
<file path=[Content_Types].xml><?xml version="1.0" encoding="utf-8"?>
<Types xmlns="http://schemas.openxmlformats.org/package/2006/content-types"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81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70" r:id="rId2"/>
    <p:sldId id="273" r:id="rId3"/>
    <p:sldId id="278" r:id="rId4"/>
    <p:sldId id="294" r:id="rId5"/>
    <p:sldId id="274" r:id="rId6"/>
    <p:sldId id="293" r:id="rId7"/>
    <p:sldId id="275" r:id="rId8"/>
    <p:sldId id="276" r:id="rId9"/>
    <p:sldId id="295" r:id="rId10"/>
    <p:sldId id="277" r:id="rId11"/>
    <p:sldId id="296" r:id="rId12"/>
    <p:sldId id="279" r:id="rId13"/>
    <p:sldId id="290" r:id="rId14"/>
    <p:sldId id="298" r:id="rId15"/>
    <p:sldId id="300" r:id="rId16"/>
    <p:sldId id="299" r:id="rId17"/>
    <p:sldId id="297" r:id="rId18"/>
    <p:sldId id="289" r:id="rId19"/>
  </p:sldIdLst>
  <p:sldSz cx="12192000" cy="6858000"/>
  <p:notesSz cx="6858000" cy="9144000"/>
  <p:defaultTextStyle>
    <a:defPPr>
      <a:defRPr lang="en-US"/>
    </a:defPPr>
    <a:lvl1pPr marL="0" algn="l" defTabSz="9143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78" algn="l" defTabSz="9143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354" algn="l" defTabSz="9143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3062" algn="l" defTabSz="9143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  <a:srgbClr val="FFCC66"/>
    <a:srgbClr val="FFFFCC"/>
    <a:srgbClr val="CCFFCC"/>
    <a:srgbClr val="FFCC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50" autoAdjust="0"/>
    <p:restoredTop sz="94660"/>
  </p:normalViewPr>
  <p:slideViewPr>
    <p:cSldViewPr snapToGrid="0">
      <p:cViewPr varScale="1">
        <p:scale>
          <a:sx n="68" d="100"/>
          <a:sy n="68" d="100"/>
        </p:scale>
        <p:origin x="-77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87084" y="69758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727200" y="3200400"/>
            <a:ext cx="8534400" cy="1600200"/>
          </a:xfrm>
        </p:spPr>
        <p:txBody>
          <a:bodyPr/>
          <a:lstStyle>
            <a:lvl1pPr marL="0" indent="0" algn="ctr">
              <a:buNone/>
              <a:defRPr sz="2700">
                <a:solidFill>
                  <a:schemeClr val="tx2"/>
                </a:solidFill>
              </a:defRPr>
            </a:lvl1pPr>
            <a:lvl2pPr marL="457178" indent="0" algn="ctr">
              <a:buNone/>
            </a:lvl2pPr>
            <a:lvl3pPr marL="914354" indent="0" algn="ctr">
              <a:buNone/>
            </a:lvl3pPr>
            <a:lvl4pPr marL="1371532" indent="0" algn="ctr">
              <a:buNone/>
            </a:lvl4pPr>
            <a:lvl5pPr marL="1828709" indent="0" algn="ctr">
              <a:buNone/>
            </a:lvl5pPr>
            <a:lvl6pPr marL="2285886" indent="0" algn="ctr">
              <a:buNone/>
            </a:lvl6pPr>
            <a:lvl7pPr marL="2743062" indent="0" algn="ctr">
              <a:buNone/>
            </a:lvl7pPr>
            <a:lvl8pPr marL="3200240" indent="0" algn="ctr">
              <a:buNone/>
            </a:lvl8pPr>
            <a:lvl9pPr marL="3657418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9D009-A811-4629-AF37-2FBE3954AD0A}" type="datetimeFigureOut">
              <a:rPr lang="ru-RU" smtClean="0"/>
              <a:pPr/>
              <a:t>28.10.2020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500">
                <a:solidFill>
                  <a:srgbClr val="FFFFFF"/>
                </a:solidFill>
              </a:defRPr>
            </a:lvl1pPr>
          </a:lstStyle>
          <a:p>
            <a:fld id="{12524CEC-4181-40C5-8EEA-599F5BCD547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3911" y="1449304"/>
            <a:ext cx="12028716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3911" y="1396722"/>
            <a:ext cx="12028716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83911" y="2976651"/>
            <a:ext cx="12028716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09600" y="1505934"/>
            <a:ext cx="109728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40758500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9D009-A811-4629-AF37-2FBE3954AD0A}" type="datetimeFigureOut">
              <a:rPr lang="ru-RU" smtClean="0"/>
              <a:pPr/>
              <a:t>28.10.2020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24CEC-4181-40C5-8EEA-599F5BCD547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189018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4"/>
            <a:ext cx="268224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19200" y="274640"/>
            <a:ext cx="7416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9D009-A811-4629-AF37-2FBE3954AD0A}" type="datetimeFigureOut">
              <a:rPr lang="ru-RU" smtClean="0"/>
              <a:pPr/>
              <a:t>28.10.2020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24CEC-4181-40C5-8EEA-599F5BCD547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5289131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5145539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0748" y="6311900"/>
            <a:ext cx="2597152" cy="365125"/>
          </a:xfrm>
          <a:prstGeom prst="rect">
            <a:avLst/>
          </a:prstGeom>
        </p:spPr>
        <p:txBody>
          <a:bodyPr anchor="b"/>
          <a:lstStyle>
            <a:lvl1pPr>
              <a:defRPr sz="1100"/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45076" y="6311900"/>
            <a:ext cx="665205" cy="365125"/>
          </a:xfrm>
        </p:spPr>
        <p:txBody>
          <a:bodyPr/>
          <a:lstStyle>
            <a:lvl1pPr>
              <a:defRPr sz="1700"/>
            </a:lvl1pPr>
          </a:lstStyle>
          <a:p>
            <a:fld id="{12524CEC-4181-40C5-8EEA-599F5BCD547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1" y="-396"/>
            <a:ext cx="7554065" cy="6111063"/>
          </a:xfrm>
          <a:custGeom>
            <a:avLst/>
            <a:gdLst>
              <a:gd name="connsiteX0" fmla="*/ 6169743 w 7554065"/>
              <a:gd name="connsiteY0" fmla="*/ 735025 h 6111063"/>
              <a:gd name="connsiteX1" fmla="*/ 4086056 w 7554065"/>
              <a:gd name="connsiteY1" fmla="*/ 3666355 h 6111063"/>
              <a:gd name="connsiteX2" fmla="*/ 3883027 w 7554065"/>
              <a:gd name="connsiteY2" fmla="*/ 1840958 h 6111063"/>
              <a:gd name="connsiteX3" fmla="*/ 0 w 7554065"/>
              <a:gd name="connsiteY3" fmla="*/ 21390 h 6111063"/>
              <a:gd name="connsiteX4" fmla="*/ 3817692 w 7554065"/>
              <a:gd name="connsiteY4" fmla="*/ 1863309 h 6111063"/>
              <a:gd name="connsiteX5" fmla="*/ 4307352 w 7554065"/>
              <a:gd name="connsiteY5" fmla="*/ 6111063 h 6111063"/>
              <a:gd name="connsiteX6" fmla="*/ 0 w 7554065"/>
              <a:gd name="connsiteY6" fmla="*/ 52067 h 6111063"/>
              <a:gd name="connsiteX7" fmla="*/ 63053 w 7554065"/>
              <a:gd name="connsiteY7" fmla="*/ 0 h 6111063"/>
              <a:gd name="connsiteX8" fmla="*/ 7554065 w 7554065"/>
              <a:gd name="connsiteY8" fmla="*/ 0 h 6111063"/>
              <a:gd name="connsiteX9" fmla="*/ 7554065 w 7554065"/>
              <a:gd name="connsiteY9" fmla="*/ 1 h 6111063"/>
              <a:gd name="connsiteX10" fmla="*/ 3808560 w 7554065"/>
              <a:gd name="connsiteY10" fmla="*/ 1795691 h 6111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554065" h="6111063">
                <a:moveTo>
                  <a:pt x="6169743" y="735025"/>
                </a:moveTo>
                <a:lnTo>
                  <a:pt x="4086056" y="3666355"/>
                </a:lnTo>
                <a:lnTo>
                  <a:pt x="3883027" y="1840958"/>
                </a:lnTo>
                <a:close/>
                <a:moveTo>
                  <a:pt x="0" y="21390"/>
                </a:moveTo>
                <a:lnTo>
                  <a:pt x="3817692" y="1863309"/>
                </a:lnTo>
                <a:lnTo>
                  <a:pt x="4307352" y="6111063"/>
                </a:lnTo>
                <a:lnTo>
                  <a:pt x="0" y="52067"/>
                </a:lnTo>
                <a:close/>
                <a:moveTo>
                  <a:pt x="63053" y="0"/>
                </a:moveTo>
                <a:lnTo>
                  <a:pt x="7554065" y="0"/>
                </a:lnTo>
                <a:lnTo>
                  <a:pt x="7554065" y="1"/>
                </a:lnTo>
                <a:lnTo>
                  <a:pt x="3808560" y="1795691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600" b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50" charset="0"/>
              </a:defRPr>
            </a:lvl1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544134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0748" y="6311900"/>
            <a:ext cx="2597152" cy="365125"/>
          </a:xfrm>
          <a:prstGeom prst="rect">
            <a:avLst/>
          </a:prstGeom>
        </p:spPr>
        <p:txBody>
          <a:bodyPr anchor="b"/>
          <a:lstStyle>
            <a:lvl1pPr>
              <a:defRPr sz="1100"/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45076" y="6311900"/>
            <a:ext cx="665205" cy="365125"/>
          </a:xfrm>
        </p:spPr>
        <p:txBody>
          <a:bodyPr/>
          <a:lstStyle>
            <a:lvl1pPr>
              <a:defRPr sz="1700"/>
            </a:lvl1pPr>
          </a:lstStyle>
          <a:p>
            <a:fld id="{12524CEC-4181-40C5-8EEA-599F5BCD547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8055978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2946692" y="2329157"/>
            <a:ext cx="3945787" cy="3125448"/>
            <a:chOff x="2946690" y="2329157"/>
            <a:chExt cx="3945787" cy="3125448"/>
          </a:xfrm>
        </p:grpSpPr>
        <p:sp>
          <p:nvSpPr>
            <p:cNvPr id="38" name="Shape 3283"/>
            <p:cNvSpPr/>
            <p:nvPr userDrawn="1"/>
          </p:nvSpPr>
          <p:spPr>
            <a:xfrm>
              <a:off x="4251752" y="5048796"/>
              <a:ext cx="1338351" cy="405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0" h="21600" extrusionOk="0">
                  <a:moveTo>
                    <a:pt x="21483" y="21314"/>
                  </a:moveTo>
                  <a:cubicBezTo>
                    <a:pt x="21378" y="21223"/>
                    <a:pt x="19318" y="19929"/>
                    <a:pt x="19191" y="19748"/>
                  </a:cubicBezTo>
                  <a:cubicBezTo>
                    <a:pt x="19052" y="19568"/>
                    <a:pt x="18879" y="19417"/>
                    <a:pt x="18826" y="19025"/>
                  </a:cubicBezTo>
                  <a:cubicBezTo>
                    <a:pt x="18297" y="14751"/>
                    <a:pt x="17914" y="0"/>
                    <a:pt x="17914" y="0"/>
                  </a:cubicBezTo>
                  <a:lnTo>
                    <a:pt x="10639" y="0"/>
                  </a:lnTo>
                  <a:lnTo>
                    <a:pt x="3656" y="0"/>
                  </a:lnTo>
                  <a:cubicBezTo>
                    <a:pt x="3656" y="0"/>
                    <a:pt x="3274" y="14751"/>
                    <a:pt x="2745" y="19025"/>
                  </a:cubicBezTo>
                  <a:cubicBezTo>
                    <a:pt x="2692" y="19417"/>
                    <a:pt x="2520" y="19568"/>
                    <a:pt x="2380" y="19748"/>
                  </a:cubicBezTo>
                  <a:cubicBezTo>
                    <a:pt x="2253" y="19929"/>
                    <a:pt x="193" y="21223"/>
                    <a:pt x="88" y="21314"/>
                  </a:cubicBezTo>
                  <a:cubicBezTo>
                    <a:pt x="-17" y="21524"/>
                    <a:pt x="1" y="21600"/>
                    <a:pt x="1" y="21600"/>
                  </a:cubicBezTo>
                  <a:lnTo>
                    <a:pt x="10639" y="21600"/>
                  </a:lnTo>
                  <a:lnTo>
                    <a:pt x="21570" y="21600"/>
                  </a:lnTo>
                  <a:cubicBezTo>
                    <a:pt x="21570" y="21600"/>
                    <a:pt x="21583" y="21438"/>
                    <a:pt x="21483" y="21314"/>
                  </a:cubicBezTo>
                  <a:close/>
                </a:path>
              </a:pathLst>
            </a:custGeom>
            <a:solidFill>
              <a:srgbClr val="DCDEE0"/>
            </a:solidFill>
            <a:ln w="12700">
              <a:miter lim="400000"/>
            </a:ln>
          </p:spPr>
          <p:txBody>
            <a:bodyPr lIns="19050" tIns="19050" rIns="19050" bIns="19050" anchor="ctr"/>
            <a:lstStyle/>
            <a:p>
              <a:pPr algn="l">
                <a:defRPr sz="3200" b="1" spc="96" baseline="9375">
                  <a:latin typeface="Helvetica"/>
                  <a:ea typeface="Helvetica"/>
                  <a:cs typeface="Helvetica"/>
                  <a:sym typeface="Helvetica"/>
                </a:defRPr>
              </a:pPr>
              <a:endParaRPr sz="1600"/>
            </a:p>
          </p:txBody>
        </p:sp>
        <p:sp>
          <p:nvSpPr>
            <p:cNvPr id="39" name="Shape 3284"/>
            <p:cNvSpPr/>
            <p:nvPr userDrawn="1"/>
          </p:nvSpPr>
          <p:spPr>
            <a:xfrm>
              <a:off x="2946690" y="2329157"/>
              <a:ext cx="3945782" cy="27218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0878"/>
                  </a:moveTo>
                  <a:cubicBezTo>
                    <a:pt x="21600" y="21277"/>
                    <a:pt x="21378" y="21600"/>
                    <a:pt x="21103" y="21600"/>
                  </a:cubicBezTo>
                  <a:lnTo>
                    <a:pt x="496" y="21600"/>
                  </a:lnTo>
                  <a:cubicBezTo>
                    <a:pt x="222" y="21600"/>
                    <a:pt x="0" y="21277"/>
                    <a:pt x="0" y="20878"/>
                  </a:cubicBezTo>
                  <a:lnTo>
                    <a:pt x="0" y="722"/>
                  </a:lnTo>
                  <a:cubicBezTo>
                    <a:pt x="0" y="323"/>
                    <a:pt x="222" y="0"/>
                    <a:pt x="496" y="0"/>
                  </a:cubicBezTo>
                  <a:lnTo>
                    <a:pt x="21103" y="0"/>
                  </a:lnTo>
                  <a:cubicBezTo>
                    <a:pt x="21378" y="0"/>
                    <a:pt x="21600" y="323"/>
                    <a:pt x="21600" y="722"/>
                  </a:cubicBezTo>
                  <a:cubicBezTo>
                    <a:pt x="21600" y="722"/>
                    <a:pt x="21600" y="20878"/>
                    <a:pt x="21600" y="20878"/>
                  </a:cubicBezTo>
                  <a:close/>
                </a:path>
              </a:pathLst>
            </a:custGeom>
            <a:solidFill>
              <a:srgbClr val="DCDEE0"/>
            </a:solidFill>
            <a:ln w="12700">
              <a:miter lim="400000"/>
            </a:ln>
            <a:effectLst>
              <a:outerShdw blurRad="25400" dist="25400" dir="5400000" rotWithShape="0">
                <a:srgbClr val="000000">
                  <a:alpha val="50000"/>
                </a:srgbClr>
              </a:outerShdw>
            </a:effectLst>
          </p:spPr>
          <p:txBody>
            <a:bodyPr lIns="19050" tIns="19050" rIns="19050" bIns="19050" anchor="ctr"/>
            <a:lstStyle/>
            <a:p>
              <a:pPr algn="l">
                <a:defRPr sz="3200" b="1" spc="96" baseline="9375">
                  <a:latin typeface="Helvetica"/>
                  <a:ea typeface="Helvetica"/>
                  <a:cs typeface="Helvetica"/>
                  <a:sym typeface="Helvetica"/>
                </a:defRPr>
              </a:pPr>
              <a:endParaRPr sz="1600"/>
            </a:p>
          </p:txBody>
        </p:sp>
        <p:sp>
          <p:nvSpPr>
            <p:cNvPr id="40" name="Shape 3285"/>
            <p:cNvSpPr/>
            <p:nvPr userDrawn="1"/>
          </p:nvSpPr>
          <p:spPr>
            <a:xfrm>
              <a:off x="2946690" y="2329157"/>
              <a:ext cx="3945787" cy="23633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831"/>
                  </a:lnTo>
                  <a:cubicBezTo>
                    <a:pt x="21600" y="372"/>
                    <a:pt x="21378" y="0"/>
                    <a:pt x="21103" y="0"/>
                  </a:cubicBezTo>
                  <a:lnTo>
                    <a:pt x="497" y="0"/>
                  </a:lnTo>
                  <a:cubicBezTo>
                    <a:pt x="222" y="0"/>
                    <a:pt x="0" y="372"/>
                    <a:pt x="0" y="831"/>
                  </a:cubicBezTo>
                  <a:lnTo>
                    <a:pt x="0" y="21600"/>
                  </a:lnTo>
                  <a:cubicBezTo>
                    <a:pt x="0" y="21600"/>
                    <a:pt x="21600" y="21600"/>
                    <a:pt x="21600" y="21600"/>
                  </a:cubicBezTo>
                  <a:close/>
                </a:path>
              </a:pathLst>
            </a:custGeom>
            <a:solidFill>
              <a:srgbClr val="1E1E1E"/>
            </a:solidFill>
            <a:ln w="12700">
              <a:miter lim="400000"/>
            </a:ln>
          </p:spPr>
          <p:txBody>
            <a:bodyPr lIns="19050" tIns="19050" rIns="19050" bIns="19050" anchor="ctr"/>
            <a:lstStyle/>
            <a:p>
              <a:pPr defTabSz="228589">
                <a:defRPr sz="3000" baseline="10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Semibold"/>
                  <a:ea typeface="Source Sans Pro Semibold"/>
                  <a:cs typeface="Source Sans Pro Semibold"/>
                  <a:sym typeface="Source Sans Pro Semibold"/>
                </a:defRPr>
              </a:pPr>
              <a:endParaRPr sz="1500"/>
            </a:p>
          </p:txBody>
        </p:sp>
        <p:pic>
          <p:nvPicPr>
            <p:cNvPr id="41" name="blank7.jpg"/>
            <p:cNvPicPr>
              <a:picLocks noChangeAspect="1"/>
            </p:cNvPicPr>
            <p:nvPr userDrawn="1"/>
          </p:nvPicPr>
          <p:blipFill>
            <a:blip r:embed="rId2" cstate="print">
              <a:extLst/>
            </a:blip>
            <a:srcRect t="29671" b="29671"/>
            <a:stretch>
              <a:fillRect/>
            </a:stretch>
          </p:blipFill>
          <p:spPr>
            <a:xfrm>
              <a:off x="3093563" y="2456911"/>
              <a:ext cx="3663179" cy="2106666"/>
            </a:xfrm>
            <a:prstGeom prst="rect">
              <a:avLst/>
            </a:prstGeom>
            <a:ln w="12700">
              <a:miter lim="400000"/>
            </a:ln>
          </p:spPr>
        </p:pic>
      </p:grpSp>
      <p:sp>
        <p:nvSpPr>
          <p:cNvPr id="34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3093559" y="2456911"/>
            <a:ext cx="3663184" cy="2103376"/>
          </a:xfrm>
          <a:custGeom>
            <a:avLst/>
            <a:gdLst>
              <a:gd name="connsiteX0" fmla="*/ 0 w 1371513"/>
              <a:gd name="connsiteY0" fmla="*/ 0 h 1777869"/>
              <a:gd name="connsiteX1" fmla="*/ 1371513 w 1371513"/>
              <a:gd name="connsiteY1" fmla="*/ 0 h 1777869"/>
              <a:gd name="connsiteX2" fmla="*/ 1371513 w 1371513"/>
              <a:gd name="connsiteY2" fmla="*/ 1777869 h 1777869"/>
              <a:gd name="connsiteX3" fmla="*/ 0 w 1371513"/>
              <a:gd name="connsiteY3" fmla="*/ 1777869 h 1777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71513" h="1777869">
                <a:moveTo>
                  <a:pt x="0" y="0"/>
                </a:moveTo>
                <a:lnTo>
                  <a:pt x="1371513" y="0"/>
                </a:lnTo>
                <a:lnTo>
                  <a:pt x="1371513" y="1777869"/>
                </a:lnTo>
                <a:lnTo>
                  <a:pt x="0" y="177786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600" b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50" charset="0"/>
              </a:defRPr>
            </a:lvl1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0748" y="6311900"/>
            <a:ext cx="2597152" cy="365125"/>
          </a:xfrm>
          <a:prstGeom prst="rect">
            <a:avLst/>
          </a:prstGeom>
        </p:spPr>
        <p:txBody>
          <a:bodyPr anchor="b"/>
          <a:lstStyle>
            <a:lvl1pPr>
              <a:defRPr sz="1100"/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45076" y="6311900"/>
            <a:ext cx="665205" cy="365125"/>
          </a:xfrm>
        </p:spPr>
        <p:txBody>
          <a:bodyPr/>
          <a:lstStyle>
            <a:lvl1pPr>
              <a:defRPr sz="1700"/>
            </a:lvl1pPr>
          </a:lstStyle>
          <a:p>
            <a:fld id="{12524CEC-4181-40C5-8EEA-599F5BCD547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6833241" y="4571527"/>
            <a:ext cx="1199223" cy="857919"/>
          </a:xfrm>
          <a:custGeom>
            <a:avLst/>
            <a:gdLst>
              <a:gd name="connsiteX0" fmla="*/ 0 w 1371513"/>
              <a:gd name="connsiteY0" fmla="*/ 0 h 1777869"/>
              <a:gd name="connsiteX1" fmla="*/ 1371513 w 1371513"/>
              <a:gd name="connsiteY1" fmla="*/ 0 h 1777869"/>
              <a:gd name="connsiteX2" fmla="*/ 1371513 w 1371513"/>
              <a:gd name="connsiteY2" fmla="*/ 1777869 h 1777869"/>
              <a:gd name="connsiteX3" fmla="*/ 0 w 1371513"/>
              <a:gd name="connsiteY3" fmla="*/ 1777869 h 1777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71513" h="1777869">
                <a:moveTo>
                  <a:pt x="0" y="0"/>
                </a:moveTo>
                <a:lnTo>
                  <a:pt x="1371513" y="0"/>
                </a:lnTo>
                <a:lnTo>
                  <a:pt x="1371513" y="1777869"/>
                </a:lnTo>
                <a:lnTo>
                  <a:pt x="0" y="177786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600" b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50" charset="0"/>
              </a:defRPr>
            </a:lvl1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31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5816661" y="4257563"/>
            <a:ext cx="601059" cy="1070815"/>
          </a:xfrm>
          <a:custGeom>
            <a:avLst/>
            <a:gdLst>
              <a:gd name="connsiteX0" fmla="*/ 0 w 1371513"/>
              <a:gd name="connsiteY0" fmla="*/ 0 h 1777869"/>
              <a:gd name="connsiteX1" fmla="*/ 1371513 w 1371513"/>
              <a:gd name="connsiteY1" fmla="*/ 0 h 1777869"/>
              <a:gd name="connsiteX2" fmla="*/ 1371513 w 1371513"/>
              <a:gd name="connsiteY2" fmla="*/ 1777869 h 1777869"/>
              <a:gd name="connsiteX3" fmla="*/ 0 w 1371513"/>
              <a:gd name="connsiteY3" fmla="*/ 1777869 h 1777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71513" h="1777869">
                <a:moveTo>
                  <a:pt x="0" y="0"/>
                </a:moveTo>
                <a:lnTo>
                  <a:pt x="1371513" y="0"/>
                </a:lnTo>
                <a:lnTo>
                  <a:pt x="1371513" y="1777869"/>
                </a:lnTo>
                <a:lnTo>
                  <a:pt x="0" y="177786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600" b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50" charset="0"/>
              </a:defRPr>
            </a:lvl1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35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995759" y="3700803"/>
            <a:ext cx="2403093" cy="1520492"/>
          </a:xfrm>
          <a:custGeom>
            <a:avLst/>
            <a:gdLst>
              <a:gd name="connsiteX0" fmla="*/ 0 w 1371513"/>
              <a:gd name="connsiteY0" fmla="*/ 0 h 1777869"/>
              <a:gd name="connsiteX1" fmla="*/ 1371513 w 1371513"/>
              <a:gd name="connsiteY1" fmla="*/ 0 h 1777869"/>
              <a:gd name="connsiteX2" fmla="*/ 1371513 w 1371513"/>
              <a:gd name="connsiteY2" fmla="*/ 1777869 h 1777869"/>
              <a:gd name="connsiteX3" fmla="*/ 0 w 1371513"/>
              <a:gd name="connsiteY3" fmla="*/ 1777869 h 1777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71513" h="1777869">
                <a:moveTo>
                  <a:pt x="0" y="0"/>
                </a:moveTo>
                <a:lnTo>
                  <a:pt x="1371513" y="0"/>
                </a:lnTo>
                <a:lnTo>
                  <a:pt x="1371513" y="1777869"/>
                </a:lnTo>
                <a:lnTo>
                  <a:pt x="0" y="177786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600" b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50" charset="0"/>
              </a:defRPr>
            </a:lvl1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711205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0748" y="6311900"/>
            <a:ext cx="2597152" cy="365125"/>
          </a:xfrm>
          <a:prstGeom prst="rect">
            <a:avLst/>
          </a:prstGeom>
        </p:spPr>
        <p:txBody>
          <a:bodyPr anchor="b"/>
          <a:lstStyle>
            <a:lvl1pPr>
              <a:defRPr sz="1100"/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45076" y="6311900"/>
            <a:ext cx="665205" cy="365125"/>
          </a:xfrm>
        </p:spPr>
        <p:txBody>
          <a:bodyPr/>
          <a:lstStyle>
            <a:lvl1pPr>
              <a:defRPr sz="1700"/>
            </a:lvl1pPr>
          </a:lstStyle>
          <a:p>
            <a:fld id="{12524CEC-4181-40C5-8EEA-599F5BCD547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6688578" y="1273683"/>
            <a:ext cx="4928249" cy="5331967"/>
          </a:xfrm>
          <a:custGeom>
            <a:avLst/>
            <a:gdLst>
              <a:gd name="connsiteX0" fmla="*/ 4550113 w 4928249"/>
              <a:gd name="connsiteY0" fmla="*/ 2482931 h 5331967"/>
              <a:gd name="connsiteX1" fmla="*/ 4589976 w 4928249"/>
              <a:gd name="connsiteY1" fmla="*/ 2484174 h 5331967"/>
              <a:gd name="connsiteX2" fmla="*/ 4769590 w 4928249"/>
              <a:gd name="connsiteY2" fmla="*/ 2553550 h 5331967"/>
              <a:gd name="connsiteX3" fmla="*/ 4791376 w 4928249"/>
              <a:gd name="connsiteY3" fmla="*/ 2570459 h 5331967"/>
              <a:gd name="connsiteX4" fmla="*/ 4812234 w 4928249"/>
              <a:gd name="connsiteY4" fmla="*/ 2588859 h 5331967"/>
              <a:gd name="connsiteX5" fmla="*/ 4857196 w 4928249"/>
              <a:gd name="connsiteY5" fmla="*/ 3056588 h 5331967"/>
              <a:gd name="connsiteX6" fmla="*/ 4840510 w 4928249"/>
              <a:gd name="connsiteY6" fmla="*/ 3078470 h 5331967"/>
              <a:gd name="connsiteX7" fmla="*/ 4094934 w 4928249"/>
              <a:gd name="connsiteY7" fmla="*/ 3983342 h 5331967"/>
              <a:gd name="connsiteX8" fmla="*/ 4076857 w 4928249"/>
              <a:gd name="connsiteY8" fmla="*/ 4003732 h 5331967"/>
              <a:gd name="connsiteX9" fmla="*/ 3608931 w 4928249"/>
              <a:gd name="connsiteY9" fmla="*/ 4049237 h 5331967"/>
              <a:gd name="connsiteX10" fmla="*/ 3586914 w 4928249"/>
              <a:gd name="connsiteY10" fmla="*/ 4032577 h 5331967"/>
              <a:gd name="connsiteX11" fmla="*/ 3566287 w 4928249"/>
              <a:gd name="connsiteY11" fmla="*/ 4014176 h 5331967"/>
              <a:gd name="connsiteX12" fmla="*/ 3521094 w 4928249"/>
              <a:gd name="connsiteY12" fmla="*/ 3546199 h 5331967"/>
              <a:gd name="connsiteX13" fmla="*/ 3538012 w 4928249"/>
              <a:gd name="connsiteY13" fmla="*/ 3524317 h 5331967"/>
              <a:gd name="connsiteX14" fmla="*/ 4283356 w 4928249"/>
              <a:gd name="connsiteY14" fmla="*/ 2619444 h 5331967"/>
              <a:gd name="connsiteX15" fmla="*/ 4301665 w 4928249"/>
              <a:gd name="connsiteY15" fmla="*/ 2598806 h 5331967"/>
              <a:gd name="connsiteX16" fmla="*/ 4550113 w 4928249"/>
              <a:gd name="connsiteY16" fmla="*/ 2482931 h 5331967"/>
              <a:gd name="connsiteX17" fmla="*/ 4468070 w 4928249"/>
              <a:gd name="connsiteY17" fmla="*/ 1249579 h 5331967"/>
              <a:gd name="connsiteX18" fmla="*/ 4507469 w 4928249"/>
              <a:gd name="connsiteY18" fmla="*/ 1250573 h 5331967"/>
              <a:gd name="connsiteX19" fmla="*/ 4687316 w 4928249"/>
              <a:gd name="connsiteY19" fmla="*/ 1320447 h 5331967"/>
              <a:gd name="connsiteX20" fmla="*/ 4708869 w 4928249"/>
              <a:gd name="connsiteY20" fmla="*/ 1337107 h 5331967"/>
              <a:gd name="connsiteX21" fmla="*/ 4729728 w 4928249"/>
              <a:gd name="connsiteY21" fmla="*/ 1355259 h 5331967"/>
              <a:gd name="connsiteX22" fmla="*/ 4774921 w 4928249"/>
              <a:gd name="connsiteY22" fmla="*/ 1823236 h 5331967"/>
              <a:gd name="connsiteX23" fmla="*/ 4758234 w 4928249"/>
              <a:gd name="connsiteY23" fmla="*/ 1845118 h 5331967"/>
              <a:gd name="connsiteX24" fmla="*/ 2327525 w 4928249"/>
              <a:gd name="connsiteY24" fmla="*/ 4795465 h 5331967"/>
              <a:gd name="connsiteX25" fmla="*/ 2309216 w 4928249"/>
              <a:gd name="connsiteY25" fmla="*/ 4816352 h 5331967"/>
              <a:gd name="connsiteX26" fmla="*/ 1841522 w 4928249"/>
              <a:gd name="connsiteY26" fmla="*/ 4861360 h 5331967"/>
              <a:gd name="connsiteX27" fmla="*/ 1819736 w 4928249"/>
              <a:gd name="connsiteY27" fmla="*/ 4844699 h 5331967"/>
              <a:gd name="connsiteX28" fmla="*/ 1798878 w 4928249"/>
              <a:gd name="connsiteY28" fmla="*/ 4826547 h 5331967"/>
              <a:gd name="connsiteX29" fmla="*/ 1753916 w 4928249"/>
              <a:gd name="connsiteY29" fmla="*/ 4358570 h 5331967"/>
              <a:gd name="connsiteX30" fmla="*/ 1770371 w 4928249"/>
              <a:gd name="connsiteY30" fmla="*/ 4336688 h 5331967"/>
              <a:gd name="connsiteX31" fmla="*/ 4201080 w 4928249"/>
              <a:gd name="connsiteY31" fmla="*/ 1386342 h 5331967"/>
              <a:gd name="connsiteX32" fmla="*/ 4219158 w 4928249"/>
              <a:gd name="connsiteY32" fmla="*/ 1365703 h 5331967"/>
              <a:gd name="connsiteX33" fmla="*/ 4468070 w 4928249"/>
              <a:gd name="connsiteY33" fmla="*/ 1249579 h 5331967"/>
              <a:gd name="connsiteX34" fmla="*/ 2550015 w 4928249"/>
              <a:gd name="connsiteY34" fmla="*/ 912148 h 5331967"/>
              <a:gd name="connsiteX35" fmla="*/ 2589415 w 4928249"/>
              <a:gd name="connsiteY35" fmla="*/ 913391 h 5331967"/>
              <a:gd name="connsiteX36" fmla="*/ 2769030 w 4928249"/>
              <a:gd name="connsiteY36" fmla="*/ 983016 h 5331967"/>
              <a:gd name="connsiteX37" fmla="*/ 2790815 w 4928249"/>
              <a:gd name="connsiteY37" fmla="*/ 999676 h 5331967"/>
              <a:gd name="connsiteX38" fmla="*/ 2811674 w 4928249"/>
              <a:gd name="connsiteY38" fmla="*/ 1018077 h 5331967"/>
              <a:gd name="connsiteX39" fmla="*/ 2856635 w 4928249"/>
              <a:gd name="connsiteY39" fmla="*/ 1486054 h 5331967"/>
              <a:gd name="connsiteX40" fmla="*/ 2840180 w 4928249"/>
              <a:gd name="connsiteY40" fmla="*/ 1507688 h 5331967"/>
              <a:gd name="connsiteX41" fmla="*/ 874615 w 4928249"/>
              <a:gd name="connsiteY41" fmla="*/ 3893576 h 5331967"/>
              <a:gd name="connsiteX42" fmla="*/ 856306 w 4928249"/>
              <a:gd name="connsiteY42" fmla="*/ 3914215 h 5331967"/>
              <a:gd name="connsiteX43" fmla="*/ 388612 w 4928249"/>
              <a:gd name="connsiteY43" fmla="*/ 3959222 h 5331967"/>
              <a:gd name="connsiteX44" fmla="*/ 366595 w 4928249"/>
              <a:gd name="connsiteY44" fmla="*/ 3942562 h 5331967"/>
              <a:gd name="connsiteX45" fmla="*/ 345968 w 4928249"/>
              <a:gd name="connsiteY45" fmla="*/ 3924410 h 5331967"/>
              <a:gd name="connsiteX46" fmla="*/ 300543 w 4928249"/>
              <a:gd name="connsiteY46" fmla="*/ 3456681 h 5331967"/>
              <a:gd name="connsiteX47" fmla="*/ 317462 w 4928249"/>
              <a:gd name="connsiteY47" fmla="*/ 3434799 h 5331967"/>
              <a:gd name="connsiteX48" fmla="*/ 2282795 w 4928249"/>
              <a:gd name="connsiteY48" fmla="*/ 1048910 h 5331967"/>
              <a:gd name="connsiteX49" fmla="*/ 2301104 w 4928249"/>
              <a:gd name="connsiteY49" fmla="*/ 1028272 h 5331967"/>
              <a:gd name="connsiteX50" fmla="*/ 2550015 w 4928249"/>
              <a:gd name="connsiteY50" fmla="*/ 912148 h 5331967"/>
              <a:gd name="connsiteX51" fmla="*/ 3734314 w 4928249"/>
              <a:gd name="connsiteY51" fmla="*/ 804478 h 5331967"/>
              <a:gd name="connsiteX52" fmla="*/ 3773945 w 4928249"/>
              <a:gd name="connsiteY52" fmla="*/ 805721 h 5331967"/>
              <a:gd name="connsiteX53" fmla="*/ 3953328 w 4928249"/>
              <a:gd name="connsiteY53" fmla="*/ 875097 h 5331967"/>
              <a:gd name="connsiteX54" fmla="*/ 3975346 w 4928249"/>
              <a:gd name="connsiteY54" fmla="*/ 892006 h 5331967"/>
              <a:gd name="connsiteX55" fmla="*/ 3995972 w 4928249"/>
              <a:gd name="connsiteY55" fmla="*/ 909910 h 5331967"/>
              <a:gd name="connsiteX56" fmla="*/ 4040934 w 4928249"/>
              <a:gd name="connsiteY56" fmla="*/ 1378136 h 5331967"/>
              <a:gd name="connsiteX57" fmla="*/ 4024247 w 4928249"/>
              <a:gd name="connsiteY57" fmla="*/ 1400018 h 5331967"/>
              <a:gd name="connsiteX58" fmla="*/ 898023 w 4928249"/>
              <a:gd name="connsiteY58" fmla="*/ 5195061 h 5331967"/>
              <a:gd name="connsiteX59" fmla="*/ 879714 w 4928249"/>
              <a:gd name="connsiteY59" fmla="*/ 5215700 h 5331967"/>
              <a:gd name="connsiteX60" fmla="*/ 411789 w 4928249"/>
              <a:gd name="connsiteY60" fmla="*/ 5260956 h 5331967"/>
              <a:gd name="connsiteX61" fmla="*/ 389771 w 4928249"/>
              <a:gd name="connsiteY61" fmla="*/ 5244047 h 5331967"/>
              <a:gd name="connsiteX62" fmla="*/ 369376 w 4928249"/>
              <a:gd name="connsiteY62" fmla="*/ 5226143 h 5331967"/>
              <a:gd name="connsiteX63" fmla="*/ 323951 w 4928249"/>
              <a:gd name="connsiteY63" fmla="*/ 4757917 h 5331967"/>
              <a:gd name="connsiteX64" fmla="*/ 340870 w 4928249"/>
              <a:gd name="connsiteY64" fmla="*/ 4736284 h 5331967"/>
              <a:gd name="connsiteX65" fmla="*/ 3467326 w 4928249"/>
              <a:gd name="connsiteY65" fmla="*/ 940992 h 5331967"/>
              <a:gd name="connsiteX66" fmla="*/ 3485634 w 4928249"/>
              <a:gd name="connsiteY66" fmla="*/ 920354 h 5331967"/>
              <a:gd name="connsiteX67" fmla="*/ 3734314 w 4928249"/>
              <a:gd name="connsiteY67" fmla="*/ 804478 h 5331967"/>
              <a:gd name="connsiteX68" fmla="*/ 2176416 w 4928249"/>
              <a:gd name="connsiteY68" fmla="*/ 35623 h 5331967"/>
              <a:gd name="connsiteX69" fmla="*/ 2216280 w 4928249"/>
              <a:gd name="connsiteY69" fmla="*/ 36866 h 5331967"/>
              <a:gd name="connsiteX70" fmla="*/ 2395662 w 4928249"/>
              <a:gd name="connsiteY70" fmla="*/ 106490 h 5331967"/>
              <a:gd name="connsiteX71" fmla="*/ 2417680 w 4928249"/>
              <a:gd name="connsiteY71" fmla="*/ 123151 h 5331967"/>
              <a:gd name="connsiteX72" fmla="*/ 2438306 w 4928249"/>
              <a:gd name="connsiteY72" fmla="*/ 141551 h 5331967"/>
              <a:gd name="connsiteX73" fmla="*/ 2483500 w 4928249"/>
              <a:gd name="connsiteY73" fmla="*/ 609529 h 5331967"/>
              <a:gd name="connsiteX74" fmla="*/ 2466813 w 4928249"/>
              <a:gd name="connsiteY74" fmla="*/ 631411 h 5331967"/>
              <a:gd name="connsiteX75" fmla="*/ 644708 w 4928249"/>
              <a:gd name="connsiteY75" fmla="*/ 2842989 h 5331967"/>
              <a:gd name="connsiteX76" fmla="*/ 626399 w 4928249"/>
              <a:gd name="connsiteY76" fmla="*/ 2863877 h 5331967"/>
              <a:gd name="connsiteX77" fmla="*/ 158474 w 4928249"/>
              <a:gd name="connsiteY77" fmla="*/ 2908884 h 5331967"/>
              <a:gd name="connsiteX78" fmla="*/ 136688 w 4928249"/>
              <a:gd name="connsiteY78" fmla="*/ 2892224 h 5331967"/>
              <a:gd name="connsiteX79" fmla="*/ 116293 w 4928249"/>
              <a:gd name="connsiteY79" fmla="*/ 2873823 h 5331967"/>
              <a:gd name="connsiteX80" fmla="*/ 70868 w 4928249"/>
              <a:gd name="connsiteY80" fmla="*/ 2406095 h 5331967"/>
              <a:gd name="connsiteX81" fmla="*/ 87555 w 4928249"/>
              <a:gd name="connsiteY81" fmla="*/ 2384212 h 5331967"/>
              <a:gd name="connsiteX82" fmla="*/ 1909660 w 4928249"/>
              <a:gd name="connsiteY82" fmla="*/ 172385 h 5331967"/>
              <a:gd name="connsiteX83" fmla="*/ 1927737 w 4928249"/>
              <a:gd name="connsiteY83" fmla="*/ 151995 h 5331967"/>
              <a:gd name="connsiteX84" fmla="*/ 2176416 w 4928249"/>
              <a:gd name="connsiteY84" fmla="*/ 35623 h 5331967"/>
              <a:gd name="connsiteX85" fmla="*/ 1107535 w 4928249"/>
              <a:gd name="connsiteY85" fmla="*/ 64 h 5331967"/>
              <a:gd name="connsiteX86" fmla="*/ 1146934 w 4928249"/>
              <a:gd name="connsiteY86" fmla="*/ 1307 h 5331967"/>
              <a:gd name="connsiteX87" fmla="*/ 1326549 w 4928249"/>
              <a:gd name="connsiteY87" fmla="*/ 70932 h 5331967"/>
              <a:gd name="connsiteX88" fmla="*/ 1348335 w 4928249"/>
              <a:gd name="connsiteY88" fmla="*/ 87592 h 5331967"/>
              <a:gd name="connsiteX89" fmla="*/ 1369193 w 4928249"/>
              <a:gd name="connsiteY89" fmla="*/ 105993 h 5331967"/>
              <a:gd name="connsiteX90" fmla="*/ 1414387 w 4928249"/>
              <a:gd name="connsiteY90" fmla="*/ 573722 h 5331967"/>
              <a:gd name="connsiteX91" fmla="*/ 1397700 w 4928249"/>
              <a:gd name="connsiteY91" fmla="*/ 595604 h 5331967"/>
              <a:gd name="connsiteX92" fmla="*/ 652125 w 4928249"/>
              <a:gd name="connsiteY92" fmla="*/ 1500476 h 5331967"/>
              <a:gd name="connsiteX93" fmla="*/ 633816 w 4928249"/>
              <a:gd name="connsiteY93" fmla="*/ 1520866 h 5331967"/>
              <a:gd name="connsiteX94" fmla="*/ 166122 w 4928249"/>
              <a:gd name="connsiteY94" fmla="*/ 1566371 h 5331967"/>
              <a:gd name="connsiteX95" fmla="*/ 144336 w 4928249"/>
              <a:gd name="connsiteY95" fmla="*/ 1549711 h 5331967"/>
              <a:gd name="connsiteX96" fmla="*/ 123478 w 4928249"/>
              <a:gd name="connsiteY96" fmla="*/ 1531559 h 5331967"/>
              <a:gd name="connsiteX97" fmla="*/ 78284 w 4928249"/>
              <a:gd name="connsiteY97" fmla="*/ 1063333 h 5331967"/>
              <a:gd name="connsiteX98" fmla="*/ 94971 w 4928249"/>
              <a:gd name="connsiteY98" fmla="*/ 1041451 h 5331967"/>
              <a:gd name="connsiteX99" fmla="*/ 840315 w 4928249"/>
              <a:gd name="connsiteY99" fmla="*/ 136827 h 5331967"/>
              <a:gd name="connsiteX100" fmla="*/ 858856 w 4928249"/>
              <a:gd name="connsiteY100" fmla="*/ 116188 h 5331967"/>
              <a:gd name="connsiteX101" fmla="*/ 1107535 w 4928249"/>
              <a:gd name="connsiteY101" fmla="*/ 64 h 5331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4928249" h="5331967">
                <a:moveTo>
                  <a:pt x="4550113" y="2482931"/>
                </a:moveTo>
                <a:cubicBezTo>
                  <a:pt x="4563323" y="2482682"/>
                  <a:pt x="4576766" y="2482931"/>
                  <a:pt x="4589976" y="2484174"/>
                </a:cubicBezTo>
                <a:cubicBezTo>
                  <a:pt x="4653246" y="2489644"/>
                  <a:pt x="4715590" y="2512521"/>
                  <a:pt x="4769590" y="2553550"/>
                </a:cubicBezTo>
                <a:cubicBezTo>
                  <a:pt x="4784423" y="2564739"/>
                  <a:pt x="4791376" y="2570459"/>
                  <a:pt x="4791376" y="2570459"/>
                </a:cubicBezTo>
                <a:cubicBezTo>
                  <a:pt x="4791376" y="2570459"/>
                  <a:pt x="4798329" y="2576178"/>
                  <a:pt x="4812234" y="2588859"/>
                </a:cubicBezTo>
                <a:cubicBezTo>
                  <a:pt x="4947583" y="2708713"/>
                  <a:pt x="4967051" y="2912863"/>
                  <a:pt x="4857196" y="3056588"/>
                </a:cubicBezTo>
                <a:cubicBezTo>
                  <a:pt x="4846072" y="3071508"/>
                  <a:pt x="4840510" y="3078470"/>
                  <a:pt x="4840510" y="3078470"/>
                </a:cubicBezTo>
                <a:lnTo>
                  <a:pt x="4094934" y="3983342"/>
                </a:lnTo>
                <a:cubicBezTo>
                  <a:pt x="4094934" y="3983342"/>
                  <a:pt x="4089372" y="3990056"/>
                  <a:pt x="4076857" y="4003732"/>
                </a:cubicBezTo>
                <a:cubicBezTo>
                  <a:pt x="3956805" y="4139003"/>
                  <a:pt x="3752855" y="4159145"/>
                  <a:pt x="3608931" y="4049237"/>
                </a:cubicBezTo>
                <a:cubicBezTo>
                  <a:pt x="3594099" y="4038048"/>
                  <a:pt x="3586914" y="4032577"/>
                  <a:pt x="3586914" y="4032577"/>
                </a:cubicBezTo>
                <a:cubicBezTo>
                  <a:pt x="3586914" y="4032577"/>
                  <a:pt x="3580193" y="4026858"/>
                  <a:pt x="3566287" y="4014176"/>
                </a:cubicBezTo>
                <a:cubicBezTo>
                  <a:pt x="3430939" y="3894322"/>
                  <a:pt x="3411239" y="3689924"/>
                  <a:pt x="3521094" y="3546199"/>
                </a:cubicBezTo>
                <a:cubicBezTo>
                  <a:pt x="3532218" y="3531279"/>
                  <a:pt x="3538012" y="3524317"/>
                  <a:pt x="3538012" y="3524317"/>
                </a:cubicBezTo>
                <a:lnTo>
                  <a:pt x="4283356" y="2619444"/>
                </a:lnTo>
                <a:cubicBezTo>
                  <a:pt x="4283356" y="2619444"/>
                  <a:pt x="4288918" y="2612731"/>
                  <a:pt x="4301665" y="2598806"/>
                </a:cubicBezTo>
                <a:cubicBezTo>
                  <a:pt x="4367254" y="2524954"/>
                  <a:pt x="4457872" y="2485417"/>
                  <a:pt x="4550113" y="2482931"/>
                </a:cubicBezTo>
                <a:close/>
                <a:moveTo>
                  <a:pt x="4468070" y="1249579"/>
                </a:moveTo>
                <a:cubicBezTo>
                  <a:pt x="4481280" y="1249082"/>
                  <a:pt x="4494490" y="1249330"/>
                  <a:pt x="4507469" y="1250573"/>
                </a:cubicBezTo>
                <a:cubicBezTo>
                  <a:pt x="4570740" y="1256044"/>
                  <a:pt x="4633547" y="1279169"/>
                  <a:pt x="4687316" y="1320447"/>
                </a:cubicBezTo>
                <a:cubicBezTo>
                  <a:pt x="4702380" y="1331388"/>
                  <a:pt x="4708869" y="1337107"/>
                  <a:pt x="4708869" y="1337107"/>
                </a:cubicBezTo>
                <a:cubicBezTo>
                  <a:pt x="4708869" y="1337107"/>
                  <a:pt x="4716054" y="1342826"/>
                  <a:pt x="4729728" y="1355259"/>
                </a:cubicBezTo>
                <a:cubicBezTo>
                  <a:pt x="4865076" y="1475362"/>
                  <a:pt x="4884776" y="1679511"/>
                  <a:pt x="4774921" y="1823236"/>
                </a:cubicBezTo>
                <a:cubicBezTo>
                  <a:pt x="4763796" y="1838156"/>
                  <a:pt x="4758234" y="1845118"/>
                  <a:pt x="4758234" y="1845118"/>
                </a:cubicBezTo>
                <a:lnTo>
                  <a:pt x="2327525" y="4795465"/>
                </a:lnTo>
                <a:cubicBezTo>
                  <a:pt x="2327525" y="4795465"/>
                  <a:pt x="2321731" y="4802676"/>
                  <a:pt x="2309216" y="4816352"/>
                </a:cubicBezTo>
                <a:cubicBezTo>
                  <a:pt x="2189164" y="4951623"/>
                  <a:pt x="1985214" y="4971267"/>
                  <a:pt x="1841522" y="4861360"/>
                </a:cubicBezTo>
                <a:cubicBezTo>
                  <a:pt x="1826458" y="4850170"/>
                  <a:pt x="1819736" y="4844699"/>
                  <a:pt x="1819736" y="4844699"/>
                </a:cubicBezTo>
                <a:cubicBezTo>
                  <a:pt x="1819736" y="4844699"/>
                  <a:pt x="1812552" y="4838980"/>
                  <a:pt x="1798878" y="4826547"/>
                </a:cubicBezTo>
                <a:cubicBezTo>
                  <a:pt x="1663530" y="4706445"/>
                  <a:pt x="1644062" y="4502295"/>
                  <a:pt x="1753916" y="4358570"/>
                </a:cubicBezTo>
                <a:cubicBezTo>
                  <a:pt x="1765041" y="4343650"/>
                  <a:pt x="1770371" y="4336688"/>
                  <a:pt x="1770371" y="4336688"/>
                </a:cubicBezTo>
                <a:lnTo>
                  <a:pt x="4201080" y="1386342"/>
                </a:lnTo>
                <a:cubicBezTo>
                  <a:pt x="4201080" y="1386342"/>
                  <a:pt x="4206643" y="1379379"/>
                  <a:pt x="4219158" y="1365703"/>
                </a:cubicBezTo>
                <a:cubicBezTo>
                  <a:pt x="4284978" y="1291602"/>
                  <a:pt x="4375828" y="1252065"/>
                  <a:pt x="4468070" y="1249579"/>
                </a:cubicBezTo>
                <a:close/>
                <a:moveTo>
                  <a:pt x="2550015" y="912148"/>
                </a:moveTo>
                <a:cubicBezTo>
                  <a:pt x="2563226" y="911899"/>
                  <a:pt x="2576204" y="912148"/>
                  <a:pt x="2589415" y="913391"/>
                </a:cubicBezTo>
                <a:cubicBezTo>
                  <a:pt x="2652686" y="918861"/>
                  <a:pt x="2715029" y="941738"/>
                  <a:pt x="2769030" y="983016"/>
                </a:cubicBezTo>
                <a:cubicBezTo>
                  <a:pt x="2784094" y="994205"/>
                  <a:pt x="2790815" y="999676"/>
                  <a:pt x="2790815" y="999676"/>
                </a:cubicBezTo>
                <a:cubicBezTo>
                  <a:pt x="2790815" y="999676"/>
                  <a:pt x="2798000" y="1005644"/>
                  <a:pt x="2811674" y="1018077"/>
                </a:cubicBezTo>
                <a:cubicBezTo>
                  <a:pt x="2947022" y="1138179"/>
                  <a:pt x="2966490" y="1342329"/>
                  <a:pt x="2856635" y="1486054"/>
                </a:cubicBezTo>
                <a:cubicBezTo>
                  <a:pt x="2845742" y="1500974"/>
                  <a:pt x="2840180" y="1507688"/>
                  <a:pt x="2840180" y="1507688"/>
                </a:cubicBezTo>
                <a:lnTo>
                  <a:pt x="874615" y="3893576"/>
                </a:lnTo>
                <a:cubicBezTo>
                  <a:pt x="874615" y="3893576"/>
                  <a:pt x="868821" y="3900539"/>
                  <a:pt x="856306" y="3914215"/>
                </a:cubicBezTo>
                <a:cubicBezTo>
                  <a:pt x="736254" y="4049486"/>
                  <a:pt x="532304" y="4069130"/>
                  <a:pt x="388612" y="3959222"/>
                </a:cubicBezTo>
                <a:cubicBezTo>
                  <a:pt x="373548" y="3948281"/>
                  <a:pt x="366595" y="3942562"/>
                  <a:pt x="366595" y="3942562"/>
                </a:cubicBezTo>
                <a:cubicBezTo>
                  <a:pt x="366595" y="3942562"/>
                  <a:pt x="359642" y="3936843"/>
                  <a:pt x="345968" y="3924410"/>
                </a:cubicBezTo>
                <a:cubicBezTo>
                  <a:pt x="210620" y="3804307"/>
                  <a:pt x="190920" y="3600407"/>
                  <a:pt x="300543" y="3456681"/>
                </a:cubicBezTo>
                <a:cubicBezTo>
                  <a:pt x="311668" y="3441762"/>
                  <a:pt x="317462" y="3434799"/>
                  <a:pt x="317462" y="3434799"/>
                </a:cubicBezTo>
                <a:lnTo>
                  <a:pt x="2282795" y="1048910"/>
                </a:lnTo>
                <a:cubicBezTo>
                  <a:pt x="2282795" y="1048910"/>
                  <a:pt x="2288589" y="1041948"/>
                  <a:pt x="2301104" y="1028272"/>
                </a:cubicBezTo>
                <a:cubicBezTo>
                  <a:pt x="2366692" y="954171"/>
                  <a:pt x="2457543" y="914634"/>
                  <a:pt x="2550015" y="912148"/>
                </a:cubicBezTo>
                <a:close/>
                <a:moveTo>
                  <a:pt x="3734314" y="804478"/>
                </a:moveTo>
                <a:cubicBezTo>
                  <a:pt x="3747524" y="803981"/>
                  <a:pt x="3760735" y="804478"/>
                  <a:pt x="3773945" y="805721"/>
                </a:cubicBezTo>
                <a:cubicBezTo>
                  <a:pt x="3837216" y="811192"/>
                  <a:pt x="3899328" y="833820"/>
                  <a:pt x="3953328" y="875097"/>
                </a:cubicBezTo>
                <a:cubicBezTo>
                  <a:pt x="3968393" y="886287"/>
                  <a:pt x="3975346" y="892006"/>
                  <a:pt x="3975346" y="892006"/>
                </a:cubicBezTo>
                <a:cubicBezTo>
                  <a:pt x="3975346" y="892006"/>
                  <a:pt x="3982298" y="897477"/>
                  <a:pt x="3995972" y="909910"/>
                </a:cubicBezTo>
                <a:cubicBezTo>
                  <a:pt x="4131321" y="1030012"/>
                  <a:pt x="4150788" y="1234410"/>
                  <a:pt x="4040934" y="1378136"/>
                </a:cubicBezTo>
                <a:cubicBezTo>
                  <a:pt x="4029809" y="1393055"/>
                  <a:pt x="4024247" y="1400018"/>
                  <a:pt x="4024247" y="1400018"/>
                </a:cubicBezTo>
                <a:lnTo>
                  <a:pt x="898023" y="5195061"/>
                </a:lnTo>
                <a:cubicBezTo>
                  <a:pt x="898023" y="5195061"/>
                  <a:pt x="892229" y="5202023"/>
                  <a:pt x="879714" y="5215700"/>
                </a:cubicBezTo>
                <a:cubicBezTo>
                  <a:pt x="759662" y="5351219"/>
                  <a:pt x="555480" y="5370863"/>
                  <a:pt x="411789" y="5260956"/>
                </a:cubicBezTo>
                <a:cubicBezTo>
                  <a:pt x="396724" y="5250015"/>
                  <a:pt x="389771" y="5244047"/>
                  <a:pt x="389771" y="5244047"/>
                </a:cubicBezTo>
                <a:cubicBezTo>
                  <a:pt x="389771" y="5244047"/>
                  <a:pt x="383050" y="5238576"/>
                  <a:pt x="369376" y="5226143"/>
                </a:cubicBezTo>
                <a:cubicBezTo>
                  <a:pt x="234028" y="5106041"/>
                  <a:pt x="214328" y="4901642"/>
                  <a:pt x="323951" y="4757917"/>
                </a:cubicBezTo>
                <a:cubicBezTo>
                  <a:pt x="335076" y="4742998"/>
                  <a:pt x="340870" y="4736284"/>
                  <a:pt x="340870" y="4736284"/>
                </a:cubicBezTo>
                <a:lnTo>
                  <a:pt x="3467326" y="940992"/>
                </a:lnTo>
                <a:cubicBezTo>
                  <a:pt x="3467326" y="940992"/>
                  <a:pt x="3473120" y="934030"/>
                  <a:pt x="3485634" y="920354"/>
                </a:cubicBezTo>
                <a:cubicBezTo>
                  <a:pt x="3551223" y="846253"/>
                  <a:pt x="3641842" y="806965"/>
                  <a:pt x="3734314" y="804478"/>
                </a:cubicBezTo>
                <a:close/>
                <a:moveTo>
                  <a:pt x="2176416" y="35623"/>
                </a:moveTo>
                <a:cubicBezTo>
                  <a:pt x="2189627" y="35374"/>
                  <a:pt x="2203069" y="35871"/>
                  <a:pt x="2216280" y="36866"/>
                </a:cubicBezTo>
                <a:cubicBezTo>
                  <a:pt x="2279550" y="42336"/>
                  <a:pt x="2341894" y="65462"/>
                  <a:pt x="2395662" y="106490"/>
                </a:cubicBezTo>
                <a:cubicBezTo>
                  <a:pt x="2410727" y="117680"/>
                  <a:pt x="2417680" y="123151"/>
                  <a:pt x="2417680" y="123151"/>
                </a:cubicBezTo>
                <a:cubicBezTo>
                  <a:pt x="2417680" y="123151"/>
                  <a:pt x="2424401" y="129119"/>
                  <a:pt x="2438306" y="141551"/>
                </a:cubicBezTo>
                <a:cubicBezTo>
                  <a:pt x="2573655" y="261654"/>
                  <a:pt x="2593355" y="465804"/>
                  <a:pt x="2483500" y="609529"/>
                </a:cubicBezTo>
                <a:cubicBezTo>
                  <a:pt x="2472376" y="624448"/>
                  <a:pt x="2466813" y="631411"/>
                  <a:pt x="2466813" y="631411"/>
                </a:cubicBezTo>
                <a:lnTo>
                  <a:pt x="644708" y="2842989"/>
                </a:lnTo>
                <a:cubicBezTo>
                  <a:pt x="644708" y="2842989"/>
                  <a:pt x="639146" y="2849952"/>
                  <a:pt x="626399" y="2863877"/>
                </a:cubicBezTo>
                <a:cubicBezTo>
                  <a:pt x="506347" y="2999148"/>
                  <a:pt x="302397" y="3018543"/>
                  <a:pt x="158474" y="2908884"/>
                </a:cubicBezTo>
                <a:cubicBezTo>
                  <a:pt x="143641" y="2897695"/>
                  <a:pt x="136688" y="2892224"/>
                  <a:pt x="136688" y="2892224"/>
                </a:cubicBezTo>
                <a:cubicBezTo>
                  <a:pt x="136688" y="2892224"/>
                  <a:pt x="129967" y="2886505"/>
                  <a:pt x="116293" y="2873823"/>
                </a:cubicBezTo>
                <a:cubicBezTo>
                  <a:pt x="-19055" y="2753721"/>
                  <a:pt x="-38987" y="2549820"/>
                  <a:pt x="70868" y="2406095"/>
                </a:cubicBezTo>
                <a:cubicBezTo>
                  <a:pt x="81993" y="2390926"/>
                  <a:pt x="87555" y="2384212"/>
                  <a:pt x="87555" y="2384212"/>
                </a:cubicBezTo>
                <a:lnTo>
                  <a:pt x="1909660" y="172385"/>
                </a:lnTo>
                <a:cubicBezTo>
                  <a:pt x="1909660" y="172385"/>
                  <a:pt x="1915222" y="165671"/>
                  <a:pt x="1927737" y="151995"/>
                </a:cubicBezTo>
                <a:cubicBezTo>
                  <a:pt x="1993557" y="77895"/>
                  <a:pt x="2084176" y="38358"/>
                  <a:pt x="2176416" y="35623"/>
                </a:cubicBezTo>
                <a:close/>
                <a:moveTo>
                  <a:pt x="1107535" y="64"/>
                </a:moveTo>
                <a:cubicBezTo>
                  <a:pt x="1120745" y="-184"/>
                  <a:pt x="1133724" y="313"/>
                  <a:pt x="1146934" y="1307"/>
                </a:cubicBezTo>
                <a:cubicBezTo>
                  <a:pt x="1210205" y="6778"/>
                  <a:pt x="1272781" y="29655"/>
                  <a:pt x="1326549" y="70932"/>
                </a:cubicBezTo>
                <a:cubicBezTo>
                  <a:pt x="1341614" y="81873"/>
                  <a:pt x="1348335" y="87592"/>
                  <a:pt x="1348335" y="87592"/>
                </a:cubicBezTo>
                <a:cubicBezTo>
                  <a:pt x="1348335" y="87592"/>
                  <a:pt x="1355519" y="93311"/>
                  <a:pt x="1369193" y="105993"/>
                </a:cubicBezTo>
                <a:cubicBezTo>
                  <a:pt x="1504542" y="226096"/>
                  <a:pt x="1524010" y="429997"/>
                  <a:pt x="1414387" y="573722"/>
                </a:cubicBezTo>
                <a:cubicBezTo>
                  <a:pt x="1403262" y="588641"/>
                  <a:pt x="1397700" y="595604"/>
                  <a:pt x="1397700" y="595604"/>
                </a:cubicBezTo>
                <a:lnTo>
                  <a:pt x="652125" y="1500476"/>
                </a:lnTo>
                <a:cubicBezTo>
                  <a:pt x="652125" y="1500476"/>
                  <a:pt x="646331" y="1507190"/>
                  <a:pt x="633816" y="1520866"/>
                </a:cubicBezTo>
                <a:cubicBezTo>
                  <a:pt x="513763" y="1656386"/>
                  <a:pt x="309814" y="1676279"/>
                  <a:pt x="166122" y="1566371"/>
                </a:cubicBezTo>
                <a:cubicBezTo>
                  <a:pt x="151057" y="1555181"/>
                  <a:pt x="144336" y="1549711"/>
                  <a:pt x="144336" y="1549711"/>
                </a:cubicBezTo>
                <a:cubicBezTo>
                  <a:pt x="144336" y="1549711"/>
                  <a:pt x="137152" y="1543992"/>
                  <a:pt x="123478" y="1531559"/>
                </a:cubicBezTo>
                <a:cubicBezTo>
                  <a:pt x="-11871" y="1411456"/>
                  <a:pt x="-31338" y="1207058"/>
                  <a:pt x="78284" y="1063333"/>
                </a:cubicBezTo>
                <a:cubicBezTo>
                  <a:pt x="89409" y="1048413"/>
                  <a:pt x="94971" y="1041451"/>
                  <a:pt x="94971" y="1041451"/>
                </a:cubicBezTo>
                <a:lnTo>
                  <a:pt x="840315" y="136827"/>
                </a:lnTo>
                <a:cubicBezTo>
                  <a:pt x="840315" y="136827"/>
                  <a:pt x="846340" y="129864"/>
                  <a:pt x="858856" y="116188"/>
                </a:cubicBezTo>
                <a:cubicBezTo>
                  <a:pt x="924444" y="42088"/>
                  <a:pt x="1015294" y="2799"/>
                  <a:pt x="1107535" y="64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600" b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50" charset="0"/>
              </a:defRPr>
            </a:lvl1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338527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8900901" y="1138671"/>
            <a:ext cx="3602635" cy="5721119"/>
          </a:xfrm>
          <a:custGeom>
            <a:avLst/>
            <a:gdLst>
              <a:gd name="connsiteX0" fmla="*/ 1333475 w 3602634"/>
              <a:gd name="connsiteY0" fmla="*/ 0 h 5721118"/>
              <a:gd name="connsiteX1" fmla="*/ 3602634 w 3602634"/>
              <a:gd name="connsiteY1" fmla="*/ 0 h 5721118"/>
              <a:gd name="connsiteX2" fmla="*/ 2269159 w 3602634"/>
              <a:gd name="connsiteY2" fmla="*/ 5721118 h 5721118"/>
              <a:gd name="connsiteX3" fmla="*/ 0 w 3602634"/>
              <a:gd name="connsiteY3" fmla="*/ 5721118 h 5721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02634" h="5721118">
                <a:moveTo>
                  <a:pt x="1333475" y="0"/>
                </a:moveTo>
                <a:lnTo>
                  <a:pt x="3602634" y="0"/>
                </a:lnTo>
                <a:lnTo>
                  <a:pt x="2269159" y="5721118"/>
                </a:lnTo>
                <a:lnTo>
                  <a:pt x="0" y="572111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600" b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50" charset="0"/>
              </a:defRPr>
            </a:lvl1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0748" y="6311900"/>
            <a:ext cx="2597152" cy="365125"/>
          </a:xfrm>
          <a:prstGeom prst="rect">
            <a:avLst/>
          </a:prstGeom>
        </p:spPr>
        <p:txBody>
          <a:bodyPr anchor="b"/>
          <a:lstStyle>
            <a:lvl1pPr>
              <a:defRPr sz="1100"/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45076" y="6311900"/>
            <a:ext cx="665205" cy="365125"/>
          </a:xfrm>
        </p:spPr>
        <p:txBody>
          <a:bodyPr/>
          <a:lstStyle>
            <a:lvl1pPr>
              <a:defRPr sz="1700"/>
            </a:lvl1pPr>
          </a:lstStyle>
          <a:p>
            <a:fld id="{12524CEC-4181-40C5-8EEA-599F5BCD547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6306929" y="1138671"/>
            <a:ext cx="3602635" cy="5721119"/>
          </a:xfrm>
          <a:custGeom>
            <a:avLst/>
            <a:gdLst>
              <a:gd name="connsiteX0" fmla="*/ 1333475 w 3602634"/>
              <a:gd name="connsiteY0" fmla="*/ 0 h 5721118"/>
              <a:gd name="connsiteX1" fmla="*/ 3602634 w 3602634"/>
              <a:gd name="connsiteY1" fmla="*/ 0 h 5721118"/>
              <a:gd name="connsiteX2" fmla="*/ 2269159 w 3602634"/>
              <a:gd name="connsiteY2" fmla="*/ 5721118 h 5721118"/>
              <a:gd name="connsiteX3" fmla="*/ 0 w 3602634"/>
              <a:gd name="connsiteY3" fmla="*/ 5721118 h 5721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02634" h="5721118">
                <a:moveTo>
                  <a:pt x="1333475" y="0"/>
                </a:moveTo>
                <a:lnTo>
                  <a:pt x="3602634" y="0"/>
                </a:lnTo>
                <a:lnTo>
                  <a:pt x="2269159" y="5721118"/>
                </a:lnTo>
                <a:lnTo>
                  <a:pt x="0" y="572111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600" b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50" charset="0"/>
              </a:defRPr>
            </a:lvl1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473304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0748" y="6311900"/>
            <a:ext cx="2597152" cy="365125"/>
          </a:xfrm>
          <a:prstGeom prst="rect">
            <a:avLst/>
          </a:prstGeom>
        </p:spPr>
        <p:txBody>
          <a:bodyPr anchor="b"/>
          <a:lstStyle>
            <a:lvl1pPr>
              <a:defRPr sz="1100"/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45076" y="6311900"/>
            <a:ext cx="665205" cy="365125"/>
          </a:xfrm>
        </p:spPr>
        <p:txBody>
          <a:bodyPr/>
          <a:lstStyle>
            <a:lvl1pPr>
              <a:defRPr sz="1700"/>
            </a:lvl1pPr>
          </a:lstStyle>
          <a:p>
            <a:fld id="{12524CEC-4181-40C5-8EEA-599F5BCD547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1852637" y="2447495"/>
            <a:ext cx="1811163" cy="1811015"/>
          </a:xfrm>
          <a:custGeom>
            <a:avLst/>
            <a:gdLst>
              <a:gd name="connsiteX0" fmla="*/ 905581 w 1811162"/>
              <a:gd name="connsiteY0" fmla="*/ 0 h 1811014"/>
              <a:gd name="connsiteX1" fmla="*/ 1545887 w 1811162"/>
              <a:gd name="connsiteY1" fmla="*/ 265126 h 1811014"/>
              <a:gd name="connsiteX2" fmla="*/ 1545887 w 1811162"/>
              <a:gd name="connsiteY2" fmla="*/ 1545822 h 1811014"/>
              <a:gd name="connsiteX3" fmla="*/ 265276 w 1811162"/>
              <a:gd name="connsiteY3" fmla="*/ 1545822 h 1811014"/>
              <a:gd name="connsiteX4" fmla="*/ 265276 w 1811162"/>
              <a:gd name="connsiteY4" fmla="*/ 265126 h 1811014"/>
              <a:gd name="connsiteX5" fmla="*/ 905581 w 1811162"/>
              <a:gd name="connsiteY5" fmla="*/ 0 h 1811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11162" h="1811014">
                <a:moveTo>
                  <a:pt x="905581" y="0"/>
                </a:moveTo>
                <a:cubicBezTo>
                  <a:pt x="1137332" y="0"/>
                  <a:pt x="1369083" y="88288"/>
                  <a:pt x="1545887" y="265126"/>
                </a:cubicBezTo>
                <a:cubicBezTo>
                  <a:pt x="1899587" y="618716"/>
                  <a:pt x="1899587" y="1192233"/>
                  <a:pt x="1545887" y="1545822"/>
                </a:cubicBezTo>
                <a:cubicBezTo>
                  <a:pt x="1192278" y="1899412"/>
                  <a:pt x="618884" y="1899412"/>
                  <a:pt x="265276" y="1545822"/>
                </a:cubicBezTo>
                <a:cubicBezTo>
                  <a:pt x="-88425" y="1192233"/>
                  <a:pt x="-88425" y="618716"/>
                  <a:pt x="265276" y="265126"/>
                </a:cubicBezTo>
                <a:cubicBezTo>
                  <a:pt x="442080" y="88288"/>
                  <a:pt x="673830" y="0"/>
                  <a:pt x="90558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600" b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50" charset="0"/>
              </a:defRPr>
            </a:lvl1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5004893" y="2447495"/>
            <a:ext cx="1811163" cy="1811015"/>
          </a:xfrm>
          <a:custGeom>
            <a:avLst/>
            <a:gdLst>
              <a:gd name="connsiteX0" fmla="*/ 905581 w 1811162"/>
              <a:gd name="connsiteY0" fmla="*/ 0 h 1811014"/>
              <a:gd name="connsiteX1" fmla="*/ 1545887 w 1811162"/>
              <a:gd name="connsiteY1" fmla="*/ 265126 h 1811014"/>
              <a:gd name="connsiteX2" fmla="*/ 1545887 w 1811162"/>
              <a:gd name="connsiteY2" fmla="*/ 1545822 h 1811014"/>
              <a:gd name="connsiteX3" fmla="*/ 265276 w 1811162"/>
              <a:gd name="connsiteY3" fmla="*/ 1545822 h 1811014"/>
              <a:gd name="connsiteX4" fmla="*/ 265276 w 1811162"/>
              <a:gd name="connsiteY4" fmla="*/ 265126 h 1811014"/>
              <a:gd name="connsiteX5" fmla="*/ 905581 w 1811162"/>
              <a:gd name="connsiteY5" fmla="*/ 0 h 1811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11162" h="1811014">
                <a:moveTo>
                  <a:pt x="905581" y="0"/>
                </a:moveTo>
                <a:cubicBezTo>
                  <a:pt x="1137332" y="0"/>
                  <a:pt x="1369083" y="88288"/>
                  <a:pt x="1545887" y="265126"/>
                </a:cubicBezTo>
                <a:cubicBezTo>
                  <a:pt x="1899587" y="618716"/>
                  <a:pt x="1899587" y="1192233"/>
                  <a:pt x="1545887" y="1545822"/>
                </a:cubicBezTo>
                <a:cubicBezTo>
                  <a:pt x="1192278" y="1899412"/>
                  <a:pt x="618884" y="1899412"/>
                  <a:pt x="265276" y="1545822"/>
                </a:cubicBezTo>
                <a:cubicBezTo>
                  <a:pt x="-88425" y="1192233"/>
                  <a:pt x="-88425" y="618716"/>
                  <a:pt x="265276" y="265126"/>
                </a:cubicBezTo>
                <a:cubicBezTo>
                  <a:pt x="442080" y="88288"/>
                  <a:pt x="673830" y="0"/>
                  <a:pt x="90558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600" b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50" charset="0"/>
              </a:defRPr>
            </a:lvl1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8220700" y="2447495"/>
            <a:ext cx="1811163" cy="1811015"/>
          </a:xfrm>
          <a:custGeom>
            <a:avLst/>
            <a:gdLst>
              <a:gd name="connsiteX0" fmla="*/ 905581 w 1811162"/>
              <a:gd name="connsiteY0" fmla="*/ 0 h 1811014"/>
              <a:gd name="connsiteX1" fmla="*/ 1545887 w 1811162"/>
              <a:gd name="connsiteY1" fmla="*/ 265126 h 1811014"/>
              <a:gd name="connsiteX2" fmla="*/ 1545887 w 1811162"/>
              <a:gd name="connsiteY2" fmla="*/ 1545822 h 1811014"/>
              <a:gd name="connsiteX3" fmla="*/ 265276 w 1811162"/>
              <a:gd name="connsiteY3" fmla="*/ 1545822 h 1811014"/>
              <a:gd name="connsiteX4" fmla="*/ 265276 w 1811162"/>
              <a:gd name="connsiteY4" fmla="*/ 265126 h 1811014"/>
              <a:gd name="connsiteX5" fmla="*/ 905581 w 1811162"/>
              <a:gd name="connsiteY5" fmla="*/ 0 h 1811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11162" h="1811014">
                <a:moveTo>
                  <a:pt x="905581" y="0"/>
                </a:moveTo>
                <a:cubicBezTo>
                  <a:pt x="1137332" y="0"/>
                  <a:pt x="1369083" y="88288"/>
                  <a:pt x="1545887" y="265126"/>
                </a:cubicBezTo>
                <a:cubicBezTo>
                  <a:pt x="1899587" y="618716"/>
                  <a:pt x="1899587" y="1192233"/>
                  <a:pt x="1545887" y="1545822"/>
                </a:cubicBezTo>
                <a:cubicBezTo>
                  <a:pt x="1192278" y="1899412"/>
                  <a:pt x="618884" y="1899412"/>
                  <a:pt x="265276" y="1545822"/>
                </a:cubicBezTo>
                <a:cubicBezTo>
                  <a:pt x="-88425" y="1192233"/>
                  <a:pt x="-88425" y="618716"/>
                  <a:pt x="265276" y="265126"/>
                </a:cubicBezTo>
                <a:cubicBezTo>
                  <a:pt x="442080" y="88288"/>
                  <a:pt x="673830" y="0"/>
                  <a:pt x="90558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600" b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50" charset="0"/>
              </a:defRPr>
            </a:lvl1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582935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0748" y="6311900"/>
            <a:ext cx="2597152" cy="365125"/>
          </a:xfrm>
          <a:prstGeom prst="rect">
            <a:avLst/>
          </a:prstGeom>
        </p:spPr>
        <p:txBody>
          <a:bodyPr anchor="b"/>
          <a:lstStyle>
            <a:lvl1pPr>
              <a:defRPr sz="1100"/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45076" y="6311900"/>
            <a:ext cx="665205" cy="365125"/>
          </a:xfrm>
        </p:spPr>
        <p:txBody>
          <a:bodyPr/>
          <a:lstStyle>
            <a:lvl1pPr>
              <a:defRPr sz="1700"/>
            </a:lvl1pPr>
          </a:lstStyle>
          <a:p>
            <a:fld id="{12524CEC-4181-40C5-8EEA-599F5BCD547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849974" y="2213408"/>
            <a:ext cx="2844007" cy="4098493"/>
          </a:xfrm>
          <a:custGeom>
            <a:avLst/>
            <a:gdLst>
              <a:gd name="connsiteX0" fmla="*/ 758797 w 2844007"/>
              <a:gd name="connsiteY0" fmla="*/ 2863783 h 4098493"/>
              <a:gd name="connsiteX1" fmla="*/ 2074282 w 2844007"/>
              <a:gd name="connsiteY1" fmla="*/ 2863783 h 4098493"/>
              <a:gd name="connsiteX2" fmla="*/ 1456877 w 2844007"/>
              <a:gd name="connsiteY2" fmla="*/ 4098493 h 4098493"/>
              <a:gd name="connsiteX3" fmla="*/ 1376079 w 2844007"/>
              <a:gd name="connsiteY3" fmla="*/ 4098493 h 4098493"/>
              <a:gd name="connsiteX4" fmla="*/ 1528522 w 2844007"/>
              <a:gd name="connsiteY4" fmla="*/ 1435858 h 4098493"/>
              <a:gd name="connsiteX5" fmla="*/ 2844007 w 2844007"/>
              <a:gd name="connsiteY5" fmla="*/ 1435858 h 4098493"/>
              <a:gd name="connsiteX6" fmla="*/ 2186331 w 2844007"/>
              <a:gd name="connsiteY6" fmla="*/ 2751368 h 4098493"/>
              <a:gd name="connsiteX7" fmla="*/ 1416474 w 2844007"/>
              <a:gd name="connsiteY7" fmla="*/ 1435858 h 4098493"/>
              <a:gd name="connsiteX8" fmla="*/ 2074282 w 2844007"/>
              <a:gd name="connsiteY8" fmla="*/ 2751368 h 4098493"/>
              <a:gd name="connsiteX9" fmla="*/ 758797 w 2844007"/>
              <a:gd name="connsiteY9" fmla="*/ 2751368 h 4098493"/>
              <a:gd name="connsiteX10" fmla="*/ 0 w 2844007"/>
              <a:gd name="connsiteY10" fmla="*/ 1427732 h 4098493"/>
              <a:gd name="connsiteX11" fmla="*/ 1315485 w 2844007"/>
              <a:gd name="connsiteY11" fmla="*/ 1427732 h 4098493"/>
              <a:gd name="connsiteX12" fmla="*/ 657808 w 2844007"/>
              <a:gd name="connsiteY12" fmla="*/ 2743242 h 4098493"/>
              <a:gd name="connsiteX13" fmla="*/ 2186331 w 2844007"/>
              <a:gd name="connsiteY13" fmla="*/ 8127 h 4098493"/>
              <a:gd name="connsiteX14" fmla="*/ 2844007 w 2844007"/>
              <a:gd name="connsiteY14" fmla="*/ 1323636 h 4098493"/>
              <a:gd name="connsiteX15" fmla="*/ 1528522 w 2844007"/>
              <a:gd name="connsiteY15" fmla="*/ 1323636 h 4098493"/>
              <a:gd name="connsiteX16" fmla="*/ 657808 w 2844007"/>
              <a:gd name="connsiteY16" fmla="*/ 0 h 4098493"/>
              <a:gd name="connsiteX17" fmla="*/ 1315485 w 2844007"/>
              <a:gd name="connsiteY17" fmla="*/ 1315510 h 4098493"/>
              <a:gd name="connsiteX18" fmla="*/ 0 w 2844007"/>
              <a:gd name="connsiteY18" fmla="*/ 1315510 h 4098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844007" h="4098493">
                <a:moveTo>
                  <a:pt x="758797" y="2863783"/>
                </a:moveTo>
                <a:lnTo>
                  <a:pt x="2074282" y="2863783"/>
                </a:lnTo>
                <a:lnTo>
                  <a:pt x="1456877" y="4098493"/>
                </a:lnTo>
                <a:lnTo>
                  <a:pt x="1376079" y="4098493"/>
                </a:lnTo>
                <a:close/>
                <a:moveTo>
                  <a:pt x="1528522" y="1435858"/>
                </a:moveTo>
                <a:lnTo>
                  <a:pt x="2844007" y="1435858"/>
                </a:lnTo>
                <a:lnTo>
                  <a:pt x="2186331" y="2751368"/>
                </a:lnTo>
                <a:close/>
                <a:moveTo>
                  <a:pt x="1416474" y="1435858"/>
                </a:moveTo>
                <a:lnTo>
                  <a:pt x="2074282" y="2751368"/>
                </a:lnTo>
                <a:lnTo>
                  <a:pt x="758797" y="2751368"/>
                </a:lnTo>
                <a:close/>
                <a:moveTo>
                  <a:pt x="0" y="1427732"/>
                </a:moveTo>
                <a:lnTo>
                  <a:pt x="1315485" y="1427732"/>
                </a:lnTo>
                <a:lnTo>
                  <a:pt x="657808" y="2743242"/>
                </a:lnTo>
                <a:close/>
                <a:moveTo>
                  <a:pt x="2186331" y="8127"/>
                </a:moveTo>
                <a:lnTo>
                  <a:pt x="2844007" y="1323636"/>
                </a:lnTo>
                <a:lnTo>
                  <a:pt x="1528522" y="1323636"/>
                </a:lnTo>
                <a:close/>
                <a:moveTo>
                  <a:pt x="657808" y="0"/>
                </a:moveTo>
                <a:lnTo>
                  <a:pt x="1315485" y="1315510"/>
                </a:lnTo>
                <a:lnTo>
                  <a:pt x="0" y="131551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600" b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50" charset="0"/>
              </a:defRPr>
            </a:lvl1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0437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9D009-A811-4629-AF37-2FBE3954AD0A}" type="datetimeFigureOut">
              <a:rPr lang="ru-RU" smtClean="0"/>
              <a:pPr/>
              <a:t>28.10.2020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24CEC-4181-40C5-8EEA-599F5BCD547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103632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38166864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0748" y="6311900"/>
            <a:ext cx="2597152" cy="365125"/>
          </a:xfrm>
          <a:prstGeom prst="rect">
            <a:avLst/>
          </a:prstGeom>
        </p:spPr>
        <p:txBody>
          <a:bodyPr anchor="b"/>
          <a:lstStyle>
            <a:lvl1pPr>
              <a:defRPr sz="1100"/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45076" y="6311900"/>
            <a:ext cx="665205" cy="365125"/>
          </a:xfrm>
        </p:spPr>
        <p:txBody>
          <a:bodyPr/>
          <a:lstStyle>
            <a:lvl1pPr>
              <a:defRPr sz="1700"/>
            </a:lvl1pPr>
          </a:lstStyle>
          <a:p>
            <a:fld id="{12524CEC-4181-40C5-8EEA-599F5BCD547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1760402" y="2476620"/>
            <a:ext cx="1371513" cy="1777869"/>
          </a:xfrm>
          <a:custGeom>
            <a:avLst/>
            <a:gdLst>
              <a:gd name="connsiteX0" fmla="*/ 0 w 1371513"/>
              <a:gd name="connsiteY0" fmla="*/ 0 h 1777869"/>
              <a:gd name="connsiteX1" fmla="*/ 1371513 w 1371513"/>
              <a:gd name="connsiteY1" fmla="*/ 0 h 1777869"/>
              <a:gd name="connsiteX2" fmla="*/ 1371513 w 1371513"/>
              <a:gd name="connsiteY2" fmla="*/ 1777869 h 1777869"/>
              <a:gd name="connsiteX3" fmla="*/ 0 w 1371513"/>
              <a:gd name="connsiteY3" fmla="*/ 1777869 h 1777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71513" h="1777869">
                <a:moveTo>
                  <a:pt x="0" y="0"/>
                </a:moveTo>
                <a:lnTo>
                  <a:pt x="1371513" y="0"/>
                </a:lnTo>
                <a:lnTo>
                  <a:pt x="1371513" y="1777869"/>
                </a:lnTo>
                <a:lnTo>
                  <a:pt x="0" y="177786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600" b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50" charset="0"/>
              </a:defRPr>
            </a:lvl1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4165552" y="2481660"/>
            <a:ext cx="1371513" cy="1777869"/>
          </a:xfrm>
          <a:custGeom>
            <a:avLst/>
            <a:gdLst>
              <a:gd name="connsiteX0" fmla="*/ 0 w 1371513"/>
              <a:gd name="connsiteY0" fmla="*/ 0 h 1777869"/>
              <a:gd name="connsiteX1" fmla="*/ 1371513 w 1371513"/>
              <a:gd name="connsiteY1" fmla="*/ 0 h 1777869"/>
              <a:gd name="connsiteX2" fmla="*/ 1371513 w 1371513"/>
              <a:gd name="connsiteY2" fmla="*/ 1777869 h 1777869"/>
              <a:gd name="connsiteX3" fmla="*/ 0 w 1371513"/>
              <a:gd name="connsiteY3" fmla="*/ 1777869 h 1777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71513" h="1777869">
                <a:moveTo>
                  <a:pt x="0" y="0"/>
                </a:moveTo>
                <a:lnTo>
                  <a:pt x="1371513" y="0"/>
                </a:lnTo>
                <a:lnTo>
                  <a:pt x="1371513" y="1777869"/>
                </a:lnTo>
                <a:lnTo>
                  <a:pt x="0" y="177786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600" b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50" charset="0"/>
              </a:defRPr>
            </a:lvl1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6565674" y="2481660"/>
            <a:ext cx="1371513" cy="1777869"/>
          </a:xfrm>
          <a:custGeom>
            <a:avLst/>
            <a:gdLst>
              <a:gd name="connsiteX0" fmla="*/ 0 w 1371513"/>
              <a:gd name="connsiteY0" fmla="*/ 0 h 1777869"/>
              <a:gd name="connsiteX1" fmla="*/ 1371513 w 1371513"/>
              <a:gd name="connsiteY1" fmla="*/ 0 h 1777869"/>
              <a:gd name="connsiteX2" fmla="*/ 1371513 w 1371513"/>
              <a:gd name="connsiteY2" fmla="*/ 1777869 h 1777869"/>
              <a:gd name="connsiteX3" fmla="*/ 0 w 1371513"/>
              <a:gd name="connsiteY3" fmla="*/ 1777869 h 1777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71513" h="1777869">
                <a:moveTo>
                  <a:pt x="0" y="0"/>
                </a:moveTo>
                <a:lnTo>
                  <a:pt x="1371513" y="0"/>
                </a:lnTo>
                <a:lnTo>
                  <a:pt x="1371513" y="1777869"/>
                </a:lnTo>
                <a:lnTo>
                  <a:pt x="0" y="177786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600" b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50" charset="0"/>
              </a:defRPr>
            </a:lvl1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5"/>
          </p:nvPr>
        </p:nvSpPr>
        <p:spPr>
          <a:xfrm>
            <a:off x="8961264" y="2481660"/>
            <a:ext cx="1371513" cy="1777869"/>
          </a:xfrm>
          <a:custGeom>
            <a:avLst/>
            <a:gdLst>
              <a:gd name="connsiteX0" fmla="*/ 0 w 1371513"/>
              <a:gd name="connsiteY0" fmla="*/ 0 h 1777869"/>
              <a:gd name="connsiteX1" fmla="*/ 1371513 w 1371513"/>
              <a:gd name="connsiteY1" fmla="*/ 0 h 1777869"/>
              <a:gd name="connsiteX2" fmla="*/ 1371513 w 1371513"/>
              <a:gd name="connsiteY2" fmla="*/ 1777869 h 1777869"/>
              <a:gd name="connsiteX3" fmla="*/ 0 w 1371513"/>
              <a:gd name="connsiteY3" fmla="*/ 1777869 h 1777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71513" h="1777869">
                <a:moveTo>
                  <a:pt x="0" y="0"/>
                </a:moveTo>
                <a:lnTo>
                  <a:pt x="1371513" y="0"/>
                </a:lnTo>
                <a:lnTo>
                  <a:pt x="1371513" y="1777869"/>
                </a:lnTo>
                <a:lnTo>
                  <a:pt x="0" y="177786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600" b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50" charset="0"/>
              </a:defRPr>
            </a:lvl1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440343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0748" y="6311900"/>
            <a:ext cx="2597152" cy="365125"/>
          </a:xfrm>
          <a:prstGeom prst="rect">
            <a:avLst/>
          </a:prstGeom>
        </p:spPr>
        <p:txBody>
          <a:bodyPr anchor="b"/>
          <a:lstStyle>
            <a:lvl1pPr>
              <a:defRPr sz="1100"/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45076" y="6311900"/>
            <a:ext cx="665205" cy="365125"/>
          </a:xfrm>
        </p:spPr>
        <p:txBody>
          <a:bodyPr/>
          <a:lstStyle>
            <a:lvl1pPr>
              <a:defRPr sz="1700"/>
            </a:lvl1pPr>
          </a:lstStyle>
          <a:p>
            <a:fld id="{12524CEC-4181-40C5-8EEA-599F5BCD547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7627258" y="2334025"/>
            <a:ext cx="3024687" cy="3134569"/>
          </a:xfrm>
          <a:custGeom>
            <a:avLst/>
            <a:gdLst>
              <a:gd name="connsiteX0" fmla="*/ 0 w 1371513"/>
              <a:gd name="connsiteY0" fmla="*/ 0 h 1777869"/>
              <a:gd name="connsiteX1" fmla="*/ 1371513 w 1371513"/>
              <a:gd name="connsiteY1" fmla="*/ 0 h 1777869"/>
              <a:gd name="connsiteX2" fmla="*/ 1371513 w 1371513"/>
              <a:gd name="connsiteY2" fmla="*/ 1777869 h 1777869"/>
              <a:gd name="connsiteX3" fmla="*/ 0 w 1371513"/>
              <a:gd name="connsiteY3" fmla="*/ 1777869 h 1777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71513" h="1777869">
                <a:moveTo>
                  <a:pt x="0" y="0"/>
                </a:moveTo>
                <a:lnTo>
                  <a:pt x="1371513" y="0"/>
                </a:lnTo>
                <a:lnTo>
                  <a:pt x="1371513" y="1777869"/>
                </a:lnTo>
                <a:lnTo>
                  <a:pt x="0" y="177786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Montserrat" panose="00000500000000000000" pitchFamily="50" charset="0"/>
              </a:defRPr>
            </a:lvl1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319431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7734383" y="2014018"/>
            <a:ext cx="2239671" cy="3543103"/>
          </a:xfrm>
          <a:custGeom>
            <a:avLst/>
            <a:gdLst>
              <a:gd name="connsiteX0" fmla="*/ 0 w 1371513"/>
              <a:gd name="connsiteY0" fmla="*/ 0 h 1777869"/>
              <a:gd name="connsiteX1" fmla="*/ 1371513 w 1371513"/>
              <a:gd name="connsiteY1" fmla="*/ 0 h 1777869"/>
              <a:gd name="connsiteX2" fmla="*/ 1371513 w 1371513"/>
              <a:gd name="connsiteY2" fmla="*/ 1777869 h 1777869"/>
              <a:gd name="connsiteX3" fmla="*/ 0 w 1371513"/>
              <a:gd name="connsiteY3" fmla="*/ 1777869 h 1777869"/>
              <a:gd name="connsiteX0" fmla="*/ 625393 w 1371513"/>
              <a:gd name="connsiteY0" fmla="*/ 0 h 1777869"/>
              <a:gd name="connsiteX1" fmla="*/ 1371513 w 1371513"/>
              <a:gd name="connsiteY1" fmla="*/ 0 h 1777869"/>
              <a:gd name="connsiteX2" fmla="*/ 1371513 w 1371513"/>
              <a:gd name="connsiteY2" fmla="*/ 1777869 h 1777869"/>
              <a:gd name="connsiteX3" fmla="*/ 0 w 1371513"/>
              <a:gd name="connsiteY3" fmla="*/ 1777869 h 1777869"/>
              <a:gd name="connsiteX4" fmla="*/ 625393 w 1371513"/>
              <a:gd name="connsiteY4" fmla="*/ 0 h 1777869"/>
              <a:gd name="connsiteX0" fmla="*/ 360494 w 1106614"/>
              <a:gd name="connsiteY0" fmla="*/ 0 h 1803360"/>
              <a:gd name="connsiteX1" fmla="*/ 1106614 w 1106614"/>
              <a:gd name="connsiteY1" fmla="*/ 0 h 1803360"/>
              <a:gd name="connsiteX2" fmla="*/ 1106614 w 1106614"/>
              <a:gd name="connsiteY2" fmla="*/ 1777869 h 1803360"/>
              <a:gd name="connsiteX3" fmla="*/ 0 w 1106614"/>
              <a:gd name="connsiteY3" fmla="*/ 1803360 h 1803360"/>
              <a:gd name="connsiteX4" fmla="*/ 360494 w 1106614"/>
              <a:gd name="connsiteY4" fmla="*/ 0 h 1803360"/>
              <a:gd name="connsiteX0" fmla="*/ 370212 w 1116332"/>
              <a:gd name="connsiteY0" fmla="*/ 0 h 1777869"/>
              <a:gd name="connsiteX1" fmla="*/ 1116332 w 1116332"/>
              <a:gd name="connsiteY1" fmla="*/ 0 h 1777869"/>
              <a:gd name="connsiteX2" fmla="*/ 1116332 w 1116332"/>
              <a:gd name="connsiteY2" fmla="*/ 1777869 h 1777869"/>
              <a:gd name="connsiteX3" fmla="*/ 0 w 1116332"/>
              <a:gd name="connsiteY3" fmla="*/ 1775878 h 1777869"/>
              <a:gd name="connsiteX4" fmla="*/ 370212 w 1116332"/>
              <a:gd name="connsiteY4" fmla="*/ 0 h 1777869"/>
              <a:gd name="connsiteX0" fmla="*/ 370212 w 1116332"/>
              <a:gd name="connsiteY0" fmla="*/ 0 h 1777869"/>
              <a:gd name="connsiteX1" fmla="*/ 1116332 w 1116332"/>
              <a:gd name="connsiteY1" fmla="*/ 0 h 1777869"/>
              <a:gd name="connsiteX2" fmla="*/ 636922 w 1116332"/>
              <a:gd name="connsiteY2" fmla="*/ 1777869 h 1777869"/>
              <a:gd name="connsiteX3" fmla="*/ 0 w 1116332"/>
              <a:gd name="connsiteY3" fmla="*/ 1775878 h 1777869"/>
              <a:gd name="connsiteX4" fmla="*/ 370212 w 1116332"/>
              <a:gd name="connsiteY4" fmla="*/ 0 h 1777869"/>
              <a:gd name="connsiteX0" fmla="*/ 370212 w 1116332"/>
              <a:gd name="connsiteY0" fmla="*/ 0 h 1777869"/>
              <a:gd name="connsiteX1" fmla="*/ 1116332 w 1116332"/>
              <a:gd name="connsiteY1" fmla="*/ 0 h 1777869"/>
              <a:gd name="connsiteX2" fmla="*/ 636922 w 1116332"/>
              <a:gd name="connsiteY2" fmla="*/ 1777869 h 1777869"/>
              <a:gd name="connsiteX3" fmla="*/ 0 w 1116332"/>
              <a:gd name="connsiteY3" fmla="*/ 1775878 h 1777869"/>
              <a:gd name="connsiteX4" fmla="*/ 370212 w 1116332"/>
              <a:gd name="connsiteY4" fmla="*/ 0 h 1777869"/>
              <a:gd name="connsiteX0" fmla="*/ 370212 w 1116332"/>
              <a:gd name="connsiteY0" fmla="*/ 0 h 1777869"/>
              <a:gd name="connsiteX1" fmla="*/ 1116332 w 1116332"/>
              <a:gd name="connsiteY1" fmla="*/ 0 h 1777869"/>
              <a:gd name="connsiteX2" fmla="*/ 636922 w 1116332"/>
              <a:gd name="connsiteY2" fmla="*/ 1777869 h 1777869"/>
              <a:gd name="connsiteX3" fmla="*/ 0 w 1116332"/>
              <a:gd name="connsiteY3" fmla="*/ 1775878 h 1777869"/>
              <a:gd name="connsiteX4" fmla="*/ 370212 w 1116332"/>
              <a:gd name="connsiteY4" fmla="*/ 0 h 1777869"/>
              <a:gd name="connsiteX0" fmla="*/ 370212 w 1015555"/>
              <a:gd name="connsiteY0" fmla="*/ 0 h 1777869"/>
              <a:gd name="connsiteX1" fmla="*/ 1015555 w 1015555"/>
              <a:gd name="connsiteY1" fmla="*/ 0 h 1777869"/>
              <a:gd name="connsiteX2" fmla="*/ 636922 w 1015555"/>
              <a:gd name="connsiteY2" fmla="*/ 1777869 h 1777869"/>
              <a:gd name="connsiteX3" fmla="*/ 0 w 1015555"/>
              <a:gd name="connsiteY3" fmla="*/ 1775878 h 1777869"/>
              <a:gd name="connsiteX4" fmla="*/ 370212 w 1015555"/>
              <a:gd name="connsiteY4" fmla="*/ 0 h 1777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5555" h="1777869">
                <a:moveTo>
                  <a:pt x="370212" y="0"/>
                </a:moveTo>
                <a:lnTo>
                  <a:pt x="1015555" y="0"/>
                </a:lnTo>
                <a:lnTo>
                  <a:pt x="636922" y="1777869"/>
                </a:lnTo>
                <a:lnTo>
                  <a:pt x="0" y="1775878"/>
                </a:lnTo>
                <a:cubicBezTo>
                  <a:pt x="282175" y="475891"/>
                  <a:pt x="269435" y="538456"/>
                  <a:pt x="37021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600" b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50" charset="0"/>
              </a:defRPr>
            </a:lvl1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5844059" y="2014018"/>
            <a:ext cx="2239671" cy="3543103"/>
          </a:xfrm>
          <a:custGeom>
            <a:avLst/>
            <a:gdLst>
              <a:gd name="connsiteX0" fmla="*/ 0 w 1371513"/>
              <a:gd name="connsiteY0" fmla="*/ 0 h 1777869"/>
              <a:gd name="connsiteX1" fmla="*/ 1371513 w 1371513"/>
              <a:gd name="connsiteY1" fmla="*/ 0 h 1777869"/>
              <a:gd name="connsiteX2" fmla="*/ 1371513 w 1371513"/>
              <a:gd name="connsiteY2" fmla="*/ 1777869 h 1777869"/>
              <a:gd name="connsiteX3" fmla="*/ 0 w 1371513"/>
              <a:gd name="connsiteY3" fmla="*/ 1777869 h 1777869"/>
              <a:gd name="connsiteX0" fmla="*/ 625393 w 1371513"/>
              <a:gd name="connsiteY0" fmla="*/ 0 h 1777869"/>
              <a:gd name="connsiteX1" fmla="*/ 1371513 w 1371513"/>
              <a:gd name="connsiteY1" fmla="*/ 0 h 1777869"/>
              <a:gd name="connsiteX2" fmla="*/ 1371513 w 1371513"/>
              <a:gd name="connsiteY2" fmla="*/ 1777869 h 1777869"/>
              <a:gd name="connsiteX3" fmla="*/ 0 w 1371513"/>
              <a:gd name="connsiteY3" fmla="*/ 1777869 h 1777869"/>
              <a:gd name="connsiteX4" fmla="*/ 625393 w 1371513"/>
              <a:gd name="connsiteY4" fmla="*/ 0 h 1777869"/>
              <a:gd name="connsiteX0" fmla="*/ 360494 w 1106614"/>
              <a:gd name="connsiteY0" fmla="*/ 0 h 1803360"/>
              <a:gd name="connsiteX1" fmla="*/ 1106614 w 1106614"/>
              <a:gd name="connsiteY1" fmla="*/ 0 h 1803360"/>
              <a:gd name="connsiteX2" fmla="*/ 1106614 w 1106614"/>
              <a:gd name="connsiteY2" fmla="*/ 1777869 h 1803360"/>
              <a:gd name="connsiteX3" fmla="*/ 0 w 1106614"/>
              <a:gd name="connsiteY3" fmla="*/ 1803360 h 1803360"/>
              <a:gd name="connsiteX4" fmla="*/ 360494 w 1106614"/>
              <a:gd name="connsiteY4" fmla="*/ 0 h 1803360"/>
              <a:gd name="connsiteX0" fmla="*/ 370212 w 1116332"/>
              <a:gd name="connsiteY0" fmla="*/ 0 h 1777869"/>
              <a:gd name="connsiteX1" fmla="*/ 1116332 w 1116332"/>
              <a:gd name="connsiteY1" fmla="*/ 0 h 1777869"/>
              <a:gd name="connsiteX2" fmla="*/ 1116332 w 1116332"/>
              <a:gd name="connsiteY2" fmla="*/ 1777869 h 1777869"/>
              <a:gd name="connsiteX3" fmla="*/ 0 w 1116332"/>
              <a:gd name="connsiteY3" fmla="*/ 1775878 h 1777869"/>
              <a:gd name="connsiteX4" fmla="*/ 370212 w 1116332"/>
              <a:gd name="connsiteY4" fmla="*/ 0 h 1777869"/>
              <a:gd name="connsiteX0" fmla="*/ 370212 w 1116332"/>
              <a:gd name="connsiteY0" fmla="*/ 0 h 1777869"/>
              <a:gd name="connsiteX1" fmla="*/ 1116332 w 1116332"/>
              <a:gd name="connsiteY1" fmla="*/ 0 h 1777869"/>
              <a:gd name="connsiteX2" fmla="*/ 636922 w 1116332"/>
              <a:gd name="connsiteY2" fmla="*/ 1777869 h 1777869"/>
              <a:gd name="connsiteX3" fmla="*/ 0 w 1116332"/>
              <a:gd name="connsiteY3" fmla="*/ 1775878 h 1777869"/>
              <a:gd name="connsiteX4" fmla="*/ 370212 w 1116332"/>
              <a:gd name="connsiteY4" fmla="*/ 0 h 1777869"/>
              <a:gd name="connsiteX0" fmla="*/ 370212 w 1116332"/>
              <a:gd name="connsiteY0" fmla="*/ 0 h 1777869"/>
              <a:gd name="connsiteX1" fmla="*/ 1116332 w 1116332"/>
              <a:gd name="connsiteY1" fmla="*/ 0 h 1777869"/>
              <a:gd name="connsiteX2" fmla="*/ 636922 w 1116332"/>
              <a:gd name="connsiteY2" fmla="*/ 1777869 h 1777869"/>
              <a:gd name="connsiteX3" fmla="*/ 0 w 1116332"/>
              <a:gd name="connsiteY3" fmla="*/ 1775878 h 1777869"/>
              <a:gd name="connsiteX4" fmla="*/ 370212 w 1116332"/>
              <a:gd name="connsiteY4" fmla="*/ 0 h 1777869"/>
              <a:gd name="connsiteX0" fmla="*/ 370212 w 1116332"/>
              <a:gd name="connsiteY0" fmla="*/ 0 h 1777869"/>
              <a:gd name="connsiteX1" fmla="*/ 1116332 w 1116332"/>
              <a:gd name="connsiteY1" fmla="*/ 0 h 1777869"/>
              <a:gd name="connsiteX2" fmla="*/ 636922 w 1116332"/>
              <a:gd name="connsiteY2" fmla="*/ 1777869 h 1777869"/>
              <a:gd name="connsiteX3" fmla="*/ 0 w 1116332"/>
              <a:gd name="connsiteY3" fmla="*/ 1775878 h 1777869"/>
              <a:gd name="connsiteX4" fmla="*/ 370212 w 1116332"/>
              <a:gd name="connsiteY4" fmla="*/ 0 h 1777869"/>
              <a:gd name="connsiteX0" fmla="*/ 370212 w 1015555"/>
              <a:gd name="connsiteY0" fmla="*/ 0 h 1777869"/>
              <a:gd name="connsiteX1" fmla="*/ 1015555 w 1015555"/>
              <a:gd name="connsiteY1" fmla="*/ 0 h 1777869"/>
              <a:gd name="connsiteX2" fmla="*/ 636922 w 1015555"/>
              <a:gd name="connsiteY2" fmla="*/ 1777869 h 1777869"/>
              <a:gd name="connsiteX3" fmla="*/ 0 w 1015555"/>
              <a:gd name="connsiteY3" fmla="*/ 1775878 h 1777869"/>
              <a:gd name="connsiteX4" fmla="*/ 370212 w 1015555"/>
              <a:gd name="connsiteY4" fmla="*/ 0 h 1777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5555" h="1777869">
                <a:moveTo>
                  <a:pt x="370212" y="0"/>
                </a:moveTo>
                <a:lnTo>
                  <a:pt x="1015555" y="0"/>
                </a:lnTo>
                <a:lnTo>
                  <a:pt x="636922" y="1777869"/>
                </a:lnTo>
                <a:lnTo>
                  <a:pt x="0" y="1775878"/>
                </a:lnTo>
                <a:cubicBezTo>
                  <a:pt x="282175" y="475891"/>
                  <a:pt x="269435" y="538456"/>
                  <a:pt x="37021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600" b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50" charset="0"/>
              </a:defRPr>
            </a:lvl1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936847" y="2014018"/>
            <a:ext cx="2239671" cy="3543103"/>
          </a:xfrm>
          <a:custGeom>
            <a:avLst/>
            <a:gdLst>
              <a:gd name="connsiteX0" fmla="*/ 0 w 1371513"/>
              <a:gd name="connsiteY0" fmla="*/ 0 h 1777869"/>
              <a:gd name="connsiteX1" fmla="*/ 1371513 w 1371513"/>
              <a:gd name="connsiteY1" fmla="*/ 0 h 1777869"/>
              <a:gd name="connsiteX2" fmla="*/ 1371513 w 1371513"/>
              <a:gd name="connsiteY2" fmla="*/ 1777869 h 1777869"/>
              <a:gd name="connsiteX3" fmla="*/ 0 w 1371513"/>
              <a:gd name="connsiteY3" fmla="*/ 1777869 h 1777869"/>
              <a:gd name="connsiteX0" fmla="*/ 625393 w 1371513"/>
              <a:gd name="connsiteY0" fmla="*/ 0 h 1777869"/>
              <a:gd name="connsiteX1" fmla="*/ 1371513 w 1371513"/>
              <a:gd name="connsiteY1" fmla="*/ 0 h 1777869"/>
              <a:gd name="connsiteX2" fmla="*/ 1371513 w 1371513"/>
              <a:gd name="connsiteY2" fmla="*/ 1777869 h 1777869"/>
              <a:gd name="connsiteX3" fmla="*/ 0 w 1371513"/>
              <a:gd name="connsiteY3" fmla="*/ 1777869 h 1777869"/>
              <a:gd name="connsiteX4" fmla="*/ 625393 w 1371513"/>
              <a:gd name="connsiteY4" fmla="*/ 0 h 1777869"/>
              <a:gd name="connsiteX0" fmla="*/ 360494 w 1106614"/>
              <a:gd name="connsiteY0" fmla="*/ 0 h 1803360"/>
              <a:gd name="connsiteX1" fmla="*/ 1106614 w 1106614"/>
              <a:gd name="connsiteY1" fmla="*/ 0 h 1803360"/>
              <a:gd name="connsiteX2" fmla="*/ 1106614 w 1106614"/>
              <a:gd name="connsiteY2" fmla="*/ 1777869 h 1803360"/>
              <a:gd name="connsiteX3" fmla="*/ 0 w 1106614"/>
              <a:gd name="connsiteY3" fmla="*/ 1803360 h 1803360"/>
              <a:gd name="connsiteX4" fmla="*/ 360494 w 1106614"/>
              <a:gd name="connsiteY4" fmla="*/ 0 h 1803360"/>
              <a:gd name="connsiteX0" fmla="*/ 370212 w 1116332"/>
              <a:gd name="connsiteY0" fmla="*/ 0 h 1777869"/>
              <a:gd name="connsiteX1" fmla="*/ 1116332 w 1116332"/>
              <a:gd name="connsiteY1" fmla="*/ 0 h 1777869"/>
              <a:gd name="connsiteX2" fmla="*/ 1116332 w 1116332"/>
              <a:gd name="connsiteY2" fmla="*/ 1777869 h 1777869"/>
              <a:gd name="connsiteX3" fmla="*/ 0 w 1116332"/>
              <a:gd name="connsiteY3" fmla="*/ 1775878 h 1777869"/>
              <a:gd name="connsiteX4" fmla="*/ 370212 w 1116332"/>
              <a:gd name="connsiteY4" fmla="*/ 0 h 1777869"/>
              <a:gd name="connsiteX0" fmla="*/ 370212 w 1116332"/>
              <a:gd name="connsiteY0" fmla="*/ 0 h 1777869"/>
              <a:gd name="connsiteX1" fmla="*/ 1116332 w 1116332"/>
              <a:gd name="connsiteY1" fmla="*/ 0 h 1777869"/>
              <a:gd name="connsiteX2" fmla="*/ 636922 w 1116332"/>
              <a:gd name="connsiteY2" fmla="*/ 1777869 h 1777869"/>
              <a:gd name="connsiteX3" fmla="*/ 0 w 1116332"/>
              <a:gd name="connsiteY3" fmla="*/ 1775878 h 1777869"/>
              <a:gd name="connsiteX4" fmla="*/ 370212 w 1116332"/>
              <a:gd name="connsiteY4" fmla="*/ 0 h 1777869"/>
              <a:gd name="connsiteX0" fmla="*/ 370212 w 1116332"/>
              <a:gd name="connsiteY0" fmla="*/ 0 h 1777869"/>
              <a:gd name="connsiteX1" fmla="*/ 1116332 w 1116332"/>
              <a:gd name="connsiteY1" fmla="*/ 0 h 1777869"/>
              <a:gd name="connsiteX2" fmla="*/ 636922 w 1116332"/>
              <a:gd name="connsiteY2" fmla="*/ 1777869 h 1777869"/>
              <a:gd name="connsiteX3" fmla="*/ 0 w 1116332"/>
              <a:gd name="connsiteY3" fmla="*/ 1775878 h 1777869"/>
              <a:gd name="connsiteX4" fmla="*/ 370212 w 1116332"/>
              <a:gd name="connsiteY4" fmla="*/ 0 h 1777869"/>
              <a:gd name="connsiteX0" fmla="*/ 370212 w 1116332"/>
              <a:gd name="connsiteY0" fmla="*/ 0 h 1777869"/>
              <a:gd name="connsiteX1" fmla="*/ 1116332 w 1116332"/>
              <a:gd name="connsiteY1" fmla="*/ 0 h 1777869"/>
              <a:gd name="connsiteX2" fmla="*/ 636922 w 1116332"/>
              <a:gd name="connsiteY2" fmla="*/ 1777869 h 1777869"/>
              <a:gd name="connsiteX3" fmla="*/ 0 w 1116332"/>
              <a:gd name="connsiteY3" fmla="*/ 1775878 h 1777869"/>
              <a:gd name="connsiteX4" fmla="*/ 370212 w 1116332"/>
              <a:gd name="connsiteY4" fmla="*/ 0 h 1777869"/>
              <a:gd name="connsiteX0" fmla="*/ 370212 w 1015555"/>
              <a:gd name="connsiteY0" fmla="*/ 0 h 1777869"/>
              <a:gd name="connsiteX1" fmla="*/ 1015555 w 1015555"/>
              <a:gd name="connsiteY1" fmla="*/ 0 h 1777869"/>
              <a:gd name="connsiteX2" fmla="*/ 636922 w 1015555"/>
              <a:gd name="connsiteY2" fmla="*/ 1777869 h 1777869"/>
              <a:gd name="connsiteX3" fmla="*/ 0 w 1015555"/>
              <a:gd name="connsiteY3" fmla="*/ 1775878 h 1777869"/>
              <a:gd name="connsiteX4" fmla="*/ 370212 w 1015555"/>
              <a:gd name="connsiteY4" fmla="*/ 0 h 1777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5555" h="1777869">
                <a:moveTo>
                  <a:pt x="370212" y="0"/>
                </a:moveTo>
                <a:lnTo>
                  <a:pt x="1015555" y="0"/>
                </a:lnTo>
                <a:lnTo>
                  <a:pt x="636922" y="1777869"/>
                </a:lnTo>
                <a:lnTo>
                  <a:pt x="0" y="1775878"/>
                </a:lnTo>
                <a:cubicBezTo>
                  <a:pt x="282175" y="475891"/>
                  <a:pt x="269435" y="538456"/>
                  <a:pt x="37021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600" b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50" charset="0"/>
              </a:defRPr>
            </a:lvl1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0748" y="6311900"/>
            <a:ext cx="2597152" cy="365125"/>
          </a:xfrm>
          <a:prstGeom prst="rect">
            <a:avLst/>
          </a:prstGeom>
        </p:spPr>
        <p:txBody>
          <a:bodyPr anchor="b"/>
          <a:lstStyle>
            <a:lvl1pPr>
              <a:defRPr sz="1100"/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45076" y="6311900"/>
            <a:ext cx="665205" cy="365125"/>
          </a:xfrm>
        </p:spPr>
        <p:txBody>
          <a:bodyPr/>
          <a:lstStyle>
            <a:lvl1pPr>
              <a:defRPr sz="1700"/>
            </a:lvl1pPr>
          </a:lstStyle>
          <a:p>
            <a:fld id="{12524CEC-4181-40C5-8EEA-599F5BCD547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2046523" y="2014018"/>
            <a:ext cx="2239671" cy="3543103"/>
          </a:xfrm>
          <a:custGeom>
            <a:avLst/>
            <a:gdLst>
              <a:gd name="connsiteX0" fmla="*/ 0 w 1371513"/>
              <a:gd name="connsiteY0" fmla="*/ 0 h 1777869"/>
              <a:gd name="connsiteX1" fmla="*/ 1371513 w 1371513"/>
              <a:gd name="connsiteY1" fmla="*/ 0 h 1777869"/>
              <a:gd name="connsiteX2" fmla="*/ 1371513 w 1371513"/>
              <a:gd name="connsiteY2" fmla="*/ 1777869 h 1777869"/>
              <a:gd name="connsiteX3" fmla="*/ 0 w 1371513"/>
              <a:gd name="connsiteY3" fmla="*/ 1777869 h 1777869"/>
              <a:gd name="connsiteX0" fmla="*/ 625393 w 1371513"/>
              <a:gd name="connsiteY0" fmla="*/ 0 h 1777869"/>
              <a:gd name="connsiteX1" fmla="*/ 1371513 w 1371513"/>
              <a:gd name="connsiteY1" fmla="*/ 0 h 1777869"/>
              <a:gd name="connsiteX2" fmla="*/ 1371513 w 1371513"/>
              <a:gd name="connsiteY2" fmla="*/ 1777869 h 1777869"/>
              <a:gd name="connsiteX3" fmla="*/ 0 w 1371513"/>
              <a:gd name="connsiteY3" fmla="*/ 1777869 h 1777869"/>
              <a:gd name="connsiteX4" fmla="*/ 625393 w 1371513"/>
              <a:gd name="connsiteY4" fmla="*/ 0 h 1777869"/>
              <a:gd name="connsiteX0" fmla="*/ 360494 w 1106614"/>
              <a:gd name="connsiteY0" fmla="*/ 0 h 1803360"/>
              <a:gd name="connsiteX1" fmla="*/ 1106614 w 1106614"/>
              <a:gd name="connsiteY1" fmla="*/ 0 h 1803360"/>
              <a:gd name="connsiteX2" fmla="*/ 1106614 w 1106614"/>
              <a:gd name="connsiteY2" fmla="*/ 1777869 h 1803360"/>
              <a:gd name="connsiteX3" fmla="*/ 0 w 1106614"/>
              <a:gd name="connsiteY3" fmla="*/ 1803360 h 1803360"/>
              <a:gd name="connsiteX4" fmla="*/ 360494 w 1106614"/>
              <a:gd name="connsiteY4" fmla="*/ 0 h 1803360"/>
              <a:gd name="connsiteX0" fmla="*/ 370212 w 1116332"/>
              <a:gd name="connsiteY0" fmla="*/ 0 h 1777869"/>
              <a:gd name="connsiteX1" fmla="*/ 1116332 w 1116332"/>
              <a:gd name="connsiteY1" fmla="*/ 0 h 1777869"/>
              <a:gd name="connsiteX2" fmla="*/ 1116332 w 1116332"/>
              <a:gd name="connsiteY2" fmla="*/ 1777869 h 1777869"/>
              <a:gd name="connsiteX3" fmla="*/ 0 w 1116332"/>
              <a:gd name="connsiteY3" fmla="*/ 1775878 h 1777869"/>
              <a:gd name="connsiteX4" fmla="*/ 370212 w 1116332"/>
              <a:gd name="connsiteY4" fmla="*/ 0 h 1777869"/>
              <a:gd name="connsiteX0" fmla="*/ 370212 w 1116332"/>
              <a:gd name="connsiteY0" fmla="*/ 0 h 1777869"/>
              <a:gd name="connsiteX1" fmla="*/ 1116332 w 1116332"/>
              <a:gd name="connsiteY1" fmla="*/ 0 h 1777869"/>
              <a:gd name="connsiteX2" fmla="*/ 636922 w 1116332"/>
              <a:gd name="connsiteY2" fmla="*/ 1777869 h 1777869"/>
              <a:gd name="connsiteX3" fmla="*/ 0 w 1116332"/>
              <a:gd name="connsiteY3" fmla="*/ 1775878 h 1777869"/>
              <a:gd name="connsiteX4" fmla="*/ 370212 w 1116332"/>
              <a:gd name="connsiteY4" fmla="*/ 0 h 1777869"/>
              <a:gd name="connsiteX0" fmla="*/ 370212 w 1116332"/>
              <a:gd name="connsiteY0" fmla="*/ 0 h 1777869"/>
              <a:gd name="connsiteX1" fmla="*/ 1116332 w 1116332"/>
              <a:gd name="connsiteY1" fmla="*/ 0 h 1777869"/>
              <a:gd name="connsiteX2" fmla="*/ 636922 w 1116332"/>
              <a:gd name="connsiteY2" fmla="*/ 1777869 h 1777869"/>
              <a:gd name="connsiteX3" fmla="*/ 0 w 1116332"/>
              <a:gd name="connsiteY3" fmla="*/ 1775878 h 1777869"/>
              <a:gd name="connsiteX4" fmla="*/ 370212 w 1116332"/>
              <a:gd name="connsiteY4" fmla="*/ 0 h 1777869"/>
              <a:gd name="connsiteX0" fmla="*/ 370212 w 1116332"/>
              <a:gd name="connsiteY0" fmla="*/ 0 h 1777869"/>
              <a:gd name="connsiteX1" fmla="*/ 1116332 w 1116332"/>
              <a:gd name="connsiteY1" fmla="*/ 0 h 1777869"/>
              <a:gd name="connsiteX2" fmla="*/ 636922 w 1116332"/>
              <a:gd name="connsiteY2" fmla="*/ 1777869 h 1777869"/>
              <a:gd name="connsiteX3" fmla="*/ 0 w 1116332"/>
              <a:gd name="connsiteY3" fmla="*/ 1775878 h 1777869"/>
              <a:gd name="connsiteX4" fmla="*/ 370212 w 1116332"/>
              <a:gd name="connsiteY4" fmla="*/ 0 h 1777869"/>
              <a:gd name="connsiteX0" fmla="*/ 370212 w 1015555"/>
              <a:gd name="connsiteY0" fmla="*/ 0 h 1777869"/>
              <a:gd name="connsiteX1" fmla="*/ 1015555 w 1015555"/>
              <a:gd name="connsiteY1" fmla="*/ 0 h 1777869"/>
              <a:gd name="connsiteX2" fmla="*/ 636922 w 1015555"/>
              <a:gd name="connsiteY2" fmla="*/ 1777869 h 1777869"/>
              <a:gd name="connsiteX3" fmla="*/ 0 w 1015555"/>
              <a:gd name="connsiteY3" fmla="*/ 1775878 h 1777869"/>
              <a:gd name="connsiteX4" fmla="*/ 370212 w 1015555"/>
              <a:gd name="connsiteY4" fmla="*/ 0 h 1777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5555" h="1777869">
                <a:moveTo>
                  <a:pt x="370212" y="0"/>
                </a:moveTo>
                <a:lnTo>
                  <a:pt x="1015555" y="0"/>
                </a:lnTo>
                <a:lnTo>
                  <a:pt x="636922" y="1777869"/>
                </a:lnTo>
                <a:lnTo>
                  <a:pt x="0" y="1775878"/>
                </a:lnTo>
                <a:cubicBezTo>
                  <a:pt x="282175" y="475891"/>
                  <a:pt x="269435" y="538456"/>
                  <a:pt x="37021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600" b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50" charset="0"/>
              </a:defRPr>
            </a:lvl1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642375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0748" y="6311900"/>
            <a:ext cx="2597152" cy="365125"/>
          </a:xfrm>
          <a:prstGeom prst="rect">
            <a:avLst/>
          </a:prstGeom>
        </p:spPr>
        <p:txBody>
          <a:bodyPr anchor="b"/>
          <a:lstStyle>
            <a:lvl1pPr>
              <a:defRPr sz="1100"/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45076" y="6311900"/>
            <a:ext cx="665205" cy="365125"/>
          </a:xfrm>
        </p:spPr>
        <p:txBody>
          <a:bodyPr/>
          <a:lstStyle>
            <a:lvl1pPr>
              <a:defRPr sz="1700"/>
            </a:lvl1pPr>
          </a:lstStyle>
          <a:p>
            <a:fld id="{12524CEC-4181-40C5-8EEA-599F5BCD547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888427" y="2486461"/>
            <a:ext cx="2322095" cy="3205759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50" charset="0"/>
              </a:defRPr>
            </a:lvl1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358481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12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64646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spcBef>
                <a:spcPts val="2251"/>
              </a:spcBef>
              <a:defRPr sz="2500" spc="75" baseline="11999">
                <a:solidFill>
                  <a:srgbClr val="53585F"/>
                </a:solidFill>
                <a:latin typeface="Aller Light"/>
                <a:ea typeface="Aller Light"/>
                <a:cs typeface="Aller Light"/>
                <a:sym typeface="Aller Light"/>
              </a:defRPr>
            </a:pPr>
            <a:endParaRPr sz="1200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3" y="-5654"/>
            <a:ext cx="12191999" cy="6711833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Montserrat" panose="00000500000000000000" pitchFamily="50" charset="0"/>
              </a:defRPr>
            </a:lvl1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266875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6"/>
          <p:cNvSpPr/>
          <p:nvPr/>
        </p:nvSpPr>
        <p:spPr>
          <a:xfrm>
            <a:off x="0" y="-5656"/>
            <a:ext cx="12192000" cy="6863656"/>
          </a:xfrm>
          <a:prstGeom prst="rect">
            <a:avLst/>
          </a:prstGeom>
          <a:solidFill>
            <a:srgbClr val="464646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spcBef>
                <a:spcPts val="2251"/>
              </a:spcBef>
              <a:defRPr sz="2500" spc="75" baseline="11999">
                <a:solidFill>
                  <a:srgbClr val="53585F"/>
                </a:solidFill>
                <a:latin typeface="Aller Light"/>
                <a:ea typeface="Aller Light"/>
                <a:cs typeface="Aller Light"/>
                <a:sym typeface="Aller Light"/>
              </a:defRPr>
            </a:pPr>
            <a:endParaRPr sz="1200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2" y="-5656"/>
            <a:ext cx="5936577" cy="6863656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Montserrat" panose="00000500000000000000" pitchFamily="50" charset="0"/>
              </a:defRPr>
            </a:lvl1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617814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3" y="-5656"/>
            <a:ext cx="4851335" cy="6863656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Montserrat" panose="00000500000000000000" pitchFamily="50" charset="0"/>
              </a:defRPr>
            </a:lvl1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Shape 137"/>
          <p:cNvSpPr/>
          <p:nvPr/>
        </p:nvSpPr>
        <p:spPr>
          <a:xfrm>
            <a:off x="4851337" y="-37440"/>
            <a:ext cx="143553" cy="6933055"/>
          </a:xfrm>
          <a:prstGeom prst="rect">
            <a:avLst/>
          </a:prstGeom>
          <a:solidFill>
            <a:srgbClr val="464646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spcBef>
                <a:spcPts val="2251"/>
              </a:spcBef>
              <a:defRPr sz="2500" spc="75" baseline="11999">
                <a:solidFill>
                  <a:srgbClr val="53585F"/>
                </a:solidFill>
                <a:latin typeface="Aller Light"/>
                <a:ea typeface="Aller Light"/>
                <a:cs typeface="Aller Light"/>
                <a:sym typeface="Aller Light"/>
              </a:defRPr>
            </a:pPr>
            <a:endParaRPr sz="1200"/>
          </a:p>
        </p:txBody>
      </p:sp>
    </p:spTree>
    <p:extLst>
      <p:ext uri="{BB962C8B-B14F-4D97-AF65-F5344CB8AC3E}">
        <p14:creationId xmlns="" xmlns:p14="http://schemas.microsoft.com/office/powerpoint/2010/main" val="26655295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7581921" y="-5656"/>
            <a:ext cx="4607171" cy="6863656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50" charset="0"/>
              </a:defRPr>
            </a:lvl1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47964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2258968" y="2324847"/>
            <a:ext cx="3470475" cy="4007447"/>
          </a:xfrm>
          <a:custGeom>
            <a:avLst/>
            <a:gdLst>
              <a:gd name="connsiteX0" fmla="*/ 1735077 w 3470474"/>
              <a:gd name="connsiteY0" fmla="*/ 0 h 4007446"/>
              <a:gd name="connsiteX1" fmla="*/ 3470474 w 3470474"/>
              <a:gd name="connsiteY1" fmla="*/ 1001862 h 4007446"/>
              <a:gd name="connsiteX2" fmla="*/ 3470474 w 3470474"/>
              <a:gd name="connsiteY2" fmla="*/ 3005585 h 4007446"/>
              <a:gd name="connsiteX3" fmla="*/ 1735077 w 3470474"/>
              <a:gd name="connsiteY3" fmla="*/ 4007446 h 4007446"/>
              <a:gd name="connsiteX4" fmla="*/ 0 w 3470474"/>
              <a:gd name="connsiteY4" fmla="*/ 3005585 h 4007446"/>
              <a:gd name="connsiteX5" fmla="*/ 0 w 3470474"/>
              <a:gd name="connsiteY5" fmla="*/ 1001862 h 4007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70474" h="4007446">
                <a:moveTo>
                  <a:pt x="1735077" y="0"/>
                </a:moveTo>
                <a:lnTo>
                  <a:pt x="3470474" y="1001862"/>
                </a:lnTo>
                <a:lnTo>
                  <a:pt x="3470474" y="3005585"/>
                </a:lnTo>
                <a:lnTo>
                  <a:pt x="1735077" y="4007446"/>
                </a:lnTo>
                <a:lnTo>
                  <a:pt x="0" y="3005585"/>
                </a:lnTo>
                <a:lnTo>
                  <a:pt x="0" y="1001862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Montserrat" panose="00000500000000000000" pitchFamily="50" charset="0"/>
              </a:defRPr>
            </a:lvl1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075071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5018473" y="2394855"/>
            <a:ext cx="2215083" cy="3010005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50" charset="0"/>
              </a:defRPr>
            </a:lvl1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7676279" y="2970713"/>
            <a:ext cx="1543831" cy="1852187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50" charset="0"/>
              </a:defRPr>
            </a:lvl1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3031959" y="2970713"/>
            <a:ext cx="1543788" cy="1852187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50" charset="0"/>
              </a:defRPr>
            </a:lvl1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94438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87084" y="69758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952501"/>
            <a:ext cx="103632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547939"/>
            <a:ext cx="10363200" cy="1338263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9D009-A811-4629-AF37-2FBE3954AD0A}" type="datetimeFigureOut">
              <a:rPr lang="ru-RU" smtClean="0"/>
              <a:pPr/>
              <a:t>28.10.2020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066800" y="6172200"/>
            <a:ext cx="5334000" cy="457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92551" y="2376831"/>
            <a:ext cx="1201802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92198" y="2341479"/>
            <a:ext cx="12018375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91078" y="2468880"/>
            <a:ext cx="12019495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/>
          <a:lstStyle/>
          <a:p>
            <a:fld id="{12524CEC-4181-40C5-8EEA-599F5BCD547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4287514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-43615" y="-5656"/>
            <a:ext cx="6886955" cy="6863656"/>
          </a:xfrm>
          <a:custGeom>
            <a:avLst/>
            <a:gdLst>
              <a:gd name="connsiteX0" fmla="*/ 0 w 6886954"/>
              <a:gd name="connsiteY0" fmla="*/ 0 h 6863656"/>
              <a:gd name="connsiteX1" fmla="*/ 6886954 w 6886954"/>
              <a:gd name="connsiteY1" fmla="*/ 0 h 6863656"/>
              <a:gd name="connsiteX2" fmla="*/ 6886954 w 6886954"/>
              <a:gd name="connsiteY2" fmla="*/ 6863656 h 6863656"/>
              <a:gd name="connsiteX3" fmla="*/ 0 w 6886954"/>
              <a:gd name="connsiteY3" fmla="*/ 6863656 h 6863656"/>
              <a:gd name="connsiteX4" fmla="*/ 0 w 6886954"/>
              <a:gd name="connsiteY4" fmla="*/ 0 h 6863656"/>
              <a:gd name="connsiteX0" fmla="*/ 0 w 6886954"/>
              <a:gd name="connsiteY0" fmla="*/ 0 h 6863656"/>
              <a:gd name="connsiteX1" fmla="*/ 6886954 w 6886954"/>
              <a:gd name="connsiteY1" fmla="*/ 0 h 6863656"/>
              <a:gd name="connsiteX2" fmla="*/ 6886954 w 6886954"/>
              <a:gd name="connsiteY2" fmla="*/ 6863656 h 6863656"/>
              <a:gd name="connsiteX3" fmla="*/ 0 w 6886954"/>
              <a:gd name="connsiteY3" fmla="*/ 6863656 h 6863656"/>
              <a:gd name="connsiteX4" fmla="*/ 0 w 6886954"/>
              <a:gd name="connsiteY4" fmla="*/ 0 h 6863656"/>
              <a:gd name="connsiteX0" fmla="*/ 0 w 6886954"/>
              <a:gd name="connsiteY0" fmla="*/ 0 h 6863656"/>
              <a:gd name="connsiteX1" fmla="*/ 6886954 w 6886954"/>
              <a:gd name="connsiteY1" fmla="*/ 6863656 h 6863656"/>
              <a:gd name="connsiteX2" fmla="*/ 0 w 6886954"/>
              <a:gd name="connsiteY2" fmla="*/ 6863656 h 6863656"/>
              <a:gd name="connsiteX3" fmla="*/ 0 w 6886954"/>
              <a:gd name="connsiteY3" fmla="*/ 0 h 6863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86954" h="6863656">
                <a:moveTo>
                  <a:pt x="0" y="0"/>
                </a:moveTo>
                <a:lnTo>
                  <a:pt x="6886954" y="6863656"/>
                </a:lnTo>
                <a:lnTo>
                  <a:pt x="0" y="6863656"/>
                </a:lnTo>
                <a:lnTo>
                  <a:pt x="0" y="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>
              <a:buNone/>
              <a:defRPr sz="1600" b="1">
                <a:latin typeface="Montserrat" panose="00000500000000000000" pitchFamily="50" charset="0"/>
              </a:defRPr>
            </a:lvl1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715551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516685" y="2514595"/>
            <a:ext cx="1766313" cy="315926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50" charset="0"/>
              </a:defRPr>
            </a:lvl1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216751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936468" y="2911794"/>
            <a:ext cx="2032272" cy="2032340"/>
          </a:xfrm>
          <a:custGeom>
            <a:avLst/>
            <a:gdLst>
              <a:gd name="connsiteX0" fmla="*/ 1856049 w 2180150"/>
              <a:gd name="connsiteY0" fmla="*/ 1 h 2180222"/>
              <a:gd name="connsiteX1" fmla="*/ 2179764 w 2180150"/>
              <a:gd name="connsiteY1" fmla="*/ 323362 h 2180222"/>
              <a:gd name="connsiteX2" fmla="*/ 2180150 w 2180150"/>
              <a:gd name="connsiteY2" fmla="*/ 1856110 h 2180222"/>
              <a:gd name="connsiteX3" fmla="*/ 1856597 w 2180150"/>
              <a:gd name="connsiteY3" fmla="*/ 2179837 h 2180222"/>
              <a:gd name="connsiteX4" fmla="*/ 323900 w 2180150"/>
              <a:gd name="connsiteY4" fmla="*/ 2180222 h 2180222"/>
              <a:gd name="connsiteX5" fmla="*/ 386 w 2180150"/>
              <a:gd name="connsiteY5" fmla="*/ 1856658 h 2180222"/>
              <a:gd name="connsiteX6" fmla="*/ 1 w 2180150"/>
              <a:gd name="connsiteY6" fmla="*/ 323910 h 2180222"/>
              <a:gd name="connsiteX7" fmla="*/ 323352 w 2180150"/>
              <a:gd name="connsiteY7" fmla="*/ 386 h 2180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80150" h="2180222">
                <a:moveTo>
                  <a:pt x="1856049" y="1"/>
                </a:moveTo>
                <a:cubicBezTo>
                  <a:pt x="2034668" y="-44"/>
                  <a:pt x="2179719" y="144737"/>
                  <a:pt x="2179764" y="323362"/>
                </a:cubicBezTo>
                <a:lnTo>
                  <a:pt x="2180150" y="1856110"/>
                </a:lnTo>
                <a:cubicBezTo>
                  <a:pt x="2180194" y="2034736"/>
                  <a:pt x="2035216" y="2179792"/>
                  <a:pt x="1856597" y="2179837"/>
                </a:cubicBezTo>
                <a:lnTo>
                  <a:pt x="323900" y="2180222"/>
                </a:lnTo>
                <a:cubicBezTo>
                  <a:pt x="145280" y="2180267"/>
                  <a:pt x="431" y="2035284"/>
                  <a:pt x="386" y="1856658"/>
                </a:cubicBezTo>
                <a:lnTo>
                  <a:pt x="1" y="323910"/>
                </a:lnTo>
                <a:cubicBezTo>
                  <a:pt x="-44" y="145285"/>
                  <a:pt x="144732" y="431"/>
                  <a:pt x="323352" y="386"/>
                </a:cubicBezTo>
                <a:close/>
              </a:path>
            </a:pathLst>
          </a:custGeom>
          <a:ln w="76200">
            <a:noFill/>
          </a:ln>
        </p:spPr>
        <p:txBody>
          <a:bodyPr wrap="square">
            <a:noAutofit/>
          </a:bodyPr>
          <a:lstStyle>
            <a:lvl1pPr marL="0" indent="0">
              <a:buNone/>
              <a:defRPr sz="1600" b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50" charset="0"/>
              </a:defRPr>
            </a:lvl1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029260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4547875" y="3168651"/>
            <a:ext cx="2259372" cy="2259448"/>
          </a:xfrm>
          <a:custGeom>
            <a:avLst/>
            <a:gdLst>
              <a:gd name="connsiteX0" fmla="*/ 1856049 w 2180150"/>
              <a:gd name="connsiteY0" fmla="*/ 1 h 2180222"/>
              <a:gd name="connsiteX1" fmla="*/ 2179764 w 2180150"/>
              <a:gd name="connsiteY1" fmla="*/ 323362 h 2180222"/>
              <a:gd name="connsiteX2" fmla="*/ 2180150 w 2180150"/>
              <a:gd name="connsiteY2" fmla="*/ 1856110 h 2180222"/>
              <a:gd name="connsiteX3" fmla="*/ 1856597 w 2180150"/>
              <a:gd name="connsiteY3" fmla="*/ 2179837 h 2180222"/>
              <a:gd name="connsiteX4" fmla="*/ 323900 w 2180150"/>
              <a:gd name="connsiteY4" fmla="*/ 2180222 h 2180222"/>
              <a:gd name="connsiteX5" fmla="*/ 386 w 2180150"/>
              <a:gd name="connsiteY5" fmla="*/ 1856658 h 2180222"/>
              <a:gd name="connsiteX6" fmla="*/ 1 w 2180150"/>
              <a:gd name="connsiteY6" fmla="*/ 323910 h 2180222"/>
              <a:gd name="connsiteX7" fmla="*/ 323352 w 2180150"/>
              <a:gd name="connsiteY7" fmla="*/ 386 h 2180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80150" h="2180222">
                <a:moveTo>
                  <a:pt x="1856049" y="1"/>
                </a:moveTo>
                <a:cubicBezTo>
                  <a:pt x="2034668" y="-44"/>
                  <a:pt x="2179719" y="144737"/>
                  <a:pt x="2179764" y="323362"/>
                </a:cubicBezTo>
                <a:lnTo>
                  <a:pt x="2180150" y="1856110"/>
                </a:lnTo>
                <a:cubicBezTo>
                  <a:pt x="2180194" y="2034736"/>
                  <a:pt x="2035216" y="2179792"/>
                  <a:pt x="1856597" y="2179837"/>
                </a:cubicBezTo>
                <a:lnTo>
                  <a:pt x="323900" y="2180222"/>
                </a:lnTo>
                <a:cubicBezTo>
                  <a:pt x="145280" y="2180267"/>
                  <a:pt x="431" y="2035284"/>
                  <a:pt x="386" y="1856658"/>
                </a:cubicBezTo>
                <a:lnTo>
                  <a:pt x="1" y="323910"/>
                </a:lnTo>
                <a:cubicBezTo>
                  <a:pt x="-44" y="145285"/>
                  <a:pt x="144732" y="431"/>
                  <a:pt x="323352" y="386"/>
                </a:cubicBezTo>
                <a:close/>
              </a:path>
            </a:pathLst>
          </a:custGeom>
          <a:ln w="76200">
            <a:noFill/>
          </a:ln>
        </p:spPr>
        <p:txBody>
          <a:bodyPr wrap="square">
            <a:noAutofit/>
          </a:bodyPr>
          <a:lstStyle>
            <a:lvl1pPr marL="0" indent="0">
              <a:buNone/>
              <a:defRPr sz="1600" b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50" charset="0"/>
              </a:defRPr>
            </a:lvl1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843652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1531168" y="2840424"/>
            <a:ext cx="4316753" cy="2738187"/>
          </a:xfrm>
          <a:custGeom>
            <a:avLst/>
            <a:gdLst>
              <a:gd name="connsiteX0" fmla="*/ 0 w 4316753"/>
              <a:gd name="connsiteY0" fmla="*/ 0 h 2738186"/>
              <a:gd name="connsiteX1" fmla="*/ 4316753 w 4316753"/>
              <a:gd name="connsiteY1" fmla="*/ 0 h 2738186"/>
              <a:gd name="connsiteX2" fmla="*/ 4316753 w 4316753"/>
              <a:gd name="connsiteY2" fmla="*/ 2738186 h 2738186"/>
              <a:gd name="connsiteX3" fmla="*/ 0 w 4316753"/>
              <a:gd name="connsiteY3" fmla="*/ 2738186 h 2738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6753" h="2738186">
                <a:moveTo>
                  <a:pt x="0" y="0"/>
                </a:moveTo>
                <a:lnTo>
                  <a:pt x="4316753" y="0"/>
                </a:lnTo>
                <a:lnTo>
                  <a:pt x="4316753" y="2738186"/>
                </a:lnTo>
                <a:lnTo>
                  <a:pt x="0" y="2738186"/>
                </a:lnTo>
                <a:close/>
              </a:path>
            </a:pathLst>
          </a:custGeom>
          <a:ln w="76200">
            <a:noFill/>
          </a:ln>
        </p:spPr>
        <p:txBody>
          <a:bodyPr wrap="square">
            <a:noAutofit/>
          </a:bodyPr>
          <a:lstStyle>
            <a:lvl1pPr marL="0" indent="0">
              <a:buNone/>
              <a:defRPr sz="1600" b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50" charset="0"/>
              </a:defRPr>
            </a:lvl1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7849420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3523555" y="2611165"/>
            <a:ext cx="4730277" cy="2720345"/>
          </a:xfrm>
          <a:custGeom>
            <a:avLst/>
            <a:gdLst>
              <a:gd name="connsiteX0" fmla="*/ 0 w 4730277"/>
              <a:gd name="connsiteY0" fmla="*/ 0 h 2720345"/>
              <a:gd name="connsiteX1" fmla="*/ 4730277 w 4730277"/>
              <a:gd name="connsiteY1" fmla="*/ 0 h 2720345"/>
              <a:gd name="connsiteX2" fmla="*/ 4730277 w 4730277"/>
              <a:gd name="connsiteY2" fmla="*/ 2720345 h 2720345"/>
              <a:gd name="connsiteX3" fmla="*/ 0 w 4730277"/>
              <a:gd name="connsiteY3" fmla="*/ 2720345 h 2720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30277" h="2720345">
                <a:moveTo>
                  <a:pt x="0" y="0"/>
                </a:moveTo>
                <a:lnTo>
                  <a:pt x="4730277" y="0"/>
                </a:lnTo>
                <a:lnTo>
                  <a:pt x="4730277" y="2720345"/>
                </a:lnTo>
                <a:lnTo>
                  <a:pt x="0" y="2720345"/>
                </a:lnTo>
                <a:close/>
              </a:path>
            </a:pathLst>
          </a:custGeom>
          <a:ln w="76200">
            <a:noFill/>
          </a:ln>
        </p:spPr>
        <p:txBody>
          <a:bodyPr wrap="square">
            <a:noAutofit/>
          </a:bodyPr>
          <a:lstStyle>
            <a:lvl1pPr marL="0" indent="0">
              <a:buNone/>
              <a:defRPr sz="1600" b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50" charset="0"/>
              </a:defRPr>
            </a:lvl1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813393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0" y="-3398"/>
            <a:ext cx="5177920" cy="6864795"/>
          </a:xfrm>
          <a:custGeom>
            <a:avLst/>
            <a:gdLst>
              <a:gd name="connsiteX0" fmla="*/ 0 w 5216381"/>
              <a:gd name="connsiteY0" fmla="*/ 0 h 6864794"/>
              <a:gd name="connsiteX1" fmla="*/ 5216381 w 5216381"/>
              <a:gd name="connsiteY1" fmla="*/ 0 h 6864794"/>
              <a:gd name="connsiteX2" fmla="*/ 5216381 w 5216381"/>
              <a:gd name="connsiteY2" fmla="*/ 6864794 h 6864794"/>
              <a:gd name="connsiteX3" fmla="*/ 0 w 5216381"/>
              <a:gd name="connsiteY3" fmla="*/ 6864794 h 6864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16381" h="6864794">
                <a:moveTo>
                  <a:pt x="0" y="0"/>
                </a:moveTo>
                <a:lnTo>
                  <a:pt x="5216381" y="0"/>
                </a:lnTo>
                <a:lnTo>
                  <a:pt x="5216381" y="6864794"/>
                </a:lnTo>
                <a:lnTo>
                  <a:pt x="0" y="6864794"/>
                </a:lnTo>
                <a:close/>
              </a:path>
            </a:pathLst>
          </a:custGeom>
          <a:ln w="76200">
            <a:noFill/>
          </a:ln>
        </p:spPr>
        <p:txBody>
          <a:bodyPr wrap="square">
            <a:noAutofit/>
          </a:bodyPr>
          <a:lstStyle>
            <a:lvl1pPr marL="0" indent="0">
              <a:buNone/>
              <a:defRPr sz="1600" b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50" charset="0"/>
              </a:defRPr>
            </a:lvl1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6" name="Shape 3633"/>
          <p:cNvSpPr/>
          <p:nvPr/>
        </p:nvSpPr>
        <p:spPr>
          <a:xfrm>
            <a:off x="5177036" y="2"/>
            <a:ext cx="7014965" cy="3638412"/>
          </a:xfrm>
          <a:prstGeom prst="rect">
            <a:avLst/>
          </a:prstGeom>
          <a:solidFill>
            <a:srgbClr val="F2F2F2"/>
          </a:solidFill>
          <a:ln w="12700">
            <a:miter lim="400000"/>
          </a:ln>
        </p:spPr>
        <p:txBody>
          <a:bodyPr lIns="25398" tIns="25398" rIns="25398" bIns="25398" anchor="ctr"/>
          <a:lstStyle/>
          <a:p>
            <a:pPr>
              <a:spcBef>
                <a:spcPts val="2251"/>
              </a:spcBef>
              <a:defRPr sz="2500" spc="75" baseline="11999">
                <a:solidFill>
                  <a:srgbClr val="53585F"/>
                </a:solidFill>
                <a:latin typeface="Aller Light"/>
                <a:ea typeface="Aller Light"/>
                <a:cs typeface="Aller Light"/>
                <a:sym typeface="Aller Light"/>
              </a:defRPr>
            </a:pPr>
            <a:endParaRPr sz="1200"/>
          </a:p>
        </p:txBody>
      </p:sp>
    </p:spTree>
    <p:extLst>
      <p:ext uri="{BB962C8B-B14F-4D97-AF65-F5344CB8AC3E}">
        <p14:creationId xmlns="" xmlns:p14="http://schemas.microsoft.com/office/powerpoint/2010/main" val="121947363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3788"/>
          <p:cNvSpPr/>
          <p:nvPr/>
        </p:nvSpPr>
        <p:spPr>
          <a:xfrm>
            <a:off x="3" y="3271417"/>
            <a:ext cx="7027500" cy="3589983"/>
          </a:xfrm>
          <a:prstGeom prst="rect">
            <a:avLst/>
          </a:prstGeom>
          <a:solidFill>
            <a:srgbClr val="F2F2F2"/>
          </a:solidFill>
          <a:ln w="12700">
            <a:miter lim="400000"/>
          </a:ln>
        </p:spPr>
        <p:txBody>
          <a:bodyPr lIns="25398" tIns="25398" rIns="25398" bIns="25398" anchor="ctr"/>
          <a:lstStyle/>
          <a:p>
            <a:pPr>
              <a:spcBef>
                <a:spcPts val="2251"/>
              </a:spcBef>
              <a:defRPr sz="2500" spc="75" baseline="11999">
                <a:solidFill>
                  <a:srgbClr val="53585F"/>
                </a:solidFill>
                <a:latin typeface="Aller Light"/>
                <a:ea typeface="Aller Light"/>
                <a:cs typeface="Aller Light"/>
                <a:sym typeface="Aller Light"/>
              </a:defRPr>
            </a:pPr>
            <a:endParaRPr sz="120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7015325" y="-3398"/>
            <a:ext cx="5176679" cy="6864795"/>
          </a:xfrm>
          <a:custGeom>
            <a:avLst/>
            <a:gdLst>
              <a:gd name="connsiteX0" fmla="*/ 0 w 5216381"/>
              <a:gd name="connsiteY0" fmla="*/ 0 h 6864794"/>
              <a:gd name="connsiteX1" fmla="*/ 5216381 w 5216381"/>
              <a:gd name="connsiteY1" fmla="*/ 0 h 6864794"/>
              <a:gd name="connsiteX2" fmla="*/ 5216381 w 5216381"/>
              <a:gd name="connsiteY2" fmla="*/ 6864794 h 6864794"/>
              <a:gd name="connsiteX3" fmla="*/ 0 w 5216381"/>
              <a:gd name="connsiteY3" fmla="*/ 6864794 h 6864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16381" h="6864794">
                <a:moveTo>
                  <a:pt x="0" y="0"/>
                </a:moveTo>
                <a:lnTo>
                  <a:pt x="5216381" y="0"/>
                </a:lnTo>
                <a:lnTo>
                  <a:pt x="5216381" y="6864794"/>
                </a:lnTo>
                <a:lnTo>
                  <a:pt x="0" y="6864794"/>
                </a:lnTo>
                <a:close/>
              </a:path>
            </a:pathLst>
          </a:custGeom>
          <a:ln w="76200">
            <a:noFill/>
          </a:ln>
        </p:spPr>
        <p:txBody>
          <a:bodyPr wrap="square">
            <a:noAutofit/>
          </a:bodyPr>
          <a:lstStyle>
            <a:lvl1pPr marL="0" indent="0">
              <a:buNone/>
              <a:defRPr sz="1600" b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50" charset="0"/>
              </a:defRPr>
            </a:lvl1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5516618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3965"/>
          <p:cNvSpPr/>
          <p:nvPr/>
        </p:nvSpPr>
        <p:spPr>
          <a:xfrm>
            <a:off x="-3357" y="3271417"/>
            <a:ext cx="7150849" cy="3586585"/>
          </a:xfrm>
          <a:prstGeom prst="rect">
            <a:avLst/>
          </a:prstGeom>
          <a:solidFill>
            <a:srgbClr val="F2F2F2"/>
          </a:solidFill>
          <a:ln w="12700">
            <a:miter lim="400000"/>
          </a:ln>
        </p:spPr>
        <p:txBody>
          <a:bodyPr lIns="25398" tIns="25398" rIns="25398" bIns="25398" anchor="ctr"/>
          <a:lstStyle/>
          <a:p>
            <a:pPr>
              <a:spcBef>
                <a:spcPts val="2251"/>
              </a:spcBef>
              <a:defRPr sz="2500" spc="75" baseline="11999">
                <a:solidFill>
                  <a:srgbClr val="53585F"/>
                </a:solidFill>
                <a:latin typeface="Aller Light"/>
                <a:ea typeface="Aller Light"/>
                <a:cs typeface="Aller Light"/>
                <a:sym typeface="Aller Light"/>
              </a:defRPr>
            </a:pPr>
            <a:endParaRPr sz="120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7147492" y="0"/>
            <a:ext cx="5044509" cy="6861397"/>
          </a:xfrm>
          <a:custGeom>
            <a:avLst/>
            <a:gdLst>
              <a:gd name="connsiteX0" fmla="*/ 0 w 5044510"/>
              <a:gd name="connsiteY0" fmla="*/ 0 h 6864794"/>
              <a:gd name="connsiteX1" fmla="*/ 5044510 w 5044510"/>
              <a:gd name="connsiteY1" fmla="*/ 0 h 6864794"/>
              <a:gd name="connsiteX2" fmla="*/ 5044510 w 5044510"/>
              <a:gd name="connsiteY2" fmla="*/ 6864794 h 6864794"/>
              <a:gd name="connsiteX3" fmla="*/ 0 w 5044510"/>
              <a:gd name="connsiteY3" fmla="*/ 6864794 h 6864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44510" h="6864794">
                <a:moveTo>
                  <a:pt x="0" y="0"/>
                </a:moveTo>
                <a:lnTo>
                  <a:pt x="5044510" y="0"/>
                </a:lnTo>
                <a:lnTo>
                  <a:pt x="5044510" y="6864794"/>
                </a:lnTo>
                <a:lnTo>
                  <a:pt x="0" y="6864794"/>
                </a:lnTo>
                <a:close/>
              </a:path>
            </a:pathLst>
          </a:custGeom>
          <a:ln w="76200">
            <a:noFill/>
          </a:ln>
        </p:spPr>
        <p:txBody>
          <a:bodyPr wrap="square">
            <a:noAutofit/>
          </a:bodyPr>
          <a:lstStyle>
            <a:lvl1pPr marL="0" indent="0">
              <a:buNone/>
              <a:defRPr sz="1600" b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50" charset="0"/>
              </a:defRPr>
            </a:lvl1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9258265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4083"/>
          <p:cNvSpPr/>
          <p:nvPr/>
        </p:nvSpPr>
        <p:spPr>
          <a:xfrm>
            <a:off x="6298661" y="3271417"/>
            <a:ext cx="5893339" cy="3586585"/>
          </a:xfrm>
          <a:prstGeom prst="rect">
            <a:avLst/>
          </a:prstGeom>
          <a:solidFill>
            <a:srgbClr val="F2F2F2"/>
          </a:solidFill>
          <a:ln w="12700">
            <a:miter lim="400000"/>
          </a:ln>
        </p:spPr>
        <p:txBody>
          <a:bodyPr lIns="25398" tIns="25398" rIns="25398" bIns="25398" anchor="ctr"/>
          <a:lstStyle/>
          <a:p>
            <a:pPr>
              <a:spcBef>
                <a:spcPts val="2251"/>
              </a:spcBef>
              <a:defRPr sz="2500" spc="75" baseline="11999">
                <a:solidFill>
                  <a:srgbClr val="53585F"/>
                </a:solidFill>
                <a:latin typeface="Aller Light"/>
                <a:ea typeface="Aller Light"/>
                <a:cs typeface="Aller Light"/>
                <a:sym typeface="Aller Light"/>
              </a:defRPr>
            </a:pPr>
            <a:endParaRPr sz="120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3013" y="21356"/>
            <a:ext cx="6295651" cy="6836645"/>
          </a:xfrm>
          <a:custGeom>
            <a:avLst/>
            <a:gdLst>
              <a:gd name="connsiteX0" fmla="*/ 0 w 6295651"/>
              <a:gd name="connsiteY0" fmla="*/ 0 h 5945210"/>
              <a:gd name="connsiteX1" fmla="*/ 6295651 w 6295651"/>
              <a:gd name="connsiteY1" fmla="*/ 0 h 5945210"/>
              <a:gd name="connsiteX2" fmla="*/ 6295651 w 6295651"/>
              <a:gd name="connsiteY2" fmla="*/ 5945210 h 5945210"/>
              <a:gd name="connsiteX3" fmla="*/ 0 w 6295651"/>
              <a:gd name="connsiteY3" fmla="*/ 5945210 h 5945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95651" h="5945210">
                <a:moveTo>
                  <a:pt x="0" y="0"/>
                </a:moveTo>
                <a:lnTo>
                  <a:pt x="6295651" y="0"/>
                </a:lnTo>
                <a:lnTo>
                  <a:pt x="6295651" y="5945210"/>
                </a:lnTo>
                <a:lnTo>
                  <a:pt x="0" y="5945210"/>
                </a:lnTo>
                <a:close/>
              </a:path>
            </a:pathLst>
          </a:custGeom>
          <a:ln w="76200">
            <a:noFill/>
          </a:ln>
        </p:spPr>
        <p:txBody>
          <a:bodyPr wrap="square">
            <a:noAutofit/>
          </a:bodyPr>
          <a:lstStyle>
            <a:lvl1pPr marL="0" indent="0">
              <a:buNone/>
              <a:defRPr sz="1600" b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50" charset="0"/>
              </a:defRPr>
            </a:lvl1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96440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9D009-A811-4629-AF37-2FBE3954AD0A}" type="datetimeFigureOut">
              <a:rPr lang="ru-RU" smtClean="0"/>
              <a:pPr/>
              <a:t>28.10.2020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24CEC-4181-40C5-8EEA-599F5BCD547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499872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578600" y="1447800"/>
            <a:ext cx="499872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182539372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4170"/>
          <p:cNvSpPr/>
          <p:nvPr/>
        </p:nvSpPr>
        <p:spPr>
          <a:xfrm>
            <a:off x="5043963" y="3271417"/>
            <a:ext cx="7148039" cy="3586585"/>
          </a:xfrm>
          <a:prstGeom prst="rect">
            <a:avLst/>
          </a:prstGeom>
          <a:solidFill>
            <a:srgbClr val="F2F2F2"/>
          </a:solidFill>
          <a:ln w="12700">
            <a:miter lim="400000"/>
          </a:ln>
        </p:spPr>
        <p:txBody>
          <a:bodyPr lIns="25398" tIns="25398" rIns="25398" bIns="25398" anchor="ctr"/>
          <a:lstStyle/>
          <a:p>
            <a:pPr>
              <a:spcBef>
                <a:spcPts val="2251"/>
              </a:spcBef>
              <a:defRPr sz="2500" spc="75" baseline="11999">
                <a:solidFill>
                  <a:srgbClr val="53585F"/>
                </a:solidFill>
                <a:latin typeface="Aller Light"/>
                <a:ea typeface="Aller Light"/>
                <a:cs typeface="Aller Light"/>
                <a:sym typeface="Aller Light"/>
              </a:defRPr>
            </a:pPr>
            <a:endParaRPr sz="120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545" y="0"/>
            <a:ext cx="5042419" cy="6858000"/>
          </a:xfrm>
          <a:custGeom>
            <a:avLst/>
            <a:gdLst>
              <a:gd name="connsiteX0" fmla="*/ 0 w 5042419"/>
              <a:gd name="connsiteY0" fmla="*/ 0 h 6952766"/>
              <a:gd name="connsiteX1" fmla="*/ 5042419 w 5042419"/>
              <a:gd name="connsiteY1" fmla="*/ 0 h 6952766"/>
              <a:gd name="connsiteX2" fmla="*/ 5042419 w 5042419"/>
              <a:gd name="connsiteY2" fmla="*/ 6952766 h 6952766"/>
              <a:gd name="connsiteX3" fmla="*/ 0 w 5042419"/>
              <a:gd name="connsiteY3" fmla="*/ 6952766 h 6952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42419" h="6952766">
                <a:moveTo>
                  <a:pt x="0" y="0"/>
                </a:moveTo>
                <a:lnTo>
                  <a:pt x="5042419" y="0"/>
                </a:lnTo>
                <a:lnTo>
                  <a:pt x="5042419" y="6952766"/>
                </a:lnTo>
                <a:lnTo>
                  <a:pt x="0" y="6952766"/>
                </a:lnTo>
                <a:close/>
              </a:path>
            </a:pathLst>
          </a:custGeom>
          <a:ln w="76200">
            <a:noFill/>
          </a:ln>
        </p:spPr>
        <p:txBody>
          <a:bodyPr wrap="square">
            <a:noAutofit/>
          </a:bodyPr>
          <a:lstStyle>
            <a:lvl1pPr marL="0" indent="0">
              <a:buNone/>
              <a:defRPr sz="1600" b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50" charset="0"/>
              </a:defRPr>
            </a:lvl1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5513199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782644" y="673102"/>
            <a:ext cx="2728832" cy="5749924"/>
            <a:chOff x="1759188" y="1617532"/>
            <a:chExt cx="2106651" cy="4438929"/>
          </a:xfrm>
        </p:grpSpPr>
        <p:sp>
          <p:nvSpPr>
            <p:cNvPr id="14" name="Shape 3421"/>
            <p:cNvSpPr/>
            <p:nvPr userDrawn="1"/>
          </p:nvSpPr>
          <p:spPr>
            <a:xfrm>
              <a:off x="1759188" y="2242296"/>
              <a:ext cx="21736" cy="202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201" y="3"/>
                  </a:moveTo>
                  <a:lnTo>
                    <a:pt x="7201" y="0"/>
                  </a:lnTo>
                  <a:lnTo>
                    <a:pt x="0" y="939"/>
                  </a:lnTo>
                  <a:lnTo>
                    <a:pt x="0" y="20643"/>
                  </a:lnTo>
                  <a:lnTo>
                    <a:pt x="7201" y="21581"/>
                  </a:lnTo>
                  <a:lnTo>
                    <a:pt x="7201" y="21600"/>
                  </a:lnTo>
                  <a:lnTo>
                    <a:pt x="21600" y="21600"/>
                  </a:lnTo>
                  <a:lnTo>
                    <a:pt x="21600" y="3"/>
                  </a:lnTo>
                  <a:cubicBezTo>
                    <a:pt x="21600" y="3"/>
                    <a:pt x="7201" y="3"/>
                    <a:pt x="7201" y="3"/>
                  </a:cubicBezTo>
                  <a:close/>
                </a:path>
              </a:pathLst>
            </a:custGeom>
            <a:solidFill>
              <a:srgbClr val="53585F"/>
            </a:solidFill>
            <a:ln w="12700">
              <a:miter lim="400000"/>
            </a:ln>
          </p:spPr>
          <p:txBody>
            <a:bodyPr lIns="19050" tIns="19050" rIns="19050" bIns="19050" anchor="ctr"/>
            <a:lstStyle/>
            <a:p>
              <a:pPr defTabSz="228589">
                <a:defRPr sz="3000" baseline="10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 SemiBold"/>
                  <a:ea typeface="Gill Sans SemiBold"/>
                  <a:cs typeface="Gill Sans SemiBold"/>
                  <a:sym typeface="Gill Sans SemiBold"/>
                </a:defRPr>
              </a:pPr>
              <a:endParaRPr sz="1500"/>
            </a:p>
          </p:txBody>
        </p:sp>
        <p:sp>
          <p:nvSpPr>
            <p:cNvPr id="15" name="Shape 3422"/>
            <p:cNvSpPr/>
            <p:nvPr userDrawn="1"/>
          </p:nvSpPr>
          <p:spPr>
            <a:xfrm>
              <a:off x="1759188" y="2665523"/>
              <a:ext cx="21736" cy="1521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201" y="5"/>
                  </a:moveTo>
                  <a:lnTo>
                    <a:pt x="7201" y="0"/>
                  </a:lnTo>
                  <a:lnTo>
                    <a:pt x="0" y="1252"/>
                  </a:lnTo>
                  <a:lnTo>
                    <a:pt x="0" y="20324"/>
                  </a:lnTo>
                  <a:lnTo>
                    <a:pt x="7201" y="21575"/>
                  </a:lnTo>
                  <a:lnTo>
                    <a:pt x="7201" y="21600"/>
                  </a:lnTo>
                  <a:lnTo>
                    <a:pt x="21600" y="21600"/>
                  </a:lnTo>
                  <a:lnTo>
                    <a:pt x="21600" y="5"/>
                  </a:lnTo>
                  <a:cubicBezTo>
                    <a:pt x="21600" y="5"/>
                    <a:pt x="7201" y="5"/>
                    <a:pt x="7201" y="5"/>
                  </a:cubicBezTo>
                  <a:close/>
                </a:path>
              </a:pathLst>
            </a:custGeom>
            <a:solidFill>
              <a:srgbClr val="53585F"/>
            </a:solidFill>
            <a:ln w="12700">
              <a:miter lim="400000"/>
            </a:ln>
          </p:spPr>
          <p:txBody>
            <a:bodyPr lIns="19050" tIns="19050" rIns="19050" bIns="19050" anchor="ctr"/>
            <a:lstStyle/>
            <a:p>
              <a:pPr defTabSz="228589">
                <a:defRPr sz="3000" baseline="10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 SemiBold"/>
                  <a:ea typeface="Gill Sans SemiBold"/>
                  <a:cs typeface="Gill Sans SemiBold"/>
                  <a:sym typeface="Gill Sans SemiBold"/>
                </a:defRPr>
              </a:pPr>
              <a:endParaRPr sz="1500"/>
            </a:p>
          </p:txBody>
        </p:sp>
        <p:sp>
          <p:nvSpPr>
            <p:cNvPr id="16" name="Shape 3423"/>
            <p:cNvSpPr/>
            <p:nvPr userDrawn="1"/>
          </p:nvSpPr>
          <p:spPr>
            <a:xfrm>
              <a:off x="1759188" y="3035007"/>
              <a:ext cx="21736" cy="1521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201" y="4"/>
                  </a:moveTo>
                  <a:lnTo>
                    <a:pt x="7201" y="0"/>
                  </a:lnTo>
                  <a:lnTo>
                    <a:pt x="0" y="1251"/>
                  </a:lnTo>
                  <a:lnTo>
                    <a:pt x="0" y="20324"/>
                  </a:lnTo>
                  <a:lnTo>
                    <a:pt x="7201" y="21575"/>
                  </a:lnTo>
                  <a:lnTo>
                    <a:pt x="7201" y="21600"/>
                  </a:lnTo>
                  <a:lnTo>
                    <a:pt x="21600" y="21600"/>
                  </a:lnTo>
                  <a:lnTo>
                    <a:pt x="21600" y="4"/>
                  </a:lnTo>
                  <a:cubicBezTo>
                    <a:pt x="21600" y="4"/>
                    <a:pt x="7201" y="4"/>
                    <a:pt x="7201" y="4"/>
                  </a:cubicBezTo>
                  <a:close/>
                </a:path>
              </a:pathLst>
            </a:custGeom>
            <a:solidFill>
              <a:srgbClr val="53585F"/>
            </a:solidFill>
            <a:ln w="12700">
              <a:miter lim="400000"/>
            </a:ln>
          </p:spPr>
          <p:txBody>
            <a:bodyPr lIns="19050" tIns="19050" rIns="19050" bIns="19050" anchor="ctr"/>
            <a:lstStyle/>
            <a:p>
              <a:pPr defTabSz="228589">
                <a:defRPr sz="3000" baseline="10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 SemiBold"/>
                  <a:ea typeface="Gill Sans SemiBold"/>
                  <a:cs typeface="Gill Sans SemiBold"/>
                  <a:sym typeface="Gill Sans SemiBold"/>
                </a:defRPr>
              </a:pPr>
              <a:endParaRPr sz="1500"/>
            </a:p>
          </p:txBody>
        </p:sp>
        <p:sp>
          <p:nvSpPr>
            <p:cNvPr id="17" name="Shape 3424"/>
            <p:cNvSpPr/>
            <p:nvPr userDrawn="1"/>
          </p:nvSpPr>
          <p:spPr>
            <a:xfrm>
              <a:off x="1779342" y="1644404"/>
              <a:ext cx="2086497" cy="44120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169" y="0"/>
                  </a:moveTo>
                  <a:lnTo>
                    <a:pt x="3509" y="0"/>
                  </a:lnTo>
                  <a:cubicBezTo>
                    <a:pt x="1248" y="0"/>
                    <a:pt x="0" y="717"/>
                    <a:pt x="0" y="1623"/>
                  </a:cubicBezTo>
                  <a:lnTo>
                    <a:pt x="0" y="19941"/>
                  </a:lnTo>
                  <a:cubicBezTo>
                    <a:pt x="0" y="20953"/>
                    <a:pt x="1661" y="21600"/>
                    <a:pt x="3509" y="21600"/>
                  </a:cubicBezTo>
                  <a:lnTo>
                    <a:pt x="18169" y="21600"/>
                  </a:lnTo>
                  <a:cubicBezTo>
                    <a:pt x="20139" y="21600"/>
                    <a:pt x="21600" y="20848"/>
                    <a:pt x="21600" y="19941"/>
                  </a:cubicBezTo>
                  <a:lnTo>
                    <a:pt x="21600" y="1623"/>
                  </a:lnTo>
                  <a:cubicBezTo>
                    <a:pt x="21600" y="717"/>
                    <a:pt x="20308" y="0"/>
                    <a:pt x="18169" y="0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19050" tIns="19050" rIns="19050" bIns="19050" anchor="ctr"/>
            <a:lstStyle/>
            <a:p>
              <a:pPr>
                <a:spcBef>
                  <a:spcPts val="2251"/>
                </a:spcBef>
                <a:defRPr sz="2500" spc="75" baseline="11999">
                  <a:solidFill>
                    <a:srgbClr val="53585F"/>
                  </a:solidFill>
                  <a:latin typeface="Aller Light"/>
                  <a:ea typeface="Aller Light"/>
                  <a:cs typeface="Aller Light"/>
                  <a:sym typeface="Aller Light"/>
                </a:defRPr>
              </a:pPr>
              <a:endParaRPr sz="1200"/>
            </a:p>
          </p:txBody>
        </p:sp>
        <p:sp>
          <p:nvSpPr>
            <p:cNvPr id="18" name="Shape 3425"/>
            <p:cNvSpPr/>
            <p:nvPr userDrawn="1"/>
          </p:nvSpPr>
          <p:spPr>
            <a:xfrm>
              <a:off x="3243843" y="1617532"/>
              <a:ext cx="266657" cy="217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61" y="0"/>
                  </a:moveTo>
                  <a:lnTo>
                    <a:pt x="940" y="0"/>
                  </a:lnTo>
                  <a:lnTo>
                    <a:pt x="0" y="7201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7201"/>
                  </a:lnTo>
                  <a:cubicBezTo>
                    <a:pt x="21600" y="7201"/>
                    <a:pt x="20661" y="0"/>
                    <a:pt x="20661" y="0"/>
                  </a:cubicBezTo>
                  <a:close/>
                </a:path>
              </a:pathLst>
            </a:custGeom>
            <a:solidFill>
              <a:srgbClr val="53585F"/>
            </a:solidFill>
            <a:ln w="12700">
              <a:miter lim="400000"/>
            </a:ln>
          </p:spPr>
          <p:txBody>
            <a:bodyPr lIns="19050" tIns="19050" rIns="19050" bIns="19050" anchor="ctr"/>
            <a:lstStyle/>
            <a:p>
              <a:pPr defTabSz="228589">
                <a:defRPr sz="3000" baseline="10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 SemiBold"/>
                  <a:ea typeface="Gill Sans SemiBold"/>
                  <a:cs typeface="Gill Sans SemiBold"/>
                  <a:sym typeface="Gill Sans SemiBold"/>
                </a:defRPr>
              </a:pPr>
              <a:endParaRPr sz="1500"/>
            </a:p>
          </p:txBody>
        </p:sp>
        <p:sp>
          <p:nvSpPr>
            <p:cNvPr id="19" name="Shape 3426"/>
            <p:cNvSpPr/>
            <p:nvPr userDrawn="1"/>
          </p:nvSpPr>
          <p:spPr>
            <a:xfrm>
              <a:off x="2638392" y="1975733"/>
              <a:ext cx="368394" cy="75387"/>
            </a:xfrm>
            <a:prstGeom prst="roundRect">
              <a:avLst>
                <a:gd name="adj" fmla="val 50000"/>
              </a:avLst>
            </a:prstGeom>
            <a:solidFill>
              <a:srgbClr val="EDEFF3"/>
            </a:solidFill>
            <a:ln w="12700">
              <a:miter lim="400000"/>
            </a:ln>
          </p:spPr>
          <p:txBody>
            <a:bodyPr lIns="19050" tIns="19050" rIns="19050" bIns="19050" anchor="ctr"/>
            <a:lstStyle/>
            <a:p>
              <a:pPr>
                <a:spcBef>
                  <a:spcPts val="2251"/>
                </a:spcBef>
                <a:defRPr sz="2500" spc="75" baseline="11999">
                  <a:solidFill>
                    <a:srgbClr val="53585F"/>
                  </a:solidFill>
                  <a:latin typeface="Aller Light"/>
                  <a:ea typeface="Aller Light"/>
                  <a:cs typeface="Aller Light"/>
                  <a:sym typeface="Aller Light"/>
                </a:defRPr>
              </a:pPr>
              <a:endParaRPr sz="1200"/>
            </a:p>
          </p:txBody>
        </p:sp>
        <p:sp>
          <p:nvSpPr>
            <p:cNvPr id="20" name="Shape 3429"/>
            <p:cNvSpPr/>
            <p:nvPr userDrawn="1"/>
          </p:nvSpPr>
          <p:spPr>
            <a:xfrm rot="16200000">
              <a:off x="2647716" y="5545502"/>
              <a:ext cx="349750" cy="349750"/>
            </a:xfrm>
            <a:prstGeom prst="ellipse">
              <a:avLst/>
            </a:prstGeom>
            <a:solidFill>
              <a:srgbClr val="EDEFF3"/>
            </a:solidFill>
            <a:ln w="12700">
              <a:miter lim="400000"/>
            </a:ln>
          </p:spPr>
          <p:txBody>
            <a:bodyPr lIns="22860" rIns="22860" anchor="ctr"/>
            <a:lstStyle/>
            <a:p>
              <a:pPr>
                <a:spcBef>
                  <a:spcPts val="2251"/>
                </a:spcBef>
                <a:defRPr sz="2500" spc="75" baseline="11999">
                  <a:solidFill>
                    <a:srgbClr val="53585F"/>
                  </a:solidFill>
                  <a:latin typeface="Aller Light"/>
                  <a:ea typeface="Aller Light"/>
                  <a:cs typeface="Aller Light"/>
                  <a:sym typeface="Aller Light"/>
                </a:defRPr>
              </a:pPr>
              <a:endParaRPr sz="1200"/>
            </a:p>
          </p:txBody>
        </p:sp>
      </p:grp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932462" y="1389669"/>
            <a:ext cx="2461740" cy="415204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50" charset="0"/>
              </a:defRPr>
            </a:lvl1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9067167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4383908" y="3095357"/>
            <a:ext cx="1404125" cy="2958635"/>
            <a:chOff x="4383908" y="3095356"/>
            <a:chExt cx="1404125" cy="2958635"/>
          </a:xfrm>
        </p:grpSpPr>
        <p:sp>
          <p:nvSpPr>
            <p:cNvPr id="5" name="Shape 3412"/>
            <p:cNvSpPr/>
            <p:nvPr userDrawn="1"/>
          </p:nvSpPr>
          <p:spPr>
            <a:xfrm>
              <a:off x="4383908" y="3511774"/>
              <a:ext cx="14488" cy="1352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201" y="3"/>
                  </a:moveTo>
                  <a:lnTo>
                    <a:pt x="7201" y="0"/>
                  </a:lnTo>
                  <a:lnTo>
                    <a:pt x="0" y="939"/>
                  </a:lnTo>
                  <a:lnTo>
                    <a:pt x="0" y="20643"/>
                  </a:lnTo>
                  <a:lnTo>
                    <a:pt x="7201" y="21581"/>
                  </a:lnTo>
                  <a:lnTo>
                    <a:pt x="7201" y="21600"/>
                  </a:lnTo>
                  <a:lnTo>
                    <a:pt x="21600" y="21600"/>
                  </a:lnTo>
                  <a:lnTo>
                    <a:pt x="21600" y="3"/>
                  </a:lnTo>
                  <a:cubicBezTo>
                    <a:pt x="21600" y="3"/>
                    <a:pt x="7201" y="3"/>
                    <a:pt x="7201" y="3"/>
                  </a:cubicBezTo>
                  <a:close/>
                </a:path>
              </a:pathLst>
            </a:custGeom>
            <a:solidFill>
              <a:srgbClr val="53585F"/>
            </a:solidFill>
            <a:ln w="12700">
              <a:miter lim="400000"/>
            </a:ln>
          </p:spPr>
          <p:txBody>
            <a:bodyPr lIns="19050" tIns="19050" rIns="19050" bIns="19050" anchor="ctr"/>
            <a:lstStyle/>
            <a:p>
              <a:pPr defTabSz="228589">
                <a:defRPr sz="3000" baseline="10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 SemiBold"/>
                  <a:ea typeface="Gill Sans SemiBold"/>
                  <a:cs typeface="Gill Sans SemiBold"/>
                  <a:sym typeface="Gill Sans SemiBold"/>
                </a:defRPr>
              </a:pPr>
              <a:endParaRPr sz="1500"/>
            </a:p>
          </p:txBody>
        </p:sp>
        <p:sp>
          <p:nvSpPr>
            <p:cNvPr id="6" name="Shape 3413"/>
            <p:cNvSpPr/>
            <p:nvPr userDrawn="1"/>
          </p:nvSpPr>
          <p:spPr>
            <a:xfrm>
              <a:off x="4383908" y="3793863"/>
              <a:ext cx="14488" cy="1014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201" y="5"/>
                  </a:moveTo>
                  <a:lnTo>
                    <a:pt x="7201" y="0"/>
                  </a:lnTo>
                  <a:lnTo>
                    <a:pt x="0" y="1252"/>
                  </a:lnTo>
                  <a:lnTo>
                    <a:pt x="0" y="20324"/>
                  </a:lnTo>
                  <a:lnTo>
                    <a:pt x="7201" y="21575"/>
                  </a:lnTo>
                  <a:lnTo>
                    <a:pt x="7201" y="21600"/>
                  </a:lnTo>
                  <a:lnTo>
                    <a:pt x="21600" y="21600"/>
                  </a:lnTo>
                  <a:lnTo>
                    <a:pt x="21600" y="5"/>
                  </a:lnTo>
                  <a:cubicBezTo>
                    <a:pt x="21600" y="5"/>
                    <a:pt x="7201" y="5"/>
                    <a:pt x="7201" y="5"/>
                  </a:cubicBezTo>
                  <a:close/>
                </a:path>
              </a:pathLst>
            </a:custGeom>
            <a:solidFill>
              <a:srgbClr val="53585F"/>
            </a:solidFill>
            <a:ln w="12700">
              <a:miter lim="400000"/>
            </a:ln>
          </p:spPr>
          <p:txBody>
            <a:bodyPr lIns="19050" tIns="19050" rIns="19050" bIns="19050" anchor="ctr"/>
            <a:lstStyle/>
            <a:p>
              <a:pPr defTabSz="228589">
                <a:defRPr sz="3000" baseline="10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 SemiBold"/>
                  <a:ea typeface="Gill Sans SemiBold"/>
                  <a:cs typeface="Gill Sans SemiBold"/>
                  <a:sym typeface="Gill Sans SemiBold"/>
                </a:defRPr>
              </a:pPr>
              <a:endParaRPr sz="1500"/>
            </a:p>
          </p:txBody>
        </p:sp>
        <p:sp>
          <p:nvSpPr>
            <p:cNvPr id="7" name="Shape 3414"/>
            <p:cNvSpPr/>
            <p:nvPr userDrawn="1"/>
          </p:nvSpPr>
          <p:spPr>
            <a:xfrm>
              <a:off x="4383908" y="4040132"/>
              <a:ext cx="14488" cy="1014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201" y="4"/>
                  </a:moveTo>
                  <a:lnTo>
                    <a:pt x="7201" y="0"/>
                  </a:lnTo>
                  <a:lnTo>
                    <a:pt x="0" y="1251"/>
                  </a:lnTo>
                  <a:lnTo>
                    <a:pt x="0" y="20324"/>
                  </a:lnTo>
                  <a:lnTo>
                    <a:pt x="7201" y="21575"/>
                  </a:lnTo>
                  <a:lnTo>
                    <a:pt x="7201" y="21600"/>
                  </a:lnTo>
                  <a:lnTo>
                    <a:pt x="21600" y="21600"/>
                  </a:lnTo>
                  <a:lnTo>
                    <a:pt x="21600" y="4"/>
                  </a:lnTo>
                  <a:cubicBezTo>
                    <a:pt x="21600" y="4"/>
                    <a:pt x="7201" y="4"/>
                    <a:pt x="7201" y="4"/>
                  </a:cubicBezTo>
                  <a:close/>
                </a:path>
              </a:pathLst>
            </a:custGeom>
            <a:solidFill>
              <a:srgbClr val="53585F"/>
            </a:solidFill>
            <a:ln w="12700">
              <a:miter lim="400000"/>
            </a:ln>
          </p:spPr>
          <p:txBody>
            <a:bodyPr lIns="19050" tIns="19050" rIns="19050" bIns="19050" anchor="ctr"/>
            <a:lstStyle/>
            <a:p>
              <a:pPr defTabSz="228589">
                <a:defRPr sz="3000" baseline="10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 SemiBold"/>
                  <a:ea typeface="Gill Sans SemiBold"/>
                  <a:cs typeface="Gill Sans SemiBold"/>
                  <a:sym typeface="Gill Sans SemiBold"/>
                </a:defRPr>
              </a:pPr>
              <a:endParaRPr sz="1500"/>
            </a:p>
          </p:txBody>
        </p:sp>
        <p:sp>
          <p:nvSpPr>
            <p:cNvPr id="8" name="Shape 3415"/>
            <p:cNvSpPr/>
            <p:nvPr userDrawn="1"/>
          </p:nvSpPr>
          <p:spPr>
            <a:xfrm>
              <a:off x="4397341" y="3113267"/>
              <a:ext cx="1390692" cy="29407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169" y="0"/>
                  </a:moveTo>
                  <a:lnTo>
                    <a:pt x="3509" y="0"/>
                  </a:lnTo>
                  <a:cubicBezTo>
                    <a:pt x="1248" y="0"/>
                    <a:pt x="0" y="717"/>
                    <a:pt x="0" y="1623"/>
                  </a:cubicBezTo>
                  <a:lnTo>
                    <a:pt x="0" y="19941"/>
                  </a:lnTo>
                  <a:cubicBezTo>
                    <a:pt x="0" y="20953"/>
                    <a:pt x="1661" y="21600"/>
                    <a:pt x="3509" y="21600"/>
                  </a:cubicBezTo>
                  <a:lnTo>
                    <a:pt x="18169" y="21600"/>
                  </a:lnTo>
                  <a:cubicBezTo>
                    <a:pt x="20139" y="21600"/>
                    <a:pt x="21600" y="20848"/>
                    <a:pt x="21600" y="19941"/>
                  </a:cubicBezTo>
                  <a:lnTo>
                    <a:pt x="21600" y="1623"/>
                  </a:lnTo>
                  <a:cubicBezTo>
                    <a:pt x="21600" y="717"/>
                    <a:pt x="20308" y="0"/>
                    <a:pt x="18169" y="0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lIns="19050" tIns="19050" rIns="19050" bIns="19050" anchor="ctr"/>
            <a:lstStyle/>
            <a:p>
              <a:pPr>
                <a:spcBef>
                  <a:spcPts val="2251"/>
                </a:spcBef>
                <a:defRPr sz="2500" spc="75" baseline="11999">
                  <a:solidFill>
                    <a:srgbClr val="53585F"/>
                  </a:solidFill>
                  <a:latin typeface="Aller Light"/>
                  <a:ea typeface="Aller Light"/>
                  <a:cs typeface="Aller Light"/>
                  <a:sym typeface="Aller Light"/>
                </a:defRPr>
              </a:pPr>
              <a:endParaRPr sz="1200"/>
            </a:p>
          </p:txBody>
        </p:sp>
        <p:sp>
          <p:nvSpPr>
            <p:cNvPr id="9" name="Shape 3416"/>
            <p:cNvSpPr/>
            <p:nvPr userDrawn="1"/>
          </p:nvSpPr>
          <p:spPr>
            <a:xfrm>
              <a:off x="5373460" y="3095356"/>
              <a:ext cx="177733" cy="144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61" y="0"/>
                  </a:moveTo>
                  <a:lnTo>
                    <a:pt x="940" y="0"/>
                  </a:lnTo>
                  <a:lnTo>
                    <a:pt x="0" y="7201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7201"/>
                  </a:lnTo>
                  <a:cubicBezTo>
                    <a:pt x="21600" y="7201"/>
                    <a:pt x="20661" y="0"/>
                    <a:pt x="20661" y="0"/>
                  </a:cubicBezTo>
                  <a:close/>
                </a:path>
              </a:pathLst>
            </a:custGeom>
            <a:solidFill>
              <a:srgbClr val="53585F"/>
            </a:solidFill>
            <a:ln w="12700">
              <a:miter lim="400000"/>
            </a:ln>
          </p:spPr>
          <p:txBody>
            <a:bodyPr lIns="19050" tIns="19050" rIns="19050" bIns="19050" anchor="ctr"/>
            <a:lstStyle/>
            <a:p>
              <a:pPr defTabSz="228589">
                <a:defRPr sz="3000" baseline="10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 SemiBold"/>
                  <a:ea typeface="Gill Sans SemiBold"/>
                  <a:cs typeface="Gill Sans SemiBold"/>
                  <a:sym typeface="Gill Sans SemiBold"/>
                </a:defRPr>
              </a:pPr>
              <a:endParaRPr sz="1500"/>
            </a:p>
          </p:txBody>
        </p:sp>
        <p:sp>
          <p:nvSpPr>
            <p:cNvPr id="10" name="Shape 3417"/>
            <p:cNvSpPr/>
            <p:nvPr userDrawn="1"/>
          </p:nvSpPr>
          <p:spPr>
            <a:xfrm>
              <a:off x="4969915" y="3334105"/>
              <a:ext cx="245542" cy="50247"/>
            </a:xfrm>
            <a:prstGeom prst="roundRect">
              <a:avLst>
                <a:gd name="adj" fmla="val 50000"/>
              </a:avLst>
            </a:prstGeom>
            <a:solidFill>
              <a:srgbClr val="EDEFF3"/>
            </a:solidFill>
            <a:ln w="12700">
              <a:miter lim="400000"/>
            </a:ln>
          </p:spPr>
          <p:txBody>
            <a:bodyPr lIns="19050" tIns="19050" rIns="19050" bIns="19050" anchor="ctr"/>
            <a:lstStyle/>
            <a:p>
              <a:pPr>
                <a:spcBef>
                  <a:spcPts val="2251"/>
                </a:spcBef>
                <a:defRPr sz="2500" spc="75" baseline="11999">
                  <a:solidFill>
                    <a:srgbClr val="53585F"/>
                  </a:solidFill>
                  <a:latin typeface="Aller Light"/>
                  <a:ea typeface="Aller Light"/>
                  <a:cs typeface="Aller Light"/>
                  <a:sym typeface="Aller Light"/>
                </a:defRPr>
              </a:pPr>
              <a:endParaRPr sz="1200"/>
            </a:p>
          </p:txBody>
        </p:sp>
        <p:sp>
          <p:nvSpPr>
            <p:cNvPr id="13" name="Shape 3420"/>
            <p:cNvSpPr/>
            <p:nvPr userDrawn="1"/>
          </p:nvSpPr>
          <p:spPr>
            <a:xfrm rot="16200000">
              <a:off x="4976130" y="5713426"/>
              <a:ext cx="233116" cy="233116"/>
            </a:xfrm>
            <a:prstGeom prst="ellipse">
              <a:avLst/>
            </a:prstGeom>
            <a:solidFill>
              <a:srgbClr val="EDEFF3"/>
            </a:solidFill>
            <a:ln w="12700">
              <a:miter lim="400000"/>
            </a:ln>
          </p:spPr>
          <p:txBody>
            <a:bodyPr lIns="22860" rIns="22860" anchor="ctr"/>
            <a:lstStyle/>
            <a:p>
              <a:pPr>
                <a:spcBef>
                  <a:spcPts val="2251"/>
                </a:spcBef>
                <a:defRPr sz="2500" spc="75" baseline="11999">
                  <a:solidFill>
                    <a:srgbClr val="53585F"/>
                  </a:solidFill>
                  <a:latin typeface="Aller Light"/>
                  <a:ea typeface="Aller Light"/>
                  <a:cs typeface="Aller Light"/>
                  <a:sym typeface="Aller Light"/>
                </a:defRPr>
              </a:pPr>
              <a:endParaRPr sz="1200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759189" y="1617534"/>
            <a:ext cx="2106651" cy="4438929"/>
            <a:chOff x="1759188" y="1617532"/>
            <a:chExt cx="2106651" cy="4438929"/>
          </a:xfrm>
        </p:grpSpPr>
        <p:sp>
          <p:nvSpPr>
            <p:cNvPr id="14" name="Shape 3421"/>
            <p:cNvSpPr/>
            <p:nvPr userDrawn="1"/>
          </p:nvSpPr>
          <p:spPr>
            <a:xfrm>
              <a:off x="1759188" y="2242296"/>
              <a:ext cx="21736" cy="202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201" y="3"/>
                  </a:moveTo>
                  <a:lnTo>
                    <a:pt x="7201" y="0"/>
                  </a:lnTo>
                  <a:lnTo>
                    <a:pt x="0" y="939"/>
                  </a:lnTo>
                  <a:lnTo>
                    <a:pt x="0" y="20643"/>
                  </a:lnTo>
                  <a:lnTo>
                    <a:pt x="7201" y="21581"/>
                  </a:lnTo>
                  <a:lnTo>
                    <a:pt x="7201" y="21600"/>
                  </a:lnTo>
                  <a:lnTo>
                    <a:pt x="21600" y="21600"/>
                  </a:lnTo>
                  <a:lnTo>
                    <a:pt x="21600" y="3"/>
                  </a:lnTo>
                  <a:cubicBezTo>
                    <a:pt x="21600" y="3"/>
                    <a:pt x="7201" y="3"/>
                    <a:pt x="7201" y="3"/>
                  </a:cubicBezTo>
                  <a:close/>
                </a:path>
              </a:pathLst>
            </a:custGeom>
            <a:solidFill>
              <a:srgbClr val="53585F"/>
            </a:solidFill>
            <a:ln w="12700">
              <a:miter lim="400000"/>
            </a:ln>
          </p:spPr>
          <p:txBody>
            <a:bodyPr lIns="19050" tIns="19050" rIns="19050" bIns="19050" anchor="ctr"/>
            <a:lstStyle/>
            <a:p>
              <a:pPr defTabSz="228589">
                <a:defRPr sz="3000" baseline="10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 SemiBold"/>
                  <a:ea typeface="Gill Sans SemiBold"/>
                  <a:cs typeface="Gill Sans SemiBold"/>
                  <a:sym typeface="Gill Sans SemiBold"/>
                </a:defRPr>
              </a:pPr>
              <a:endParaRPr sz="1500"/>
            </a:p>
          </p:txBody>
        </p:sp>
        <p:sp>
          <p:nvSpPr>
            <p:cNvPr id="15" name="Shape 3422"/>
            <p:cNvSpPr/>
            <p:nvPr userDrawn="1"/>
          </p:nvSpPr>
          <p:spPr>
            <a:xfrm>
              <a:off x="1759188" y="2665523"/>
              <a:ext cx="21736" cy="1521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201" y="5"/>
                  </a:moveTo>
                  <a:lnTo>
                    <a:pt x="7201" y="0"/>
                  </a:lnTo>
                  <a:lnTo>
                    <a:pt x="0" y="1252"/>
                  </a:lnTo>
                  <a:lnTo>
                    <a:pt x="0" y="20324"/>
                  </a:lnTo>
                  <a:lnTo>
                    <a:pt x="7201" y="21575"/>
                  </a:lnTo>
                  <a:lnTo>
                    <a:pt x="7201" y="21600"/>
                  </a:lnTo>
                  <a:lnTo>
                    <a:pt x="21600" y="21600"/>
                  </a:lnTo>
                  <a:lnTo>
                    <a:pt x="21600" y="5"/>
                  </a:lnTo>
                  <a:cubicBezTo>
                    <a:pt x="21600" y="5"/>
                    <a:pt x="7201" y="5"/>
                    <a:pt x="7201" y="5"/>
                  </a:cubicBezTo>
                  <a:close/>
                </a:path>
              </a:pathLst>
            </a:custGeom>
            <a:solidFill>
              <a:srgbClr val="53585F"/>
            </a:solidFill>
            <a:ln w="12700">
              <a:miter lim="400000"/>
            </a:ln>
          </p:spPr>
          <p:txBody>
            <a:bodyPr lIns="19050" tIns="19050" rIns="19050" bIns="19050" anchor="ctr"/>
            <a:lstStyle/>
            <a:p>
              <a:pPr defTabSz="228589">
                <a:defRPr sz="3000" baseline="10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 SemiBold"/>
                  <a:ea typeface="Gill Sans SemiBold"/>
                  <a:cs typeface="Gill Sans SemiBold"/>
                  <a:sym typeface="Gill Sans SemiBold"/>
                </a:defRPr>
              </a:pPr>
              <a:endParaRPr sz="1500"/>
            </a:p>
          </p:txBody>
        </p:sp>
        <p:sp>
          <p:nvSpPr>
            <p:cNvPr id="16" name="Shape 3423"/>
            <p:cNvSpPr/>
            <p:nvPr userDrawn="1"/>
          </p:nvSpPr>
          <p:spPr>
            <a:xfrm>
              <a:off x="1759188" y="3035007"/>
              <a:ext cx="21736" cy="1521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201" y="4"/>
                  </a:moveTo>
                  <a:lnTo>
                    <a:pt x="7201" y="0"/>
                  </a:lnTo>
                  <a:lnTo>
                    <a:pt x="0" y="1251"/>
                  </a:lnTo>
                  <a:lnTo>
                    <a:pt x="0" y="20324"/>
                  </a:lnTo>
                  <a:lnTo>
                    <a:pt x="7201" y="21575"/>
                  </a:lnTo>
                  <a:lnTo>
                    <a:pt x="7201" y="21600"/>
                  </a:lnTo>
                  <a:lnTo>
                    <a:pt x="21600" y="21600"/>
                  </a:lnTo>
                  <a:lnTo>
                    <a:pt x="21600" y="4"/>
                  </a:lnTo>
                  <a:cubicBezTo>
                    <a:pt x="21600" y="4"/>
                    <a:pt x="7201" y="4"/>
                    <a:pt x="7201" y="4"/>
                  </a:cubicBezTo>
                  <a:close/>
                </a:path>
              </a:pathLst>
            </a:custGeom>
            <a:solidFill>
              <a:srgbClr val="53585F"/>
            </a:solidFill>
            <a:ln w="12700">
              <a:miter lim="400000"/>
            </a:ln>
          </p:spPr>
          <p:txBody>
            <a:bodyPr lIns="19050" tIns="19050" rIns="19050" bIns="19050" anchor="ctr"/>
            <a:lstStyle/>
            <a:p>
              <a:pPr defTabSz="228589">
                <a:defRPr sz="3000" baseline="10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 SemiBold"/>
                  <a:ea typeface="Gill Sans SemiBold"/>
                  <a:cs typeface="Gill Sans SemiBold"/>
                  <a:sym typeface="Gill Sans SemiBold"/>
                </a:defRPr>
              </a:pPr>
              <a:endParaRPr sz="1500"/>
            </a:p>
          </p:txBody>
        </p:sp>
        <p:sp>
          <p:nvSpPr>
            <p:cNvPr id="17" name="Shape 3424"/>
            <p:cNvSpPr/>
            <p:nvPr userDrawn="1"/>
          </p:nvSpPr>
          <p:spPr>
            <a:xfrm>
              <a:off x="1779342" y="1644404"/>
              <a:ext cx="2086497" cy="44120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169" y="0"/>
                  </a:moveTo>
                  <a:lnTo>
                    <a:pt x="3509" y="0"/>
                  </a:lnTo>
                  <a:cubicBezTo>
                    <a:pt x="1248" y="0"/>
                    <a:pt x="0" y="717"/>
                    <a:pt x="0" y="1623"/>
                  </a:cubicBezTo>
                  <a:lnTo>
                    <a:pt x="0" y="19941"/>
                  </a:lnTo>
                  <a:cubicBezTo>
                    <a:pt x="0" y="20953"/>
                    <a:pt x="1661" y="21600"/>
                    <a:pt x="3509" y="21600"/>
                  </a:cubicBezTo>
                  <a:lnTo>
                    <a:pt x="18169" y="21600"/>
                  </a:lnTo>
                  <a:cubicBezTo>
                    <a:pt x="20139" y="21600"/>
                    <a:pt x="21600" y="20848"/>
                    <a:pt x="21600" y="19941"/>
                  </a:cubicBezTo>
                  <a:lnTo>
                    <a:pt x="21600" y="1623"/>
                  </a:lnTo>
                  <a:cubicBezTo>
                    <a:pt x="21600" y="717"/>
                    <a:pt x="20308" y="0"/>
                    <a:pt x="18169" y="0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19050" tIns="19050" rIns="19050" bIns="19050" anchor="ctr"/>
            <a:lstStyle/>
            <a:p>
              <a:pPr>
                <a:spcBef>
                  <a:spcPts val="2251"/>
                </a:spcBef>
                <a:defRPr sz="2500" spc="75" baseline="11999">
                  <a:solidFill>
                    <a:srgbClr val="53585F"/>
                  </a:solidFill>
                  <a:latin typeface="Aller Light"/>
                  <a:ea typeface="Aller Light"/>
                  <a:cs typeface="Aller Light"/>
                  <a:sym typeface="Aller Light"/>
                </a:defRPr>
              </a:pPr>
              <a:endParaRPr sz="1200"/>
            </a:p>
          </p:txBody>
        </p:sp>
        <p:sp>
          <p:nvSpPr>
            <p:cNvPr id="18" name="Shape 3425"/>
            <p:cNvSpPr/>
            <p:nvPr userDrawn="1"/>
          </p:nvSpPr>
          <p:spPr>
            <a:xfrm>
              <a:off x="3243843" y="1617532"/>
              <a:ext cx="266657" cy="217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61" y="0"/>
                  </a:moveTo>
                  <a:lnTo>
                    <a:pt x="940" y="0"/>
                  </a:lnTo>
                  <a:lnTo>
                    <a:pt x="0" y="7201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7201"/>
                  </a:lnTo>
                  <a:cubicBezTo>
                    <a:pt x="21600" y="7201"/>
                    <a:pt x="20661" y="0"/>
                    <a:pt x="20661" y="0"/>
                  </a:cubicBezTo>
                  <a:close/>
                </a:path>
              </a:pathLst>
            </a:custGeom>
            <a:solidFill>
              <a:srgbClr val="53585F"/>
            </a:solidFill>
            <a:ln w="12700">
              <a:miter lim="400000"/>
            </a:ln>
          </p:spPr>
          <p:txBody>
            <a:bodyPr lIns="19050" tIns="19050" rIns="19050" bIns="19050" anchor="ctr"/>
            <a:lstStyle/>
            <a:p>
              <a:pPr defTabSz="228589">
                <a:defRPr sz="3000" baseline="10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 SemiBold"/>
                  <a:ea typeface="Gill Sans SemiBold"/>
                  <a:cs typeface="Gill Sans SemiBold"/>
                  <a:sym typeface="Gill Sans SemiBold"/>
                </a:defRPr>
              </a:pPr>
              <a:endParaRPr sz="1500"/>
            </a:p>
          </p:txBody>
        </p:sp>
        <p:sp>
          <p:nvSpPr>
            <p:cNvPr id="19" name="Shape 3426"/>
            <p:cNvSpPr/>
            <p:nvPr userDrawn="1"/>
          </p:nvSpPr>
          <p:spPr>
            <a:xfrm>
              <a:off x="2638392" y="1975733"/>
              <a:ext cx="368394" cy="75387"/>
            </a:xfrm>
            <a:prstGeom prst="roundRect">
              <a:avLst>
                <a:gd name="adj" fmla="val 50000"/>
              </a:avLst>
            </a:prstGeom>
            <a:solidFill>
              <a:srgbClr val="EDEFF3"/>
            </a:solidFill>
            <a:ln w="12700">
              <a:miter lim="400000"/>
            </a:ln>
          </p:spPr>
          <p:txBody>
            <a:bodyPr lIns="19050" tIns="19050" rIns="19050" bIns="19050" anchor="ctr"/>
            <a:lstStyle/>
            <a:p>
              <a:pPr>
                <a:spcBef>
                  <a:spcPts val="2251"/>
                </a:spcBef>
                <a:defRPr sz="2500" spc="75" baseline="11999">
                  <a:solidFill>
                    <a:srgbClr val="53585F"/>
                  </a:solidFill>
                  <a:latin typeface="Aller Light"/>
                  <a:ea typeface="Aller Light"/>
                  <a:cs typeface="Aller Light"/>
                  <a:sym typeface="Aller Light"/>
                </a:defRPr>
              </a:pPr>
              <a:endParaRPr sz="1200"/>
            </a:p>
          </p:txBody>
        </p:sp>
        <p:sp>
          <p:nvSpPr>
            <p:cNvPr id="22" name="Shape 3429"/>
            <p:cNvSpPr/>
            <p:nvPr userDrawn="1"/>
          </p:nvSpPr>
          <p:spPr>
            <a:xfrm rot="16200000">
              <a:off x="2647716" y="5545502"/>
              <a:ext cx="349750" cy="349750"/>
            </a:xfrm>
            <a:prstGeom prst="ellipse">
              <a:avLst/>
            </a:prstGeom>
            <a:solidFill>
              <a:srgbClr val="EDEFF3"/>
            </a:solidFill>
            <a:ln w="12700">
              <a:miter lim="400000"/>
            </a:ln>
          </p:spPr>
          <p:txBody>
            <a:bodyPr lIns="22860" rIns="22860" anchor="ctr"/>
            <a:lstStyle/>
            <a:p>
              <a:pPr>
                <a:spcBef>
                  <a:spcPts val="2251"/>
                </a:spcBef>
                <a:defRPr sz="2500" spc="75" baseline="11999">
                  <a:solidFill>
                    <a:srgbClr val="53585F"/>
                  </a:solidFill>
                  <a:latin typeface="Aller Light"/>
                  <a:ea typeface="Aller Light"/>
                  <a:cs typeface="Aller Light"/>
                  <a:sym typeface="Aller Light"/>
                </a:defRPr>
              </a:pPr>
              <a:endParaRPr sz="1200"/>
            </a:p>
          </p:txBody>
        </p:sp>
      </p:grpSp>
      <p:pic>
        <p:nvPicPr>
          <p:cNvPr id="11" name="blank7.jpg"/>
          <p:cNvPicPr>
            <a:picLocks noChangeAspect="1"/>
          </p:cNvPicPr>
          <p:nvPr/>
        </p:nvPicPr>
        <p:blipFill>
          <a:blip r:embed="rId2" cstate="print">
            <a:extLst/>
          </a:blip>
          <a:srcRect l="10458" r="10458"/>
          <a:stretch>
            <a:fillRect/>
          </a:stretch>
        </p:blipFill>
        <p:spPr>
          <a:xfrm>
            <a:off x="4503983" y="3517614"/>
            <a:ext cx="1177284" cy="210571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" name="blank7.jpg"/>
          <p:cNvPicPr>
            <a:picLocks noChangeAspect="1"/>
          </p:cNvPicPr>
          <p:nvPr/>
        </p:nvPicPr>
        <p:blipFill>
          <a:blip r:embed="rId3" cstate="print">
            <a:extLst/>
          </a:blip>
          <a:srcRect l="10458" r="10458"/>
          <a:stretch>
            <a:fillRect/>
          </a:stretch>
        </p:blipFill>
        <p:spPr>
          <a:xfrm>
            <a:off x="1939341" y="2251055"/>
            <a:ext cx="1766315" cy="315926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502565" y="3511775"/>
            <a:ext cx="1178705" cy="2111548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50" charset="0"/>
              </a:defRPr>
            </a:lvl1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1939341" y="2242297"/>
            <a:ext cx="1766315" cy="3168019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50" charset="0"/>
              </a:defRPr>
            </a:lvl1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5582508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 rot="1800000">
            <a:off x="3319061" y="3150906"/>
            <a:ext cx="1125481" cy="1538683"/>
          </a:xfrm>
          <a:custGeom>
            <a:avLst/>
            <a:gdLst>
              <a:gd name="connsiteX0" fmla="*/ 1551 w 1125481"/>
              <a:gd name="connsiteY0" fmla="*/ 19064 h 1538683"/>
              <a:gd name="connsiteX1" fmla="*/ 1098331 w 1125481"/>
              <a:gd name="connsiteY1" fmla="*/ 1 h 1538683"/>
              <a:gd name="connsiteX2" fmla="*/ 1099942 w 1125481"/>
              <a:gd name="connsiteY2" fmla="*/ 1732 h 1538683"/>
              <a:gd name="connsiteX3" fmla="*/ 1125481 w 1125481"/>
              <a:gd name="connsiteY3" fmla="*/ 1517974 h 1538683"/>
              <a:gd name="connsiteX4" fmla="*/ 1123929 w 1125481"/>
              <a:gd name="connsiteY4" fmla="*/ 1519620 h 1538683"/>
              <a:gd name="connsiteX5" fmla="*/ 27148 w 1125481"/>
              <a:gd name="connsiteY5" fmla="*/ 1538683 h 1538683"/>
              <a:gd name="connsiteX6" fmla="*/ 25540 w 1125481"/>
              <a:gd name="connsiteY6" fmla="*/ 1537092 h 1538683"/>
              <a:gd name="connsiteX7" fmla="*/ 1 w 1125481"/>
              <a:gd name="connsiteY7" fmla="*/ 20851 h 1538683"/>
              <a:gd name="connsiteX8" fmla="*/ 1551 w 1125481"/>
              <a:gd name="connsiteY8" fmla="*/ 19064 h 1538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25481" h="1538683">
                <a:moveTo>
                  <a:pt x="1551" y="19064"/>
                </a:moveTo>
                <a:cubicBezTo>
                  <a:pt x="1098433" y="-1"/>
                  <a:pt x="1098331" y="1"/>
                  <a:pt x="1098331" y="1"/>
                </a:cubicBezTo>
                <a:cubicBezTo>
                  <a:pt x="1099096" y="-12"/>
                  <a:pt x="1099927" y="888"/>
                  <a:pt x="1099942" y="1732"/>
                </a:cubicBezTo>
                <a:lnTo>
                  <a:pt x="1125481" y="1517974"/>
                </a:lnTo>
                <a:cubicBezTo>
                  <a:pt x="1125495" y="1518818"/>
                  <a:pt x="1124693" y="1519606"/>
                  <a:pt x="1123929" y="1519620"/>
                </a:cubicBezTo>
                <a:cubicBezTo>
                  <a:pt x="27046" y="1538685"/>
                  <a:pt x="27148" y="1538683"/>
                  <a:pt x="27148" y="1538683"/>
                </a:cubicBezTo>
                <a:cubicBezTo>
                  <a:pt x="26384" y="1538696"/>
                  <a:pt x="25555" y="1537937"/>
                  <a:pt x="25540" y="1537092"/>
                </a:cubicBezTo>
                <a:cubicBezTo>
                  <a:pt x="-50" y="20852"/>
                  <a:pt x="1" y="20851"/>
                  <a:pt x="1" y="20851"/>
                </a:cubicBezTo>
                <a:cubicBezTo>
                  <a:pt x="-13" y="20007"/>
                  <a:pt x="786" y="19078"/>
                  <a:pt x="1551" y="19064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600" b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50" charset="0"/>
              </a:defRPr>
            </a:lvl1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5269297" y="2798955"/>
            <a:ext cx="1624411" cy="2242544"/>
          </a:xfrm>
          <a:custGeom>
            <a:avLst/>
            <a:gdLst>
              <a:gd name="connsiteX0" fmla="*/ 3384 w 1624410"/>
              <a:gd name="connsiteY0" fmla="*/ 0 h 2242544"/>
              <a:gd name="connsiteX1" fmla="*/ 1622229 w 1624410"/>
              <a:gd name="connsiteY1" fmla="*/ 0 h 2242544"/>
              <a:gd name="connsiteX2" fmla="*/ 1624410 w 1624410"/>
              <a:gd name="connsiteY2" fmla="*/ 2596 h 2242544"/>
              <a:gd name="connsiteX3" fmla="*/ 1623207 w 1624410"/>
              <a:gd name="connsiteY3" fmla="*/ 2240156 h 2242544"/>
              <a:gd name="connsiteX4" fmla="*/ 1621026 w 1624410"/>
              <a:gd name="connsiteY4" fmla="*/ 2242544 h 2242544"/>
              <a:gd name="connsiteX5" fmla="*/ 2181 w 1624410"/>
              <a:gd name="connsiteY5" fmla="*/ 2242544 h 2242544"/>
              <a:gd name="connsiteX6" fmla="*/ 0 w 1624410"/>
              <a:gd name="connsiteY6" fmla="*/ 2240156 h 2242544"/>
              <a:gd name="connsiteX7" fmla="*/ 1204 w 1624410"/>
              <a:gd name="connsiteY7" fmla="*/ 2596 h 2242544"/>
              <a:gd name="connsiteX8" fmla="*/ 3384 w 1624410"/>
              <a:gd name="connsiteY8" fmla="*/ 0 h 2242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24410" h="2242544">
                <a:moveTo>
                  <a:pt x="3384" y="0"/>
                </a:moveTo>
                <a:cubicBezTo>
                  <a:pt x="1622154" y="0"/>
                  <a:pt x="1622229" y="0"/>
                  <a:pt x="1622229" y="0"/>
                </a:cubicBezTo>
                <a:cubicBezTo>
                  <a:pt x="1623357" y="0"/>
                  <a:pt x="1624410" y="1350"/>
                  <a:pt x="1624410" y="2596"/>
                </a:cubicBezTo>
                <a:lnTo>
                  <a:pt x="1623207" y="2240156"/>
                </a:lnTo>
                <a:cubicBezTo>
                  <a:pt x="1623207" y="2241402"/>
                  <a:pt x="1622154" y="2242544"/>
                  <a:pt x="1621026" y="2242544"/>
                </a:cubicBezTo>
                <a:cubicBezTo>
                  <a:pt x="2256" y="2242544"/>
                  <a:pt x="2181" y="2242544"/>
                  <a:pt x="2181" y="2242544"/>
                </a:cubicBezTo>
                <a:cubicBezTo>
                  <a:pt x="1053" y="2242544"/>
                  <a:pt x="0" y="2241402"/>
                  <a:pt x="0" y="2240156"/>
                </a:cubicBezTo>
                <a:cubicBezTo>
                  <a:pt x="1128" y="2492"/>
                  <a:pt x="1204" y="2596"/>
                  <a:pt x="1204" y="2596"/>
                </a:cubicBezTo>
                <a:cubicBezTo>
                  <a:pt x="1204" y="1350"/>
                  <a:pt x="2256" y="0"/>
                  <a:pt x="338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600" b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50" charset="0"/>
              </a:defRPr>
            </a:lvl1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5"/>
          </p:nvPr>
        </p:nvSpPr>
        <p:spPr>
          <a:xfrm rot="20373250">
            <a:off x="7642670" y="3147192"/>
            <a:ext cx="1135873" cy="1546101"/>
          </a:xfrm>
          <a:custGeom>
            <a:avLst/>
            <a:gdLst>
              <a:gd name="connsiteX0" fmla="*/ 1098160 w 1135873"/>
              <a:gd name="connsiteY0" fmla="*/ 1 h 1546101"/>
              <a:gd name="connsiteX1" fmla="*/ 1099783 w 1135873"/>
              <a:gd name="connsiteY1" fmla="*/ 1721 h 1546101"/>
              <a:gd name="connsiteX2" fmla="*/ 1135873 w 1135873"/>
              <a:gd name="connsiteY2" fmla="*/ 1517748 h 1546101"/>
              <a:gd name="connsiteX3" fmla="*/ 1134333 w 1135873"/>
              <a:gd name="connsiteY3" fmla="*/ 1519404 h 1546101"/>
              <a:gd name="connsiteX4" fmla="*/ 37710 w 1135873"/>
              <a:gd name="connsiteY4" fmla="*/ 1546101 h 1546101"/>
              <a:gd name="connsiteX5" fmla="*/ 36091 w 1135873"/>
              <a:gd name="connsiteY5" fmla="*/ 1544521 h 1546101"/>
              <a:gd name="connsiteX6" fmla="*/ 1 w 1135873"/>
              <a:gd name="connsiteY6" fmla="*/ 28494 h 1546101"/>
              <a:gd name="connsiteX7" fmla="*/ 1538 w 1135873"/>
              <a:gd name="connsiteY7" fmla="*/ 26697 h 1546101"/>
              <a:gd name="connsiteX8" fmla="*/ 1098160 w 1135873"/>
              <a:gd name="connsiteY8" fmla="*/ 1 h 1546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5873" h="1546101">
                <a:moveTo>
                  <a:pt x="1098160" y="1"/>
                </a:moveTo>
                <a:cubicBezTo>
                  <a:pt x="1098924" y="-18"/>
                  <a:pt x="1099762" y="877"/>
                  <a:pt x="1099783" y="1721"/>
                </a:cubicBezTo>
                <a:lnTo>
                  <a:pt x="1135873" y="1517748"/>
                </a:lnTo>
                <a:cubicBezTo>
                  <a:pt x="1135894" y="1518592"/>
                  <a:pt x="1135097" y="1519386"/>
                  <a:pt x="1134333" y="1519404"/>
                </a:cubicBezTo>
                <a:cubicBezTo>
                  <a:pt x="37608" y="1546103"/>
                  <a:pt x="37710" y="1546101"/>
                  <a:pt x="37710" y="1546101"/>
                </a:cubicBezTo>
                <a:cubicBezTo>
                  <a:pt x="36946" y="1546119"/>
                  <a:pt x="36112" y="1545366"/>
                  <a:pt x="36091" y="1544521"/>
                </a:cubicBezTo>
                <a:cubicBezTo>
                  <a:pt x="-50" y="28495"/>
                  <a:pt x="1" y="28494"/>
                  <a:pt x="1" y="28494"/>
                </a:cubicBezTo>
                <a:cubicBezTo>
                  <a:pt x="-20" y="27650"/>
                  <a:pt x="773" y="26715"/>
                  <a:pt x="1538" y="26697"/>
                </a:cubicBezTo>
                <a:cubicBezTo>
                  <a:pt x="1098262" y="-2"/>
                  <a:pt x="1098160" y="1"/>
                  <a:pt x="1098160" y="1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600" b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50" charset="0"/>
              </a:defRPr>
            </a:lvl1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1841371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5724968" y="2425120"/>
            <a:ext cx="4593041" cy="3327019"/>
          </a:xfrm>
          <a:custGeom>
            <a:avLst/>
            <a:gdLst>
              <a:gd name="connsiteX0" fmla="*/ 5316 w 4593041"/>
              <a:gd name="connsiteY0" fmla="*/ 0 h 3327019"/>
              <a:gd name="connsiteX1" fmla="*/ 4588150 w 4593041"/>
              <a:gd name="connsiteY1" fmla="*/ 2465 h 3327019"/>
              <a:gd name="connsiteX2" fmla="*/ 4593041 w 4593041"/>
              <a:gd name="connsiteY2" fmla="*/ 6931 h 3327019"/>
              <a:gd name="connsiteX3" fmla="*/ 4593041 w 4593041"/>
              <a:gd name="connsiteY3" fmla="*/ 3322552 h 3327019"/>
              <a:gd name="connsiteX4" fmla="*/ 4588150 w 4593041"/>
              <a:gd name="connsiteY4" fmla="*/ 3327019 h 3327019"/>
              <a:gd name="connsiteX5" fmla="*/ 5316 w 4593041"/>
              <a:gd name="connsiteY5" fmla="*/ 3324555 h 3327019"/>
              <a:gd name="connsiteX6" fmla="*/ 0 w 4593041"/>
              <a:gd name="connsiteY6" fmla="*/ 3320088 h 3327019"/>
              <a:gd name="connsiteX7" fmla="*/ 0 w 4593041"/>
              <a:gd name="connsiteY7" fmla="*/ 4467 h 3327019"/>
              <a:gd name="connsiteX8" fmla="*/ 5316 w 4593041"/>
              <a:gd name="connsiteY8" fmla="*/ 0 h 3327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93041" h="3327019">
                <a:moveTo>
                  <a:pt x="5316" y="0"/>
                </a:moveTo>
                <a:lnTo>
                  <a:pt x="4588150" y="2465"/>
                </a:lnTo>
                <a:cubicBezTo>
                  <a:pt x="4590702" y="2465"/>
                  <a:pt x="4593041" y="4621"/>
                  <a:pt x="4593041" y="6931"/>
                </a:cubicBezTo>
                <a:cubicBezTo>
                  <a:pt x="4593041" y="3322398"/>
                  <a:pt x="4593041" y="3322552"/>
                  <a:pt x="4593041" y="3322552"/>
                </a:cubicBezTo>
                <a:cubicBezTo>
                  <a:pt x="4593041" y="3324863"/>
                  <a:pt x="4590702" y="3327019"/>
                  <a:pt x="4588150" y="3327019"/>
                </a:cubicBezTo>
                <a:cubicBezTo>
                  <a:pt x="5104" y="3324709"/>
                  <a:pt x="5316" y="3324555"/>
                  <a:pt x="5316" y="3324555"/>
                </a:cubicBezTo>
                <a:cubicBezTo>
                  <a:pt x="2765" y="3324555"/>
                  <a:pt x="0" y="3322398"/>
                  <a:pt x="0" y="3320088"/>
                </a:cubicBezTo>
                <a:cubicBezTo>
                  <a:pt x="0" y="4621"/>
                  <a:pt x="0" y="4467"/>
                  <a:pt x="0" y="4467"/>
                </a:cubicBezTo>
                <a:cubicBezTo>
                  <a:pt x="0" y="2157"/>
                  <a:pt x="2765" y="0"/>
                  <a:pt x="531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600" b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50" charset="0"/>
              </a:defRPr>
            </a:lvl1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8293720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3548"/>
          <p:cNvGrpSpPr/>
          <p:nvPr/>
        </p:nvGrpSpPr>
        <p:grpSpPr>
          <a:xfrm>
            <a:off x="1229465" y="2435340"/>
            <a:ext cx="6458683" cy="3766637"/>
            <a:chOff x="0" y="0"/>
            <a:chExt cx="12917362" cy="7533270"/>
          </a:xfrm>
        </p:grpSpPr>
        <p:grpSp>
          <p:nvGrpSpPr>
            <p:cNvPr id="9" name="Group 3508"/>
            <p:cNvGrpSpPr/>
            <p:nvPr/>
          </p:nvGrpSpPr>
          <p:grpSpPr>
            <a:xfrm>
              <a:off x="1503138" y="5856389"/>
              <a:ext cx="11414224" cy="1676881"/>
              <a:chOff x="0" y="0"/>
              <a:chExt cx="11414223" cy="1676879"/>
            </a:xfrm>
          </p:grpSpPr>
          <p:sp>
            <p:nvSpPr>
              <p:cNvPr id="49" name="Shape 3506"/>
              <p:cNvSpPr/>
              <p:nvPr/>
            </p:nvSpPr>
            <p:spPr>
              <a:xfrm>
                <a:off x="4605673" y="0"/>
                <a:ext cx="6808550" cy="16768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4835"/>
                    </a:moveTo>
                    <a:lnTo>
                      <a:pt x="0" y="21600"/>
                    </a:lnTo>
                    <a:lnTo>
                      <a:pt x="21600" y="4479"/>
                    </a:lnTo>
                    <a:lnTo>
                      <a:pt x="21600" y="0"/>
                    </a:lnTo>
                    <a:lnTo>
                      <a:pt x="0" y="14835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2860" tIns="22860" rIns="22860" bIns="22860" numCol="1" anchor="t">
                <a:noAutofit/>
              </a:bodyPr>
              <a:lstStyle/>
              <a:p>
                <a:pPr>
                  <a:spcBef>
                    <a:spcPts val="2251"/>
                  </a:spcBef>
                  <a:defRPr sz="2500" spc="75" baseline="11999">
                    <a:solidFill>
                      <a:srgbClr val="53585F"/>
                    </a:solidFill>
                    <a:latin typeface="Aller Light"/>
                    <a:ea typeface="Aller Light"/>
                    <a:cs typeface="Aller Light"/>
                    <a:sym typeface="Aller Light"/>
                  </a:defRPr>
                </a:pPr>
                <a:endParaRPr sz="1200"/>
              </a:p>
            </p:txBody>
          </p:sp>
          <p:sp>
            <p:nvSpPr>
              <p:cNvPr id="50" name="Shape 3507"/>
              <p:cNvSpPr/>
              <p:nvPr/>
            </p:nvSpPr>
            <p:spPr>
              <a:xfrm>
                <a:off x="0" y="155736"/>
                <a:ext cx="4605674" cy="15211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21600" y="14143"/>
                    </a:lnTo>
                    <a:lnTo>
                      <a:pt x="0" y="0"/>
                    </a:lnTo>
                    <a:lnTo>
                      <a:pt x="0" y="5451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2860" tIns="22860" rIns="22860" bIns="22860" numCol="1" anchor="t">
                <a:noAutofit/>
              </a:bodyPr>
              <a:lstStyle/>
              <a:p>
                <a:pPr>
                  <a:spcBef>
                    <a:spcPts val="2251"/>
                  </a:spcBef>
                  <a:defRPr sz="2500" spc="75" baseline="11999">
                    <a:solidFill>
                      <a:srgbClr val="53585F"/>
                    </a:solidFill>
                    <a:latin typeface="Aller Light"/>
                    <a:ea typeface="Aller Light"/>
                    <a:cs typeface="Aller Light"/>
                    <a:sym typeface="Aller Light"/>
                  </a:defRPr>
                </a:pPr>
                <a:endParaRPr sz="1200"/>
              </a:p>
            </p:txBody>
          </p:sp>
        </p:grpSp>
        <p:sp>
          <p:nvSpPr>
            <p:cNvPr id="10" name="Shape 3509"/>
            <p:cNvSpPr/>
            <p:nvPr/>
          </p:nvSpPr>
          <p:spPr>
            <a:xfrm>
              <a:off x="1825240" y="6218566"/>
              <a:ext cx="336912" cy="224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8013"/>
                  </a:moveTo>
                  <a:lnTo>
                    <a:pt x="0" y="0"/>
                  </a:lnTo>
                  <a:lnTo>
                    <a:pt x="0" y="13587"/>
                  </a:lnTo>
                  <a:lnTo>
                    <a:pt x="21600" y="21600"/>
                  </a:lnTo>
                  <a:lnTo>
                    <a:pt x="21600" y="8013"/>
                  </a:lnTo>
                  <a:close/>
                </a:path>
              </a:pathLst>
            </a:custGeom>
            <a:solidFill>
              <a:srgbClr val="303835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 defTabSz="457178">
                <a:defRPr sz="1800" b="1" spc="53" baseline="16666">
                  <a:latin typeface="Helvetica"/>
                  <a:ea typeface="Helvetica"/>
                  <a:cs typeface="Helvetica"/>
                  <a:sym typeface="Helvetica"/>
                </a:defRPr>
              </a:pPr>
              <a:endParaRPr sz="900"/>
            </a:p>
          </p:txBody>
        </p:sp>
        <p:sp>
          <p:nvSpPr>
            <p:cNvPr id="11" name="Shape 3510"/>
            <p:cNvSpPr/>
            <p:nvPr/>
          </p:nvSpPr>
          <p:spPr>
            <a:xfrm>
              <a:off x="2599021" y="6406898"/>
              <a:ext cx="403554" cy="2390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8509"/>
                  </a:moveTo>
                  <a:lnTo>
                    <a:pt x="0" y="0"/>
                  </a:lnTo>
                  <a:lnTo>
                    <a:pt x="0" y="12764"/>
                  </a:lnTo>
                  <a:lnTo>
                    <a:pt x="21600" y="21600"/>
                  </a:lnTo>
                  <a:lnTo>
                    <a:pt x="21600" y="8509"/>
                  </a:lnTo>
                  <a:close/>
                </a:path>
              </a:pathLst>
            </a:custGeom>
            <a:solidFill>
              <a:srgbClr val="303835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 defTabSz="457178">
                <a:defRPr sz="1800" b="1" spc="53" baseline="16666">
                  <a:latin typeface="Helvetica"/>
                  <a:ea typeface="Helvetica"/>
                  <a:cs typeface="Helvetica"/>
                  <a:sym typeface="Helvetica"/>
                </a:defRPr>
              </a:pPr>
              <a:endParaRPr sz="900"/>
            </a:p>
          </p:txBody>
        </p:sp>
        <p:sp>
          <p:nvSpPr>
            <p:cNvPr id="12" name="Shape 3511"/>
            <p:cNvSpPr/>
            <p:nvPr/>
          </p:nvSpPr>
          <p:spPr>
            <a:xfrm>
              <a:off x="2313945" y="6338085"/>
              <a:ext cx="136987" cy="1738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4050"/>
                  </a:moveTo>
                  <a:lnTo>
                    <a:pt x="0" y="0"/>
                  </a:lnTo>
                  <a:lnTo>
                    <a:pt x="0" y="17550"/>
                  </a:lnTo>
                  <a:lnTo>
                    <a:pt x="21600" y="21600"/>
                  </a:lnTo>
                  <a:lnTo>
                    <a:pt x="21600" y="4050"/>
                  </a:lnTo>
                  <a:close/>
                </a:path>
              </a:pathLst>
            </a:custGeom>
            <a:solidFill>
              <a:srgbClr val="303835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 defTabSz="457178">
                <a:defRPr sz="1800" b="1" spc="53" baseline="16666">
                  <a:latin typeface="Helvetica"/>
                  <a:ea typeface="Helvetica"/>
                  <a:cs typeface="Helvetica"/>
                  <a:sym typeface="Helvetica"/>
                </a:defRPr>
              </a:pPr>
              <a:endParaRPr sz="900"/>
            </a:p>
          </p:txBody>
        </p:sp>
        <p:sp>
          <p:nvSpPr>
            <p:cNvPr id="13" name="Shape 3512"/>
            <p:cNvSpPr/>
            <p:nvPr/>
          </p:nvSpPr>
          <p:spPr>
            <a:xfrm>
              <a:off x="1503138" y="5204473"/>
              <a:ext cx="11414224" cy="18036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9672"/>
                  </a:moveTo>
                  <a:lnTo>
                    <a:pt x="8716" y="21600"/>
                  </a:lnTo>
                  <a:lnTo>
                    <a:pt x="21600" y="7807"/>
                  </a:lnTo>
                  <a:lnTo>
                    <a:pt x="12513" y="0"/>
                  </a:lnTo>
                  <a:lnTo>
                    <a:pt x="0" y="9672"/>
                  </a:lnTo>
                  <a:close/>
                </a:path>
              </a:pathLst>
            </a:custGeom>
            <a:solidFill>
              <a:srgbClr val="F2F2F2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spcBef>
                  <a:spcPts val="2251"/>
                </a:spcBef>
                <a:defRPr sz="2500" spc="75" baseline="11999">
                  <a:solidFill>
                    <a:srgbClr val="53585F"/>
                  </a:solidFill>
                  <a:latin typeface="Aller Light"/>
                  <a:ea typeface="Aller Light"/>
                  <a:cs typeface="Aller Light"/>
                  <a:sym typeface="Aller Light"/>
                </a:defRPr>
              </a:pPr>
              <a:endParaRPr sz="1200"/>
            </a:p>
          </p:txBody>
        </p:sp>
        <p:sp>
          <p:nvSpPr>
            <p:cNvPr id="14" name="Shape 3513"/>
            <p:cNvSpPr/>
            <p:nvPr/>
          </p:nvSpPr>
          <p:spPr>
            <a:xfrm>
              <a:off x="6949237" y="5870877"/>
              <a:ext cx="3743037" cy="6664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12605" y="0"/>
                  </a:lnTo>
                  <a:lnTo>
                    <a:pt x="21600" y="9157"/>
                  </a:lnTo>
                  <a:lnTo>
                    <a:pt x="8781" y="21600"/>
                  </a:lnTo>
                  <a:lnTo>
                    <a:pt x="0" y="10800"/>
                  </a:lnTo>
                  <a:close/>
                </a:path>
              </a:pathLst>
            </a:custGeom>
            <a:solidFill>
              <a:srgbClr val="737675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 defTabSz="457178">
                <a:defRPr sz="1800" b="1" spc="53" baseline="16666">
                  <a:latin typeface="Helvetica"/>
                  <a:ea typeface="Helvetica"/>
                  <a:cs typeface="Helvetica"/>
                  <a:sym typeface="Helvetica"/>
                </a:defRPr>
              </a:pPr>
              <a:endParaRPr sz="900"/>
            </a:p>
          </p:txBody>
        </p:sp>
        <p:sp>
          <p:nvSpPr>
            <p:cNvPr id="15" name="Shape 3514"/>
            <p:cNvSpPr/>
            <p:nvPr/>
          </p:nvSpPr>
          <p:spPr>
            <a:xfrm>
              <a:off x="2413906" y="5273287"/>
              <a:ext cx="7993290" cy="1227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3890"/>
                  </a:moveTo>
                  <a:lnTo>
                    <a:pt x="5573" y="21600"/>
                  </a:lnTo>
                  <a:lnTo>
                    <a:pt x="21600" y="6499"/>
                  </a:lnTo>
                  <a:lnTo>
                    <a:pt x="15747" y="0"/>
                  </a:lnTo>
                  <a:lnTo>
                    <a:pt x="0" y="13890"/>
                  </a:lnTo>
                  <a:close/>
                </a:path>
              </a:pathLst>
            </a:custGeom>
            <a:solidFill>
              <a:srgbClr val="E8E8E8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 defTabSz="457178">
                <a:defRPr sz="1800" b="1" spc="53" baseline="16666">
                  <a:latin typeface="Helvetica"/>
                  <a:ea typeface="Helvetica"/>
                  <a:cs typeface="Helvetica"/>
                  <a:sym typeface="Helvetica"/>
                </a:defRPr>
              </a:pPr>
              <a:endParaRPr sz="900"/>
            </a:p>
          </p:txBody>
        </p:sp>
        <p:sp>
          <p:nvSpPr>
            <p:cNvPr id="16" name="Shape 3515"/>
            <p:cNvSpPr/>
            <p:nvPr/>
          </p:nvSpPr>
          <p:spPr>
            <a:xfrm>
              <a:off x="70346" y="0"/>
              <a:ext cx="8045121" cy="6012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847" y="21600"/>
                  </a:moveTo>
                  <a:lnTo>
                    <a:pt x="21600" y="18698"/>
                  </a:lnTo>
                  <a:lnTo>
                    <a:pt x="18181" y="455"/>
                  </a:lnTo>
                  <a:lnTo>
                    <a:pt x="0" y="0"/>
                  </a:lnTo>
                  <a:lnTo>
                    <a:pt x="3847" y="2160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spcBef>
                  <a:spcPts val="2251"/>
                </a:spcBef>
                <a:defRPr sz="2500" spc="75" baseline="11999">
                  <a:solidFill>
                    <a:srgbClr val="53585F"/>
                  </a:solidFill>
                  <a:latin typeface="Aller Light"/>
                  <a:ea typeface="Aller Light"/>
                  <a:cs typeface="Aller Light"/>
                  <a:sym typeface="Aller Light"/>
                </a:defRPr>
              </a:pPr>
              <a:endParaRPr sz="1200"/>
            </a:p>
          </p:txBody>
        </p:sp>
        <p:sp>
          <p:nvSpPr>
            <p:cNvPr id="17" name="Shape 3516"/>
            <p:cNvSpPr/>
            <p:nvPr/>
          </p:nvSpPr>
          <p:spPr>
            <a:xfrm>
              <a:off x="0" y="0"/>
              <a:ext cx="1536460" cy="63960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89" y="0"/>
                  </a:moveTo>
                  <a:lnTo>
                    <a:pt x="0" y="428"/>
                  </a:lnTo>
                  <a:lnTo>
                    <a:pt x="21132" y="21600"/>
                  </a:lnTo>
                  <a:lnTo>
                    <a:pt x="21600" y="20536"/>
                  </a:lnTo>
                  <a:lnTo>
                    <a:pt x="989" y="0"/>
                  </a:lnTo>
                  <a:close/>
                </a:path>
              </a:pathLst>
            </a:custGeom>
            <a:solidFill>
              <a:srgbClr val="555E5B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 defTabSz="457178">
                <a:defRPr sz="1800" b="1" spc="53" baseline="16666">
                  <a:latin typeface="Helvetica"/>
                  <a:ea typeface="Helvetica"/>
                  <a:cs typeface="Helvetica"/>
                  <a:sym typeface="Helvetica"/>
                </a:defRPr>
              </a:pPr>
              <a:endParaRPr sz="900"/>
            </a:p>
          </p:txBody>
        </p:sp>
        <p:sp>
          <p:nvSpPr>
            <p:cNvPr id="18" name="Shape 3517"/>
            <p:cNvSpPr/>
            <p:nvPr/>
          </p:nvSpPr>
          <p:spPr>
            <a:xfrm>
              <a:off x="7363896" y="5939691"/>
              <a:ext cx="2935933" cy="5251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1470"/>
                  </a:moveTo>
                  <a:lnTo>
                    <a:pt x="8144" y="21600"/>
                  </a:lnTo>
                  <a:lnTo>
                    <a:pt x="21600" y="8789"/>
                  </a:lnTo>
                  <a:lnTo>
                    <a:pt x="13183" y="0"/>
                  </a:lnTo>
                  <a:lnTo>
                    <a:pt x="0" y="11470"/>
                  </a:lnTo>
                  <a:close/>
                </a:path>
              </a:pathLst>
            </a:custGeom>
            <a:solidFill>
              <a:srgbClr val="F2F2F2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spcBef>
                  <a:spcPts val="2251"/>
                </a:spcBef>
                <a:defRPr sz="2500" spc="75" baseline="11999">
                  <a:solidFill>
                    <a:srgbClr val="53585F"/>
                  </a:solidFill>
                  <a:latin typeface="Aller Light"/>
                  <a:ea typeface="Aller Light"/>
                  <a:cs typeface="Aller Light"/>
                  <a:sym typeface="Aller Light"/>
                </a:defRPr>
              </a:pPr>
              <a:endParaRPr sz="1200"/>
            </a:p>
          </p:txBody>
        </p:sp>
        <p:sp>
          <p:nvSpPr>
            <p:cNvPr id="19" name="Shape 3518"/>
            <p:cNvSpPr/>
            <p:nvPr/>
          </p:nvSpPr>
          <p:spPr>
            <a:xfrm>
              <a:off x="5816330" y="6048344"/>
              <a:ext cx="596074" cy="1231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693" y="0"/>
                  </a:moveTo>
                  <a:cubicBezTo>
                    <a:pt x="0" y="9000"/>
                    <a:pt x="0" y="9000"/>
                    <a:pt x="0" y="9000"/>
                  </a:cubicBezTo>
                  <a:cubicBezTo>
                    <a:pt x="2507" y="13500"/>
                    <a:pt x="5207" y="18000"/>
                    <a:pt x="7907" y="21600"/>
                  </a:cubicBezTo>
                  <a:cubicBezTo>
                    <a:pt x="21600" y="12600"/>
                    <a:pt x="21600" y="12600"/>
                    <a:pt x="21600" y="12600"/>
                  </a:cubicBezTo>
                  <a:cubicBezTo>
                    <a:pt x="18900" y="9000"/>
                    <a:pt x="16393" y="4500"/>
                    <a:pt x="13693" y="0"/>
                  </a:cubicBezTo>
                  <a:close/>
                </a:path>
              </a:pathLst>
            </a:custGeom>
            <a:solidFill>
              <a:srgbClr val="737675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 defTabSz="457178">
                <a:defRPr sz="1800" b="1" spc="53" baseline="16666">
                  <a:latin typeface="Helvetica"/>
                  <a:ea typeface="Helvetica"/>
                  <a:cs typeface="Helvetica"/>
                  <a:sym typeface="Helvetica"/>
                </a:defRPr>
              </a:pPr>
              <a:endParaRPr sz="900"/>
            </a:p>
          </p:txBody>
        </p:sp>
        <p:sp>
          <p:nvSpPr>
            <p:cNvPr id="20" name="Shape 3519"/>
            <p:cNvSpPr/>
            <p:nvPr/>
          </p:nvSpPr>
          <p:spPr>
            <a:xfrm>
              <a:off x="8374625" y="5711519"/>
              <a:ext cx="418363" cy="905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390" y="0"/>
                  </a:moveTo>
                  <a:cubicBezTo>
                    <a:pt x="0" y="7200"/>
                    <a:pt x="0" y="7200"/>
                    <a:pt x="0" y="7200"/>
                  </a:cubicBezTo>
                  <a:cubicBezTo>
                    <a:pt x="3828" y="12000"/>
                    <a:pt x="7656" y="16800"/>
                    <a:pt x="11484" y="21600"/>
                  </a:cubicBezTo>
                  <a:cubicBezTo>
                    <a:pt x="21600" y="15600"/>
                    <a:pt x="21600" y="15600"/>
                    <a:pt x="21600" y="15600"/>
                  </a:cubicBezTo>
                  <a:cubicBezTo>
                    <a:pt x="17772" y="10800"/>
                    <a:pt x="13944" y="6000"/>
                    <a:pt x="10390" y="0"/>
                  </a:cubicBezTo>
                  <a:close/>
                </a:path>
              </a:pathLst>
            </a:custGeom>
            <a:solidFill>
              <a:srgbClr val="737675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 defTabSz="457178">
                <a:defRPr sz="1800" b="1" spc="53" baseline="16666">
                  <a:latin typeface="Helvetica"/>
                  <a:ea typeface="Helvetica"/>
                  <a:cs typeface="Helvetica"/>
                  <a:sym typeface="Helvetica"/>
                </a:defRPr>
              </a:pPr>
              <a:endParaRPr sz="900"/>
            </a:p>
          </p:txBody>
        </p:sp>
        <p:sp>
          <p:nvSpPr>
            <p:cNvPr id="21" name="Shape 3520"/>
            <p:cNvSpPr/>
            <p:nvPr/>
          </p:nvSpPr>
          <p:spPr>
            <a:xfrm>
              <a:off x="9333524" y="5559405"/>
              <a:ext cx="625693" cy="1050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603" y="21600"/>
                  </a:moveTo>
                  <a:cubicBezTo>
                    <a:pt x="21600" y="9720"/>
                    <a:pt x="21600" y="9720"/>
                    <a:pt x="21600" y="9720"/>
                  </a:cubicBezTo>
                  <a:cubicBezTo>
                    <a:pt x="10800" y="0"/>
                    <a:pt x="10800" y="0"/>
                    <a:pt x="10800" y="0"/>
                  </a:cubicBezTo>
                  <a:cubicBezTo>
                    <a:pt x="0" y="9720"/>
                    <a:pt x="0" y="9720"/>
                    <a:pt x="0" y="9720"/>
                  </a:cubicBezTo>
                  <a:cubicBezTo>
                    <a:pt x="2929" y="12960"/>
                    <a:pt x="5675" y="17280"/>
                    <a:pt x="8603" y="21600"/>
                  </a:cubicBezTo>
                  <a:close/>
                </a:path>
              </a:pathLst>
            </a:custGeom>
            <a:solidFill>
              <a:srgbClr val="737675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 defTabSz="457178">
                <a:defRPr sz="1800" b="1" spc="53" baseline="16666">
                  <a:latin typeface="Helvetica"/>
                  <a:ea typeface="Helvetica"/>
                  <a:cs typeface="Helvetica"/>
                  <a:sym typeface="Helvetica"/>
                </a:defRPr>
              </a:pPr>
              <a:endParaRPr sz="900"/>
            </a:p>
          </p:txBody>
        </p:sp>
        <p:sp>
          <p:nvSpPr>
            <p:cNvPr id="22" name="Shape 3521"/>
            <p:cNvSpPr/>
            <p:nvPr/>
          </p:nvSpPr>
          <p:spPr>
            <a:xfrm>
              <a:off x="8970698" y="5617354"/>
              <a:ext cx="514623" cy="1014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134" y="0"/>
                  </a:moveTo>
                  <a:cubicBezTo>
                    <a:pt x="0" y="7560"/>
                    <a:pt x="0" y="7560"/>
                    <a:pt x="0" y="7560"/>
                  </a:cubicBezTo>
                  <a:cubicBezTo>
                    <a:pt x="2895" y="12960"/>
                    <a:pt x="6012" y="17280"/>
                    <a:pt x="9130" y="21600"/>
                  </a:cubicBezTo>
                  <a:cubicBezTo>
                    <a:pt x="21600" y="12960"/>
                    <a:pt x="21600" y="12960"/>
                    <a:pt x="21600" y="12960"/>
                  </a:cubicBezTo>
                  <a:cubicBezTo>
                    <a:pt x="18037" y="8640"/>
                    <a:pt x="14697" y="4320"/>
                    <a:pt x="11134" y="0"/>
                  </a:cubicBezTo>
                  <a:close/>
                </a:path>
              </a:pathLst>
            </a:custGeom>
            <a:solidFill>
              <a:srgbClr val="737675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 defTabSz="457178">
                <a:defRPr sz="1800" b="1" spc="53" baseline="16666">
                  <a:latin typeface="Helvetica"/>
                  <a:ea typeface="Helvetica"/>
                  <a:cs typeface="Helvetica"/>
                  <a:sym typeface="Helvetica"/>
                </a:defRPr>
              </a:pPr>
              <a:endParaRPr sz="900"/>
            </a:p>
          </p:txBody>
        </p:sp>
        <p:sp>
          <p:nvSpPr>
            <p:cNvPr id="23" name="Shape 3522"/>
            <p:cNvSpPr/>
            <p:nvPr/>
          </p:nvSpPr>
          <p:spPr>
            <a:xfrm>
              <a:off x="8656001" y="5664437"/>
              <a:ext cx="447981" cy="977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571" y="0"/>
                  </a:moveTo>
                  <a:cubicBezTo>
                    <a:pt x="0" y="7958"/>
                    <a:pt x="0" y="7958"/>
                    <a:pt x="0" y="7958"/>
                  </a:cubicBezTo>
                  <a:cubicBezTo>
                    <a:pt x="3600" y="12505"/>
                    <a:pt x="7200" y="17053"/>
                    <a:pt x="10800" y="21600"/>
                  </a:cubicBezTo>
                  <a:cubicBezTo>
                    <a:pt x="21600" y="14779"/>
                    <a:pt x="21600" y="14779"/>
                    <a:pt x="21600" y="14779"/>
                  </a:cubicBezTo>
                  <a:cubicBezTo>
                    <a:pt x="18257" y="10232"/>
                    <a:pt x="14914" y="5684"/>
                    <a:pt x="11571" y="0"/>
                  </a:cubicBezTo>
                  <a:close/>
                </a:path>
              </a:pathLst>
            </a:custGeom>
            <a:solidFill>
              <a:srgbClr val="737675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 defTabSz="457178">
                <a:defRPr sz="1800" b="1" spc="53" baseline="16666">
                  <a:latin typeface="Helvetica"/>
                  <a:ea typeface="Helvetica"/>
                  <a:cs typeface="Helvetica"/>
                  <a:sym typeface="Helvetica"/>
                </a:defRPr>
              </a:pPr>
              <a:endParaRPr sz="900"/>
            </a:p>
          </p:txBody>
        </p:sp>
        <p:sp>
          <p:nvSpPr>
            <p:cNvPr id="24" name="Shape 3523"/>
            <p:cNvSpPr/>
            <p:nvPr/>
          </p:nvSpPr>
          <p:spPr>
            <a:xfrm>
              <a:off x="6268011" y="5751359"/>
              <a:ext cx="2251006" cy="3585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404" y="0"/>
                  </a:moveTo>
                  <a:cubicBezTo>
                    <a:pt x="0" y="17217"/>
                    <a:pt x="0" y="17217"/>
                    <a:pt x="0" y="17217"/>
                  </a:cubicBezTo>
                  <a:cubicBezTo>
                    <a:pt x="715" y="18783"/>
                    <a:pt x="1481" y="20035"/>
                    <a:pt x="2196" y="21600"/>
                  </a:cubicBezTo>
                  <a:cubicBezTo>
                    <a:pt x="21600" y="3757"/>
                    <a:pt x="21600" y="3757"/>
                    <a:pt x="21600" y="3757"/>
                  </a:cubicBezTo>
                  <a:cubicBezTo>
                    <a:pt x="20834" y="2504"/>
                    <a:pt x="20119" y="1252"/>
                    <a:pt x="19404" y="0"/>
                  </a:cubicBezTo>
                  <a:close/>
                </a:path>
              </a:pathLst>
            </a:custGeom>
            <a:solidFill>
              <a:srgbClr val="737675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 defTabSz="457178">
                <a:defRPr sz="1800" b="1" spc="53" baseline="16666">
                  <a:latin typeface="Helvetica"/>
                  <a:ea typeface="Helvetica"/>
                  <a:cs typeface="Helvetica"/>
                  <a:sym typeface="Helvetica"/>
                </a:defRPr>
              </a:pPr>
              <a:endParaRPr sz="900"/>
            </a:p>
          </p:txBody>
        </p:sp>
        <p:sp>
          <p:nvSpPr>
            <p:cNvPr id="25" name="Shape 3524"/>
            <p:cNvSpPr/>
            <p:nvPr/>
          </p:nvSpPr>
          <p:spPr>
            <a:xfrm>
              <a:off x="5438695" y="6109913"/>
              <a:ext cx="514623" cy="1158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693" y="0"/>
                  </a:moveTo>
                  <a:cubicBezTo>
                    <a:pt x="0" y="8836"/>
                    <a:pt x="0" y="8836"/>
                    <a:pt x="0" y="8836"/>
                  </a:cubicBezTo>
                  <a:cubicBezTo>
                    <a:pt x="3340" y="12764"/>
                    <a:pt x="6680" y="16691"/>
                    <a:pt x="10021" y="21600"/>
                  </a:cubicBezTo>
                  <a:cubicBezTo>
                    <a:pt x="21600" y="14727"/>
                    <a:pt x="21600" y="14727"/>
                    <a:pt x="21600" y="14727"/>
                  </a:cubicBezTo>
                  <a:cubicBezTo>
                    <a:pt x="18705" y="9818"/>
                    <a:pt x="15588" y="4909"/>
                    <a:pt x="12693" y="0"/>
                  </a:cubicBezTo>
                  <a:close/>
                </a:path>
              </a:pathLst>
            </a:custGeom>
            <a:solidFill>
              <a:srgbClr val="737675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 defTabSz="457178">
                <a:defRPr sz="1800" b="1" spc="53" baseline="16666">
                  <a:latin typeface="Helvetica"/>
                  <a:ea typeface="Helvetica"/>
                  <a:cs typeface="Helvetica"/>
                  <a:sym typeface="Helvetica"/>
                </a:defRPr>
              </a:pPr>
              <a:endParaRPr sz="900"/>
            </a:p>
          </p:txBody>
        </p:sp>
        <p:sp>
          <p:nvSpPr>
            <p:cNvPr id="26" name="Shape 3525"/>
            <p:cNvSpPr/>
            <p:nvPr/>
          </p:nvSpPr>
          <p:spPr>
            <a:xfrm>
              <a:off x="4853730" y="6167861"/>
              <a:ext cx="744166" cy="134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349" y="0"/>
                  </a:moveTo>
                  <a:cubicBezTo>
                    <a:pt x="0" y="10800"/>
                    <a:pt x="0" y="10800"/>
                    <a:pt x="0" y="10800"/>
                  </a:cubicBezTo>
                  <a:cubicBezTo>
                    <a:pt x="2931" y="14123"/>
                    <a:pt x="5709" y="17446"/>
                    <a:pt x="8486" y="21600"/>
                  </a:cubicBezTo>
                  <a:cubicBezTo>
                    <a:pt x="21600" y="11631"/>
                    <a:pt x="21600" y="11631"/>
                    <a:pt x="21600" y="11631"/>
                  </a:cubicBezTo>
                  <a:cubicBezTo>
                    <a:pt x="19131" y="7477"/>
                    <a:pt x="16817" y="3323"/>
                    <a:pt x="14349" y="0"/>
                  </a:cubicBezTo>
                  <a:close/>
                </a:path>
              </a:pathLst>
            </a:custGeom>
            <a:solidFill>
              <a:srgbClr val="737675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 defTabSz="457178">
                <a:defRPr sz="1800" b="1" spc="53" baseline="16666">
                  <a:latin typeface="Helvetica"/>
                  <a:ea typeface="Helvetica"/>
                  <a:cs typeface="Helvetica"/>
                  <a:sym typeface="Helvetica"/>
                </a:defRPr>
              </a:pPr>
              <a:endParaRPr sz="900"/>
            </a:p>
          </p:txBody>
        </p:sp>
        <p:sp>
          <p:nvSpPr>
            <p:cNvPr id="27" name="Shape 3526"/>
            <p:cNvSpPr/>
            <p:nvPr/>
          </p:nvSpPr>
          <p:spPr>
            <a:xfrm>
              <a:off x="4257656" y="6254784"/>
              <a:ext cx="799700" cy="1303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960" y="0"/>
                  </a:moveTo>
                  <a:cubicBezTo>
                    <a:pt x="0" y="11232"/>
                    <a:pt x="0" y="11232"/>
                    <a:pt x="0" y="11232"/>
                  </a:cubicBezTo>
                  <a:cubicBezTo>
                    <a:pt x="8784" y="21600"/>
                    <a:pt x="8784" y="21600"/>
                    <a:pt x="8784" y="21600"/>
                  </a:cubicBezTo>
                  <a:cubicBezTo>
                    <a:pt x="21600" y="10368"/>
                    <a:pt x="21600" y="10368"/>
                    <a:pt x="21600" y="10368"/>
                  </a:cubicBezTo>
                  <a:cubicBezTo>
                    <a:pt x="18720" y="5184"/>
                    <a:pt x="15840" y="1728"/>
                    <a:pt x="12960" y="0"/>
                  </a:cubicBezTo>
                  <a:close/>
                </a:path>
              </a:pathLst>
            </a:custGeom>
            <a:solidFill>
              <a:srgbClr val="737675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 defTabSz="457178">
                <a:defRPr sz="1800" b="1" spc="53" baseline="16666">
                  <a:latin typeface="Helvetica"/>
                  <a:ea typeface="Helvetica"/>
                  <a:cs typeface="Helvetica"/>
                  <a:sym typeface="Helvetica"/>
                </a:defRPr>
              </a:pPr>
              <a:endParaRPr sz="900"/>
            </a:p>
          </p:txBody>
        </p:sp>
        <p:sp>
          <p:nvSpPr>
            <p:cNvPr id="28" name="Shape 3527"/>
            <p:cNvSpPr/>
            <p:nvPr/>
          </p:nvSpPr>
          <p:spPr>
            <a:xfrm>
              <a:off x="8774475" y="5486970"/>
              <a:ext cx="747867" cy="1231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660" y="21600"/>
                  </a:moveTo>
                  <a:cubicBezTo>
                    <a:pt x="21600" y="9900"/>
                    <a:pt x="21600" y="9900"/>
                    <a:pt x="21600" y="9900"/>
                  </a:cubicBezTo>
                  <a:cubicBezTo>
                    <a:pt x="11030" y="0"/>
                    <a:pt x="11030" y="0"/>
                    <a:pt x="11030" y="0"/>
                  </a:cubicBezTo>
                  <a:cubicBezTo>
                    <a:pt x="0" y="9000"/>
                    <a:pt x="0" y="9000"/>
                    <a:pt x="0" y="9000"/>
                  </a:cubicBezTo>
                  <a:cubicBezTo>
                    <a:pt x="2451" y="13500"/>
                    <a:pt x="5055" y="17100"/>
                    <a:pt x="7660" y="21600"/>
                  </a:cubicBezTo>
                  <a:close/>
                </a:path>
              </a:pathLst>
            </a:custGeom>
            <a:solidFill>
              <a:srgbClr val="737675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 defTabSz="457178">
                <a:defRPr sz="1800" b="1" spc="53" baseline="16666">
                  <a:latin typeface="Helvetica"/>
                  <a:ea typeface="Helvetica"/>
                  <a:cs typeface="Helvetica"/>
                  <a:sym typeface="Helvetica"/>
                </a:defRPr>
              </a:pPr>
              <a:endParaRPr sz="900"/>
            </a:p>
          </p:txBody>
        </p:sp>
        <p:sp>
          <p:nvSpPr>
            <p:cNvPr id="29" name="Shape 3528"/>
            <p:cNvSpPr/>
            <p:nvPr/>
          </p:nvSpPr>
          <p:spPr>
            <a:xfrm>
              <a:off x="7971075" y="5548541"/>
              <a:ext cx="977411" cy="177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730" y="0"/>
                  </a:moveTo>
                  <a:cubicBezTo>
                    <a:pt x="0" y="12706"/>
                    <a:pt x="0" y="12706"/>
                    <a:pt x="0" y="12706"/>
                  </a:cubicBezTo>
                  <a:cubicBezTo>
                    <a:pt x="1878" y="15882"/>
                    <a:pt x="3639" y="18424"/>
                    <a:pt x="5517" y="21600"/>
                  </a:cubicBezTo>
                  <a:cubicBezTo>
                    <a:pt x="21600" y="8894"/>
                    <a:pt x="21600" y="8894"/>
                    <a:pt x="21600" y="8894"/>
                  </a:cubicBezTo>
                  <a:cubicBezTo>
                    <a:pt x="19604" y="6353"/>
                    <a:pt x="17726" y="3176"/>
                    <a:pt x="15730" y="0"/>
                  </a:cubicBezTo>
                  <a:close/>
                </a:path>
              </a:pathLst>
            </a:custGeom>
            <a:solidFill>
              <a:srgbClr val="737675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 defTabSz="457178">
                <a:defRPr sz="1800" b="1" spc="53" baseline="16666">
                  <a:latin typeface="Helvetica"/>
                  <a:ea typeface="Helvetica"/>
                  <a:cs typeface="Helvetica"/>
                  <a:sym typeface="Helvetica"/>
                </a:defRPr>
              </a:pPr>
              <a:endParaRPr sz="900"/>
            </a:p>
          </p:txBody>
        </p:sp>
        <p:sp>
          <p:nvSpPr>
            <p:cNvPr id="30" name="Shape 3529"/>
            <p:cNvSpPr/>
            <p:nvPr/>
          </p:nvSpPr>
          <p:spPr>
            <a:xfrm>
              <a:off x="7556416" y="5664437"/>
              <a:ext cx="577561" cy="1303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539" y="21600"/>
                  </a:moveTo>
                  <a:cubicBezTo>
                    <a:pt x="21600" y="12096"/>
                    <a:pt x="21600" y="12096"/>
                    <a:pt x="21600" y="12096"/>
                  </a:cubicBezTo>
                  <a:cubicBezTo>
                    <a:pt x="18628" y="8640"/>
                    <a:pt x="15457" y="4320"/>
                    <a:pt x="12484" y="0"/>
                  </a:cubicBezTo>
                  <a:cubicBezTo>
                    <a:pt x="0" y="7776"/>
                    <a:pt x="0" y="7776"/>
                    <a:pt x="0" y="7776"/>
                  </a:cubicBezTo>
                  <a:cubicBezTo>
                    <a:pt x="2180" y="12096"/>
                    <a:pt x="4360" y="17280"/>
                    <a:pt x="6539" y="21600"/>
                  </a:cubicBezTo>
                  <a:close/>
                </a:path>
              </a:pathLst>
            </a:custGeom>
            <a:solidFill>
              <a:srgbClr val="737675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 defTabSz="457178">
                <a:defRPr sz="1800" b="1" spc="53" baseline="16666">
                  <a:latin typeface="Helvetica"/>
                  <a:ea typeface="Helvetica"/>
                  <a:cs typeface="Helvetica"/>
                  <a:sym typeface="Helvetica"/>
                </a:defRPr>
              </a:pPr>
              <a:endParaRPr sz="900"/>
            </a:p>
          </p:txBody>
        </p:sp>
        <p:sp>
          <p:nvSpPr>
            <p:cNvPr id="31" name="Shape 3530"/>
            <p:cNvSpPr/>
            <p:nvPr/>
          </p:nvSpPr>
          <p:spPr>
            <a:xfrm>
              <a:off x="7130649" y="5718763"/>
              <a:ext cx="540538" cy="126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188" y="0"/>
                  </a:moveTo>
                  <a:cubicBezTo>
                    <a:pt x="0" y="9000"/>
                    <a:pt x="0" y="9000"/>
                    <a:pt x="0" y="9000"/>
                  </a:cubicBezTo>
                  <a:cubicBezTo>
                    <a:pt x="2965" y="12600"/>
                    <a:pt x="6141" y="17100"/>
                    <a:pt x="9318" y="21600"/>
                  </a:cubicBezTo>
                  <a:cubicBezTo>
                    <a:pt x="21600" y="14400"/>
                    <a:pt x="21600" y="14400"/>
                    <a:pt x="21600" y="14400"/>
                  </a:cubicBezTo>
                  <a:cubicBezTo>
                    <a:pt x="19059" y="9000"/>
                    <a:pt x="16729" y="4500"/>
                    <a:pt x="14188" y="0"/>
                  </a:cubicBezTo>
                  <a:close/>
                </a:path>
              </a:pathLst>
            </a:custGeom>
            <a:solidFill>
              <a:srgbClr val="737675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 defTabSz="457178">
                <a:defRPr sz="1800" b="1" spc="53" baseline="16666">
                  <a:latin typeface="Helvetica"/>
                  <a:ea typeface="Helvetica"/>
                  <a:cs typeface="Helvetica"/>
                  <a:sym typeface="Helvetica"/>
                </a:defRPr>
              </a:pPr>
              <a:endParaRPr sz="900"/>
            </a:p>
          </p:txBody>
        </p:sp>
        <p:sp>
          <p:nvSpPr>
            <p:cNvPr id="32" name="Shape 3531"/>
            <p:cNvSpPr/>
            <p:nvPr/>
          </p:nvSpPr>
          <p:spPr>
            <a:xfrm>
              <a:off x="6664158" y="5783954"/>
              <a:ext cx="621989" cy="1303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292" y="0"/>
                  </a:moveTo>
                  <a:cubicBezTo>
                    <a:pt x="0" y="8640"/>
                    <a:pt x="0" y="8640"/>
                    <a:pt x="0" y="8640"/>
                  </a:cubicBezTo>
                  <a:cubicBezTo>
                    <a:pt x="2954" y="12096"/>
                    <a:pt x="5723" y="17280"/>
                    <a:pt x="8677" y="21600"/>
                  </a:cubicBezTo>
                  <a:cubicBezTo>
                    <a:pt x="21600" y="12096"/>
                    <a:pt x="21600" y="12096"/>
                    <a:pt x="21600" y="12096"/>
                  </a:cubicBezTo>
                  <a:cubicBezTo>
                    <a:pt x="18831" y="7776"/>
                    <a:pt x="16062" y="4320"/>
                    <a:pt x="13292" y="0"/>
                  </a:cubicBezTo>
                  <a:close/>
                </a:path>
              </a:pathLst>
            </a:custGeom>
            <a:solidFill>
              <a:srgbClr val="737675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 defTabSz="457178">
                <a:defRPr sz="1800" b="1" spc="53" baseline="16666">
                  <a:latin typeface="Helvetica"/>
                  <a:ea typeface="Helvetica"/>
                  <a:cs typeface="Helvetica"/>
                  <a:sym typeface="Helvetica"/>
                </a:defRPr>
              </a:pPr>
              <a:endParaRPr sz="900"/>
            </a:p>
          </p:txBody>
        </p:sp>
        <p:sp>
          <p:nvSpPr>
            <p:cNvPr id="33" name="Shape 3532"/>
            <p:cNvSpPr/>
            <p:nvPr/>
          </p:nvSpPr>
          <p:spPr>
            <a:xfrm>
              <a:off x="6116216" y="5849146"/>
              <a:ext cx="714548" cy="141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600" y="0"/>
                  </a:moveTo>
                  <a:cubicBezTo>
                    <a:pt x="0" y="9600"/>
                    <a:pt x="0" y="9600"/>
                    <a:pt x="0" y="9600"/>
                  </a:cubicBezTo>
                  <a:cubicBezTo>
                    <a:pt x="2400" y="12800"/>
                    <a:pt x="4640" y="16800"/>
                    <a:pt x="7040" y="21600"/>
                  </a:cubicBezTo>
                  <a:cubicBezTo>
                    <a:pt x="21600" y="11200"/>
                    <a:pt x="21600" y="11200"/>
                    <a:pt x="21600" y="11200"/>
                  </a:cubicBezTo>
                  <a:cubicBezTo>
                    <a:pt x="18880" y="7200"/>
                    <a:pt x="16320" y="3200"/>
                    <a:pt x="13600" y="0"/>
                  </a:cubicBezTo>
                  <a:close/>
                </a:path>
              </a:pathLst>
            </a:custGeom>
            <a:solidFill>
              <a:srgbClr val="737675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 defTabSz="457178">
                <a:defRPr sz="1800" b="1" spc="53" baseline="16666">
                  <a:latin typeface="Helvetica"/>
                  <a:ea typeface="Helvetica"/>
                  <a:cs typeface="Helvetica"/>
                  <a:sym typeface="Helvetica"/>
                </a:defRPr>
              </a:pPr>
              <a:endParaRPr sz="900"/>
            </a:p>
          </p:txBody>
        </p:sp>
        <p:sp>
          <p:nvSpPr>
            <p:cNvPr id="34" name="Shape 3533"/>
            <p:cNvSpPr/>
            <p:nvPr/>
          </p:nvSpPr>
          <p:spPr>
            <a:xfrm>
              <a:off x="5727475" y="5921581"/>
              <a:ext cx="547943" cy="1195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953" y="0"/>
                  </a:moveTo>
                  <a:cubicBezTo>
                    <a:pt x="0" y="7513"/>
                    <a:pt x="0" y="7513"/>
                    <a:pt x="0" y="7513"/>
                  </a:cubicBezTo>
                  <a:cubicBezTo>
                    <a:pt x="3146" y="12209"/>
                    <a:pt x="6291" y="16904"/>
                    <a:pt x="9437" y="21600"/>
                  </a:cubicBezTo>
                  <a:cubicBezTo>
                    <a:pt x="21600" y="14087"/>
                    <a:pt x="21600" y="14087"/>
                    <a:pt x="21600" y="14087"/>
                  </a:cubicBezTo>
                  <a:cubicBezTo>
                    <a:pt x="18454" y="8452"/>
                    <a:pt x="15099" y="4696"/>
                    <a:pt x="11953" y="0"/>
                  </a:cubicBezTo>
                  <a:close/>
                </a:path>
              </a:pathLst>
            </a:custGeom>
            <a:solidFill>
              <a:srgbClr val="737675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 defTabSz="457178">
                <a:defRPr sz="1800" b="1" spc="53" baseline="16666">
                  <a:latin typeface="Helvetica"/>
                  <a:ea typeface="Helvetica"/>
                  <a:cs typeface="Helvetica"/>
                  <a:sym typeface="Helvetica"/>
                </a:defRPr>
              </a:pPr>
              <a:endParaRPr sz="900"/>
            </a:p>
          </p:txBody>
        </p:sp>
        <p:sp>
          <p:nvSpPr>
            <p:cNvPr id="35" name="Shape 3534"/>
            <p:cNvSpPr/>
            <p:nvPr/>
          </p:nvSpPr>
          <p:spPr>
            <a:xfrm>
              <a:off x="5312816" y="5979530"/>
              <a:ext cx="573861" cy="1195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600" y="0"/>
                  </a:moveTo>
                  <a:cubicBezTo>
                    <a:pt x="0" y="8452"/>
                    <a:pt x="0" y="8452"/>
                    <a:pt x="0" y="8452"/>
                  </a:cubicBezTo>
                  <a:cubicBezTo>
                    <a:pt x="3200" y="13148"/>
                    <a:pt x="6600" y="16904"/>
                    <a:pt x="9800" y="21600"/>
                  </a:cubicBezTo>
                  <a:cubicBezTo>
                    <a:pt x="21600" y="14087"/>
                    <a:pt x="21600" y="14087"/>
                    <a:pt x="21600" y="14087"/>
                  </a:cubicBezTo>
                  <a:cubicBezTo>
                    <a:pt x="18600" y="8452"/>
                    <a:pt x="15600" y="3757"/>
                    <a:pt x="12600" y="0"/>
                  </a:cubicBezTo>
                  <a:close/>
                </a:path>
              </a:pathLst>
            </a:custGeom>
            <a:solidFill>
              <a:srgbClr val="737675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 defTabSz="457178">
                <a:defRPr sz="1800" b="1" spc="53" baseline="16666">
                  <a:latin typeface="Helvetica"/>
                  <a:ea typeface="Helvetica"/>
                  <a:cs typeface="Helvetica"/>
                  <a:sym typeface="Helvetica"/>
                </a:defRPr>
              </a:pPr>
              <a:endParaRPr sz="900"/>
            </a:p>
          </p:txBody>
        </p:sp>
        <p:sp>
          <p:nvSpPr>
            <p:cNvPr id="36" name="Shape 3535"/>
            <p:cNvSpPr/>
            <p:nvPr/>
          </p:nvSpPr>
          <p:spPr>
            <a:xfrm>
              <a:off x="4887049" y="6037477"/>
              <a:ext cx="599776" cy="1158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234" y="0"/>
                  </a:moveTo>
                  <a:cubicBezTo>
                    <a:pt x="0" y="8836"/>
                    <a:pt x="0" y="8836"/>
                    <a:pt x="0" y="8836"/>
                  </a:cubicBezTo>
                  <a:cubicBezTo>
                    <a:pt x="3823" y="13745"/>
                    <a:pt x="7837" y="17673"/>
                    <a:pt x="11851" y="21600"/>
                  </a:cubicBezTo>
                  <a:cubicBezTo>
                    <a:pt x="21600" y="13745"/>
                    <a:pt x="21600" y="13745"/>
                    <a:pt x="21600" y="13745"/>
                  </a:cubicBezTo>
                  <a:cubicBezTo>
                    <a:pt x="18542" y="9818"/>
                    <a:pt x="15292" y="4909"/>
                    <a:pt x="12234" y="0"/>
                  </a:cubicBezTo>
                  <a:close/>
                </a:path>
              </a:pathLst>
            </a:custGeom>
            <a:solidFill>
              <a:srgbClr val="737675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 defTabSz="457178">
                <a:defRPr sz="1800" b="1" spc="53" baseline="16666">
                  <a:latin typeface="Helvetica"/>
                  <a:ea typeface="Helvetica"/>
                  <a:cs typeface="Helvetica"/>
                  <a:sym typeface="Helvetica"/>
                </a:defRPr>
              </a:pPr>
              <a:endParaRPr sz="900"/>
            </a:p>
          </p:txBody>
        </p:sp>
        <p:sp>
          <p:nvSpPr>
            <p:cNvPr id="37" name="Shape 3536"/>
            <p:cNvSpPr/>
            <p:nvPr/>
          </p:nvSpPr>
          <p:spPr>
            <a:xfrm>
              <a:off x="3813379" y="6099049"/>
              <a:ext cx="1295810" cy="2028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200" y="0"/>
                  </a:moveTo>
                  <a:cubicBezTo>
                    <a:pt x="0" y="14400"/>
                    <a:pt x="0" y="14400"/>
                    <a:pt x="0" y="14400"/>
                  </a:cubicBezTo>
                  <a:cubicBezTo>
                    <a:pt x="5666" y="21600"/>
                    <a:pt x="5666" y="21600"/>
                    <a:pt x="5666" y="21600"/>
                  </a:cubicBezTo>
                  <a:cubicBezTo>
                    <a:pt x="21600" y="7200"/>
                    <a:pt x="21600" y="7200"/>
                    <a:pt x="21600" y="7200"/>
                  </a:cubicBezTo>
                  <a:cubicBezTo>
                    <a:pt x="19830" y="4985"/>
                    <a:pt x="17970" y="2769"/>
                    <a:pt x="16200" y="0"/>
                  </a:cubicBezTo>
                  <a:close/>
                </a:path>
              </a:pathLst>
            </a:custGeom>
            <a:solidFill>
              <a:srgbClr val="737675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 defTabSz="457178">
                <a:defRPr sz="1800" b="1" spc="53" baseline="16666">
                  <a:latin typeface="Helvetica"/>
                  <a:ea typeface="Helvetica"/>
                  <a:cs typeface="Helvetica"/>
                  <a:sym typeface="Helvetica"/>
                </a:defRPr>
              </a:pPr>
              <a:endParaRPr sz="900"/>
            </a:p>
          </p:txBody>
        </p:sp>
        <p:sp>
          <p:nvSpPr>
            <p:cNvPr id="38" name="Shape 3537"/>
            <p:cNvSpPr/>
            <p:nvPr/>
          </p:nvSpPr>
          <p:spPr>
            <a:xfrm>
              <a:off x="6730800" y="5635463"/>
              <a:ext cx="592370" cy="1376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838" y="21600"/>
                  </a:moveTo>
                  <a:cubicBezTo>
                    <a:pt x="21600" y="11631"/>
                    <a:pt x="21600" y="11631"/>
                    <a:pt x="21600" y="11631"/>
                  </a:cubicBezTo>
                  <a:cubicBezTo>
                    <a:pt x="19265" y="8308"/>
                    <a:pt x="16930" y="4154"/>
                    <a:pt x="14595" y="0"/>
                  </a:cubicBezTo>
                  <a:cubicBezTo>
                    <a:pt x="0" y="9138"/>
                    <a:pt x="0" y="9138"/>
                    <a:pt x="0" y="9138"/>
                  </a:cubicBezTo>
                  <a:cubicBezTo>
                    <a:pt x="1946" y="13292"/>
                    <a:pt x="3892" y="17446"/>
                    <a:pt x="5838" y="21600"/>
                  </a:cubicBezTo>
                  <a:close/>
                </a:path>
              </a:pathLst>
            </a:custGeom>
            <a:solidFill>
              <a:srgbClr val="737675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 defTabSz="457178">
                <a:defRPr sz="1800" b="1" spc="53" baseline="16666">
                  <a:latin typeface="Helvetica"/>
                  <a:ea typeface="Helvetica"/>
                  <a:cs typeface="Helvetica"/>
                  <a:sym typeface="Helvetica"/>
                </a:defRPr>
              </a:pPr>
              <a:endParaRPr sz="900"/>
            </a:p>
          </p:txBody>
        </p:sp>
        <p:sp>
          <p:nvSpPr>
            <p:cNvPr id="39" name="Shape 3538"/>
            <p:cNvSpPr/>
            <p:nvPr/>
          </p:nvSpPr>
          <p:spPr>
            <a:xfrm>
              <a:off x="6182858" y="5704275"/>
              <a:ext cx="644203" cy="141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245" y="0"/>
                  </a:moveTo>
                  <a:cubicBezTo>
                    <a:pt x="0" y="10400"/>
                    <a:pt x="0" y="10400"/>
                    <a:pt x="0" y="10400"/>
                  </a:cubicBezTo>
                  <a:cubicBezTo>
                    <a:pt x="2142" y="14400"/>
                    <a:pt x="4106" y="17600"/>
                    <a:pt x="6069" y="21600"/>
                  </a:cubicBezTo>
                  <a:cubicBezTo>
                    <a:pt x="21600" y="12000"/>
                    <a:pt x="21600" y="12000"/>
                    <a:pt x="21600" y="12000"/>
                  </a:cubicBezTo>
                  <a:cubicBezTo>
                    <a:pt x="19815" y="8000"/>
                    <a:pt x="18030" y="4000"/>
                    <a:pt x="16245" y="0"/>
                  </a:cubicBezTo>
                  <a:close/>
                </a:path>
              </a:pathLst>
            </a:custGeom>
            <a:solidFill>
              <a:srgbClr val="737675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 defTabSz="457178">
                <a:defRPr sz="1800" b="1" spc="53" baseline="16666">
                  <a:latin typeface="Helvetica"/>
                  <a:ea typeface="Helvetica"/>
                  <a:cs typeface="Helvetica"/>
                  <a:sym typeface="Helvetica"/>
                </a:defRPr>
              </a:pPr>
              <a:endParaRPr sz="900"/>
            </a:p>
          </p:txBody>
        </p:sp>
        <p:sp>
          <p:nvSpPr>
            <p:cNvPr id="40" name="Shape 3539"/>
            <p:cNvSpPr/>
            <p:nvPr/>
          </p:nvSpPr>
          <p:spPr>
            <a:xfrm>
              <a:off x="5742284" y="5783954"/>
              <a:ext cx="559051" cy="1231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400" y="0"/>
                  </a:moveTo>
                  <a:cubicBezTo>
                    <a:pt x="0" y="9000"/>
                    <a:pt x="0" y="9000"/>
                    <a:pt x="0" y="9000"/>
                  </a:cubicBezTo>
                  <a:cubicBezTo>
                    <a:pt x="2263" y="13500"/>
                    <a:pt x="4526" y="18000"/>
                    <a:pt x="6583" y="21600"/>
                  </a:cubicBezTo>
                  <a:cubicBezTo>
                    <a:pt x="21600" y="12600"/>
                    <a:pt x="21600" y="12600"/>
                    <a:pt x="21600" y="12600"/>
                  </a:cubicBezTo>
                  <a:cubicBezTo>
                    <a:pt x="19131" y="8100"/>
                    <a:pt x="16869" y="3600"/>
                    <a:pt x="14400" y="0"/>
                  </a:cubicBezTo>
                  <a:close/>
                </a:path>
              </a:pathLst>
            </a:custGeom>
            <a:solidFill>
              <a:srgbClr val="737675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 defTabSz="457178">
                <a:defRPr sz="1800" b="1" spc="53" baseline="16666">
                  <a:latin typeface="Helvetica"/>
                  <a:ea typeface="Helvetica"/>
                  <a:cs typeface="Helvetica"/>
                  <a:sym typeface="Helvetica"/>
                </a:defRPr>
              </a:pPr>
              <a:endParaRPr sz="900"/>
            </a:p>
          </p:txBody>
        </p:sp>
        <p:sp>
          <p:nvSpPr>
            <p:cNvPr id="41" name="Shape 3540"/>
            <p:cNvSpPr/>
            <p:nvPr/>
          </p:nvSpPr>
          <p:spPr>
            <a:xfrm>
              <a:off x="5294303" y="5845526"/>
              <a:ext cx="555348" cy="1231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954" y="0"/>
                  </a:moveTo>
                  <a:cubicBezTo>
                    <a:pt x="0" y="9000"/>
                    <a:pt x="0" y="9000"/>
                    <a:pt x="0" y="9000"/>
                  </a:cubicBezTo>
                  <a:cubicBezTo>
                    <a:pt x="2285" y="13500"/>
                    <a:pt x="4777" y="17100"/>
                    <a:pt x="7062" y="21600"/>
                  </a:cubicBezTo>
                  <a:cubicBezTo>
                    <a:pt x="21600" y="12600"/>
                    <a:pt x="21600" y="12600"/>
                    <a:pt x="21600" y="12600"/>
                  </a:cubicBezTo>
                  <a:cubicBezTo>
                    <a:pt x="19315" y="8100"/>
                    <a:pt x="17238" y="3600"/>
                    <a:pt x="14954" y="0"/>
                  </a:cubicBezTo>
                  <a:close/>
                </a:path>
              </a:pathLst>
            </a:custGeom>
            <a:solidFill>
              <a:srgbClr val="737675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 defTabSz="457178">
                <a:defRPr sz="1800" b="1" spc="53" baseline="16666">
                  <a:latin typeface="Helvetica"/>
                  <a:ea typeface="Helvetica"/>
                  <a:cs typeface="Helvetica"/>
                  <a:sym typeface="Helvetica"/>
                </a:defRPr>
              </a:pPr>
              <a:endParaRPr sz="900"/>
            </a:p>
          </p:txBody>
        </p:sp>
        <p:sp>
          <p:nvSpPr>
            <p:cNvPr id="42" name="Shape 3541"/>
            <p:cNvSpPr/>
            <p:nvPr/>
          </p:nvSpPr>
          <p:spPr>
            <a:xfrm>
              <a:off x="4631590" y="5907095"/>
              <a:ext cx="777487" cy="1521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422" y="0"/>
                  </a:moveTo>
                  <a:cubicBezTo>
                    <a:pt x="0" y="12662"/>
                    <a:pt x="0" y="12662"/>
                    <a:pt x="0" y="12662"/>
                  </a:cubicBezTo>
                  <a:cubicBezTo>
                    <a:pt x="1923" y="14897"/>
                    <a:pt x="3847" y="17876"/>
                    <a:pt x="5770" y="20855"/>
                  </a:cubicBezTo>
                  <a:cubicBezTo>
                    <a:pt x="5918" y="20855"/>
                    <a:pt x="6066" y="21600"/>
                    <a:pt x="6066" y="21600"/>
                  </a:cubicBezTo>
                  <a:cubicBezTo>
                    <a:pt x="21600" y="10428"/>
                    <a:pt x="21600" y="10428"/>
                    <a:pt x="21600" y="10428"/>
                  </a:cubicBezTo>
                  <a:cubicBezTo>
                    <a:pt x="19825" y="6703"/>
                    <a:pt x="18197" y="3724"/>
                    <a:pt x="16422" y="0"/>
                  </a:cubicBezTo>
                  <a:close/>
                </a:path>
              </a:pathLst>
            </a:custGeom>
            <a:solidFill>
              <a:srgbClr val="737675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 defTabSz="457178">
                <a:defRPr sz="1800" b="1" spc="53" baseline="16666">
                  <a:latin typeface="Helvetica"/>
                  <a:ea typeface="Helvetica"/>
                  <a:cs typeface="Helvetica"/>
                  <a:sym typeface="Helvetica"/>
                </a:defRPr>
              </a:pPr>
              <a:endParaRPr sz="900"/>
            </a:p>
          </p:txBody>
        </p:sp>
        <p:sp>
          <p:nvSpPr>
            <p:cNvPr id="43" name="Shape 3542"/>
            <p:cNvSpPr/>
            <p:nvPr/>
          </p:nvSpPr>
          <p:spPr>
            <a:xfrm>
              <a:off x="4061435" y="6004883"/>
              <a:ext cx="714548" cy="126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507" y="0"/>
                  </a:moveTo>
                  <a:cubicBezTo>
                    <a:pt x="0" y="11700"/>
                    <a:pt x="0" y="11700"/>
                    <a:pt x="0" y="11700"/>
                  </a:cubicBezTo>
                  <a:cubicBezTo>
                    <a:pt x="2901" y="15300"/>
                    <a:pt x="5642" y="18000"/>
                    <a:pt x="8543" y="21600"/>
                  </a:cubicBezTo>
                  <a:cubicBezTo>
                    <a:pt x="21600" y="10800"/>
                    <a:pt x="21600" y="10800"/>
                    <a:pt x="21600" y="10800"/>
                  </a:cubicBezTo>
                  <a:cubicBezTo>
                    <a:pt x="19182" y="7200"/>
                    <a:pt x="16925" y="3600"/>
                    <a:pt x="14507" y="0"/>
                  </a:cubicBezTo>
                  <a:close/>
                </a:path>
              </a:pathLst>
            </a:custGeom>
            <a:solidFill>
              <a:srgbClr val="737675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 defTabSz="457178">
                <a:defRPr sz="1800" b="1" spc="53" baseline="16666">
                  <a:latin typeface="Helvetica"/>
                  <a:ea typeface="Helvetica"/>
                  <a:cs typeface="Helvetica"/>
                  <a:sym typeface="Helvetica"/>
                </a:defRPr>
              </a:pPr>
              <a:endParaRPr sz="900"/>
            </a:p>
          </p:txBody>
        </p:sp>
        <p:sp>
          <p:nvSpPr>
            <p:cNvPr id="44" name="Shape 3543"/>
            <p:cNvSpPr/>
            <p:nvPr/>
          </p:nvSpPr>
          <p:spPr>
            <a:xfrm>
              <a:off x="3428339" y="6088182"/>
              <a:ext cx="810808" cy="1303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211" y="0"/>
                  </a:moveTo>
                  <a:cubicBezTo>
                    <a:pt x="0" y="12096"/>
                    <a:pt x="0" y="12096"/>
                    <a:pt x="0" y="12096"/>
                  </a:cubicBezTo>
                  <a:cubicBezTo>
                    <a:pt x="7674" y="21600"/>
                    <a:pt x="7674" y="21600"/>
                    <a:pt x="7674" y="21600"/>
                  </a:cubicBezTo>
                  <a:cubicBezTo>
                    <a:pt x="21600" y="9504"/>
                    <a:pt x="21600" y="9504"/>
                    <a:pt x="21600" y="9504"/>
                  </a:cubicBezTo>
                  <a:cubicBezTo>
                    <a:pt x="19184" y="6048"/>
                    <a:pt x="16626" y="3456"/>
                    <a:pt x="14211" y="0"/>
                  </a:cubicBezTo>
                  <a:close/>
                </a:path>
              </a:pathLst>
            </a:custGeom>
            <a:solidFill>
              <a:srgbClr val="737675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 defTabSz="457178">
                <a:defRPr sz="1800" b="1" spc="53" baseline="16666">
                  <a:latin typeface="Helvetica"/>
                  <a:ea typeface="Helvetica"/>
                  <a:cs typeface="Helvetica"/>
                  <a:sym typeface="Helvetica"/>
                </a:defRPr>
              </a:pPr>
              <a:endParaRPr sz="900"/>
            </a:p>
          </p:txBody>
        </p:sp>
        <p:sp>
          <p:nvSpPr>
            <p:cNvPr id="45" name="Shape 3544"/>
            <p:cNvSpPr/>
            <p:nvPr/>
          </p:nvSpPr>
          <p:spPr>
            <a:xfrm>
              <a:off x="7774851" y="5414534"/>
              <a:ext cx="1269894" cy="2136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621" y="21600"/>
                  </a:moveTo>
                  <a:cubicBezTo>
                    <a:pt x="21600" y="5795"/>
                    <a:pt x="21600" y="5795"/>
                    <a:pt x="21600" y="5795"/>
                  </a:cubicBezTo>
                  <a:cubicBezTo>
                    <a:pt x="15635" y="0"/>
                    <a:pt x="15635" y="0"/>
                    <a:pt x="15635" y="0"/>
                  </a:cubicBezTo>
                  <a:cubicBezTo>
                    <a:pt x="0" y="13171"/>
                    <a:pt x="0" y="13171"/>
                    <a:pt x="0" y="13171"/>
                  </a:cubicBezTo>
                  <a:cubicBezTo>
                    <a:pt x="904" y="15805"/>
                    <a:pt x="1717" y="18439"/>
                    <a:pt x="2621" y="21600"/>
                  </a:cubicBezTo>
                  <a:close/>
                </a:path>
              </a:pathLst>
            </a:custGeom>
            <a:solidFill>
              <a:srgbClr val="737675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 defTabSz="457178">
                <a:defRPr sz="1800" b="1" spc="53" baseline="16666">
                  <a:latin typeface="Helvetica"/>
                  <a:ea typeface="Helvetica"/>
                  <a:cs typeface="Helvetica"/>
                  <a:sym typeface="Helvetica"/>
                </a:defRPr>
              </a:pPr>
              <a:endParaRPr sz="900"/>
            </a:p>
          </p:txBody>
        </p:sp>
        <p:sp>
          <p:nvSpPr>
            <p:cNvPr id="46" name="Shape 3545"/>
            <p:cNvSpPr/>
            <p:nvPr/>
          </p:nvSpPr>
          <p:spPr>
            <a:xfrm>
              <a:off x="7200994" y="5552161"/>
              <a:ext cx="670120" cy="1484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457" y="0"/>
                  </a:moveTo>
                  <a:cubicBezTo>
                    <a:pt x="0" y="10800"/>
                    <a:pt x="0" y="10800"/>
                    <a:pt x="0" y="10800"/>
                  </a:cubicBezTo>
                  <a:cubicBezTo>
                    <a:pt x="2057" y="14657"/>
                    <a:pt x="4114" y="18514"/>
                    <a:pt x="6171" y="21600"/>
                  </a:cubicBezTo>
                  <a:cubicBezTo>
                    <a:pt x="21600" y="11571"/>
                    <a:pt x="21600" y="11571"/>
                    <a:pt x="21600" y="11571"/>
                  </a:cubicBezTo>
                  <a:cubicBezTo>
                    <a:pt x="19886" y="7714"/>
                    <a:pt x="18171" y="3857"/>
                    <a:pt x="16457" y="0"/>
                  </a:cubicBezTo>
                  <a:close/>
                </a:path>
              </a:pathLst>
            </a:custGeom>
            <a:solidFill>
              <a:srgbClr val="737675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 defTabSz="457178">
                <a:defRPr sz="1800" b="1" spc="53" baseline="16666">
                  <a:latin typeface="Helvetica"/>
                  <a:ea typeface="Helvetica"/>
                  <a:cs typeface="Helvetica"/>
                  <a:sym typeface="Helvetica"/>
                </a:defRPr>
              </a:pPr>
              <a:endParaRPr sz="900"/>
            </a:p>
          </p:txBody>
        </p:sp>
        <p:sp>
          <p:nvSpPr>
            <p:cNvPr id="47" name="Shape 3546"/>
            <p:cNvSpPr/>
            <p:nvPr/>
          </p:nvSpPr>
          <p:spPr>
            <a:xfrm>
              <a:off x="2813756" y="5323992"/>
              <a:ext cx="5472015" cy="756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827"/>
                  </a:moveTo>
                  <a:lnTo>
                    <a:pt x="20928" y="0"/>
                  </a:lnTo>
                  <a:lnTo>
                    <a:pt x="0" y="20670"/>
                  </a:lnTo>
                  <a:lnTo>
                    <a:pt x="716" y="21600"/>
                  </a:lnTo>
                  <a:lnTo>
                    <a:pt x="21600" y="827"/>
                  </a:lnTo>
                  <a:close/>
                </a:path>
              </a:pathLst>
            </a:custGeom>
            <a:solidFill>
              <a:srgbClr val="737675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 defTabSz="457178">
                <a:defRPr sz="1800" b="1" spc="53" baseline="16666">
                  <a:latin typeface="Helvetica"/>
                  <a:ea typeface="Helvetica"/>
                  <a:cs typeface="Helvetica"/>
                  <a:sym typeface="Helvetica"/>
                </a:defRPr>
              </a:pPr>
              <a:endParaRPr sz="900"/>
            </a:p>
          </p:txBody>
        </p:sp>
        <p:sp>
          <p:nvSpPr>
            <p:cNvPr id="48" name="Shape 3547"/>
            <p:cNvSpPr/>
            <p:nvPr/>
          </p:nvSpPr>
          <p:spPr>
            <a:xfrm>
              <a:off x="3069216" y="5367452"/>
              <a:ext cx="5534956" cy="7786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719" y="0"/>
                  </a:moveTo>
                  <a:lnTo>
                    <a:pt x="0" y="20193"/>
                  </a:lnTo>
                  <a:lnTo>
                    <a:pt x="1098" y="21600"/>
                  </a:lnTo>
                  <a:lnTo>
                    <a:pt x="21600" y="1005"/>
                  </a:lnTo>
                  <a:lnTo>
                    <a:pt x="20719" y="0"/>
                  </a:lnTo>
                  <a:close/>
                </a:path>
              </a:pathLst>
            </a:custGeom>
            <a:solidFill>
              <a:srgbClr val="737675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pPr defTabSz="457178">
                <a:defRPr sz="1800" b="1" spc="53" baseline="16666">
                  <a:latin typeface="Helvetica"/>
                  <a:ea typeface="Helvetica"/>
                  <a:cs typeface="Helvetica"/>
                  <a:sym typeface="Helvetica"/>
                </a:defRPr>
              </a:pPr>
              <a:endParaRPr sz="900"/>
            </a:p>
          </p:txBody>
        </p:sp>
      </p:grp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1523106" y="2658217"/>
            <a:ext cx="3575844" cy="2620171"/>
          </a:xfrm>
          <a:custGeom>
            <a:avLst/>
            <a:gdLst>
              <a:gd name="connsiteX0" fmla="*/ 0 w 3575844"/>
              <a:gd name="connsiteY0" fmla="*/ 0 h 2620170"/>
              <a:gd name="connsiteX1" fmla="*/ 3042447 w 3575844"/>
              <a:gd name="connsiteY1" fmla="*/ 50827 h 2620170"/>
              <a:gd name="connsiteX2" fmla="*/ 3575844 w 3575844"/>
              <a:gd name="connsiteY2" fmla="*/ 2270935 h 2620170"/>
              <a:gd name="connsiteX3" fmla="*/ 603258 w 3575844"/>
              <a:gd name="connsiteY3" fmla="*/ 2620170 h 2620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5844" h="2620170">
                <a:moveTo>
                  <a:pt x="0" y="0"/>
                </a:moveTo>
                <a:lnTo>
                  <a:pt x="3042447" y="50827"/>
                </a:lnTo>
                <a:lnTo>
                  <a:pt x="3575844" y="2270935"/>
                </a:lnTo>
                <a:lnTo>
                  <a:pt x="603258" y="262017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600" b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50" charset="0"/>
              </a:defRPr>
            </a:lvl1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4314462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181677" y="2314173"/>
            <a:ext cx="1960543" cy="266412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50" charset="0"/>
              </a:defRPr>
            </a:lvl1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2625310" y="3454020"/>
            <a:ext cx="1960543" cy="266412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50" charset="0"/>
              </a:defRPr>
            </a:lvl1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7267731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3782965" y="2041383"/>
            <a:ext cx="2440415" cy="2445799"/>
          </a:xfrm>
          <a:custGeom>
            <a:avLst/>
            <a:gdLst>
              <a:gd name="connsiteX0" fmla="*/ 847400 w 2440414"/>
              <a:gd name="connsiteY0" fmla="*/ 2441026 h 2445798"/>
              <a:gd name="connsiteX1" fmla="*/ 838668 w 2440414"/>
              <a:gd name="connsiteY1" fmla="*/ 2445798 h 2445798"/>
              <a:gd name="connsiteX2" fmla="*/ 840255 w 2440414"/>
              <a:gd name="connsiteY2" fmla="*/ 2443639 h 2445798"/>
              <a:gd name="connsiteX3" fmla="*/ 847400 w 2440414"/>
              <a:gd name="connsiteY3" fmla="*/ 2441026 h 2445798"/>
              <a:gd name="connsiteX4" fmla="*/ 861462 w 2440414"/>
              <a:gd name="connsiteY4" fmla="*/ 2435346 h 2445798"/>
              <a:gd name="connsiteX5" fmla="*/ 866225 w 2440414"/>
              <a:gd name="connsiteY5" fmla="*/ 2441026 h 2445798"/>
              <a:gd name="connsiteX6" fmla="*/ 851483 w 2440414"/>
              <a:gd name="connsiteY6" fmla="*/ 2441026 h 2445798"/>
              <a:gd name="connsiteX7" fmla="*/ 861462 w 2440414"/>
              <a:gd name="connsiteY7" fmla="*/ 2435346 h 2445798"/>
              <a:gd name="connsiteX8" fmla="*/ 1022159 w 2440414"/>
              <a:gd name="connsiteY8" fmla="*/ 2435118 h 2445798"/>
              <a:gd name="connsiteX9" fmla="*/ 1019210 w 2440414"/>
              <a:gd name="connsiteY9" fmla="*/ 2439890 h 2445798"/>
              <a:gd name="connsiteX10" fmla="*/ 1022159 w 2440414"/>
              <a:gd name="connsiteY10" fmla="*/ 2435118 h 2445798"/>
              <a:gd name="connsiteX11" fmla="*/ 1015808 w 2440414"/>
              <a:gd name="connsiteY11" fmla="*/ 2435118 h 2445798"/>
              <a:gd name="connsiteX12" fmla="*/ 1013086 w 2440414"/>
              <a:gd name="connsiteY12" fmla="*/ 2439890 h 2445798"/>
              <a:gd name="connsiteX13" fmla="*/ 1015808 w 2440414"/>
              <a:gd name="connsiteY13" fmla="*/ 2435118 h 2445798"/>
              <a:gd name="connsiteX14" fmla="*/ 1030891 w 2440414"/>
              <a:gd name="connsiteY14" fmla="*/ 2434891 h 2445798"/>
              <a:gd name="connsiteX15" fmla="*/ 1024994 w 2440414"/>
              <a:gd name="connsiteY15" fmla="*/ 2439663 h 2445798"/>
              <a:gd name="connsiteX16" fmla="*/ 1030891 w 2440414"/>
              <a:gd name="connsiteY16" fmla="*/ 2434891 h 2445798"/>
              <a:gd name="connsiteX17" fmla="*/ 831523 w 2440414"/>
              <a:gd name="connsiteY17" fmla="*/ 2434096 h 2445798"/>
              <a:gd name="connsiteX18" fmla="*/ 828461 w 2440414"/>
              <a:gd name="connsiteY18" fmla="*/ 2438867 h 2445798"/>
              <a:gd name="connsiteX19" fmla="*/ 831523 w 2440414"/>
              <a:gd name="connsiteY19" fmla="*/ 2434096 h 2445798"/>
              <a:gd name="connsiteX20" fmla="*/ 1056067 w 2440414"/>
              <a:gd name="connsiteY20" fmla="*/ 2429324 h 2445798"/>
              <a:gd name="connsiteX21" fmla="*/ 1056067 w 2440414"/>
              <a:gd name="connsiteY21" fmla="*/ 2429324 h 2445798"/>
              <a:gd name="connsiteX22" fmla="*/ 813832 w 2440414"/>
              <a:gd name="connsiteY22" fmla="*/ 2429324 h 2445798"/>
              <a:gd name="connsiteX23" fmla="*/ 810883 w 2440414"/>
              <a:gd name="connsiteY23" fmla="*/ 2434323 h 2445798"/>
              <a:gd name="connsiteX24" fmla="*/ 813832 w 2440414"/>
              <a:gd name="connsiteY24" fmla="*/ 2429324 h 2445798"/>
              <a:gd name="connsiteX25" fmla="*/ 863844 w 2440414"/>
              <a:gd name="connsiteY25" fmla="*/ 2423189 h 2445798"/>
              <a:gd name="connsiteX26" fmla="*/ 869174 w 2440414"/>
              <a:gd name="connsiteY26" fmla="*/ 2423189 h 2445798"/>
              <a:gd name="connsiteX27" fmla="*/ 863844 w 2440414"/>
              <a:gd name="connsiteY27" fmla="*/ 2423189 h 2445798"/>
              <a:gd name="connsiteX28" fmla="*/ 1163236 w 2440414"/>
              <a:gd name="connsiteY28" fmla="*/ 2422394 h 2445798"/>
              <a:gd name="connsiteX29" fmla="*/ 1164710 w 2440414"/>
              <a:gd name="connsiteY29" fmla="*/ 2425575 h 2445798"/>
              <a:gd name="connsiteX30" fmla="*/ 1161648 w 2440414"/>
              <a:gd name="connsiteY30" fmla="*/ 2425575 h 2445798"/>
              <a:gd name="connsiteX31" fmla="*/ 1163236 w 2440414"/>
              <a:gd name="connsiteY31" fmla="*/ 2422394 h 2445798"/>
              <a:gd name="connsiteX32" fmla="*/ 1080563 w 2440414"/>
              <a:gd name="connsiteY32" fmla="*/ 2422394 h 2445798"/>
              <a:gd name="connsiteX33" fmla="*/ 1086233 w 2440414"/>
              <a:gd name="connsiteY33" fmla="*/ 2422394 h 2445798"/>
              <a:gd name="connsiteX34" fmla="*/ 1080563 w 2440414"/>
              <a:gd name="connsiteY34" fmla="*/ 2422394 h 2445798"/>
              <a:gd name="connsiteX35" fmla="*/ 1071604 w 2440414"/>
              <a:gd name="connsiteY35" fmla="*/ 2422394 h 2445798"/>
              <a:gd name="connsiteX36" fmla="*/ 1074325 w 2440414"/>
              <a:gd name="connsiteY36" fmla="*/ 2426598 h 2445798"/>
              <a:gd name="connsiteX37" fmla="*/ 1068428 w 2440414"/>
              <a:gd name="connsiteY37" fmla="*/ 2426598 h 2445798"/>
              <a:gd name="connsiteX38" fmla="*/ 1071604 w 2440414"/>
              <a:gd name="connsiteY38" fmla="*/ 2422394 h 2445798"/>
              <a:gd name="connsiteX39" fmla="*/ 1053345 w 2440414"/>
              <a:gd name="connsiteY39" fmla="*/ 2422394 h 2445798"/>
              <a:gd name="connsiteX40" fmla="*/ 1055500 w 2440414"/>
              <a:gd name="connsiteY40" fmla="*/ 2427734 h 2445798"/>
              <a:gd name="connsiteX41" fmla="*/ 1053345 w 2440414"/>
              <a:gd name="connsiteY41" fmla="*/ 2422394 h 2445798"/>
              <a:gd name="connsiteX42" fmla="*/ 1093604 w 2440414"/>
              <a:gd name="connsiteY42" fmla="*/ 2417055 h 2445798"/>
              <a:gd name="connsiteX43" fmla="*/ 1098821 w 2440414"/>
              <a:gd name="connsiteY43" fmla="*/ 2417055 h 2445798"/>
              <a:gd name="connsiteX44" fmla="*/ 1093604 w 2440414"/>
              <a:gd name="connsiteY44" fmla="*/ 2417055 h 2445798"/>
              <a:gd name="connsiteX45" fmla="*/ 853864 w 2440414"/>
              <a:gd name="connsiteY45" fmla="*/ 2416827 h 2445798"/>
              <a:gd name="connsiteX46" fmla="*/ 851142 w 2440414"/>
              <a:gd name="connsiteY46" fmla="*/ 2426371 h 2445798"/>
              <a:gd name="connsiteX47" fmla="*/ 853864 w 2440414"/>
              <a:gd name="connsiteY47" fmla="*/ 2416827 h 2445798"/>
              <a:gd name="connsiteX48" fmla="*/ 1152575 w 2440414"/>
              <a:gd name="connsiteY48" fmla="*/ 2416487 h 2445798"/>
              <a:gd name="connsiteX49" fmla="*/ 1149627 w 2440414"/>
              <a:gd name="connsiteY49" fmla="*/ 2421258 h 2445798"/>
              <a:gd name="connsiteX50" fmla="*/ 1152575 w 2440414"/>
              <a:gd name="connsiteY50" fmla="*/ 2416487 h 2445798"/>
              <a:gd name="connsiteX51" fmla="*/ 899907 w 2440414"/>
              <a:gd name="connsiteY51" fmla="*/ 2416487 h 2445798"/>
              <a:gd name="connsiteX52" fmla="*/ 909093 w 2440414"/>
              <a:gd name="connsiteY52" fmla="*/ 2416827 h 2445798"/>
              <a:gd name="connsiteX53" fmla="*/ 894577 w 2440414"/>
              <a:gd name="connsiteY53" fmla="*/ 2421599 h 2445798"/>
              <a:gd name="connsiteX54" fmla="*/ 899907 w 2440414"/>
              <a:gd name="connsiteY54" fmla="*/ 2416487 h 2445798"/>
              <a:gd name="connsiteX55" fmla="*/ 875298 w 2440414"/>
              <a:gd name="connsiteY55" fmla="*/ 2416487 h 2445798"/>
              <a:gd name="connsiteX56" fmla="*/ 878700 w 2440414"/>
              <a:gd name="connsiteY56" fmla="*/ 2426825 h 2445798"/>
              <a:gd name="connsiteX57" fmla="*/ 869741 w 2440414"/>
              <a:gd name="connsiteY57" fmla="*/ 2421826 h 2445798"/>
              <a:gd name="connsiteX58" fmla="*/ 875298 w 2440414"/>
              <a:gd name="connsiteY58" fmla="*/ 2416487 h 2445798"/>
              <a:gd name="connsiteX59" fmla="*/ 1130121 w 2440414"/>
              <a:gd name="connsiteY59" fmla="*/ 2416259 h 2445798"/>
              <a:gd name="connsiteX60" fmla="*/ 1124337 w 2440414"/>
              <a:gd name="connsiteY60" fmla="*/ 2421031 h 2445798"/>
              <a:gd name="connsiteX61" fmla="*/ 1130121 w 2440414"/>
              <a:gd name="connsiteY61" fmla="*/ 2416259 h 2445798"/>
              <a:gd name="connsiteX62" fmla="*/ 887999 w 2440414"/>
              <a:gd name="connsiteY62" fmla="*/ 2416259 h 2445798"/>
              <a:gd name="connsiteX63" fmla="*/ 882102 w 2440414"/>
              <a:gd name="connsiteY63" fmla="*/ 2421031 h 2445798"/>
              <a:gd name="connsiteX64" fmla="*/ 887999 w 2440414"/>
              <a:gd name="connsiteY64" fmla="*/ 2416259 h 2445798"/>
              <a:gd name="connsiteX65" fmla="*/ 1105172 w 2440414"/>
              <a:gd name="connsiteY65" fmla="*/ 2410125 h 2445798"/>
              <a:gd name="connsiteX66" fmla="*/ 1114244 w 2440414"/>
              <a:gd name="connsiteY66" fmla="*/ 2410465 h 2445798"/>
              <a:gd name="connsiteX67" fmla="*/ 1099615 w 2440414"/>
              <a:gd name="connsiteY67" fmla="*/ 2415464 h 2445798"/>
              <a:gd name="connsiteX68" fmla="*/ 1105172 w 2440414"/>
              <a:gd name="connsiteY68" fmla="*/ 2410125 h 2445798"/>
              <a:gd name="connsiteX69" fmla="*/ 928939 w 2440414"/>
              <a:gd name="connsiteY69" fmla="*/ 2410125 h 2445798"/>
              <a:gd name="connsiteX70" fmla="*/ 925990 w 2440414"/>
              <a:gd name="connsiteY70" fmla="*/ 2415123 h 2445798"/>
              <a:gd name="connsiteX71" fmla="*/ 928939 w 2440414"/>
              <a:gd name="connsiteY71" fmla="*/ 2410125 h 2445798"/>
              <a:gd name="connsiteX72" fmla="*/ 916464 w 2440414"/>
              <a:gd name="connsiteY72" fmla="*/ 2410125 h 2445798"/>
              <a:gd name="connsiteX73" fmla="*/ 913629 w 2440414"/>
              <a:gd name="connsiteY73" fmla="*/ 2415123 h 2445798"/>
              <a:gd name="connsiteX74" fmla="*/ 916464 w 2440414"/>
              <a:gd name="connsiteY74" fmla="*/ 2410125 h 2445798"/>
              <a:gd name="connsiteX75" fmla="*/ 1123997 w 2440414"/>
              <a:gd name="connsiteY75" fmla="*/ 2403762 h 2445798"/>
              <a:gd name="connsiteX76" fmla="*/ 1118213 w 2440414"/>
              <a:gd name="connsiteY76" fmla="*/ 2408761 h 2445798"/>
              <a:gd name="connsiteX77" fmla="*/ 1123997 w 2440414"/>
              <a:gd name="connsiteY77" fmla="*/ 2403762 h 2445798"/>
              <a:gd name="connsiteX78" fmla="*/ 916464 w 2440414"/>
              <a:gd name="connsiteY78" fmla="*/ 2385471 h 2445798"/>
              <a:gd name="connsiteX79" fmla="*/ 913629 w 2440414"/>
              <a:gd name="connsiteY79" fmla="*/ 2390243 h 2445798"/>
              <a:gd name="connsiteX80" fmla="*/ 916464 w 2440414"/>
              <a:gd name="connsiteY80" fmla="*/ 2385471 h 2445798"/>
              <a:gd name="connsiteX81" fmla="*/ 1015808 w 2440414"/>
              <a:gd name="connsiteY81" fmla="*/ 2385358 h 2445798"/>
              <a:gd name="connsiteX82" fmla="*/ 1013086 w 2440414"/>
              <a:gd name="connsiteY82" fmla="*/ 2390243 h 2445798"/>
              <a:gd name="connsiteX83" fmla="*/ 1015808 w 2440414"/>
              <a:gd name="connsiteY83" fmla="*/ 2385358 h 2445798"/>
              <a:gd name="connsiteX84" fmla="*/ 893783 w 2440414"/>
              <a:gd name="connsiteY84" fmla="*/ 2385358 h 2445798"/>
              <a:gd name="connsiteX85" fmla="*/ 898546 w 2440414"/>
              <a:gd name="connsiteY85" fmla="*/ 2390925 h 2445798"/>
              <a:gd name="connsiteX86" fmla="*/ 907278 w 2440414"/>
              <a:gd name="connsiteY86" fmla="*/ 2400241 h 2445798"/>
              <a:gd name="connsiteX87" fmla="*/ 886865 w 2440414"/>
              <a:gd name="connsiteY87" fmla="*/ 2395469 h 2445798"/>
              <a:gd name="connsiteX88" fmla="*/ 854658 w 2440414"/>
              <a:gd name="connsiteY88" fmla="*/ 2414896 h 2445798"/>
              <a:gd name="connsiteX89" fmla="*/ 842977 w 2440414"/>
              <a:gd name="connsiteY89" fmla="*/ 2415123 h 2445798"/>
              <a:gd name="connsiteX90" fmla="*/ 840255 w 2440414"/>
              <a:gd name="connsiteY90" fmla="*/ 2443639 h 2445798"/>
              <a:gd name="connsiteX91" fmla="*/ 816780 w 2440414"/>
              <a:gd name="connsiteY91" fmla="*/ 2438867 h 2445798"/>
              <a:gd name="connsiteX92" fmla="*/ 813832 w 2440414"/>
              <a:gd name="connsiteY92" fmla="*/ 2443866 h 2445798"/>
              <a:gd name="connsiteX93" fmla="*/ 799316 w 2440414"/>
              <a:gd name="connsiteY93" fmla="*/ 2434550 h 2445798"/>
              <a:gd name="connsiteX94" fmla="*/ 772779 w 2440414"/>
              <a:gd name="connsiteY94" fmla="*/ 2439322 h 2445798"/>
              <a:gd name="connsiteX95" fmla="*/ 769944 w 2440414"/>
              <a:gd name="connsiteY95" fmla="*/ 2444207 h 2445798"/>
              <a:gd name="connsiteX96" fmla="*/ 752366 w 2440414"/>
              <a:gd name="connsiteY96" fmla="*/ 2434778 h 2445798"/>
              <a:gd name="connsiteX97" fmla="*/ 708251 w 2440414"/>
              <a:gd name="connsiteY97" fmla="*/ 2430120 h 2445798"/>
              <a:gd name="connsiteX98" fmla="*/ 719818 w 2440414"/>
              <a:gd name="connsiteY98" fmla="*/ 2420690 h 2445798"/>
              <a:gd name="connsiteX99" fmla="*/ 734448 w 2440414"/>
              <a:gd name="connsiteY99" fmla="*/ 2410920 h 2445798"/>
              <a:gd name="connsiteX100" fmla="*/ 763820 w 2440414"/>
              <a:gd name="connsiteY100" fmla="*/ 2410693 h 2445798"/>
              <a:gd name="connsiteX101" fmla="*/ 766768 w 2440414"/>
              <a:gd name="connsiteY101" fmla="*/ 2415464 h 2445798"/>
              <a:gd name="connsiteX102" fmla="*/ 769830 w 2440414"/>
              <a:gd name="connsiteY102" fmla="*/ 2410465 h 2445798"/>
              <a:gd name="connsiteX103" fmla="*/ 781511 w 2440414"/>
              <a:gd name="connsiteY103" fmla="*/ 2405807 h 2445798"/>
              <a:gd name="connsiteX104" fmla="*/ 793192 w 2440414"/>
              <a:gd name="connsiteY104" fmla="*/ 2415237 h 2445798"/>
              <a:gd name="connsiteX105" fmla="*/ 804873 w 2440414"/>
              <a:gd name="connsiteY105" fmla="*/ 2410352 h 2445798"/>
              <a:gd name="connsiteX106" fmla="*/ 807935 w 2440414"/>
              <a:gd name="connsiteY106" fmla="*/ 2405807 h 2445798"/>
              <a:gd name="connsiteX107" fmla="*/ 810656 w 2440414"/>
              <a:gd name="connsiteY107" fmla="*/ 2410352 h 2445798"/>
              <a:gd name="connsiteX108" fmla="*/ 813605 w 2440414"/>
              <a:gd name="connsiteY108" fmla="*/ 2405580 h 2445798"/>
              <a:gd name="connsiteX109" fmla="*/ 819615 w 2440414"/>
              <a:gd name="connsiteY109" fmla="*/ 2415123 h 2445798"/>
              <a:gd name="connsiteX110" fmla="*/ 825399 w 2440414"/>
              <a:gd name="connsiteY110" fmla="*/ 2405580 h 2445798"/>
              <a:gd name="connsiteX111" fmla="*/ 840029 w 2440414"/>
              <a:gd name="connsiteY111" fmla="*/ 2405353 h 2445798"/>
              <a:gd name="connsiteX112" fmla="*/ 860442 w 2440414"/>
              <a:gd name="connsiteY112" fmla="*/ 2395810 h 2445798"/>
              <a:gd name="connsiteX113" fmla="*/ 872122 w 2440414"/>
              <a:gd name="connsiteY113" fmla="*/ 2395583 h 2445798"/>
              <a:gd name="connsiteX114" fmla="*/ 893783 w 2440414"/>
              <a:gd name="connsiteY114" fmla="*/ 2385358 h 2445798"/>
              <a:gd name="connsiteX115" fmla="*/ 1045407 w 2440414"/>
              <a:gd name="connsiteY115" fmla="*/ 2385131 h 2445798"/>
              <a:gd name="connsiteX116" fmla="*/ 1046541 w 2440414"/>
              <a:gd name="connsiteY116" fmla="*/ 2388312 h 2445798"/>
              <a:gd name="connsiteX117" fmla="*/ 1043592 w 2440414"/>
              <a:gd name="connsiteY117" fmla="*/ 2388312 h 2445798"/>
              <a:gd name="connsiteX118" fmla="*/ 1045407 w 2440414"/>
              <a:gd name="connsiteY118" fmla="*/ 2385131 h 2445798"/>
              <a:gd name="connsiteX119" fmla="*/ 933475 w 2440414"/>
              <a:gd name="connsiteY119" fmla="*/ 2366499 h 2445798"/>
              <a:gd name="connsiteX120" fmla="*/ 934723 w 2440414"/>
              <a:gd name="connsiteY120" fmla="*/ 2369680 h 2445798"/>
              <a:gd name="connsiteX121" fmla="*/ 931887 w 2440414"/>
              <a:gd name="connsiteY121" fmla="*/ 2369680 h 2445798"/>
              <a:gd name="connsiteX122" fmla="*/ 933475 w 2440414"/>
              <a:gd name="connsiteY122" fmla="*/ 2366499 h 2445798"/>
              <a:gd name="connsiteX123" fmla="*/ 788656 w 2440414"/>
              <a:gd name="connsiteY123" fmla="*/ 2366499 h 2445798"/>
              <a:gd name="connsiteX124" fmla="*/ 782645 w 2440414"/>
              <a:gd name="connsiteY124" fmla="*/ 2371384 h 2445798"/>
              <a:gd name="connsiteX125" fmla="*/ 788656 w 2440414"/>
              <a:gd name="connsiteY125" fmla="*/ 2366499 h 2445798"/>
              <a:gd name="connsiteX126" fmla="*/ 1394811 w 2440414"/>
              <a:gd name="connsiteY126" fmla="*/ 2360705 h 2445798"/>
              <a:gd name="connsiteX127" fmla="*/ 1391862 w 2440414"/>
              <a:gd name="connsiteY127" fmla="*/ 2365476 h 2445798"/>
              <a:gd name="connsiteX128" fmla="*/ 1394811 w 2440414"/>
              <a:gd name="connsiteY128" fmla="*/ 2360705 h 2445798"/>
              <a:gd name="connsiteX129" fmla="*/ 1379728 w 2440414"/>
              <a:gd name="connsiteY129" fmla="*/ 2354115 h 2445798"/>
              <a:gd name="connsiteX130" fmla="*/ 1388687 w 2440414"/>
              <a:gd name="connsiteY130" fmla="*/ 2373202 h 2445798"/>
              <a:gd name="connsiteX131" fmla="*/ 1371222 w 2440414"/>
              <a:gd name="connsiteY131" fmla="*/ 2373429 h 2445798"/>
              <a:gd name="connsiteX132" fmla="*/ 1362490 w 2440414"/>
              <a:gd name="connsiteY132" fmla="*/ 2392515 h 2445798"/>
              <a:gd name="connsiteX133" fmla="*/ 1339128 w 2440414"/>
              <a:gd name="connsiteY133" fmla="*/ 2387857 h 2445798"/>
              <a:gd name="connsiteX134" fmla="*/ 1324612 w 2440414"/>
              <a:gd name="connsiteY134" fmla="*/ 2402172 h 2445798"/>
              <a:gd name="connsiteX135" fmla="*/ 1306921 w 2440414"/>
              <a:gd name="connsiteY135" fmla="*/ 2397855 h 2445798"/>
              <a:gd name="connsiteX136" fmla="*/ 1289230 w 2440414"/>
              <a:gd name="connsiteY136" fmla="*/ 2407398 h 2445798"/>
              <a:gd name="connsiteX137" fmla="*/ 1280497 w 2440414"/>
              <a:gd name="connsiteY137" fmla="*/ 2402626 h 2445798"/>
              <a:gd name="connsiteX138" fmla="*/ 1277776 w 2440414"/>
              <a:gd name="connsiteY138" fmla="*/ 2407512 h 2445798"/>
              <a:gd name="connsiteX139" fmla="*/ 1257136 w 2440414"/>
              <a:gd name="connsiteY139" fmla="*/ 2402740 h 2445798"/>
              <a:gd name="connsiteX140" fmla="*/ 1254187 w 2440414"/>
              <a:gd name="connsiteY140" fmla="*/ 2407512 h 2445798"/>
              <a:gd name="connsiteX141" fmla="*/ 1251239 w 2440414"/>
              <a:gd name="connsiteY141" fmla="*/ 2402740 h 2445798"/>
              <a:gd name="connsiteX142" fmla="*/ 1192608 w 2440414"/>
              <a:gd name="connsiteY142" fmla="*/ 2422281 h 2445798"/>
              <a:gd name="connsiteX143" fmla="*/ 1198618 w 2440414"/>
              <a:gd name="connsiteY143" fmla="*/ 2417623 h 2445798"/>
              <a:gd name="connsiteX144" fmla="*/ 1207351 w 2440414"/>
              <a:gd name="connsiteY144" fmla="*/ 2412738 h 2445798"/>
              <a:gd name="connsiteX145" fmla="*/ 1221980 w 2440414"/>
              <a:gd name="connsiteY145" fmla="*/ 2412510 h 2445798"/>
              <a:gd name="connsiteX146" fmla="*/ 1230712 w 2440414"/>
              <a:gd name="connsiteY146" fmla="*/ 2407739 h 2445798"/>
              <a:gd name="connsiteX147" fmla="*/ 1239444 w 2440414"/>
              <a:gd name="connsiteY147" fmla="*/ 2398196 h 2445798"/>
              <a:gd name="connsiteX148" fmla="*/ 1242506 w 2440414"/>
              <a:gd name="connsiteY148" fmla="*/ 2393197 h 2445798"/>
              <a:gd name="connsiteX149" fmla="*/ 1271652 w 2440414"/>
              <a:gd name="connsiteY149" fmla="*/ 2378769 h 2445798"/>
              <a:gd name="connsiteX150" fmla="*/ 1283333 w 2440414"/>
              <a:gd name="connsiteY150" fmla="*/ 2393083 h 2445798"/>
              <a:gd name="connsiteX151" fmla="*/ 1286281 w 2440414"/>
              <a:gd name="connsiteY151" fmla="*/ 2378541 h 2445798"/>
              <a:gd name="connsiteX152" fmla="*/ 1333345 w 2440414"/>
              <a:gd name="connsiteY152" fmla="*/ 2383086 h 2445798"/>
              <a:gd name="connsiteX153" fmla="*/ 1338902 w 2440414"/>
              <a:gd name="connsiteY153" fmla="*/ 2364113 h 2445798"/>
              <a:gd name="connsiteX154" fmla="*/ 1353531 w 2440414"/>
              <a:gd name="connsiteY154" fmla="*/ 2359114 h 2445798"/>
              <a:gd name="connsiteX155" fmla="*/ 1353531 w 2440414"/>
              <a:gd name="connsiteY155" fmla="*/ 2368657 h 2445798"/>
              <a:gd name="connsiteX156" fmla="*/ 1356593 w 2440414"/>
              <a:gd name="connsiteY156" fmla="*/ 2359114 h 2445798"/>
              <a:gd name="connsiteX157" fmla="*/ 1362263 w 2440414"/>
              <a:gd name="connsiteY157" fmla="*/ 2363886 h 2445798"/>
              <a:gd name="connsiteX158" fmla="*/ 1379728 w 2440414"/>
              <a:gd name="connsiteY158" fmla="*/ 2354115 h 2445798"/>
              <a:gd name="connsiteX159" fmla="*/ 1123997 w 2440414"/>
              <a:gd name="connsiteY159" fmla="*/ 2354115 h 2445798"/>
              <a:gd name="connsiteX160" fmla="*/ 1118213 w 2440414"/>
              <a:gd name="connsiteY160" fmla="*/ 2358887 h 2445798"/>
              <a:gd name="connsiteX161" fmla="*/ 1123997 w 2440414"/>
              <a:gd name="connsiteY161" fmla="*/ 2354115 h 2445798"/>
              <a:gd name="connsiteX162" fmla="*/ 594731 w 2440414"/>
              <a:gd name="connsiteY162" fmla="*/ 2353207 h 2445798"/>
              <a:gd name="connsiteX163" fmla="*/ 609701 w 2440414"/>
              <a:gd name="connsiteY163" fmla="*/ 2362750 h 2445798"/>
              <a:gd name="connsiteX164" fmla="*/ 615371 w 2440414"/>
              <a:gd name="connsiteY164" fmla="*/ 2357751 h 2445798"/>
              <a:gd name="connsiteX165" fmla="*/ 594731 w 2440414"/>
              <a:gd name="connsiteY165" fmla="*/ 2353207 h 2445798"/>
              <a:gd name="connsiteX166" fmla="*/ 541997 w 2440414"/>
              <a:gd name="connsiteY166" fmla="*/ 2348662 h 2445798"/>
              <a:gd name="connsiteX167" fmla="*/ 541997 w 2440414"/>
              <a:gd name="connsiteY167" fmla="*/ 2358319 h 2445798"/>
              <a:gd name="connsiteX168" fmla="*/ 550957 w 2440414"/>
              <a:gd name="connsiteY168" fmla="*/ 2358092 h 2445798"/>
              <a:gd name="connsiteX169" fmla="*/ 541997 w 2440414"/>
              <a:gd name="connsiteY169" fmla="*/ 2348662 h 2445798"/>
              <a:gd name="connsiteX170" fmla="*/ 1409327 w 2440414"/>
              <a:gd name="connsiteY170" fmla="*/ 2347867 h 2445798"/>
              <a:gd name="connsiteX171" fmla="*/ 1397646 w 2440414"/>
              <a:gd name="connsiteY171" fmla="*/ 2362523 h 2445798"/>
              <a:gd name="connsiteX172" fmla="*/ 1409327 w 2440414"/>
              <a:gd name="connsiteY172" fmla="*/ 2347867 h 2445798"/>
              <a:gd name="connsiteX173" fmla="*/ 530317 w 2440414"/>
              <a:gd name="connsiteY173" fmla="*/ 2344004 h 2445798"/>
              <a:gd name="connsiteX174" fmla="*/ 527482 w 2440414"/>
              <a:gd name="connsiteY174" fmla="*/ 2353775 h 2445798"/>
              <a:gd name="connsiteX175" fmla="*/ 536214 w 2440414"/>
              <a:gd name="connsiteY175" fmla="*/ 2358319 h 2445798"/>
              <a:gd name="connsiteX176" fmla="*/ 530317 w 2440414"/>
              <a:gd name="connsiteY176" fmla="*/ 2344004 h 2445798"/>
              <a:gd name="connsiteX177" fmla="*/ 1090429 w 2440414"/>
              <a:gd name="connsiteY177" fmla="*/ 2335711 h 2445798"/>
              <a:gd name="connsiteX178" fmla="*/ 1087480 w 2440414"/>
              <a:gd name="connsiteY178" fmla="*/ 2340482 h 2445798"/>
              <a:gd name="connsiteX179" fmla="*/ 1090429 w 2440414"/>
              <a:gd name="connsiteY179" fmla="*/ 2335711 h 2445798"/>
              <a:gd name="connsiteX180" fmla="*/ 1113677 w 2440414"/>
              <a:gd name="connsiteY180" fmla="*/ 2335484 h 2445798"/>
              <a:gd name="connsiteX181" fmla="*/ 1114811 w 2440414"/>
              <a:gd name="connsiteY181" fmla="*/ 2338665 h 2445798"/>
              <a:gd name="connsiteX182" fmla="*/ 1111863 w 2440414"/>
              <a:gd name="connsiteY182" fmla="*/ 2338665 h 2445798"/>
              <a:gd name="connsiteX183" fmla="*/ 1113677 w 2440414"/>
              <a:gd name="connsiteY183" fmla="*/ 2335484 h 2445798"/>
              <a:gd name="connsiteX184" fmla="*/ 1105285 w 2440414"/>
              <a:gd name="connsiteY184" fmla="*/ 2335484 h 2445798"/>
              <a:gd name="connsiteX185" fmla="*/ 1099615 w 2440414"/>
              <a:gd name="connsiteY185" fmla="*/ 2340255 h 2445798"/>
              <a:gd name="connsiteX186" fmla="*/ 1105285 w 2440414"/>
              <a:gd name="connsiteY186" fmla="*/ 2335484 h 2445798"/>
              <a:gd name="connsiteX187" fmla="*/ 1413523 w 2440414"/>
              <a:gd name="connsiteY187" fmla="*/ 2329576 h 2445798"/>
              <a:gd name="connsiteX188" fmla="*/ 1410574 w 2440414"/>
              <a:gd name="connsiteY188" fmla="*/ 2334348 h 2445798"/>
              <a:gd name="connsiteX189" fmla="*/ 1413523 w 2440414"/>
              <a:gd name="connsiteY189" fmla="*/ 2329576 h 2445798"/>
              <a:gd name="connsiteX190" fmla="*/ 1064005 w 2440414"/>
              <a:gd name="connsiteY190" fmla="*/ 2329349 h 2445798"/>
              <a:gd name="connsiteX191" fmla="*/ 1065253 w 2440414"/>
              <a:gd name="connsiteY191" fmla="*/ 2332303 h 2445798"/>
              <a:gd name="connsiteX192" fmla="*/ 1062304 w 2440414"/>
              <a:gd name="connsiteY192" fmla="*/ 2332303 h 2445798"/>
              <a:gd name="connsiteX193" fmla="*/ 1064005 w 2440414"/>
              <a:gd name="connsiteY193" fmla="*/ 2329349 h 2445798"/>
              <a:gd name="connsiteX194" fmla="*/ 1200206 w 2440414"/>
              <a:gd name="connsiteY194" fmla="*/ 2325372 h 2445798"/>
              <a:gd name="connsiteX195" fmla="*/ 1188639 w 2440414"/>
              <a:gd name="connsiteY195" fmla="*/ 2339687 h 2445798"/>
              <a:gd name="connsiteX196" fmla="*/ 1200206 w 2440414"/>
              <a:gd name="connsiteY196" fmla="*/ 2325372 h 2445798"/>
              <a:gd name="connsiteX197" fmla="*/ 1226630 w 2440414"/>
              <a:gd name="connsiteY197" fmla="*/ 2315716 h 2445798"/>
              <a:gd name="connsiteX198" fmla="*/ 1223568 w 2440414"/>
              <a:gd name="connsiteY198" fmla="*/ 2320601 h 2445798"/>
              <a:gd name="connsiteX199" fmla="*/ 1226630 w 2440414"/>
              <a:gd name="connsiteY199" fmla="*/ 2315716 h 2445798"/>
              <a:gd name="connsiteX200" fmla="*/ 996189 w 2440414"/>
              <a:gd name="connsiteY200" fmla="*/ 2304355 h 2445798"/>
              <a:gd name="connsiteX201" fmla="*/ 1016261 w 2440414"/>
              <a:gd name="connsiteY201" fmla="*/ 2304696 h 2445798"/>
              <a:gd name="connsiteX202" fmla="*/ 989838 w 2440414"/>
              <a:gd name="connsiteY202" fmla="*/ 2314466 h 2445798"/>
              <a:gd name="connsiteX203" fmla="*/ 996189 w 2440414"/>
              <a:gd name="connsiteY203" fmla="*/ 2304355 h 2445798"/>
              <a:gd name="connsiteX204" fmla="*/ 1553806 w 2440414"/>
              <a:gd name="connsiteY204" fmla="*/ 2298447 h 2445798"/>
              <a:gd name="connsiteX205" fmla="*/ 1562765 w 2440414"/>
              <a:gd name="connsiteY205" fmla="*/ 2307877 h 2445798"/>
              <a:gd name="connsiteX206" fmla="*/ 1559703 w 2440414"/>
              <a:gd name="connsiteY206" fmla="*/ 2312648 h 2445798"/>
              <a:gd name="connsiteX207" fmla="*/ 1548022 w 2440414"/>
              <a:gd name="connsiteY207" fmla="*/ 2327190 h 2445798"/>
              <a:gd name="connsiteX208" fmla="*/ 1545300 w 2440414"/>
              <a:gd name="connsiteY208" fmla="*/ 2331962 h 2445798"/>
              <a:gd name="connsiteX209" fmla="*/ 1542239 w 2440414"/>
              <a:gd name="connsiteY209" fmla="*/ 2327417 h 2445798"/>
              <a:gd name="connsiteX210" fmla="*/ 1539290 w 2440414"/>
              <a:gd name="connsiteY210" fmla="*/ 2331962 h 2445798"/>
              <a:gd name="connsiteX211" fmla="*/ 1527609 w 2440414"/>
              <a:gd name="connsiteY211" fmla="*/ 2327417 h 2445798"/>
              <a:gd name="connsiteX212" fmla="*/ 1512866 w 2440414"/>
              <a:gd name="connsiteY212" fmla="*/ 2332189 h 2445798"/>
              <a:gd name="connsiteX213" fmla="*/ 1495288 w 2440414"/>
              <a:gd name="connsiteY213" fmla="*/ 2322646 h 2445798"/>
              <a:gd name="connsiteX214" fmla="*/ 1486556 w 2440414"/>
              <a:gd name="connsiteY214" fmla="*/ 2337301 h 2445798"/>
              <a:gd name="connsiteX215" fmla="*/ 1448679 w 2440414"/>
              <a:gd name="connsiteY215" fmla="*/ 2332757 h 2445798"/>
              <a:gd name="connsiteX216" fmla="*/ 1428039 w 2440414"/>
              <a:gd name="connsiteY216" fmla="*/ 2332757 h 2445798"/>
              <a:gd name="connsiteX217" fmla="*/ 1419306 w 2440414"/>
              <a:gd name="connsiteY217" fmla="*/ 2351957 h 2445798"/>
              <a:gd name="connsiteX218" fmla="*/ 1422255 w 2440414"/>
              <a:gd name="connsiteY218" fmla="*/ 2328213 h 2445798"/>
              <a:gd name="connsiteX219" fmla="*/ 1427812 w 2440414"/>
              <a:gd name="connsiteY219" fmla="*/ 2323214 h 2445798"/>
              <a:gd name="connsiteX220" fmla="*/ 1466030 w 2440414"/>
              <a:gd name="connsiteY220" fmla="*/ 2322987 h 2445798"/>
              <a:gd name="connsiteX221" fmla="*/ 1489278 w 2440414"/>
              <a:gd name="connsiteY221" fmla="*/ 2299015 h 2445798"/>
              <a:gd name="connsiteX222" fmla="*/ 1489278 w 2440414"/>
              <a:gd name="connsiteY222" fmla="*/ 2303560 h 2445798"/>
              <a:gd name="connsiteX223" fmla="*/ 1487123 w 2440414"/>
              <a:gd name="connsiteY223" fmla="*/ 2305377 h 2445798"/>
              <a:gd name="connsiteX224" fmla="*/ 1487690 w 2440414"/>
              <a:gd name="connsiteY224" fmla="*/ 2309354 h 2445798"/>
              <a:gd name="connsiteX225" fmla="*/ 1485082 w 2440414"/>
              <a:gd name="connsiteY225" fmla="*/ 2305945 h 2445798"/>
              <a:gd name="connsiteX226" fmla="*/ 1483494 w 2440414"/>
              <a:gd name="connsiteY226" fmla="*/ 2303560 h 2445798"/>
              <a:gd name="connsiteX227" fmla="*/ 1480546 w 2440414"/>
              <a:gd name="connsiteY227" fmla="*/ 2322759 h 2445798"/>
              <a:gd name="connsiteX228" fmla="*/ 1492226 w 2440414"/>
              <a:gd name="connsiteY228" fmla="*/ 2308558 h 2445798"/>
              <a:gd name="connsiteX229" fmla="*/ 1515702 w 2440414"/>
              <a:gd name="connsiteY229" fmla="*/ 2317874 h 2445798"/>
              <a:gd name="connsiteX230" fmla="*/ 1527382 w 2440414"/>
              <a:gd name="connsiteY230" fmla="*/ 2308331 h 2445798"/>
              <a:gd name="connsiteX231" fmla="*/ 1538950 w 2440414"/>
              <a:gd name="connsiteY231" fmla="*/ 2298561 h 2445798"/>
              <a:gd name="connsiteX232" fmla="*/ 1545074 w 2440414"/>
              <a:gd name="connsiteY232" fmla="*/ 2298561 h 2445798"/>
              <a:gd name="connsiteX233" fmla="*/ 1547795 w 2440414"/>
              <a:gd name="connsiteY233" fmla="*/ 2312876 h 2445798"/>
              <a:gd name="connsiteX234" fmla="*/ 1553806 w 2440414"/>
              <a:gd name="connsiteY234" fmla="*/ 2298447 h 2445798"/>
              <a:gd name="connsiteX235" fmla="*/ 665950 w 2440414"/>
              <a:gd name="connsiteY235" fmla="*/ 2290040 h 2445798"/>
              <a:gd name="connsiteX236" fmla="*/ 661981 w 2440414"/>
              <a:gd name="connsiteY236" fmla="*/ 2300151 h 2445798"/>
              <a:gd name="connsiteX237" fmla="*/ 676497 w 2440414"/>
              <a:gd name="connsiteY237" fmla="*/ 2290495 h 2445798"/>
              <a:gd name="connsiteX238" fmla="*/ 665950 w 2440414"/>
              <a:gd name="connsiteY238" fmla="*/ 2290040 h 2445798"/>
              <a:gd name="connsiteX239" fmla="*/ 462613 w 2440414"/>
              <a:gd name="connsiteY239" fmla="*/ 2287882 h 2445798"/>
              <a:gd name="connsiteX240" fmla="*/ 459665 w 2440414"/>
              <a:gd name="connsiteY240" fmla="*/ 2292085 h 2445798"/>
              <a:gd name="connsiteX241" fmla="*/ 465335 w 2440414"/>
              <a:gd name="connsiteY241" fmla="*/ 2292085 h 2445798"/>
              <a:gd name="connsiteX242" fmla="*/ 462613 w 2440414"/>
              <a:gd name="connsiteY242" fmla="*/ 2287882 h 2445798"/>
              <a:gd name="connsiteX243" fmla="*/ 1543826 w 2440414"/>
              <a:gd name="connsiteY243" fmla="*/ 2279929 h 2445798"/>
              <a:gd name="connsiteX244" fmla="*/ 1540878 w 2440414"/>
              <a:gd name="connsiteY244" fmla="*/ 2284701 h 2445798"/>
              <a:gd name="connsiteX245" fmla="*/ 1543826 w 2440414"/>
              <a:gd name="connsiteY245" fmla="*/ 2279929 h 2445798"/>
              <a:gd name="connsiteX246" fmla="*/ 835606 w 2440414"/>
              <a:gd name="connsiteY246" fmla="*/ 2279929 h 2445798"/>
              <a:gd name="connsiteX247" fmla="*/ 832884 w 2440414"/>
              <a:gd name="connsiteY247" fmla="*/ 2284701 h 2445798"/>
              <a:gd name="connsiteX248" fmla="*/ 835606 w 2440414"/>
              <a:gd name="connsiteY248" fmla="*/ 2279929 h 2445798"/>
              <a:gd name="connsiteX249" fmla="*/ 1446297 w 2440414"/>
              <a:gd name="connsiteY249" fmla="*/ 2279702 h 2445798"/>
              <a:gd name="connsiteX250" fmla="*/ 1455596 w 2440414"/>
              <a:gd name="connsiteY250" fmla="*/ 2291404 h 2445798"/>
              <a:gd name="connsiteX251" fmla="*/ 1443916 w 2440414"/>
              <a:gd name="connsiteY251" fmla="*/ 2291631 h 2445798"/>
              <a:gd name="connsiteX252" fmla="*/ 1446297 w 2440414"/>
              <a:gd name="connsiteY252" fmla="*/ 2279702 h 2445798"/>
              <a:gd name="connsiteX253" fmla="*/ 1509124 w 2440414"/>
              <a:gd name="connsiteY253" fmla="*/ 2279588 h 2445798"/>
              <a:gd name="connsiteX254" fmla="*/ 1503227 w 2440414"/>
              <a:gd name="connsiteY254" fmla="*/ 2284473 h 2445798"/>
              <a:gd name="connsiteX255" fmla="*/ 1509124 w 2440414"/>
              <a:gd name="connsiteY255" fmla="*/ 2279588 h 2445798"/>
              <a:gd name="connsiteX256" fmla="*/ 1369861 w 2440414"/>
              <a:gd name="connsiteY256" fmla="*/ 2276407 h 2445798"/>
              <a:gd name="connsiteX257" fmla="*/ 1367253 w 2440414"/>
              <a:gd name="connsiteY257" fmla="*/ 2295380 h 2445798"/>
              <a:gd name="connsiteX258" fmla="*/ 1369861 w 2440414"/>
              <a:gd name="connsiteY258" fmla="*/ 2276407 h 2445798"/>
              <a:gd name="connsiteX259" fmla="*/ 859421 w 2440414"/>
              <a:gd name="connsiteY259" fmla="*/ 2273794 h 2445798"/>
              <a:gd name="connsiteX260" fmla="*/ 857266 w 2440414"/>
              <a:gd name="connsiteY260" fmla="*/ 2281520 h 2445798"/>
              <a:gd name="connsiteX261" fmla="*/ 859421 w 2440414"/>
              <a:gd name="connsiteY261" fmla="*/ 2273794 h 2445798"/>
              <a:gd name="connsiteX262" fmla="*/ 881875 w 2440414"/>
              <a:gd name="connsiteY262" fmla="*/ 2273453 h 2445798"/>
              <a:gd name="connsiteX263" fmla="*/ 876092 w 2440414"/>
              <a:gd name="connsiteY263" fmla="*/ 2282883 h 2445798"/>
              <a:gd name="connsiteX264" fmla="*/ 881875 w 2440414"/>
              <a:gd name="connsiteY264" fmla="*/ 2273453 h 2445798"/>
              <a:gd name="connsiteX265" fmla="*/ 424055 w 2440414"/>
              <a:gd name="connsiteY265" fmla="*/ 2272431 h 2445798"/>
              <a:gd name="connsiteX266" fmla="*/ 418385 w 2440414"/>
              <a:gd name="connsiteY266" fmla="*/ 2277998 h 2445798"/>
              <a:gd name="connsiteX267" fmla="*/ 421334 w 2440414"/>
              <a:gd name="connsiteY267" fmla="*/ 2282769 h 2445798"/>
              <a:gd name="connsiteX268" fmla="*/ 427117 w 2440414"/>
              <a:gd name="connsiteY268" fmla="*/ 2282769 h 2445798"/>
              <a:gd name="connsiteX269" fmla="*/ 424055 w 2440414"/>
              <a:gd name="connsiteY269" fmla="*/ 2272431 h 2445798"/>
              <a:gd name="connsiteX270" fmla="*/ 1450606 w 2440414"/>
              <a:gd name="connsiteY270" fmla="*/ 2267432 h 2445798"/>
              <a:gd name="connsiteX271" fmla="*/ 1447885 w 2440414"/>
              <a:gd name="connsiteY271" fmla="*/ 2272204 h 2445798"/>
              <a:gd name="connsiteX272" fmla="*/ 1450606 w 2440414"/>
              <a:gd name="connsiteY272" fmla="*/ 2267432 h 2445798"/>
              <a:gd name="connsiteX273" fmla="*/ 1286735 w 2440414"/>
              <a:gd name="connsiteY273" fmla="*/ 2267432 h 2445798"/>
              <a:gd name="connsiteX274" fmla="*/ 1289116 w 2440414"/>
              <a:gd name="connsiteY274" fmla="*/ 2275157 h 2445798"/>
              <a:gd name="connsiteX275" fmla="*/ 1285941 w 2440414"/>
              <a:gd name="connsiteY275" fmla="*/ 2270386 h 2445798"/>
              <a:gd name="connsiteX276" fmla="*/ 1286735 w 2440414"/>
              <a:gd name="connsiteY276" fmla="*/ 2267432 h 2445798"/>
              <a:gd name="connsiteX277" fmla="*/ 1123997 w 2440414"/>
              <a:gd name="connsiteY277" fmla="*/ 2267205 h 2445798"/>
              <a:gd name="connsiteX278" fmla="*/ 1118213 w 2440414"/>
              <a:gd name="connsiteY278" fmla="*/ 2271976 h 2445798"/>
              <a:gd name="connsiteX279" fmla="*/ 1123997 w 2440414"/>
              <a:gd name="connsiteY279" fmla="*/ 2267205 h 2445798"/>
              <a:gd name="connsiteX280" fmla="*/ 324485 w 2440414"/>
              <a:gd name="connsiteY280" fmla="*/ 2264251 h 2445798"/>
              <a:gd name="connsiteX281" fmla="*/ 342176 w 2440414"/>
              <a:gd name="connsiteY281" fmla="*/ 2268795 h 2445798"/>
              <a:gd name="connsiteX282" fmla="*/ 330495 w 2440414"/>
              <a:gd name="connsiteY282" fmla="*/ 2273794 h 2445798"/>
              <a:gd name="connsiteX283" fmla="*/ 324485 w 2440414"/>
              <a:gd name="connsiteY283" fmla="*/ 2264251 h 2445798"/>
              <a:gd name="connsiteX284" fmla="*/ 1298983 w 2440414"/>
              <a:gd name="connsiteY284" fmla="*/ 2261070 h 2445798"/>
              <a:gd name="connsiteX285" fmla="*/ 1309756 w 2440414"/>
              <a:gd name="connsiteY285" fmla="*/ 2261524 h 2445798"/>
              <a:gd name="connsiteX286" fmla="*/ 1292065 w 2440414"/>
              <a:gd name="connsiteY286" fmla="*/ 2266410 h 2445798"/>
              <a:gd name="connsiteX287" fmla="*/ 1298983 w 2440414"/>
              <a:gd name="connsiteY287" fmla="*/ 2261070 h 2445798"/>
              <a:gd name="connsiteX288" fmla="*/ 1515248 w 2440414"/>
              <a:gd name="connsiteY288" fmla="*/ 2260843 h 2445798"/>
              <a:gd name="connsiteX289" fmla="*/ 1509578 w 2440414"/>
              <a:gd name="connsiteY289" fmla="*/ 2265842 h 2445798"/>
              <a:gd name="connsiteX290" fmla="*/ 1515248 w 2440414"/>
              <a:gd name="connsiteY290" fmla="*/ 2260843 h 2445798"/>
              <a:gd name="connsiteX291" fmla="*/ 1531352 w 2440414"/>
              <a:gd name="connsiteY291" fmla="*/ 2254935 h 2445798"/>
              <a:gd name="connsiteX292" fmla="*/ 1528630 w 2440414"/>
              <a:gd name="connsiteY292" fmla="*/ 2259707 h 2445798"/>
              <a:gd name="connsiteX293" fmla="*/ 1531352 w 2440414"/>
              <a:gd name="connsiteY293" fmla="*/ 2254935 h 2445798"/>
              <a:gd name="connsiteX294" fmla="*/ 1501753 w 2440414"/>
              <a:gd name="connsiteY294" fmla="*/ 2254935 h 2445798"/>
              <a:gd name="connsiteX295" fmla="*/ 1508784 w 2440414"/>
              <a:gd name="connsiteY295" fmla="*/ 2258911 h 2445798"/>
              <a:gd name="connsiteX296" fmla="*/ 1496990 w 2440414"/>
              <a:gd name="connsiteY296" fmla="*/ 2263683 h 2445798"/>
              <a:gd name="connsiteX297" fmla="*/ 1501753 w 2440414"/>
              <a:gd name="connsiteY297" fmla="*/ 2254935 h 2445798"/>
              <a:gd name="connsiteX298" fmla="*/ 1555620 w 2440414"/>
              <a:gd name="connsiteY298" fmla="*/ 2254708 h 2445798"/>
              <a:gd name="connsiteX299" fmla="*/ 1546888 w 2440414"/>
              <a:gd name="connsiteY299" fmla="*/ 2259480 h 2445798"/>
              <a:gd name="connsiteX300" fmla="*/ 1555620 w 2440414"/>
              <a:gd name="connsiteY300" fmla="*/ 2254708 h 2445798"/>
              <a:gd name="connsiteX301" fmla="*/ 1351376 w 2440414"/>
              <a:gd name="connsiteY301" fmla="*/ 2248800 h 2445798"/>
              <a:gd name="connsiteX302" fmla="*/ 1348428 w 2440414"/>
              <a:gd name="connsiteY302" fmla="*/ 2253572 h 2445798"/>
              <a:gd name="connsiteX303" fmla="*/ 1351376 w 2440414"/>
              <a:gd name="connsiteY303" fmla="*/ 2248800 h 2445798"/>
              <a:gd name="connsiteX304" fmla="*/ 1490072 w 2440414"/>
              <a:gd name="connsiteY304" fmla="*/ 2248573 h 2445798"/>
              <a:gd name="connsiteX305" fmla="*/ 1478391 w 2440414"/>
              <a:gd name="connsiteY305" fmla="*/ 2258343 h 2445798"/>
              <a:gd name="connsiteX306" fmla="*/ 1490072 w 2440414"/>
              <a:gd name="connsiteY306" fmla="*/ 2248573 h 2445798"/>
              <a:gd name="connsiteX307" fmla="*/ 1320870 w 2440414"/>
              <a:gd name="connsiteY307" fmla="*/ 2248573 h 2445798"/>
              <a:gd name="connsiteX308" fmla="*/ 1329716 w 2440414"/>
              <a:gd name="connsiteY308" fmla="*/ 2250618 h 2445798"/>
              <a:gd name="connsiteX309" fmla="*/ 1332324 w 2440414"/>
              <a:gd name="connsiteY309" fmla="*/ 2248800 h 2445798"/>
              <a:gd name="connsiteX310" fmla="*/ 1331757 w 2440414"/>
              <a:gd name="connsiteY310" fmla="*/ 2252209 h 2445798"/>
              <a:gd name="connsiteX311" fmla="*/ 1334138 w 2440414"/>
              <a:gd name="connsiteY311" fmla="*/ 2253913 h 2445798"/>
              <a:gd name="connsiteX312" fmla="*/ 1310663 w 2440414"/>
              <a:gd name="connsiteY312" fmla="*/ 2258684 h 2445798"/>
              <a:gd name="connsiteX313" fmla="*/ 1320870 w 2440414"/>
              <a:gd name="connsiteY313" fmla="*/ 2248573 h 2445798"/>
              <a:gd name="connsiteX314" fmla="*/ 613216 w 2440414"/>
              <a:gd name="connsiteY314" fmla="*/ 2245051 h 2445798"/>
              <a:gd name="connsiteX315" fmla="*/ 611856 w 2440414"/>
              <a:gd name="connsiteY315" fmla="*/ 2248005 h 2445798"/>
              <a:gd name="connsiteX316" fmla="*/ 614577 w 2440414"/>
              <a:gd name="connsiteY316" fmla="*/ 2248005 h 2445798"/>
              <a:gd name="connsiteX317" fmla="*/ 613216 w 2440414"/>
              <a:gd name="connsiteY317" fmla="*/ 2245051 h 2445798"/>
              <a:gd name="connsiteX318" fmla="*/ 626258 w 2440414"/>
              <a:gd name="connsiteY318" fmla="*/ 2243006 h 2445798"/>
              <a:gd name="connsiteX319" fmla="*/ 620588 w 2440414"/>
              <a:gd name="connsiteY319" fmla="*/ 2248005 h 2445798"/>
              <a:gd name="connsiteX320" fmla="*/ 626258 w 2440414"/>
              <a:gd name="connsiteY320" fmla="*/ 2243006 h 2445798"/>
              <a:gd name="connsiteX321" fmla="*/ 1369861 w 2440414"/>
              <a:gd name="connsiteY321" fmla="*/ 2242438 h 2445798"/>
              <a:gd name="connsiteX322" fmla="*/ 1367026 w 2440414"/>
              <a:gd name="connsiteY322" fmla="*/ 2247437 h 2445798"/>
              <a:gd name="connsiteX323" fmla="*/ 1369861 w 2440414"/>
              <a:gd name="connsiteY323" fmla="*/ 2242438 h 2445798"/>
              <a:gd name="connsiteX324" fmla="*/ 1460586 w 2440414"/>
              <a:gd name="connsiteY324" fmla="*/ 2242211 h 2445798"/>
              <a:gd name="connsiteX325" fmla="*/ 1466483 w 2440414"/>
              <a:gd name="connsiteY325" fmla="*/ 2247210 h 2445798"/>
              <a:gd name="connsiteX326" fmla="*/ 1469432 w 2440414"/>
              <a:gd name="connsiteY326" fmla="*/ 2266296 h 2445798"/>
              <a:gd name="connsiteX327" fmla="*/ 1457978 w 2440414"/>
              <a:gd name="connsiteY327" fmla="*/ 2266296 h 2445798"/>
              <a:gd name="connsiteX328" fmla="*/ 1455029 w 2440414"/>
              <a:gd name="connsiteY328" fmla="*/ 2261524 h 2445798"/>
              <a:gd name="connsiteX329" fmla="*/ 1440287 w 2440414"/>
              <a:gd name="connsiteY329" fmla="*/ 2266410 h 2445798"/>
              <a:gd name="connsiteX330" fmla="*/ 1437338 w 2440414"/>
              <a:gd name="connsiteY330" fmla="*/ 2261638 h 2445798"/>
              <a:gd name="connsiteX331" fmla="*/ 1425657 w 2440414"/>
              <a:gd name="connsiteY331" fmla="*/ 2266410 h 2445798"/>
              <a:gd name="connsiteX332" fmla="*/ 1396285 w 2440414"/>
              <a:gd name="connsiteY332" fmla="*/ 2271408 h 2445798"/>
              <a:gd name="connsiteX333" fmla="*/ 1393450 w 2440414"/>
              <a:gd name="connsiteY333" fmla="*/ 2271636 h 2445798"/>
              <a:gd name="connsiteX334" fmla="*/ 1393223 w 2440414"/>
              <a:gd name="connsiteY334" fmla="*/ 2261865 h 2445798"/>
              <a:gd name="connsiteX335" fmla="*/ 1388120 w 2440414"/>
              <a:gd name="connsiteY335" fmla="*/ 2267205 h 2445798"/>
              <a:gd name="connsiteX336" fmla="*/ 1391068 w 2440414"/>
              <a:gd name="connsiteY336" fmla="*/ 2267205 h 2445798"/>
              <a:gd name="connsiteX337" fmla="*/ 1385511 w 2440414"/>
              <a:gd name="connsiteY337" fmla="*/ 2281520 h 2445798"/>
              <a:gd name="connsiteX338" fmla="*/ 1385285 w 2440414"/>
              <a:gd name="connsiteY338" fmla="*/ 2271068 h 2445798"/>
              <a:gd name="connsiteX339" fmla="*/ 1375985 w 2440414"/>
              <a:gd name="connsiteY339" fmla="*/ 2281179 h 2445798"/>
              <a:gd name="connsiteX340" fmla="*/ 1387553 w 2440414"/>
              <a:gd name="connsiteY340" fmla="*/ 2285950 h 2445798"/>
              <a:gd name="connsiteX341" fmla="*/ 1393677 w 2440414"/>
              <a:gd name="connsiteY341" fmla="*/ 2300151 h 2445798"/>
              <a:gd name="connsiteX342" fmla="*/ 1399460 w 2440414"/>
              <a:gd name="connsiteY342" fmla="*/ 2290495 h 2445798"/>
              <a:gd name="connsiteX343" fmla="*/ 1405131 w 2440414"/>
              <a:gd name="connsiteY343" fmla="*/ 2300151 h 2445798"/>
              <a:gd name="connsiteX344" fmla="*/ 1411141 w 2440414"/>
              <a:gd name="connsiteY344" fmla="*/ 2290495 h 2445798"/>
              <a:gd name="connsiteX345" fmla="*/ 1416925 w 2440414"/>
              <a:gd name="connsiteY345" fmla="*/ 2290495 h 2445798"/>
              <a:gd name="connsiteX346" fmla="*/ 1423049 w 2440414"/>
              <a:gd name="connsiteY346" fmla="*/ 2290495 h 2445798"/>
              <a:gd name="connsiteX347" fmla="*/ 1422822 w 2440414"/>
              <a:gd name="connsiteY347" fmla="*/ 2285496 h 2445798"/>
              <a:gd name="connsiteX348" fmla="*/ 1434503 w 2440414"/>
              <a:gd name="connsiteY348" fmla="*/ 2280724 h 2445798"/>
              <a:gd name="connsiteX349" fmla="*/ 1414090 w 2440414"/>
              <a:gd name="connsiteY349" fmla="*/ 2309467 h 2445798"/>
              <a:gd name="connsiteX350" fmla="*/ 1402409 w 2440414"/>
              <a:gd name="connsiteY350" fmla="*/ 2304696 h 2445798"/>
              <a:gd name="connsiteX351" fmla="*/ 1396398 w 2440414"/>
              <a:gd name="connsiteY351" fmla="*/ 2319238 h 2445798"/>
              <a:gd name="connsiteX352" fmla="*/ 1387666 w 2440414"/>
              <a:gd name="connsiteY352" fmla="*/ 2324009 h 2445798"/>
              <a:gd name="connsiteX353" fmla="*/ 1361469 w 2440414"/>
              <a:gd name="connsiteY353" fmla="*/ 2324236 h 2445798"/>
              <a:gd name="connsiteX354" fmla="*/ 1343891 w 2440414"/>
              <a:gd name="connsiteY354" fmla="*/ 2333893 h 2445798"/>
              <a:gd name="connsiteX355" fmla="*/ 1341056 w 2440414"/>
              <a:gd name="connsiteY355" fmla="*/ 2329122 h 2445798"/>
              <a:gd name="connsiteX356" fmla="*/ 1338108 w 2440414"/>
              <a:gd name="connsiteY356" fmla="*/ 2333893 h 2445798"/>
              <a:gd name="connsiteX357" fmla="*/ 1335159 w 2440414"/>
              <a:gd name="connsiteY357" fmla="*/ 2329349 h 2445798"/>
              <a:gd name="connsiteX358" fmla="*/ 1326427 w 2440414"/>
              <a:gd name="connsiteY358" fmla="*/ 2334120 h 2445798"/>
              <a:gd name="connsiteX359" fmla="*/ 1323365 w 2440414"/>
              <a:gd name="connsiteY359" fmla="*/ 2329349 h 2445798"/>
              <a:gd name="connsiteX360" fmla="*/ 1320416 w 2440414"/>
              <a:gd name="connsiteY360" fmla="*/ 2334120 h 2445798"/>
              <a:gd name="connsiteX361" fmla="*/ 1305900 w 2440414"/>
              <a:gd name="connsiteY361" fmla="*/ 2329576 h 2445798"/>
              <a:gd name="connsiteX362" fmla="*/ 1297168 w 2440414"/>
              <a:gd name="connsiteY362" fmla="*/ 2338892 h 2445798"/>
              <a:gd name="connsiteX363" fmla="*/ 1282312 w 2440414"/>
              <a:gd name="connsiteY363" fmla="*/ 2324804 h 2445798"/>
              <a:gd name="connsiteX364" fmla="*/ 1273580 w 2440414"/>
              <a:gd name="connsiteY364" fmla="*/ 2339119 h 2445798"/>
              <a:gd name="connsiteX365" fmla="*/ 1255888 w 2440414"/>
              <a:gd name="connsiteY365" fmla="*/ 2344004 h 2445798"/>
              <a:gd name="connsiteX366" fmla="*/ 1247269 w 2440414"/>
              <a:gd name="connsiteY366" fmla="*/ 2344232 h 2445798"/>
              <a:gd name="connsiteX367" fmla="*/ 1232754 w 2440414"/>
              <a:gd name="connsiteY367" fmla="*/ 2349003 h 2445798"/>
              <a:gd name="connsiteX368" fmla="*/ 1229805 w 2440414"/>
              <a:gd name="connsiteY368" fmla="*/ 2354002 h 2445798"/>
              <a:gd name="connsiteX369" fmla="*/ 1218011 w 2440414"/>
              <a:gd name="connsiteY369" fmla="*/ 2349003 h 2445798"/>
              <a:gd name="connsiteX370" fmla="*/ 1194422 w 2440414"/>
              <a:gd name="connsiteY370" fmla="*/ 2349230 h 2445798"/>
              <a:gd name="connsiteX371" fmla="*/ 1176958 w 2440414"/>
              <a:gd name="connsiteY371" fmla="*/ 2358887 h 2445798"/>
              <a:gd name="connsiteX372" fmla="*/ 1167999 w 2440414"/>
              <a:gd name="connsiteY372" fmla="*/ 2349344 h 2445798"/>
              <a:gd name="connsiteX373" fmla="*/ 1173782 w 2440414"/>
              <a:gd name="connsiteY373" fmla="*/ 2344686 h 2445798"/>
              <a:gd name="connsiteX374" fmla="*/ 1173556 w 2440414"/>
              <a:gd name="connsiteY374" fmla="*/ 2301742 h 2445798"/>
              <a:gd name="connsiteX375" fmla="*/ 1179793 w 2440414"/>
              <a:gd name="connsiteY375" fmla="*/ 2316057 h 2445798"/>
              <a:gd name="connsiteX376" fmla="*/ 1220619 w 2440414"/>
              <a:gd name="connsiteY376" fmla="*/ 2306173 h 2445798"/>
              <a:gd name="connsiteX377" fmla="*/ 1229351 w 2440414"/>
              <a:gd name="connsiteY377" fmla="*/ 2315716 h 2445798"/>
              <a:gd name="connsiteX378" fmla="*/ 1238084 w 2440414"/>
              <a:gd name="connsiteY378" fmla="*/ 2305945 h 2445798"/>
              <a:gd name="connsiteX379" fmla="*/ 1247043 w 2440414"/>
              <a:gd name="connsiteY379" fmla="*/ 2301174 h 2445798"/>
              <a:gd name="connsiteX380" fmla="*/ 1270404 w 2440414"/>
              <a:gd name="connsiteY380" fmla="*/ 2300947 h 2445798"/>
              <a:gd name="connsiteX381" fmla="*/ 1288096 w 2440414"/>
              <a:gd name="connsiteY381" fmla="*/ 2300947 h 2445798"/>
              <a:gd name="connsiteX382" fmla="*/ 1299550 w 2440414"/>
              <a:gd name="connsiteY382" fmla="*/ 2300833 h 2445798"/>
              <a:gd name="connsiteX383" fmla="*/ 1302725 w 2440414"/>
              <a:gd name="connsiteY383" fmla="*/ 2305491 h 2445798"/>
              <a:gd name="connsiteX384" fmla="*/ 1317241 w 2440414"/>
              <a:gd name="connsiteY384" fmla="*/ 2300833 h 2445798"/>
              <a:gd name="connsiteX385" fmla="*/ 1308509 w 2440414"/>
              <a:gd name="connsiteY385" fmla="*/ 2305491 h 2445798"/>
              <a:gd name="connsiteX386" fmla="*/ 1337881 w 2440414"/>
              <a:gd name="connsiteY386" fmla="*/ 2300606 h 2445798"/>
              <a:gd name="connsiteX387" fmla="*/ 1361129 w 2440414"/>
              <a:gd name="connsiteY387" fmla="*/ 2295380 h 2445798"/>
              <a:gd name="connsiteX388" fmla="*/ 1364078 w 2440414"/>
              <a:gd name="connsiteY388" fmla="*/ 2276407 h 2445798"/>
              <a:gd name="connsiteX389" fmla="*/ 1355345 w 2440414"/>
              <a:gd name="connsiteY389" fmla="*/ 2276407 h 2445798"/>
              <a:gd name="connsiteX390" fmla="*/ 1360676 w 2440414"/>
              <a:gd name="connsiteY390" fmla="*/ 2243006 h 2445798"/>
              <a:gd name="connsiteX391" fmla="*/ 1364078 w 2440414"/>
              <a:gd name="connsiteY391" fmla="*/ 2267091 h 2445798"/>
              <a:gd name="connsiteX392" fmla="*/ 1369861 w 2440414"/>
              <a:gd name="connsiteY392" fmla="*/ 2262093 h 2445798"/>
              <a:gd name="connsiteX393" fmla="*/ 1375759 w 2440414"/>
              <a:gd name="connsiteY393" fmla="*/ 2252322 h 2445798"/>
              <a:gd name="connsiteX394" fmla="*/ 1425430 w 2440414"/>
              <a:gd name="connsiteY394" fmla="*/ 2256980 h 2445798"/>
              <a:gd name="connsiteX395" fmla="*/ 1443122 w 2440414"/>
              <a:gd name="connsiteY395" fmla="*/ 2247210 h 2445798"/>
              <a:gd name="connsiteX396" fmla="*/ 1446070 w 2440414"/>
              <a:gd name="connsiteY396" fmla="*/ 2242438 h 2445798"/>
              <a:gd name="connsiteX397" fmla="*/ 1460586 w 2440414"/>
              <a:gd name="connsiteY397" fmla="*/ 2242211 h 2445798"/>
              <a:gd name="connsiteX398" fmla="*/ 1342871 w 2440414"/>
              <a:gd name="connsiteY398" fmla="*/ 2242211 h 2445798"/>
              <a:gd name="connsiteX399" fmla="*/ 1347407 w 2440414"/>
              <a:gd name="connsiteY399" fmla="*/ 2253004 h 2445798"/>
              <a:gd name="connsiteX400" fmla="*/ 1335499 w 2440414"/>
              <a:gd name="connsiteY400" fmla="*/ 2248232 h 2445798"/>
              <a:gd name="connsiteX401" fmla="*/ 1342871 w 2440414"/>
              <a:gd name="connsiteY401" fmla="*/ 2242211 h 2445798"/>
              <a:gd name="connsiteX402" fmla="*/ 1012632 w 2440414"/>
              <a:gd name="connsiteY402" fmla="*/ 2236076 h 2445798"/>
              <a:gd name="connsiteX403" fmla="*/ 1021592 w 2440414"/>
              <a:gd name="connsiteY403" fmla="*/ 2255162 h 2445798"/>
              <a:gd name="connsiteX404" fmla="*/ 1020571 w 2440414"/>
              <a:gd name="connsiteY404" fmla="*/ 2255958 h 2445798"/>
              <a:gd name="connsiteX405" fmla="*/ 1019210 w 2440414"/>
              <a:gd name="connsiteY405" fmla="*/ 2257094 h 2445798"/>
              <a:gd name="connsiteX406" fmla="*/ 1012632 w 2440414"/>
              <a:gd name="connsiteY406" fmla="*/ 2236076 h 2445798"/>
              <a:gd name="connsiteX407" fmla="*/ 588040 w 2440414"/>
              <a:gd name="connsiteY407" fmla="*/ 2228919 h 2445798"/>
              <a:gd name="connsiteX408" fmla="*/ 588267 w 2440414"/>
              <a:gd name="connsiteY408" fmla="*/ 2238689 h 2445798"/>
              <a:gd name="connsiteX409" fmla="*/ 594164 w 2440414"/>
              <a:gd name="connsiteY409" fmla="*/ 2238689 h 2445798"/>
              <a:gd name="connsiteX410" fmla="*/ 594164 w 2440414"/>
              <a:gd name="connsiteY410" fmla="*/ 2229146 h 2445798"/>
              <a:gd name="connsiteX411" fmla="*/ 588040 w 2440414"/>
              <a:gd name="connsiteY411" fmla="*/ 2228919 h 2445798"/>
              <a:gd name="connsiteX412" fmla="*/ 624897 w 2440414"/>
              <a:gd name="connsiteY412" fmla="*/ 2220966 h 2445798"/>
              <a:gd name="connsiteX413" fmla="*/ 623310 w 2440414"/>
              <a:gd name="connsiteY413" fmla="*/ 2224034 h 2445798"/>
              <a:gd name="connsiteX414" fmla="*/ 626145 w 2440414"/>
              <a:gd name="connsiteY414" fmla="*/ 2223806 h 2445798"/>
              <a:gd name="connsiteX415" fmla="*/ 624897 w 2440414"/>
              <a:gd name="connsiteY415" fmla="*/ 2220966 h 2445798"/>
              <a:gd name="connsiteX416" fmla="*/ 1291611 w 2440414"/>
              <a:gd name="connsiteY416" fmla="*/ 2217444 h 2445798"/>
              <a:gd name="connsiteX417" fmla="*/ 1285941 w 2440414"/>
              <a:gd name="connsiteY417" fmla="*/ 2222443 h 2445798"/>
              <a:gd name="connsiteX418" fmla="*/ 1291611 w 2440414"/>
              <a:gd name="connsiteY418" fmla="*/ 2217444 h 2445798"/>
              <a:gd name="connsiteX419" fmla="*/ 661187 w 2440414"/>
              <a:gd name="connsiteY419" fmla="*/ 2214036 h 2445798"/>
              <a:gd name="connsiteX420" fmla="*/ 661414 w 2440414"/>
              <a:gd name="connsiteY420" fmla="*/ 2223579 h 2445798"/>
              <a:gd name="connsiteX421" fmla="*/ 667198 w 2440414"/>
              <a:gd name="connsiteY421" fmla="*/ 2223579 h 2445798"/>
              <a:gd name="connsiteX422" fmla="*/ 667198 w 2440414"/>
              <a:gd name="connsiteY422" fmla="*/ 2214036 h 2445798"/>
              <a:gd name="connsiteX423" fmla="*/ 661187 w 2440414"/>
              <a:gd name="connsiteY423" fmla="*/ 2214036 h 2445798"/>
              <a:gd name="connsiteX424" fmla="*/ 1307148 w 2440414"/>
              <a:gd name="connsiteY424" fmla="*/ 2212105 h 2445798"/>
              <a:gd name="connsiteX425" fmla="*/ 1298189 w 2440414"/>
              <a:gd name="connsiteY425" fmla="*/ 2212332 h 2445798"/>
              <a:gd name="connsiteX426" fmla="*/ 1307148 w 2440414"/>
              <a:gd name="connsiteY426" fmla="*/ 2212105 h 2445798"/>
              <a:gd name="connsiteX427" fmla="*/ 588040 w 2440414"/>
              <a:gd name="connsiteY427" fmla="*/ 2209946 h 2445798"/>
              <a:gd name="connsiteX428" fmla="*/ 582030 w 2440414"/>
              <a:gd name="connsiteY428" fmla="*/ 2210060 h 2445798"/>
              <a:gd name="connsiteX429" fmla="*/ 588040 w 2440414"/>
              <a:gd name="connsiteY429" fmla="*/ 2209946 h 2445798"/>
              <a:gd name="connsiteX430" fmla="*/ 684662 w 2440414"/>
              <a:gd name="connsiteY430" fmla="*/ 2209265 h 2445798"/>
              <a:gd name="connsiteX431" fmla="*/ 675930 w 2440414"/>
              <a:gd name="connsiteY431" fmla="*/ 2218808 h 2445798"/>
              <a:gd name="connsiteX432" fmla="*/ 670373 w 2440414"/>
              <a:gd name="connsiteY432" fmla="*/ 2233122 h 2445798"/>
              <a:gd name="connsiteX433" fmla="*/ 667198 w 2440414"/>
              <a:gd name="connsiteY433" fmla="*/ 2228578 h 2445798"/>
              <a:gd name="connsiteX434" fmla="*/ 661414 w 2440414"/>
              <a:gd name="connsiteY434" fmla="*/ 2233122 h 2445798"/>
              <a:gd name="connsiteX435" fmla="*/ 658465 w 2440414"/>
              <a:gd name="connsiteY435" fmla="*/ 2242893 h 2445798"/>
              <a:gd name="connsiteX436" fmla="*/ 646898 w 2440414"/>
              <a:gd name="connsiteY436" fmla="*/ 2247778 h 2445798"/>
              <a:gd name="connsiteX437" fmla="*/ 646898 w 2440414"/>
              <a:gd name="connsiteY437" fmla="*/ 2247778 h 2445798"/>
              <a:gd name="connsiteX438" fmla="*/ 643950 w 2440414"/>
              <a:gd name="connsiteY438" fmla="*/ 2257321 h 2445798"/>
              <a:gd name="connsiteX439" fmla="*/ 661641 w 2440414"/>
              <a:gd name="connsiteY439" fmla="*/ 2252322 h 2445798"/>
              <a:gd name="connsiteX440" fmla="*/ 670373 w 2440414"/>
              <a:gd name="connsiteY440" fmla="*/ 2238121 h 2445798"/>
              <a:gd name="connsiteX441" fmla="*/ 687838 w 2440414"/>
              <a:gd name="connsiteY441" fmla="*/ 2237894 h 2445798"/>
              <a:gd name="connsiteX442" fmla="*/ 684662 w 2440414"/>
              <a:gd name="connsiteY442" fmla="*/ 2209265 h 2445798"/>
              <a:gd name="connsiteX443" fmla="*/ 693395 w 2440414"/>
              <a:gd name="connsiteY443" fmla="*/ 2209151 h 2445798"/>
              <a:gd name="connsiteX444" fmla="*/ 696570 w 2440414"/>
              <a:gd name="connsiteY444" fmla="*/ 2223352 h 2445798"/>
              <a:gd name="connsiteX445" fmla="*/ 702354 w 2440414"/>
              <a:gd name="connsiteY445" fmla="*/ 2209151 h 2445798"/>
              <a:gd name="connsiteX446" fmla="*/ 693395 w 2440414"/>
              <a:gd name="connsiteY446" fmla="*/ 2209151 h 2445798"/>
              <a:gd name="connsiteX447" fmla="*/ 1387326 w 2440414"/>
              <a:gd name="connsiteY447" fmla="*/ 2205515 h 2445798"/>
              <a:gd name="connsiteX448" fmla="*/ 1391068 w 2440414"/>
              <a:gd name="connsiteY448" fmla="*/ 2207901 h 2445798"/>
              <a:gd name="connsiteX449" fmla="*/ 1385285 w 2440414"/>
              <a:gd name="connsiteY449" fmla="*/ 2207901 h 2445798"/>
              <a:gd name="connsiteX450" fmla="*/ 1387326 w 2440414"/>
              <a:gd name="connsiteY450" fmla="*/ 2205515 h 2445798"/>
              <a:gd name="connsiteX451" fmla="*/ 1418853 w 2440414"/>
              <a:gd name="connsiteY451" fmla="*/ 2205175 h 2445798"/>
              <a:gd name="connsiteX452" fmla="*/ 1410121 w 2440414"/>
              <a:gd name="connsiteY452" fmla="*/ 2209946 h 2445798"/>
              <a:gd name="connsiteX453" fmla="*/ 1418853 w 2440414"/>
              <a:gd name="connsiteY453" fmla="*/ 2205175 h 2445798"/>
              <a:gd name="connsiteX454" fmla="*/ 1407172 w 2440414"/>
              <a:gd name="connsiteY454" fmla="*/ 2205175 h 2445798"/>
              <a:gd name="connsiteX455" fmla="*/ 1404337 w 2440414"/>
              <a:gd name="connsiteY455" fmla="*/ 2210060 h 2445798"/>
              <a:gd name="connsiteX456" fmla="*/ 1405925 w 2440414"/>
              <a:gd name="connsiteY456" fmla="*/ 2205743 h 2445798"/>
              <a:gd name="connsiteX457" fmla="*/ 1407172 w 2440414"/>
              <a:gd name="connsiteY457" fmla="*/ 2205175 h 2445798"/>
              <a:gd name="connsiteX458" fmla="*/ 1394811 w 2440414"/>
              <a:gd name="connsiteY458" fmla="*/ 2205175 h 2445798"/>
              <a:gd name="connsiteX459" fmla="*/ 1391862 w 2440414"/>
              <a:gd name="connsiteY459" fmla="*/ 2210060 h 2445798"/>
              <a:gd name="connsiteX460" fmla="*/ 1394811 w 2440414"/>
              <a:gd name="connsiteY460" fmla="*/ 2205175 h 2445798"/>
              <a:gd name="connsiteX461" fmla="*/ 1324045 w 2440414"/>
              <a:gd name="connsiteY461" fmla="*/ 2205175 h 2445798"/>
              <a:gd name="connsiteX462" fmla="*/ 1329149 w 2440414"/>
              <a:gd name="connsiteY462" fmla="*/ 2205970 h 2445798"/>
              <a:gd name="connsiteX463" fmla="*/ 1320416 w 2440414"/>
              <a:gd name="connsiteY463" fmla="*/ 2215627 h 2445798"/>
              <a:gd name="connsiteX464" fmla="*/ 1324045 w 2440414"/>
              <a:gd name="connsiteY464" fmla="*/ 2205175 h 2445798"/>
              <a:gd name="connsiteX465" fmla="*/ 834472 w 2440414"/>
              <a:gd name="connsiteY465" fmla="*/ 2199608 h 2445798"/>
              <a:gd name="connsiteX466" fmla="*/ 813832 w 2440414"/>
              <a:gd name="connsiteY466" fmla="*/ 2209265 h 2445798"/>
              <a:gd name="connsiteX467" fmla="*/ 813832 w 2440414"/>
              <a:gd name="connsiteY467" fmla="*/ 2208356 h 2445798"/>
              <a:gd name="connsiteX468" fmla="*/ 813832 w 2440414"/>
              <a:gd name="connsiteY468" fmla="*/ 2204493 h 2445798"/>
              <a:gd name="connsiteX469" fmla="*/ 834472 w 2440414"/>
              <a:gd name="connsiteY469" fmla="*/ 2199608 h 2445798"/>
              <a:gd name="connsiteX470" fmla="*/ 1356706 w 2440414"/>
              <a:gd name="connsiteY470" fmla="*/ 2199153 h 2445798"/>
              <a:gd name="connsiteX471" fmla="*/ 1362490 w 2440414"/>
              <a:gd name="connsiteY471" fmla="*/ 2199153 h 2445798"/>
              <a:gd name="connsiteX472" fmla="*/ 1377346 w 2440414"/>
              <a:gd name="connsiteY472" fmla="*/ 2203925 h 2445798"/>
              <a:gd name="connsiteX473" fmla="*/ 1336293 w 2440414"/>
              <a:gd name="connsiteY473" fmla="*/ 2213922 h 2445798"/>
              <a:gd name="connsiteX474" fmla="*/ 1351036 w 2440414"/>
              <a:gd name="connsiteY474" fmla="*/ 2204152 h 2445798"/>
              <a:gd name="connsiteX475" fmla="*/ 1356706 w 2440414"/>
              <a:gd name="connsiteY475" fmla="*/ 2199153 h 2445798"/>
              <a:gd name="connsiteX476" fmla="*/ 945042 w 2440414"/>
              <a:gd name="connsiteY476" fmla="*/ 2199040 h 2445798"/>
              <a:gd name="connsiteX477" fmla="*/ 953888 w 2440414"/>
              <a:gd name="connsiteY477" fmla="*/ 2203698 h 2445798"/>
              <a:gd name="connsiteX478" fmla="*/ 945042 w 2440414"/>
              <a:gd name="connsiteY478" fmla="*/ 2199040 h 2445798"/>
              <a:gd name="connsiteX479" fmla="*/ 909433 w 2440414"/>
              <a:gd name="connsiteY479" fmla="*/ 2193018 h 2445798"/>
              <a:gd name="connsiteX480" fmla="*/ 914876 w 2440414"/>
              <a:gd name="connsiteY480" fmla="*/ 2197790 h 2445798"/>
              <a:gd name="connsiteX481" fmla="*/ 926557 w 2440414"/>
              <a:gd name="connsiteY481" fmla="*/ 2193018 h 2445798"/>
              <a:gd name="connsiteX482" fmla="*/ 926557 w 2440414"/>
              <a:gd name="connsiteY482" fmla="*/ 2202562 h 2445798"/>
              <a:gd name="connsiteX483" fmla="*/ 944249 w 2440414"/>
              <a:gd name="connsiteY483" fmla="*/ 2211878 h 2445798"/>
              <a:gd name="connsiteX484" fmla="*/ 923722 w 2440414"/>
              <a:gd name="connsiteY484" fmla="*/ 2212105 h 2445798"/>
              <a:gd name="connsiteX485" fmla="*/ 923722 w 2440414"/>
              <a:gd name="connsiteY485" fmla="*/ 2207333 h 2445798"/>
              <a:gd name="connsiteX486" fmla="*/ 914990 w 2440414"/>
              <a:gd name="connsiteY486" fmla="*/ 2212105 h 2445798"/>
              <a:gd name="connsiteX487" fmla="*/ 911815 w 2440414"/>
              <a:gd name="connsiteY487" fmla="*/ 2207333 h 2445798"/>
              <a:gd name="connsiteX488" fmla="*/ 903082 w 2440414"/>
              <a:gd name="connsiteY488" fmla="*/ 2207333 h 2445798"/>
              <a:gd name="connsiteX489" fmla="*/ 897412 w 2440414"/>
              <a:gd name="connsiteY489" fmla="*/ 2202789 h 2445798"/>
              <a:gd name="connsiteX490" fmla="*/ 838668 w 2440414"/>
              <a:gd name="connsiteY490" fmla="*/ 2212673 h 2445798"/>
              <a:gd name="connsiteX491" fmla="*/ 859081 w 2440414"/>
              <a:gd name="connsiteY491" fmla="*/ 2202902 h 2445798"/>
              <a:gd name="connsiteX492" fmla="*/ 864864 w 2440414"/>
              <a:gd name="connsiteY492" fmla="*/ 2198017 h 2445798"/>
              <a:gd name="connsiteX493" fmla="*/ 873710 w 2440414"/>
              <a:gd name="connsiteY493" fmla="*/ 2202902 h 2445798"/>
              <a:gd name="connsiteX494" fmla="*/ 888453 w 2440414"/>
              <a:gd name="connsiteY494" fmla="*/ 2198017 h 2445798"/>
              <a:gd name="connsiteX495" fmla="*/ 891175 w 2440414"/>
              <a:gd name="connsiteY495" fmla="*/ 2193246 h 2445798"/>
              <a:gd name="connsiteX496" fmla="*/ 897412 w 2440414"/>
              <a:gd name="connsiteY496" fmla="*/ 2197790 h 2445798"/>
              <a:gd name="connsiteX497" fmla="*/ 909433 w 2440414"/>
              <a:gd name="connsiteY497" fmla="*/ 2193018 h 2445798"/>
              <a:gd name="connsiteX498" fmla="*/ 561390 w 2440414"/>
              <a:gd name="connsiteY498" fmla="*/ 2190860 h 2445798"/>
              <a:gd name="connsiteX499" fmla="*/ 564565 w 2440414"/>
              <a:gd name="connsiteY499" fmla="*/ 2210060 h 2445798"/>
              <a:gd name="connsiteX500" fmla="*/ 573298 w 2440414"/>
              <a:gd name="connsiteY500" fmla="*/ 2210060 h 2445798"/>
              <a:gd name="connsiteX501" fmla="*/ 561390 w 2440414"/>
              <a:gd name="connsiteY501" fmla="*/ 2190860 h 2445798"/>
              <a:gd name="connsiteX502" fmla="*/ 609814 w 2440414"/>
              <a:gd name="connsiteY502" fmla="*/ 2190633 h 2445798"/>
              <a:gd name="connsiteX503" fmla="*/ 605505 w 2440414"/>
              <a:gd name="connsiteY503" fmla="*/ 2205175 h 2445798"/>
              <a:gd name="connsiteX504" fmla="*/ 617412 w 2440414"/>
              <a:gd name="connsiteY504" fmla="*/ 2205175 h 2445798"/>
              <a:gd name="connsiteX505" fmla="*/ 623083 w 2440414"/>
              <a:gd name="connsiteY505" fmla="*/ 2209719 h 2445798"/>
              <a:gd name="connsiteX506" fmla="*/ 626145 w 2440414"/>
              <a:gd name="connsiteY506" fmla="*/ 2200176 h 2445798"/>
              <a:gd name="connsiteX507" fmla="*/ 631815 w 2440414"/>
              <a:gd name="connsiteY507" fmla="*/ 2209719 h 2445798"/>
              <a:gd name="connsiteX508" fmla="*/ 625918 w 2440414"/>
              <a:gd name="connsiteY508" fmla="*/ 2195404 h 2445798"/>
              <a:gd name="connsiteX509" fmla="*/ 622969 w 2440414"/>
              <a:gd name="connsiteY509" fmla="*/ 2195404 h 2445798"/>
              <a:gd name="connsiteX510" fmla="*/ 614237 w 2440414"/>
              <a:gd name="connsiteY510" fmla="*/ 2190633 h 2445798"/>
              <a:gd name="connsiteX511" fmla="*/ 609814 w 2440414"/>
              <a:gd name="connsiteY511" fmla="*/ 2190633 h 2445798"/>
              <a:gd name="connsiteX512" fmla="*/ 778562 w 2440414"/>
              <a:gd name="connsiteY512" fmla="*/ 2189497 h 2445798"/>
              <a:gd name="connsiteX513" fmla="*/ 775500 w 2440414"/>
              <a:gd name="connsiteY513" fmla="*/ 2194382 h 2445798"/>
              <a:gd name="connsiteX514" fmla="*/ 778562 w 2440414"/>
              <a:gd name="connsiteY514" fmla="*/ 2189497 h 2445798"/>
              <a:gd name="connsiteX515" fmla="*/ 1121389 w 2440414"/>
              <a:gd name="connsiteY515" fmla="*/ 2186656 h 2445798"/>
              <a:gd name="connsiteX516" fmla="*/ 1118667 w 2440414"/>
              <a:gd name="connsiteY516" fmla="*/ 2191428 h 2445798"/>
              <a:gd name="connsiteX517" fmla="*/ 1121389 w 2440414"/>
              <a:gd name="connsiteY517" fmla="*/ 2186656 h 2445798"/>
              <a:gd name="connsiteX518" fmla="*/ 1598261 w 2440414"/>
              <a:gd name="connsiteY518" fmla="*/ 2186429 h 2445798"/>
              <a:gd name="connsiteX519" fmla="*/ 1599395 w 2440414"/>
              <a:gd name="connsiteY519" fmla="*/ 2189497 h 2445798"/>
              <a:gd name="connsiteX520" fmla="*/ 1596447 w 2440414"/>
              <a:gd name="connsiteY520" fmla="*/ 2189497 h 2445798"/>
              <a:gd name="connsiteX521" fmla="*/ 1598261 w 2440414"/>
              <a:gd name="connsiteY521" fmla="*/ 2186429 h 2445798"/>
              <a:gd name="connsiteX522" fmla="*/ 593370 w 2440414"/>
              <a:gd name="connsiteY522" fmla="*/ 2180522 h 2445798"/>
              <a:gd name="connsiteX523" fmla="*/ 585092 w 2440414"/>
              <a:gd name="connsiteY523" fmla="*/ 2186088 h 2445798"/>
              <a:gd name="connsiteX524" fmla="*/ 602556 w 2440414"/>
              <a:gd name="connsiteY524" fmla="*/ 2186088 h 2445798"/>
              <a:gd name="connsiteX525" fmla="*/ 593370 w 2440414"/>
              <a:gd name="connsiteY525" fmla="*/ 2180522 h 2445798"/>
              <a:gd name="connsiteX526" fmla="*/ 1384944 w 2440414"/>
              <a:gd name="connsiteY526" fmla="*/ 2180181 h 2445798"/>
              <a:gd name="connsiteX527" fmla="*/ 1378934 w 2440414"/>
              <a:gd name="connsiteY527" fmla="*/ 2185066 h 2445798"/>
              <a:gd name="connsiteX528" fmla="*/ 1384944 w 2440414"/>
              <a:gd name="connsiteY528" fmla="*/ 2180181 h 2445798"/>
              <a:gd name="connsiteX529" fmla="*/ 790243 w 2440414"/>
              <a:gd name="connsiteY529" fmla="*/ 2179726 h 2445798"/>
              <a:gd name="connsiteX530" fmla="*/ 790243 w 2440414"/>
              <a:gd name="connsiteY530" fmla="*/ 2184725 h 2445798"/>
              <a:gd name="connsiteX531" fmla="*/ 781511 w 2440414"/>
              <a:gd name="connsiteY531" fmla="*/ 2189497 h 2445798"/>
              <a:gd name="connsiteX532" fmla="*/ 790243 w 2440414"/>
              <a:gd name="connsiteY532" fmla="*/ 2179726 h 2445798"/>
              <a:gd name="connsiteX533" fmla="*/ 480872 w 2440414"/>
              <a:gd name="connsiteY533" fmla="*/ 2178931 h 2445798"/>
              <a:gd name="connsiteX534" fmla="*/ 479284 w 2440414"/>
              <a:gd name="connsiteY534" fmla="*/ 2181885 h 2445798"/>
              <a:gd name="connsiteX535" fmla="*/ 482233 w 2440414"/>
              <a:gd name="connsiteY535" fmla="*/ 2182112 h 2445798"/>
              <a:gd name="connsiteX536" fmla="*/ 480872 w 2440414"/>
              <a:gd name="connsiteY536" fmla="*/ 2178931 h 2445798"/>
              <a:gd name="connsiteX537" fmla="*/ 511605 w 2440414"/>
              <a:gd name="connsiteY537" fmla="*/ 2177113 h 2445798"/>
              <a:gd name="connsiteX538" fmla="*/ 511605 w 2440414"/>
              <a:gd name="connsiteY538" fmla="*/ 2186656 h 2445798"/>
              <a:gd name="connsiteX539" fmla="*/ 520337 w 2440414"/>
              <a:gd name="connsiteY539" fmla="*/ 2186656 h 2445798"/>
              <a:gd name="connsiteX540" fmla="*/ 511605 w 2440414"/>
              <a:gd name="connsiteY540" fmla="*/ 2177113 h 2445798"/>
              <a:gd name="connsiteX541" fmla="*/ 493913 w 2440414"/>
              <a:gd name="connsiteY541" fmla="*/ 2177113 h 2445798"/>
              <a:gd name="connsiteX542" fmla="*/ 488016 w 2440414"/>
              <a:gd name="connsiteY542" fmla="*/ 2181885 h 2445798"/>
              <a:gd name="connsiteX543" fmla="*/ 493913 w 2440414"/>
              <a:gd name="connsiteY543" fmla="*/ 2177113 h 2445798"/>
              <a:gd name="connsiteX544" fmla="*/ 454448 w 2440414"/>
              <a:gd name="connsiteY544" fmla="*/ 2174387 h 2445798"/>
              <a:gd name="connsiteX545" fmla="*/ 452860 w 2440414"/>
              <a:gd name="connsiteY545" fmla="*/ 2177568 h 2445798"/>
              <a:gd name="connsiteX546" fmla="*/ 455809 w 2440414"/>
              <a:gd name="connsiteY546" fmla="*/ 2177340 h 2445798"/>
              <a:gd name="connsiteX547" fmla="*/ 454448 w 2440414"/>
              <a:gd name="connsiteY547" fmla="*/ 2174387 h 2445798"/>
              <a:gd name="connsiteX548" fmla="*/ 1639541 w 2440414"/>
              <a:gd name="connsiteY548" fmla="*/ 2173932 h 2445798"/>
              <a:gd name="connsiteX549" fmla="*/ 1633757 w 2440414"/>
              <a:gd name="connsiteY549" fmla="*/ 2178704 h 2445798"/>
              <a:gd name="connsiteX550" fmla="*/ 1639541 w 2440414"/>
              <a:gd name="connsiteY550" fmla="*/ 2173932 h 2445798"/>
              <a:gd name="connsiteX551" fmla="*/ 1493474 w 2440414"/>
              <a:gd name="connsiteY551" fmla="*/ 2173932 h 2445798"/>
              <a:gd name="connsiteX552" fmla="*/ 1484742 w 2440414"/>
              <a:gd name="connsiteY552" fmla="*/ 2178704 h 2445798"/>
              <a:gd name="connsiteX553" fmla="*/ 1493474 w 2440414"/>
              <a:gd name="connsiteY553" fmla="*/ 2173932 h 2445798"/>
              <a:gd name="connsiteX554" fmla="*/ 465335 w 2440414"/>
              <a:gd name="connsiteY554" fmla="*/ 2173819 h 2445798"/>
              <a:gd name="connsiteX555" fmla="*/ 464541 w 2440414"/>
              <a:gd name="connsiteY555" fmla="*/ 2177340 h 2445798"/>
              <a:gd name="connsiteX556" fmla="*/ 467603 w 2440414"/>
              <a:gd name="connsiteY556" fmla="*/ 2182112 h 2445798"/>
              <a:gd name="connsiteX557" fmla="*/ 465335 w 2440414"/>
              <a:gd name="connsiteY557" fmla="*/ 2173819 h 2445798"/>
              <a:gd name="connsiteX558" fmla="*/ 1555734 w 2440414"/>
              <a:gd name="connsiteY558" fmla="*/ 2172228 h 2445798"/>
              <a:gd name="connsiteX559" fmla="*/ 1550064 w 2440414"/>
              <a:gd name="connsiteY559" fmla="*/ 2181771 h 2445798"/>
              <a:gd name="connsiteX560" fmla="*/ 1561744 w 2440414"/>
              <a:gd name="connsiteY560" fmla="*/ 2191201 h 2445798"/>
              <a:gd name="connsiteX561" fmla="*/ 1555734 w 2440414"/>
              <a:gd name="connsiteY561" fmla="*/ 2172228 h 2445798"/>
              <a:gd name="connsiteX562" fmla="*/ 431086 w 2440414"/>
              <a:gd name="connsiteY562" fmla="*/ 2168025 h 2445798"/>
              <a:gd name="connsiteX563" fmla="*/ 423488 w 2440414"/>
              <a:gd name="connsiteY563" fmla="*/ 2172796 h 2445798"/>
              <a:gd name="connsiteX564" fmla="*/ 420540 w 2440414"/>
              <a:gd name="connsiteY564" fmla="*/ 2168252 h 2445798"/>
              <a:gd name="connsiteX565" fmla="*/ 403075 w 2440414"/>
              <a:gd name="connsiteY565" fmla="*/ 2177909 h 2445798"/>
              <a:gd name="connsiteX566" fmla="*/ 394116 w 2440414"/>
              <a:gd name="connsiteY566" fmla="*/ 2168479 h 2445798"/>
              <a:gd name="connsiteX567" fmla="*/ 388559 w 2440414"/>
              <a:gd name="connsiteY567" fmla="*/ 2187452 h 2445798"/>
              <a:gd name="connsiteX568" fmla="*/ 397291 w 2440414"/>
              <a:gd name="connsiteY568" fmla="*/ 2187224 h 2445798"/>
              <a:gd name="connsiteX569" fmla="*/ 414756 w 2440414"/>
              <a:gd name="connsiteY569" fmla="*/ 2182566 h 2445798"/>
              <a:gd name="connsiteX570" fmla="*/ 420766 w 2440414"/>
              <a:gd name="connsiteY570" fmla="*/ 2182339 h 2445798"/>
              <a:gd name="connsiteX571" fmla="*/ 441180 w 2440414"/>
              <a:gd name="connsiteY571" fmla="*/ 2172796 h 2445798"/>
              <a:gd name="connsiteX572" fmla="*/ 431086 w 2440414"/>
              <a:gd name="connsiteY572" fmla="*/ 2168025 h 2445798"/>
              <a:gd name="connsiteX573" fmla="*/ 1235929 w 2440414"/>
              <a:gd name="connsiteY573" fmla="*/ 2161435 h 2445798"/>
              <a:gd name="connsiteX574" fmla="*/ 1229918 w 2440414"/>
              <a:gd name="connsiteY574" fmla="*/ 2166434 h 2445798"/>
              <a:gd name="connsiteX575" fmla="*/ 1235929 w 2440414"/>
              <a:gd name="connsiteY575" fmla="*/ 2161435 h 2445798"/>
              <a:gd name="connsiteX576" fmla="*/ 1065593 w 2440414"/>
              <a:gd name="connsiteY576" fmla="*/ 2158936 h 2445798"/>
              <a:gd name="connsiteX577" fmla="*/ 1050964 w 2440414"/>
              <a:gd name="connsiteY577" fmla="*/ 2168593 h 2445798"/>
              <a:gd name="connsiteX578" fmla="*/ 1065593 w 2440414"/>
              <a:gd name="connsiteY578" fmla="*/ 2158936 h 2445798"/>
              <a:gd name="connsiteX579" fmla="*/ 1413863 w 2440414"/>
              <a:gd name="connsiteY579" fmla="*/ 2148938 h 2445798"/>
              <a:gd name="connsiteX580" fmla="*/ 1402976 w 2440414"/>
              <a:gd name="connsiteY580" fmla="*/ 2161094 h 2445798"/>
              <a:gd name="connsiteX581" fmla="*/ 1417492 w 2440414"/>
              <a:gd name="connsiteY581" fmla="*/ 2151551 h 2445798"/>
              <a:gd name="connsiteX582" fmla="*/ 1413863 w 2440414"/>
              <a:gd name="connsiteY582" fmla="*/ 2148938 h 2445798"/>
              <a:gd name="connsiteX583" fmla="*/ 1634778 w 2440414"/>
              <a:gd name="connsiteY583" fmla="*/ 2142803 h 2445798"/>
              <a:gd name="connsiteX584" fmla="*/ 1620262 w 2440414"/>
              <a:gd name="connsiteY584" fmla="*/ 2166889 h 2445798"/>
              <a:gd name="connsiteX585" fmla="*/ 1588168 w 2440414"/>
              <a:gd name="connsiteY585" fmla="*/ 2176772 h 2445798"/>
              <a:gd name="connsiteX586" fmla="*/ 1594065 w 2440414"/>
              <a:gd name="connsiteY586" fmla="*/ 2195859 h 2445798"/>
              <a:gd name="connsiteX587" fmla="*/ 1582384 w 2440414"/>
              <a:gd name="connsiteY587" fmla="*/ 2200630 h 2445798"/>
              <a:gd name="connsiteX588" fmla="*/ 1567641 w 2440414"/>
              <a:gd name="connsiteY588" fmla="*/ 2205288 h 2445798"/>
              <a:gd name="connsiteX589" fmla="*/ 1556187 w 2440414"/>
              <a:gd name="connsiteY589" fmla="*/ 2210287 h 2445798"/>
              <a:gd name="connsiteX590" fmla="*/ 1553239 w 2440414"/>
              <a:gd name="connsiteY590" fmla="*/ 2215059 h 2445798"/>
              <a:gd name="connsiteX591" fmla="*/ 1550177 w 2440414"/>
              <a:gd name="connsiteY591" fmla="*/ 2210514 h 2445798"/>
              <a:gd name="connsiteX592" fmla="*/ 1544507 w 2440414"/>
              <a:gd name="connsiteY592" fmla="*/ 2215059 h 2445798"/>
              <a:gd name="connsiteX593" fmla="*/ 1520805 w 2440414"/>
              <a:gd name="connsiteY593" fmla="*/ 2210514 h 2445798"/>
              <a:gd name="connsiteX594" fmla="*/ 1509351 w 2440414"/>
              <a:gd name="connsiteY594" fmla="*/ 2224942 h 2445798"/>
              <a:gd name="connsiteX595" fmla="*/ 1471246 w 2440414"/>
              <a:gd name="connsiteY595" fmla="*/ 2230168 h 2445798"/>
              <a:gd name="connsiteX596" fmla="*/ 1471020 w 2440414"/>
              <a:gd name="connsiteY596" fmla="*/ 2225170 h 2445798"/>
              <a:gd name="connsiteX597" fmla="*/ 1465236 w 2440414"/>
              <a:gd name="connsiteY597" fmla="*/ 2220625 h 2445798"/>
              <a:gd name="connsiteX598" fmla="*/ 1453555 w 2440414"/>
              <a:gd name="connsiteY598" fmla="*/ 2230282 h 2445798"/>
              <a:gd name="connsiteX599" fmla="*/ 1465236 w 2440414"/>
              <a:gd name="connsiteY599" fmla="*/ 2215627 h 2445798"/>
              <a:gd name="connsiteX600" fmla="*/ 1468071 w 2440414"/>
              <a:gd name="connsiteY600" fmla="*/ 2210855 h 2445798"/>
              <a:gd name="connsiteX601" fmla="*/ 1473968 w 2440414"/>
              <a:gd name="connsiteY601" fmla="*/ 2220398 h 2445798"/>
              <a:gd name="connsiteX602" fmla="*/ 1479752 w 2440414"/>
              <a:gd name="connsiteY602" fmla="*/ 2210855 h 2445798"/>
              <a:gd name="connsiteX603" fmla="*/ 1488484 w 2440414"/>
              <a:gd name="connsiteY603" fmla="*/ 2201312 h 2445798"/>
              <a:gd name="connsiteX604" fmla="*/ 1520805 w 2440414"/>
              <a:gd name="connsiteY604" fmla="*/ 2196200 h 2445798"/>
              <a:gd name="connsiteX605" fmla="*/ 1523640 w 2440414"/>
              <a:gd name="connsiteY605" fmla="*/ 2186656 h 2445798"/>
              <a:gd name="connsiteX606" fmla="*/ 1529537 w 2440414"/>
              <a:gd name="connsiteY606" fmla="*/ 2191428 h 2445798"/>
              <a:gd name="connsiteX607" fmla="*/ 1547002 w 2440414"/>
              <a:gd name="connsiteY607" fmla="*/ 2177000 h 2445798"/>
              <a:gd name="connsiteX608" fmla="*/ 1529764 w 2440414"/>
              <a:gd name="connsiteY608" fmla="*/ 2172228 h 2445798"/>
              <a:gd name="connsiteX609" fmla="*/ 1515702 w 2440414"/>
              <a:gd name="connsiteY609" fmla="*/ 2175409 h 2445798"/>
              <a:gd name="connsiteX610" fmla="*/ 1527042 w 2440414"/>
              <a:gd name="connsiteY610" fmla="*/ 2169388 h 2445798"/>
              <a:gd name="connsiteX611" fmla="*/ 1538156 w 2440414"/>
              <a:gd name="connsiteY611" fmla="*/ 2162685 h 2445798"/>
              <a:gd name="connsiteX612" fmla="*/ 1561518 w 2440414"/>
              <a:gd name="connsiteY612" fmla="*/ 2152915 h 2445798"/>
              <a:gd name="connsiteX613" fmla="*/ 1564466 w 2440414"/>
              <a:gd name="connsiteY613" fmla="*/ 2157913 h 2445798"/>
              <a:gd name="connsiteX614" fmla="*/ 1573198 w 2440414"/>
              <a:gd name="connsiteY614" fmla="*/ 2152915 h 2445798"/>
              <a:gd name="connsiteX615" fmla="*/ 1590890 w 2440414"/>
              <a:gd name="connsiteY615" fmla="*/ 2148029 h 2445798"/>
              <a:gd name="connsiteX616" fmla="*/ 1587941 w 2440414"/>
              <a:gd name="connsiteY616" fmla="*/ 2157459 h 2445798"/>
              <a:gd name="connsiteX617" fmla="*/ 1605406 w 2440414"/>
              <a:gd name="connsiteY617" fmla="*/ 2148029 h 2445798"/>
              <a:gd name="connsiteX618" fmla="*/ 1634778 w 2440414"/>
              <a:gd name="connsiteY618" fmla="*/ 2142803 h 2445798"/>
              <a:gd name="connsiteX619" fmla="*/ 1352737 w 2440414"/>
              <a:gd name="connsiteY619" fmla="*/ 2137691 h 2445798"/>
              <a:gd name="connsiteX620" fmla="*/ 1347067 w 2440414"/>
              <a:gd name="connsiteY620" fmla="*/ 2142576 h 2445798"/>
              <a:gd name="connsiteX621" fmla="*/ 1352737 w 2440414"/>
              <a:gd name="connsiteY621" fmla="*/ 2137691 h 2445798"/>
              <a:gd name="connsiteX622" fmla="*/ 1453555 w 2440414"/>
              <a:gd name="connsiteY622" fmla="*/ 2137464 h 2445798"/>
              <a:gd name="connsiteX623" fmla="*/ 1446637 w 2440414"/>
              <a:gd name="connsiteY623" fmla="*/ 2146553 h 2445798"/>
              <a:gd name="connsiteX624" fmla="*/ 1464329 w 2440414"/>
              <a:gd name="connsiteY624" fmla="*/ 2141667 h 2445798"/>
              <a:gd name="connsiteX625" fmla="*/ 1453555 w 2440414"/>
              <a:gd name="connsiteY625" fmla="*/ 2137464 h 2445798"/>
              <a:gd name="connsiteX626" fmla="*/ 1590663 w 2440414"/>
              <a:gd name="connsiteY626" fmla="*/ 2137237 h 2445798"/>
              <a:gd name="connsiteX627" fmla="*/ 1590890 w 2440414"/>
              <a:gd name="connsiteY627" fmla="*/ 2145757 h 2445798"/>
              <a:gd name="connsiteX628" fmla="*/ 1590663 w 2440414"/>
              <a:gd name="connsiteY628" fmla="*/ 2137237 h 2445798"/>
              <a:gd name="connsiteX629" fmla="*/ 1244208 w 2440414"/>
              <a:gd name="connsiteY629" fmla="*/ 2137123 h 2445798"/>
              <a:gd name="connsiteX630" fmla="*/ 1248063 w 2440414"/>
              <a:gd name="connsiteY630" fmla="*/ 2140872 h 2445798"/>
              <a:gd name="connsiteX631" fmla="*/ 1236269 w 2440414"/>
              <a:gd name="connsiteY631" fmla="*/ 2150529 h 2445798"/>
              <a:gd name="connsiteX632" fmla="*/ 1244208 w 2440414"/>
              <a:gd name="connsiteY632" fmla="*/ 2137123 h 2445798"/>
              <a:gd name="connsiteX633" fmla="*/ 434262 w 2440414"/>
              <a:gd name="connsiteY633" fmla="*/ 2136896 h 2445798"/>
              <a:gd name="connsiteX634" fmla="*/ 431994 w 2440414"/>
              <a:gd name="connsiteY634" fmla="*/ 2139509 h 2445798"/>
              <a:gd name="connsiteX635" fmla="*/ 438004 w 2440414"/>
              <a:gd name="connsiteY635" fmla="*/ 2139282 h 2445798"/>
              <a:gd name="connsiteX636" fmla="*/ 434262 w 2440414"/>
              <a:gd name="connsiteY636" fmla="*/ 2136896 h 2445798"/>
              <a:gd name="connsiteX637" fmla="*/ 1533960 w 2440414"/>
              <a:gd name="connsiteY637" fmla="*/ 2136669 h 2445798"/>
              <a:gd name="connsiteX638" fmla="*/ 1528176 w 2440414"/>
              <a:gd name="connsiteY638" fmla="*/ 2141667 h 2445798"/>
              <a:gd name="connsiteX639" fmla="*/ 1533960 w 2440414"/>
              <a:gd name="connsiteY639" fmla="*/ 2136669 h 2445798"/>
              <a:gd name="connsiteX640" fmla="*/ 1432008 w 2440414"/>
              <a:gd name="connsiteY640" fmla="*/ 2132351 h 2445798"/>
              <a:gd name="connsiteX641" fmla="*/ 1423276 w 2440414"/>
              <a:gd name="connsiteY641" fmla="*/ 2151551 h 2445798"/>
              <a:gd name="connsiteX642" fmla="*/ 1437905 w 2440414"/>
              <a:gd name="connsiteY642" fmla="*/ 2146553 h 2445798"/>
              <a:gd name="connsiteX643" fmla="*/ 1432008 w 2440414"/>
              <a:gd name="connsiteY643" fmla="*/ 2132351 h 2445798"/>
              <a:gd name="connsiteX644" fmla="*/ 1556187 w 2440414"/>
              <a:gd name="connsiteY644" fmla="*/ 2130534 h 2445798"/>
              <a:gd name="connsiteX645" fmla="*/ 1558796 w 2440414"/>
              <a:gd name="connsiteY645" fmla="*/ 2134510 h 2445798"/>
              <a:gd name="connsiteX646" fmla="*/ 1553012 w 2440414"/>
              <a:gd name="connsiteY646" fmla="*/ 2134510 h 2445798"/>
              <a:gd name="connsiteX647" fmla="*/ 1556187 w 2440414"/>
              <a:gd name="connsiteY647" fmla="*/ 2130534 h 2445798"/>
              <a:gd name="connsiteX648" fmla="*/ 1540084 w 2440414"/>
              <a:gd name="connsiteY648" fmla="*/ 2130534 h 2445798"/>
              <a:gd name="connsiteX649" fmla="*/ 1546094 w 2440414"/>
              <a:gd name="connsiteY649" fmla="*/ 2130534 h 2445798"/>
              <a:gd name="connsiteX650" fmla="*/ 1540084 w 2440414"/>
              <a:gd name="connsiteY650" fmla="*/ 2130534 h 2445798"/>
              <a:gd name="connsiteX651" fmla="*/ 1521485 w 2440414"/>
              <a:gd name="connsiteY651" fmla="*/ 2130534 h 2445798"/>
              <a:gd name="connsiteX652" fmla="*/ 1515702 w 2440414"/>
              <a:gd name="connsiteY652" fmla="*/ 2135078 h 2445798"/>
              <a:gd name="connsiteX653" fmla="*/ 1521485 w 2440414"/>
              <a:gd name="connsiteY653" fmla="*/ 2130534 h 2445798"/>
              <a:gd name="connsiteX654" fmla="*/ 1481793 w 2440414"/>
              <a:gd name="connsiteY654" fmla="*/ 2127125 h 2445798"/>
              <a:gd name="connsiteX655" fmla="*/ 1476009 w 2440414"/>
              <a:gd name="connsiteY655" fmla="*/ 2136896 h 2445798"/>
              <a:gd name="connsiteX656" fmla="*/ 1467277 w 2440414"/>
              <a:gd name="connsiteY656" fmla="*/ 2151324 h 2445798"/>
              <a:gd name="connsiteX657" fmla="*/ 1481793 w 2440414"/>
              <a:gd name="connsiteY657" fmla="*/ 2127125 h 2445798"/>
              <a:gd name="connsiteX658" fmla="*/ 1243300 w 2440414"/>
              <a:gd name="connsiteY658" fmla="*/ 2124967 h 2445798"/>
              <a:gd name="connsiteX659" fmla="*/ 1250218 w 2440414"/>
              <a:gd name="connsiteY659" fmla="*/ 2124967 h 2445798"/>
              <a:gd name="connsiteX660" fmla="*/ 1248971 w 2440414"/>
              <a:gd name="connsiteY660" fmla="*/ 2126785 h 2445798"/>
              <a:gd name="connsiteX661" fmla="*/ 1248630 w 2440414"/>
              <a:gd name="connsiteY661" fmla="*/ 2127580 h 2445798"/>
              <a:gd name="connsiteX662" fmla="*/ 1243300 w 2440414"/>
              <a:gd name="connsiteY662" fmla="*/ 2124967 h 2445798"/>
              <a:gd name="connsiteX663" fmla="*/ 1661542 w 2440414"/>
              <a:gd name="connsiteY663" fmla="*/ 2124399 h 2445798"/>
              <a:gd name="connsiteX664" fmla="*/ 1663583 w 2440414"/>
              <a:gd name="connsiteY664" fmla="*/ 2132692 h 2445798"/>
              <a:gd name="connsiteX665" fmla="*/ 1660521 w 2440414"/>
              <a:gd name="connsiteY665" fmla="*/ 2127694 h 2445798"/>
              <a:gd name="connsiteX666" fmla="*/ 1661542 w 2440414"/>
              <a:gd name="connsiteY666" fmla="*/ 2124399 h 2445798"/>
              <a:gd name="connsiteX667" fmla="*/ 1616860 w 2440414"/>
              <a:gd name="connsiteY667" fmla="*/ 2124399 h 2445798"/>
              <a:gd name="connsiteX668" fmla="*/ 1611189 w 2440414"/>
              <a:gd name="connsiteY668" fmla="*/ 2129170 h 2445798"/>
              <a:gd name="connsiteX669" fmla="*/ 1596447 w 2440414"/>
              <a:gd name="connsiteY669" fmla="*/ 2133942 h 2445798"/>
              <a:gd name="connsiteX670" fmla="*/ 1616860 w 2440414"/>
              <a:gd name="connsiteY670" fmla="*/ 2124399 h 2445798"/>
              <a:gd name="connsiteX671" fmla="*/ 1257703 w 2440414"/>
              <a:gd name="connsiteY671" fmla="*/ 2124399 h 2445798"/>
              <a:gd name="connsiteX672" fmla="*/ 1248971 w 2440414"/>
              <a:gd name="connsiteY672" fmla="*/ 2143372 h 2445798"/>
              <a:gd name="connsiteX673" fmla="*/ 1257703 w 2440414"/>
              <a:gd name="connsiteY673" fmla="*/ 2124399 h 2445798"/>
              <a:gd name="connsiteX674" fmla="*/ 1748637 w 2440414"/>
              <a:gd name="connsiteY674" fmla="*/ 2123604 h 2445798"/>
              <a:gd name="connsiteX675" fmla="*/ 1748637 w 2440414"/>
              <a:gd name="connsiteY675" fmla="*/ 2134851 h 2445798"/>
              <a:gd name="connsiteX676" fmla="*/ 1754421 w 2440414"/>
              <a:gd name="connsiteY676" fmla="*/ 2134737 h 2445798"/>
              <a:gd name="connsiteX677" fmla="*/ 1748637 w 2440414"/>
              <a:gd name="connsiteY677" fmla="*/ 2123604 h 2445798"/>
              <a:gd name="connsiteX678" fmla="*/ 1123997 w 2440414"/>
              <a:gd name="connsiteY678" fmla="*/ 2120195 h 2445798"/>
              <a:gd name="connsiteX679" fmla="*/ 1121049 w 2440414"/>
              <a:gd name="connsiteY679" fmla="*/ 2129738 h 2445798"/>
              <a:gd name="connsiteX680" fmla="*/ 1129781 w 2440414"/>
              <a:gd name="connsiteY680" fmla="*/ 2120195 h 2445798"/>
              <a:gd name="connsiteX681" fmla="*/ 1123997 w 2440414"/>
              <a:gd name="connsiteY681" fmla="*/ 2120195 h 2445798"/>
              <a:gd name="connsiteX682" fmla="*/ 1556414 w 2440414"/>
              <a:gd name="connsiteY682" fmla="*/ 2118378 h 2445798"/>
              <a:gd name="connsiteX683" fmla="*/ 1553352 w 2440414"/>
              <a:gd name="connsiteY683" fmla="*/ 2123149 h 2445798"/>
              <a:gd name="connsiteX684" fmla="*/ 1556414 w 2440414"/>
              <a:gd name="connsiteY684" fmla="*/ 2118378 h 2445798"/>
              <a:gd name="connsiteX685" fmla="*/ 399559 w 2440414"/>
              <a:gd name="connsiteY685" fmla="*/ 2115878 h 2445798"/>
              <a:gd name="connsiteX686" fmla="*/ 408405 w 2440414"/>
              <a:gd name="connsiteY686" fmla="*/ 2120423 h 2445798"/>
              <a:gd name="connsiteX687" fmla="*/ 399559 w 2440414"/>
              <a:gd name="connsiteY687" fmla="*/ 2115878 h 2445798"/>
              <a:gd name="connsiteX688" fmla="*/ 1220392 w 2440414"/>
              <a:gd name="connsiteY688" fmla="*/ 2111902 h 2445798"/>
              <a:gd name="connsiteX689" fmla="*/ 1222660 w 2440414"/>
              <a:gd name="connsiteY689" fmla="*/ 2120195 h 2445798"/>
              <a:gd name="connsiteX690" fmla="*/ 1219485 w 2440414"/>
              <a:gd name="connsiteY690" fmla="*/ 2115424 h 2445798"/>
              <a:gd name="connsiteX691" fmla="*/ 1220392 w 2440414"/>
              <a:gd name="connsiteY691" fmla="*/ 2111902 h 2445798"/>
              <a:gd name="connsiteX692" fmla="*/ 1108461 w 2440414"/>
              <a:gd name="connsiteY692" fmla="*/ 2110084 h 2445798"/>
              <a:gd name="connsiteX693" fmla="*/ 1103357 w 2440414"/>
              <a:gd name="connsiteY693" fmla="*/ 2115651 h 2445798"/>
              <a:gd name="connsiteX694" fmla="*/ 1108461 w 2440414"/>
              <a:gd name="connsiteY694" fmla="*/ 2110084 h 2445798"/>
              <a:gd name="connsiteX695" fmla="*/ 1204742 w 2440414"/>
              <a:gd name="connsiteY695" fmla="*/ 2105767 h 2445798"/>
              <a:gd name="connsiteX696" fmla="*/ 1199185 w 2440414"/>
              <a:gd name="connsiteY696" fmla="*/ 2115197 h 2445798"/>
              <a:gd name="connsiteX697" fmla="*/ 1204742 w 2440414"/>
              <a:gd name="connsiteY697" fmla="*/ 2105767 h 2445798"/>
              <a:gd name="connsiteX698" fmla="*/ 335031 w 2440414"/>
              <a:gd name="connsiteY698" fmla="*/ 2101791 h 2445798"/>
              <a:gd name="connsiteX699" fmla="*/ 332196 w 2440414"/>
              <a:gd name="connsiteY699" fmla="*/ 2106676 h 2445798"/>
              <a:gd name="connsiteX700" fmla="*/ 335031 w 2440414"/>
              <a:gd name="connsiteY700" fmla="*/ 2101791 h 2445798"/>
              <a:gd name="connsiteX701" fmla="*/ 1138513 w 2440414"/>
              <a:gd name="connsiteY701" fmla="*/ 2100996 h 2445798"/>
              <a:gd name="connsiteX702" fmla="*/ 1135678 w 2440414"/>
              <a:gd name="connsiteY702" fmla="*/ 2105881 h 2445798"/>
              <a:gd name="connsiteX703" fmla="*/ 1138513 w 2440414"/>
              <a:gd name="connsiteY703" fmla="*/ 2100996 h 2445798"/>
              <a:gd name="connsiteX704" fmla="*/ 370187 w 2440414"/>
              <a:gd name="connsiteY704" fmla="*/ 2100768 h 2445798"/>
              <a:gd name="connsiteX705" fmla="*/ 364404 w 2440414"/>
              <a:gd name="connsiteY705" fmla="*/ 2106562 h 2445798"/>
              <a:gd name="connsiteX706" fmla="*/ 367352 w 2440414"/>
              <a:gd name="connsiteY706" fmla="*/ 2111107 h 2445798"/>
              <a:gd name="connsiteX707" fmla="*/ 373136 w 2440414"/>
              <a:gd name="connsiteY707" fmla="*/ 2111107 h 2445798"/>
              <a:gd name="connsiteX708" fmla="*/ 370187 w 2440414"/>
              <a:gd name="connsiteY708" fmla="*/ 2100768 h 2445798"/>
              <a:gd name="connsiteX709" fmla="*/ 1868508 w 2440414"/>
              <a:gd name="connsiteY709" fmla="*/ 2100541 h 2445798"/>
              <a:gd name="connsiteX710" fmla="*/ 1848321 w 2440414"/>
              <a:gd name="connsiteY710" fmla="*/ 2105540 h 2445798"/>
              <a:gd name="connsiteX711" fmla="*/ 1862724 w 2440414"/>
              <a:gd name="connsiteY711" fmla="*/ 2105540 h 2445798"/>
              <a:gd name="connsiteX712" fmla="*/ 1868508 w 2440414"/>
              <a:gd name="connsiteY712" fmla="*/ 2100541 h 2445798"/>
              <a:gd name="connsiteX713" fmla="*/ 1504928 w 2440414"/>
              <a:gd name="connsiteY713" fmla="*/ 2098383 h 2445798"/>
              <a:gd name="connsiteX714" fmla="*/ 1487463 w 2440414"/>
              <a:gd name="connsiteY714" fmla="*/ 2108153 h 2445798"/>
              <a:gd name="connsiteX715" fmla="*/ 1504928 w 2440414"/>
              <a:gd name="connsiteY715" fmla="*/ 2098383 h 2445798"/>
              <a:gd name="connsiteX716" fmla="*/ 1525568 w 2440414"/>
              <a:gd name="connsiteY716" fmla="*/ 2098155 h 2445798"/>
              <a:gd name="connsiteX717" fmla="*/ 1510938 w 2440414"/>
              <a:gd name="connsiteY717" fmla="*/ 2107926 h 2445798"/>
              <a:gd name="connsiteX718" fmla="*/ 1525568 w 2440414"/>
              <a:gd name="connsiteY718" fmla="*/ 2098155 h 2445798"/>
              <a:gd name="connsiteX719" fmla="*/ 355445 w 2440414"/>
              <a:gd name="connsiteY719" fmla="*/ 2097019 h 2445798"/>
              <a:gd name="connsiteX720" fmla="*/ 355671 w 2440414"/>
              <a:gd name="connsiteY720" fmla="*/ 2106562 h 2445798"/>
              <a:gd name="connsiteX721" fmla="*/ 361568 w 2440414"/>
              <a:gd name="connsiteY721" fmla="*/ 2106562 h 2445798"/>
              <a:gd name="connsiteX722" fmla="*/ 361455 w 2440414"/>
              <a:gd name="connsiteY722" fmla="*/ 2097019 h 2445798"/>
              <a:gd name="connsiteX723" fmla="*/ 355445 w 2440414"/>
              <a:gd name="connsiteY723" fmla="*/ 2097019 h 2445798"/>
              <a:gd name="connsiteX724" fmla="*/ 1609375 w 2440414"/>
              <a:gd name="connsiteY724" fmla="*/ 2096565 h 2445798"/>
              <a:gd name="connsiteX725" fmla="*/ 1605973 w 2440414"/>
              <a:gd name="connsiteY725" fmla="*/ 2100541 h 2445798"/>
              <a:gd name="connsiteX726" fmla="*/ 1611756 w 2440414"/>
              <a:gd name="connsiteY726" fmla="*/ 2100314 h 2445798"/>
              <a:gd name="connsiteX727" fmla="*/ 1609375 w 2440414"/>
              <a:gd name="connsiteY727" fmla="*/ 2096565 h 2445798"/>
              <a:gd name="connsiteX728" fmla="*/ 1534187 w 2440414"/>
              <a:gd name="connsiteY728" fmla="*/ 2092589 h 2445798"/>
              <a:gd name="connsiteX729" fmla="*/ 1528630 w 2440414"/>
              <a:gd name="connsiteY729" fmla="*/ 2098155 h 2445798"/>
              <a:gd name="connsiteX730" fmla="*/ 1531352 w 2440414"/>
              <a:gd name="connsiteY730" fmla="*/ 2102927 h 2445798"/>
              <a:gd name="connsiteX731" fmla="*/ 1537362 w 2440414"/>
              <a:gd name="connsiteY731" fmla="*/ 2102927 h 2445798"/>
              <a:gd name="connsiteX732" fmla="*/ 1534187 w 2440414"/>
              <a:gd name="connsiteY732" fmla="*/ 2092589 h 2445798"/>
              <a:gd name="connsiteX733" fmla="*/ 340815 w 2440414"/>
              <a:gd name="connsiteY733" fmla="*/ 2092248 h 2445798"/>
              <a:gd name="connsiteX734" fmla="*/ 340929 w 2440414"/>
              <a:gd name="connsiteY734" fmla="*/ 2101791 h 2445798"/>
              <a:gd name="connsiteX735" fmla="*/ 346712 w 2440414"/>
              <a:gd name="connsiteY735" fmla="*/ 2101791 h 2445798"/>
              <a:gd name="connsiteX736" fmla="*/ 346712 w 2440414"/>
              <a:gd name="connsiteY736" fmla="*/ 2092248 h 2445798"/>
              <a:gd name="connsiteX737" fmla="*/ 340815 w 2440414"/>
              <a:gd name="connsiteY737" fmla="*/ 2092248 h 2445798"/>
              <a:gd name="connsiteX738" fmla="*/ 194068 w 2440414"/>
              <a:gd name="connsiteY738" fmla="*/ 2088612 h 2445798"/>
              <a:gd name="connsiteX739" fmla="*/ 182614 w 2440414"/>
              <a:gd name="connsiteY739" fmla="*/ 2112470 h 2445798"/>
              <a:gd name="connsiteX740" fmla="*/ 209037 w 2440414"/>
              <a:gd name="connsiteY740" fmla="*/ 2097928 h 2445798"/>
              <a:gd name="connsiteX741" fmla="*/ 194068 w 2440414"/>
              <a:gd name="connsiteY741" fmla="*/ 2088612 h 2445798"/>
              <a:gd name="connsiteX742" fmla="*/ 1269837 w 2440414"/>
              <a:gd name="connsiteY742" fmla="*/ 2087022 h 2445798"/>
              <a:gd name="connsiteX743" fmla="*/ 1261105 w 2440414"/>
              <a:gd name="connsiteY743" fmla="*/ 2091793 h 2445798"/>
              <a:gd name="connsiteX744" fmla="*/ 1269837 w 2440414"/>
              <a:gd name="connsiteY744" fmla="*/ 2087022 h 2445798"/>
              <a:gd name="connsiteX745" fmla="*/ 1615499 w 2440414"/>
              <a:gd name="connsiteY745" fmla="*/ 2082477 h 2445798"/>
              <a:gd name="connsiteX746" fmla="*/ 1614705 w 2440414"/>
              <a:gd name="connsiteY746" fmla="*/ 2086113 h 2445798"/>
              <a:gd name="connsiteX747" fmla="*/ 1617654 w 2440414"/>
              <a:gd name="connsiteY747" fmla="*/ 2090884 h 2445798"/>
              <a:gd name="connsiteX748" fmla="*/ 1615499 w 2440414"/>
              <a:gd name="connsiteY748" fmla="*/ 2082477 h 2445798"/>
              <a:gd name="connsiteX749" fmla="*/ 1194876 w 2440414"/>
              <a:gd name="connsiteY749" fmla="*/ 2081569 h 2445798"/>
              <a:gd name="connsiteX750" fmla="*/ 1206557 w 2440414"/>
              <a:gd name="connsiteY750" fmla="*/ 2081569 h 2445798"/>
              <a:gd name="connsiteX751" fmla="*/ 1209505 w 2440414"/>
              <a:gd name="connsiteY751" fmla="*/ 2090998 h 2445798"/>
              <a:gd name="connsiteX752" fmla="*/ 1203608 w 2440414"/>
              <a:gd name="connsiteY752" fmla="*/ 2090998 h 2445798"/>
              <a:gd name="connsiteX753" fmla="*/ 1191814 w 2440414"/>
              <a:gd name="connsiteY753" fmla="*/ 2105540 h 2445798"/>
              <a:gd name="connsiteX754" fmla="*/ 1191814 w 2440414"/>
              <a:gd name="connsiteY754" fmla="*/ 2090998 h 2445798"/>
              <a:gd name="connsiteX755" fmla="*/ 1183082 w 2440414"/>
              <a:gd name="connsiteY755" fmla="*/ 2091225 h 2445798"/>
              <a:gd name="connsiteX756" fmla="*/ 1194876 w 2440414"/>
              <a:gd name="connsiteY756" fmla="*/ 2081569 h 2445798"/>
              <a:gd name="connsiteX757" fmla="*/ 1251239 w 2440414"/>
              <a:gd name="connsiteY757" fmla="*/ 2080773 h 2445798"/>
              <a:gd name="connsiteX758" fmla="*/ 1242506 w 2440414"/>
              <a:gd name="connsiteY758" fmla="*/ 2085658 h 2445798"/>
              <a:gd name="connsiteX759" fmla="*/ 1251239 w 2440414"/>
              <a:gd name="connsiteY759" fmla="*/ 2080773 h 2445798"/>
              <a:gd name="connsiteX760" fmla="*/ 1223794 w 2440414"/>
              <a:gd name="connsiteY760" fmla="*/ 2080773 h 2445798"/>
              <a:gd name="connsiteX761" fmla="*/ 1229578 w 2440414"/>
              <a:gd name="connsiteY761" fmla="*/ 2080773 h 2445798"/>
              <a:gd name="connsiteX762" fmla="*/ 1229805 w 2440414"/>
              <a:gd name="connsiteY762" fmla="*/ 2090203 h 2445798"/>
              <a:gd name="connsiteX763" fmla="*/ 1223794 w 2440414"/>
              <a:gd name="connsiteY763" fmla="*/ 2090203 h 2445798"/>
              <a:gd name="connsiteX764" fmla="*/ 1223794 w 2440414"/>
              <a:gd name="connsiteY764" fmla="*/ 2080773 h 2445798"/>
              <a:gd name="connsiteX765" fmla="*/ 1258156 w 2440414"/>
              <a:gd name="connsiteY765" fmla="*/ 2074752 h 2445798"/>
              <a:gd name="connsiteX766" fmla="*/ 1255095 w 2440414"/>
              <a:gd name="connsiteY766" fmla="*/ 2079751 h 2445798"/>
              <a:gd name="connsiteX767" fmla="*/ 1258156 w 2440414"/>
              <a:gd name="connsiteY767" fmla="*/ 2074752 h 2445798"/>
              <a:gd name="connsiteX768" fmla="*/ 1645665 w 2440414"/>
              <a:gd name="connsiteY768" fmla="*/ 2074525 h 2445798"/>
              <a:gd name="connsiteX769" fmla="*/ 1639881 w 2440414"/>
              <a:gd name="connsiteY769" fmla="*/ 2079524 h 2445798"/>
              <a:gd name="connsiteX770" fmla="*/ 1645665 w 2440414"/>
              <a:gd name="connsiteY770" fmla="*/ 2074525 h 2445798"/>
              <a:gd name="connsiteX771" fmla="*/ 1350356 w 2440414"/>
              <a:gd name="connsiteY771" fmla="*/ 2074525 h 2445798"/>
              <a:gd name="connsiteX772" fmla="*/ 1350356 w 2440414"/>
              <a:gd name="connsiteY772" fmla="*/ 2074525 h 2445798"/>
              <a:gd name="connsiteX773" fmla="*/ 1262693 w 2440414"/>
              <a:gd name="connsiteY773" fmla="*/ 2074525 h 2445798"/>
              <a:gd name="connsiteX774" fmla="*/ 1263827 w 2440414"/>
              <a:gd name="connsiteY774" fmla="*/ 2077706 h 2445798"/>
              <a:gd name="connsiteX775" fmla="*/ 1261105 w 2440414"/>
              <a:gd name="connsiteY775" fmla="*/ 2077933 h 2445798"/>
              <a:gd name="connsiteX776" fmla="*/ 1262693 w 2440414"/>
              <a:gd name="connsiteY776" fmla="*/ 2074525 h 2445798"/>
              <a:gd name="connsiteX777" fmla="*/ 1630582 w 2440414"/>
              <a:gd name="connsiteY777" fmla="*/ 2068390 h 2445798"/>
              <a:gd name="connsiteX778" fmla="*/ 1633417 w 2440414"/>
              <a:gd name="connsiteY778" fmla="*/ 2072593 h 2445798"/>
              <a:gd name="connsiteX779" fmla="*/ 1627633 w 2440414"/>
              <a:gd name="connsiteY779" fmla="*/ 2072593 h 2445798"/>
              <a:gd name="connsiteX780" fmla="*/ 1630582 w 2440414"/>
              <a:gd name="connsiteY780" fmla="*/ 2068390 h 2445798"/>
              <a:gd name="connsiteX781" fmla="*/ 1620829 w 2440414"/>
              <a:gd name="connsiteY781" fmla="*/ 2068390 h 2445798"/>
              <a:gd name="connsiteX782" fmla="*/ 1626386 w 2440414"/>
              <a:gd name="connsiteY782" fmla="*/ 2071571 h 2445798"/>
              <a:gd name="connsiteX783" fmla="*/ 1626386 w 2440414"/>
              <a:gd name="connsiteY783" fmla="*/ 2081341 h 2445798"/>
              <a:gd name="connsiteX784" fmla="*/ 1623437 w 2440414"/>
              <a:gd name="connsiteY784" fmla="*/ 2081114 h 2445798"/>
              <a:gd name="connsiteX785" fmla="*/ 1626386 w 2440414"/>
              <a:gd name="connsiteY785" fmla="*/ 2081341 h 2445798"/>
              <a:gd name="connsiteX786" fmla="*/ 1635345 w 2440414"/>
              <a:gd name="connsiteY786" fmla="*/ 2095656 h 2445798"/>
              <a:gd name="connsiteX787" fmla="*/ 1603251 w 2440414"/>
              <a:gd name="connsiteY787" fmla="*/ 2119627 h 2445798"/>
              <a:gd name="connsiteX788" fmla="*/ 1600189 w 2440414"/>
              <a:gd name="connsiteY788" fmla="*/ 2105313 h 2445798"/>
              <a:gd name="connsiteX789" fmla="*/ 1597240 w 2440414"/>
              <a:gd name="connsiteY789" fmla="*/ 2110084 h 2445798"/>
              <a:gd name="connsiteX790" fmla="*/ 1594292 w 2440414"/>
              <a:gd name="connsiteY790" fmla="*/ 2095770 h 2445798"/>
              <a:gd name="connsiteX791" fmla="*/ 1588508 w 2440414"/>
              <a:gd name="connsiteY791" fmla="*/ 2110084 h 2445798"/>
              <a:gd name="connsiteX792" fmla="*/ 1579776 w 2440414"/>
              <a:gd name="connsiteY792" fmla="*/ 2119855 h 2445798"/>
              <a:gd name="connsiteX793" fmla="*/ 1571044 w 2440414"/>
              <a:gd name="connsiteY793" fmla="*/ 2124740 h 2445798"/>
              <a:gd name="connsiteX794" fmla="*/ 1559136 w 2440414"/>
              <a:gd name="connsiteY794" fmla="*/ 2110539 h 2445798"/>
              <a:gd name="connsiteX795" fmla="*/ 1562085 w 2440414"/>
              <a:gd name="connsiteY795" fmla="*/ 2105767 h 2445798"/>
              <a:gd name="connsiteX796" fmla="*/ 1561971 w 2440414"/>
              <a:gd name="connsiteY796" fmla="*/ 2096224 h 2445798"/>
              <a:gd name="connsiteX797" fmla="*/ 1576601 w 2440414"/>
              <a:gd name="connsiteY797" fmla="*/ 2095997 h 2445798"/>
              <a:gd name="connsiteX798" fmla="*/ 1594065 w 2440414"/>
              <a:gd name="connsiteY798" fmla="*/ 2086226 h 2445798"/>
              <a:gd name="connsiteX799" fmla="*/ 1600076 w 2440414"/>
              <a:gd name="connsiteY799" fmla="*/ 2076797 h 2445798"/>
              <a:gd name="connsiteX800" fmla="*/ 1602797 w 2440414"/>
              <a:gd name="connsiteY800" fmla="*/ 2081569 h 2445798"/>
              <a:gd name="connsiteX801" fmla="*/ 1620829 w 2440414"/>
              <a:gd name="connsiteY801" fmla="*/ 2068390 h 2445798"/>
              <a:gd name="connsiteX802" fmla="*/ 1297962 w 2440414"/>
              <a:gd name="connsiteY802" fmla="*/ 2068390 h 2445798"/>
              <a:gd name="connsiteX803" fmla="*/ 1303746 w 2440414"/>
              <a:gd name="connsiteY803" fmla="*/ 2068390 h 2445798"/>
              <a:gd name="connsiteX804" fmla="*/ 1297962 w 2440414"/>
              <a:gd name="connsiteY804" fmla="*/ 2068390 h 2445798"/>
              <a:gd name="connsiteX805" fmla="*/ 1290704 w 2440414"/>
              <a:gd name="connsiteY805" fmla="*/ 2068390 h 2445798"/>
              <a:gd name="connsiteX806" fmla="*/ 1267229 w 2440414"/>
              <a:gd name="connsiteY806" fmla="*/ 2078160 h 2445798"/>
              <a:gd name="connsiteX807" fmla="*/ 1290704 w 2440414"/>
              <a:gd name="connsiteY807" fmla="*/ 2068390 h 2445798"/>
              <a:gd name="connsiteX808" fmla="*/ 1688759 w 2440414"/>
              <a:gd name="connsiteY808" fmla="*/ 2060665 h 2445798"/>
              <a:gd name="connsiteX809" fmla="*/ 1686491 w 2440414"/>
              <a:gd name="connsiteY809" fmla="*/ 2068390 h 2445798"/>
              <a:gd name="connsiteX810" fmla="*/ 1688759 w 2440414"/>
              <a:gd name="connsiteY810" fmla="*/ 2060665 h 2445798"/>
              <a:gd name="connsiteX811" fmla="*/ 1413863 w 2440414"/>
              <a:gd name="connsiteY811" fmla="*/ 2055893 h 2445798"/>
              <a:gd name="connsiteX812" fmla="*/ 1407966 w 2440414"/>
              <a:gd name="connsiteY812" fmla="*/ 2065663 h 2445798"/>
              <a:gd name="connsiteX813" fmla="*/ 1413863 w 2440414"/>
              <a:gd name="connsiteY813" fmla="*/ 2055893 h 2445798"/>
              <a:gd name="connsiteX814" fmla="*/ 1513547 w 2440414"/>
              <a:gd name="connsiteY814" fmla="*/ 2050553 h 2445798"/>
              <a:gd name="connsiteX815" fmla="*/ 1501753 w 2440414"/>
              <a:gd name="connsiteY815" fmla="*/ 2050781 h 2445798"/>
              <a:gd name="connsiteX816" fmla="*/ 1496082 w 2440414"/>
              <a:gd name="connsiteY816" fmla="*/ 2074525 h 2445798"/>
              <a:gd name="connsiteX817" fmla="*/ 1522279 w 2440414"/>
              <a:gd name="connsiteY817" fmla="*/ 2055098 h 2445798"/>
              <a:gd name="connsiteX818" fmla="*/ 1513547 w 2440414"/>
              <a:gd name="connsiteY818" fmla="*/ 2050553 h 2445798"/>
              <a:gd name="connsiteX819" fmla="*/ 1651675 w 2440414"/>
              <a:gd name="connsiteY819" fmla="*/ 2050213 h 2445798"/>
              <a:gd name="connsiteX820" fmla="*/ 1639881 w 2440414"/>
              <a:gd name="connsiteY820" fmla="*/ 2059642 h 2445798"/>
              <a:gd name="connsiteX821" fmla="*/ 1651675 w 2440414"/>
              <a:gd name="connsiteY821" fmla="*/ 2050213 h 2445798"/>
              <a:gd name="connsiteX822" fmla="*/ 1198618 w 2440414"/>
              <a:gd name="connsiteY822" fmla="*/ 2049758 h 2445798"/>
              <a:gd name="connsiteX823" fmla="*/ 1192608 w 2440414"/>
              <a:gd name="connsiteY823" fmla="*/ 2054530 h 2445798"/>
              <a:gd name="connsiteX824" fmla="*/ 1198618 w 2440414"/>
              <a:gd name="connsiteY824" fmla="*/ 2049758 h 2445798"/>
              <a:gd name="connsiteX825" fmla="*/ 1102790 w 2440414"/>
              <a:gd name="connsiteY825" fmla="*/ 2048622 h 2445798"/>
              <a:gd name="connsiteX826" fmla="*/ 1099955 w 2440414"/>
              <a:gd name="connsiteY826" fmla="*/ 2053507 h 2445798"/>
              <a:gd name="connsiteX827" fmla="*/ 1102790 w 2440414"/>
              <a:gd name="connsiteY827" fmla="*/ 2048622 h 2445798"/>
              <a:gd name="connsiteX828" fmla="*/ 1149627 w 2440414"/>
              <a:gd name="connsiteY828" fmla="*/ 2040669 h 2445798"/>
              <a:gd name="connsiteX829" fmla="*/ 1138059 w 2440414"/>
              <a:gd name="connsiteY829" fmla="*/ 2048395 h 2445798"/>
              <a:gd name="connsiteX830" fmla="*/ 1141008 w 2440414"/>
              <a:gd name="connsiteY830" fmla="*/ 2057938 h 2445798"/>
              <a:gd name="connsiteX831" fmla="*/ 1158699 w 2440414"/>
              <a:gd name="connsiteY831" fmla="*/ 2053166 h 2445798"/>
              <a:gd name="connsiteX832" fmla="*/ 1149627 w 2440414"/>
              <a:gd name="connsiteY832" fmla="*/ 2040669 h 2445798"/>
              <a:gd name="connsiteX833" fmla="*/ 1128987 w 2440414"/>
              <a:gd name="connsiteY833" fmla="*/ 2040442 h 2445798"/>
              <a:gd name="connsiteX834" fmla="*/ 1105966 w 2440414"/>
              <a:gd name="connsiteY834" fmla="*/ 2048736 h 2445798"/>
              <a:gd name="connsiteX835" fmla="*/ 1109141 w 2440414"/>
              <a:gd name="connsiteY835" fmla="*/ 2067822 h 2445798"/>
              <a:gd name="connsiteX836" fmla="*/ 1120368 w 2440414"/>
              <a:gd name="connsiteY836" fmla="*/ 2058052 h 2445798"/>
              <a:gd name="connsiteX837" fmla="*/ 1135338 w 2440414"/>
              <a:gd name="connsiteY837" fmla="*/ 2057938 h 2445798"/>
              <a:gd name="connsiteX838" fmla="*/ 1135338 w 2440414"/>
              <a:gd name="connsiteY838" fmla="*/ 2043850 h 2445798"/>
              <a:gd name="connsiteX839" fmla="*/ 1128987 w 2440414"/>
              <a:gd name="connsiteY839" fmla="*/ 2040442 h 2445798"/>
              <a:gd name="connsiteX840" fmla="*/ 2099742 w 2440414"/>
              <a:gd name="connsiteY840" fmla="*/ 2038056 h 2445798"/>
              <a:gd name="connsiteX841" fmla="*/ 2099742 w 2440414"/>
              <a:gd name="connsiteY841" fmla="*/ 2038056 h 2445798"/>
              <a:gd name="connsiteX842" fmla="*/ 1516269 w 2440414"/>
              <a:gd name="connsiteY842" fmla="*/ 2036125 h 2445798"/>
              <a:gd name="connsiteX843" fmla="*/ 1513320 w 2440414"/>
              <a:gd name="connsiteY843" fmla="*/ 2041010 h 2445798"/>
              <a:gd name="connsiteX844" fmla="*/ 1516269 w 2440414"/>
              <a:gd name="connsiteY844" fmla="*/ 2036125 h 2445798"/>
              <a:gd name="connsiteX845" fmla="*/ 1674697 w 2440414"/>
              <a:gd name="connsiteY845" fmla="*/ 2035103 h 2445798"/>
              <a:gd name="connsiteX846" fmla="*/ 1668913 w 2440414"/>
              <a:gd name="connsiteY846" fmla="*/ 2035330 h 2445798"/>
              <a:gd name="connsiteX847" fmla="*/ 1668913 w 2440414"/>
              <a:gd name="connsiteY847" fmla="*/ 2044759 h 2445798"/>
              <a:gd name="connsiteX848" fmla="*/ 1674697 w 2440414"/>
              <a:gd name="connsiteY848" fmla="*/ 2044759 h 2445798"/>
              <a:gd name="connsiteX849" fmla="*/ 1674697 w 2440414"/>
              <a:gd name="connsiteY849" fmla="*/ 2035103 h 2445798"/>
              <a:gd name="connsiteX850" fmla="*/ 1442895 w 2440414"/>
              <a:gd name="connsiteY850" fmla="*/ 2031922 h 2445798"/>
              <a:gd name="connsiteX851" fmla="*/ 1428379 w 2440414"/>
              <a:gd name="connsiteY851" fmla="*/ 2032149 h 2445798"/>
              <a:gd name="connsiteX852" fmla="*/ 1416698 w 2440414"/>
              <a:gd name="connsiteY852" fmla="*/ 2036920 h 2445798"/>
              <a:gd name="connsiteX853" fmla="*/ 1407739 w 2440414"/>
              <a:gd name="connsiteY853" fmla="*/ 2032262 h 2445798"/>
              <a:gd name="connsiteX854" fmla="*/ 1405017 w 2440414"/>
              <a:gd name="connsiteY854" fmla="*/ 2036920 h 2445798"/>
              <a:gd name="connsiteX855" fmla="*/ 1375645 w 2440414"/>
              <a:gd name="connsiteY855" fmla="*/ 2037261 h 2445798"/>
              <a:gd name="connsiteX856" fmla="*/ 1372583 w 2440414"/>
              <a:gd name="connsiteY856" fmla="*/ 2042033 h 2445798"/>
              <a:gd name="connsiteX857" fmla="*/ 1366913 w 2440414"/>
              <a:gd name="connsiteY857" fmla="*/ 2046804 h 2445798"/>
              <a:gd name="connsiteX858" fmla="*/ 1355005 w 2440414"/>
              <a:gd name="connsiteY858" fmla="*/ 2042260 h 2445798"/>
              <a:gd name="connsiteX859" fmla="*/ 1358181 w 2440414"/>
              <a:gd name="connsiteY859" fmla="*/ 2061233 h 2445798"/>
              <a:gd name="connsiteX860" fmla="*/ 1366913 w 2440414"/>
              <a:gd name="connsiteY860" fmla="*/ 2046804 h 2445798"/>
              <a:gd name="connsiteX861" fmla="*/ 1375645 w 2440414"/>
              <a:gd name="connsiteY861" fmla="*/ 2046804 h 2445798"/>
              <a:gd name="connsiteX862" fmla="*/ 1431327 w 2440414"/>
              <a:gd name="connsiteY862" fmla="*/ 2036920 h 2445798"/>
              <a:gd name="connsiteX863" fmla="*/ 1442895 w 2440414"/>
              <a:gd name="connsiteY863" fmla="*/ 2031922 h 2445798"/>
              <a:gd name="connsiteX864" fmla="*/ 211419 w 2440414"/>
              <a:gd name="connsiteY864" fmla="*/ 2031126 h 2445798"/>
              <a:gd name="connsiteX865" fmla="*/ 205635 w 2440414"/>
              <a:gd name="connsiteY865" fmla="*/ 2045441 h 2445798"/>
              <a:gd name="connsiteX866" fmla="*/ 202687 w 2440414"/>
              <a:gd name="connsiteY866" fmla="*/ 2054870 h 2445798"/>
              <a:gd name="connsiteX867" fmla="*/ 229224 w 2440414"/>
              <a:gd name="connsiteY867" fmla="*/ 2049985 h 2445798"/>
              <a:gd name="connsiteX868" fmla="*/ 211419 w 2440414"/>
              <a:gd name="connsiteY868" fmla="*/ 2031126 h 2445798"/>
              <a:gd name="connsiteX869" fmla="*/ 1050737 w 2440414"/>
              <a:gd name="connsiteY869" fmla="*/ 2030558 h 2445798"/>
              <a:gd name="connsiteX870" fmla="*/ 1035540 w 2440414"/>
              <a:gd name="connsiteY870" fmla="*/ 2034875 h 2445798"/>
              <a:gd name="connsiteX871" fmla="*/ 1035540 w 2440414"/>
              <a:gd name="connsiteY871" fmla="*/ 2039647 h 2445798"/>
              <a:gd name="connsiteX872" fmla="*/ 1073531 w 2440414"/>
              <a:gd name="connsiteY872" fmla="*/ 2048963 h 2445798"/>
              <a:gd name="connsiteX873" fmla="*/ 1076367 w 2440414"/>
              <a:gd name="connsiteY873" fmla="*/ 2044191 h 2445798"/>
              <a:gd name="connsiteX874" fmla="*/ 1099955 w 2440414"/>
              <a:gd name="connsiteY874" fmla="*/ 2034535 h 2445798"/>
              <a:gd name="connsiteX875" fmla="*/ 1050737 w 2440414"/>
              <a:gd name="connsiteY875" fmla="*/ 2030558 h 2445798"/>
              <a:gd name="connsiteX876" fmla="*/ 1336860 w 2440414"/>
              <a:gd name="connsiteY876" fmla="*/ 2022606 h 2445798"/>
              <a:gd name="connsiteX877" fmla="*/ 1328582 w 2440414"/>
              <a:gd name="connsiteY877" fmla="*/ 2027945 h 2445798"/>
              <a:gd name="connsiteX878" fmla="*/ 1340489 w 2440414"/>
              <a:gd name="connsiteY878" fmla="*/ 2037488 h 2445798"/>
              <a:gd name="connsiteX879" fmla="*/ 1348995 w 2440414"/>
              <a:gd name="connsiteY879" fmla="*/ 2023174 h 2445798"/>
              <a:gd name="connsiteX880" fmla="*/ 1336860 w 2440414"/>
              <a:gd name="connsiteY880" fmla="*/ 2022606 h 2445798"/>
              <a:gd name="connsiteX881" fmla="*/ 2067308 w 2440414"/>
              <a:gd name="connsiteY881" fmla="*/ 2018061 h 2445798"/>
              <a:gd name="connsiteX882" fmla="*/ 2046895 w 2440414"/>
              <a:gd name="connsiteY882" fmla="*/ 2032490 h 2445798"/>
              <a:gd name="connsiteX883" fmla="*/ 2041112 w 2440414"/>
              <a:gd name="connsiteY883" fmla="*/ 2037261 h 2445798"/>
              <a:gd name="connsiteX884" fmla="*/ 2058803 w 2440414"/>
              <a:gd name="connsiteY884" fmla="*/ 2037034 h 2445798"/>
              <a:gd name="connsiteX885" fmla="*/ 2064587 w 2440414"/>
              <a:gd name="connsiteY885" fmla="*/ 2027491 h 2445798"/>
              <a:gd name="connsiteX886" fmla="*/ 2070484 w 2440414"/>
              <a:gd name="connsiteY886" fmla="*/ 2027377 h 2445798"/>
              <a:gd name="connsiteX887" fmla="*/ 2067308 w 2440414"/>
              <a:gd name="connsiteY887" fmla="*/ 2018061 h 2445798"/>
              <a:gd name="connsiteX888" fmla="*/ 1486670 w 2440414"/>
              <a:gd name="connsiteY888" fmla="*/ 2016016 h 2445798"/>
              <a:gd name="connsiteX889" fmla="*/ 1480999 w 2440414"/>
              <a:gd name="connsiteY889" fmla="*/ 2022151 h 2445798"/>
              <a:gd name="connsiteX890" fmla="*/ 1475216 w 2440414"/>
              <a:gd name="connsiteY890" fmla="*/ 2017380 h 2445798"/>
              <a:gd name="connsiteX891" fmla="*/ 1472267 w 2440414"/>
              <a:gd name="connsiteY891" fmla="*/ 2022151 h 2445798"/>
              <a:gd name="connsiteX892" fmla="*/ 1466483 w 2440414"/>
              <a:gd name="connsiteY892" fmla="*/ 2026923 h 2445798"/>
              <a:gd name="connsiteX893" fmla="*/ 1463535 w 2440414"/>
              <a:gd name="connsiteY893" fmla="*/ 2022151 h 2445798"/>
              <a:gd name="connsiteX894" fmla="*/ 1449019 w 2440414"/>
              <a:gd name="connsiteY894" fmla="*/ 2036693 h 2445798"/>
              <a:gd name="connsiteX895" fmla="*/ 1489732 w 2440414"/>
              <a:gd name="connsiteY895" fmla="*/ 2017380 h 2445798"/>
              <a:gd name="connsiteX896" fmla="*/ 1486670 w 2440414"/>
              <a:gd name="connsiteY896" fmla="*/ 2016016 h 2445798"/>
              <a:gd name="connsiteX897" fmla="*/ 167191 w 2440414"/>
              <a:gd name="connsiteY897" fmla="*/ 2007496 h 2445798"/>
              <a:gd name="connsiteX898" fmla="*/ 167304 w 2440414"/>
              <a:gd name="connsiteY898" fmla="*/ 2017039 h 2445798"/>
              <a:gd name="connsiteX899" fmla="*/ 173314 w 2440414"/>
              <a:gd name="connsiteY899" fmla="*/ 2017039 h 2445798"/>
              <a:gd name="connsiteX900" fmla="*/ 173088 w 2440414"/>
              <a:gd name="connsiteY900" fmla="*/ 2007496 h 2445798"/>
              <a:gd name="connsiteX901" fmla="*/ 167191 w 2440414"/>
              <a:gd name="connsiteY901" fmla="*/ 2007496 h 2445798"/>
              <a:gd name="connsiteX902" fmla="*/ 1389934 w 2440414"/>
              <a:gd name="connsiteY902" fmla="*/ 2003747 h 2445798"/>
              <a:gd name="connsiteX903" fmla="*/ 1360676 w 2440414"/>
              <a:gd name="connsiteY903" fmla="*/ 2018061 h 2445798"/>
              <a:gd name="connsiteX904" fmla="*/ 1381202 w 2440414"/>
              <a:gd name="connsiteY904" fmla="*/ 2013290 h 2445798"/>
              <a:gd name="connsiteX905" fmla="*/ 1389934 w 2440414"/>
              <a:gd name="connsiteY905" fmla="*/ 2003747 h 2445798"/>
              <a:gd name="connsiteX906" fmla="*/ 2087948 w 2440414"/>
              <a:gd name="connsiteY906" fmla="*/ 1990000 h 2445798"/>
              <a:gd name="connsiteX907" fmla="*/ 2084773 w 2440414"/>
              <a:gd name="connsiteY907" fmla="*/ 1993976 h 2445798"/>
              <a:gd name="connsiteX908" fmla="*/ 2090783 w 2440414"/>
              <a:gd name="connsiteY908" fmla="*/ 1993976 h 2445798"/>
              <a:gd name="connsiteX909" fmla="*/ 2087948 w 2440414"/>
              <a:gd name="connsiteY909" fmla="*/ 1990000 h 2445798"/>
              <a:gd name="connsiteX910" fmla="*/ 1391522 w 2440414"/>
              <a:gd name="connsiteY910" fmla="*/ 1986251 h 2445798"/>
              <a:gd name="connsiteX911" fmla="*/ 1389934 w 2440414"/>
              <a:gd name="connsiteY911" fmla="*/ 1989432 h 2445798"/>
              <a:gd name="connsiteX912" fmla="*/ 1392883 w 2440414"/>
              <a:gd name="connsiteY912" fmla="*/ 1989432 h 2445798"/>
              <a:gd name="connsiteX913" fmla="*/ 1391522 w 2440414"/>
              <a:gd name="connsiteY913" fmla="*/ 1986251 h 2445798"/>
              <a:gd name="connsiteX914" fmla="*/ 1345593 w 2440414"/>
              <a:gd name="connsiteY914" fmla="*/ 1970573 h 2445798"/>
              <a:gd name="connsiteX915" fmla="*/ 1345819 w 2440414"/>
              <a:gd name="connsiteY915" fmla="*/ 1980116 h 2445798"/>
              <a:gd name="connsiteX916" fmla="*/ 1351830 w 2440414"/>
              <a:gd name="connsiteY916" fmla="*/ 1980116 h 2445798"/>
              <a:gd name="connsiteX917" fmla="*/ 1351830 w 2440414"/>
              <a:gd name="connsiteY917" fmla="*/ 1970573 h 2445798"/>
              <a:gd name="connsiteX918" fmla="*/ 1345593 w 2440414"/>
              <a:gd name="connsiteY918" fmla="*/ 1970573 h 2445798"/>
              <a:gd name="connsiteX919" fmla="*/ 159025 w 2440414"/>
              <a:gd name="connsiteY919" fmla="*/ 1968755 h 2445798"/>
              <a:gd name="connsiteX920" fmla="*/ 161180 w 2440414"/>
              <a:gd name="connsiteY920" fmla="*/ 1973981 h 2445798"/>
              <a:gd name="connsiteX921" fmla="*/ 155396 w 2440414"/>
              <a:gd name="connsiteY921" fmla="*/ 1988409 h 2445798"/>
              <a:gd name="connsiteX922" fmla="*/ 164129 w 2440414"/>
              <a:gd name="connsiteY922" fmla="*/ 1988409 h 2445798"/>
              <a:gd name="connsiteX923" fmla="*/ 161180 w 2440414"/>
              <a:gd name="connsiteY923" fmla="*/ 1973981 h 2445798"/>
              <a:gd name="connsiteX924" fmla="*/ 159025 w 2440414"/>
              <a:gd name="connsiteY924" fmla="*/ 1968755 h 2445798"/>
              <a:gd name="connsiteX925" fmla="*/ 1366232 w 2440414"/>
              <a:gd name="connsiteY925" fmla="*/ 1965574 h 2445798"/>
              <a:gd name="connsiteX926" fmla="*/ 1354552 w 2440414"/>
              <a:gd name="connsiteY926" fmla="*/ 1975117 h 2445798"/>
              <a:gd name="connsiteX927" fmla="*/ 1366232 w 2440414"/>
              <a:gd name="connsiteY927" fmla="*/ 1965574 h 2445798"/>
              <a:gd name="connsiteX928" fmla="*/ 1448225 w 2440414"/>
              <a:gd name="connsiteY928" fmla="*/ 1964779 h 2445798"/>
              <a:gd name="connsiteX929" fmla="*/ 1445503 w 2440414"/>
              <a:gd name="connsiteY929" fmla="*/ 1974549 h 2445798"/>
              <a:gd name="connsiteX930" fmla="*/ 1457184 w 2440414"/>
              <a:gd name="connsiteY930" fmla="*/ 1964779 h 2445798"/>
              <a:gd name="connsiteX931" fmla="*/ 1448225 w 2440414"/>
              <a:gd name="connsiteY931" fmla="*/ 1964779 h 2445798"/>
              <a:gd name="connsiteX932" fmla="*/ 2146126 w 2440414"/>
              <a:gd name="connsiteY932" fmla="*/ 1962848 h 2445798"/>
              <a:gd name="connsiteX933" fmla="*/ 2148847 w 2440414"/>
              <a:gd name="connsiteY933" fmla="*/ 1966824 h 2445798"/>
              <a:gd name="connsiteX934" fmla="*/ 2143177 w 2440414"/>
              <a:gd name="connsiteY934" fmla="*/ 1966824 h 2445798"/>
              <a:gd name="connsiteX935" fmla="*/ 2146126 w 2440414"/>
              <a:gd name="connsiteY935" fmla="*/ 1962848 h 2445798"/>
              <a:gd name="connsiteX936" fmla="*/ 1329942 w 2440414"/>
              <a:gd name="connsiteY936" fmla="*/ 1962620 h 2445798"/>
              <a:gd name="connsiteX937" fmla="*/ 1319396 w 2440414"/>
              <a:gd name="connsiteY937" fmla="*/ 1980343 h 2445798"/>
              <a:gd name="connsiteX938" fmla="*/ 1340036 w 2440414"/>
              <a:gd name="connsiteY938" fmla="*/ 1980116 h 2445798"/>
              <a:gd name="connsiteX939" fmla="*/ 1329942 w 2440414"/>
              <a:gd name="connsiteY939" fmla="*/ 1962620 h 2445798"/>
              <a:gd name="connsiteX940" fmla="*/ 1438359 w 2440414"/>
              <a:gd name="connsiteY940" fmla="*/ 1960916 h 2445798"/>
              <a:gd name="connsiteX941" fmla="*/ 1434163 w 2440414"/>
              <a:gd name="connsiteY941" fmla="*/ 1961030 h 2445798"/>
              <a:gd name="connsiteX942" fmla="*/ 1424863 w 2440414"/>
              <a:gd name="connsiteY942" fmla="*/ 1965233 h 2445798"/>
              <a:gd name="connsiteX943" fmla="*/ 1442441 w 2440414"/>
              <a:gd name="connsiteY943" fmla="*/ 1965006 h 2445798"/>
              <a:gd name="connsiteX944" fmla="*/ 1438359 w 2440414"/>
              <a:gd name="connsiteY944" fmla="*/ 1960916 h 2445798"/>
              <a:gd name="connsiteX945" fmla="*/ 1468865 w 2440414"/>
              <a:gd name="connsiteY945" fmla="*/ 1958076 h 2445798"/>
              <a:gd name="connsiteX946" fmla="*/ 1459906 w 2440414"/>
              <a:gd name="connsiteY946" fmla="*/ 1960235 h 2445798"/>
              <a:gd name="connsiteX947" fmla="*/ 1460133 w 2440414"/>
              <a:gd name="connsiteY947" fmla="*/ 1974322 h 2445798"/>
              <a:gd name="connsiteX948" fmla="*/ 1480546 w 2440414"/>
              <a:gd name="connsiteY948" fmla="*/ 1974322 h 2445798"/>
              <a:gd name="connsiteX949" fmla="*/ 1486329 w 2440414"/>
              <a:gd name="connsiteY949" fmla="*/ 1964665 h 2445798"/>
              <a:gd name="connsiteX950" fmla="*/ 1489278 w 2440414"/>
              <a:gd name="connsiteY950" fmla="*/ 1960121 h 2445798"/>
              <a:gd name="connsiteX951" fmla="*/ 1468865 w 2440414"/>
              <a:gd name="connsiteY951" fmla="*/ 1958076 h 2445798"/>
              <a:gd name="connsiteX952" fmla="*/ 2158827 w 2440414"/>
              <a:gd name="connsiteY952" fmla="*/ 1956713 h 2445798"/>
              <a:gd name="connsiteX953" fmla="*/ 2155878 w 2440414"/>
              <a:gd name="connsiteY953" fmla="*/ 1961711 h 2445798"/>
              <a:gd name="connsiteX954" fmla="*/ 2158827 w 2440414"/>
              <a:gd name="connsiteY954" fmla="*/ 1956713 h 2445798"/>
              <a:gd name="connsiteX955" fmla="*/ 2111196 w 2440414"/>
              <a:gd name="connsiteY955" fmla="*/ 1951487 h 2445798"/>
              <a:gd name="connsiteX956" fmla="*/ 2108248 w 2440414"/>
              <a:gd name="connsiteY956" fmla="*/ 1955690 h 2445798"/>
              <a:gd name="connsiteX957" fmla="*/ 2113918 w 2440414"/>
              <a:gd name="connsiteY957" fmla="*/ 1955690 h 2445798"/>
              <a:gd name="connsiteX958" fmla="*/ 2111196 w 2440414"/>
              <a:gd name="connsiteY958" fmla="*/ 1951487 h 2445798"/>
              <a:gd name="connsiteX959" fmla="*/ 2119702 w 2440414"/>
              <a:gd name="connsiteY959" fmla="*/ 1950691 h 2445798"/>
              <a:gd name="connsiteX960" fmla="*/ 2116980 w 2440414"/>
              <a:gd name="connsiteY960" fmla="*/ 1955690 h 2445798"/>
              <a:gd name="connsiteX961" fmla="*/ 2119702 w 2440414"/>
              <a:gd name="connsiteY961" fmla="*/ 1950691 h 2445798"/>
              <a:gd name="connsiteX962" fmla="*/ 2164951 w 2440414"/>
              <a:gd name="connsiteY962" fmla="*/ 1950578 h 2445798"/>
              <a:gd name="connsiteX963" fmla="*/ 2162229 w 2440414"/>
              <a:gd name="connsiteY963" fmla="*/ 1955463 h 2445798"/>
              <a:gd name="connsiteX964" fmla="*/ 2164951 w 2440414"/>
              <a:gd name="connsiteY964" fmla="*/ 1950578 h 2445798"/>
              <a:gd name="connsiteX965" fmla="*/ 2214736 w 2440414"/>
              <a:gd name="connsiteY965" fmla="*/ 1938081 h 2445798"/>
              <a:gd name="connsiteX966" fmla="*/ 2211788 w 2440414"/>
              <a:gd name="connsiteY966" fmla="*/ 1942966 h 2445798"/>
              <a:gd name="connsiteX967" fmla="*/ 2214736 w 2440414"/>
              <a:gd name="connsiteY967" fmla="*/ 1938081 h 2445798"/>
              <a:gd name="connsiteX968" fmla="*/ 2220973 w 2440414"/>
              <a:gd name="connsiteY968" fmla="*/ 1931946 h 2445798"/>
              <a:gd name="connsiteX969" fmla="*/ 2217912 w 2440414"/>
              <a:gd name="connsiteY969" fmla="*/ 1936831 h 2445798"/>
              <a:gd name="connsiteX970" fmla="*/ 2220973 w 2440414"/>
              <a:gd name="connsiteY970" fmla="*/ 1931946 h 2445798"/>
              <a:gd name="connsiteX971" fmla="*/ 2115392 w 2440414"/>
              <a:gd name="connsiteY971" fmla="*/ 1928765 h 2445798"/>
              <a:gd name="connsiteX972" fmla="*/ 2113805 w 2440414"/>
              <a:gd name="connsiteY972" fmla="*/ 1931719 h 2445798"/>
              <a:gd name="connsiteX973" fmla="*/ 2116753 w 2440414"/>
              <a:gd name="connsiteY973" fmla="*/ 1931719 h 2445798"/>
              <a:gd name="connsiteX974" fmla="*/ 2115392 w 2440414"/>
              <a:gd name="connsiteY974" fmla="*/ 1928765 h 2445798"/>
              <a:gd name="connsiteX975" fmla="*/ 111962 w 2440414"/>
              <a:gd name="connsiteY975" fmla="*/ 1925584 h 2445798"/>
              <a:gd name="connsiteX976" fmla="*/ 123643 w 2440414"/>
              <a:gd name="connsiteY976" fmla="*/ 1939671 h 2445798"/>
              <a:gd name="connsiteX977" fmla="*/ 111962 w 2440414"/>
              <a:gd name="connsiteY977" fmla="*/ 1925584 h 2445798"/>
              <a:gd name="connsiteX978" fmla="*/ 2128207 w 2440414"/>
              <a:gd name="connsiteY978" fmla="*/ 1921948 h 2445798"/>
              <a:gd name="connsiteX979" fmla="*/ 2134445 w 2440414"/>
              <a:gd name="connsiteY979" fmla="*/ 1941035 h 2445798"/>
              <a:gd name="connsiteX980" fmla="*/ 2122650 w 2440414"/>
              <a:gd name="connsiteY980" fmla="*/ 1946033 h 2445798"/>
              <a:gd name="connsiteX981" fmla="*/ 2140115 w 2440414"/>
              <a:gd name="connsiteY981" fmla="*/ 1946033 h 2445798"/>
              <a:gd name="connsiteX982" fmla="*/ 2128207 w 2440414"/>
              <a:gd name="connsiteY982" fmla="*/ 1921948 h 2445798"/>
              <a:gd name="connsiteX983" fmla="*/ 2230273 w 2440414"/>
              <a:gd name="connsiteY983" fmla="*/ 1906838 h 2445798"/>
              <a:gd name="connsiteX984" fmla="*/ 2239232 w 2440414"/>
              <a:gd name="connsiteY984" fmla="*/ 1916382 h 2445798"/>
              <a:gd name="connsiteX985" fmla="*/ 2227438 w 2440414"/>
              <a:gd name="connsiteY985" fmla="*/ 1921153 h 2445798"/>
              <a:gd name="connsiteX986" fmla="*/ 2230273 w 2440414"/>
              <a:gd name="connsiteY986" fmla="*/ 1906838 h 2445798"/>
              <a:gd name="connsiteX987" fmla="*/ 1476350 w 2440414"/>
              <a:gd name="connsiteY987" fmla="*/ 1904453 h 2445798"/>
              <a:gd name="connsiteX988" fmla="*/ 1459566 w 2440414"/>
              <a:gd name="connsiteY988" fmla="*/ 1907634 h 2445798"/>
              <a:gd name="connsiteX989" fmla="*/ 1459792 w 2440414"/>
              <a:gd name="connsiteY989" fmla="*/ 1921948 h 2445798"/>
              <a:gd name="connsiteX990" fmla="*/ 1456730 w 2440414"/>
              <a:gd name="connsiteY990" fmla="*/ 1907634 h 2445798"/>
              <a:gd name="connsiteX991" fmla="*/ 1442101 w 2440414"/>
              <a:gd name="connsiteY991" fmla="*/ 1917404 h 2445798"/>
              <a:gd name="connsiteX992" fmla="*/ 1421801 w 2440414"/>
              <a:gd name="connsiteY992" fmla="*/ 1927174 h 2445798"/>
              <a:gd name="connsiteX993" fmla="*/ 1415677 w 2440414"/>
              <a:gd name="connsiteY993" fmla="*/ 1922176 h 2445798"/>
              <a:gd name="connsiteX994" fmla="*/ 1436544 w 2440414"/>
              <a:gd name="connsiteY994" fmla="*/ 1941262 h 2445798"/>
              <a:gd name="connsiteX995" fmla="*/ 1445276 w 2440414"/>
              <a:gd name="connsiteY995" fmla="*/ 1936490 h 2445798"/>
              <a:gd name="connsiteX996" fmla="*/ 1451060 w 2440414"/>
              <a:gd name="connsiteY996" fmla="*/ 1921948 h 2445798"/>
              <a:gd name="connsiteX997" fmla="*/ 1454009 w 2440414"/>
              <a:gd name="connsiteY997" fmla="*/ 1936490 h 2445798"/>
              <a:gd name="connsiteX998" fmla="*/ 1459792 w 2440414"/>
              <a:gd name="connsiteY998" fmla="*/ 1921948 h 2445798"/>
              <a:gd name="connsiteX999" fmla="*/ 1480205 w 2440414"/>
              <a:gd name="connsiteY999" fmla="*/ 1907520 h 2445798"/>
              <a:gd name="connsiteX1000" fmla="*/ 1476350 w 2440414"/>
              <a:gd name="connsiteY1000" fmla="*/ 1904453 h 2445798"/>
              <a:gd name="connsiteX1001" fmla="*/ 1488938 w 2440414"/>
              <a:gd name="connsiteY1001" fmla="*/ 1902521 h 2445798"/>
              <a:gd name="connsiteX1002" fmla="*/ 1494835 w 2440414"/>
              <a:gd name="connsiteY1002" fmla="*/ 1926493 h 2445798"/>
              <a:gd name="connsiteX1003" fmla="*/ 1488938 w 2440414"/>
              <a:gd name="connsiteY1003" fmla="*/ 1902521 h 2445798"/>
              <a:gd name="connsiteX1004" fmla="*/ 1052778 w 2440414"/>
              <a:gd name="connsiteY1004" fmla="*/ 1887866 h 2445798"/>
              <a:gd name="connsiteX1005" fmla="*/ 1051984 w 2440414"/>
              <a:gd name="connsiteY1005" fmla="*/ 1891388 h 2445798"/>
              <a:gd name="connsiteX1006" fmla="*/ 1054933 w 2440414"/>
              <a:gd name="connsiteY1006" fmla="*/ 1896159 h 2445798"/>
              <a:gd name="connsiteX1007" fmla="*/ 1052778 w 2440414"/>
              <a:gd name="connsiteY1007" fmla="*/ 1887866 h 2445798"/>
              <a:gd name="connsiteX1008" fmla="*/ 987230 w 2440414"/>
              <a:gd name="connsiteY1008" fmla="*/ 1882299 h 2445798"/>
              <a:gd name="connsiteX1009" fmla="*/ 964095 w 2440414"/>
              <a:gd name="connsiteY1009" fmla="*/ 1887298 h 2445798"/>
              <a:gd name="connsiteX1010" fmla="*/ 961033 w 2440414"/>
              <a:gd name="connsiteY1010" fmla="*/ 1887298 h 2445798"/>
              <a:gd name="connsiteX1011" fmla="*/ 955362 w 2440414"/>
              <a:gd name="connsiteY1011" fmla="*/ 1896727 h 2445798"/>
              <a:gd name="connsiteX1012" fmla="*/ 987230 w 2440414"/>
              <a:gd name="connsiteY1012" fmla="*/ 1882299 h 2445798"/>
              <a:gd name="connsiteX1013" fmla="*/ 1538723 w 2440414"/>
              <a:gd name="connsiteY1013" fmla="*/ 1878323 h 2445798"/>
              <a:gd name="connsiteX1014" fmla="*/ 1532712 w 2440414"/>
              <a:gd name="connsiteY1014" fmla="*/ 1883322 h 2445798"/>
              <a:gd name="connsiteX1015" fmla="*/ 1538723 w 2440414"/>
              <a:gd name="connsiteY1015" fmla="*/ 1878323 h 2445798"/>
              <a:gd name="connsiteX1016" fmla="*/ 1138513 w 2440414"/>
              <a:gd name="connsiteY1016" fmla="*/ 1857305 h 2445798"/>
              <a:gd name="connsiteX1017" fmla="*/ 1139647 w 2440414"/>
              <a:gd name="connsiteY1017" fmla="*/ 1860259 h 2445798"/>
              <a:gd name="connsiteX1018" fmla="*/ 1136925 w 2440414"/>
              <a:gd name="connsiteY1018" fmla="*/ 1860259 h 2445798"/>
              <a:gd name="connsiteX1019" fmla="*/ 1138513 w 2440414"/>
              <a:gd name="connsiteY1019" fmla="*/ 1857305 h 2445798"/>
              <a:gd name="connsiteX1020" fmla="*/ 2239572 w 2440414"/>
              <a:gd name="connsiteY1020" fmla="*/ 1851170 h 2445798"/>
              <a:gd name="connsiteX1021" fmla="*/ 2236624 w 2440414"/>
              <a:gd name="connsiteY1021" fmla="*/ 1856055 h 2445798"/>
              <a:gd name="connsiteX1022" fmla="*/ 2239572 w 2440414"/>
              <a:gd name="connsiteY1022" fmla="*/ 1851170 h 2445798"/>
              <a:gd name="connsiteX1023" fmla="*/ 2227097 w 2440414"/>
              <a:gd name="connsiteY1023" fmla="*/ 1851170 h 2445798"/>
              <a:gd name="connsiteX1024" fmla="*/ 2224262 w 2440414"/>
              <a:gd name="connsiteY1024" fmla="*/ 1856055 h 2445798"/>
              <a:gd name="connsiteX1025" fmla="*/ 2227097 w 2440414"/>
              <a:gd name="connsiteY1025" fmla="*/ 1851170 h 2445798"/>
              <a:gd name="connsiteX1026" fmla="*/ 1482700 w 2440414"/>
              <a:gd name="connsiteY1026" fmla="*/ 1850148 h 2445798"/>
              <a:gd name="connsiteX1027" fmla="*/ 1479752 w 2440414"/>
              <a:gd name="connsiteY1027" fmla="*/ 1855147 h 2445798"/>
              <a:gd name="connsiteX1028" fmla="*/ 1482700 w 2440414"/>
              <a:gd name="connsiteY1028" fmla="*/ 1850148 h 2445798"/>
              <a:gd name="connsiteX1029" fmla="*/ 1039850 w 2440414"/>
              <a:gd name="connsiteY1029" fmla="*/ 1848784 h 2445798"/>
              <a:gd name="connsiteX1030" fmla="*/ 1043025 w 2440414"/>
              <a:gd name="connsiteY1030" fmla="*/ 1867644 h 2445798"/>
              <a:gd name="connsiteX1031" fmla="*/ 1039850 w 2440414"/>
              <a:gd name="connsiteY1031" fmla="*/ 1848784 h 2445798"/>
              <a:gd name="connsiteX1032" fmla="*/ 1099161 w 2440414"/>
              <a:gd name="connsiteY1032" fmla="*/ 1838673 h 2445798"/>
              <a:gd name="connsiteX1033" fmla="*/ 1102337 w 2440414"/>
              <a:gd name="connsiteY1033" fmla="*/ 1857646 h 2445798"/>
              <a:gd name="connsiteX1034" fmla="*/ 1093378 w 2440414"/>
              <a:gd name="connsiteY1034" fmla="*/ 1848103 h 2445798"/>
              <a:gd name="connsiteX1035" fmla="*/ 1099161 w 2440414"/>
              <a:gd name="connsiteY1035" fmla="*/ 1838673 h 2445798"/>
              <a:gd name="connsiteX1036" fmla="*/ 1831651 w 2440414"/>
              <a:gd name="connsiteY1036" fmla="*/ 1838219 h 2445798"/>
              <a:gd name="connsiteX1037" fmla="*/ 1828816 w 2440414"/>
              <a:gd name="connsiteY1037" fmla="*/ 1842990 h 2445798"/>
              <a:gd name="connsiteX1038" fmla="*/ 1831651 w 2440414"/>
              <a:gd name="connsiteY1038" fmla="*/ 1838219 h 2445798"/>
              <a:gd name="connsiteX1039" fmla="*/ 1679233 w 2440414"/>
              <a:gd name="connsiteY1039" fmla="*/ 1834470 h 2445798"/>
              <a:gd name="connsiteX1040" fmla="*/ 1679233 w 2440414"/>
              <a:gd name="connsiteY1040" fmla="*/ 1844013 h 2445798"/>
              <a:gd name="connsiteX1041" fmla="*/ 1687965 w 2440414"/>
              <a:gd name="connsiteY1041" fmla="*/ 1844013 h 2445798"/>
              <a:gd name="connsiteX1042" fmla="*/ 1679233 w 2440414"/>
              <a:gd name="connsiteY1042" fmla="*/ 1834470 h 2445798"/>
              <a:gd name="connsiteX1043" fmla="*/ 1823485 w 2440414"/>
              <a:gd name="connsiteY1043" fmla="*/ 1832425 h 2445798"/>
              <a:gd name="connsiteX1044" fmla="*/ 1820537 w 2440414"/>
              <a:gd name="connsiteY1044" fmla="*/ 1837424 h 2445798"/>
              <a:gd name="connsiteX1045" fmla="*/ 1823485 w 2440414"/>
              <a:gd name="connsiteY1045" fmla="*/ 1832425 h 2445798"/>
              <a:gd name="connsiteX1046" fmla="*/ 2286409 w 2440414"/>
              <a:gd name="connsiteY1046" fmla="*/ 1826176 h 2445798"/>
              <a:gd name="connsiteX1047" fmla="*/ 2277676 w 2440414"/>
              <a:gd name="connsiteY1047" fmla="*/ 1835833 h 2445798"/>
              <a:gd name="connsiteX1048" fmla="*/ 2274728 w 2440414"/>
              <a:gd name="connsiteY1048" fmla="*/ 1845376 h 2445798"/>
              <a:gd name="connsiteX1049" fmla="*/ 2265996 w 2440414"/>
              <a:gd name="connsiteY1049" fmla="*/ 1845376 h 2445798"/>
              <a:gd name="connsiteX1050" fmla="*/ 2260212 w 2440414"/>
              <a:gd name="connsiteY1050" fmla="*/ 1854919 h 2445798"/>
              <a:gd name="connsiteX1051" fmla="*/ 2254315 w 2440414"/>
              <a:gd name="connsiteY1051" fmla="*/ 1859691 h 2445798"/>
              <a:gd name="connsiteX1052" fmla="*/ 2242521 w 2440414"/>
              <a:gd name="connsiteY1052" fmla="*/ 1850375 h 2445798"/>
              <a:gd name="connsiteX1053" fmla="*/ 2248304 w 2440414"/>
              <a:gd name="connsiteY1053" fmla="*/ 1845603 h 2445798"/>
              <a:gd name="connsiteX1054" fmla="*/ 2265769 w 2440414"/>
              <a:gd name="connsiteY1054" fmla="*/ 1826290 h 2445798"/>
              <a:gd name="connsiteX1055" fmla="*/ 2286409 w 2440414"/>
              <a:gd name="connsiteY1055" fmla="*/ 1826176 h 2445798"/>
              <a:gd name="connsiteX1056" fmla="*/ 1701461 w 2440414"/>
              <a:gd name="connsiteY1056" fmla="*/ 1819360 h 2445798"/>
              <a:gd name="connsiteX1057" fmla="*/ 1699419 w 2440414"/>
              <a:gd name="connsiteY1057" fmla="*/ 1824699 h 2445798"/>
              <a:gd name="connsiteX1058" fmla="*/ 1701461 w 2440414"/>
              <a:gd name="connsiteY1058" fmla="*/ 1819360 h 2445798"/>
              <a:gd name="connsiteX1059" fmla="*/ 1729018 w 2440414"/>
              <a:gd name="connsiteY1059" fmla="*/ 1815611 h 2445798"/>
              <a:gd name="connsiteX1060" fmla="*/ 1725843 w 2440414"/>
              <a:gd name="connsiteY1060" fmla="*/ 1819814 h 2445798"/>
              <a:gd name="connsiteX1061" fmla="*/ 1731740 w 2440414"/>
              <a:gd name="connsiteY1061" fmla="*/ 1819814 h 2445798"/>
              <a:gd name="connsiteX1062" fmla="*/ 1729018 w 2440414"/>
              <a:gd name="connsiteY1062" fmla="*/ 1815611 h 2445798"/>
              <a:gd name="connsiteX1063" fmla="*/ 1799443 w 2440414"/>
              <a:gd name="connsiteY1063" fmla="*/ 1815270 h 2445798"/>
              <a:gd name="connsiteX1064" fmla="*/ 1796268 w 2440414"/>
              <a:gd name="connsiteY1064" fmla="*/ 1819360 h 2445798"/>
              <a:gd name="connsiteX1065" fmla="*/ 1802279 w 2440414"/>
              <a:gd name="connsiteY1065" fmla="*/ 1819360 h 2445798"/>
              <a:gd name="connsiteX1066" fmla="*/ 1799443 w 2440414"/>
              <a:gd name="connsiteY1066" fmla="*/ 1815270 h 2445798"/>
              <a:gd name="connsiteX1067" fmla="*/ 2183209 w 2440414"/>
              <a:gd name="connsiteY1067" fmla="*/ 1811862 h 2445798"/>
              <a:gd name="connsiteX1068" fmla="*/ 2180261 w 2440414"/>
              <a:gd name="connsiteY1068" fmla="*/ 1816633 h 2445798"/>
              <a:gd name="connsiteX1069" fmla="*/ 2183209 w 2440414"/>
              <a:gd name="connsiteY1069" fmla="*/ 1811862 h 2445798"/>
              <a:gd name="connsiteX1070" fmla="*/ 1420894 w 2440414"/>
              <a:gd name="connsiteY1070" fmla="*/ 1807658 h 2445798"/>
              <a:gd name="connsiteX1071" fmla="*/ 1420894 w 2440414"/>
              <a:gd name="connsiteY1071" fmla="*/ 1812430 h 2445798"/>
              <a:gd name="connsiteX1072" fmla="*/ 1412162 w 2440414"/>
              <a:gd name="connsiteY1072" fmla="*/ 1817201 h 2445798"/>
              <a:gd name="connsiteX1073" fmla="*/ 1420894 w 2440414"/>
              <a:gd name="connsiteY1073" fmla="*/ 1807658 h 2445798"/>
              <a:gd name="connsiteX1074" fmla="*/ 1273013 w 2440414"/>
              <a:gd name="connsiteY1074" fmla="*/ 1807431 h 2445798"/>
              <a:gd name="connsiteX1075" fmla="*/ 1267229 w 2440414"/>
              <a:gd name="connsiteY1075" fmla="*/ 1812430 h 2445798"/>
              <a:gd name="connsiteX1076" fmla="*/ 1273013 w 2440414"/>
              <a:gd name="connsiteY1076" fmla="*/ 1807431 h 2445798"/>
              <a:gd name="connsiteX1077" fmla="*/ 1496990 w 2440414"/>
              <a:gd name="connsiteY1077" fmla="*/ 1802319 h 2445798"/>
              <a:gd name="connsiteX1078" fmla="*/ 1491319 w 2440414"/>
              <a:gd name="connsiteY1078" fmla="*/ 1811862 h 2445798"/>
              <a:gd name="connsiteX1079" fmla="*/ 1485309 w 2440414"/>
              <a:gd name="connsiteY1079" fmla="*/ 1826176 h 2445798"/>
              <a:gd name="connsiteX1080" fmla="*/ 1491319 w 2440414"/>
              <a:gd name="connsiteY1080" fmla="*/ 1811862 h 2445798"/>
              <a:gd name="connsiteX1081" fmla="*/ 1496990 w 2440414"/>
              <a:gd name="connsiteY1081" fmla="*/ 1802319 h 2445798"/>
              <a:gd name="connsiteX1082" fmla="*/ 1220846 w 2440414"/>
              <a:gd name="connsiteY1082" fmla="*/ 1801523 h 2445798"/>
              <a:gd name="connsiteX1083" fmla="*/ 1218011 w 2440414"/>
              <a:gd name="connsiteY1083" fmla="*/ 1806295 h 2445798"/>
              <a:gd name="connsiteX1084" fmla="*/ 1220846 w 2440414"/>
              <a:gd name="connsiteY1084" fmla="*/ 1801523 h 2445798"/>
              <a:gd name="connsiteX1085" fmla="*/ 1608581 w 2440414"/>
              <a:gd name="connsiteY1085" fmla="*/ 1796752 h 2445798"/>
              <a:gd name="connsiteX1086" fmla="*/ 1605632 w 2440414"/>
              <a:gd name="connsiteY1086" fmla="*/ 1801751 h 2445798"/>
              <a:gd name="connsiteX1087" fmla="*/ 1608581 w 2440414"/>
              <a:gd name="connsiteY1087" fmla="*/ 1796752 h 2445798"/>
              <a:gd name="connsiteX1088" fmla="*/ 1707925 w 2440414"/>
              <a:gd name="connsiteY1088" fmla="*/ 1795956 h 2445798"/>
              <a:gd name="connsiteX1089" fmla="*/ 1702254 w 2440414"/>
              <a:gd name="connsiteY1089" fmla="*/ 1800955 h 2445798"/>
              <a:gd name="connsiteX1090" fmla="*/ 1707925 w 2440414"/>
              <a:gd name="connsiteY1090" fmla="*/ 1795956 h 2445798"/>
              <a:gd name="connsiteX1091" fmla="*/ 1417832 w 2440414"/>
              <a:gd name="connsiteY1091" fmla="*/ 1793343 h 2445798"/>
              <a:gd name="connsiteX1092" fmla="*/ 1414884 w 2440414"/>
              <a:gd name="connsiteY1092" fmla="*/ 1798115 h 2445798"/>
              <a:gd name="connsiteX1093" fmla="*/ 1417832 w 2440414"/>
              <a:gd name="connsiteY1093" fmla="*/ 1793343 h 2445798"/>
              <a:gd name="connsiteX1094" fmla="*/ 1877013 w 2440414"/>
              <a:gd name="connsiteY1094" fmla="*/ 1791753 h 2445798"/>
              <a:gd name="connsiteX1095" fmla="*/ 1875312 w 2440414"/>
              <a:gd name="connsiteY1095" fmla="*/ 1794934 h 2445798"/>
              <a:gd name="connsiteX1096" fmla="*/ 1878034 w 2440414"/>
              <a:gd name="connsiteY1096" fmla="*/ 1794934 h 2445798"/>
              <a:gd name="connsiteX1097" fmla="*/ 1877013 w 2440414"/>
              <a:gd name="connsiteY1097" fmla="*/ 1791753 h 2445798"/>
              <a:gd name="connsiteX1098" fmla="*/ 1754988 w 2440414"/>
              <a:gd name="connsiteY1098" fmla="*/ 1790958 h 2445798"/>
              <a:gd name="connsiteX1099" fmla="*/ 1754988 w 2440414"/>
              <a:gd name="connsiteY1099" fmla="*/ 1800501 h 2445798"/>
              <a:gd name="connsiteX1100" fmla="*/ 1763947 w 2440414"/>
              <a:gd name="connsiteY1100" fmla="*/ 1800501 h 2445798"/>
              <a:gd name="connsiteX1101" fmla="*/ 1754988 w 2440414"/>
              <a:gd name="connsiteY1101" fmla="*/ 1790958 h 2445798"/>
              <a:gd name="connsiteX1102" fmla="*/ 1746029 w 2440414"/>
              <a:gd name="connsiteY1102" fmla="*/ 1790958 h 2445798"/>
              <a:gd name="connsiteX1103" fmla="*/ 1746256 w 2440414"/>
              <a:gd name="connsiteY1103" fmla="*/ 1805272 h 2445798"/>
              <a:gd name="connsiteX1104" fmla="*/ 1746029 w 2440414"/>
              <a:gd name="connsiteY1104" fmla="*/ 1790958 h 2445798"/>
              <a:gd name="connsiteX1105" fmla="*/ 1338902 w 2440414"/>
              <a:gd name="connsiteY1105" fmla="*/ 1789254 h 2445798"/>
              <a:gd name="connsiteX1106" fmla="*/ 1335953 w 2440414"/>
              <a:gd name="connsiteY1106" fmla="*/ 1794025 h 2445798"/>
              <a:gd name="connsiteX1107" fmla="*/ 1338902 w 2440414"/>
              <a:gd name="connsiteY1107" fmla="*/ 1789254 h 2445798"/>
              <a:gd name="connsiteX1108" fmla="*/ 2270759 w 2440414"/>
              <a:gd name="connsiteY1108" fmla="*/ 1788799 h 2445798"/>
              <a:gd name="connsiteX1109" fmla="*/ 2275522 w 2440414"/>
              <a:gd name="connsiteY1109" fmla="*/ 1802091 h 2445798"/>
              <a:gd name="connsiteX1110" fmla="*/ 2263841 w 2440414"/>
              <a:gd name="connsiteY1110" fmla="*/ 1806636 h 2445798"/>
              <a:gd name="connsiteX1111" fmla="*/ 2254882 w 2440414"/>
              <a:gd name="connsiteY1111" fmla="*/ 1797320 h 2445798"/>
              <a:gd name="connsiteX1112" fmla="*/ 2260666 w 2440414"/>
              <a:gd name="connsiteY1112" fmla="*/ 1792548 h 2445798"/>
              <a:gd name="connsiteX1113" fmla="*/ 2270759 w 2440414"/>
              <a:gd name="connsiteY1113" fmla="*/ 1788799 h 2445798"/>
              <a:gd name="connsiteX1114" fmla="*/ 1617313 w 2440414"/>
              <a:gd name="connsiteY1114" fmla="*/ 1786981 h 2445798"/>
              <a:gd name="connsiteX1115" fmla="*/ 1617313 w 2440414"/>
              <a:gd name="connsiteY1115" fmla="*/ 1801523 h 2445798"/>
              <a:gd name="connsiteX1116" fmla="*/ 1628767 w 2440414"/>
              <a:gd name="connsiteY1116" fmla="*/ 1786981 h 2445798"/>
              <a:gd name="connsiteX1117" fmla="*/ 1617313 w 2440414"/>
              <a:gd name="connsiteY1117" fmla="*/ 1786981 h 2445798"/>
              <a:gd name="connsiteX1118" fmla="*/ 1865332 w 2440414"/>
              <a:gd name="connsiteY1118" fmla="*/ 1786413 h 2445798"/>
              <a:gd name="connsiteX1119" fmla="*/ 1831424 w 2440414"/>
              <a:gd name="connsiteY1119" fmla="*/ 1795388 h 2445798"/>
              <a:gd name="connsiteX1120" fmla="*/ 1828589 w 2440414"/>
              <a:gd name="connsiteY1120" fmla="*/ 1819133 h 2445798"/>
              <a:gd name="connsiteX1121" fmla="*/ 1834372 w 2440414"/>
              <a:gd name="connsiteY1121" fmla="*/ 1823791 h 2445798"/>
              <a:gd name="connsiteX1122" fmla="*/ 1822918 w 2440414"/>
              <a:gd name="connsiteY1122" fmla="*/ 1828676 h 2445798"/>
              <a:gd name="connsiteX1123" fmla="*/ 1822692 w 2440414"/>
              <a:gd name="connsiteY1123" fmla="*/ 1814247 h 2445798"/>
              <a:gd name="connsiteX1124" fmla="*/ 1805227 w 2440414"/>
              <a:gd name="connsiteY1124" fmla="*/ 1828903 h 2445798"/>
              <a:gd name="connsiteX1125" fmla="*/ 1805227 w 2440414"/>
              <a:gd name="connsiteY1125" fmla="*/ 1833447 h 2445798"/>
              <a:gd name="connsiteX1126" fmla="*/ 1802279 w 2440414"/>
              <a:gd name="connsiteY1126" fmla="*/ 1847989 h 2445798"/>
              <a:gd name="connsiteX1127" fmla="*/ 1819856 w 2440414"/>
              <a:gd name="connsiteY1127" fmla="*/ 1842990 h 2445798"/>
              <a:gd name="connsiteX1128" fmla="*/ 1825640 w 2440414"/>
              <a:gd name="connsiteY1128" fmla="*/ 1842990 h 2445798"/>
              <a:gd name="connsiteX1129" fmla="*/ 1825640 w 2440414"/>
              <a:gd name="connsiteY1129" fmla="*/ 1833447 h 2445798"/>
              <a:gd name="connsiteX1130" fmla="*/ 1843105 w 2440414"/>
              <a:gd name="connsiteY1130" fmla="*/ 1828562 h 2445798"/>
              <a:gd name="connsiteX1131" fmla="*/ 1840383 w 2440414"/>
              <a:gd name="connsiteY1131" fmla="*/ 1809476 h 2445798"/>
              <a:gd name="connsiteX1132" fmla="*/ 1857847 w 2440414"/>
              <a:gd name="connsiteY1132" fmla="*/ 1818792 h 2445798"/>
              <a:gd name="connsiteX1133" fmla="*/ 1869301 w 2440414"/>
              <a:gd name="connsiteY1133" fmla="*/ 1790049 h 2445798"/>
              <a:gd name="connsiteX1134" fmla="*/ 1865332 w 2440414"/>
              <a:gd name="connsiteY1134" fmla="*/ 1786413 h 2445798"/>
              <a:gd name="connsiteX1135" fmla="*/ 1491319 w 2440414"/>
              <a:gd name="connsiteY1135" fmla="*/ 1783460 h 2445798"/>
              <a:gd name="connsiteX1136" fmla="*/ 1496423 w 2440414"/>
              <a:gd name="connsiteY1136" fmla="*/ 1783460 h 2445798"/>
              <a:gd name="connsiteX1137" fmla="*/ 1491319 w 2440414"/>
              <a:gd name="connsiteY1137" fmla="*/ 1783460 h 2445798"/>
              <a:gd name="connsiteX1138" fmla="*/ 1293199 w 2440414"/>
              <a:gd name="connsiteY1138" fmla="*/ 1783460 h 2445798"/>
              <a:gd name="connsiteX1139" fmla="*/ 1301931 w 2440414"/>
              <a:gd name="connsiteY1139" fmla="*/ 1783687 h 2445798"/>
              <a:gd name="connsiteX1140" fmla="*/ 1293199 w 2440414"/>
              <a:gd name="connsiteY1140" fmla="*/ 1783460 h 2445798"/>
              <a:gd name="connsiteX1141" fmla="*/ 2238211 w 2440414"/>
              <a:gd name="connsiteY1141" fmla="*/ 1782664 h 2445798"/>
              <a:gd name="connsiteX1142" fmla="*/ 2236170 w 2440414"/>
              <a:gd name="connsiteY1142" fmla="*/ 1788004 h 2445798"/>
              <a:gd name="connsiteX1143" fmla="*/ 2238211 w 2440414"/>
              <a:gd name="connsiteY1143" fmla="*/ 1782664 h 2445798"/>
              <a:gd name="connsiteX1144" fmla="*/ 1535548 w 2440414"/>
              <a:gd name="connsiteY1144" fmla="*/ 1782664 h 2445798"/>
              <a:gd name="connsiteX1145" fmla="*/ 1537362 w 2440414"/>
              <a:gd name="connsiteY1145" fmla="*/ 1785845 h 2445798"/>
              <a:gd name="connsiteX1146" fmla="*/ 1534300 w 2440414"/>
              <a:gd name="connsiteY1146" fmla="*/ 1785845 h 2445798"/>
              <a:gd name="connsiteX1147" fmla="*/ 1535548 w 2440414"/>
              <a:gd name="connsiteY1147" fmla="*/ 1782664 h 2445798"/>
              <a:gd name="connsiteX1148" fmla="*/ 1322798 w 2440414"/>
              <a:gd name="connsiteY1148" fmla="*/ 1782664 h 2445798"/>
              <a:gd name="connsiteX1149" fmla="*/ 1328582 w 2440414"/>
              <a:gd name="connsiteY1149" fmla="*/ 1782664 h 2445798"/>
              <a:gd name="connsiteX1150" fmla="*/ 1322798 w 2440414"/>
              <a:gd name="connsiteY1150" fmla="*/ 1782664 h 2445798"/>
              <a:gd name="connsiteX1151" fmla="*/ 1731627 w 2440414"/>
              <a:gd name="connsiteY1151" fmla="*/ 1781528 h 2445798"/>
              <a:gd name="connsiteX1152" fmla="*/ 1734802 w 2440414"/>
              <a:gd name="connsiteY1152" fmla="*/ 1805272 h 2445798"/>
              <a:gd name="connsiteX1153" fmla="*/ 1731627 w 2440414"/>
              <a:gd name="connsiteY1153" fmla="*/ 1781528 h 2445798"/>
              <a:gd name="connsiteX1154" fmla="*/ 1274033 w 2440414"/>
              <a:gd name="connsiteY1154" fmla="*/ 1779938 h 2445798"/>
              <a:gd name="connsiteX1155" fmla="*/ 1262466 w 2440414"/>
              <a:gd name="connsiteY1155" fmla="*/ 1794366 h 2445798"/>
              <a:gd name="connsiteX1156" fmla="*/ 1274033 w 2440414"/>
              <a:gd name="connsiteY1156" fmla="*/ 1779938 h 2445798"/>
              <a:gd name="connsiteX1157" fmla="*/ 2328029 w 2440414"/>
              <a:gd name="connsiteY1157" fmla="*/ 1776757 h 2445798"/>
              <a:gd name="connsiteX1158" fmla="*/ 2306255 w 2440414"/>
              <a:gd name="connsiteY1158" fmla="*/ 1786413 h 2445798"/>
              <a:gd name="connsiteX1159" fmla="*/ 2298316 w 2440414"/>
              <a:gd name="connsiteY1159" fmla="*/ 1792435 h 2445798"/>
              <a:gd name="connsiteX1160" fmla="*/ 2305688 w 2440414"/>
              <a:gd name="connsiteY1160" fmla="*/ 1783232 h 2445798"/>
              <a:gd name="connsiteX1161" fmla="*/ 2307502 w 2440414"/>
              <a:gd name="connsiteY1161" fmla="*/ 1776870 h 2445798"/>
              <a:gd name="connsiteX1162" fmla="*/ 2328029 w 2440414"/>
              <a:gd name="connsiteY1162" fmla="*/ 1776757 h 2445798"/>
              <a:gd name="connsiteX1163" fmla="*/ 1310550 w 2440414"/>
              <a:gd name="connsiteY1163" fmla="*/ 1776529 h 2445798"/>
              <a:gd name="connsiteX1164" fmla="*/ 1313725 w 2440414"/>
              <a:gd name="connsiteY1164" fmla="*/ 1778120 h 2445798"/>
              <a:gd name="connsiteX1165" fmla="*/ 1304993 w 2440414"/>
              <a:gd name="connsiteY1165" fmla="*/ 1787663 h 2445798"/>
              <a:gd name="connsiteX1166" fmla="*/ 1310550 w 2440414"/>
              <a:gd name="connsiteY1166" fmla="*/ 1776529 h 2445798"/>
              <a:gd name="connsiteX1167" fmla="*/ 1094965 w 2440414"/>
              <a:gd name="connsiteY1167" fmla="*/ 1776529 h 2445798"/>
              <a:gd name="connsiteX1168" fmla="*/ 1092243 w 2440414"/>
              <a:gd name="connsiteY1168" fmla="*/ 1781301 h 2445798"/>
              <a:gd name="connsiteX1169" fmla="*/ 1094965 w 2440414"/>
              <a:gd name="connsiteY1169" fmla="*/ 1776529 h 2445798"/>
              <a:gd name="connsiteX1170" fmla="*/ 1848888 w 2440414"/>
              <a:gd name="connsiteY1170" fmla="*/ 1775961 h 2445798"/>
              <a:gd name="connsiteX1171" fmla="*/ 1842878 w 2440414"/>
              <a:gd name="connsiteY1171" fmla="*/ 1780733 h 2445798"/>
              <a:gd name="connsiteX1172" fmla="*/ 1848888 w 2440414"/>
              <a:gd name="connsiteY1172" fmla="*/ 1775961 h 2445798"/>
              <a:gd name="connsiteX1173" fmla="*/ 1588735 w 2440414"/>
              <a:gd name="connsiteY1173" fmla="*/ 1774371 h 2445798"/>
              <a:gd name="connsiteX1174" fmla="*/ 1587714 w 2440414"/>
              <a:gd name="connsiteY1174" fmla="*/ 1777666 h 2445798"/>
              <a:gd name="connsiteX1175" fmla="*/ 1590890 w 2440414"/>
              <a:gd name="connsiteY1175" fmla="*/ 1782664 h 2445798"/>
              <a:gd name="connsiteX1176" fmla="*/ 1588735 w 2440414"/>
              <a:gd name="connsiteY1176" fmla="*/ 1774371 h 2445798"/>
              <a:gd name="connsiteX1177" fmla="*/ 1635912 w 2440414"/>
              <a:gd name="connsiteY1177" fmla="*/ 1774144 h 2445798"/>
              <a:gd name="connsiteX1178" fmla="*/ 1628767 w 2440414"/>
              <a:gd name="connsiteY1178" fmla="*/ 1782323 h 2445798"/>
              <a:gd name="connsiteX1179" fmla="*/ 1635005 w 2440414"/>
              <a:gd name="connsiteY1179" fmla="*/ 1796525 h 2445798"/>
              <a:gd name="connsiteX1180" fmla="*/ 1640562 w 2440414"/>
              <a:gd name="connsiteY1180" fmla="*/ 1782096 h 2445798"/>
              <a:gd name="connsiteX1181" fmla="*/ 1643737 w 2440414"/>
              <a:gd name="connsiteY1181" fmla="*/ 1791753 h 2445798"/>
              <a:gd name="connsiteX1182" fmla="*/ 1646232 w 2440414"/>
              <a:gd name="connsiteY1182" fmla="*/ 1777552 h 2445798"/>
              <a:gd name="connsiteX1183" fmla="*/ 1635912 w 2440414"/>
              <a:gd name="connsiteY1183" fmla="*/ 1774144 h 2445798"/>
              <a:gd name="connsiteX1184" fmla="*/ 1103130 w 2440414"/>
              <a:gd name="connsiteY1184" fmla="*/ 1770963 h 2445798"/>
              <a:gd name="connsiteX1185" fmla="*/ 1098027 w 2440414"/>
              <a:gd name="connsiteY1185" fmla="*/ 1776529 h 2445798"/>
              <a:gd name="connsiteX1186" fmla="*/ 1103130 w 2440414"/>
              <a:gd name="connsiteY1186" fmla="*/ 1770963 h 2445798"/>
              <a:gd name="connsiteX1187" fmla="*/ 1350582 w 2440414"/>
              <a:gd name="connsiteY1187" fmla="*/ 1770395 h 2445798"/>
              <a:gd name="connsiteX1188" fmla="*/ 1353418 w 2440414"/>
              <a:gd name="connsiteY1188" fmla="*/ 1775166 h 2445798"/>
              <a:gd name="connsiteX1189" fmla="*/ 1362263 w 2440414"/>
              <a:gd name="connsiteY1189" fmla="*/ 1779710 h 2445798"/>
              <a:gd name="connsiteX1190" fmla="*/ 1353531 w 2440414"/>
              <a:gd name="connsiteY1190" fmla="*/ 1794366 h 2445798"/>
              <a:gd name="connsiteX1191" fmla="*/ 1341850 w 2440414"/>
              <a:gd name="connsiteY1191" fmla="*/ 1784823 h 2445798"/>
              <a:gd name="connsiteX1192" fmla="*/ 1350582 w 2440414"/>
              <a:gd name="connsiteY1192" fmla="*/ 1770395 h 2445798"/>
              <a:gd name="connsiteX1193" fmla="*/ 1851497 w 2440414"/>
              <a:gd name="connsiteY1193" fmla="*/ 1766418 h 2445798"/>
              <a:gd name="connsiteX1194" fmla="*/ 1851497 w 2440414"/>
              <a:gd name="connsiteY1194" fmla="*/ 1766418 h 2445798"/>
              <a:gd name="connsiteX1195" fmla="*/ 1382336 w 2440414"/>
              <a:gd name="connsiteY1195" fmla="*/ 1764260 h 2445798"/>
              <a:gd name="connsiteX1196" fmla="*/ 1379387 w 2440414"/>
              <a:gd name="connsiteY1196" fmla="*/ 1769031 h 2445798"/>
              <a:gd name="connsiteX1197" fmla="*/ 1382336 w 2440414"/>
              <a:gd name="connsiteY1197" fmla="*/ 1764260 h 2445798"/>
              <a:gd name="connsiteX1198" fmla="*/ 1778463 w 2440414"/>
              <a:gd name="connsiteY1198" fmla="*/ 1761988 h 2445798"/>
              <a:gd name="connsiteX1199" fmla="*/ 1763494 w 2440414"/>
              <a:gd name="connsiteY1199" fmla="*/ 1762215 h 2445798"/>
              <a:gd name="connsiteX1200" fmla="*/ 1769504 w 2440414"/>
              <a:gd name="connsiteY1200" fmla="*/ 1766986 h 2445798"/>
              <a:gd name="connsiteX1201" fmla="*/ 1778463 w 2440414"/>
              <a:gd name="connsiteY1201" fmla="*/ 1761988 h 2445798"/>
              <a:gd name="connsiteX1202" fmla="*/ 1188865 w 2440414"/>
              <a:gd name="connsiteY1202" fmla="*/ 1761419 h 2445798"/>
              <a:gd name="connsiteX1203" fmla="*/ 1185917 w 2440414"/>
              <a:gd name="connsiteY1203" fmla="*/ 1766418 h 2445798"/>
              <a:gd name="connsiteX1204" fmla="*/ 1188865 w 2440414"/>
              <a:gd name="connsiteY1204" fmla="*/ 1761419 h 2445798"/>
              <a:gd name="connsiteX1205" fmla="*/ 2048256 w 2440414"/>
              <a:gd name="connsiteY1205" fmla="*/ 1760851 h 2445798"/>
              <a:gd name="connsiteX1206" fmla="*/ 2045081 w 2440414"/>
              <a:gd name="connsiteY1206" fmla="*/ 1765055 h 2445798"/>
              <a:gd name="connsiteX1207" fmla="*/ 2051091 w 2440414"/>
              <a:gd name="connsiteY1207" fmla="*/ 1765055 h 2445798"/>
              <a:gd name="connsiteX1208" fmla="*/ 2048256 w 2440414"/>
              <a:gd name="connsiteY1208" fmla="*/ 1760851 h 2445798"/>
              <a:gd name="connsiteX1209" fmla="*/ 2209179 w 2440414"/>
              <a:gd name="connsiteY1209" fmla="*/ 1759261 h 2445798"/>
              <a:gd name="connsiteX1210" fmla="*/ 2209406 w 2440414"/>
              <a:gd name="connsiteY1210" fmla="*/ 1773348 h 2445798"/>
              <a:gd name="connsiteX1211" fmla="*/ 2215417 w 2440414"/>
              <a:gd name="connsiteY1211" fmla="*/ 1773348 h 2445798"/>
              <a:gd name="connsiteX1212" fmla="*/ 2218138 w 2440414"/>
              <a:gd name="connsiteY1212" fmla="*/ 1763805 h 2445798"/>
              <a:gd name="connsiteX1213" fmla="*/ 2209179 w 2440414"/>
              <a:gd name="connsiteY1213" fmla="*/ 1759261 h 2445798"/>
              <a:gd name="connsiteX1214" fmla="*/ 1504021 w 2440414"/>
              <a:gd name="connsiteY1214" fmla="*/ 1758011 h 2445798"/>
              <a:gd name="connsiteX1215" fmla="*/ 1506402 w 2440414"/>
              <a:gd name="connsiteY1215" fmla="*/ 1765850 h 2445798"/>
              <a:gd name="connsiteX1216" fmla="*/ 1503227 w 2440414"/>
              <a:gd name="connsiteY1216" fmla="*/ 1761079 h 2445798"/>
              <a:gd name="connsiteX1217" fmla="*/ 1504021 w 2440414"/>
              <a:gd name="connsiteY1217" fmla="*/ 1758011 h 2445798"/>
              <a:gd name="connsiteX1218" fmla="*/ 1355912 w 2440414"/>
              <a:gd name="connsiteY1218" fmla="*/ 1757898 h 2445798"/>
              <a:gd name="connsiteX1219" fmla="*/ 1357160 w 2440414"/>
              <a:gd name="connsiteY1219" fmla="*/ 1760851 h 2445798"/>
              <a:gd name="connsiteX1220" fmla="*/ 1354211 w 2440414"/>
              <a:gd name="connsiteY1220" fmla="*/ 1760851 h 2445798"/>
              <a:gd name="connsiteX1221" fmla="*/ 1355912 w 2440414"/>
              <a:gd name="connsiteY1221" fmla="*/ 1757898 h 2445798"/>
              <a:gd name="connsiteX1222" fmla="*/ 1757597 w 2440414"/>
              <a:gd name="connsiteY1222" fmla="*/ 1752672 h 2445798"/>
              <a:gd name="connsiteX1223" fmla="*/ 1754761 w 2440414"/>
              <a:gd name="connsiteY1223" fmla="*/ 1757670 h 2445798"/>
              <a:gd name="connsiteX1224" fmla="*/ 1757597 w 2440414"/>
              <a:gd name="connsiteY1224" fmla="*/ 1752672 h 2445798"/>
              <a:gd name="connsiteX1225" fmla="*/ 1550064 w 2440414"/>
              <a:gd name="connsiteY1225" fmla="*/ 1751763 h 2445798"/>
              <a:gd name="connsiteX1226" fmla="*/ 1547228 w 2440414"/>
              <a:gd name="connsiteY1226" fmla="*/ 1756648 h 2445798"/>
              <a:gd name="connsiteX1227" fmla="*/ 1550064 w 2440414"/>
              <a:gd name="connsiteY1227" fmla="*/ 1751763 h 2445798"/>
              <a:gd name="connsiteX1228" fmla="*/ 2299677 w 2440414"/>
              <a:gd name="connsiteY1228" fmla="*/ 1751536 h 2445798"/>
              <a:gd name="connsiteX1229" fmla="*/ 2299677 w 2440414"/>
              <a:gd name="connsiteY1229" fmla="*/ 1761079 h 2445798"/>
              <a:gd name="connsiteX1230" fmla="*/ 2305461 w 2440414"/>
              <a:gd name="connsiteY1230" fmla="*/ 1761079 h 2445798"/>
              <a:gd name="connsiteX1231" fmla="*/ 2305461 w 2440414"/>
              <a:gd name="connsiteY1231" fmla="*/ 1751536 h 2445798"/>
              <a:gd name="connsiteX1232" fmla="*/ 2299677 w 2440414"/>
              <a:gd name="connsiteY1232" fmla="*/ 1751536 h 2445798"/>
              <a:gd name="connsiteX1233" fmla="*/ 1521485 w 2440414"/>
              <a:gd name="connsiteY1233" fmla="*/ 1751536 h 2445798"/>
              <a:gd name="connsiteX1234" fmla="*/ 1527382 w 2440414"/>
              <a:gd name="connsiteY1234" fmla="*/ 1756421 h 2445798"/>
              <a:gd name="connsiteX1235" fmla="*/ 1527382 w 2440414"/>
              <a:gd name="connsiteY1235" fmla="*/ 1765850 h 2445798"/>
              <a:gd name="connsiteX1236" fmla="*/ 1515702 w 2440414"/>
              <a:gd name="connsiteY1236" fmla="*/ 1765964 h 2445798"/>
              <a:gd name="connsiteX1237" fmla="*/ 1521485 w 2440414"/>
              <a:gd name="connsiteY1237" fmla="*/ 1751536 h 2445798"/>
              <a:gd name="connsiteX1238" fmla="*/ 1883817 w 2440414"/>
              <a:gd name="connsiteY1238" fmla="*/ 1742220 h 2445798"/>
              <a:gd name="connsiteX1239" fmla="*/ 1860342 w 2440414"/>
              <a:gd name="connsiteY1239" fmla="*/ 1770963 h 2445798"/>
              <a:gd name="connsiteX1240" fmla="*/ 1872137 w 2440414"/>
              <a:gd name="connsiteY1240" fmla="*/ 1766191 h 2445798"/>
              <a:gd name="connsiteX1241" fmla="*/ 1880982 w 2440414"/>
              <a:gd name="connsiteY1241" fmla="*/ 1785277 h 2445798"/>
              <a:gd name="connsiteX1242" fmla="*/ 1884044 w 2440414"/>
              <a:gd name="connsiteY1242" fmla="*/ 1766191 h 2445798"/>
              <a:gd name="connsiteX1243" fmla="*/ 1898447 w 2440414"/>
              <a:gd name="connsiteY1243" fmla="*/ 1770735 h 2445798"/>
              <a:gd name="connsiteX1244" fmla="*/ 1892550 w 2440414"/>
              <a:gd name="connsiteY1244" fmla="*/ 1751763 h 2445798"/>
              <a:gd name="connsiteX1245" fmla="*/ 1883817 w 2440414"/>
              <a:gd name="connsiteY1245" fmla="*/ 1742220 h 2445798"/>
              <a:gd name="connsiteX1246" fmla="*/ 1871910 w 2440414"/>
              <a:gd name="connsiteY1246" fmla="*/ 1742220 h 2445798"/>
              <a:gd name="connsiteX1247" fmla="*/ 1866126 w 2440414"/>
              <a:gd name="connsiteY1247" fmla="*/ 1747105 h 2445798"/>
              <a:gd name="connsiteX1248" fmla="*/ 1871910 w 2440414"/>
              <a:gd name="connsiteY1248" fmla="*/ 1742220 h 2445798"/>
              <a:gd name="connsiteX1249" fmla="*/ 1348995 w 2440414"/>
              <a:gd name="connsiteY1249" fmla="*/ 1740061 h 2445798"/>
              <a:gd name="connsiteX1250" fmla="*/ 1360676 w 2440414"/>
              <a:gd name="connsiteY1250" fmla="*/ 1752331 h 2445798"/>
              <a:gd name="connsiteX1251" fmla="*/ 1328582 w 2440414"/>
              <a:gd name="connsiteY1251" fmla="*/ 1757443 h 2445798"/>
              <a:gd name="connsiteX1252" fmla="*/ 1325633 w 2440414"/>
              <a:gd name="connsiteY1252" fmla="*/ 1766986 h 2445798"/>
              <a:gd name="connsiteX1253" fmla="*/ 1319849 w 2440414"/>
              <a:gd name="connsiteY1253" fmla="*/ 1761988 h 2445798"/>
              <a:gd name="connsiteX1254" fmla="*/ 1310890 w 2440414"/>
              <a:gd name="connsiteY1254" fmla="*/ 1747900 h 2445798"/>
              <a:gd name="connsiteX1255" fmla="*/ 1313839 w 2440414"/>
              <a:gd name="connsiteY1255" fmla="*/ 1757443 h 2445798"/>
              <a:gd name="connsiteX1256" fmla="*/ 1334365 w 2440414"/>
              <a:gd name="connsiteY1256" fmla="*/ 1752331 h 2445798"/>
              <a:gd name="connsiteX1257" fmla="*/ 1348995 w 2440414"/>
              <a:gd name="connsiteY1257" fmla="*/ 1740061 h 2445798"/>
              <a:gd name="connsiteX1258" fmla="*/ 2258284 w 2440414"/>
              <a:gd name="connsiteY1258" fmla="*/ 1739379 h 2445798"/>
              <a:gd name="connsiteX1259" fmla="*/ 2267130 w 2440414"/>
              <a:gd name="connsiteY1259" fmla="*/ 1739379 h 2445798"/>
              <a:gd name="connsiteX1260" fmla="*/ 2255449 w 2440414"/>
              <a:gd name="connsiteY1260" fmla="*/ 1749150 h 2445798"/>
              <a:gd name="connsiteX1261" fmla="*/ 2258284 w 2440414"/>
              <a:gd name="connsiteY1261" fmla="*/ 1739379 h 2445798"/>
              <a:gd name="connsiteX1262" fmla="*/ 1450266 w 2440414"/>
              <a:gd name="connsiteY1262" fmla="*/ 1739266 h 2445798"/>
              <a:gd name="connsiteX1263" fmla="*/ 1447431 w 2440414"/>
              <a:gd name="connsiteY1263" fmla="*/ 1753467 h 2445798"/>
              <a:gd name="connsiteX1264" fmla="*/ 1450266 w 2440414"/>
              <a:gd name="connsiteY1264" fmla="*/ 1739266 h 2445798"/>
              <a:gd name="connsiteX1265" fmla="*/ 1283333 w 2440414"/>
              <a:gd name="connsiteY1265" fmla="*/ 1738584 h 2445798"/>
              <a:gd name="connsiteX1266" fmla="*/ 1282539 w 2440414"/>
              <a:gd name="connsiteY1266" fmla="*/ 1741765 h 2445798"/>
              <a:gd name="connsiteX1267" fmla="*/ 1285487 w 2440414"/>
              <a:gd name="connsiteY1267" fmla="*/ 1746537 h 2445798"/>
              <a:gd name="connsiteX1268" fmla="*/ 1283333 w 2440414"/>
              <a:gd name="connsiteY1268" fmla="*/ 1738584 h 2445798"/>
              <a:gd name="connsiteX1269" fmla="*/ 1279704 w 2440414"/>
              <a:gd name="connsiteY1269" fmla="*/ 1736880 h 2445798"/>
              <a:gd name="connsiteX1270" fmla="*/ 1276755 w 2440414"/>
              <a:gd name="connsiteY1270" fmla="*/ 1741765 h 2445798"/>
              <a:gd name="connsiteX1271" fmla="*/ 1279704 w 2440414"/>
              <a:gd name="connsiteY1271" fmla="*/ 1736880 h 2445798"/>
              <a:gd name="connsiteX1272" fmla="*/ 1737977 w 2440414"/>
              <a:gd name="connsiteY1272" fmla="*/ 1734835 h 2445798"/>
              <a:gd name="connsiteX1273" fmla="*/ 1736957 w 2440414"/>
              <a:gd name="connsiteY1273" fmla="*/ 1738584 h 2445798"/>
              <a:gd name="connsiteX1274" fmla="*/ 1740132 w 2440414"/>
              <a:gd name="connsiteY1274" fmla="*/ 1743128 h 2445798"/>
              <a:gd name="connsiteX1275" fmla="*/ 1737977 w 2440414"/>
              <a:gd name="connsiteY1275" fmla="*/ 1734835 h 2445798"/>
              <a:gd name="connsiteX1276" fmla="*/ 1775288 w 2440414"/>
              <a:gd name="connsiteY1276" fmla="*/ 1733472 h 2445798"/>
              <a:gd name="connsiteX1277" fmla="*/ 1775288 w 2440414"/>
              <a:gd name="connsiteY1277" fmla="*/ 1757443 h 2445798"/>
              <a:gd name="connsiteX1278" fmla="*/ 1775288 w 2440414"/>
              <a:gd name="connsiteY1278" fmla="*/ 1733472 h 2445798"/>
              <a:gd name="connsiteX1279" fmla="*/ 1670728 w 2440414"/>
              <a:gd name="connsiteY1279" fmla="*/ 1733245 h 2445798"/>
              <a:gd name="connsiteX1280" fmla="*/ 1670728 w 2440414"/>
              <a:gd name="connsiteY1280" fmla="*/ 1742788 h 2445798"/>
              <a:gd name="connsiteX1281" fmla="*/ 1664717 w 2440414"/>
              <a:gd name="connsiteY1281" fmla="*/ 1742788 h 2445798"/>
              <a:gd name="connsiteX1282" fmla="*/ 1670728 w 2440414"/>
              <a:gd name="connsiteY1282" fmla="*/ 1733245 h 2445798"/>
              <a:gd name="connsiteX1283" fmla="*/ 2121516 w 2440414"/>
              <a:gd name="connsiteY1283" fmla="*/ 1733017 h 2445798"/>
              <a:gd name="connsiteX1284" fmla="*/ 2118568 w 2440414"/>
              <a:gd name="connsiteY1284" fmla="*/ 1738016 h 2445798"/>
              <a:gd name="connsiteX1285" fmla="*/ 2121516 w 2440414"/>
              <a:gd name="connsiteY1285" fmla="*/ 1733017 h 2445798"/>
              <a:gd name="connsiteX1286" fmla="*/ 1804773 w 2440414"/>
              <a:gd name="connsiteY1286" fmla="*/ 1733017 h 2445798"/>
              <a:gd name="connsiteX1287" fmla="*/ 1801825 w 2440414"/>
              <a:gd name="connsiteY1287" fmla="*/ 1738016 h 2445798"/>
              <a:gd name="connsiteX1288" fmla="*/ 1804773 w 2440414"/>
              <a:gd name="connsiteY1288" fmla="*/ 1733017 h 2445798"/>
              <a:gd name="connsiteX1289" fmla="*/ 2109949 w 2440414"/>
              <a:gd name="connsiteY1289" fmla="*/ 1732904 h 2445798"/>
              <a:gd name="connsiteX1290" fmla="*/ 2111537 w 2440414"/>
              <a:gd name="connsiteY1290" fmla="*/ 1740402 h 2445798"/>
              <a:gd name="connsiteX1291" fmla="*/ 2105866 w 2440414"/>
              <a:gd name="connsiteY1291" fmla="*/ 1735630 h 2445798"/>
              <a:gd name="connsiteX1292" fmla="*/ 2109949 w 2440414"/>
              <a:gd name="connsiteY1292" fmla="*/ 1732904 h 2445798"/>
              <a:gd name="connsiteX1293" fmla="*/ 1374624 w 2440414"/>
              <a:gd name="connsiteY1293" fmla="*/ 1732904 h 2445798"/>
              <a:gd name="connsiteX1294" fmla="*/ 1375759 w 2440414"/>
              <a:gd name="connsiteY1294" fmla="*/ 1736085 h 2445798"/>
              <a:gd name="connsiteX1295" fmla="*/ 1372810 w 2440414"/>
              <a:gd name="connsiteY1295" fmla="*/ 1736085 h 2445798"/>
              <a:gd name="connsiteX1296" fmla="*/ 1374624 w 2440414"/>
              <a:gd name="connsiteY1296" fmla="*/ 1732904 h 2445798"/>
              <a:gd name="connsiteX1297" fmla="*/ 1948232 w 2440414"/>
              <a:gd name="connsiteY1297" fmla="*/ 1732222 h 2445798"/>
              <a:gd name="connsiteX1298" fmla="*/ 1939500 w 2440414"/>
              <a:gd name="connsiteY1298" fmla="*/ 1746537 h 2445798"/>
              <a:gd name="connsiteX1299" fmla="*/ 1927819 w 2440414"/>
              <a:gd name="connsiteY1299" fmla="*/ 1751308 h 2445798"/>
              <a:gd name="connsiteX1300" fmla="*/ 1960026 w 2440414"/>
              <a:gd name="connsiteY1300" fmla="*/ 1751081 h 2445798"/>
              <a:gd name="connsiteX1301" fmla="*/ 1948232 w 2440414"/>
              <a:gd name="connsiteY1301" fmla="*/ 1732222 h 2445798"/>
              <a:gd name="connsiteX1302" fmla="*/ 86219 w 2440414"/>
              <a:gd name="connsiteY1302" fmla="*/ 1731086 h 2445798"/>
              <a:gd name="connsiteX1303" fmla="*/ 92116 w 2440414"/>
              <a:gd name="connsiteY1303" fmla="*/ 1735630 h 2445798"/>
              <a:gd name="connsiteX1304" fmla="*/ 92116 w 2440414"/>
              <a:gd name="connsiteY1304" fmla="*/ 1735630 h 2445798"/>
              <a:gd name="connsiteX1305" fmla="*/ 86219 w 2440414"/>
              <a:gd name="connsiteY1305" fmla="*/ 1731086 h 2445798"/>
              <a:gd name="connsiteX1306" fmla="*/ 1649407 w 2440414"/>
              <a:gd name="connsiteY1306" fmla="*/ 1726882 h 2445798"/>
              <a:gd name="connsiteX1307" fmla="*/ 1646459 w 2440414"/>
              <a:gd name="connsiteY1307" fmla="*/ 1731881 h 2445798"/>
              <a:gd name="connsiteX1308" fmla="*/ 1649407 w 2440414"/>
              <a:gd name="connsiteY1308" fmla="*/ 1726882 h 2445798"/>
              <a:gd name="connsiteX1309" fmla="*/ 2062432 w 2440414"/>
              <a:gd name="connsiteY1309" fmla="*/ 1726655 h 2445798"/>
              <a:gd name="connsiteX1310" fmla="*/ 2071164 w 2440414"/>
              <a:gd name="connsiteY1310" fmla="*/ 1731427 h 2445798"/>
              <a:gd name="connsiteX1311" fmla="*/ 2062432 w 2440414"/>
              <a:gd name="connsiteY1311" fmla="*/ 1726655 h 2445798"/>
              <a:gd name="connsiteX1312" fmla="*/ 1635345 w 2440414"/>
              <a:gd name="connsiteY1312" fmla="*/ 1726655 h 2445798"/>
              <a:gd name="connsiteX1313" fmla="*/ 1636706 w 2440414"/>
              <a:gd name="connsiteY1313" fmla="*/ 1729836 h 2445798"/>
              <a:gd name="connsiteX1314" fmla="*/ 1633757 w 2440414"/>
              <a:gd name="connsiteY1314" fmla="*/ 1729836 h 2445798"/>
              <a:gd name="connsiteX1315" fmla="*/ 1635345 w 2440414"/>
              <a:gd name="connsiteY1315" fmla="*/ 1726655 h 2445798"/>
              <a:gd name="connsiteX1316" fmla="*/ 1538156 w 2440414"/>
              <a:gd name="connsiteY1316" fmla="*/ 1726655 h 2445798"/>
              <a:gd name="connsiteX1317" fmla="*/ 1534300 w 2440414"/>
              <a:gd name="connsiteY1317" fmla="*/ 1732222 h 2445798"/>
              <a:gd name="connsiteX1318" fmla="*/ 1538156 w 2440414"/>
              <a:gd name="connsiteY1318" fmla="*/ 1726655 h 2445798"/>
              <a:gd name="connsiteX1319" fmla="*/ 1473968 w 2440414"/>
              <a:gd name="connsiteY1319" fmla="*/ 1726655 h 2445798"/>
              <a:gd name="connsiteX1320" fmla="*/ 1475216 w 2440414"/>
              <a:gd name="connsiteY1320" fmla="*/ 1729836 h 2445798"/>
              <a:gd name="connsiteX1321" fmla="*/ 1472267 w 2440414"/>
              <a:gd name="connsiteY1321" fmla="*/ 1729836 h 2445798"/>
              <a:gd name="connsiteX1322" fmla="*/ 1473968 w 2440414"/>
              <a:gd name="connsiteY1322" fmla="*/ 1726655 h 2445798"/>
              <a:gd name="connsiteX1323" fmla="*/ 1467617 w 2440414"/>
              <a:gd name="connsiteY1323" fmla="*/ 1726655 h 2445798"/>
              <a:gd name="connsiteX1324" fmla="*/ 1468865 w 2440414"/>
              <a:gd name="connsiteY1324" fmla="*/ 1729836 h 2445798"/>
              <a:gd name="connsiteX1325" fmla="*/ 1466030 w 2440414"/>
              <a:gd name="connsiteY1325" fmla="*/ 1729836 h 2445798"/>
              <a:gd name="connsiteX1326" fmla="*/ 1467617 w 2440414"/>
              <a:gd name="connsiteY1326" fmla="*/ 1726655 h 2445798"/>
              <a:gd name="connsiteX1327" fmla="*/ 1341510 w 2440414"/>
              <a:gd name="connsiteY1327" fmla="*/ 1726655 h 2445798"/>
              <a:gd name="connsiteX1328" fmla="*/ 1335499 w 2440414"/>
              <a:gd name="connsiteY1328" fmla="*/ 1731654 h 2445798"/>
              <a:gd name="connsiteX1329" fmla="*/ 1341510 w 2440414"/>
              <a:gd name="connsiteY1329" fmla="*/ 1726655 h 2445798"/>
              <a:gd name="connsiteX1330" fmla="*/ 1326427 w 2440414"/>
              <a:gd name="connsiteY1330" fmla="*/ 1726655 h 2445798"/>
              <a:gd name="connsiteX1331" fmla="*/ 1331757 w 2440414"/>
              <a:gd name="connsiteY1331" fmla="*/ 1730064 h 2445798"/>
              <a:gd name="connsiteX1332" fmla="*/ 1316901 w 2440414"/>
              <a:gd name="connsiteY1332" fmla="*/ 1734835 h 2445798"/>
              <a:gd name="connsiteX1333" fmla="*/ 1326427 w 2440414"/>
              <a:gd name="connsiteY1333" fmla="*/ 1726655 h 2445798"/>
              <a:gd name="connsiteX1334" fmla="*/ 1968532 w 2440414"/>
              <a:gd name="connsiteY1334" fmla="*/ 1722793 h 2445798"/>
              <a:gd name="connsiteX1335" fmla="*/ 1956964 w 2440414"/>
              <a:gd name="connsiteY1335" fmla="*/ 1732222 h 2445798"/>
              <a:gd name="connsiteX1336" fmla="*/ 1968532 w 2440414"/>
              <a:gd name="connsiteY1336" fmla="*/ 1722793 h 2445798"/>
              <a:gd name="connsiteX1337" fmla="*/ 1690347 w 2440414"/>
              <a:gd name="connsiteY1337" fmla="*/ 1720748 h 2445798"/>
              <a:gd name="connsiteX1338" fmla="*/ 1692502 w 2440414"/>
              <a:gd name="connsiteY1338" fmla="*/ 1728473 h 2445798"/>
              <a:gd name="connsiteX1339" fmla="*/ 1689666 w 2440414"/>
              <a:gd name="connsiteY1339" fmla="*/ 1723929 h 2445798"/>
              <a:gd name="connsiteX1340" fmla="*/ 1690347 w 2440414"/>
              <a:gd name="connsiteY1340" fmla="*/ 1720748 h 2445798"/>
              <a:gd name="connsiteX1341" fmla="*/ 1751586 w 2440414"/>
              <a:gd name="connsiteY1341" fmla="*/ 1719384 h 2445798"/>
              <a:gd name="connsiteX1342" fmla="*/ 1742854 w 2440414"/>
              <a:gd name="connsiteY1342" fmla="*/ 1733699 h 2445798"/>
              <a:gd name="connsiteX1343" fmla="*/ 1743081 w 2440414"/>
              <a:gd name="connsiteY1343" fmla="*/ 1743128 h 2445798"/>
              <a:gd name="connsiteX1344" fmla="*/ 1751586 w 2440414"/>
              <a:gd name="connsiteY1344" fmla="*/ 1719384 h 2445798"/>
              <a:gd name="connsiteX1345" fmla="*/ 1789577 w 2440414"/>
              <a:gd name="connsiteY1345" fmla="*/ 1718930 h 2445798"/>
              <a:gd name="connsiteX1346" fmla="*/ 1789690 w 2440414"/>
              <a:gd name="connsiteY1346" fmla="*/ 1733245 h 2445798"/>
              <a:gd name="connsiteX1347" fmla="*/ 1789577 w 2440414"/>
              <a:gd name="connsiteY1347" fmla="*/ 1718930 h 2445798"/>
              <a:gd name="connsiteX1348" fmla="*/ 88940 w 2440414"/>
              <a:gd name="connsiteY1348" fmla="*/ 1716544 h 2445798"/>
              <a:gd name="connsiteX1349" fmla="*/ 86219 w 2440414"/>
              <a:gd name="connsiteY1349" fmla="*/ 1721543 h 2445798"/>
              <a:gd name="connsiteX1350" fmla="*/ 88940 w 2440414"/>
              <a:gd name="connsiteY1350" fmla="*/ 1716544 h 2445798"/>
              <a:gd name="connsiteX1351" fmla="*/ 1610736 w 2440414"/>
              <a:gd name="connsiteY1351" fmla="*/ 1715408 h 2445798"/>
              <a:gd name="connsiteX1352" fmla="*/ 1608014 w 2440414"/>
              <a:gd name="connsiteY1352" fmla="*/ 1720407 h 2445798"/>
              <a:gd name="connsiteX1353" fmla="*/ 1610736 w 2440414"/>
              <a:gd name="connsiteY1353" fmla="*/ 1715408 h 2445798"/>
              <a:gd name="connsiteX1354" fmla="*/ 2108021 w 2440414"/>
              <a:gd name="connsiteY1354" fmla="*/ 1708819 h 2445798"/>
              <a:gd name="connsiteX1355" fmla="*/ 2106433 w 2440414"/>
              <a:gd name="connsiteY1355" fmla="*/ 1712000 h 2445798"/>
              <a:gd name="connsiteX1356" fmla="*/ 2109155 w 2440414"/>
              <a:gd name="connsiteY1356" fmla="*/ 1712000 h 2445798"/>
              <a:gd name="connsiteX1357" fmla="*/ 2108021 w 2440414"/>
              <a:gd name="connsiteY1357" fmla="*/ 1708819 h 2445798"/>
              <a:gd name="connsiteX1358" fmla="*/ 1842311 w 2440414"/>
              <a:gd name="connsiteY1358" fmla="*/ 1704502 h 2445798"/>
              <a:gd name="connsiteX1359" fmla="*/ 1836527 w 2440414"/>
              <a:gd name="connsiteY1359" fmla="*/ 1709046 h 2445798"/>
              <a:gd name="connsiteX1360" fmla="*/ 1842311 w 2440414"/>
              <a:gd name="connsiteY1360" fmla="*/ 1704502 h 2445798"/>
              <a:gd name="connsiteX1361" fmla="*/ 1830630 w 2440414"/>
              <a:gd name="connsiteY1361" fmla="*/ 1704502 h 2445798"/>
              <a:gd name="connsiteX1362" fmla="*/ 1818949 w 2440414"/>
              <a:gd name="connsiteY1362" fmla="*/ 1714045 h 2445798"/>
              <a:gd name="connsiteX1363" fmla="*/ 1822125 w 2440414"/>
              <a:gd name="connsiteY1363" fmla="*/ 1723701 h 2445798"/>
              <a:gd name="connsiteX1364" fmla="*/ 1810330 w 2440414"/>
              <a:gd name="connsiteY1364" fmla="*/ 1728473 h 2445798"/>
              <a:gd name="connsiteX1365" fmla="*/ 1795701 w 2440414"/>
              <a:gd name="connsiteY1365" fmla="*/ 1723929 h 2445798"/>
              <a:gd name="connsiteX1366" fmla="*/ 1792866 w 2440414"/>
              <a:gd name="connsiteY1366" fmla="*/ 1757216 h 2445798"/>
              <a:gd name="connsiteX1367" fmla="*/ 1819063 w 2440414"/>
              <a:gd name="connsiteY1367" fmla="*/ 1737789 h 2445798"/>
              <a:gd name="connsiteX1368" fmla="*/ 1827795 w 2440414"/>
              <a:gd name="connsiteY1368" fmla="*/ 1733017 h 2445798"/>
              <a:gd name="connsiteX1369" fmla="*/ 1833579 w 2440414"/>
              <a:gd name="connsiteY1369" fmla="*/ 1723588 h 2445798"/>
              <a:gd name="connsiteX1370" fmla="*/ 1830630 w 2440414"/>
              <a:gd name="connsiteY1370" fmla="*/ 1704502 h 2445798"/>
              <a:gd name="connsiteX1371" fmla="*/ 1538950 w 2440414"/>
              <a:gd name="connsiteY1371" fmla="*/ 1703479 h 2445798"/>
              <a:gd name="connsiteX1372" fmla="*/ 1537475 w 2440414"/>
              <a:gd name="connsiteY1372" fmla="*/ 1706433 h 2445798"/>
              <a:gd name="connsiteX1373" fmla="*/ 1540311 w 2440414"/>
              <a:gd name="connsiteY1373" fmla="*/ 1706319 h 2445798"/>
              <a:gd name="connsiteX1374" fmla="*/ 1538950 w 2440414"/>
              <a:gd name="connsiteY1374" fmla="*/ 1703479 h 2445798"/>
              <a:gd name="connsiteX1375" fmla="*/ 1486556 w 2440414"/>
              <a:gd name="connsiteY1375" fmla="*/ 1701889 h 2445798"/>
              <a:gd name="connsiteX1376" fmla="*/ 1466030 w 2440414"/>
              <a:gd name="connsiteY1376" fmla="*/ 1711659 h 2445798"/>
              <a:gd name="connsiteX1377" fmla="*/ 1486556 w 2440414"/>
              <a:gd name="connsiteY1377" fmla="*/ 1701889 h 2445798"/>
              <a:gd name="connsiteX1378" fmla="*/ 1807042 w 2440414"/>
              <a:gd name="connsiteY1378" fmla="*/ 1699730 h 2445798"/>
              <a:gd name="connsiteX1379" fmla="*/ 1801258 w 2440414"/>
              <a:gd name="connsiteY1379" fmla="*/ 1699957 h 2445798"/>
              <a:gd name="connsiteX1380" fmla="*/ 1801485 w 2440414"/>
              <a:gd name="connsiteY1380" fmla="*/ 1709500 h 2445798"/>
              <a:gd name="connsiteX1381" fmla="*/ 1807155 w 2440414"/>
              <a:gd name="connsiteY1381" fmla="*/ 1709500 h 2445798"/>
              <a:gd name="connsiteX1382" fmla="*/ 1807042 w 2440414"/>
              <a:gd name="connsiteY1382" fmla="*/ 1699730 h 2445798"/>
              <a:gd name="connsiteX1383" fmla="*/ 1927479 w 2440414"/>
              <a:gd name="connsiteY1383" fmla="*/ 1698935 h 2445798"/>
              <a:gd name="connsiteX1384" fmla="*/ 1915685 w 2440414"/>
              <a:gd name="connsiteY1384" fmla="*/ 1713363 h 2445798"/>
              <a:gd name="connsiteX1385" fmla="*/ 1898220 w 2440414"/>
              <a:gd name="connsiteY1385" fmla="*/ 1746991 h 2445798"/>
              <a:gd name="connsiteX1386" fmla="*/ 1910128 w 2440414"/>
              <a:gd name="connsiteY1386" fmla="*/ 1761079 h 2445798"/>
              <a:gd name="connsiteX1387" fmla="*/ 1921922 w 2440414"/>
              <a:gd name="connsiteY1387" fmla="*/ 1741992 h 2445798"/>
              <a:gd name="connsiteX1388" fmla="*/ 1930654 w 2440414"/>
              <a:gd name="connsiteY1388" fmla="*/ 1737221 h 2445798"/>
              <a:gd name="connsiteX1389" fmla="*/ 1933149 w 2440414"/>
              <a:gd name="connsiteY1389" fmla="*/ 1708478 h 2445798"/>
              <a:gd name="connsiteX1390" fmla="*/ 1927479 w 2440414"/>
              <a:gd name="connsiteY1390" fmla="*/ 1698935 h 2445798"/>
              <a:gd name="connsiteX1391" fmla="*/ 1936211 w 2440414"/>
              <a:gd name="connsiteY1391" fmla="*/ 1694163 h 2445798"/>
              <a:gd name="connsiteX1392" fmla="*/ 1936211 w 2440414"/>
              <a:gd name="connsiteY1392" fmla="*/ 1708478 h 2445798"/>
              <a:gd name="connsiteX1393" fmla="*/ 1936211 w 2440414"/>
              <a:gd name="connsiteY1393" fmla="*/ 1694163 h 2445798"/>
              <a:gd name="connsiteX1394" fmla="*/ 1715523 w 2440414"/>
              <a:gd name="connsiteY1394" fmla="*/ 1693141 h 2445798"/>
              <a:gd name="connsiteX1395" fmla="*/ 1713368 w 2440414"/>
              <a:gd name="connsiteY1395" fmla="*/ 1695754 h 2445798"/>
              <a:gd name="connsiteX1396" fmla="*/ 1719039 w 2440414"/>
              <a:gd name="connsiteY1396" fmla="*/ 1695526 h 2445798"/>
              <a:gd name="connsiteX1397" fmla="*/ 1715523 w 2440414"/>
              <a:gd name="connsiteY1397" fmla="*/ 1693141 h 2445798"/>
              <a:gd name="connsiteX1398" fmla="*/ 1675037 w 2440414"/>
              <a:gd name="connsiteY1398" fmla="*/ 1691209 h 2445798"/>
              <a:gd name="connsiteX1399" fmla="*/ 1669253 w 2440414"/>
              <a:gd name="connsiteY1399" fmla="*/ 1695981 h 2445798"/>
              <a:gd name="connsiteX1400" fmla="*/ 1675037 w 2440414"/>
              <a:gd name="connsiteY1400" fmla="*/ 1691209 h 2445798"/>
              <a:gd name="connsiteX1401" fmla="*/ 1979079 w 2440414"/>
              <a:gd name="connsiteY1401" fmla="*/ 1688369 h 2445798"/>
              <a:gd name="connsiteX1402" fmla="*/ 1977037 w 2440414"/>
              <a:gd name="connsiteY1402" fmla="*/ 1693822 h 2445798"/>
              <a:gd name="connsiteX1403" fmla="*/ 1971480 w 2440414"/>
              <a:gd name="connsiteY1403" fmla="*/ 1713022 h 2445798"/>
              <a:gd name="connsiteX1404" fmla="*/ 1977264 w 2440414"/>
              <a:gd name="connsiteY1404" fmla="*/ 1717567 h 2445798"/>
              <a:gd name="connsiteX1405" fmla="*/ 1974429 w 2440414"/>
              <a:gd name="connsiteY1405" fmla="*/ 1727337 h 2445798"/>
              <a:gd name="connsiteX1406" fmla="*/ 1994729 w 2440414"/>
              <a:gd name="connsiteY1406" fmla="*/ 1698367 h 2445798"/>
              <a:gd name="connsiteX1407" fmla="*/ 1977264 w 2440414"/>
              <a:gd name="connsiteY1407" fmla="*/ 1703252 h 2445798"/>
              <a:gd name="connsiteX1408" fmla="*/ 1977037 w 2440414"/>
              <a:gd name="connsiteY1408" fmla="*/ 1693822 h 2445798"/>
              <a:gd name="connsiteX1409" fmla="*/ 1979079 w 2440414"/>
              <a:gd name="connsiteY1409" fmla="*/ 1688369 h 2445798"/>
              <a:gd name="connsiteX1410" fmla="*/ 1851270 w 2440414"/>
              <a:gd name="connsiteY1410" fmla="*/ 1685983 h 2445798"/>
              <a:gd name="connsiteX1411" fmla="*/ 1848321 w 2440414"/>
              <a:gd name="connsiteY1411" fmla="*/ 1689846 h 2445798"/>
              <a:gd name="connsiteX1412" fmla="*/ 1853992 w 2440414"/>
              <a:gd name="connsiteY1412" fmla="*/ 1689846 h 2445798"/>
              <a:gd name="connsiteX1413" fmla="*/ 1851270 w 2440414"/>
              <a:gd name="connsiteY1413" fmla="*/ 1685983 h 2445798"/>
              <a:gd name="connsiteX1414" fmla="*/ 2015142 w 2440414"/>
              <a:gd name="connsiteY1414" fmla="*/ 1684052 h 2445798"/>
              <a:gd name="connsiteX1415" fmla="*/ 2009585 w 2440414"/>
              <a:gd name="connsiteY1415" fmla="*/ 1703252 h 2445798"/>
              <a:gd name="connsiteX1416" fmla="*/ 2015142 w 2440414"/>
              <a:gd name="connsiteY1416" fmla="*/ 1684052 h 2445798"/>
              <a:gd name="connsiteX1417" fmla="*/ 61723 w 2440414"/>
              <a:gd name="connsiteY1417" fmla="*/ 1683257 h 2445798"/>
              <a:gd name="connsiteX1418" fmla="*/ 56053 w 2440414"/>
              <a:gd name="connsiteY1418" fmla="*/ 1688256 h 2445798"/>
              <a:gd name="connsiteX1419" fmla="*/ 61723 w 2440414"/>
              <a:gd name="connsiteY1419" fmla="*/ 1683257 h 2445798"/>
              <a:gd name="connsiteX1420" fmla="*/ 1815774 w 2440414"/>
              <a:gd name="connsiteY1420" fmla="*/ 1681666 h 2445798"/>
              <a:gd name="connsiteX1421" fmla="*/ 1815774 w 2440414"/>
              <a:gd name="connsiteY1421" fmla="*/ 1690187 h 2445798"/>
              <a:gd name="connsiteX1422" fmla="*/ 1815774 w 2440414"/>
              <a:gd name="connsiteY1422" fmla="*/ 1681666 h 2445798"/>
              <a:gd name="connsiteX1423" fmla="*/ 1734348 w 2440414"/>
              <a:gd name="connsiteY1423" fmla="*/ 1680076 h 2445798"/>
              <a:gd name="connsiteX1424" fmla="*/ 1727771 w 2440414"/>
              <a:gd name="connsiteY1424" fmla="*/ 1685983 h 2445798"/>
              <a:gd name="connsiteX1425" fmla="*/ 1736503 w 2440414"/>
              <a:gd name="connsiteY1425" fmla="*/ 1681098 h 2445798"/>
              <a:gd name="connsiteX1426" fmla="*/ 1734348 w 2440414"/>
              <a:gd name="connsiteY1426" fmla="*/ 1680076 h 2445798"/>
              <a:gd name="connsiteX1427" fmla="*/ 1929066 w 2440414"/>
              <a:gd name="connsiteY1427" fmla="*/ 1676895 h 2445798"/>
              <a:gd name="connsiteX1428" fmla="*/ 1927252 w 2440414"/>
              <a:gd name="connsiteY1428" fmla="*/ 1679735 h 2445798"/>
              <a:gd name="connsiteX1429" fmla="*/ 1930201 w 2440414"/>
              <a:gd name="connsiteY1429" fmla="*/ 1679735 h 2445798"/>
              <a:gd name="connsiteX1430" fmla="*/ 1929066 w 2440414"/>
              <a:gd name="connsiteY1430" fmla="*/ 1676895 h 2445798"/>
              <a:gd name="connsiteX1431" fmla="*/ 1713935 w 2440414"/>
              <a:gd name="connsiteY1431" fmla="*/ 1675872 h 2445798"/>
              <a:gd name="connsiteX1432" fmla="*/ 1710193 w 2440414"/>
              <a:gd name="connsiteY1432" fmla="*/ 1681325 h 2445798"/>
              <a:gd name="connsiteX1433" fmla="*/ 1680934 w 2440414"/>
              <a:gd name="connsiteY1433" fmla="*/ 1686438 h 2445798"/>
              <a:gd name="connsiteX1434" fmla="*/ 1681161 w 2440414"/>
              <a:gd name="connsiteY1434" fmla="*/ 1700752 h 2445798"/>
              <a:gd name="connsiteX1435" fmla="*/ 1675264 w 2440414"/>
              <a:gd name="connsiteY1435" fmla="*/ 1700752 h 2445798"/>
              <a:gd name="connsiteX1436" fmla="*/ 1673449 w 2440414"/>
              <a:gd name="connsiteY1436" fmla="*/ 1714840 h 2445798"/>
              <a:gd name="connsiteX1437" fmla="*/ 1673449 w 2440414"/>
              <a:gd name="connsiteY1437" fmla="*/ 1728473 h 2445798"/>
              <a:gd name="connsiteX1438" fmla="*/ 1673109 w 2440414"/>
              <a:gd name="connsiteY1438" fmla="*/ 1714840 h 2445798"/>
              <a:gd name="connsiteX1439" fmla="*/ 1672429 w 2440414"/>
              <a:gd name="connsiteY1439" fmla="*/ 1715181 h 2445798"/>
              <a:gd name="connsiteX1440" fmla="*/ 1663923 w 2440414"/>
              <a:gd name="connsiteY1440" fmla="*/ 1715181 h 2445798"/>
              <a:gd name="connsiteX1441" fmla="*/ 1658593 w 2440414"/>
              <a:gd name="connsiteY1441" fmla="*/ 1719157 h 2445798"/>
              <a:gd name="connsiteX1442" fmla="*/ 1663583 w 2440414"/>
              <a:gd name="connsiteY1442" fmla="*/ 1714613 h 2445798"/>
              <a:gd name="connsiteX1443" fmla="*/ 1666305 w 2440414"/>
              <a:gd name="connsiteY1443" fmla="*/ 1696208 h 2445798"/>
              <a:gd name="connsiteX1444" fmla="*/ 1643056 w 2440414"/>
              <a:gd name="connsiteY1444" fmla="*/ 1715181 h 2445798"/>
              <a:gd name="connsiteX1445" fmla="*/ 1628200 w 2440414"/>
              <a:gd name="connsiteY1445" fmla="*/ 1710636 h 2445798"/>
              <a:gd name="connsiteX1446" fmla="*/ 1608014 w 2440414"/>
              <a:gd name="connsiteY1446" fmla="*/ 1734608 h 2445798"/>
              <a:gd name="connsiteX1447" fmla="*/ 1599282 w 2440414"/>
              <a:gd name="connsiteY1447" fmla="*/ 1725178 h 2445798"/>
              <a:gd name="connsiteX1448" fmla="*/ 1599282 w 2440414"/>
              <a:gd name="connsiteY1448" fmla="*/ 1744151 h 2445798"/>
              <a:gd name="connsiteX1449" fmla="*/ 1605179 w 2440414"/>
              <a:gd name="connsiteY1449" fmla="*/ 1753694 h 2445798"/>
              <a:gd name="connsiteX1450" fmla="*/ 1596447 w 2440414"/>
              <a:gd name="connsiteY1450" fmla="*/ 1772894 h 2445798"/>
              <a:gd name="connsiteX1451" fmla="*/ 1614138 w 2440414"/>
              <a:gd name="connsiteY1451" fmla="*/ 1768009 h 2445798"/>
              <a:gd name="connsiteX1452" fmla="*/ 1619922 w 2440414"/>
              <a:gd name="connsiteY1452" fmla="*/ 1758466 h 2445798"/>
              <a:gd name="connsiteX1453" fmla="*/ 1619922 w 2440414"/>
              <a:gd name="connsiteY1453" fmla="*/ 1753694 h 2445798"/>
              <a:gd name="connsiteX1454" fmla="*/ 1634551 w 2440414"/>
              <a:gd name="connsiteY1454" fmla="*/ 1753467 h 2445798"/>
              <a:gd name="connsiteX1455" fmla="*/ 1643283 w 2440414"/>
              <a:gd name="connsiteY1455" fmla="*/ 1743924 h 2445798"/>
              <a:gd name="connsiteX1456" fmla="*/ 1646118 w 2440414"/>
              <a:gd name="connsiteY1456" fmla="*/ 1748695 h 2445798"/>
              <a:gd name="connsiteX1457" fmla="*/ 1652242 w 2440414"/>
              <a:gd name="connsiteY1457" fmla="*/ 1748695 h 2445798"/>
              <a:gd name="connsiteX1458" fmla="*/ 1643510 w 2440414"/>
              <a:gd name="connsiteY1458" fmla="*/ 1753467 h 2445798"/>
              <a:gd name="connsiteX1459" fmla="*/ 1646232 w 2440414"/>
              <a:gd name="connsiteY1459" fmla="*/ 1772553 h 2445798"/>
              <a:gd name="connsiteX1460" fmla="*/ 1666872 w 2440414"/>
              <a:gd name="connsiteY1460" fmla="*/ 1767782 h 2445798"/>
              <a:gd name="connsiteX1461" fmla="*/ 1690120 w 2440414"/>
              <a:gd name="connsiteY1461" fmla="*/ 1753126 h 2445798"/>
              <a:gd name="connsiteX1462" fmla="*/ 1701801 w 2440414"/>
              <a:gd name="connsiteY1462" fmla="*/ 1729268 h 2445798"/>
              <a:gd name="connsiteX1463" fmla="*/ 1719265 w 2440414"/>
              <a:gd name="connsiteY1463" fmla="*/ 1729041 h 2445798"/>
              <a:gd name="connsiteX1464" fmla="*/ 1707811 w 2440414"/>
              <a:gd name="connsiteY1464" fmla="*/ 1719612 h 2445798"/>
              <a:gd name="connsiteX1465" fmla="*/ 1698852 w 2440414"/>
              <a:gd name="connsiteY1465" fmla="*/ 1710068 h 2445798"/>
              <a:gd name="connsiteX1466" fmla="*/ 1690120 w 2440414"/>
              <a:gd name="connsiteY1466" fmla="*/ 1714954 h 2445798"/>
              <a:gd name="connsiteX1467" fmla="*/ 1681388 w 2440414"/>
              <a:gd name="connsiteY1467" fmla="*/ 1719725 h 2445798"/>
              <a:gd name="connsiteX1468" fmla="*/ 1695677 w 2440414"/>
              <a:gd name="connsiteY1468" fmla="*/ 1686211 h 2445798"/>
              <a:gd name="connsiteX1469" fmla="*/ 1710193 w 2440414"/>
              <a:gd name="connsiteY1469" fmla="*/ 1681325 h 2445798"/>
              <a:gd name="connsiteX1470" fmla="*/ 1713935 w 2440414"/>
              <a:gd name="connsiteY1470" fmla="*/ 1675872 h 2445798"/>
              <a:gd name="connsiteX1471" fmla="*/ 1594519 w 2440414"/>
              <a:gd name="connsiteY1471" fmla="*/ 1674282 h 2445798"/>
              <a:gd name="connsiteX1472" fmla="*/ 1592931 w 2440414"/>
              <a:gd name="connsiteY1472" fmla="*/ 1677463 h 2445798"/>
              <a:gd name="connsiteX1473" fmla="*/ 1595880 w 2440414"/>
              <a:gd name="connsiteY1473" fmla="*/ 1677463 h 2445798"/>
              <a:gd name="connsiteX1474" fmla="*/ 1594519 w 2440414"/>
              <a:gd name="connsiteY1474" fmla="*/ 1674282 h 2445798"/>
              <a:gd name="connsiteX1475" fmla="*/ 1639768 w 2440414"/>
              <a:gd name="connsiteY1475" fmla="*/ 1672350 h 2445798"/>
              <a:gd name="connsiteX1476" fmla="*/ 1631149 w 2440414"/>
              <a:gd name="connsiteY1476" fmla="*/ 1691437 h 2445798"/>
              <a:gd name="connsiteX1477" fmla="*/ 1645665 w 2440414"/>
              <a:gd name="connsiteY1477" fmla="*/ 1681893 h 2445798"/>
              <a:gd name="connsiteX1478" fmla="*/ 1639768 w 2440414"/>
              <a:gd name="connsiteY1478" fmla="*/ 1672350 h 2445798"/>
              <a:gd name="connsiteX1479" fmla="*/ 1955263 w 2440414"/>
              <a:gd name="connsiteY1479" fmla="*/ 1667238 h 2445798"/>
              <a:gd name="connsiteX1480" fmla="*/ 1953676 w 2440414"/>
              <a:gd name="connsiteY1480" fmla="*/ 1670192 h 2445798"/>
              <a:gd name="connsiteX1481" fmla="*/ 1956624 w 2440414"/>
              <a:gd name="connsiteY1481" fmla="*/ 1670192 h 2445798"/>
              <a:gd name="connsiteX1482" fmla="*/ 1955263 w 2440414"/>
              <a:gd name="connsiteY1482" fmla="*/ 1667238 h 2445798"/>
              <a:gd name="connsiteX1483" fmla="*/ 1718925 w 2440414"/>
              <a:gd name="connsiteY1483" fmla="*/ 1667011 h 2445798"/>
              <a:gd name="connsiteX1484" fmla="*/ 1713141 w 2440414"/>
              <a:gd name="connsiteY1484" fmla="*/ 1671782 h 2445798"/>
              <a:gd name="connsiteX1485" fmla="*/ 1718925 w 2440414"/>
              <a:gd name="connsiteY1485" fmla="*/ 1667011 h 2445798"/>
              <a:gd name="connsiteX1486" fmla="*/ 1780391 w 2440414"/>
              <a:gd name="connsiteY1486" fmla="*/ 1666556 h 2445798"/>
              <a:gd name="connsiteX1487" fmla="*/ 1766102 w 2440414"/>
              <a:gd name="connsiteY1487" fmla="*/ 1690414 h 2445798"/>
              <a:gd name="connsiteX1488" fmla="*/ 1774834 w 2440414"/>
              <a:gd name="connsiteY1488" fmla="*/ 1680871 h 2445798"/>
              <a:gd name="connsiteX1489" fmla="*/ 1780391 w 2440414"/>
              <a:gd name="connsiteY1489" fmla="*/ 1666556 h 2445798"/>
              <a:gd name="connsiteX1490" fmla="*/ 1798083 w 2440414"/>
              <a:gd name="connsiteY1490" fmla="*/ 1666443 h 2445798"/>
              <a:gd name="connsiteX1491" fmla="*/ 1780618 w 2440414"/>
              <a:gd name="connsiteY1491" fmla="*/ 1685643 h 2445798"/>
              <a:gd name="connsiteX1492" fmla="*/ 1798083 w 2440414"/>
              <a:gd name="connsiteY1492" fmla="*/ 1666443 h 2445798"/>
              <a:gd name="connsiteX1493" fmla="*/ 1909561 w 2440414"/>
              <a:gd name="connsiteY1493" fmla="*/ 1665647 h 2445798"/>
              <a:gd name="connsiteX1494" fmla="*/ 1903777 w 2440414"/>
              <a:gd name="connsiteY1494" fmla="*/ 1675304 h 2445798"/>
              <a:gd name="connsiteX1495" fmla="*/ 1912736 w 2440414"/>
              <a:gd name="connsiteY1495" fmla="*/ 1689392 h 2445798"/>
              <a:gd name="connsiteX1496" fmla="*/ 1892323 w 2440414"/>
              <a:gd name="connsiteY1496" fmla="*/ 1699162 h 2445798"/>
              <a:gd name="connsiteX1497" fmla="*/ 1889374 w 2440414"/>
              <a:gd name="connsiteY1497" fmla="*/ 1708705 h 2445798"/>
              <a:gd name="connsiteX1498" fmla="*/ 1871683 w 2440414"/>
              <a:gd name="connsiteY1498" fmla="*/ 1718362 h 2445798"/>
              <a:gd name="connsiteX1499" fmla="*/ 1862951 w 2440414"/>
              <a:gd name="connsiteY1499" fmla="*/ 1728132 h 2445798"/>
              <a:gd name="connsiteX1500" fmla="*/ 1886426 w 2440414"/>
              <a:gd name="connsiteY1500" fmla="*/ 1732904 h 2445798"/>
              <a:gd name="connsiteX1501" fmla="*/ 1901055 w 2440414"/>
              <a:gd name="connsiteY1501" fmla="*/ 1713363 h 2445798"/>
              <a:gd name="connsiteX1502" fmla="*/ 1906952 w 2440414"/>
              <a:gd name="connsiteY1502" fmla="*/ 1713363 h 2445798"/>
              <a:gd name="connsiteX1503" fmla="*/ 1912736 w 2440414"/>
              <a:gd name="connsiteY1503" fmla="*/ 1694390 h 2445798"/>
              <a:gd name="connsiteX1504" fmla="*/ 1918520 w 2440414"/>
              <a:gd name="connsiteY1504" fmla="*/ 1675077 h 2445798"/>
              <a:gd name="connsiteX1505" fmla="*/ 1909561 w 2440414"/>
              <a:gd name="connsiteY1505" fmla="*/ 1665647 h 2445798"/>
              <a:gd name="connsiteX1506" fmla="*/ 2095887 w 2440414"/>
              <a:gd name="connsiteY1506" fmla="*/ 1665193 h 2445798"/>
              <a:gd name="connsiteX1507" fmla="*/ 2087154 w 2440414"/>
              <a:gd name="connsiteY1507" fmla="*/ 1679508 h 2445798"/>
              <a:gd name="connsiteX1508" fmla="*/ 2095887 w 2440414"/>
              <a:gd name="connsiteY1508" fmla="*/ 1665193 h 2445798"/>
              <a:gd name="connsiteX1509" fmla="*/ 1968078 w 2440414"/>
              <a:gd name="connsiteY1509" fmla="*/ 1665193 h 2445798"/>
              <a:gd name="connsiteX1510" fmla="*/ 1962408 w 2440414"/>
              <a:gd name="connsiteY1510" fmla="*/ 1679508 h 2445798"/>
              <a:gd name="connsiteX1511" fmla="*/ 1956851 w 2440414"/>
              <a:gd name="connsiteY1511" fmla="*/ 1693936 h 2445798"/>
              <a:gd name="connsiteX1512" fmla="*/ 1945057 w 2440414"/>
              <a:gd name="connsiteY1512" fmla="*/ 1713249 h 2445798"/>
              <a:gd name="connsiteX1513" fmla="*/ 1956851 w 2440414"/>
              <a:gd name="connsiteY1513" fmla="*/ 1693936 h 2445798"/>
              <a:gd name="connsiteX1514" fmla="*/ 1968078 w 2440414"/>
              <a:gd name="connsiteY1514" fmla="*/ 1665193 h 2445798"/>
              <a:gd name="connsiteX1515" fmla="*/ 2258397 w 2440414"/>
              <a:gd name="connsiteY1515" fmla="*/ 1663262 h 2445798"/>
              <a:gd name="connsiteX1516" fmla="*/ 2240933 w 2440414"/>
              <a:gd name="connsiteY1516" fmla="*/ 1677690 h 2445798"/>
              <a:gd name="connsiteX1517" fmla="*/ 2235263 w 2440414"/>
              <a:gd name="connsiteY1517" fmla="*/ 1692005 h 2445798"/>
              <a:gd name="connsiteX1518" fmla="*/ 2240933 w 2440414"/>
              <a:gd name="connsiteY1518" fmla="*/ 1677690 h 2445798"/>
              <a:gd name="connsiteX1519" fmla="*/ 2258397 w 2440414"/>
              <a:gd name="connsiteY1519" fmla="*/ 1663262 h 2445798"/>
              <a:gd name="connsiteX1520" fmla="*/ 1759978 w 2440414"/>
              <a:gd name="connsiteY1520" fmla="*/ 1657013 h 2445798"/>
              <a:gd name="connsiteX1521" fmla="*/ 1753968 w 2440414"/>
              <a:gd name="connsiteY1521" fmla="*/ 1661785 h 2445798"/>
              <a:gd name="connsiteX1522" fmla="*/ 1759978 w 2440414"/>
              <a:gd name="connsiteY1522" fmla="*/ 1657013 h 2445798"/>
              <a:gd name="connsiteX1523" fmla="*/ 1512073 w 2440414"/>
              <a:gd name="connsiteY1523" fmla="*/ 1655650 h 2445798"/>
              <a:gd name="connsiteX1524" fmla="*/ 1504815 w 2440414"/>
              <a:gd name="connsiteY1524" fmla="*/ 1668601 h 2445798"/>
              <a:gd name="connsiteX1525" fmla="*/ 1525454 w 2440414"/>
              <a:gd name="connsiteY1525" fmla="*/ 1658831 h 2445798"/>
              <a:gd name="connsiteX1526" fmla="*/ 1512073 w 2440414"/>
              <a:gd name="connsiteY1526" fmla="*/ 1655650 h 2445798"/>
              <a:gd name="connsiteX1527" fmla="*/ 2290605 w 2440414"/>
              <a:gd name="connsiteY1527" fmla="*/ 1653264 h 2445798"/>
              <a:gd name="connsiteX1528" fmla="*/ 2287656 w 2440414"/>
              <a:gd name="connsiteY1528" fmla="*/ 1658263 h 2445798"/>
              <a:gd name="connsiteX1529" fmla="*/ 2290605 w 2440414"/>
              <a:gd name="connsiteY1529" fmla="*/ 1653264 h 2445798"/>
              <a:gd name="connsiteX1530" fmla="*/ 1616293 w 2440414"/>
              <a:gd name="connsiteY1530" fmla="*/ 1653264 h 2445798"/>
              <a:gd name="connsiteX1531" fmla="*/ 1598828 w 2440414"/>
              <a:gd name="connsiteY1531" fmla="*/ 1677463 h 2445798"/>
              <a:gd name="connsiteX1532" fmla="*/ 1616293 w 2440414"/>
              <a:gd name="connsiteY1532" fmla="*/ 1653264 h 2445798"/>
              <a:gd name="connsiteX1533" fmla="*/ 1751246 w 2440414"/>
              <a:gd name="connsiteY1533" fmla="*/ 1652469 h 2445798"/>
              <a:gd name="connsiteX1534" fmla="*/ 1742514 w 2440414"/>
              <a:gd name="connsiteY1534" fmla="*/ 1666784 h 2445798"/>
              <a:gd name="connsiteX1535" fmla="*/ 1751246 w 2440414"/>
              <a:gd name="connsiteY1535" fmla="*/ 1666784 h 2445798"/>
              <a:gd name="connsiteX1536" fmla="*/ 1751246 w 2440414"/>
              <a:gd name="connsiteY1536" fmla="*/ 1652469 h 2445798"/>
              <a:gd name="connsiteX1537" fmla="*/ 2283460 w 2440414"/>
              <a:gd name="connsiteY1537" fmla="*/ 1650537 h 2445798"/>
              <a:gd name="connsiteX1538" fmla="*/ 2281873 w 2440414"/>
              <a:gd name="connsiteY1538" fmla="*/ 1653491 h 2445798"/>
              <a:gd name="connsiteX1539" fmla="*/ 2284821 w 2440414"/>
              <a:gd name="connsiteY1539" fmla="*/ 1653264 h 2445798"/>
              <a:gd name="connsiteX1540" fmla="*/ 2283460 w 2440414"/>
              <a:gd name="connsiteY1540" fmla="*/ 1650537 h 2445798"/>
              <a:gd name="connsiteX1541" fmla="*/ 2053246 w 2440414"/>
              <a:gd name="connsiteY1541" fmla="*/ 1650310 h 2445798"/>
              <a:gd name="connsiteX1542" fmla="*/ 2024101 w 2440414"/>
              <a:gd name="connsiteY1542" fmla="*/ 1684052 h 2445798"/>
              <a:gd name="connsiteX1543" fmla="*/ 2018317 w 2440414"/>
              <a:gd name="connsiteY1543" fmla="*/ 1693595 h 2445798"/>
              <a:gd name="connsiteX1544" fmla="*/ 2033060 w 2440414"/>
              <a:gd name="connsiteY1544" fmla="*/ 1698139 h 2445798"/>
              <a:gd name="connsiteX1545" fmla="*/ 2053246 w 2440414"/>
              <a:gd name="connsiteY1545" fmla="*/ 1674168 h 2445798"/>
              <a:gd name="connsiteX1546" fmla="*/ 2053246 w 2440414"/>
              <a:gd name="connsiteY1546" fmla="*/ 1650310 h 2445798"/>
              <a:gd name="connsiteX1547" fmla="*/ 2381103 w 2440414"/>
              <a:gd name="connsiteY1547" fmla="*/ 1645993 h 2445798"/>
              <a:gd name="connsiteX1548" fmla="*/ 2366814 w 2440414"/>
              <a:gd name="connsiteY1548" fmla="*/ 1689051 h 2445798"/>
              <a:gd name="connsiteX1549" fmla="*/ 2360803 w 2440414"/>
              <a:gd name="connsiteY1549" fmla="*/ 1689051 h 2445798"/>
              <a:gd name="connsiteX1550" fmla="*/ 2331885 w 2440414"/>
              <a:gd name="connsiteY1550" fmla="*/ 1751308 h 2445798"/>
              <a:gd name="connsiteX1551" fmla="*/ 2299677 w 2440414"/>
              <a:gd name="connsiteY1551" fmla="*/ 1765964 h 2445798"/>
              <a:gd name="connsiteX1552" fmla="*/ 2299904 w 2440414"/>
              <a:gd name="connsiteY1552" fmla="*/ 1785050 h 2445798"/>
              <a:gd name="connsiteX1553" fmla="*/ 2273480 w 2440414"/>
              <a:gd name="connsiteY1553" fmla="*/ 1785277 h 2445798"/>
              <a:gd name="connsiteX1554" fmla="*/ 2287770 w 2440414"/>
              <a:gd name="connsiteY1554" fmla="*/ 1751763 h 2445798"/>
              <a:gd name="connsiteX1555" fmla="*/ 2302739 w 2440414"/>
              <a:gd name="connsiteY1555" fmla="*/ 1741992 h 2445798"/>
              <a:gd name="connsiteX1556" fmla="*/ 2308296 w 2440414"/>
              <a:gd name="connsiteY1556" fmla="*/ 1718135 h 2445798"/>
              <a:gd name="connsiteX1557" fmla="*/ 2349122 w 2440414"/>
              <a:gd name="connsiteY1557" fmla="*/ 1674963 h 2445798"/>
              <a:gd name="connsiteX1558" fmla="*/ 2357855 w 2440414"/>
              <a:gd name="connsiteY1558" fmla="*/ 1674963 h 2445798"/>
              <a:gd name="connsiteX1559" fmla="*/ 2381103 w 2440414"/>
              <a:gd name="connsiteY1559" fmla="*/ 1645993 h 2445798"/>
              <a:gd name="connsiteX1560" fmla="*/ 1767917 w 2440414"/>
              <a:gd name="connsiteY1560" fmla="*/ 1644403 h 2445798"/>
              <a:gd name="connsiteX1561" fmla="*/ 1765762 w 2440414"/>
              <a:gd name="connsiteY1561" fmla="*/ 1652469 h 2445798"/>
              <a:gd name="connsiteX1562" fmla="*/ 1767917 w 2440414"/>
              <a:gd name="connsiteY1562" fmla="*/ 1644403 h 2445798"/>
              <a:gd name="connsiteX1563" fmla="*/ 1692275 w 2440414"/>
              <a:gd name="connsiteY1563" fmla="*/ 1643380 h 2445798"/>
              <a:gd name="connsiteX1564" fmla="*/ 1677759 w 2440414"/>
              <a:gd name="connsiteY1564" fmla="*/ 1652923 h 2445798"/>
              <a:gd name="connsiteX1565" fmla="*/ 1648500 w 2440414"/>
              <a:gd name="connsiteY1565" fmla="*/ 1662580 h 2445798"/>
              <a:gd name="connsiteX1566" fmla="*/ 1648500 w 2440414"/>
              <a:gd name="connsiteY1566" fmla="*/ 1662580 h 2445798"/>
              <a:gd name="connsiteX1567" fmla="*/ 1651675 w 2440414"/>
              <a:gd name="connsiteY1567" fmla="*/ 1677122 h 2445798"/>
              <a:gd name="connsiteX1568" fmla="*/ 1677759 w 2440414"/>
              <a:gd name="connsiteY1568" fmla="*/ 1662466 h 2445798"/>
              <a:gd name="connsiteX1569" fmla="*/ 1692275 w 2440414"/>
              <a:gd name="connsiteY1569" fmla="*/ 1643380 h 2445798"/>
              <a:gd name="connsiteX1570" fmla="*/ 1776649 w 2440414"/>
              <a:gd name="connsiteY1570" fmla="*/ 1640426 h 2445798"/>
              <a:gd name="connsiteX1571" fmla="*/ 1774494 w 2440414"/>
              <a:gd name="connsiteY1571" fmla="*/ 1642812 h 2445798"/>
              <a:gd name="connsiteX1572" fmla="*/ 1780164 w 2440414"/>
              <a:gd name="connsiteY1572" fmla="*/ 1642812 h 2445798"/>
              <a:gd name="connsiteX1573" fmla="*/ 1776649 w 2440414"/>
              <a:gd name="connsiteY1573" fmla="*/ 1640426 h 2445798"/>
              <a:gd name="connsiteX1574" fmla="*/ 1540084 w 2440414"/>
              <a:gd name="connsiteY1574" fmla="*/ 1639745 h 2445798"/>
              <a:gd name="connsiteX1575" fmla="*/ 1534300 w 2440414"/>
              <a:gd name="connsiteY1575" fmla="*/ 1644516 h 2445798"/>
              <a:gd name="connsiteX1576" fmla="*/ 1540084 w 2440414"/>
              <a:gd name="connsiteY1576" fmla="*/ 1639745 h 2445798"/>
              <a:gd name="connsiteX1577" fmla="*/ 1973862 w 2440414"/>
              <a:gd name="connsiteY1577" fmla="*/ 1636450 h 2445798"/>
              <a:gd name="connsiteX1578" fmla="*/ 1971140 w 2440414"/>
              <a:gd name="connsiteY1578" fmla="*/ 1655650 h 2445798"/>
              <a:gd name="connsiteX1579" fmla="*/ 1985543 w 2440414"/>
              <a:gd name="connsiteY1579" fmla="*/ 1636450 h 2445798"/>
              <a:gd name="connsiteX1580" fmla="*/ 1973862 w 2440414"/>
              <a:gd name="connsiteY1580" fmla="*/ 1636450 h 2445798"/>
              <a:gd name="connsiteX1581" fmla="*/ 1635798 w 2440414"/>
              <a:gd name="connsiteY1581" fmla="*/ 1635428 h 2445798"/>
              <a:gd name="connsiteX1582" fmla="*/ 1642489 w 2440414"/>
              <a:gd name="connsiteY1582" fmla="*/ 1638836 h 2445798"/>
              <a:gd name="connsiteX1583" fmla="*/ 1635798 w 2440414"/>
              <a:gd name="connsiteY1583" fmla="*/ 1635428 h 2445798"/>
              <a:gd name="connsiteX1584" fmla="*/ 1787196 w 2440414"/>
              <a:gd name="connsiteY1584" fmla="*/ 1634405 h 2445798"/>
              <a:gd name="connsiteX1585" fmla="*/ 1786175 w 2440414"/>
              <a:gd name="connsiteY1585" fmla="*/ 1637813 h 2445798"/>
              <a:gd name="connsiteX1586" fmla="*/ 1789123 w 2440414"/>
              <a:gd name="connsiteY1586" fmla="*/ 1642585 h 2445798"/>
              <a:gd name="connsiteX1587" fmla="*/ 1787196 w 2440414"/>
              <a:gd name="connsiteY1587" fmla="*/ 1634405 h 2445798"/>
              <a:gd name="connsiteX1588" fmla="*/ 1556414 w 2440414"/>
              <a:gd name="connsiteY1588" fmla="*/ 1633837 h 2445798"/>
              <a:gd name="connsiteX1589" fmla="*/ 1553352 w 2440414"/>
              <a:gd name="connsiteY1589" fmla="*/ 1638609 h 2445798"/>
              <a:gd name="connsiteX1590" fmla="*/ 1556414 w 2440414"/>
              <a:gd name="connsiteY1590" fmla="*/ 1633837 h 2445798"/>
              <a:gd name="connsiteX1591" fmla="*/ 2387794 w 2440414"/>
              <a:gd name="connsiteY1591" fmla="*/ 1633610 h 2445798"/>
              <a:gd name="connsiteX1592" fmla="*/ 2379061 w 2440414"/>
              <a:gd name="connsiteY1592" fmla="*/ 1643380 h 2445798"/>
              <a:gd name="connsiteX1593" fmla="*/ 2387794 w 2440414"/>
              <a:gd name="connsiteY1593" fmla="*/ 1633610 h 2445798"/>
              <a:gd name="connsiteX1594" fmla="*/ 2095887 w 2440414"/>
              <a:gd name="connsiteY1594" fmla="*/ 1633610 h 2445798"/>
              <a:gd name="connsiteX1595" fmla="*/ 2101897 w 2440414"/>
              <a:gd name="connsiteY1595" fmla="*/ 1652696 h 2445798"/>
              <a:gd name="connsiteX1596" fmla="*/ 2095887 w 2440414"/>
              <a:gd name="connsiteY1596" fmla="*/ 1633610 h 2445798"/>
              <a:gd name="connsiteX1597" fmla="*/ 1929860 w 2440414"/>
              <a:gd name="connsiteY1597" fmla="*/ 1632019 h 2445798"/>
              <a:gd name="connsiteX1598" fmla="*/ 1924077 w 2440414"/>
              <a:gd name="connsiteY1598" fmla="*/ 1646334 h 2445798"/>
              <a:gd name="connsiteX1599" fmla="*/ 1929860 w 2440414"/>
              <a:gd name="connsiteY1599" fmla="*/ 1632019 h 2445798"/>
              <a:gd name="connsiteX1600" fmla="*/ 1965130 w 2440414"/>
              <a:gd name="connsiteY1600" fmla="*/ 1631906 h 2445798"/>
              <a:gd name="connsiteX1601" fmla="*/ 1962181 w 2440414"/>
              <a:gd name="connsiteY1601" fmla="*/ 1636677 h 2445798"/>
              <a:gd name="connsiteX1602" fmla="*/ 1965130 w 2440414"/>
              <a:gd name="connsiteY1602" fmla="*/ 1631906 h 2445798"/>
              <a:gd name="connsiteX1603" fmla="*/ 2164384 w 2440414"/>
              <a:gd name="connsiteY1603" fmla="*/ 1625657 h 2445798"/>
              <a:gd name="connsiteX1604" fmla="*/ 2155652 w 2440414"/>
              <a:gd name="connsiteY1604" fmla="*/ 1649515 h 2445798"/>
              <a:gd name="connsiteX1605" fmla="*/ 2164384 w 2440414"/>
              <a:gd name="connsiteY1605" fmla="*/ 1639972 h 2445798"/>
              <a:gd name="connsiteX1606" fmla="*/ 2164384 w 2440414"/>
              <a:gd name="connsiteY1606" fmla="*/ 1625657 h 2445798"/>
              <a:gd name="connsiteX1607" fmla="*/ 1936324 w 2440414"/>
              <a:gd name="connsiteY1607" fmla="*/ 1624067 h 2445798"/>
              <a:gd name="connsiteX1608" fmla="*/ 1935531 w 2440414"/>
              <a:gd name="connsiteY1608" fmla="*/ 1627134 h 2445798"/>
              <a:gd name="connsiteX1609" fmla="*/ 1938706 w 2440414"/>
              <a:gd name="connsiteY1609" fmla="*/ 1632019 h 2445798"/>
              <a:gd name="connsiteX1610" fmla="*/ 1936324 w 2440414"/>
              <a:gd name="connsiteY1610" fmla="*/ 1624067 h 2445798"/>
              <a:gd name="connsiteX1611" fmla="*/ 1812598 w 2440414"/>
              <a:gd name="connsiteY1611" fmla="*/ 1623271 h 2445798"/>
              <a:gd name="connsiteX1612" fmla="*/ 1809537 w 2440414"/>
              <a:gd name="connsiteY1612" fmla="*/ 1633042 h 2445798"/>
              <a:gd name="connsiteX1613" fmla="*/ 1812598 w 2440414"/>
              <a:gd name="connsiteY1613" fmla="*/ 1623271 h 2445798"/>
              <a:gd name="connsiteX1614" fmla="*/ 2003801 w 2440414"/>
              <a:gd name="connsiteY1614" fmla="*/ 1618386 h 2445798"/>
              <a:gd name="connsiteX1615" fmla="*/ 2003007 w 2440414"/>
              <a:gd name="connsiteY1615" fmla="*/ 1621908 h 2445798"/>
              <a:gd name="connsiteX1616" fmla="*/ 2006069 w 2440414"/>
              <a:gd name="connsiteY1616" fmla="*/ 1626680 h 2445798"/>
              <a:gd name="connsiteX1617" fmla="*/ 2003801 w 2440414"/>
              <a:gd name="connsiteY1617" fmla="*/ 1618386 h 2445798"/>
              <a:gd name="connsiteX1618" fmla="*/ 1992687 w 2440414"/>
              <a:gd name="connsiteY1618" fmla="*/ 1617818 h 2445798"/>
              <a:gd name="connsiteX1619" fmla="*/ 1991326 w 2440414"/>
              <a:gd name="connsiteY1619" fmla="*/ 1626680 h 2445798"/>
              <a:gd name="connsiteX1620" fmla="*/ 1992687 w 2440414"/>
              <a:gd name="connsiteY1620" fmla="*/ 1617818 h 2445798"/>
              <a:gd name="connsiteX1621" fmla="*/ 2038163 w 2440414"/>
              <a:gd name="connsiteY1621" fmla="*/ 1617023 h 2445798"/>
              <a:gd name="connsiteX1622" fmla="*/ 2041338 w 2440414"/>
              <a:gd name="connsiteY1622" fmla="*/ 1635996 h 2445798"/>
              <a:gd name="connsiteX1623" fmla="*/ 2053019 w 2440414"/>
              <a:gd name="connsiteY1623" fmla="*/ 1640767 h 2445798"/>
              <a:gd name="connsiteX1624" fmla="*/ 2055854 w 2440414"/>
              <a:gd name="connsiteY1624" fmla="*/ 1635882 h 2445798"/>
              <a:gd name="connsiteX1625" fmla="*/ 2058803 w 2440414"/>
              <a:gd name="connsiteY1625" fmla="*/ 1640767 h 2445798"/>
              <a:gd name="connsiteX1626" fmla="*/ 2061751 w 2440414"/>
              <a:gd name="connsiteY1626" fmla="*/ 1631224 h 2445798"/>
              <a:gd name="connsiteX1627" fmla="*/ 2067762 w 2440414"/>
              <a:gd name="connsiteY1627" fmla="*/ 1635882 h 2445798"/>
              <a:gd name="connsiteX1628" fmla="*/ 2061751 w 2440414"/>
              <a:gd name="connsiteY1628" fmla="*/ 1617023 h 2445798"/>
              <a:gd name="connsiteX1629" fmla="*/ 2038163 w 2440414"/>
              <a:gd name="connsiteY1629" fmla="*/ 1617023 h 2445798"/>
              <a:gd name="connsiteX1630" fmla="*/ 1764174 w 2440414"/>
              <a:gd name="connsiteY1630" fmla="*/ 1616000 h 2445798"/>
              <a:gd name="connsiteX1631" fmla="*/ 1762586 w 2440414"/>
              <a:gd name="connsiteY1631" fmla="*/ 1618954 h 2445798"/>
              <a:gd name="connsiteX1632" fmla="*/ 1765535 w 2440414"/>
              <a:gd name="connsiteY1632" fmla="*/ 1618727 h 2445798"/>
              <a:gd name="connsiteX1633" fmla="*/ 1764174 w 2440414"/>
              <a:gd name="connsiteY1633" fmla="*/ 1616000 h 2445798"/>
              <a:gd name="connsiteX1634" fmla="*/ 2130249 w 2440414"/>
              <a:gd name="connsiteY1634" fmla="*/ 1614978 h 2445798"/>
              <a:gd name="connsiteX1635" fmla="*/ 2124465 w 2440414"/>
              <a:gd name="connsiteY1635" fmla="*/ 1619750 h 2445798"/>
              <a:gd name="connsiteX1636" fmla="*/ 2130249 w 2440414"/>
              <a:gd name="connsiteY1636" fmla="*/ 1614978 h 2445798"/>
              <a:gd name="connsiteX1637" fmla="*/ 2073319 w 2440414"/>
              <a:gd name="connsiteY1637" fmla="*/ 1611797 h 2445798"/>
              <a:gd name="connsiteX1638" fmla="*/ 2067535 w 2440414"/>
              <a:gd name="connsiteY1638" fmla="*/ 1612024 h 2445798"/>
              <a:gd name="connsiteX1639" fmla="*/ 2067535 w 2440414"/>
              <a:gd name="connsiteY1639" fmla="*/ 1621567 h 2445798"/>
              <a:gd name="connsiteX1640" fmla="*/ 2073319 w 2440414"/>
              <a:gd name="connsiteY1640" fmla="*/ 1621567 h 2445798"/>
              <a:gd name="connsiteX1641" fmla="*/ 2073319 w 2440414"/>
              <a:gd name="connsiteY1641" fmla="*/ 1611797 h 2445798"/>
              <a:gd name="connsiteX1642" fmla="*/ 2219953 w 2440414"/>
              <a:gd name="connsiteY1642" fmla="*/ 1610774 h 2445798"/>
              <a:gd name="connsiteX1643" fmla="*/ 2217004 w 2440414"/>
              <a:gd name="connsiteY1643" fmla="*/ 1615773 h 2445798"/>
              <a:gd name="connsiteX1644" fmla="*/ 2219953 w 2440414"/>
              <a:gd name="connsiteY1644" fmla="*/ 1610774 h 2445798"/>
              <a:gd name="connsiteX1645" fmla="*/ 1805454 w 2440414"/>
              <a:gd name="connsiteY1645" fmla="*/ 1610774 h 2445798"/>
              <a:gd name="connsiteX1646" fmla="*/ 1803639 w 2440414"/>
              <a:gd name="connsiteY1646" fmla="*/ 1613842 h 2445798"/>
              <a:gd name="connsiteX1647" fmla="*/ 1806361 w 2440414"/>
              <a:gd name="connsiteY1647" fmla="*/ 1613842 h 2445798"/>
              <a:gd name="connsiteX1648" fmla="*/ 1805454 w 2440414"/>
              <a:gd name="connsiteY1648" fmla="*/ 1610774 h 2445798"/>
              <a:gd name="connsiteX1649" fmla="*/ 2278470 w 2440414"/>
              <a:gd name="connsiteY1649" fmla="*/ 1610434 h 2445798"/>
              <a:gd name="connsiteX1650" fmla="*/ 2272913 w 2440414"/>
              <a:gd name="connsiteY1650" fmla="*/ 1624862 h 2445798"/>
              <a:gd name="connsiteX1651" fmla="*/ 2264181 w 2440414"/>
              <a:gd name="connsiteY1651" fmla="*/ 1639177 h 2445798"/>
              <a:gd name="connsiteX1652" fmla="*/ 2272913 w 2440414"/>
              <a:gd name="connsiteY1652" fmla="*/ 1624862 h 2445798"/>
              <a:gd name="connsiteX1653" fmla="*/ 2275862 w 2440414"/>
              <a:gd name="connsiteY1653" fmla="*/ 1624862 h 2445798"/>
              <a:gd name="connsiteX1654" fmla="*/ 2278697 w 2440414"/>
              <a:gd name="connsiteY1654" fmla="*/ 1620204 h 2445798"/>
              <a:gd name="connsiteX1655" fmla="*/ 2278470 w 2440414"/>
              <a:gd name="connsiteY1655" fmla="*/ 1610434 h 2445798"/>
              <a:gd name="connsiteX1656" fmla="*/ 1759524 w 2440414"/>
              <a:gd name="connsiteY1656" fmla="*/ 1609184 h 2445798"/>
              <a:gd name="connsiteX1657" fmla="*/ 1756576 w 2440414"/>
              <a:gd name="connsiteY1657" fmla="*/ 1614183 h 2445798"/>
              <a:gd name="connsiteX1658" fmla="*/ 1759524 w 2440414"/>
              <a:gd name="connsiteY1658" fmla="*/ 1609184 h 2445798"/>
              <a:gd name="connsiteX1659" fmla="*/ 2211221 w 2440414"/>
              <a:gd name="connsiteY1659" fmla="*/ 1606230 h 2445798"/>
              <a:gd name="connsiteX1660" fmla="*/ 2202488 w 2440414"/>
              <a:gd name="connsiteY1660" fmla="*/ 1616000 h 2445798"/>
              <a:gd name="connsiteX1661" fmla="*/ 2193756 w 2440414"/>
              <a:gd name="connsiteY1661" fmla="*/ 1639745 h 2445798"/>
              <a:gd name="connsiteX1662" fmla="*/ 2173343 w 2440414"/>
              <a:gd name="connsiteY1662" fmla="*/ 1644516 h 2445798"/>
              <a:gd name="connsiteX1663" fmla="*/ 2161776 w 2440414"/>
              <a:gd name="connsiteY1663" fmla="*/ 1663830 h 2445798"/>
              <a:gd name="connsiteX1664" fmla="*/ 2158827 w 2440414"/>
              <a:gd name="connsiteY1664" fmla="*/ 1668715 h 2445798"/>
              <a:gd name="connsiteX1665" fmla="*/ 2144311 w 2440414"/>
              <a:gd name="connsiteY1665" fmla="*/ 1678258 h 2445798"/>
              <a:gd name="connsiteX1666" fmla="*/ 2152816 w 2440414"/>
              <a:gd name="connsiteY1666" fmla="*/ 1659285 h 2445798"/>
              <a:gd name="connsiteX1667" fmla="*/ 2146919 w 2440414"/>
              <a:gd name="connsiteY1667" fmla="*/ 1664057 h 2445798"/>
              <a:gd name="connsiteX1668" fmla="*/ 2141136 w 2440414"/>
              <a:gd name="connsiteY1668" fmla="*/ 1659285 h 2445798"/>
              <a:gd name="connsiteX1669" fmla="*/ 2132403 w 2440414"/>
              <a:gd name="connsiteY1669" fmla="*/ 1678485 h 2445798"/>
              <a:gd name="connsiteX1670" fmla="*/ 2126620 w 2440414"/>
              <a:gd name="connsiteY1670" fmla="*/ 1697344 h 2445798"/>
              <a:gd name="connsiteX1671" fmla="*/ 2115166 w 2440414"/>
              <a:gd name="connsiteY1671" fmla="*/ 1712000 h 2445798"/>
              <a:gd name="connsiteX1672" fmla="*/ 2126620 w 2440414"/>
              <a:gd name="connsiteY1672" fmla="*/ 1697344 h 2445798"/>
              <a:gd name="connsiteX1673" fmla="*/ 2141362 w 2440414"/>
              <a:gd name="connsiteY1673" fmla="*/ 1692573 h 2445798"/>
              <a:gd name="connsiteX1674" fmla="*/ 2132630 w 2440414"/>
              <a:gd name="connsiteY1674" fmla="*/ 1702343 h 2445798"/>
              <a:gd name="connsiteX1675" fmla="*/ 2132857 w 2440414"/>
              <a:gd name="connsiteY1675" fmla="*/ 1711773 h 2445798"/>
              <a:gd name="connsiteX1676" fmla="*/ 2126846 w 2440414"/>
              <a:gd name="connsiteY1676" fmla="*/ 1716544 h 2445798"/>
              <a:gd name="connsiteX1677" fmla="*/ 2109155 w 2440414"/>
              <a:gd name="connsiteY1677" fmla="*/ 1721543 h 2445798"/>
              <a:gd name="connsiteX1678" fmla="*/ 2106660 w 2440414"/>
              <a:gd name="connsiteY1678" fmla="*/ 1731313 h 2445798"/>
              <a:gd name="connsiteX1679" fmla="*/ 2097701 w 2440414"/>
              <a:gd name="connsiteY1679" fmla="*/ 1726314 h 2445798"/>
              <a:gd name="connsiteX1680" fmla="*/ 2106660 w 2440414"/>
              <a:gd name="connsiteY1680" fmla="*/ 1740856 h 2445798"/>
              <a:gd name="connsiteX1681" fmla="*/ 2088969 w 2440414"/>
              <a:gd name="connsiteY1681" fmla="*/ 1750513 h 2445798"/>
              <a:gd name="connsiteX1682" fmla="*/ 2106774 w 2440414"/>
              <a:gd name="connsiteY1682" fmla="*/ 1759602 h 2445798"/>
              <a:gd name="connsiteX1683" fmla="*/ 2095093 w 2440414"/>
              <a:gd name="connsiteY1683" fmla="*/ 1788458 h 2445798"/>
              <a:gd name="connsiteX1684" fmla="*/ 2071958 w 2440414"/>
              <a:gd name="connsiteY1684" fmla="*/ 1812657 h 2445798"/>
              <a:gd name="connsiteX1685" fmla="*/ 2071958 w 2440414"/>
              <a:gd name="connsiteY1685" fmla="*/ 1812657 h 2445798"/>
              <a:gd name="connsiteX1686" fmla="*/ 2086361 w 2440414"/>
              <a:gd name="connsiteY1686" fmla="*/ 1803114 h 2445798"/>
              <a:gd name="connsiteX1687" fmla="*/ 2098268 w 2440414"/>
              <a:gd name="connsiteY1687" fmla="*/ 1798001 h 2445798"/>
              <a:gd name="connsiteX1688" fmla="*/ 2107000 w 2440414"/>
              <a:gd name="connsiteY1688" fmla="*/ 1793230 h 2445798"/>
              <a:gd name="connsiteX1689" fmla="*/ 2112557 w 2440414"/>
              <a:gd name="connsiteY1689" fmla="*/ 1778688 h 2445798"/>
              <a:gd name="connsiteX1690" fmla="*/ 2121290 w 2440414"/>
              <a:gd name="connsiteY1690" fmla="*/ 1769145 h 2445798"/>
              <a:gd name="connsiteX1691" fmla="*/ 2124238 w 2440414"/>
              <a:gd name="connsiteY1691" fmla="*/ 1759602 h 2445798"/>
              <a:gd name="connsiteX1692" fmla="*/ 2130022 w 2440414"/>
              <a:gd name="connsiteY1692" fmla="*/ 1759602 h 2445798"/>
              <a:gd name="connsiteX1693" fmla="*/ 2130022 w 2440414"/>
              <a:gd name="connsiteY1693" fmla="*/ 1750172 h 2445798"/>
              <a:gd name="connsiteX1694" fmla="*/ 2135806 w 2440414"/>
              <a:gd name="connsiteY1694" fmla="*/ 1750172 h 2445798"/>
              <a:gd name="connsiteX1695" fmla="*/ 2135806 w 2440414"/>
              <a:gd name="connsiteY1695" fmla="*/ 1740629 h 2445798"/>
              <a:gd name="connsiteX1696" fmla="*/ 2147486 w 2440414"/>
              <a:gd name="connsiteY1696" fmla="*/ 1735630 h 2445798"/>
              <a:gd name="connsiteX1697" fmla="*/ 2162002 w 2440414"/>
              <a:gd name="connsiteY1697" fmla="*/ 1706660 h 2445798"/>
              <a:gd name="connsiteX1698" fmla="*/ 2167899 w 2440414"/>
              <a:gd name="connsiteY1698" fmla="*/ 1706660 h 2445798"/>
              <a:gd name="connsiteX1699" fmla="*/ 2170735 w 2440414"/>
              <a:gd name="connsiteY1699" fmla="*/ 1692345 h 2445798"/>
              <a:gd name="connsiteX1700" fmla="*/ 2182415 w 2440414"/>
              <a:gd name="connsiteY1700" fmla="*/ 1697117 h 2445798"/>
              <a:gd name="connsiteX1701" fmla="*/ 2199653 w 2440414"/>
              <a:gd name="connsiteY1701" fmla="*/ 1653832 h 2445798"/>
              <a:gd name="connsiteX1702" fmla="*/ 2193756 w 2440414"/>
              <a:gd name="connsiteY1702" fmla="*/ 1644403 h 2445798"/>
              <a:gd name="connsiteX1703" fmla="*/ 2208385 w 2440414"/>
              <a:gd name="connsiteY1703" fmla="*/ 1649288 h 2445798"/>
              <a:gd name="connsiteX1704" fmla="*/ 2205437 w 2440414"/>
              <a:gd name="connsiteY1704" fmla="*/ 1625544 h 2445798"/>
              <a:gd name="connsiteX1705" fmla="*/ 2211221 w 2440414"/>
              <a:gd name="connsiteY1705" fmla="*/ 1606230 h 2445798"/>
              <a:gd name="connsiteX1706" fmla="*/ 1772906 w 2440414"/>
              <a:gd name="connsiteY1706" fmla="*/ 1604640 h 2445798"/>
              <a:gd name="connsiteX1707" fmla="*/ 1777216 w 2440414"/>
              <a:gd name="connsiteY1707" fmla="*/ 1618727 h 2445798"/>
              <a:gd name="connsiteX1708" fmla="*/ 1777216 w 2440414"/>
              <a:gd name="connsiteY1708" fmla="*/ 1609184 h 2445798"/>
              <a:gd name="connsiteX1709" fmla="*/ 1772906 w 2440414"/>
              <a:gd name="connsiteY1709" fmla="*/ 1604640 h 2445798"/>
              <a:gd name="connsiteX1710" fmla="*/ 1954810 w 2440414"/>
              <a:gd name="connsiteY1710" fmla="*/ 1602708 h 2445798"/>
              <a:gd name="connsiteX1711" fmla="*/ 1952995 w 2440414"/>
              <a:gd name="connsiteY1711" fmla="*/ 1608048 h 2445798"/>
              <a:gd name="connsiteX1712" fmla="*/ 1964903 w 2440414"/>
              <a:gd name="connsiteY1712" fmla="*/ 1608048 h 2445798"/>
              <a:gd name="connsiteX1713" fmla="*/ 1954810 w 2440414"/>
              <a:gd name="connsiteY1713" fmla="*/ 1602708 h 2445798"/>
              <a:gd name="connsiteX1714" fmla="*/ 1599622 w 2440414"/>
              <a:gd name="connsiteY1714" fmla="*/ 1602481 h 2445798"/>
              <a:gd name="connsiteX1715" fmla="*/ 1596900 w 2440414"/>
              <a:gd name="connsiteY1715" fmla="*/ 1621567 h 2445798"/>
              <a:gd name="connsiteX1716" fmla="*/ 1599622 w 2440414"/>
              <a:gd name="connsiteY1716" fmla="*/ 1602481 h 2445798"/>
              <a:gd name="connsiteX1717" fmla="*/ 2252047 w 2440414"/>
              <a:gd name="connsiteY1717" fmla="*/ 1601118 h 2445798"/>
              <a:gd name="connsiteX1718" fmla="*/ 2252274 w 2440414"/>
              <a:gd name="connsiteY1718" fmla="*/ 1620204 h 2445798"/>
              <a:gd name="connsiteX1719" fmla="*/ 2252047 w 2440414"/>
              <a:gd name="connsiteY1719" fmla="*/ 1601118 h 2445798"/>
              <a:gd name="connsiteX1720" fmla="*/ 1727204 w 2440414"/>
              <a:gd name="connsiteY1720" fmla="*/ 1599868 h 2445798"/>
              <a:gd name="connsiteX1721" fmla="*/ 1718698 w 2440414"/>
              <a:gd name="connsiteY1721" fmla="*/ 1623953 h 2445798"/>
              <a:gd name="connsiteX1722" fmla="*/ 1701007 w 2440414"/>
              <a:gd name="connsiteY1722" fmla="*/ 1633610 h 2445798"/>
              <a:gd name="connsiteX1723" fmla="*/ 1701234 w 2440414"/>
              <a:gd name="connsiteY1723" fmla="*/ 1652696 h 2445798"/>
              <a:gd name="connsiteX1724" fmla="*/ 1707131 w 2440414"/>
              <a:gd name="connsiteY1724" fmla="*/ 1652696 h 2445798"/>
              <a:gd name="connsiteX1725" fmla="*/ 1707131 w 2440414"/>
              <a:gd name="connsiteY1725" fmla="*/ 1652696 h 2445798"/>
              <a:gd name="connsiteX1726" fmla="*/ 1715863 w 2440414"/>
              <a:gd name="connsiteY1726" fmla="*/ 1638381 h 2445798"/>
              <a:gd name="connsiteX1727" fmla="*/ 1730379 w 2440414"/>
              <a:gd name="connsiteY1727" fmla="*/ 1638154 h 2445798"/>
              <a:gd name="connsiteX1728" fmla="*/ 1736390 w 2440414"/>
              <a:gd name="connsiteY1728" fmla="*/ 1647697 h 2445798"/>
              <a:gd name="connsiteX1729" fmla="*/ 1733328 w 2440414"/>
              <a:gd name="connsiteY1729" fmla="*/ 1628725 h 2445798"/>
              <a:gd name="connsiteX1730" fmla="*/ 1744895 w 2440414"/>
              <a:gd name="connsiteY1730" fmla="*/ 1618954 h 2445798"/>
              <a:gd name="connsiteX1731" fmla="*/ 1744895 w 2440414"/>
              <a:gd name="connsiteY1731" fmla="*/ 1604640 h 2445798"/>
              <a:gd name="connsiteX1732" fmla="*/ 1727204 w 2440414"/>
              <a:gd name="connsiteY1732" fmla="*/ 1599868 h 2445798"/>
              <a:gd name="connsiteX1733" fmla="*/ 1900261 w 2440414"/>
              <a:gd name="connsiteY1733" fmla="*/ 1598959 h 2445798"/>
              <a:gd name="connsiteX1734" fmla="*/ 1894704 w 2440414"/>
              <a:gd name="connsiteY1734" fmla="*/ 1622703 h 2445798"/>
              <a:gd name="connsiteX1735" fmla="*/ 1888581 w 2440414"/>
              <a:gd name="connsiteY1735" fmla="*/ 1613160 h 2445798"/>
              <a:gd name="connsiteX1736" fmla="*/ 1885972 w 2440414"/>
              <a:gd name="connsiteY1736" fmla="*/ 1637245 h 2445798"/>
              <a:gd name="connsiteX1737" fmla="*/ 1894704 w 2440414"/>
              <a:gd name="connsiteY1737" fmla="*/ 1622703 h 2445798"/>
              <a:gd name="connsiteX1738" fmla="*/ 1900261 w 2440414"/>
              <a:gd name="connsiteY1738" fmla="*/ 1598959 h 2445798"/>
              <a:gd name="connsiteX1739" fmla="*/ 1616519 w 2440414"/>
              <a:gd name="connsiteY1739" fmla="*/ 1596573 h 2445798"/>
              <a:gd name="connsiteX1740" fmla="*/ 1615272 w 2440414"/>
              <a:gd name="connsiteY1740" fmla="*/ 1606230 h 2445798"/>
              <a:gd name="connsiteX1741" fmla="*/ 1616519 w 2440414"/>
              <a:gd name="connsiteY1741" fmla="*/ 1596573 h 2445798"/>
              <a:gd name="connsiteX1742" fmla="*/ 1972274 w 2440414"/>
              <a:gd name="connsiteY1742" fmla="*/ 1595324 h 2445798"/>
              <a:gd name="connsiteX1743" fmla="*/ 1970686 w 2440414"/>
              <a:gd name="connsiteY1743" fmla="*/ 1598278 h 2445798"/>
              <a:gd name="connsiteX1744" fmla="*/ 1973635 w 2440414"/>
              <a:gd name="connsiteY1744" fmla="*/ 1598278 h 2445798"/>
              <a:gd name="connsiteX1745" fmla="*/ 1972274 w 2440414"/>
              <a:gd name="connsiteY1745" fmla="*/ 1595324 h 2445798"/>
              <a:gd name="connsiteX1746" fmla="*/ 1914777 w 2440414"/>
              <a:gd name="connsiteY1746" fmla="*/ 1593960 h 2445798"/>
              <a:gd name="connsiteX1747" fmla="*/ 1912169 w 2440414"/>
              <a:gd name="connsiteY1747" fmla="*/ 1598959 h 2445798"/>
              <a:gd name="connsiteX1748" fmla="*/ 1914777 w 2440414"/>
              <a:gd name="connsiteY1748" fmla="*/ 1593960 h 2445798"/>
              <a:gd name="connsiteX1749" fmla="*/ 2099742 w 2440414"/>
              <a:gd name="connsiteY1749" fmla="*/ 1592597 h 2445798"/>
              <a:gd name="connsiteX1750" fmla="*/ 2079216 w 2440414"/>
              <a:gd name="connsiteY1750" fmla="*/ 1602254 h 2445798"/>
              <a:gd name="connsiteX1751" fmla="*/ 2082278 w 2440414"/>
              <a:gd name="connsiteY1751" fmla="*/ 1611797 h 2445798"/>
              <a:gd name="connsiteX1752" fmla="*/ 2099742 w 2440414"/>
              <a:gd name="connsiteY1752" fmla="*/ 1592597 h 2445798"/>
              <a:gd name="connsiteX1753" fmla="*/ 2334039 w 2440414"/>
              <a:gd name="connsiteY1753" fmla="*/ 1586235 h 2445798"/>
              <a:gd name="connsiteX1754" fmla="*/ 2334266 w 2440414"/>
              <a:gd name="connsiteY1754" fmla="*/ 1600550 h 2445798"/>
              <a:gd name="connsiteX1755" fmla="*/ 2340163 w 2440414"/>
              <a:gd name="connsiteY1755" fmla="*/ 1600550 h 2445798"/>
              <a:gd name="connsiteX1756" fmla="*/ 2342998 w 2440414"/>
              <a:gd name="connsiteY1756" fmla="*/ 1586235 h 2445798"/>
              <a:gd name="connsiteX1757" fmla="*/ 2334039 w 2440414"/>
              <a:gd name="connsiteY1757" fmla="*/ 1586235 h 2445798"/>
              <a:gd name="connsiteX1758" fmla="*/ 2085794 w 2440414"/>
              <a:gd name="connsiteY1758" fmla="*/ 1584417 h 2445798"/>
              <a:gd name="connsiteX1759" fmla="*/ 2085000 w 2440414"/>
              <a:gd name="connsiteY1759" fmla="*/ 1588053 h 2445798"/>
              <a:gd name="connsiteX1760" fmla="*/ 2087948 w 2440414"/>
              <a:gd name="connsiteY1760" fmla="*/ 1592824 h 2445798"/>
              <a:gd name="connsiteX1761" fmla="*/ 2085794 w 2440414"/>
              <a:gd name="connsiteY1761" fmla="*/ 1584417 h 2445798"/>
              <a:gd name="connsiteX1762" fmla="*/ 2219726 w 2440414"/>
              <a:gd name="connsiteY1762" fmla="*/ 1582032 h 2445798"/>
              <a:gd name="connsiteX1763" fmla="*/ 2219953 w 2440414"/>
              <a:gd name="connsiteY1763" fmla="*/ 1591802 h 2445798"/>
              <a:gd name="connsiteX1764" fmla="*/ 2225737 w 2440414"/>
              <a:gd name="connsiteY1764" fmla="*/ 1591802 h 2445798"/>
              <a:gd name="connsiteX1765" fmla="*/ 2225510 w 2440414"/>
              <a:gd name="connsiteY1765" fmla="*/ 1582259 h 2445798"/>
              <a:gd name="connsiteX1766" fmla="*/ 2219726 w 2440414"/>
              <a:gd name="connsiteY1766" fmla="*/ 1582032 h 2445798"/>
              <a:gd name="connsiteX1767" fmla="*/ 1819743 w 2440414"/>
              <a:gd name="connsiteY1767" fmla="*/ 1582032 h 2445798"/>
              <a:gd name="connsiteX1768" fmla="*/ 1818155 w 2440414"/>
              <a:gd name="connsiteY1768" fmla="*/ 1584985 h 2445798"/>
              <a:gd name="connsiteX1769" fmla="*/ 1821104 w 2440414"/>
              <a:gd name="connsiteY1769" fmla="*/ 1584985 h 2445798"/>
              <a:gd name="connsiteX1770" fmla="*/ 1819743 w 2440414"/>
              <a:gd name="connsiteY1770" fmla="*/ 1582032 h 2445798"/>
              <a:gd name="connsiteX1771" fmla="*/ 2287203 w 2440414"/>
              <a:gd name="connsiteY1771" fmla="*/ 1581691 h 2445798"/>
              <a:gd name="connsiteX1772" fmla="*/ 2284481 w 2440414"/>
              <a:gd name="connsiteY1772" fmla="*/ 1586576 h 2445798"/>
              <a:gd name="connsiteX1773" fmla="*/ 2287203 w 2440414"/>
              <a:gd name="connsiteY1773" fmla="*/ 1581691 h 2445798"/>
              <a:gd name="connsiteX1774" fmla="*/ 1721307 w 2440414"/>
              <a:gd name="connsiteY1774" fmla="*/ 1581009 h 2445798"/>
              <a:gd name="connsiteX1775" fmla="*/ 1712574 w 2440414"/>
              <a:gd name="connsiteY1775" fmla="*/ 1585781 h 2445798"/>
              <a:gd name="connsiteX1776" fmla="*/ 1706791 w 2440414"/>
              <a:gd name="connsiteY1776" fmla="*/ 1600095 h 2445798"/>
              <a:gd name="connsiteX1777" fmla="*/ 1712688 w 2440414"/>
              <a:gd name="connsiteY1777" fmla="*/ 1609638 h 2445798"/>
              <a:gd name="connsiteX1778" fmla="*/ 1721420 w 2440414"/>
              <a:gd name="connsiteY1778" fmla="*/ 1595324 h 2445798"/>
              <a:gd name="connsiteX1779" fmla="*/ 1721307 w 2440414"/>
              <a:gd name="connsiteY1779" fmla="*/ 1581009 h 2445798"/>
              <a:gd name="connsiteX1780" fmla="*/ 1741947 w 2440414"/>
              <a:gd name="connsiteY1780" fmla="*/ 1580895 h 2445798"/>
              <a:gd name="connsiteX1781" fmla="*/ 1727204 w 2440414"/>
              <a:gd name="connsiteY1781" fmla="*/ 1595324 h 2445798"/>
              <a:gd name="connsiteX1782" fmla="*/ 1741947 w 2440414"/>
              <a:gd name="connsiteY1782" fmla="*/ 1580895 h 2445798"/>
              <a:gd name="connsiteX1783" fmla="*/ 1576827 w 2440414"/>
              <a:gd name="connsiteY1783" fmla="*/ 1580895 h 2445798"/>
              <a:gd name="connsiteX1784" fmla="*/ 1560157 w 2440414"/>
              <a:gd name="connsiteY1784" fmla="*/ 1591575 h 2445798"/>
              <a:gd name="connsiteX1785" fmla="*/ 1548249 w 2440414"/>
              <a:gd name="connsiteY1785" fmla="*/ 1591802 h 2445798"/>
              <a:gd name="connsiteX1786" fmla="*/ 1545414 w 2440414"/>
              <a:gd name="connsiteY1786" fmla="*/ 1601345 h 2445798"/>
              <a:gd name="connsiteX1787" fmla="*/ 1539517 w 2440414"/>
              <a:gd name="connsiteY1787" fmla="*/ 1596687 h 2445798"/>
              <a:gd name="connsiteX1788" fmla="*/ 1536682 w 2440414"/>
              <a:gd name="connsiteY1788" fmla="*/ 1606230 h 2445798"/>
              <a:gd name="connsiteX1789" fmla="*/ 1527949 w 2440414"/>
              <a:gd name="connsiteY1789" fmla="*/ 1606230 h 2445798"/>
              <a:gd name="connsiteX1790" fmla="*/ 1522052 w 2440414"/>
              <a:gd name="connsiteY1790" fmla="*/ 1616000 h 2445798"/>
              <a:gd name="connsiteX1791" fmla="*/ 1513320 w 2440414"/>
              <a:gd name="connsiteY1791" fmla="*/ 1625544 h 2445798"/>
              <a:gd name="connsiteX1792" fmla="*/ 1513320 w 2440414"/>
              <a:gd name="connsiteY1792" fmla="*/ 1625544 h 2445798"/>
              <a:gd name="connsiteX1793" fmla="*/ 1533960 w 2440414"/>
              <a:gd name="connsiteY1793" fmla="*/ 1625316 h 2445798"/>
              <a:gd name="connsiteX1794" fmla="*/ 1542692 w 2440414"/>
              <a:gd name="connsiteY1794" fmla="*/ 1615773 h 2445798"/>
              <a:gd name="connsiteX1795" fmla="*/ 1554373 w 2440414"/>
              <a:gd name="connsiteY1795" fmla="*/ 1610774 h 2445798"/>
              <a:gd name="connsiteX1796" fmla="*/ 1563105 w 2440414"/>
              <a:gd name="connsiteY1796" fmla="*/ 1596573 h 2445798"/>
              <a:gd name="connsiteX1797" fmla="*/ 1583405 w 2440414"/>
              <a:gd name="connsiteY1797" fmla="*/ 1581804 h 2445798"/>
              <a:gd name="connsiteX1798" fmla="*/ 1576827 w 2440414"/>
              <a:gd name="connsiteY1798" fmla="*/ 1580895 h 2445798"/>
              <a:gd name="connsiteX1799" fmla="*/ 1920901 w 2440414"/>
              <a:gd name="connsiteY1799" fmla="*/ 1575556 h 2445798"/>
              <a:gd name="connsiteX1800" fmla="*/ 1917726 w 2440414"/>
              <a:gd name="connsiteY1800" fmla="*/ 1579646 h 2445798"/>
              <a:gd name="connsiteX1801" fmla="*/ 1923510 w 2440414"/>
              <a:gd name="connsiteY1801" fmla="*/ 1579646 h 2445798"/>
              <a:gd name="connsiteX1802" fmla="*/ 1920901 w 2440414"/>
              <a:gd name="connsiteY1802" fmla="*/ 1575556 h 2445798"/>
              <a:gd name="connsiteX1803" fmla="*/ 1809196 w 2440414"/>
              <a:gd name="connsiteY1803" fmla="*/ 1570898 h 2445798"/>
              <a:gd name="connsiteX1804" fmla="*/ 1788556 w 2440414"/>
              <a:gd name="connsiteY1804" fmla="*/ 1580668 h 2445798"/>
              <a:gd name="connsiteX1805" fmla="*/ 1780051 w 2440414"/>
              <a:gd name="connsiteY1805" fmla="*/ 1590211 h 2445798"/>
              <a:gd name="connsiteX1806" fmla="*/ 1780051 w 2440414"/>
              <a:gd name="connsiteY1806" fmla="*/ 1590211 h 2445798"/>
              <a:gd name="connsiteX1807" fmla="*/ 1788556 w 2440414"/>
              <a:gd name="connsiteY1807" fmla="*/ 1580668 h 2445798"/>
              <a:gd name="connsiteX1808" fmla="*/ 1794680 w 2440414"/>
              <a:gd name="connsiteY1808" fmla="*/ 1594756 h 2445798"/>
              <a:gd name="connsiteX1809" fmla="*/ 1794907 w 2440414"/>
              <a:gd name="connsiteY1809" fmla="*/ 1628043 h 2445798"/>
              <a:gd name="connsiteX1810" fmla="*/ 1797629 w 2440414"/>
              <a:gd name="connsiteY1810" fmla="*/ 1609070 h 2445798"/>
              <a:gd name="connsiteX1811" fmla="*/ 1794680 w 2440414"/>
              <a:gd name="connsiteY1811" fmla="*/ 1594756 h 2445798"/>
              <a:gd name="connsiteX1812" fmla="*/ 1806361 w 2440414"/>
              <a:gd name="connsiteY1812" fmla="*/ 1594756 h 2445798"/>
              <a:gd name="connsiteX1813" fmla="*/ 1809196 w 2440414"/>
              <a:gd name="connsiteY1813" fmla="*/ 1570898 h 2445798"/>
              <a:gd name="connsiteX1814" fmla="*/ 1970460 w 2440414"/>
              <a:gd name="connsiteY1814" fmla="*/ 1569762 h 2445798"/>
              <a:gd name="connsiteX1815" fmla="*/ 1970460 w 2440414"/>
              <a:gd name="connsiteY1815" fmla="*/ 1579305 h 2445798"/>
              <a:gd name="connsiteX1816" fmla="*/ 1958779 w 2440414"/>
              <a:gd name="connsiteY1816" fmla="*/ 1593506 h 2445798"/>
              <a:gd name="connsiteX1817" fmla="*/ 1967738 w 2440414"/>
              <a:gd name="connsiteY1817" fmla="*/ 1598505 h 2445798"/>
              <a:gd name="connsiteX1818" fmla="*/ 1973522 w 2440414"/>
              <a:gd name="connsiteY1818" fmla="*/ 1588848 h 2445798"/>
              <a:gd name="connsiteX1819" fmla="*/ 1970460 w 2440414"/>
              <a:gd name="connsiteY1819" fmla="*/ 1569762 h 2445798"/>
              <a:gd name="connsiteX1820" fmla="*/ 2023080 w 2440414"/>
              <a:gd name="connsiteY1820" fmla="*/ 1569307 h 2445798"/>
              <a:gd name="connsiteX1821" fmla="*/ 2029091 w 2440414"/>
              <a:gd name="connsiteY1821" fmla="*/ 1573965 h 2445798"/>
              <a:gd name="connsiteX1822" fmla="*/ 2023080 w 2440414"/>
              <a:gd name="connsiteY1822" fmla="*/ 1569307 h 2445798"/>
              <a:gd name="connsiteX1823" fmla="*/ 1510145 w 2440414"/>
              <a:gd name="connsiteY1823" fmla="*/ 1568171 h 2445798"/>
              <a:gd name="connsiteX1824" fmla="*/ 1512866 w 2440414"/>
              <a:gd name="connsiteY1824" fmla="*/ 1582486 h 2445798"/>
              <a:gd name="connsiteX1825" fmla="*/ 1515928 w 2440414"/>
              <a:gd name="connsiteY1825" fmla="*/ 1572716 h 2445798"/>
              <a:gd name="connsiteX1826" fmla="*/ 1521599 w 2440414"/>
              <a:gd name="connsiteY1826" fmla="*/ 1568171 h 2445798"/>
              <a:gd name="connsiteX1827" fmla="*/ 1510145 w 2440414"/>
              <a:gd name="connsiteY1827" fmla="*/ 1568171 h 2445798"/>
              <a:gd name="connsiteX1828" fmla="*/ 1979419 w 2440414"/>
              <a:gd name="connsiteY1828" fmla="*/ 1565558 h 2445798"/>
              <a:gd name="connsiteX1829" fmla="*/ 1976243 w 2440414"/>
              <a:gd name="connsiteY1829" fmla="*/ 1569762 h 2445798"/>
              <a:gd name="connsiteX1830" fmla="*/ 1982254 w 2440414"/>
              <a:gd name="connsiteY1830" fmla="*/ 1569535 h 2445798"/>
              <a:gd name="connsiteX1831" fmla="*/ 1979419 w 2440414"/>
              <a:gd name="connsiteY1831" fmla="*/ 1565558 h 2445798"/>
              <a:gd name="connsiteX1832" fmla="*/ 1653830 w 2440414"/>
              <a:gd name="connsiteY1832" fmla="*/ 1552834 h 2445798"/>
              <a:gd name="connsiteX1833" fmla="*/ 1653830 w 2440414"/>
              <a:gd name="connsiteY1833" fmla="*/ 1567149 h 2445798"/>
              <a:gd name="connsiteX1834" fmla="*/ 1642149 w 2440414"/>
              <a:gd name="connsiteY1834" fmla="*/ 1576692 h 2445798"/>
              <a:gd name="connsiteX1835" fmla="*/ 1653830 w 2440414"/>
              <a:gd name="connsiteY1835" fmla="*/ 1567149 h 2445798"/>
              <a:gd name="connsiteX1836" fmla="*/ 1662562 w 2440414"/>
              <a:gd name="connsiteY1836" fmla="*/ 1552834 h 2445798"/>
              <a:gd name="connsiteX1837" fmla="*/ 1653830 w 2440414"/>
              <a:gd name="connsiteY1837" fmla="*/ 1552834 h 2445798"/>
              <a:gd name="connsiteX1838" fmla="*/ 2144878 w 2440414"/>
              <a:gd name="connsiteY1838" fmla="*/ 1551130 h 2445798"/>
              <a:gd name="connsiteX1839" fmla="*/ 2143290 w 2440414"/>
              <a:gd name="connsiteY1839" fmla="*/ 1554311 h 2445798"/>
              <a:gd name="connsiteX1840" fmla="*/ 2146352 w 2440414"/>
              <a:gd name="connsiteY1840" fmla="*/ 1554311 h 2445798"/>
              <a:gd name="connsiteX1841" fmla="*/ 2144878 w 2440414"/>
              <a:gd name="connsiteY1841" fmla="*/ 1551130 h 2445798"/>
              <a:gd name="connsiteX1842" fmla="*/ 2403671 w 2440414"/>
              <a:gd name="connsiteY1842" fmla="*/ 1549539 h 2445798"/>
              <a:gd name="connsiteX1843" fmla="*/ 2400949 w 2440414"/>
              <a:gd name="connsiteY1843" fmla="*/ 1554425 h 2445798"/>
              <a:gd name="connsiteX1844" fmla="*/ 2403671 w 2440414"/>
              <a:gd name="connsiteY1844" fmla="*/ 1549539 h 2445798"/>
              <a:gd name="connsiteX1845" fmla="*/ 1574673 w 2440414"/>
              <a:gd name="connsiteY1845" fmla="*/ 1549312 h 2445798"/>
              <a:gd name="connsiteX1846" fmla="*/ 1571611 w 2440414"/>
              <a:gd name="connsiteY1846" fmla="*/ 1553516 h 2445798"/>
              <a:gd name="connsiteX1847" fmla="*/ 1577394 w 2440414"/>
              <a:gd name="connsiteY1847" fmla="*/ 1553516 h 2445798"/>
              <a:gd name="connsiteX1848" fmla="*/ 1574673 w 2440414"/>
              <a:gd name="connsiteY1848" fmla="*/ 1549312 h 2445798"/>
              <a:gd name="connsiteX1849" fmla="*/ 1488144 w 2440414"/>
              <a:gd name="connsiteY1849" fmla="*/ 1546131 h 2445798"/>
              <a:gd name="connsiteX1850" fmla="*/ 1486329 w 2440414"/>
              <a:gd name="connsiteY1850" fmla="*/ 1549085 h 2445798"/>
              <a:gd name="connsiteX1851" fmla="*/ 1489505 w 2440414"/>
              <a:gd name="connsiteY1851" fmla="*/ 1549085 h 2445798"/>
              <a:gd name="connsiteX1852" fmla="*/ 1488144 w 2440414"/>
              <a:gd name="connsiteY1852" fmla="*/ 1546131 h 2445798"/>
              <a:gd name="connsiteX1853" fmla="*/ 1715750 w 2440414"/>
              <a:gd name="connsiteY1853" fmla="*/ 1545563 h 2445798"/>
              <a:gd name="connsiteX1854" fmla="*/ 1697605 w 2440414"/>
              <a:gd name="connsiteY1854" fmla="*/ 1557265 h 2445798"/>
              <a:gd name="connsiteX1855" fmla="*/ 1680140 w 2440414"/>
              <a:gd name="connsiteY1855" fmla="*/ 1557265 h 2445798"/>
              <a:gd name="connsiteX1856" fmla="*/ 1674243 w 2440414"/>
              <a:gd name="connsiteY1856" fmla="*/ 1562377 h 2445798"/>
              <a:gd name="connsiteX1857" fmla="*/ 1671521 w 2440414"/>
              <a:gd name="connsiteY1857" fmla="*/ 1576465 h 2445798"/>
              <a:gd name="connsiteX1858" fmla="*/ 1656779 w 2440414"/>
              <a:gd name="connsiteY1858" fmla="*/ 1581463 h 2445798"/>
              <a:gd name="connsiteX1859" fmla="*/ 1642263 w 2440414"/>
              <a:gd name="connsiteY1859" fmla="*/ 1591007 h 2445798"/>
              <a:gd name="connsiteX1860" fmla="*/ 1633417 w 2440414"/>
              <a:gd name="connsiteY1860" fmla="*/ 1581463 h 2445798"/>
              <a:gd name="connsiteX1861" fmla="*/ 1624685 w 2440414"/>
              <a:gd name="connsiteY1861" fmla="*/ 1600663 h 2445798"/>
              <a:gd name="connsiteX1862" fmla="*/ 1621509 w 2440414"/>
              <a:gd name="connsiteY1862" fmla="*/ 1581691 h 2445798"/>
              <a:gd name="connsiteX1863" fmla="*/ 1609942 w 2440414"/>
              <a:gd name="connsiteY1863" fmla="*/ 1596119 h 2445798"/>
              <a:gd name="connsiteX1864" fmla="*/ 1612890 w 2440414"/>
              <a:gd name="connsiteY1864" fmla="*/ 1610434 h 2445798"/>
              <a:gd name="connsiteX1865" fmla="*/ 1612890 w 2440414"/>
              <a:gd name="connsiteY1865" fmla="*/ 1619977 h 2445798"/>
              <a:gd name="connsiteX1866" fmla="*/ 1606993 w 2440414"/>
              <a:gd name="connsiteY1866" fmla="*/ 1600891 h 2445798"/>
              <a:gd name="connsiteX1867" fmla="*/ 1566054 w 2440414"/>
              <a:gd name="connsiteY1867" fmla="*/ 1620318 h 2445798"/>
              <a:gd name="connsiteX1868" fmla="*/ 1545641 w 2440414"/>
              <a:gd name="connsiteY1868" fmla="*/ 1620318 h 2445798"/>
              <a:gd name="connsiteX1869" fmla="*/ 1539744 w 2440414"/>
              <a:gd name="connsiteY1869" fmla="*/ 1630088 h 2445798"/>
              <a:gd name="connsiteX1870" fmla="*/ 1531011 w 2440414"/>
              <a:gd name="connsiteY1870" fmla="*/ 1630088 h 2445798"/>
              <a:gd name="connsiteX1871" fmla="*/ 1528176 w 2440414"/>
              <a:gd name="connsiteY1871" fmla="*/ 1639745 h 2445798"/>
              <a:gd name="connsiteX1872" fmla="*/ 1525228 w 2440414"/>
              <a:gd name="connsiteY1872" fmla="*/ 1634860 h 2445798"/>
              <a:gd name="connsiteX1873" fmla="*/ 1534187 w 2440414"/>
              <a:gd name="connsiteY1873" fmla="*/ 1653832 h 2445798"/>
              <a:gd name="connsiteX1874" fmla="*/ 1531125 w 2440414"/>
              <a:gd name="connsiteY1874" fmla="*/ 1668374 h 2445798"/>
              <a:gd name="connsiteX1875" fmla="*/ 1510938 w 2440414"/>
              <a:gd name="connsiteY1875" fmla="*/ 1673146 h 2445798"/>
              <a:gd name="connsiteX1876" fmla="*/ 1496196 w 2440414"/>
              <a:gd name="connsiteY1876" fmla="*/ 1697344 h 2445798"/>
              <a:gd name="connsiteX1877" fmla="*/ 1496082 w 2440414"/>
              <a:gd name="connsiteY1877" fmla="*/ 1673373 h 2445798"/>
              <a:gd name="connsiteX1878" fmla="*/ 1487350 w 2440414"/>
              <a:gd name="connsiteY1878" fmla="*/ 1673373 h 2445798"/>
              <a:gd name="connsiteX1879" fmla="*/ 1490525 w 2440414"/>
              <a:gd name="connsiteY1879" fmla="*/ 1702116 h 2445798"/>
              <a:gd name="connsiteX1880" fmla="*/ 1458318 w 2440414"/>
              <a:gd name="connsiteY1880" fmla="*/ 1697344 h 2445798"/>
              <a:gd name="connsiteX1881" fmla="*/ 1455370 w 2440414"/>
              <a:gd name="connsiteY1881" fmla="*/ 1716544 h 2445798"/>
              <a:gd name="connsiteX1882" fmla="*/ 1449586 w 2440414"/>
              <a:gd name="connsiteY1882" fmla="*/ 1702343 h 2445798"/>
              <a:gd name="connsiteX1883" fmla="*/ 1446410 w 2440414"/>
              <a:gd name="connsiteY1883" fmla="*/ 1697344 h 2445798"/>
              <a:gd name="connsiteX1884" fmla="*/ 1428946 w 2440414"/>
              <a:gd name="connsiteY1884" fmla="*/ 1697571 h 2445798"/>
              <a:gd name="connsiteX1885" fmla="*/ 1420100 w 2440414"/>
              <a:gd name="connsiteY1885" fmla="*/ 1693027 h 2445798"/>
              <a:gd name="connsiteX1886" fmla="*/ 1417038 w 2440414"/>
              <a:gd name="connsiteY1886" fmla="*/ 1697685 h 2445798"/>
              <a:gd name="connsiteX1887" fmla="*/ 1411368 w 2440414"/>
              <a:gd name="connsiteY1887" fmla="*/ 1707228 h 2445798"/>
              <a:gd name="connsiteX1888" fmla="*/ 1401048 w 2440414"/>
              <a:gd name="connsiteY1888" fmla="*/ 1708251 h 2445798"/>
              <a:gd name="connsiteX1889" fmla="*/ 1381996 w 2440414"/>
              <a:gd name="connsiteY1889" fmla="*/ 1702911 h 2445798"/>
              <a:gd name="connsiteX1890" fmla="*/ 1373264 w 2440414"/>
              <a:gd name="connsiteY1890" fmla="*/ 1712454 h 2445798"/>
              <a:gd name="connsiteX1891" fmla="*/ 1361356 w 2440414"/>
              <a:gd name="connsiteY1891" fmla="*/ 1707683 h 2445798"/>
              <a:gd name="connsiteX1892" fmla="*/ 1350015 w 2440414"/>
              <a:gd name="connsiteY1892" fmla="*/ 1717226 h 2445798"/>
              <a:gd name="connsiteX1893" fmla="*/ 1332324 w 2440414"/>
              <a:gd name="connsiteY1893" fmla="*/ 1722338 h 2445798"/>
              <a:gd name="connsiteX1894" fmla="*/ 1317468 w 2440414"/>
              <a:gd name="connsiteY1894" fmla="*/ 1717567 h 2445798"/>
              <a:gd name="connsiteX1895" fmla="*/ 1314633 w 2440414"/>
              <a:gd name="connsiteY1895" fmla="*/ 1722338 h 2445798"/>
              <a:gd name="connsiteX1896" fmla="*/ 1305900 w 2440414"/>
              <a:gd name="connsiteY1896" fmla="*/ 1727110 h 2445798"/>
              <a:gd name="connsiteX1897" fmla="*/ 1306127 w 2440414"/>
              <a:gd name="connsiteY1897" fmla="*/ 1733813 h 2445798"/>
              <a:gd name="connsiteX1898" fmla="*/ 1304993 w 2440414"/>
              <a:gd name="connsiteY1898" fmla="*/ 1736198 h 2445798"/>
              <a:gd name="connsiteX1899" fmla="*/ 1288436 w 2440414"/>
              <a:gd name="connsiteY1899" fmla="*/ 1736880 h 2445798"/>
              <a:gd name="connsiteX1900" fmla="*/ 1297395 w 2440414"/>
              <a:gd name="connsiteY1900" fmla="*/ 1755853 h 2445798"/>
              <a:gd name="connsiteX1901" fmla="*/ 1306127 w 2440414"/>
              <a:gd name="connsiteY1901" fmla="*/ 1755853 h 2445798"/>
              <a:gd name="connsiteX1902" fmla="*/ 1288663 w 2440414"/>
              <a:gd name="connsiteY1902" fmla="*/ 1775166 h 2445798"/>
              <a:gd name="connsiteX1903" fmla="*/ 1274033 w 2440414"/>
              <a:gd name="connsiteY1903" fmla="*/ 1794366 h 2445798"/>
              <a:gd name="connsiteX1904" fmla="*/ 1271425 w 2440414"/>
              <a:gd name="connsiteY1904" fmla="*/ 1803909 h 2445798"/>
              <a:gd name="connsiteX1905" fmla="*/ 1256569 w 2440414"/>
              <a:gd name="connsiteY1905" fmla="*/ 1799138 h 2445798"/>
              <a:gd name="connsiteX1906" fmla="*/ 1247610 w 2440414"/>
              <a:gd name="connsiteY1906" fmla="*/ 1789594 h 2445798"/>
              <a:gd name="connsiteX1907" fmla="*/ 1265301 w 2440414"/>
              <a:gd name="connsiteY1907" fmla="*/ 1780051 h 2445798"/>
              <a:gd name="connsiteX1908" fmla="*/ 1268250 w 2440414"/>
              <a:gd name="connsiteY1908" fmla="*/ 1770395 h 2445798"/>
              <a:gd name="connsiteX1909" fmla="*/ 1274033 w 2440414"/>
              <a:gd name="connsiteY1909" fmla="*/ 1775166 h 2445798"/>
              <a:gd name="connsiteX1910" fmla="*/ 1282766 w 2440414"/>
              <a:gd name="connsiteY1910" fmla="*/ 1760624 h 2445798"/>
              <a:gd name="connsiteX1911" fmla="*/ 1265074 w 2440414"/>
              <a:gd name="connsiteY1911" fmla="*/ 1756307 h 2445798"/>
              <a:gd name="connsiteX1912" fmla="*/ 1256115 w 2440414"/>
              <a:gd name="connsiteY1912" fmla="*/ 1751308 h 2445798"/>
              <a:gd name="connsiteX1913" fmla="*/ 1253507 w 2440414"/>
              <a:gd name="connsiteY1913" fmla="*/ 1761079 h 2445798"/>
              <a:gd name="connsiteX1914" fmla="*/ 1235929 w 2440414"/>
              <a:gd name="connsiteY1914" fmla="*/ 1761079 h 2445798"/>
              <a:gd name="connsiteX1915" fmla="*/ 1232980 w 2440414"/>
              <a:gd name="connsiteY1915" fmla="*/ 1765964 h 2445798"/>
              <a:gd name="connsiteX1916" fmla="*/ 1224248 w 2440414"/>
              <a:gd name="connsiteY1916" fmla="*/ 1780279 h 2445798"/>
              <a:gd name="connsiteX1917" fmla="*/ 1218238 w 2440414"/>
              <a:gd name="connsiteY1917" fmla="*/ 1770735 h 2445798"/>
              <a:gd name="connsiteX1918" fmla="*/ 1215629 w 2440414"/>
              <a:gd name="connsiteY1918" fmla="*/ 1804136 h 2445798"/>
              <a:gd name="connsiteX1919" fmla="*/ 1201000 w 2440414"/>
              <a:gd name="connsiteY1919" fmla="*/ 1823336 h 2445798"/>
              <a:gd name="connsiteX1920" fmla="*/ 1192268 w 2440414"/>
              <a:gd name="connsiteY1920" fmla="*/ 1828335 h 2445798"/>
              <a:gd name="connsiteX1921" fmla="*/ 1183535 w 2440414"/>
              <a:gd name="connsiteY1921" fmla="*/ 1828562 h 2445798"/>
              <a:gd name="connsiteX1922" fmla="*/ 1165617 w 2440414"/>
              <a:gd name="connsiteY1922" fmla="*/ 1819019 h 2445798"/>
              <a:gd name="connsiteX1923" fmla="*/ 1163122 w 2440414"/>
              <a:gd name="connsiteY1923" fmla="*/ 1828562 h 2445798"/>
              <a:gd name="connsiteX1924" fmla="*/ 1142482 w 2440414"/>
              <a:gd name="connsiteY1924" fmla="*/ 1828676 h 2445798"/>
              <a:gd name="connsiteX1925" fmla="*/ 1133750 w 2440414"/>
              <a:gd name="connsiteY1925" fmla="*/ 1838219 h 2445798"/>
              <a:gd name="connsiteX1926" fmla="*/ 1116059 w 2440414"/>
              <a:gd name="connsiteY1926" fmla="*/ 1823904 h 2445798"/>
              <a:gd name="connsiteX1927" fmla="*/ 1110275 w 2440414"/>
              <a:gd name="connsiteY1927" fmla="*/ 1838673 h 2445798"/>
              <a:gd name="connsiteX1928" fmla="*/ 1110275 w 2440414"/>
              <a:gd name="connsiteY1928" fmla="*/ 1828903 h 2445798"/>
              <a:gd name="connsiteX1929" fmla="*/ 1072171 w 2440414"/>
              <a:gd name="connsiteY1929" fmla="*/ 1833902 h 2445798"/>
              <a:gd name="connsiteX1930" fmla="*/ 1072171 w 2440414"/>
              <a:gd name="connsiteY1930" fmla="*/ 1853102 h 2445798"/>
              <a:gd name="connsiteX1931" fmla="*/ 1066387 w 2440414"/>
              <a:gd name="connsiteY1931" fmla="*/ 1853102 h 2445798"/>
              <a:gd name="connsiteX1932" fmla="*/ 1066387 w 2440414"/>
              <a:gd name="connsiteY1932" fmla="*/ 1853102 h 2445798"/>
              <a:gd name="connsiteX1933" fmla="*/ 1048809 w 2440414"/>
              <a:gd name="connsiteY1933" fmla="*/ 1867416 h 2445798"/>
              <a:gd name="connsiteX1934" fmla="*/ 1040077 w 2440414"/>
              <a:gd name="connsiteY1934" fmla="*/ 1872415 h 2445798"/>
              <a:gd name="connsiteX1935" fmla="*/ 1031118 w 2440414"/>
              <a:gd name="connsiteY1935" fmla="*/ 1867644 h 2445798"/>
              <a:gd name="connsiteX1936" fmla="*/ 1025561 w 2440414"/>
              <a:gd name="connsiteY1936" fmla="*/ 1877073 h 2445798"/>
              <a:gd name="connsiteX1937" fmla="*/ 1019664 w 2440414"/>
              <a:gd name="connsiteY1937" fmla="*/ 1872529 h 2445798"/>
              <a:gd name="connsiteX1938" fmla="*/ 1016828 w 2440414"/>
              <a:gd name="connsiteY1938" fmla="*/ 1896386 h 2445798"/>
              <a:gd name="connsiteX1939" fmla="*/ 1040190 w 2440414"/>
              <a:gd name="connsiteY1939" fmla="*/ 1891615 h 2445798"/>
              <a:gd name="connsiteX1940" fmla="*/ 1043252 w 2440414"/>
              <a:gd name="connsiteY1940" fmla="*/ 1901158 h 2445798"/>
              <a:gd name="connsiteX1941" fmla="*/ 1037242 w 2440414"/>
              <a:gd name="connsiteY1941" fmla="*/ 1882072 h 2445798"/>
              <a:gd name="connsiteX1942" fmla="*/ 1086913 w 2440414"/>
              <a:gd name="connsiteY1942" fmla="*/ 1872188 h 2445798"/>
              <a:gd name="connsiteX1943" fmla="*/ 1098821 w 2440414"/>
              <a:gd name="connsiteY1943" fmla="*/ 1881504 h 2445798"/>
              <a:gd name="connsiteX1944" fmla="*/ 1101770 w 2440414"/>
              <a:gd name="connsiteY1944" fmla="*/ 1866962 h 2445798"/>
              <a:gd name="connsiteX1945" fmla="*/ 1104491 w 2440414"/>
              <a:gd name="connsiteY1945" fmla="*/ 1876505 h 2445798"/>
              <a:gd name="connsiteX1946" fmla="*/ 1104491 w 2440414"/>
              <a:gd name="connsiteY1946" fmla="*/ 1866962 h 2445798"/>
              <a:gd name="connsiteX1947" fmla="*/ 1119234 w 2440414"/>
              <a:gd name="connsiteY1947" fmla="*/ 1866962 h 2445798"/>
              <a:gd name="connsiteX1948" fmla="*/ 1107553 w 2440414"/>
              <a:gd name="connsiteY1948" fmla="*/ 1876732 h 2445798"/>
              <a:gd name="connsiteX1949" fmla="*/ 1157339 w 2440414"/>
              <a:gd name="connsiteY1949" fmla="*/ 1857305 h 2445798"/>
              <a:gd name="connsiteX1950" fmla="*/ 1169019 w 2440414"/>
              <a:gd name="connsiteY1950" fmla="*/ 1857305 h 2445798"/>
              <a:gd name="connsiteX1951" fmla="*/ 1171968 w 2440414"/>
              <a:gd name="connsiteY1951" fmla="*/ 1861849 h 2445798"/>
              <a:gd name="connsiteX1952" fmla="*/ 1186711 w 2440414"/>
              <a:gd name="connsiteY1952" fmla="*/ 1857078 h 2445798"/>
              <a:gd name="connsiteX1953" fmla="*/ 1198391 w 2440414"/>
              <a:gd name="connsiteY1953" fmla="*/ 1857078 h 2445798"/>
              <a:gd name="connsiteX1954" fmla="*/ 1204175 w 2440414"/>
              <a:gd name="connsiteY1954" fmla="*/ 1847308 h 2445798"/>
              <a:gd name="connsiteX1955" fmla="*/ 1227537 w 2440414"/>
              <a:gd name="connsiteY1955" fmla="*/ 1842422 h 2445798"/>
              <a:gd name="connsiteX1956" fmla="*/ 1236156 w 2440414"/>
              <a:gd name="connsiteY1956" fmla="*/ 1832652 h 2445798"/>
              <a:gd name="connsiteX1957" fmla="*/ 1239104 w 2440414"/>
              <a:gd name="connsiteY1957" fmla="*/ 1818337 h 2445798"/>
              <a:gd name="connsiteX1958" fmla="*/ 1239331 w 2440414"/>
              <a:gd name="connsiteY1958" fmla="*/ 1837651 h 2445798"/>
              <a:gd name="connsiteX1959" fmla="*/ 1245001 w 2440414"/>
              <a:gd name="connsiteY1959" fmla="*/ 1842195 h 2445798"/>
              <a:gd name="connsiteX1960" fmla="*/ 1256682 w 2440414"/>
              <a:gd name="connsiteY1960" fmla="*/ 1827881 h 2445798"/>
              <a:gd name="connsiteX1961" fmla="*/ 1262693 w 2440414"/>
              <a:gd name="connsiteY1961" fmla="*/ 1818337 h 2445798"/>
              <a:gd name="connsiteX1962" fmla="*/ 1259858 w 2440414"/>
              <a:gd name="connsiteY1962" fmla="*/ 1842195 h 2445798"/>
              <a:gd name="connsiteX1963" fmla="*/ 1283333 w 2440414"/>
              <a:gd name="connsiteY1963" fmla="*/ 1846740 h 2445798"/>
              <a:gd name="connsiteX1964" fmla="*/ 1286054 w 2440414"/>
              <a:gd name="connsiteY1964" fmla="*/ 1832311 h 2445798"/>
              <a:gd name="connsiteX1965" fmla="*/ 1300797 w 2440414"/>
              <a:gd name="connsiteY1965" fmla="*/ 1822768 h 2445798"/>
              <a:gd name="connsiteX1966" fmla="*/ 1309529 w 2440414"/>
              <a:gd name="connsiteY1966" fmla="*/ 1822541 h 2445798"/>
              <a:gd name="connsiteX1967" fmla="*/ 1312478 w 2440414"/>
              <a:gd name="connsiteY1967" fmla="*/ 1827540 h 2445798"/>
              <a:gd name="connsiteX1968" fmla="*/ 1318262 w 2440414"/>
              <a:gd name="connsiteY1968" fmla="*/ 1822541 h 2445798"/>
              <a:gd name="connsiteX1969" fmla="*/ 1321210 w 2440414"/>
              <a:gd name="connsiteY1969" fmla="*/ 1827312 h 2445798"/>
              <a:gd name="connsiteX1970" fmla="*/ 1324159 w 2440414"/>
              <a:gd name="connsiteY1970" fmla="*/ 1822541 h 2445798"/>
              <a:gd name="connsiteX1971" fmla="*/ 1365325 w 2440414"/>
              <a:gd name="connsiteY1971" fmla="*/ 1812884 h 2445798"/>
              <a:gd name="connsiteX1972" fmla="*/ 1377006 w 2440414"/>
              <a:gd name="connsiteY1972" fmla="*/ 1803341 h 2445798"/>
              <a:gd name="connsiteX1973" fmla="*/ 1379614 w 2440414"/>
              <a:gd name="connsiteY1973" fmla="*/ 1793571 h 2445798"/>
              <a:gd name="connsiteX1974" fmla="*/ 1385738 w 2440414"/>
              <a:gd name="connsiteY1974" fmla="*/ 1793571 h 2445798"/>
              <a:gd name="connsiteX1975" fmla="*/ 1388347 w 2440414"/>
              <a:gd name="connsiteY1975" fmla="*/ 1784028 h 2445798"/>
              <a:gd name="connsiteX1976" fmla="*/ 1400027 w 2440414"/>
              <a:gd name="connsiteY1976" fmla="*/ 1774371 h 2445798"/>
              <a:gd name="connsiteX1977" fmla="*/ 1417719 w 2440414"/>
              <a:gd name="connsiteY1977" fmla="*/ 1769372 h 2445798"/>
              <a:gd name="connsiteX1978" fmla="*/ 1423389 w 2440414"/>
              <a:gd name="connsiteY1978" fmla="*/ 1778915 h 2445798"/>
              <a:gd name="connsiteX1979" fmla="*/ 1446864 w 2440414"/>
              <a:gd name="connsiteY1979" fmla="*/ 1754944 h 2445798"/>
              <a:gd name="connsiteX1980" fmla="*/ 1449813 w 2440414"/>
              <a:gd name="connsiteY1980" fmla="*/ 1773916 h 2445798"/>
              <a:gd name="connsiteX1981" fmla="*/ 1458545 w 2440414"/>
              <a:gd name="connsiteY1981" fmla="*/ 1764373 h 2445798"/>
              <a:gd name="connsiteX1982" fmla="*/ 1467504 w 2440414"/>
              <a:gd name="connsiteY1982" fmla="*/ 1759602 h 2445798"/>
              <a:gd name="connsiteX1983" fmla="*/ 1461493 w 2440414"/>
              <a:gd name="connsiteY1983" fmla="*/ 1769031 h 2445798"/>
              <a:gd name="connsiteX1984" fmla="*/ 1458772 w 2440414"/>
              <a:gd name="connsiteY1984" fmla="*/ 1793003 h 2445798"/>
              <a:gd name="connsiteX1985" fmla="*/ 1458772 w 2440414"/>
              <a:gd name="connsiteY1985" fmla="*/ 1778688 h 2445798"/>
              <a:gd name="connsiteX1986" fmla="*/ 1447091 w 2440414"/>
              <a:gd name="connsiteY1986" fmla="*/ 1783687 h 2445798"/>
              <a:gd name="connsiteX1987" fmla="*/ 1444029 w 2440414"/>
              <a:gd name="connsiteY1987" fmla="*/ 1773916 h 2445798"/>
              <a:gd name="connsiteX1988" fmla="*/ 1435297 w 2440414"/>
              <a:gd name="connsiteY1988" fmla="*/ 1793230 h 2445798"/>
              <a:gd name="connsiteX1989" fmla="*/ 1426564 w 2440414"/>
              <a:gd name="connsiteY1989" fmla="*/ 1798001 h 2445798"/>
              <a:gd name="connsiteX1990" fmla="*/ 1426564 w 2440414"/>
              <a:gd name="connsiteY1990" fmla="*/ 1798001 h 2445798"/>
              <a:gd name="connsiteX1991" fmla="*/ 1438472 w 2440414"/>
              <a:gd name="connsiteY1991" fmla="*/ 1802659 h 2445798"/>
              <a:gd name="connsiteX1992" fmla="*/ 1435750 w 2440414"/>
              <a:gd name="connsiteY1992" fmla="*/ 1826517 h 2445798"/>
              <a:gd name="connsiteX1993" fmla="*/ 1447431 w 2440414"/>
              <a:gd name="connsiteY1993" fmla="*/ 1821746 h 2445798"/>
              <a:gd name="connsiteX1994" fmla="*/ 1456163 w 2440414"/>
              <a:gd name="connsiteY1994" fmla="*/ 1812203 h 2445798"/>
              <a:gd name="connsiteX1995" fmla="*/ 1458772 w 2440414"/>
              <a:gd name="connsiteY1995" fmla="*/ 1797774 h 2445798"/>
              <a:gd name="connsiteX1996" fmla="*/ 1467617 w 2440414"/>
              <a:gd name="connsiteY1996" fmla="*/ 1797774 h 2445798"/>
              <a:gd name="connsiteX1997" fmla="*/ 1470453 w 2440414"/>
              <a:gd name="connsiteY1997" fmla="*/ 1783460 h 2445798"/>
              <a:gd name="connsiteX1998" fmla="*/ 1482587 w 2440414"/>
              <a:gd name="connsiteY1998" fmla="*/ 1807090 h 2445798"/>
              <a:gd name="connsiteX1999" fmla="*/ 1496990 w 2440414"/>
              <a:gd name="connsiteY1999" fmla="*/ 1797547 h 2445798"/>
              <a:gd name="connsiteX2000" fmla="*/ 1499825 w 2440414"/>
              <a:gd name="connsiteY2000" fmla="*/ 1787777 h 2445798"/>
              <a:gd name="connsiteX2001" fmla="*/ 1523186 w 2440414"/>
              <a:gd name="connsiteY2001" fmla="*/ 1783119 h 2445798"/>
              <a:gd name="connsiteX2002" fmla="*/ 1523186 w 2440414"/>
              <a:gd name="connsiteY2002" fmla="*/ 1792548 h 2445798"/>
              <a:gd name="connsiteX2003" fmla="*/ 1517516 w 2440414"/>
              <a:gd name="connsiteY2003" fmla="*/ 1802319 h 2445798"/>
              <a:gd name="connsiteX2004" fmla="*/ 1523186 w 2440414"/>
              <a:gd name="connsiteY2004" fmla="*/ 1792548 h 2445798"/>
              <a:gd name="connsiteX2005" fmla="*/ 1532145 w 2440414"/>
              <a:gd name="connsiteY2005" fmla="*/ 1787663 h 2445798"/>
              <a:gd name="connsiteX2006" fmla="*/ 1532145 w 2440414"/>
              <a:gd name="connsiteY2006" fmla="*/ 1792548 h 2445798"/>
              <a:gd name="connsiteX2007" fmla="*/ 1540878 w 2440414"/>
              <a:gd name="connsiteY2007" fmla="*/ 1782892 h 2445798"/>
              <a:gd name="connsiteX2008" fmla="*/ 1567301 w 2440414"/>
              <a:gd name="connsiteY2008" fmla="*/ 1777893 h 2445798"/>
              <a:gd name="connsiteX2009" fmla="*/ 1575807 w 2440414"/>
              <a:gd name="connsiteY2009" fmla="*/ 1749377 h 2445798"/>
              <a:gd name="connsiteX2010" fmla="*/ 1564126 w 2440414"/>
              <a:gd name="connsiteY2010" fmla="*/ 1749377 h 2445798"/>
              <a:gd name="connsiteX2011" fmla="*/ 1566848 w 2440414"/>
              <a:gd name="connsiteY2011" fmla="*/ 1730064 h 2445798"/>
              <a:gd name="connsiteX2012" fmla="*/ 1560951 w 2440414"/>
              <a:gd name="connsiteY2012" fmla="*/ 1725292 h 2445798"/>
              <a:gd name="connsiteX2013" fmla="*/ 1549383 w 2440414"/>
              <a:gd name="connsiteY2013" fmla="*/ 1739834 h 2445798"/>
              <a:gd name="connsiteX2014" fmla="*/ 1552218 w 2440414"/>
              <a:gd name="connsiteY2014" fmla="*/ 1715749 h 2445798"/>
              <a:gd name="connsiteX2015" fmla="*/ 1531578 w 2440414"/>
              <a:gd name="connsiteY2015" fmla="*/ 1725519 h 2445798"/>
              <a:gd name="connsiteX2016" fmla="*/ 1525795 w 2440414"/>
              <a:gd name="connsiteY2016" fmla="*/ 1711432 h 2445798"/>
              <a:gd name="connsiteX2017" fmla="*/ 1516836 w 2440414"/>
              <a:gd name="connsiteY2017" fmla="*/ 1715976 h 2445798"/>
              <a:gd name="connsiteX2018" fmla="*/ 1511165 w 2440414"/>
              <a:gd name="connsiteY2018" fmla="*/ 1711432 h 2445798"/>
              <a:gd name="connsiteX2019" fmla="*/ 1508103 w 2440414"/>
              <a:gd name="connsiteY2019" fmla="*/ 1716203 h 2445798"/>
              <a:gd name="connsiteX2020" fmla="*/ 1496423 w 2440414"/>
              <a:gd name="connsiteY2020" fmla="*/ 1711659 h 2445798"/>
              <a:gd name="connsiteX2021" fmla="*/ 1490639 w 2440414"/>
              <a:gd name="connsiteY2021" fmla="*/ 1716203 h 2445798"/>
              <a:gd name="connsiteX2022" fmla="*/ 1487463 w 2440414"/>
              <a:gd name="connsiteY2022" fmla="*/ 1711659 h 2445798"/>
              <a:gd name="connsiteX2023" fmla="*/ 1508103 w 2440414"/>
              <a:gd name="connsiteY2023" fmla="*/ 1706660 h 2445798"/>
              <a:gd name="connsiteX2024" fmla="*/ 1513887 w 2440414"/>
              <a:gd name="connsiteY2024" fmla="*/ 1692345 h 2445798"/>
              <a:gd name="connsiteX2025" fmla="*/ 1522619 w 2440414"/>
              <a:gd name="connsiteY2025" fmla="*/ 1701661 h 2445798"/>
              <a:gd name="connsiteX2026" fmla="*/ 1528630 w 2440414"/>
              <a:gd name="connsiteY2026" fmla="*/ 1697117 h 2445798"/>
              <a:gd name="connsiteX2027" fmla="*/ 1531352 w 2440414"/>
              <a:gd name="connsiteY2027" fmla="*/ 1692232 h 2445798"/>
              <a:gd name="connsiteX2028" fmla="*/ 1543032 w 2440414"/>
              <a:gd name="connsiteY2028" fmla="*/ 1687460 h 2445798"/>
              <a:gd name="connsiteX2029" fmla="*/ 1546094 w 2440414"/>
              <a:gd name="connsiteY2029" fmla="*/ 1682462 h 2445798"/>
              <a:gd name="connsiteX2030" fmla="*/ 1560497 w 2440414"/>
              <a:gd name="connsiteY2030" fmla="*/ 1668147 h 2445798"/>
              <a:gd name="connsiteX2031" fmla="*/ 1572291 w 2440414"/>
              <a:gd name="connsiteY2031" fmla="*/ 1658490 h 2445798"/>
              <a:gd name="connsiteX2032" fmla="*/ 1546094 w 2440414"/>
              <a:gd name="connsiteY2032" fmla="*/ 1663375 h 2445798"/>
              <a:gd name="connsiteX2033" fmla="*/ 1534187 w 2440414"/>
              <a:gd name="connsiteY2033" fmla="*/ 1663375 h 2445798"/>
              <a:gd name="connsiteX2034" fmla="*/ 1539857 w 2440414"/>
              <a:gd name="connsiteY2034" fmla="*/ 1653832 h 2445798"/>
              <a:gd name="connsiteX2035" fmla="*/ 1548816 w 2440414"/>
              <a:gd name="connsiteY2035" fmla="*/ 1658604 h 2445798"/>
              <a:gd name="connsiteX2036" fmla="*/ 1563559 w 2440414"/>
              <a:gd name="connsiteY2036" fmla="*/ 1653719 h 2445798"/>
              <a:gd name="connsiteX2037" fmla="*/ 1575013 w 2440414"/>
              <a:gd name="connsiteY2037" fmla="*/ 1639404 h 2445798"/>
              <a:gd name="connsiteX2038" fmla="*/ 1581023 w 2440414"/>
              <a:gd name="connsiteY2038" fmla="*/ 1648947 h 2445798"/>
              <a:gd name="connsiteX2039" fmla="*/ 1586694 w 2440414"/>
              <a:gd name="connsiteY2039" fmla="*/ 1634632 h 2445798"/>
              <a:gd name="connsiteX2040" fmla="*/ 1589869 w 2440414"/>
              <a:gd name="connsiteY2040" fmla="*/ 1643948 h 2445798"/>
              <a:gd name="connsiteX2041" fmla="*/ 1595426 w 2440414"/>
              <a:gd name="connsiteY2041" fmla="*/ 1634632 h 2445798"/>
              <a:gd name="connsiteX2042" fmla="*/ 1610169 w 2440414"/>
              <a:gd name="connsiteY2042" fmla="*/ 1639177 h 2445798"/>
              <a:gd name="connsiteX2043" fmla="*/ 1612890 w 2440414"/>
              <a:gd name="connsiteY2043" fmla="*/ 1619977 h 2445798"/>
              <a:gd name="connsiteX2044" fmla="*/ 1627860 w 2440414"/>
              <a:gd name="connsiteY2044" fmla="*/ 1615205 h 2445798"/>
              <a:gd name="connsiteX2045" fmla="*/ 1633530 w 2440414"/>
              <a:gd name="connsiteY2045" fmla="*/ 1619750 h 2445798"/>
              <a:gd name="connsiteX2046" fmla="*/ 1639314 w 2440414"/>
              <a:gd name="connsiteY2046" fmla="*/ 1610206 h 2445798"/>
              <a:gd name="connsiteX2047" fmla="*/ 1654170 w 2440414"/>
              <a:gd name="connsiteY2047" fmla="*/ 1619522 h 2445798"/>
              <a:gd name="connsiteX2048" fmla="*/ 1648273 w 2440414"/>
              <a:gd name="connsiteY2048" fmla="*/ 1629293 h 2445798"/>
              <a:gd name="connsiteX2049" fmla="*/ 1700780 w 2440414"/>
              <a:gd name="connsiteY2049" fmla="*/ 1609638 h 2445798"/>
              <a:gd name="connsiteX2050" fmla="*/ 1700780 w 2440414"/>
              <a:gd name="connsiteY2050" fmla="*/ 1595551 h 2445798"/>
              <a:gd name="connsiteX2051" fmla="*/ 1709512 w 2440414"/>
              <a:gd name="connsiteY2051" fmla="*/ 1585781 h 2445798"/>
              <a:gd name="connsiteX2052" fmla="*/ 1691934 w 2440414"/>
              <a:gd name="connsiteY2052" fmla="*/ 1581236 h 2445798"/>
              <a:gd name="connsiteX2053" fmla="*/ 1700667 w 2440414"/>
              <a:gd name="connsiteY2053" fmla="*/ 1566808 h 2445798"/>
              <a:gd name="connsiteX2054" fmla="*/ 1715296 w 2440414"/>
              <a:gd name="connsiteY2054" fmla="*/ 1566808 h 2445798"/>
              <a:gd name="connsiteX2055" fmla="*/ 1721080 w 2440414"/>
              <a:gd name="connsiteY2055" fmla="*/ 1566581 h 2445798"/>
              <a:gd name="connsiteX2056" fmla="*/ 1724028 w 2440414"/>
              <a:gd name="connsiteY2056" fmla="*/ 1557038 h 2445798"/>
              <a:gd name="connsiteX2057" fmla="*/ 1726977 w 2440414"/>
              <a:gd name="connsiteY2057" fmla="*/ 1562036 h 2445798"/>
              <a:gd name="connsiteX2058" fmla="*/ 1732761 w 2440414"/>
              <a:gd name="connsiteY2058" fmla="*/ 1547381 h 2445798"/>
              <a:gd name="connsiteX2059" fmla="*/ 1715750 w 2440414"/>
              <a:gd name="connsiteY2059" fmla="*/ 1545563 h 2445798"/>
              <a:gd name="connsiteX2060" fmla="*/ 1790711 w 2440414"/>
              <a:gd name="connsiteY2060" fmla="*/ 1543177 h 2445798"/>
              <a:gd name="connsiteX2061" fmla="*/ 1791505 w 2440414"/>
              <a:gd name="connsiteY2061" fmla="*/ 1551925 h 2445798"/>
              <a:gd name="connsiteX2062" fmla="*/ 1791505 w 2440414"/>
              <a:gd name="connsiteY2062" fmla="*/ 1551925 h 2445798"/>
              <a:gd name="connsiteX2063" fmla="*/ 1790711 w 2440414"/>
              <a:gd name="connsiteY2063" fmla="*/ 1543177 h 2445798"/>
              <a:gd name="connsiteX2064" fmla="*/ 1677078 w 2440414"/>
              <a:gd name="connsiteY2064" fmla="*/ 1543177 h 2445798"/>
              <a:gd name="connsiteX2065" fmla="*/ 1665284 w 2440414"/>
              <a:gd name="connsiteY2065" fmla="*/ 1547949 h 2445798"/>
              <a:gd name="connsiteX2066" fmla="*/ 1665284 w 2440414"/>
              <a:gd name="connsiteY2066" fmla="*/ 1562377 h 2445798"/>
              <a:gd name="connsiteX2067" fmla="*/ 1671295 w 2440414"/>
              <a:gd name="connsiteY2067" fmla="*/ 1552720 h 2445798"/>
              <a:gd name="connsiteX2068" fmla="*/ 1677078 w 2440414"/>
              <a:gd name="connsiteY2068" fmla="*/ 1543177 h 2445798"/>
              <a:gd name="connsiteX2069" fmla="*/ 1979079 w 2440414"/>
              <a:gd name="connsiteY2069" fmla="*/ 1541019 h 2445798"/>
              <a:gd name="connsiteX2070" fmla="*/ 1973522 w 2440414"/>
              <a:gd name="connsiteY2070" fmla="*/ 1559991 h 2445798"/>
              <a:gd name="connsiteX2071" fmla="*/ 1990986 w 2440414"/>
              <a:gd name="connsiteY2071" fmla="*/ 1555106 h 2445798"/>
              <a:gd name="connsiteX2072" fmla="*/ 1979079 w 2440414"/>
              <a:gd name="connsiteY2072" fmla="*/ 1541019 h 2445798"/>
              <a:gd name="connsiteX2073" fmla="*/ 2207592 w 2440414"/>
              <a:gd name="connsiteY2073" fmla="*/ 1539428 h 2445798"/>
              <a:gd name="connsiteX2074" fmla="*/ 2196138 w 2440414"/>
              <a:gd name="connsiteY2074" fmla="*/ 1558401 h 2445798"/>
              <a:gd name="connsiteX2075" fmla="*/ 2199086 w 2440414"/>
              <a:gd name="connsiteY2075" fmla="*/ 1567944 h 2445798"/>
              <a:gd name="connsiteX2076" fmla="*/ 2184570 w 2440414"/>
              <a:gd name="connsiteY2076" fmla="*/ 1582486 h 2445798"/>
              <a:gd name="connsiteX2077" fmla="*/ 2184797 w 2440414"/>
              <a:gd name="connsiteY2077" fmla="*/ 1606457 h 2445798"/>
              <a:gd name="connsiteX2078" fmla="*/ 2175838 w 2440414"/>
              <a:gd name="connsiteY2078" fmla="*/ 1601459 h 2445798"/>
              <a:gd name="connsiteX2079" fmla="*/ 2176065 w 2440414"/>
              <a:gd name="connsiteY2079" fmla="*/ 1630315 h 2445798"/>
              <a:gd name="connsiteX2080" fmla="*/ 2196705 w 2440414"/>
              <a:gd name="connsiteY2080" fmla="*/ 1625544 h 2445798"/>
              <a:gd name="connsiteX2081" fmla="*/ 2205210 w 2440414"/>
              <a:gd name="connsiteY2081" fmla="*/ 1591802 h 2445798"/>
              <a:gd name="connsiteX2082" fmla="*/ 2196364 w 2440414"/>
              <a:gd name="connsiteY2082" fmla="*/ 1587258 h 2445798"/>
              <a:gd name="connsiteX2083" fmla="*/ 2193529 w 2440414"/>
              <a:gd name="connsiteY2083" fmla="*/ 1596914 h 2445798"/>
              <a:gd name="connsiteX2084" fmla="*/ 2190354 w 2440414"/>
              <a:gd name="connsiteY2084" fmla="*/ 1587258 h 2445798"/>
              <a:gd name="connsiteX2085" fmla="*/ 2199086 w 2440414"/>
              <a:gd name="connsiteY2085" fmla="*/ 1567944 h 2445798"/>
              <a:gd name="connsiteX2086" fmla="*/ 2205097 w 2440414"/>
              <a:gd name="connsiteY2086" fmla="*/ 1567944 h 2445798"/>
              <a:gd name="connsiteX2087" fmla="*/ 2202035 w 2440414"/>
              <a:gd name="connsiteY2087" fmla="*/ 1582259 h 2445798"/>
              <a:gd name="connsiteX2088" fmla="*/ 2213942 w 2440414"/>
              <a:gd name="connsiteY2088" fmla="*/ 1582259 h 2445798"/>
              <a:gd name="connsiteX2089" fmla="*/ 2213942 w 2440414"/>
              <a:gd name="connsiteY2089" fmla="*/ 1572716 h 2445798"/>
              <a:gd name="connsiteX2090" fmla="*/ 2210767 w 2440414"/>
              <a:gd name="connsiteY2090" fmla="*/ 1567944 h 2445798"/>
              <a:gd name="connsiteX2091" fmla="*/ 2205097 w 2440414"/>
              <a:gd name="connsiteY2091" fmla="*/ 1567944 h 2445798"/>
              <a:gd name="connsiteX2092" fmla="*/ 2213829 w 2440414"/>
              <a:gd name="connsiteY2092" fmla="*/ 1553629 h 2445798"/>
              <a:gd name="connsiteX2093" fmla="*/ 2207592 w 2440414"/>
              <a:gd name="connsiteY2093" fmla="*/ 1539428 h 2445798"/>
              <a:gd name="connsiteX2094" fmla="*/ 1506969 w 2440414"/>
              <a:gd name="connsiteY2094" fmla="*/ 1539428 h 2445798"/>
              <a:gd name="connsiteX2095" fmla="*/ 1501186 w 2440414"/>
              <a:gd name="connsiteY2095" fmla="*/ 1539542 h 2445798"/>
              <a:gd name="connsiteX2096" fmla="*/ 1501186 w 2440414"/>
              <a:gd name="connsiteY2096" fmla="*/ 1549085 h 2445798"/>
              <a:gd name="connsiteX2097" fmla="*/ 1506969 w 2440414"/>
              <a:gd name="connsiteY2097" fmla="*/ 1549085 h 2445798"/>
              <a:gd name="connsiteX2098" fmla="*/ 1506969 w 2440414"/>
              <a:gd name="connsiteY2098" fmla="*/ 1539428 h 2445798"/>
              <a:gd name="connsiteX2099" fmla="*/ 2037596 w 2440414"/>
              <a:gd name="connsiteY2099" fmla="*/ 1535793 h 2445798"/>
              <a:gd name="connsiteX2100" fmla="*/ 2034988 w 2440414"/>
              <a:gd name="connsiteY2100" fmla="*/ 1554879 h 2445798"/>
              <a:gd name="connsiteX2101" fmla="*/ 2026255 w 2440414"/>
              <a:gd name="connsiteY2101" fmla="*/ 1564422 h 2445798"/>
              <a:gd name="connsiteX2102" fmla="*/ 2037596 w 2440414"/>
              <a:gd name="connsiteY2102" fmla="*/ 1535793 h 2445798"/>
              <a:gd name="connsiteX2103" fmla="*/ 2128434 w 2440414"/>
              <a:gd name="connsiteY2103" fmla="*/ 1535225 h 2445798"/>
              <a:gd name="connsiteX2104" fmla="*/ 2122877 w 2440414"/>
              <a:gd name="connsiteY2104" fmla="*/ 1563741 h 2445798"/>
              <a:gd name="connsiteX2105" fmla="*/ 2128434 w 2440414"/>
              <a:gd name="connsiteY2105" fmla="*/ 1535225 h 2445798"/>
              <a:gd name="connsiteX2106" fmla="*/ 2225283 w 2440414"/>
              <a:gd name="connsiteY2106" fmla="*/ 1534657 h 2445798"/>
              <a:gd name="connsiteX2107" fmla="*/ 2216551 w 2440414"/>
              <a:gd name="connsiteY2107" fmla="*/ 1553629 h 2445798"/>
              <a:gd name="connsiteX2108" fmla="*/ 2225283 w 2440414"/>
              <a:gd name="connsiteY2108" fmla="*/ 1534657 h 2445798"/>
              <a:gd name="connsiteX2109" fmla="*/ 1688759 w 2440414"/>
              <a:gd name="connsiteY2109" fmla="*/ 1533407 h 2445798"/>
              <a:gd name="connsiteX2110" fmla="*/ 1688759 w 2440414"/>
              <a:gd name="connsiteY2110" fmla="*/ 1538179 h 2445798"/>
              <a:gd name="connsiteX2111" fmla="*/ 1685697 w 2440414"/>
              <a:gd name="connsiteY2111" fmla="*/ 1538179 h 2445798"/>
              <a:gd name="connsiteX2112" fmla="*/ 1685924 w 2440414"/>
              <a:gd name="connsiteY2112" fmla="*/ 1547722 h 2445798"/>
              <a:gd name="connsiteX2113" fmla="*/ 1688759 w 2440414"/>
              <a:gd name="connsiteY2113" fmla="*/ 1533407 h 2445798"/>
              <a:gd name="connsiteX2114" fmla="*/ 1499258 w 2440414"/>
              <a:gd name="connsiteY2114" fmla="*/ 1531021 h 2445798"/>
              <a:gd name="connsiteX2115" fmla="*/ 1492226 w 2440414"/>
              <a:gd name="connsiteY2115" fmla="*/ 1534770 h 2445798"/>
              <a:gd name="connsiteX2116" fmla="*/ 1498010 w 2440414"/>
              <a:gd name="connsiteY2116" fmla="*/ 1539542 h 2445798"/>
              <a:gd name="connsiteX2117" fmla="*/ 1499258 w 2440414"/>
              <a:gd name="connsiteY2117" fmla="*/ 1531021 h 2445798"/>
              <a:gd name="connsiteX2118" fmla="*/ 72837 w 2440414"/>
              <a:gd name="connsiteY2118" fmla="*/ 1525682 h 2445798"/>
              <a:gd name="connsiteX2119" fmla="*/ 73064 w 2440414"/>
              <a:gd name="connsiteY2119" fmla="*/ 1544995 h 2445798"/>
              <a:gd name="connsiteX2120" fmla="*/ 78847 w 2440414"/>
              <a:gd name="connsiteY2120" fmla="*/ 1544995 h 2445798"/>
              <a:gd name="connsiteX2121" fmla="*/ 78847 w 2440414"/>
              <a:gd name="connsiteY2121" fmla="*/ 1525682 h 2445798"/>
              <a:gd name="connsiteX2122" fmla="*/ 72837 w 2440414"/>
              <a:gd name="connsiteY2122" fmla="*/ 1525682 h 2445798"/>
              <a:gd name="connsiteX2123" fmla="*/ 1509691 w 2440414"/>
              <a:gd name="connsiteY2123" fmla="*/ 1525341 h 2445798"/>
              <a:gd name="connsiteX2124" fmla="*/ 1503794 w 2440414"/>
              <a:gd name="connsiteY2124" fmla="*/ 1529885 h 2445798"/>
              <a:gd name="connsiteX2125" fmla="*/ 1509691 w 2440414"/>
              <a:gd name="connsiteY2125" fmla="*/ 1525341 h 2445798"/>
              <a:gd name="connsiteX2126" fmla="*/ 1753060 w 2440414"/>
              <a:gd name="connsiteY2126" fmla="*/ 1523523 h 2445798"/>
              <a:gd name="connsiteX2127" fmla="*/ 1744441 w 2440414"/>
              <a:gd name="connsiteY2127" fmla="*/ 1556810 h 2445798"/>
              <a:gd name="connsiteX2128" fmla="*/ 1753060 w 2440414"/>
              <a:gd name="connsiteY2128" fmla="*/ 1523523 h 2445798"/>
              <a:gd name="connsiteX2129" fmla="*/ 2228118 w 2440414"/>
              <a:gd name="connsiteY2129" fmla="*/ 1515343 h 2445798"/>
              <a:gd name="connsiteX2130" fmla="*/ 2222334 w 2440414"/>
              <a:gd name="connsiteY2130" fmla="*/ 1520115 h 2445798"/>
              <a:gd name="connsiteX2131" fmla="*/ 2228118 w 2440414"/>
              <a:gd name="connsiteY2131" fmla="*/ 1515343 h 2445798"/>
              <a:gd name="connsiteX2132" fmla="*/ 1582951 w 2440414"/>
              <a:gd name="connsiteY2132" fmla="*/ 1510231 h 2445798"/>
              <a:gd name="connsiteX2133" fmla="*/ 1580230 w 2440414"/>
              <a:gd name="connsiteY2133" fmla="*/ 1515230 h 2445798"/>
              <a:gd name="connsiteX2134" fmla="*/ 1582951 w 2440414"/>
              <a:gd name="connsiteY2134" fmla="*/ 1510231 h 2445798"/>
              <a:gd name="connsiteX2135" fmla="*/ 2272346 w 2440414"/>
              <a:gd name="connsiteY2135" fmla="*/ 1509776 h 2445798"/>
              <a:gd name="connsiteX2136" fmla="*/ 2269171 w 2440414"/>
              <a:gd name="connsiteY2136" fmla="*/ 1524546 h 2445798"/>
              <a:gd name="connsiteX2137" fmla="*/ 2278130 w 2440414"/>
              <a:gd name="connsiteY2137" fmla="*/ 1510231 h 2445798"/>
              <a:gd name="connsiteX2138" fmla="*/ 2272346 w 2440414"/>
              <a:gd name="connsiteY2138" fmla="*/ 1509776 h 2445798"/>
              <a:gd name="connsiteX2139" fmla="*/ 1536908 w 2440414"/>
              <a:gd name="connsiteY2139" fmla="*/ 1508981 h 2445798"/>
              <a:gd name="connsiteX2140" fmla="*/ 1512753 w 2440414"/>
              <a:gd name="connsiteY2140" fmla="*/ 1525114 h 2445798"/>
              <a:gd name="connsiteX2141" fmla="*/ 1509918 w 2440414"/>
              <a:gd name="connsiteY2141" fmla="*/ 1539428 h 2445798"/>
              <a:gd name="connsiteX2142" fmla="*/ 1536341 w 2440414"/>
              <a:gd name="connsiteY2142" fmla="*/ 1539201 h 2445798"/>
              <a:gd name="connsiteX2143" fmla="*/ 1521485 w 2440414"/>
              <a:gd name="connsiteY2143" fmla="*/ 1544313 h 2445798"/>
              <a:gd name="connsiteX2144" fmla="*/ 1524661 w 2440414"/>
              <a:gd name="connsiteY2144" fmla="*/ 1563400 h 2445798"/>
              <a:gd name="connsiteX2145" fmla="*/ 1547795 w 2440414"/>
              <a:gd name="connsiteY2145" fmla="*/ 1544200 h 2445798"/>
              <a:gd name="connsiteX2146" fmla="*/ 1547795 w 2440414"/>
              <a:gd name="connsiteY2146" fmla="*/ 1534430 h 2445798"/>
              <a:gd name="connsiteX2147" fmla="*/ 1553806 w 2440414"/>
              <a:gd name="connsiteY2147" fmla="*/ 1519888 h 2445798"/>
              <a:gd name="connsiteX2148" fmla="*/ 1545074 w 2440414"/>
              <a:gd name="connsiteY2148" fmla="*/ 1524886 h 2445798"/>
              <a:gd name="connsiteX2149" fmla="*/ 1544847 w 2440414"/>
              <a:gd name="connsiteY2149" fmla="*/ 1510572 h 2445798"/>
              <a:gd name="connsiteX2150" fmla="*/ 1536908 w 2440414"/>
              <a:gd name="connsiteY2150" fmla="*/ 1508981 h 2445798"/>
              <a:gd name="connsiteX2151" fmla="*/ 2254655 w 2440414"/>
              <a:gd name="connsiteY2151" fmla="*/ 1501483 h 2445798"/>
              <a:gd name="connsiteX2152" fmla="*/ 2251480 w 2440414"/>
              <a:gd name="connsiteY2152" fmla="*/ 1505687 h 2445798"/>
              <a:gd name="connsiteX2153" fmla="*/ 2257490 w 2440414"/>
              <a:gd name="connsiteY2153" fmla="*/ 1505687 h 2445798"/>
              <a:gd name="connsiteX2154" fmla="*/ 2254655 w 2440414"/>
              <a:gd name="connsiteY2154" fmla="*/ 1501483 h 2445798"/>
              <a:gd name="connsiteX2155" fmla="*/ 2224716 w 2440414"/>
              <a:gd name="connsiteY2155" fmla="*/ 1499097 h 2445798"/>
              <a:gd name="connsiteX2156" fmla="*/ 2219386 w 2440414"/>
              <a:gd name="connsiteY2156" fmla="*/ 1510572 h 2445798"/>
              <a:gd name="connsiteX2157" fmla="*/ 2233788 w 2440414"/>
              <a:gd name="connsiteY2157" fmla="*/ 1501142 h 2445798"/>
              <a:gd name="connsiteX2158" fmla="*/ 2224716 w 2440414"/>
              <a:gd name="connsiteY2158" fmla="*/ 1499097 h 2445798"/>
              <a:gd name="connsiteX2159" fmla="*/ 1820537 w 2440414"/>
              <a:gd name="connsiteY2159" fmla="*/ 1499097 h 2445798"/>
              <a:gd name="connsiteX2160" fmla="*/ 1820537 w 2440414"/>
              <a:gd name="connsiteY2160" fmla="*/ 1513412 h 2445798"/>
              <a:gd name="connsiteX2161" fmla="*/ 1820537 w 2440414"/>
              <a:gd name="connsiteY2161" fmla="*/ 1499097 h 2445798"/>
              <a:gd name="connsiteX2162" fmla="*/ 2418187 w 2440414"/>
              <a:gd name="connsiteY2162" fmla="*/ 1496939 h 2445798"/>
              <a:gd name="connsiteX2163" fmla="*/ 2426919 w 2440414"/>
              <a:gd name="connsiteY2163" fmla="*/ 1501710 h 2445798"/>
              <a:gd name="connsiteX2164" fmla="*/ 2415578 w 2440414"/>
              <a:gd name="connsiteY2164" fmla="*/ 1549539 h 2445798"/>
              <a:gd name="connsiteX2165" fmla="*/ 2409795 w 2440414"/>
              <a:gd name="connsiteY2165" fmla="*/ 1563741 h 2445798"/>
              <a:gd name="connsiteX2166" fmla="*/ 2395165 w 2440414"/>
              <a:gd name="connsiteY2166" fmla="*/ 1573511 h 2445798"/>
              <a:gd name="connsiteX2167" fmla="*/ 2391990 w 2440414"/>
              <a:gd name="connsiteY2167" fmla="*/ 1540224 h 2445798"/>
              <a:gd name="connsiteX2168" fmla="*/ 2418187 w 2440414"/>
              <a:gd name="connsiteY2168" fmla="*/ 1496939 h 2445798"/>
              <a:gd name="connsiteX2169" fmla="*/ 2312606 w 2440414"/>
              <a:gd name="connsiteY2169" fmla="*/ 1496939 h 2445798"/>
              <a:gd name="connsiteX2170" fmla="*/ 2313853 w 2440414"/>
              <a:gd name="connsiteY2170" fmla="*/ 1500347 h 2445798"/>
              <a:gd name="connsiteX2171" fmla="*/ 2310791 w 2440414"/>
              <a:gd name="connsiteY2171" fmla="*/ 1500120 h 2445798"/>
              <a:gd name="connsiteX2172" fmla="*/ 2312606 w 2440414"/>
              <a:gd name="connsiteY2172" fmla="*/ 1496939 h 2445798"/>
              <a:gd name="connsiteX2173" fmla="*/ 2306028 w 2440414"/>
              <a:gd name="connsiteY2173" fmla="*/ 1496939 h 2445798"/>
              <a:gd name="connsiteX2174" fmla="*/ 2307502 w 2440414"/>
              <a:gd name="connsiteY2174" fmla="*/ 1500120 h 2445798"/>
              <a:gd name="connsiteX2175" fmla="*/ 2304667 w 2440414"/>
              <a:gd name="connsiteY2175" fmla="*/ 1500120 h 2445798"/>
              <a:gd name="connsiteX2176" fmla="*/ 2306028 w 2440414"/>
              <a:gd name="connsiteY2176" fmla="*/ 1496939 h 2445798"/>
              <a:gd name="connsiteX2177" fmla="*/ 2283687 w 2440414"/>
              <a:gd name="connsiteY2177" fmla="*/ 1495689 h 2445798"/>
              <a:gd name="connsiteX2178" fmla="*/ 2277903 w 2440414"/>
              <a:gd name="connsiteY2178" fmla="*/ 1495916 h 2445798"/>
              <a:gd name="connsiteX2179" fmla="*/ 2277903 w 2440414"/>
              <a:gd name="connsiteY2179" fmla="*/ 1505459 h 2445798"/>
              <a:gd name="connsiteX2180" fmla="*/ 2283800 w 2440414"/>
              <a:gd name="connsiteY2180" fmla="*/ 1505459 h 2445798"/>
              <a:gd name="connsiteX2181" fmla="*/ 2283687 w 2440414"/>
              <a:gd name="connsiteY2181" fmla="*/ 1495689 h 2445798"/>
              <a:gd name="connsiteX2182" fmla="*/ 72837 w 2440414"/>
              <a:gd name="connsiteY2182" fmla="*/ 1492962 h 2445798"/>
              <a:gd name="connsiteX2183" fmla="*/ 69661 w 2440414"/>
              <a:gd name="connsiteY2183" fmla="*/ 1497166 h 2445798"/>
              <a:gd name="connsiteX2184" fmla="*/ 75672 w 2440414"/>
              <a:gd name="connsiteY2184" fmla="*/ 1497166 h 2445798"/>
              <a:gd name="connsiteX2185" fmla="*/ 72837 w 2440414"/>
              <a:gd name="connsiteY2185" fmla="*/ 1492962 h 2445798"/>
              <a:gd name="connsiteX2186" fmla="*/ 60929 w 2440414"/>
              <a:gd name="connsiteY2186" fmla="*/ 1492394 h 2445798"/>
              <a:gd name="connsiteX2187" fmla="*/ 55259 w 2440414"/>
              <a:gd name="connsiteY2187" fmla="*/ 1497279 h 2445798"/>
              <a:gd name="connsiteX2188" fmla="*/ 60929 w 2440414"/>
              <a:gd name="connsiteY2188" fmla="*/ 1492394 h 2445798"/>
              <a:gd name="connsiteX2189" fmla="*/ 2242747 w 2440414"/>
              <a:gd name="connsiteY2189" fmla="*/ 1492167 h 2445798"/>
              <a:gd name="connsiteX2190" fmla="*/ 2239799 w 2440414"/>
              <a:gd name="connsiteY2190" fmla="*/ 1496143 h 2445798"/>
              <a:gd name="connsiteX2191" fmla="*/ 2245583 w 2440414"/>
              <a:gd name="connsiteY2191" fmla="*/ 1496143 h 2445798"/>
              <a:gd name="connsiteX2192" fmla="*/ 2242747 w 2440414"/>
              <a:gd name="connsiteY2192" fmla="*/ 1492167 h 2445798"/>
              <a:gd name="connsiteX2193" fmla="*/ 1732420 w 2440414"/>
              <a:gd name="connsiteY2193" fmla="*/ 1490122 h 2445798"/>
              <a:gd name="connsiteX2194" fmla="*/ 1726637 w 2440414"/>
              <a:gd name="connsiteY2194" fmla="*/ 1514207 h 2445798"/>
              <a:gd name="connsiteX2195" fmla="*/ 1744101 w 2440414"/>
              <a:gd name="connsiteY2195" fmla="*/ 1509208 h 2445798"/>
              <a:gd name="connsiteX2196" fmla="*/ 1738318 w 2440414"/>
              <a:gd name="connsiteY2196" fmla="*/ 1494894 h 2445798"/>
              <a:gd name="connsiteX2197" fmla="*/ 1732420 w 2440414"/>
              <a:gd name="connsiteY2197" fmla="*/ 1490122 h 2445798"/>
              <a:gd name="connsiteX2198" fmla="*/ 9556 w 2440414"/>
              <a:gd name="connsiteY2198" fmla="*/ 1478420 h 2445798"/>
              <a:gd name="connsiteX2199" fmla="*/ 6608 w 2440414"/>
              <a:gd name="connsiteY2199" fmla="*/ 1483419 h 2445798"/>
              <a:gd name="connsiteX2200" fmla="*/ 9556 w 2440414"/>
              <a:gd name="connsiteY2200" fmla="*/ 1478420 h 2445798"/>
              <a:gd name="connsiteX2201" fmla="*/ 2429527 w 2440414"/>
              <a:gd name="connsiteY2201" fmla="*/ 1472286 h 2445798"/>
              <a:gd name="connsiteX2202" fmla="*/ 2431682 w 2440414"/>
              <a:gd name="connsiteY2202" fmla="*/ 1480011 h 2445798"/>
              <a:gd name="connsiteX2203" fmla="*/ 2428847 w 2440414"/>
              <a:gd name="connsiteY2203" fmla="*/ 1475239 h 2445798"/>
              <a:gd name="connsiteX2204" fmla="*/ 2429527 w 2440414"/>
              <a:gd name="connsiteY2204" fmla="*/ 1472286 h 2445798"/>
              <a:gd name="connsiteX2205" fmla="*/ 2057669 w 2440414"/>
              <a:gd name="connsiteY2205" fmla="*/ 1464219 h 2445798"/>
              <a:gd name="connsiteX2206" fmla="*/ 2048937 w 2440414"/>
              <a:gd name="connsiteY2206" fmla="*/ 1473763 h 2445798"/>
              <a:gd name="connsiteX2207" fmla="*/ 2046328 w 2440414"/>
              <a:gd name="connsiteY2207" fmla="*/ 1492508 h 2445798"/>
              <a:gd name="connsiteX2208" fmla="*/ 2034647 w 2440414"/>
              <a:gd name="connsiteY2208" fmla="*/ 1511821 h 2445798"/>
              <a:gd name="connsiteX2209" fmla="*/ 2043380 w 2440414"/>
              <a:gd name="connsiteY2209" fmla="*/ 1507050 h 2445798"/>
              <a:gd name="connsiteX2210" fmla="*/ 2052225 w 2440414"/>
              <a:gd name="connsiteY2210" fmla="*/ 1516593 h 2445798"/>
              <a:gd name="connsiteX2211" fmla="*/ 2057669 w 2440414"/>
              <a:gd name="connsiteY2211" fmla="*/ 1464219 h 2445798"/>
              <a:gd name="connsiteX2212" fmla="*/ 2233675 w 2440414"/>
              <a:gd name="connsiteY2212" fmla="*/ 1457857 h 2445798"/>
              <a:gd name="connsiteX2213" fmla="*/ 2230613 w 2440414"/>
              <a:gd name="connsiteY2213" fmla="*/ 1462742 h 2445798"/>
              <a:gd name="connsiteX2214" fmla="*/ 2233675 w 2440414"/>
              <a:gd name="connsiteY2214" fmla="*/ 1457857 h 2445798"/>
              <a:gd name="connsiteX2215" fmla="*/ 2162229 w 2440414"/>
              <a:gd name="connsiteY2215" fmla="*/ 1454108 h 2445798"/>
              <a:gd name="connsiteX2216" fmla="*/ 2162343 w 2440414"/>
              <a:gd name="connsiteY2216" fmla="*/ 1462629 h 2445798"/>
              <a:gd name="connsiteX2217" fmla="*/ 2162229 w 2440414"/>
              <a:gd name="connsiteY2217" fmla="*/ 1454108 h 2445798"/>
              <a:gd name="connsiteX2218" fmla="*/ 2120156 w 2440414"/>
              <a:gd name="connsiteY2218" fmla="*/ 1453427 h 2445798"/>
              <a:gd name="connsiteX2219" fmla="*/ 2118114 w 2440414"/>
              <a:gd name="connsiteY2219" fmla="*/ 1458880 h 2445798"/>
              <a:gd name="connsiteX2220" fmla="*/ 2120156 w 2440414"/>
              <a:gd name="connsiteY2220" fmla="*/ 1453427 h 2445798"/>
              <a:gd name="connsiteX2221" fmla="*/ 2109155 w 2440414"/>
              <a:gd name="connsiteY2221" fmla="*/ 1453427 h 2445798"/>
              <a:gd name="connsiteX2222" fmla="*/ 2115392 w 2440414"/>
              <a:gd name="connsiteY2222" fmla="*/ 1462970 h 2445798"/>
              <a:gd name="connsiteX2223" fmla="*/ 2112331 w 2440414"/>
              <a:gd name="connsiteY2223" fmla="*/ 1477284 h 2445798"/>
              <a:gd name="connsiteX2224" fmla="*/ 2106660 w 2440414"/>
              <a:gd name="connsiteY2224" fmla="*/ 1486828 h 2445798"/>
              <a:gd name="connsiteX2225" fmla="*/ 2106774 w 2440414"/>
              <a:gd name="connsiteY2225" fmla="*/ 1515570 h 2445798"/>
              <a:gd name="connsiteX2226" fmla="*/ 2104052 w 2440414"/>
              <a:gd name="connsiteY2226" fmla="*/ 1520342 h 2445798"/>
              <a:gd name="connsiteX2227" fmla="*/ 2104052 w 2440414"/>
              <a:gd name="connsiteY2227" fmla="*/ 1539428 h 2445798"/>
              <a:gd name="connsiteX2228" fmla="*/ 2098495 w 2440414"/>
              <a:gd name="connsiteY2228" fmla="*/ 1553857 h 2445798"/>
              <a:gd name="connsiteX2229" fmla="*/ 2092598 w 2440414"/>
              <a:gd name="connsiteY2229" fmla="*/ 1563627 h 2445798"/>
              <a:gd name="connsiteX2230" fmla="*/ 2083639 w 2440414"/>
              <a:gd name="connsiteY2230" fmla="*/ 1554084 h 2445798"/>
              <a:gd name="connsiteX2231" fmla="*/ 2092144 w 2440414"/>
              <a:gd name="connsiteY2231" fmla="*/ 1520342 h 2445798"/>
              <a:gd name="connsiteX2232" fmla="*/ 2098155 w 2440414"/>
              <a:gd name="connsiteY2232" fmla="*/ 1501256 h 2445798"/>
              <a:gd name="connsiteX2233" fmla="*/ 2097928 w 2440414"/>
              <a:gd name="connsiteY2233" fmla="*/ 1487055 h 2445798"/>
              <a:gd name="connsiteX2234" fmla="*/ 2103598 w 2440414"/>
              <a:gd name="connsiteY2234" fmla="*/ 1482283 h 2445798"/>
              <a:gd name="connsiteX2235" fmla="*/ 2103598 w 2440414"/>
              <a:gd name="connsiteY2235" fmla="*/ 1462970 h 2445798"/>
              <a:gd name="connsiteX2236" fmla="*/ 2109155 w 2440414"/>
              <a:gd name="connsiteY2236" fmla="*/ 1453427 h 2445798"/>
              <a:gd name="connsiteX2237" fmla="*/ 21917 w 2440414"/>
              <a:gd name="connsiteY2237" fmla="*/ 1453427 h 2445798"/>
              <a:gd name="connsiteX2238" fmla="*/ 24412 w 2440414"/>
              <a:gd name="connsiteY2238" fmla="*/ 1457403 h 2445798"/>
              <a:gd name="connsiteX2239" fmla="*/ 18742 w 2440414"/>
              <a:gd name="connsiteY2239" fmla="*/ 1457403 h 2445798"/>
              <a:gd name="connsiteX2240" fmla="*/ 21917 w 2440414"/>
              <a:gd name="connsiteY2240" fmla="*/ 1453427 h 2445798"/>
              <a:gd name="connsiteX2241" fmla="*/ 2426465 w 2440414"/>
              <a:gd name="connsiteY2241" fmla="*/ 1440930 h 2445798"/>
              <a:gd name="connsiteX2242" fmla="*/ 2409001 w 2440414"/>
              <a:gd name="connsiteY2242" fmla="*/ 1455472 h 2445798"/>
              <a:gd name="connsiteX2243" fmla="*/ 2406052 w 2440414"/>
              <a:gd name="connsiteY2243" fmla="*/ 1460243 h 2445798"/>
              <a:gd name="connsiteX2244" fmla="*/ 2391536 w 2440414"/>
              <a:gd name="connsiteY2244" fmla="*/ 1469900 h 2445798"/>
              <a:gd name="connsiteX2245" fmla="*/ 2426465 w 2440414"/>
              <a:gd name="connsiteY2245" fmla="*/ 1440930 h 2445798"/>
              <a:gd name="connsiteX2246" fmla="*/ 2148053 w 2440414"/>
              <a:gd name="connsiteY2246" fmla="*/ 1440930 h 2445798"/>
              <a:gd name="connsiteX2247" fmla="*/ 2145558 w 2440414"/>
              <a:gd name="connsiteY2247" fmla="*/ 1448087 h 2445798"/>
              <a:gd name="connsiteX2248" fmla="*/ 2143177 w 2440414"/>
              <a:gd name="connsiteY2248" fmla="*/ 1447292 h 2445798"/>
              <a:gd name="connsiteX2249" fmla="*/ 2144311 w 2440414"/>
              <a:gd name="connsiteY2249" fmla="*/ 1447292 h 2445798"/>
              <a:gd name="connsiteX2250" fmla="*/ 2143177 w 2440414"/>
              <a:gd name="connsiteY2250" fmla="*/ 1446496 h 2445798"/>
              <a:gd name="connsiteX2251" fmla="*/ 2148053 w 2440414"/>
              <a:gd name="connsiteY2251" fmla="*/ 1440930 h 2445798"/>
              <a:gd name="connsiteX2252" fmla="*/ 1532599 w 2440414"/>
              <a:gd name="connsiteY2252" fmla="*/ 1438998 h 2445798"/>
              <a:gd name="connsiteX2253" fmla="*/ 1526815 w 2440414"/>
              <a:gd name="connsiteY2253" fmla="*/ 1443770 h 2445798"/>
              <a:gd name="connsiteX2254" fmla="*/ 1532599 w 2440414"/>
              <a:gd name="connsiteY2254" fmla="*/ 1438998 h 2445798"/>
              <a:gd name="connsiteX2255" fmla="*/ 2269511 w 2440414"/>
              <a:gd name="connsiteY2255" fmla="*/ 1437976 h 2445798"/>
              <a:gd name="connsiteX2256" fmla="*/ 2259985 w 2440414"/>
              <a:gd name="connsiteY2256" fmla="*/ 1443543 h 2445798"/>
              <a:gd name="connsiteX2257" fmla="*/ 2254088 w 2440414"/>
              <a:gd name="connsiteY2257" fmla="*/ 1467400 h 2445798"/>
              <a:gd name="connsiteX2258" fmla="*/ 2265769 w 2440414"/>
              <a:gd name="connsiteY2258" fmla="*/ 1457630 h 2445798"/>
              <a:gd name="connsiteX2259" fmla="*/ 2274501 w 2440414"/>
              <a:gd name="connsiteY2259" fmla="*/ 1438771 h 2445798"/>
              <a:gd name="connsiteX2260" fmla="*/ 2269511 w 2440414"/>
              <a:gd name="connsiteY2260" fmla="*/ 1437976 h 2445798"/>
              <a:gd name="connsiteX2261" fmla="*/ 2001873 w 2440414"/>
              <a:gd name="connsiteY2261" fmla="*/ 1435817 h 2445798"/>
              <a:gd name="connsiteX2262" fmla="*/ 2002100 w 2440414"/>
              <a:gd name="connsiteY2262" fmla="*/ 1449905 h 2445798"/>
              <a:gd name="connsiteX2263" fmla="*/ 1995863 w 2440414"/>
              <a:gd name="connsiteY2263" fmla="*/ 1450132 h 2445798"/>
              <a:gd name="connsiteX2264" fmla="*/ 1996089 w 2440414"/>
              <a:gd name="connsiteY2264" fmla="*/ 1459675 h 2445798"/>
              <a:gd name="connsiteX2265" fmla="*/ 1996316 w 2440414"/>
              <a:gd name="connsiteY2265" fmla="*/ 1492962 h 2445798"/>
              <a:gd name="connsiteX2266" fmla="*/ 2010832 w 2440414"/>
              <a:gd name="connsiteY2266" fmla="*/ 1445360 h 2445798"/>
              <a:gd name="connsiteX2267" fmla="*/ 2001873 w 2440414"/>
              <a:gd name="connsiteY2267" fmla="*/ 1435817 h 2445798"/>
              <a:gd name="connsiteX2268" fmla="*/ 15567 w 2440414"/>
              <a:gd name="connsiteY2268" fmla="*/ 1435590 h 2445798"/>
              <a:gd name="connsiteX2269" fmla="*/ 9556 w 2440414"/>
              <a:gd name="connsiteY2269" fmla="*/ 1454903 h 2445798"/>
              <a:gd name="connsiteX2270" fmla="*/ 15567 w 2440414"/>
              <a:gd name="connsiteY2270" fmla="*/ 1435590 h 2445798"/>
              <a:gd name="connsiteX2271" fmla="*/ 2230500 w 2440414"/>
              <a:gd name="connsiteY2271" fmla="*/ 1424456 h 2445798"/>
              <a:gd name="connsiteX2272" fmla="*/ 2218705 w 2440414"/>
              <a:gd name="connsiteY2272" fmla="*/ 1429455 h 2445798"/>
              <a:gd name="connsiteX2273" fmla="*/ 2209973 w 2440414"/>
              <a:gd name="connsiteY2273" fmla="*/ 1438998 h 2445798"/>
              <a:gd name="connsiteX2274" fmla="*/ 2207025 w 2440414"/>
              <a:gd name="connsiteY2274" fmla="*/ 1458085 h 2445798"/>
              <a:gd name="connsiteX2275" fmla="*/ 2189560 w 2440414"/>
              <a:gd name="connsiteY2275" fmla="*/ 1467741 h 2445798"/>
              <a:gd name="connsiteX2276" fmla="*/ 2181055 w 2440414"/>
              <a:gd name="connsiteY2276" fmla="*/ 1510799 h 2445798"/>
              <a:gd name="connsiteX2277" fmla="*/ 2172322 w 2440414"/>
              <a:gd name="connsiteY2277" fmla="*/ 1510799 h 2445798"/>
              <a:gd name="connsiteX2278" fmla="*/ 2160755 w 2440414"/>
              <a:gd name="connsiteY2278" fmla="*/ 1534998 h 2445798"/>
              <a:gd name="connsiteX2279" fmla="*/ 2158033 w 2440414"/>
              <a:gd name="connsiteY2279" fmla="*/ 1549085 h 2445798"/>
              <a:gd name="connsiteX2280" fmla="*/ 2152023 w 2440414"/>
              <a:gd name="connsiteY2280" fmla="*/ 1544541 h 2445798"/>
              <a:gd name="connsiteX2281" fmla="*/ 2149301 w 2440414"/>
              <a:gd name="connsiteY2281" fmla="*/ 1568398 h 2445798"/>
              <a:gd name="connsiteX2282" fmla="*/ 2143517 w 2440414"/>
              <a:gd name="connsiteY2282" fmla="*/ 1582600 h 2445798"/>
              <a:gd name="connsiteX2283" fmla="*/ 2126279 w 2440414"/>
              <a:gd name="connsiteY2283" fmla="*/ 1606912 h 2445798"/>
              <a:gd name="connsiteX2284" fmla="*/ 2123104 w 2440414"/>
              <a:gd name="connsiteY2284" fmla="*/ 1602140 h 2445798"/>
              <a:gd name="connsiteX2285" fmla="*/ 2120269 w 2440414"/>
              <a:gd name="connsiteY2285" fmla="*/ 1621113 h 2445798"/>
              <a:gd name="connsiteX2286" fmla="*/ 2108815 w 2440414"/>
              <a:gd name="connsiteY2286" fmla="*/ 1626112 h 2445798"/>
              <a:gd name="connsiteX2287" fmla="*/ 2105866 w 2440414"/>
              <a:gd name="connsiteY2287" fmla="*/ 1635428 h 2445798"/>
              <a:gd name="connsiteX2288" fmla="*/ 2091010 w 2440414"/>
              <a:gd name="connsiteY2288" fmla="*/ 1611797 h 2445798"/>
              <a:gd name="connsiteX2289" fmla="*/ 2088175 w 2440414"/>
              <a:gd name="connsiteY2289" fmla="*/ 1621340 h 2445798"/>
              <a:gd name="connsiteX2290" fmla="*/ 2088175 w 2440414"/>
              <a:gd name="connsiteY2290" fmla="*/ 1630883 h 2445798"/>
              <a:gd name="connsiteX2291" fmla="*/ 2079443 w 2440414"/>
              <a:gd name="connsiteY2291" fmla="*/ 1631110 h 2445798"/>
              <a:gd name="connsiteX2292" fmla="*/ 2079670 w 2440414"/>
              <a:gd name="connsiteY2292" fmla="*/ 1654855 h 2445798"/>
              <a:gd name="connsiteX2293" fmla="*/ 2076721 w 2440414"/>
              <a:gd name="connsiteY2293" fmla="*/ 1659853 h 2445798"/>
              <a:gd name="connsiteX2294" fmla="*/ 2073659 w 2440414"/>
              <a:gd name="connsiteY2294" fmla="*/ 1678940 h 2445798"/>
              <a:gd name="connsiteX2295" fmla="*/ 2082618 w 2440414"/>
              <a:gd name="connsiteY2295" fmla="*/ 1683598 h 2445798"/>
              <a:gd name="connsiteX2296" fmla="*/ 2073886 w 2440414"/>
              <a:gd name="connsiteY2296" fmla="*/ 1693141 h 2445798"/>
              <a:gd name="connsiteX2297" fmla="*/ 2062205 w 2440414"/>
              <a:gd name="connsiteY2297" fmla="*/ 1693141 h 2445798"/>
              <a:gd name="connsiteX2298" fmla="*/ 2038957 w 2440414"/>
              <a:gd name="connsiteY2298" fmla="*/ 1736198 h 2445798"/>
              <a:gd name="connsiteX2299" fmla="*/ 2045081 w 2440414"/>
              <a:gd name="connsiteY2299" fmla="*/ 1745969 h 2445798"/>
              <a:gd name="connsiteX2300" fmla="*/ 2036235 w 2440414"/>
              <a:gd name="connsiteY2300" fmla="*/ 1745969 h 2445798"/>
              <a:gd name="connsiteX2301" fmla="*/ 2042132 w 2440414"/>
              <a:gd name="connsiteY2301" fmla="*/ 1769827 h 2445798"/>
              <a:gd name="connsiteX2302" fmla="*/ 2047916 w 2440414"/>
              <a:gd name="connsiteY2302" fmla="*/ 1750740 h 2445798"/>
              <a:gd name="connsiteX2303" fmla="*/ 2056875 w 2440414"/>
              <a:gd name="connsiteY2303" fmla="*/ 1760056 h 2445798"/>
              <a:gd name="connsiteX2304" fmla="*/ 2062772 w 2440414"/>
              <a:gd name="connsiteY2304" fmla="*/ 1755285 h 2445798"/>
              <a:gd name="connsiteX2305" fmla="*/ 2068329 w 2440414"/>
              <a:gd name="connsiteY2305" fmla="*/ 1736085 h 2445798"/>
              <a:gd name="connsiteX2306" fmla="*/ 2074113 w 2440414"/>
              <a:gd name="connsiteY2306" fmla="*/ 1736085 h 2445798"/>
              <a:gd name="connsiteX2307" fmla="*/ 2100536 w 2440414"/>
              <a:gd name="connsiteY2307" fmla="*/ 1716771 h 2445798"/>
              <a:gd name="connsiteX2308" fmla="*/ 2100309 w 2440414"/>
              <a:gd name="connsiteY2308" fmla="*/ 1688256 h 2445798"/>
              <a:gd name="connsiteX2309" fmla="*/ 2111990 w 2440414"/>
              <a:gd name="connsiteY2309" fmla="*/ 1688256 h 2445798"/>
              <a:gd name="connsiteX2310" fmla="*/ 2111763 w 2440414"/>
              <a:gd name="connsiteY2310" fmla="*/ 1668942 h 2445798"/>
              <a:gd name="connsiteX2311" fmla="*/ 2143971 w 2440414"/>
              <a:gd name="connsiteY2311" fmla="*/ 1625884 h 2445798"/>
              <a:gd name="connsiteX2312" fmla="*/ 2161209 w 2440414"/>
              <a:gd name="connsiteY2312" fmla="*/ 1592143 h 2445798"/>
              <a:gd name="connsiteX2313" fmla="*/ 2161209 w 2440414"/>
              <a:gd name="connsiteY2313" fmla="*/ 1582600 h 2445798"/>
              <a:gd name="connsiteX2314" fmla="*/ 2166992 w 2440414"/>
              <a:gd name="connsiteY2314" fmla="*/ 1582600 h 2445798"/>
              <a:gd name="connsiteX2315" fmla="*/ 2166992 w 2440414"/>
              <a:gd name="connsiteY2315" fmla="*/ 1573170 h 2445798"/>
              <a:gd name="connsiteX2316" fmla="*/ 2178673 w 2440414"/>
              <a:gd name="connsiteY2316" fmla="*/ 1558628 h 2445798"/>
              <a:gd name="connsiteX2317" fmla="*/ 2181281 w 2440414"/>
              <a:gd name="connsiteY2317" fmla="*/ 1544313 h 2445798"/>
              <a:gd name="connsiteX2318" fmla="*/ 2193189 w 2440414"/>
              <a:gd name="connsiteY2318" fmla="*/ 1544313 h 2445798"/>
              <a:gd name="connsiteX2319" fmla="*/ 2195911 w 2440414"/>
              <a:gd name="connsiteY2319" fmla="*/ 1510572 h 2445798"/>
              <a:gd name="connsiteX2320" fmla="*/ 2204416 w 2440414"/>
              <a:gd name="connsiteY2320" fmla="*/ 1496371 h 2445798"/>
              <a:gd name="connsiteX2321" fmla="*/ 2207251 w 2440414"/>
              <a:gd name="connsiteY2321" fmla="*/ 1491599 h 2445798"/>
              <a:gd name="connsiteX2322" fmla="*/ 2221881 w 2440414"/>
              <a:gd name="connsiteY2322" fmla="*/ 1467514 h 2445798"/>
              <a:gd name="connsiteX2323" fmla="*/ 2224943 w 2440414"/>
              <a:gd name="connsiteY2323" fmla="*/ 1482056 h 2445798"/>
              <a:gd name="connsiteX2324" fmla="*/ 2221881 w 2440414"/>
              <a:gd name="connsiteY2324" fmla="*/ 1467514 h 2445798"/>
              <a:gd name="connsiteX2325" fmla="*/ 2230500 w 2440414"/>
              <a:gd name="connsiteY2325" fmla="*/ 1424456 h 2445798"/>
              <a:gd name="connsiteX2326" fmla="*/ 1632170 w 2440414"/>
              <a:gd name="connsiteY2326" fmla="*/ 1423888 h 2445798"/>
              <a:gd name="connsiteX2327" fmla="*/ 1626613 w 2440414"/>
              <a:gd name="connsiteY2327" fmla="*/ 1443202 h 2445798"/>
              <a:gd name="connsiteX2328" fmla="*/ 1638180 w 2440414"/>
              <a:gd name="connsiteY2328" fmla="*/ 1443202 h 2445798"/>
              <a:gd name="connsiteX2329" fmla="*/ 1632170 w 2440414"/>
              <a:gd name="connsiteY2329" fmla="*/ 1423888 h 2445798"/>
              <a:gd name="connsiteX2330" fmla="*/ 2199653 w 2440414"/>
              <a:gd name="connsiteY2330" fmla="*/ 1421730 h 2445798"/>
              <a:gd name="connsiteX2331" fmla="*/ 2198065 w 2440414"/>
              <a:gd name="connsiteY2331" fmla="*/ 1424911 h 2445798"/>
              <a:gd name="connsiteX2332" fmla="*/ 2201127 w 2440414"/>
              <a:gd name="connsiteY2332" fmla="*/ 1424684 h 2445798"/>
              <a:gd name="connsiteX2333" fmla="*/ 2199653 w 2440414"/>
              <a:gd name="connsiteY2333" fmla="*/ 1421730 h 2445798"/>
              <a:gd name="connsiteX2334" fmla="*/ 2249665 w 2440414"/>
              <a:gd name="connsiteY2334" fmla="*/ 1421275 h 2445798"/>
              <a:gd name="connsiteX2335" fmla="*/ 2247964 w 2440414"/>
              <a:gd name="connsiteY2335" fmla="*/ 1424456 h 2445798"/>
              <a:gd name="connsiteX2336" fmla="*/ 2251139 w 2440414"/>
              <a:gd name="connsiteY2336" fmla="*/ 1424343 h 2445798"/>
              <a:gd name="connsiteX2337" fmla="*/ 2249665 w 2440414"/>
              <a:gd name="connsiteY2337" fmla="*/ 1421275 h 2445798"/>
              <a:gd name="connsiteX2338" fmla="*/ 2324060 w 2440414"/>
              <a:gd name="connsiteY2338" fmla="*/ 1414345 h 2445798"/>
              <a:gd name="connsiteX2339" fmla="*/ 2312832 w 2440414"/>
              <a:gd name="connsiteY2339" fmla="*/ 1447860 h 2445798"/>
              <a:gd name="connsiteX2340" fmla="*/ 2318503 w 2440414"/>
              <a:gd name="connsiteY2340" fmla="*/ 1447860 h 2445798"/>
              <a:gd name="connsiteX2341" fmla="*/ 2324060 w 2440414"/>
              <a:gd name="connsiteY2341" fmla="*/ 1414345 h 2445798"/>
              <a:gd name="connsiteX2342" fmla="*/ 2274274 w 2440414"/>
              <a:gd name="connsiteY2342" fmla="*/ 1410028 h 2445798"/>
              <a:gd name="connsiteX2343" fmla="*/ 2283007 w 2440414"/>
              <a:gd name="connsiteY2343" fmla="*/ 1414572 h 2445798"/>
              <a:gd name="connsiteX2344" fmla="*/ 2274274 w 2440414"/>
              <a:gd name="connsiteY2344" fmla="*/ 1410028 h 2445798"/>
              <a:gd name="connsiteX2345" fmla="*/ 1576374 w 2440414"/>
              <a:gd name="connsiteY2345" fmla="*/ 1410028 h 2445798"/>
              <a:gd name="connsiteX2346" fmla="*/ 1570703 w 2440414"/>
              <a:gd name="connsiteY2346" fmla="*/ 1414800 h 2445798"/>
              <a:gd name="connsiteX2347" fmla="*/ 1576374 w 2440414"/>
              <a:gd name="connsiteY2347" fmla="*/ 1410028 h 2445798"/>
              <a:gd name="connsiteX2348" fmla="*/ 1485536 w 2440414"/>
              <a:gd name="connsiteY2348" fmla="*/ 1401848 h 2445798"/>
              <a:gd name="connsiteX2349" fmla="*/ 1482587 w 2440414"/>
              <a:gd name="connsiteY2349" fmla="*/ 1406052 h 2445798"/>
              <a:gd name="connsiteX2350" fmla="*/ 1488257 w 2440414"/>
              <a:gd name="connsiteY2350" fmla="*/ 1405825 h 2445798"/>
              <a:gd name="connsiteX2351" fmla="*/ 1485536 w 2440414"/>
              <a:gd name="connsiteY2351" fmla="*/ 1401848 h 2445798"/>
              <a:gd name="connsiteX2352" fmla="*/ 2331998 w 2440414"/>
              <a:gd name="connsiteY2352" fmla="*/ 1397531 h 2445798"/>
              <a:gd name="connsiteX2353" fmla="*/ 2329843 w 2440414"/>
              <a:gd name="connsiteY2353" fmla="*/ 1400144 h 2445798"/>
              <a:gd name="connsiteX2354" fmla="*/ 2335854 w 2440414"/>
              <a:gd name="connsiteY2354" fmla="*/ 1399917 h 2445798"/>
              <a:gd name="connsiteX2355" fmla="*/ 2331998 w 2440414"/>
              <a:gd name="connsiteY2355" fmla="*/ 1397531 h 2445798"/>
              <a:gd name="connsiteX2356" fmla="*/ 2093392 w 2440414"/>
              <a:gd name="connsiteY2356" fmla="*/ 1392532 h 2445798"/>
              <a:gd name="connsiteX2357" fmla="*/ 2093505 w 2440414"/>
              <a:gd name="connsiteY2357" fmla="*/ 1406847 h 2445798"/>
              <a:gd name="connsiteX2358" fmla="*/ 2093392 w 2440414"/>
              <a:gd name="connsiteY2358" fmla="*/ 1392532 h 2445798"/>
              <a:gd name="connsiteX2359" fmla="*/ 2054267 w 2440414"/>
              <a:gd name="connsiteY2359" fmla="*/ 1392305 h 2445798"/>
              <a:gd name="connsiteX2360" fmla="*/ 2054494 w 2440414"/>
              <a:gd name="connsiteY2360" fmla="*/ 1406620 h 2445798"/>
              <a:gd name="connsiteX2361" fmla="*/ 2051432 w 2440414"/>
              <a:gd name="connsiteY2361" fmla="*/ 1416163 h 2445798"/>
              <a:gd name="connsiteX2362" fmla="*/ 2045761 w 2440414"/>
              <a:gd name="connsiteY2362" fmla="*/ 1425933 h 2445798"/>
              <a:gd name="connsiteX2363" fmla="*/ 2060391 w 2440414"/>
              <a:gd name="connsiteY2363" fmla="*/ 1421162 h 2445798"/>
              <a:gd name="connsiteX2364" fmla="*/ 2054267 w 2440414"/>
              <a:gd name="connsiteY2364" fmla="*/ 1392305 h 2445798"/>
              <a:gd name="connsiteX2365" fmla="*/ 1511959 w 2440414"/>
              <a:gd name="connsiteY2365" fmla="*/ 1391396 h 2445798"/>
              <a:gd name="connsiteX2366" fmla="*/ 1503000 w 2440414"/>
              <a:gd name="connsiteY2366" fmla="*/ 1396168 h 2445798"/>
              <a:gd name="connsiteX2367" fmla="*/ 1491319 w 2440414"/>
              <a:gd name="connsiteY2367" fmla="*/ 1405825 h 2445798"/>
              <a:gd name="connsiteX2368" fmla="*/ 1508897 w 2440414"/>
              <a:gd name="connsiteY2368" fmla="*/ 1405597 h 2445798"/>
              <a:gd name="connsiteX2369" fmla="*/ 1514681 w 2440414"/>
              <a:gd name="connsiteY2369" fmla="*/ 1405597 h 2445798"/>
              <a:gd name="connsiteX2370" fmla="*/ 1517629 w 2440414"/>
              <a:gd name="connsiteY2370" fmla="*/ 1405597 h 2445798"/>
              <a:gd name="connsiteX2371" fmla="*/ 1523413 w 2440414"/>
              <a:gd name="connsiteY2371" fmla="*/ 1400826 h 2445798"/>
              <a:gd name="connsiteX2372" fmla="*/ 1526589 w 2440414"/>
              <a:gd name="connsiteY2372" fmla="*/ 1405597 h 2445798"/>
              <a:gd name="connsiteX2373" fmla="*/ 1532145 w 2440414"/>
              <a:gd name="connsiteY2373" fmla="*/ 1395941 h 2445798"/>
              <a:gd name="connsiteX2374" fmla="*/ 1526362 w 2440414"/>
              <a:gd name="connsiteY2374" fmla="*/ 1396168 h 2445798"/>
              <a:gd name="connsiteX2375" fmla="*/ 1523413 w 2440414"/>
              <a:gd name="connsiteY2375" fmla="*/ 1391396 h 2445798"/>
              <a:gd name="connsiteX2376" fmla="*/ 1514681 w 2440414"/>
              <a:gd name="connsiteY2376" fmla="*/ 1396168 h 2445798"/>
              <a:gd name="connsiteX2377" fmla="*/ 1511959 w 2440414"/>
              <a:gd name="connsiteY2377" fmla="*/ 1391396 h 2445798"/>
              <a:gd name="connsiteX2378" fmla="*/ 2381443 w 2440414"/>
              <a:gd name="connsiteY2378" fmla="*/ 1385261 h 2445798"/>
              <a:gd name="connsiteX2379" fmla="*/ 2387454 w 2440414"/>
              <a:gd name="connsiteY2379" fmla="*/ 1404007 h 2445798"/>
              <a:gd name="connsiteX2380" fmla="*/ 2381670 w 2440414"/>
              <a:gd name="connsiteY2380" fmla="*/ 1399462 h 2445798"/>
              <a:gd name="connsiteX2381" fmla="*/ 2366927 w 2440414"/>
              <a:gd name="connsiteY2381" fmla="*/ 1413777 h 2445798"/>
              <a:gd name="connsiteX2382" fmla="*/ 2381443 w 2440414"/>
              <a:gd name="connsiteY2382" fmla="*/ 1385261 h 2445798"/>
              <a:gd name="connsiteX2383" fmla="*/ 2151682 w 2440414"/>
              <a:gd name="connsiteY2383" fmla="*/ 1385261 h 2445798"/>
              <a:gd name="connsiteX2384" fmla="*/ 2163817 w 2440414"/>
              <a:gd name="connsiteY2384" fmla="*/ 1390147 h 2445798"/>
              <a:gd name="connsiteX2385" fmla="*/ 2149301 w 2440414"/>
              <a:gd name="connsiteY2385" fmla="*/ 1390147 h 2445798"/>
              <a:gd name="connsiteX2386" fmla="*/ 2151682 w 2440414"/>
              <a:gd name="connsiteY2386" fmla="*/ 1385261 h 2445798"/>
              <a:gd name="connsiteX2387" fmla="*/ 2136940 w 2440414"/>
              <a:gd name="connsiteY2387" fmla="*/ 1385261 h 2445798"/>
              <a:gd name="connsiteX2388" fmla="*/ 2134445 w 2440414"/>
              <a:gd name="connsiteY2388" fmla="*/ 1404234 h 2445798"/>
              <a:gd name="connsiteX2389" fmla="*/ 2136940 w 2440414"/>
              <a:gd name="connsiteY2389" fmla="*/ 1385261 h 2445798"/>
              <a:gd name="connsiteX2390" fmla="*/ 2291625 w 2440414"/>
              <a:gd name="connsiteY2390" fmla="*/ 1376514 h 2445798"/>
              <a:gd name="connsiteX2391" fmla="*/ 2288790 w 2440414"/>
              <a:gd name="connsiteY2391" fmla="*/ 1385829 h 2445798"/>
              <a:gd name="connsiteX2392" fmla="*/ 2297296 w 2440414"/>
              <a:gd name="connsiteY2392" fmla="*/ 1376514 h 2445798"/>
              <a:gd name="connsiteX2393" fmla="*/ 2291625 w 2440414"/>
              <a:gd name="connsiteY2393" fmla="*/ 1376514 h 2445798"/>
              <a:gd name="connsiteX2394" fmla="*/ 2010152 w 2440414"/>
              <a:gd name="connsiteY2394" fmla="*/ 1373446 h 2445798"/>
              <a:gd name="connsiteX2395" fmla="*/ 2004595 w 2440414"/>
              <a:gd name="connsiteY2395" fmla="*/ 1421275 h 2445798"/>
              <a:gd name="connsiteX2396" fmla="*/ 2010605 w 2440414"/>
              <a:gd name="connsiteY2396" fmla="*/ 1421162 h 2445798"/>
              <a:gd name="connsiteX2397" fmla="*/ 2013327 w 2440414"/>
              <a:gd name="connsiteY2397" fmla="*/ 1426047 h 2445798"/>
              <a:gd name="connsiteX2398" fmla="*/ 2019338 w 2440414"/>
              <a:gd name="connsiteY2398" fmla="*/ 1411846 h 2445798"/>
              <a:gd name="connsiteX2399" fmla="*/ 2018884 w 2440414"/>
              <a:gd name="connsiteY2399" fmla="*/ 1378218 h 2445798"/>
              <a:gd name="connsiteX2400" fmla="*/ 2010152 w 2440414"/>
              <a:gd name="connsiteY2400" fmla="*/ 1373446 h 2445798"/>
              <a:gd name="connsiteX2401" fmla="*/ 2434404 w 2440414"/>
              <a:gd name="connsiteY2401" fmla="*/ 1373105 h 2445798"/>
              <a:gd name="connsiteX2402" fmla="*/ 2440414 w 2440414"/>
              <a:gd name="connsiteY2402" fmla="*/ 1392192 h 2445798"/>
              <a:gd name="connsiteX2403" fmla="*/ 2428847 w 2440414"/>
              <a:gd name="connsiteY2403" fmla="*/ 1406393 h 2445798"/>
              <a:gd name="connsiteX2404" fmla="*/ 2434404 w 2440414"/>
              <a:gd name="connsiteY2404" fmla="*/ 1373105 h 2445798"/>
              <a:gd name="connsiteX2405" fmla="*/ 2164724 w 2440414"/>
              <a:gd name="connsiteY2405" fmla="*/ 1372651 h 2445798"/>
              <a:gd name="connsiteX2406" fmla="*/ 2167559 w 2440414"/>
              <a:gd name="connsiteY2406" fmla="*/ 1376627 h 2445798"/>
              <a:gd name="connsiteX2407" fmla="*/ 2161776 w 2440414"/>
              <a:gd name="connsiteY2407" fmla="*/ 1376627 h 2445798"/>
              <a:gd name="connsiteX2408" fmla="*/ 2164724 w 2440414"/>
              <a:gd name="connsiteY2408" fmla="*/ 1372651 h 2445798"/>
              <a:gd name="connsiteX2409" fmla="*/ 2126053 w 2440414"/>
              <a:gd name="connsiteY2409" fmla="*/ 1360154 h 2445798"/>
              <a:gd name="connsiteX2410" fmla="*/ 2127300 w 2440414"/>
              <a:gd name="connsiteY2410" fmla="*/ 1363335 h 2445798"/>
              <a:gd name="connsiteX2411" fmla="*/ 2124465 w 2440414"/>
              <a:gd name="connsiteY2411" fmla="*/ 1363335 h 2445798"/>
              <a:gd name="connsiteX2412" fmla="*/ 2126053 w 2440414"/>
              <a:gd name="connsiteY2412" fmla="*/ 1360154 h 2445798"/>
              <a:gd name="connsiteX2413" fmla="*/ 2309090 w 2440414"/>
              <a:gd name="connsiteY2413" fmla="*/ 1352429 h 2445798"/>
              <a:gd name="connsiteX2414" fmla="*/ 2297296 w 2440414"/>
              <a:gd name="connsiteY2414" fmla="*/ 1357200 h 2445798"/>
              <a:gd name="connsiteX2415" fmla="*/ 2297296 w 2440414"/>
              <a:gd name="connsiteY2415" fmla="*/ 1366743 h 2445798"/>
              <a:gd name="connsiteX2416" fmla="*/ 2309090 w 2440414"/>
              <a:gd name="connsiteY2416" fmla="*/ 1352429 h 2445798"/>
              <a:gd name="connsiteX2417" fmla="*/ 2039184 w 2440414"/>
              <a:gd name="connsiteY2417" fmla="*/ 1349475 h 2445798"/>
              <a:gd name="connsiteX2418" fmla="*/ 2039411 w 2440414"/>
              <a:gd name="connsiteY2418" fmla="*/ 1378104 h 2445798"/>
              <a:gd name="connsiteX2419" fmla="*/ 2039184 w 2440414"/>
              <a:gd name="connsiteY2419" fmla="*/ 1349475 h 2445798"/>
              <a:gd name="connsiteX2420" fmla="*/ 2154404 w 2440414"/>
              <a:gd name="connsiteY2420" fmla="*/ 1347884 h 2445798"/>
              <a:gd name="connsiteX2421" fmla="*/ 2151909 w 2440414"/>
              <a:gd name="connsiteY2421" fmla="*/ 1362426 h 2445798"/>
              <a:gd name="connsiteX2422" fmla="*/ 2154631 w 2440414"/>
              <a:gd name="connsiteY2422" fmla="*/ 1371856 h 2445798"/>
              <a:gd name="connsiteX2423" fmla="*/ 2143177 w 2440414"/>
              <a:gd name="connsiteY2423" fmla="*/ 1376627 h 2445798"/>
              <a:gd name="connsiteX2424" fmla="*/ 2148734 w 2440414"/>
              <a:gd name="connsiteY2424" fmla="*/ 1352656 h 2445798"/>
              <a:gd name="connsiteX2425" fmla="*/ 2154404 w 2440414"/>
              <a:gd name="connsiteY2425" fmla="*/ 1347884 h 2445798"/>
              <a:gd name="connsiteX2426" fmla="*/ 1974882 w 2440414"/>
              <a:gd name="connsiteY2426" fmla="*/ 1345158 h 2445798"/>
              <a:gd name="connsiteX2427" fmla="*/ 1983842 w 2440414"/>
              <a:gd name="connsiteY2427" fmla="*/ 1359359 h 2445798"/>
              <a:gd name="connsiteX2428" fmla="*/ 1983615 w 2440414"/>
              <a:gd name="connsiteY2428" fmla="*/ 1345158 h 2445798"/>
              <a:gd name="connsiteX2429" fmla="*/ 1974882 w 2440414"/>
              <a:gd name="connsiteY2429" fmla="*/ 1345158 h 2445798"/>
              <a:gd name="connsiteX2430" fmla="*/ 2425331 w 2440414"/>
              <a:gd name="connsiteY2430" fmla="*/ 1329252 h 2445798"/>
              <a:gd name="connsiteX2431" fmla="*/ 2434290 w 2440414"/>
              <a:gd name="connsiteY2431" fmla="*/ 1338796 h 2445798"/>
              <a:gd name="connsiteX2432" fmla="*/ 2439961 w 2440414"/>
              <a:gd name="connsiteY2432" fmla="*/ 1348339 h 2445798"/>
              <a:gd name="connsiteX2433" fmla="*/ 2431228 w 2440414"/>
              <a:gd name="connsiteY2433" fmla="*/ 1353110 h 2445798"/>
              <a:gd name="connsiteX2434" fmla="*/ 2422496 w 2440414"/>
              <a:gd name="connsiteY2434" fmla="*/ 1362540 h 2445798"/>
              <a:gd name="connsiteX2435" fmla="*/ 2425331 w 2440414"/>
              <a:gd name="connsiteY2435" fmla="*/ 1329252 h 2445798"/>
              <a:gd name="connsiteX2436" fmla="*/ 2238438 w 2440414"/>
              <a:gd name="connsiteY2436" fmla="*/ 1324140 h 2445798"/>
              <a:gd name="connsiteX2437" fmla="*/ 2229819 w 2440414"/>
              <a:gd name="connsiteY2437" fmla="*/ 1343340 h 2445798"/>
              <a:gd name="connsiteX2438" fmla="*/ 2229819 w 2440414"/>
              <a:gd name="connsiteY2438" fmla="*/ 1348339 h 2445798"/>
              <a:gd name="connsiteX2439" fmla="*/ 2224149 w 2440414"/>
              <a:gd name="connsiteY2439" fmla="*/ 1348339 h 2445798"/>
              <a:gd name="connsiteX2440" fmla="*/ 2221087 w 2440414"/>
              <a:gd name="connsiteY2440" fmla="*/ 1367311 h 2445798"/>
              <a:gd name="connsiteX2441" fmla="*/ 2218138 w 2440414"/>
              <a:gd name="connsiteY2441" fmla="*/ 1372083 h 2445798"/>
              <a:gd name="connsiteX2442" fmla="*/ 2212581 w 2440414"/>
              <a:gd name="connsiteY2442" fmla="*/ 1381626 h 2445798"/>
              <a:gd name="connsiteX2443" fmla="*/ 2209633 w 2440414"/>
              <a:gd name="connsiteY2443" fmla="*/ 1386398 h 2445798"/>
              <a:gd name="connsiteX2444" fmla="*/ 2194890 w 2440414"/>
              <a:gd name="connsiteY2444" fmla="*/ 1396168 h 2445798"/>
              <a:gd name="connsiteX2445" fmla="*/ 2212808 w 2440414"/>
              <a:gd name="connsiteY2445" fmla="*/ 1410369 h 2445798"/>
              <a:gd name="connsiteX2446" fmla="*/ 2218365 w 2440414"/>
              <a:gd name="connsiteY2446" fmla="*/ 1376854 h 2445798"/>
              <a:gd name="connsiteX2447" fmla="*/ 2230046 w 2440414"/>
              <a:gd name="connsiteY2447" fmla="*/ 1367311 h 2445798"/>
              <a:gd name="connsiteX2448" fmla="*/ 2229819 w 2440414"/>
              <a:gd name="connsiteY2448" fmla="*/ 1352883 h 2445798"/>
              <a:gd name="connsiteX2449" fmla="*/ 2247284 w 2440414"/>
              <a:gd name="connsiteY2449" fmla="*/ 1328798 h 2445798"/>
              <a:gd name="connsiteX2450" fmla="*/ 2238438 w 2440414"/>
              <a:gd name="connsiteY2450" fmla="*/ 1324140 h 2445798"/>
              <a:gd name="connsiteX2451" fmla="*/ 2179807 w 2440414"/>
              <a:gd name="connsiteY2451" fmla="*/ 1323118 h 2445798"/>
              <a:gd name="connsiteX2452" fmla="*/ 2162343 w 2440414"/>
              <a:gd name="connsiteY2452" fmla="*/ 1342090 h 2445798"/>
              <a:gd name="connsiteX2453" fmla="*/ 2179807 w 2440414"/>
              <a:gd name="connsiteY2453" fmla="*/ 1323118 h 2445798"/>
              <a:gd name="connsiteX2454" fmla="*/ 2127640 w 2440414"/>
              <a:gd name="connsiteY2454" fmla="*/ 1323118 h 2445798"/>
              <a:gd name="connsiteX2455" fmla="*/ 2127640 w 2440414"/>
              <a:gd name="connsiteY2455" fmla="*/ 1341977 h 2445798"/>
              <a:gd name="connsiteX2456" fmla="*/ 2127640 w 2440414"/>
              <a:gd name="connsiteY2456" fmla="*/ 1323118 h 2445798"/>
              <a:gd name="connsiteX2457" fmla="*/ 2196138 w 2440414"/>
              <a:gd name="connsiteY2457" fmla="*/ 1317096 h 2445798"/>
              <a:gd name="connsiteX2458" fmla="*/ 2193189 w 2440414"/>
              <a:gd name="connsiteY2458" fmla="*/ 1321868 h 2445798"/>
              <a:gd name="connsiteX2459" fmla="*/ 2196138 w 2440414"/>
              <a:gd name="connsiteY2459" fmla="*/ 1317096 h 2445798"/>
              <a:gd name="connsiteX2460" fmla="*/ 2363752 w 2440414"/>
              <a:gd name="connsiteY2460" fmla="*/ 1316983 h 2445798"/>
              <a:gd name="connsiteX2461" fmla="*/ 2360803 w 2440414"/>
              <a:gd name="connsiteY2461" fmla="*/ 1321868 h 2445798"/>
              <a:gd name="connsiteX2462" fmla="*/ 2363752 w 2440414"/>
              <a:gd name="connsiteY2462" fmla="*/ 1316983 h 2445798"/>
              <a:gd name="connsiteX2463" fmla="*/ 2169487 w 2440414"/>
              <a:gd name="connsiteY2463" fmla="*/ 1298124 h 2445798"/>
              <a:gd name="connsiteX2464" fmla="*/ 2170961 w 2440414"/>
              <a:gd name="connsiteY2464" fmla="*/ 1301305 h 2445798"/>
              <a:gd name="connsiteX2465" fmla="*/ 2167899 w 2440414"/>
              <a:gd name="connsiteY2465" fmla="*/ 1301305 h 2445798"/>
              <a:gd name="connsiteX2466" fmla="*/ 2169487 w 2440414"/>
              <a:gd name="connsiteY2466" fmla="*/ 1298124 h 2445798"/>
              <a:gd name="connsiteX2467" fmla="*/ 1974429 w 2440414"/>
              <a:gd name="connsiteY2467" fmla="*/ 1297328 h 2445798"/>
              <a:gd name="connsiteX2468" fmla="*/ 1989172 w 2440414"/>
              <a:gd name="connsiteY2468" fmla="*/ 1316301 h 2445798"/>
              <a:gd name="connsiteX2469" fmla="*/ 1983161 w 2440414"/>
              <a:gd name="connsiteY2469" fmla="*/ 1297328 h 2445798"/>
              <a:gd name="connsiteX2470" fmla="*/ 1974429 w 2440414"/>
              <a:gd name="connsiteY2470" fmla="*/ 1297328 h 2445798"/>
              <a:gd name="connsiteX2471" fmla="*/ 2133991 w 2440414"/>
              <a:gd name="connsiteY2471" fmla="*/ 1285968 h 2445798"/>
              <a:gd name="connsiteX2472" fmla="*/ 2131043 w 2440414"/>
              <a:gd name="connsiteY2472" fmla="*/ 1290739 h 2445798"/>
              <a:gd name="connsiteX2473" fmla="*/ 2133991 w 2440414"/>
              <a:gd name="connsiteY2473" fmla="*/ 1285968 h 2445798"/>
              <a:gd name="connsiteX2474" fmla="*/ 9556 w 2440414"/>
              <a:gd name="connsiteY2474" fmla="*/ 1280060 h 2445798"/>
              <a:gd name="connsiteX2475" fmla="*/ 9556 w 2440414"/>
              <a:gd name="connsiteY2475" fmla="*/ 1288353 h 2445798"/>
              <a:gd name="connsiteX2476" fmla="*/ 9556 w 2440414"/>
              <a:gd name="connsiteY2476" fmla="*/ 1280060 h 2445798"/>
              <a:gd name="connsiteX2477" fmla="*/ 2366814 w 2440414"/>
              <a:gd name="connsiteY2477" fmla="*/ 1279492 h 2445798"/>
              <a:gd name="connsiteX2478" fmla="*/ 2369762 w 2440414"/>
              <a:gd name="connsiteY2478" fmla="*/ 1298692 h 2445798"/>
              <a:gd name="connsiteX2479" fmla="*/ 2366814 w 2440414"/>
              <a:gd name="connsiteY2479" fmla="*/ 1279492 h 2445798"/>
              <a:gd name="connsiteX2480" fmla="*/ 2258624 w 2440414"/>
              <a:gd name="connsiteY2480" fmla="*/ 1271539 h 2445798"/>
              <a:gd name="connsiteX2481" fmla="*/ 2250119 w 2440414"/>
              <a:gd name="connsiteY2481" fmla="*/ 1300282 h 2445798"/>
              <a:gd name="connsiteX2482" fmla="*/ 2258624 w 2440414"/>
              <a:gd name="connsiteY2482" fmla="*/ 1271539 h 2445798"/>
              <a:gd name="connsiteX2483" fmla="*/ 2163363 w 2440414"/>
              <a:gd name="connsiteY2483" fmla="*/ 1267108 h 2445798"/>
              <a:gd name="connsiteX2484" fmla="*/ 2164611 w 2440414"/>
              <a:gd name="connsiteY2484" fmla="*/ 1270062 h 2445798"/>
              <a:gd name="connsiteX2485" fmla="*/ 2161776 w 2440414"/>
              <a:gd name="connsiteY2485" fmla="*/ 1270062 h 2445798"/>
              <a:gd name="connsiteX2486" fmla="*/ 2163363 w 2440414"/>
              <a:gd name="connsiteY2486" fmla="*/ 1267108 h 2445798"/>
              <a:gd name="connsiteX2487" fmla="*/ 2095546 w 2440414"/>
              <a:gd name="connsiteY2487" fmla="*/ 1267108 h 2445798"/>
              <a:gd name="connsiteX2488" fmla="*/ 2098949 w 2440414"/>
              <a:gd name="connsiteY2488" fmla="*/ 1314710 h 2445798"/>
              <a:gd name="connsiteX2489" fmla="*/ 2104846 w 2440414"/>
              <a:gd name="connsiteY2489" fmla="*/ 1319709 h 2445798"/>
              <a:gd name="connsiteX2490" fmla="*/ 2104846 w 2440414"/>
              <a:gd name="connsiteY2490" fmla="*/ 1338796 h 2445798"/>
              <a:gd name="connsiteX2491" fmla="*/ 2110743 w 2440414"/>
              <a:gd name="connsiteY2491" fmla="*/ 1362540 h 2445798"/>
              <a:gd name="connsiteX2492" fmla="*/ 2113918 w 2440414"/>
              <a:gd name="connsiteY2492" fmla="*/ 1367311 h 2445798"/>
              <a:gd name="connsiteX2493" fmla="*/ 2114145 w 2440414"/>
              <a:gd name="connsiteY2493" fmla="*/ 1405484 h 2445798"/>
              <a:gd name="connsiteX2494" fmla="*/ 2111423 w 2440414"/>
              <a:gd name="connsiteY2494" fmla="*/ 1443770 h 2445798"/>
              <a:gd name="connsiteX2495" fmla="*/ 2111423 w 2440414"/>
              <a:gd name="connsiteY2495" fmla="*/ 1424684 h 2445798"/>
              <a:gd name="connsiteX2496" fmla="*/ 2102464 w 2440414"/>
              <a:gd name="connsiteY2496" fmla="*/ 1419912 h 2445798"/>
              <a:gd name="connsiteX2497" fmla="*/ 2093505 w 2440414"/>
              <a:gd name="connsiteY2497" fmla="*/ 1386398 h 2445798"/>
              <a:gd name="connsiteX2498" fmla="*/ 2102124 w 2440414"/>
              <a:gd name="connsiteY2498" fmla="*/ 1376854 h 2445798"/>
              <a:gd name="connsiteX2499" fmla="*/ 2087154 w 2440414"/>
              <a:gd name="connsiteY2499" fmla="*/ 1319709 h 2445798"/>
              <a:gd name="connsiteX2500" fmla="*/ 2095887 w 2440414"/>
              <a:gd name="connsiteY2500" fmla="*/ 1314710 h 2445798"/>
              <a:gd name="connsiteX2501" fmla="*/ 2095546 w 2440414"/>
              <a:gd name="connsiteY2501" fmla="*/ 1267108 h 2445798"/>
              <a:gd name="connsiteX2502" fmla="*/ 2249892 w 2440414"/>
              <a:gd name="connsiteY2502" fmla="*/ 1257225 h 2445798"/>
              <a:gd name="connsiteX2503" fmla="*/ 2252727 w 2440414"/>
              <a:gd name="connsiteY2503" fmla="*/ 1271539 h 2445798"/>
              <a:gd name="connsiteX2504" fmla="*/ 2255676 w 2440414"/>
              <a:gd name="connsiteY2504" fmla="*/ 1266768 h 2445798"/>
              <a:gd name="connsiteX2505" fmla="*/ 2249892 w 2440414"/>
              <a:gd name="connsiteY2505" fmla="*/ 1257225 h 2445798"/>
              <a:gd name="connsiteX2506" fmla="*/ 2097134 w 2440414"/>
              <a:gd name="connsiteY2506" fmla="*/ 1255180 h 2445798"/>
              <a:gd name="connsiteX2507" fmla="*/ 2098495 w 2440414"/>
              <a:gd name="connsiteY2507" fmla="*/ 1264382 h 2445798"/>
              <a:gd name="connsiteX2508" fmla="*/ 2097134 w 2440414"/>
              <a:gd name="connsiteY2508" fmla="*/ 1255180 h 2445798"/>
              <a:gd name="connsiteX2509" fmla="*/ 1975109 w 2440414"/>
              <a:gd name="connsiteY2509" fmla="*/ 1241774 h 2445798"/>
              <a:gd name="connsiteX2510" fmla="*/ 1974089 w 2440414"/>
              <a:gd name="connsiteY2510" fmla="*/ 1244955 h 2445798"/>
              <a:gd name="connsiteX2511" fmla="*/ 1977037 w 2440414"/>
              <a:gd name="connsiteY2511" fmla="*/ 1254384 h 2445798"/>
              <a:gd name="connsiteX2512" fmla="*/ 1975109 w 2440414"/>
              <a:gd name="connsiteY2512" fmla="*/ 1241774 h 2445798"/>
              <a:gd name="connsiteX2513" fmla="*/ 2162229 w 2440414"/>
              <a:gd name="connsiteY2513" fmla="*/ 1224505 h 2445798"/>
              <a:gd name="connsiteX2514" fmla="*/ 2167332 w 2440414"/>
              <a:gd name="connsiteY2514" fmla="*/ 1224505 h 2445798"/>
              <a:gd name="connsiteX2515" fmla="*/ 2162229 w 2440414"/>
              <a:gd name="connsiteY2515" fmla="*/ 1224505 h 2445798"/>
              <a:gd name="connsiteX2516" fmla="*/ 2133991 w 2440414"/>
              <a:gd name="connsiteY2516" fmla="*/ 1217689 h 2445798"/>
              <a:gd name="connsiteX2517" fmla="*/ 2131043 w 2440414"/>
              <a:gd name="connsiteY2517" fmla="*/ 1222460 h 2445798"/>
              <a:gd name="connsiteX2518" fmla="*/ 2133991 w 2440414"/>
              <a:gd name="connsiteY2518" fmla="*/ 1217689 h 2445798"/>
              <a:gd name="connsiteX2519" fmla="*/ 2340390 w 2440414"/>
              <a:gd name="connsiteY2519" fmla="*/ 1208827 h 2445798"/>
              <a:gd name="connsiteX2520" fmla="*/ 2328709 w 2440414"/>
              <a:gd name="connsiteY2520" fmla="*/ 1218370 h 2445798"/>
              <a:gd name="connsiteX2521" fmla="*/ 2322925 w 2440414"/>
              <a:gd name="connsiteY2521" fmla="*/ 1247113 h 2445798"/>
              <a:gd name="connsiteX2522" fmla="*/ 2334606 w 2440414"/>
              <a:gd name="connsiteY2522" fmla="*/ 1237570 h 2445798"/>
              <a:gd name="connsiteX2523" fmla="*/ 2337441 w 2440414"/>
              <a:gd name="connsiteY2523" fmla="*/ 1223256 h 2445798"/>
              <a:gd name="connsiteX2524" fmla="*/ 2340390 w 2440414"/>
              <a:gd name="connsiteY2524" fmla="*/ 1208827 h 2445798"/>
              <a:gd name="connsiteX2525" fmla="*/ 2092938 w 2440414"/>
              <a:gd name="connsiteY2525" fmla="*/ 1205192 h 2445798"/>
              <a:gd name="connsiteX2526" fmla="*/ 2096113 w 2440414"/>
              <a:gd name="connsiteY2526" fmla="*/ 1229050 h 2445798"/>
              <a:gd name="connsiteX2527" fmla="*/ 2087154 w 2440414"/>
              <a:gd name="connsiteY2527" fmla="*/ 1219506 h 2445798"/>
              <a:gd name="connsiteX2528" fmla="*/ 2092938 w 2440414"/>
              <a:gd name="connsiteY2528" fmla="*/ 1205192 h 2445798"/>
              <a:gd name="connsiteX2529" fmla="*/ 2189560 w 2440414"/>
              <a:gd name="connsiteY2529" fmla="*/ 1205078 h 2445798"/>
              <a:gd name="connsiteX2530" fmla="*/ 2192395 w 2440414"/>
              <a:gd name="connsiteY2530" fmla="*/ 1208827 h 2445798"/>
              <a:gd name="connsiteX2531" fmla="*/ 2186611 w 2440414"/>
              <a:gd name="connsiteY2531" fmla="*/ 1208941 h 2445798"/>
              <a:gd name="connsiteX2532" fmla="*/ 2189560 w 2440414"/>
              <a:gd name="connsiteY2532" fmla="*/ 1205078 h 2445798"/>
              <a:gd name="connsiteX2533" fmla="*/ 2333019 w 2440414"/>
              <a:gd name="connsiteY2533" fmla="*/ 1201102 h 2445798"/>
              <a:gd name="connsiteX2534" fmla="*/ 2331658 w 2440414"/>
              <a:gd name="connsiteY2534" fmla="*/ 1204283 h 2445798"/>
              <a:gd name="connsiteX2535" fmla="*/ 2334379 w 2440414"/>
              <a:gd name="connsiteY2535" fmla="*/ 1204283 h 2445798"/>
              <a:gd name="connsiteX2536" fmla="*/ 2333019 w 2440414"/>
              <a:gd name="connsiteY2536" fmla="*/ 1201102 h 2445798"/>
              <a:gd name="connsiteX2537" fmla="*/ 2269738 w 2440414"/>
              <a:gd name="connsiteY2537" fmla="*/ 1199852 h 2445798"/>
              <a:gd name="connsiteX2538" fmla="*/ 2263954 w 2440414"/>
              <a:gd name="connsiteY2538" fmla="*/ 1209395 h 2445798"/>
              <a:gd name="connsiteX2539" fmla="*/ 2261233 w 2440414"/>
              <a:gd name="connsiteY2539" fmla="*/ 1223710 h 2445798"/>
              <a:gd name="connsiteX2540" fmla="*/ 2249665 w 2440414"/>
              <a:gd name="connsiteY2540" fmla="*/ 1247681 h 2445798"/>
              <a:gd name="connsiteX2541" fmla="*/ 2272913 w 2440414"/>
              <a:gd name="connsiteY2541" fmla="*/ 1228482 h 2445798"/>
              <a:gd name="connsiteX2542" fmla="*/ 2269738 w 2440414"/>
              <a:gd name="connsiteY2542" fmla="*/ 1199852 h 2445798"/>
              <a:gd name="connsiteX2543" fmla="*/ 2118341 w 2440414"/>
              <a:gd name="connsiteY2543" fmla="*/ 1192581 h 2445798"/>
              <a:gd name="connsiteX2544" fmla="*/ 2136032 w 2440414"/>
              <a:gd name="connsiteY2544" fmla="*/ 1197239 h 2445798"/>
              <a:gd name="connsiteX2545" fmla="*/ 2130249 w 2440414"/>
              <a:gd name="connsiteY2545" fmla="*/ 1202011 h 2445798"/>
              <a:gd name="connsiteX2546" fmla="*/ 2127300 w 2440414"/>
              <a:gd name="connsiteY2546" fmla="*/ 1216325 h 2445798"/>
              <a:gd name="connsiteX2547" fmla="*/ 2121516 w 2440414"/>
              <a:gd name="connsiteY2547" fmla="*/ 1207010 h 2445798"/>
              <a:gd name="connsiteX2548" fmla="*/ 2118341 w 2440414"/>
              <a:gd name="connsiteY2548" fmla="*/ 1192581 h 2445798"/>
              <a:gd name="connsiteX2549" fmla="*/ 2169487 w 2440414"/>
              <a:gd name="connsiteY2549" fmla="*/ 1186333 h 2445798"/>
              <a:gd name="connsiteX2550" fmla="*/ 2170961 w 2440414"/>
              <a:gd name="connsiteY2550" fmla="*/ 1189514 h 2445798"/>
              <a:gd name="connsiteX2551" fmla="*/ 2167899 w 2440414"/>
              <a:gd name="connsiteY2551" fmla="*/ 1189514 h 2445798"/>
              <a:gd name="connsiteX2552" fmla="*/ 2169487 w 2440414"/>
              <a:gd name="connsiteY2552" fmla="*/ 1186333 h 2445798"/>
              <a:gd name="connsiteX2553" fmla="*/ 2340163 w 2440414"/>
              <a:gd name="connsiteY2553" fmla="*/ 1175426 h 2445798"/>
              <a:gd name="connsiteX2554" fmla="*/ 2337215 w 2440414"/>
              <a:gd name="connsiteY2554" fmla="*/ 1180198 h 2445798"/>
              <a:gd name="connsiteX2555" fmla="*/ 2340163 w 2440414"/>
              <a:gd name="connsiteY2555" fmla="*/ 1175426 h 2445798"/>
              <a:gd name="connsiteX2556" fmla="*/ 2244902 w 2440414"/>
              <a:gd name="connsiteY2556" fmla="*/ 1172927 h 2445798"/>
              <a:gd name="connsiteX2557" fmla="*/ 2243201 w 2440414"/>
              <a:gd name="connsiteY2557" fmla="*/ 1176108 h 2445798"/>
              <a:gd name="connsiteX2558" fmla="*/ 2246150 w 2440414"/>
              <a:gd name="connsiteY2558" fmla="*/ 1176108 h 2445798"/>
              <a:gd name="connsiteX2559" fmla="*/ 2244902 w 2440414"/>
              <a:gd name="connsiteY2559" fmla="*/ 1172927 h 2445798"/>
              <a:gd name="connsiteX2560" fmla="*/ 2323493 w 2440414"/>
              <a:gd name="connsiteY2560" fmla="*/ 1155772 h 2445798"/>
              <a:gd name="connsiteX2561" fmla="*/ 2323719 w 2440414"/>
              <a:gd name="connsiteY2561" fmla="*/ 1164179 h 2445798"/>
              <a:gd name="connsiteX2562" fmla="*/ 2323493 w 2440414"/>
              <a:gd name="connsiteY2562" fmla="*/ 1155772 h 2445798"/>
              <a:gd name="connsiteX2563" fmla="*/ 2350256 w 2440414"/>
              <a:gd name="connsiteY2563" fmla="*/ 1153273 h 2445798"/>
              <a:gd name="connsiteX2564" fmla="*/ 2348895 w 2440414"/>
              <a:gd name="connsiteY2564" fmla="*/ 1156226 h 2445798"/>
              <a:gd name="connsiteX2565" fmla="*/ 2351731 w 2440414"/>
              <a:gd name="connsiteY2565" fmla="*/ 1156226 h 2445798"/>
              <a:gd name="connsiteX2566" fmla="*/ 2350256 w 2440414"/>
              <a:gd name="connsiteY2566" fmla="*/ 1153273 h 2445798"/>
              <a:gd name="connsiteX2567" fmla="*/ 2399928 w 2440414"/>
              <a:gd name="connsiteY2567" fmla="*/ 1149637 h 2445798"/>
              <a:gd name="connsiteX2568" fmla="*/ 2403444 w 2440414"/>
              <a:gd name="connsiteY2568" fmla="*/ 1152250 h 2445798"/>
              <a:gd name="connsiteX2569" fmla="*/ 2397773 w 2440414"/>
              <a:gd name="connsiteY2569" fmla="*/ 1152250 h 2445798"/>
              <a:gd name="connsiteX2570" fmla="*/ 2399928 w 2440414"/>
              <a:gd name="connsiteY2570" fmla="*/ 1149637 h 2445798"/>
              <a:gd name="connsiteX2571" fmla="*/ 2127300 w 2440414"/>
              <a:gd name="connsiteY2571" fmla="*/ 1149296 h 2445798"/>
              <a:gd name="connsiteX2572" fmla="*/ 2139208 w 2440414"/>
              <a:gd name="connsiteY2572" fmla="*/ 1162361 h 2445798"/>
              <a:gd name="connsiteX2573" fmla="*/ 2137166 w 2440414"/>
              <a:gd name="connsiteY2573" fmla="*/ 1163157 h 2445798"/>
              <a:gd name="connsiteX2574" fmla="*/ 2139548 w 2440414"/>
              <a:gd name="connsiteY2574" fmla="*/ 1180652 h 2445798"/>
              <a:gd name="connsiteX2575" fmla="*/ 2130589 w 2440414"/>
              <a:gd name="connsiteY2575" fmla="*/ 1171336 h 2445798"/>
              <a:gd name="connsiteX2576" fmla="*/ 2132177 w 2440414"/>
              <a:gd name="connsiteY2576" fmla="*/ 1170541 h 2445798"/>
              <a:gd name="connsiteX2577" fmla="*/ 2124465 w 2440414"/>
              <a:gd name="connsiteY2577" fmla="*/ 1153045 h 2445798"/>
              <a:gd name="connsiteX2578" fmla="*/ 2127300 w 2440414"/>
              <a:gd name="connsiteY2578" fmla="*/ 1149296 h 2445798"/>
              <a:gd name="connsiteX2579" fmla="*/ 1912963 w 2440414"/>
              <a:gd name="connsiteY2579" fmla="*/ 1099081 h 2445798"/>
              <a:gd name="connsiteX2580" fmla="*/ 1911602 w 2440414"/>
              <a:gd name="connsiteY2580" fmla="*/ 1101808 h 2445798"/>
              <a:gd name="connsiteX2581" fmla="*/ 1914324 w 2440414"/>
              <a:gd name="connsiteY2581" fmla="*/ 1101808 h 2445798"/>
              <a:gd name="connsiteX2582" fmla="*/ 1912963 w 2440414"/>
              <a:gd name="connsiteY2582" fmla="*/ 1099081 h 2445798"/>
              <a:gd name="connsiteX2583" fmla="*/ 1918860 w 2440414"/>
              <a:gd name="connsiteY2583" fmla="*/ 1094083 h 2445798"/>
              <a:gd name="connsiteX2584" fmla="*/ 1917272 w 2440414"/>
              <a:gd name="connsiteY2584" fmla="*/ 1097264 h 2445798"/>
              <a:gd name="connsiteX2585" fmla="*/ 1920334 w 2440414"/>
              <a:gd name="connsiteY2585" fmla="*/ 1097264 h 2445798"/>
              <a:gd name="connsiteX2586" fmla="*/ 1918860 w 2440414"/>
              <a:gd name="connsiteY2586" fmla="*/ 1094083 h 2445798"/>
              <a:gd name="connsiteX2587" fmla="*/ 1974656 w 2440414"/>
              <a:gd name="connsiteY2587" fmla="*/ 1093742 h 2445798"/>
              <a:gd name="connsiteX2588" fmla="*/ 1973068 w 2440414"/>
              <a:gd name="connsiteY2588" fmla="*/ 1096923 h 2445798"/>
              <a:gd name="connsiteX2589" fmla="*/ 1975903 w 2440414"/>
              <a:gd name="connsiteY2589" fmla="*/ 1096923 h 2445798"/>
              <a:gd name="connsiteX2590" fmla="*/ 1974656 w 2440414"/>
              <a:gd name="connsiteY2590" fmla="*/ 1093742 h 2445798"/>
              <a:gd name="connsiteX2591" fmla="*/ 2042132 w 2440414"/>
              <a:gd name="connsiteY2591" fmla="*/ 1088516 h 2445798"/>
              <a:gd name="connsiteX2592" fmla="*/ 2040318 w 2440414"/>
              <a:gd name="connsiteY2592" fmla="*/ 1091470 h 2445798"/>
              <a:gd name="connsiteX2593" fmla="*/ 2043380 w 2440414"/>
              <a:gd name="connsiteY2593" fmla="*/ 1091470 h 2445798"/>
              <a:gd name="connsiteX2594" fmla="*/ 2042132 w 2440414"/>
              <a:gd name="connsiteY2594" fmla="*/ 1088516 h 2445798"/>
              <a:gd name="connsiteX2595" fmla="*/ 1917159 w 2440414"/>
              <a:gd name="connsiteY2595" fmla="*/ 1078064 h 2445798"/>
              <a:gd name="connsiteX2596" fmla="*/ 1911375 w 2440414"/>
              <a:gd name="connsiteY2596" fmla="*/ 1082835 h 2445798"/>
              <a:gd name="connsiteX2597" fmla="*/ 1917159 w 2440414"/>
              <a:gd name="connsiteY2597" fmla="*/ 1078064 h 2445798"/>
              <a:gd name="connsiteX2598" fmla="*/ 2101897 w 2440414"/>
              <a:gd name="connsiteY2598" fmla="*/ 1074428 h 2445798"/>
              <a:gd name="connsiteX2599" fmla="*/ 2114372 w 2440414"/>
              <a:gd name="connsiteY2599" fmla="*/ 1079654 h 2445798"/>
              <a:gd name="connsiteX2600" fmla="*/ 2102464 w 2440414"/>
              <a:gd name="connsiteY2600" fmla="*/ 1089197 h 2445798"/>
              <a:gd name="connsiteX2601" fmla="*/ 2099742 w 2440414"/>
              <a:gd name="connsiteY2601" fmla="*/ 1079654 h 2445798"/>
              <a:gd name="connsiteX2602" fmla="*/ 2101897 w 2440414"/>
              <a:gd name="connsiteY2602" fmla="*/ 1074428 h 2445798"/>
              <a:gd name="connsiteX2603" fmla="*/ 2064133 w 2440414"/>
              <a:gd name="connsiteY2603" fmla="*/ 1074428 h 2445798"/>
              <a:gd name="connsiteX2604" fmla="*/ 2065154 w 2440414"/>
              <a:gd name="connsiteY2604" fmla="*/ 1077609 h 2445798"/>
              <a:gd name="connsiteX2605" fmla="*/ 2062432 w 2440414"/>
              <a:gd name="connsiteY2605" fmla="*/ 1077609 h 2445798"/>
              <a:gd name="connsiteX2606" fmla="*/ 2064133 w 2440414"/>
              <a:gd name="connsiteY2606" fmla="*/ 1074428 h 2445798"/>
              <a:gd name="connsiteX2607" fmla="*/ 2291739 w 2440414"/>
              <a:gd name="connsiteY2607" fmla="*/ 1068293 h 2445798"/>
              <a:gd name="connsiteX2608" fmla="*/ 2286069 w 2440414"/>
              <a:gd name="connsiteY2608" fmla="*/ 1073292 h 2445798"/>
              <a:gd name="connsiteX2609" fmla="*/ 2291739 w 2440414"/>
              <a:gd name="connsiteY2609" fmla="*/ 1068293 h 2445798"/>
              <a:gd name="connsiteX2610" fmla="*/ 2068102 w 2440414"/>
              <a:gd name="connsiteY2610" fmla="*/ 1062159 h 2445798"/>
              <a:gd name="connsiteX2611" fmla="*/ 2062432 w 2440414"/>
              <a:gd name="connsiteY2611" fmla="*/ 1066930 h 2445798"/>
              <a:gd name="connsiteX2612" fmla="*/ 2068102 w 2440414"/>
              <a:gd name="connsiteY2612" fmla="*/ 1062159 h 2445798"/>
              <a:gd name="connsiteX2613" fmla="*/ 2369535 w 2440414"/>
              <a:gd name="connsiteY2613" fmla="*/ 1055796 h 2445798"/>
              <a:gd name="connsiteX2614" fmla="*/ 2371690 w 2440414"/>
              <a:gd name="connsiteY2614" fmla="*/ 1064317 h 2445798"/>
              <a:gd name="connsiteX2615" fmla="*/ 2368742 w 2440414"/>
              <a:gd name="connsiteY2615" fmla="*/ 1059432 h 2445798"/>
              <a:gd name="connsiteX2616" fmla="*/ 2369535 w 2440414"/>
              <a:gd name="connsiteY2616" fmla="*/ 1055796 h 2445798"/>
              <a:gd name="connsiteX2617" fmla="*/ 2288563 w 2440414"/>
              <a:gd name="connsiteY2617" fmla="*/ 1049662 h 2445798"/>
              <a:gd name="connsiteX2618" fmla="*/ 2279831 w 2440414"/>
              <a:gd name="connsiteY2618" fmla="*/ 1059432 h 2445798"/>
              <a:gd name="connsiteX2619" fmla="*/ 2288563 w 2440414"/>
              <a:gd name="connsiteY2619" fmla="*/ 1049662 h 2445798"/>
              <a:gd name="connsiteX2620" fmla="*/ 2187972 w 2440414"/>
              <a:gd name="connsiteY2620" fmla="*/ 1038755 h 2445798"/>
              <a:gd name="connsiteX2621" fmla="*/ 2186611 w 2440414"/>
              <a:gd name="connsiteY2621" fmla="*/ 1042731 h 2445798"/>
              <a:gd name="connsiteX2622" fmla="*/ 2189560 w 2440414"/>
              <a:gd name="connsiteY2622" fmla="*/ 1057046 h 2445798"/>
              <a:gd name="connsiteX2623" fmla="*/ 2187972 w 2440414"/>
              <a:gd name="connsiteY2623" fmla="*/ 1038755 h 2445798"/>
              <a:gd name="connsiteX2624" fmla="*/ 2300925 w 2440414"/>
              <a:gd name="connsiteY2624" fmla="*/ 1032393 h 2445798"/>
              <a:gd name="connsiteX2625" fmla="*/ 2301152 w 2440414"/>
              <a:gd name="connsiteY2625" fmla="*/ 1046821 h 2445798"/>
              <a:gd name="connsiteX2626" fmla="*/ 2300925 w 2440414"/>
              <a:gd name="connsiteY2626" fmla="*/ 1032393 h 2445798"/>
              <a:gd name="connsiteX2627" fmla="*/ 2366814 w 2440414"/>
              <a:gd name="connsiteY2627" fmla="*/ 1025236 h 2445798"/>
              <a:gd name="connsiteX2628" fmla="*/ 2372711 w 2440414"/>
              <a:gd name="connsiteY2628" fmla="*/ 1034779 h 2445798"/>
              <a:gd name="connsiteX2629" fmla="*/ 2369762 w 2440414"/>
              <a:gd name="connsiteY2629" fmla="*/ 1039550 h 2445798"/>
              <a:gd name="connsiteX2630" fmla="*/ 2366814 w 2440414"/>
              <a:gd name="connsiteY2630" fmla="*/ 1025236 h 2445798"/>
              <a:gd name="connsiteX2631" fmla="*/ 2189220 w 2440414"/>
              <a:gd name="connsiteY2631" fmla="*/ 1013988 h 2445798"/>
              <a:gd name="connsiteX2632" fmla="*/ 2183436 w 2440414"/>
              <a:gd name="connsiteY2632" fmla="*/ 1014102 h 2445798"/>
              <a:gd name="connsiteX2633" fmla="*/ 2180488 w 2440414"/>
              <a:gd name="connsiteY2633" fmla="*/ 1018874 h 2445798"/>
              <a:gd name="connsiteX2634" fmla="*/ 2186611 w 2440414"/>
              <a:gd name="connsiteY2634" fmla="*/ 1033188 h 2445798"/>
              <a:gd name="connsiteX2635" fmla="*/ 2189220 w 2440414"/>
              <a:gd name="connsiteY2635" fmla="*/ 1013988 h 2445798"/>
              <a:gd name="connsiteX2636" fmla="*/ 2059370 w 2440414"/>
              <a:gd name="connsiteY2636" fmla="*/ 1012512 h 2445798"/>
              <a:gd name="connsiteX2637" fmla="*/ 2056421 w 2440414"/>
              <a:gd name="connsiteY2637" fmla="*/ 1017510 h 2445798"/>
              <a:gd name="connsiteX2638" fmla="*/ 2059370 w 2440414"/>
              <a:gd name="connsiteY2638" fmla="*/ 1012512 h 2445798"/>
              <a:gd name="connsiteX2639" fmla="*/ 1278 w 2440414"/>
              <a:gd name="connsiteY2639" fmla="*/ 1012398 h 2445798"/>
              <a:gd name="connsiteX2640" fmla="*/ 3205 w 2440414"/>
              <a:gd name="connsiteY2640" fmla="*/ 1025236 h 2445798"/>
              <a:gd name="connsiteX2641" fmla="*/ 257 w 2440414"/>
              <a:gd name="connsiteY2641" fmla="*/ 1015693 h 2445798"/>
              <a:gd name="connsiteX2642" fmla="*/ 1278 w 2440414"/>
              <a:gd name="connsiteY2642" fmla="*/ 1012398 h 2445798"/>
              <a:gd name="connsiteX2643" fmla="*/ 1887220 w 2440414"/>
              <a:gd name="connsiteY2643" fmla="*/ 1002060 h 2445798"/>
              <a:gd name="connsiteX2644" fmla="*/ 1884611 w 2440414"/>
              <a:gd name="connsiteY2644" fmla="*/ 1030462 h 2445798"/>
              <a:gd name="connsiteX2645" fmla="*/ 1905024 w 2440414"/>
              <a:gd name="connsiteY2645" fmla="*/ 1039891 h 2445798"/>
              <a:gd name="connsiteX2646" fmla="*/ 1905251 w 2440414"/>
              <a:gd name="connsiteY2646" fmla="*/ 1058978 h 2445798"/>
              <a:gd name="connsiteX2647" fmla="*/ 1916932 w 2440414"/>
              <a:gd name="connsiteY2647" fmla="*/ 1044663 h 2445798"/>
              <a:gd name="connsiteX2648" fmla="*/ 1907973 w 2440414"/>
              <a:gd name="connsiteY2648" fmla="*/ 1039891 h 2445798"/>
              <a:gd name="connsiteX2649" fmla="*/ 1913983 w 2440414"/>
              <a:gd name="connsiteY2649" fmla="*/ 1039891 h 2445798"/>
              <a:gd name="connsiteX2650" fmla="*/ 1907746 w 2440414"/>
              <a:gd name="connsiteY2650" fmla="*/ 1011375 h 2445798"/>
              <a:gd name="connsiteX2651" fmla="*/ 1907973 w 2440414"/>
              <a:gd name="connsiteY2651" fmla="*/ 1039891 h 2445798"/>
              <a:gd name="connsiteX2652" fmla="*/ 1905024 w 2440414"/>
              <a:gd name="connsiteY2652" fmla="*/ 1039891 h 2445798"/>
              <a:gd name="connsiteX2653" fmla="*/ 1896065 w 2440414"/>
              <a:gd name="connsiteY2653" fmla="*/ 1011375 h 2445798"/>
              <a:gd name="connsiteX2654" fmla="*/ 1887220 w 2440414"/>
              <a:gd name="connsiteY2654" fmla="*/ 1002060 h 2445798"/>
              <a:gd name="connsiteX2655" fmla="*/ 2360463 w 2440414"/>
              <a:gd name="connsiteY2655" fmla="*/ 993653 h 2445798"/>
              <a:gd name="connsiteX2656" fmla="*/ 2366587 w 2440414"/>
              <a:gd name="connsiteY2656" fmla="*/ 1022509 h 2445798"/>
              <a:gd name="connsiteX2657" fmla="*/ 2360463 w 2440414"/>
              <a:gd name="connsiteY2657" fmla="*/ 993653 h 2445798"/>
              <a:gd name="connsiteX2658" fmla="*/ 2058236 w 2440414"/>
              <a:gd name="connsiteY2658" fmla="*/ 987972 h 2445798"/>
              <a:gd name="connsiteX2659" fmla="*/ 2058236 w 2440414"/>
              <a:gd name="connsiteY2659" fmla="*/ 1006945 h 2445798"/>
              <a:gd name="connsiteX2660" fmla="*/ 2058236 w 2440414"/>
              <a:gd name="connsiteY2660" fmla="*/ 987972 h 2445798"/>
              <a:gd name="connsiteX2661" fmla="*/ 2269398 w 2440414"/>
              <a:gd name="connsiteY2661" fmla="*/ 975475 h 2445798"/>
              <a:gd name="connsiteX2662" fmla="*/ 2270986 w 2440414"/>
              <a:gd name="connsiteY2662" fmla="*/ 993539 h 2445798"/>
              <a:gd name="connsiteX2663" fmla="*/ 2268150 w 2440414"/>
              <a:gd name="connsiteY2663" fmla="*/ 979224 h 2445798"/>
              <a:gd name="connsiteX2664" fmla="*/ 2269398 w 2440414"/>
              <a:gd name="connsiteY2664" fmla="*/ 975475 h 2445798"/>
              <a:gd name="connsiteX2665" fmla="*/ 2345153 w 2440414"/>
              <a:gd name="connsiteY2665" fmla="*/ 969113 h 2445798"/>
              <a:gd name="connsiteX2666" fmla="*/ 2342205 w 2440414"/>
              <a:gd name="connsiteY2666" fmla="*/ 973998 h 2445798"/>
              <a:gd name="connsiteX2667" fmla="*/ 2345153 w 2440414"/>
              <a:gd name="connsiteY2667" fmla="*/ 969113 h 2445798"/>
              <a:gd name="connsiteX2668" fmla="*/ 27021 w 2440414"/>
              <a:gd name="connsiteY2668" fmla="*/ 968886 h 2445798"/>
              <a:gd name="connsiteX2669" fmla="*/ 12505 w 2440414"/>
              <a:gd name="connsiteY2669" fmla="*/ 997629 h 2445798"/>
              <a:gd name="connsiteX2670" fmla="*/ 27021 w 2440414"/>
              <a:gd name="connsiteY2670" fmla="*/ 968886 h 2445798"/>
              <a:gd name="connsiteX2671" fmla="*/ 2407073 w 2440414"/>
              <a:gd name="connsiteY2671" fmla="*/ 956616 h 2445798"/>
              <a:gd name="connsiteX2672" fmla="*/ 2409795 w 2440414"/>
              <a:gd name="connsiteY2672" fmla="*/ 960592 h 2445798"/>
              <a:gd name="connsiteX2673" fmla="*/ 2403897 w 2440414"/>
              <a:gd name="connsiteY2673" fmla="*/ 960592 h 2445798"/>
              <a:gd name="connsiteX2674" fmla="*/ 2407073 w 2440414"/>
              <a:gd name="connsiteY2674" fmla="*/ 956616 h 2445798"/>
              <a:gd name="connsiteX2675" fmla="*/ 2033627 w 2440414"/>
              <a:gd name="connsiteY2675" fmla="*/ 952981 h 2445798"/>
              <a:gd name="connsiteX2676" fmla="*/ 2030678 w 2440414"/>
              <a:gd name="connsiteY2676" fmla="*/ 972294 h 2445798"/>
              <a:gd name="connsiteX2677" fmla="*/ 2036802 w 2440414"/>
              <a:gd name="connsiteY2677" fmla="*/ 986495 h 2445798"/>
              <a:gd name="connsiteX2678" fmla="*/ 2042699 w 2440414"/>
              <a:gd name="connsiteY2678" fmla="*/ 1005581 h 2445798"/>
              <a:gd name="connsiteX2679" fmla="*/ 2045875 w 2440414"/>
              <a:gd name="connsiteY2679" fmla="*/ 1019896 h 2445798"/>
              <a:gd name="connsiteX2680" fmla="*/ 2054607 w 2440414"/>
              <a:gd name="connsiteY2680" fmla="*/ 1034211 h 2445798"/>
              <a:gd name="connsiteX2681" fmla="*/ 2066401 w 2440414"/>
              <a:gd name="connsiteY2681" fmla="*/ 1029212 h 2445798"/>
              <a:gd name="connsiteX2682" fmla="*/ 2063793 w 2440414"/>
              <a:gd name="connsiteY2682" fmla="*/ 1057841 h 2445798"/>
              <a:gd name="connsiteX2683" fmla="*/ 2048937 w 2440414"/>
              <a:gd name="connsiteY2683" fmla="*/ 1043754 h 2445798"/>
              <a:gd name="connsiteX2684" fmla="*/ 2055061 w 2440414"/>
              <a:gd name="connsiteY2684" fmla="*/ 1072497 h 2445798"/>
              <a:gd name="connsiteX2685" fmla="*/ 2058009 w 2440414"/>
              <a:gd name="connsiteY2685" fmla="*/ 1100899 h 2445798"/>
              <a:gd name="connsiteX2686" fmla="*/ 2066741 w 2440414"/>
              <a:gd name="connsiteY2686" fmla="*/ 1100899 h 2445798"/>
              <a:gd name="connsiteX2687" fmla="*/ 2075474 w 2440414"/>
              <a:gd name="connsiteY2687" fmla="*/ 1077041 h 2445798"/>
              <a:gd name="connsiteX2688" fmla="*/ 2072865 w 2440414"/>
              <a:gd name="connsiteY2688" fmla="*/ 1105557 h 2445798"/>
              <a:gd name="connsiteX2689" fmla="*/ 2081824 w 2440414"/>
              <a:gd name="connsiteY2689" fmla="*/ 1138958 h 2445798"/>
              <a:gd name="connsiteX2690" fmla="*/ 2087835 w 2440414"/>
              <a:gd name="connsiteY2690" fmla="*/ 1158044 h 2445798"/>
              <a:gd name="connsiteX2691" fmla="*/ 2082051 w 2440414"/>
              <a:gd name="connsiteY2691" fmla="*/ 1162816 h 2445798"/>
              <a:gd name="connsiteX2692" fmla="*/ 2087948 w 2440414"/>
              <a:gd name="connsiteY2692" fmla="*/ 1181220 h 2445798"/>
              <a:gd name="connsiteX2693" fmla="*/ 2087041 w 2440414"/>
              <a:gd name="connsiteY2693" fmla="*/ 1199284 h 2445798"/>
              <a:gd name="connsiteX2694" fmla="*/ 2089990 w 2440414"/>
              <a:gd name="connsiteY2694" fmla="*/ 1204056 h 2445798"/>
              <a:gd name="connsiteX2695" fmla="*/ 2081031 w 2440414"/>
              <a:gd name="connsiteY2695" fmla="*/ 1184969 h 2445798"/>
              <a:gd name="connsiteX2696" fmla="*/ 2086587 w 2440414"/>
              <a:gd name="connsiteY2696" fmla="*/ 1180652 h 2445798"/>
              <a:gd name="connsiteX2697" fmla="*/ 2079103 w 2440414"/>
              <a:gd name="connsiteY2697" fmla="*/ 1167701 h 2445798"/>
              <a:gd name="connsiteX2698" fmla="*/ 2073319 w 2440414"/>
              <a:gd name="connsiteY2698" fmla="*/ 1167701 h 2445798"/>
              <a:gd name="connsiteX2699" fmla="*/ 2076267 w 2440414"/>
              <a:gd name="connsiteY2699" fmla="*/ 1191559 h 2445798"/>
              <a:gd name="connsiteX2700" fmla="*/ 2079216 w 2440414"/>
              <a:gd name="connsiteY2700" fmla="*/ 1191559 h 2445798"/>
              <a:gd name="connsiteX2701" fmla="*/ 2076267 w 2440414"/>
              <a:gd name="connsiteY2701" fmla="*/ 1201215 h 2445798"/>
              <a:gd name="connsiteX2702" fmla="*/ 2076494 w 2440414"/>
              <a:gd name="connsiteY2702" fmla="*/ 1210531 h 2445798"/>
              <a:gd name="connsiteX2703" fmla="*/ 2076494 w 2440414"/>
              <a:gd name="connsiteY2703" fmla="*/ 1225073 h 2445798"/>
              <a:gd name="connsiteX2704" fmla="*/ 2073546 w 2440414"/>
              <a:gd name="connsiteY2704" fmla="*/ 1229845 h 2445798"/>
              <a:gd name="connsiteX2705" fmla="*/ 2076721 w 2440414"/>
              <a:gd name="connsiteY2705" fmla="*/ 1248931 h 2445798"/>
              <a:gd name="connsiteX2706" fmla="*/ 2076834 w 2440414"/>
              <a:gd name="connsiteY2706" fmla="*/ 1282446 h 2445798"/>
              <a:gd name="connsiteX2707" fmla="*/ 2080010 w 2440414"/>
              <a:gd name="connsiteY2707" fmla="*/ 1296533 h 2445798"/>
              <a:gd name="connsiteX2708" fmla="*/ 2080690 w 2440414"/>
              <a:gd name="connsiteY2708" fmla="*/ 1373105 h 2445798"/>
              <a:gd name="connsiteX2709" fmla="*/ 2086361 w 2440414"/>
              <a:gd name="connsiteY2709" fmla="*/ 1377650 h 2445798"/>
              <a:gd name="connsiteX2710" fmla="*/ 2081031 w 2440414"/>
              <a:gd name="connsiteY2710" fmla="*/ 1454222 h 2445798"/>
              <a:gd name="connsiteX2711" fmla="*/ 2081257 w 2440414"/>
              <a:gd name="connsiteY2711" fmla="*/ 1463992 h 2445798"/>
              <a:gd name="connsiteX2712" fmla="*/ 2081257 w 2440414"/>
              <a:gd name="connsiteY2712" fmla="*/ 1478080 h 2445798"/>
              <a:gd name="connsiteX2713" fmla="*/ 2075247 w 2440414"/>
              <a:gd name="connsiteY2713" fmla="*/ 1468764 h 2445798"/>
              <a:gd name="connsiteX2714" fmla="*/ 2043947 w 2440414"/>
              <a:gd name="connsiteY2714" fmla="*/ 1578623 h 2445798"/>
              <a:gd name="connsiteX2715" fmla="*/ 2049730 w 2440414"/>
              <a:gd name="connsiteY2715" fmla="*/ 1588166 h 2445798"/>
              <a:gd name="connsiteX2716" fmla="*/ 2041112 w 2440414"/>
              <a:gd name="connsiteY2716" fmla="*/ 1612251 h 2445798"/>
              <a:gd name="connsiteX2717" fmla="*/ 2058576 w 2440414"/>
              <a:gd name="connsiteY2717" fmla="*/ 1602481 h 2445798"/>
              <a:gd name="connsiteX2718" fmla="*/ 2064360 w 2440414"/>
              <a:gd name="connsiteY2718" fmla="*/ 1573738 h 2445798"/>
              <a:gd name="connsiteX2719" fmla="*/ 2070370 w 2440414"/>
              <a:gd name="connsiteY2719" fmla="*/ 1583281 h 2445798"/>
              <a:gd name="connsiteX2720" fmla="*/ 2078876 w 2440414"/>
              <a:gd name="connsiteY2720" fmla="*/ 1564195 h 2445798"/>
              <a:gd name="connsiteX2721" fmla="*/ 2082051 w 2440414"/>
              <a:gd name="connsiteY2721" fmla="*/ 1583281 h 2445798"/>
              <a:gd name="connsiteX2722" fmla="*/ 2099516 w 2440414"/>
              <a:gd name="connsiteY2722" fmla="*/ 1573511 h 2445798"/>
              <a:gd name="connsiteX2723" fmla="*/ 2102464 w 2440414"/>
              <a:gd name="connsiteY2723" fmla="*/ 1573511 h 2445798"/>
              <a:gd name="connsiteX2724" fmla="*/ 2117320 w 2440414"/>
              <a:gd name="connsiteY2724" fmla="*/ 1592597 h 2445798"/>
              <a:gd name="connsiteX2725" fmla="*/ 2105640 w 2440414"/>
              <a:gd name="connsiteY2725" fmla="*/ 1607025 h 2445798"/>
              <a:gd name="connsiteX2726" fmla="*/ 2096907 w 2440414"/>
              <a:gd name="connsiteY2726" fmla="*/ 1611797 h 2445798"/>
              <a:gd name="connsiteX2727" fmla="*/ 2117320 w 2440414"/>
              <a:gd name="connsiteY2727" fmla="*/ 1592597 h 2445798"/>
              <a:gd name="connsiteX2728" fmla="*/ 2120156 w 2440414"/>
              <a:gd name="connsiteY2728" fmla="*/ 1592597 h 2445798"/>
              <a:gd name="connsiteX2729" fmla="*/ 2119929 w 2440414"/>
              <a:gd name="connsiteY2729" fmla="*/ 1568512 h 2445798"/>
              <a:gd name="connsiteX2730" fmla="*/ 2114145 w 2440414"/>
              <a:gd name="connsiteY2730" fmla="*/ 1583054 h 2445798"/>
              <a:gd name="connsiteX2731" fmla="*/ 2114145 w 2440414"/>
              <a:gd name="connsiteY2731" fmla="*/ 1568739 h 2445798"/>
              <a:gd name="connsiteX2732" fmla="*/ 2102464 w 2440414"/>
              <a:gd name="connsiteY2732" fmla="*/ 1573511 h 2445798"/>
              <a:gd name="connsiteX2733" fmla="*/ 2099516 w 2440414"/>
              <a:gd name="connsiteY2733" fmla="*/ 1573511 h 2445798"/>
              <a:gd name="connsiteX2734" fmla="*/ 2096567 w 2440414"/>
              <a:gd name="connsiteY2734" fmla="*/ 1563968 h 2445798"/>
              <a:gd name="connsiteX2735" fmla="*/ 2134445 w 2440414"/>
              <a:gd name="connsiteY2735" fmla="*/ 1516025 h 2445798"/>
              <a:gd name="connsiteX2736" fmla="*/ 2157806 w 2440414"/>
              <a:gd name="connsiteY2736" fmla="*/ 1520569 h 2445798"/>
              <a:gd name="connsiteX2737" fmla="*/ 2172095 w 2440414"/>
              <a:gd name="connsiteY2737" fmla="*/ 1496484 h 2445798"/>
              <a:gd name="connsiteX2738" fmla="*/ 2180828 w 2440414"/>
              <a:gd name="connsiteY2738" fmla="*/ 1467968 h 2445798"/>
              <a:gd name="connsiteX2739" fmla="*/ 2198065 w 2440414"/>
              <a:gd name="connsiteY2739" fmla="*/ 1434454 h 2445798"/>
              <a:gd name="connsiteX2740" fmla="*/ 2195344 w 2440414"/>
              <a:gd name="connsiteY2740" fmla="*/ 1424911 h 2445798"/>
              <a:gd name="connsiteX2741" fmla="*/ 2180601 w 2440414"/>
              <a:gd name="connsiteY2741" fmla="*/ 1439226 h 2445798"/>
              <a:gd name="connsiteX2742" fmla="*/ 2168920 w 2440414"/>
              <a:gd name="connsiteY2742" fmla="*/ 1448655 h 2445798"/>
              <a:gd name="connsiteX2743" fmla="*/ 2174704 w 2440414"/>
              <a:gd name="connsiteY2743" fmla="*/ 1429910 h 2445798"/>
              <a:gd name="connsiteX2744" fmla="*/ 2186385 w 2440414"/>
              <a:gd name="connsiteY2744" fmla="*/ 1415140 h 2445798"/>
              <a:gd name="connsiteX2745" fmla="*/ 2168693 w 2440414"/>
              <a:gd name="connsiteY2745" fmla="*/ 1415368 h 2445798"/>
              <a:gd name="connsiteX2746" fmla="*/ 2154291 w 2440414"/>
              <a:gd name="connsiteY2746" fmla="*/ 1439339 h 2445798"/>
              <a:gd name="connsiteX2747" fmla="*/ 2157012 w 2440414"/>
              <a:gd name="connsiteY2747" fmla="*/ 1410823 h 2445798"/>
              <a:gd name="connsiteX2748" fmla="*/ 2168693 w 2440414"/>
              <a:gd name="connsiteY2748" fmla="*/ 1396281 h 2445798"/>
              <a:gd name="connsiteX2749" fmla="*/ 2177426 w 2440414"/>
              <a:gd name="connsiteY2749" fmla="*/ 1391510 h 2445798"/>
              <a:gd name="connsiteX2750" fmla="*/ 2182982 w 2440414"/>
              <a:gd name="connsiteY2750" fmla="*/ 1377082 h 2445798"/>
              <a:gd name="connsiteX2751" fmla="*/ 2188993 w 2440414"/>
              <a:gd name="connsiteY2751" fmla="*/ 1372310 h 2445798"/>
              <a:gd name="connsiteX2752" fmla="*/ 2188993 w 2440414"/>
              <a:gd name="connsiteY2752" fmla="*/ 1362767 h 2445798"/>
              <a:gd name="connsiteX2753" fmla="*/ 2197725 w 2440414"/>
              <a:gd name="connsiteY2753" fmla="*/ 1357995 h 2445798"/>
              <a:gd name="connsiteX2754" fmla="*/ 2197725 w 2440414"/>
              <a:gd name="connsiteY2754" fmla="*/ 1348452 h 2445798"/>
              <a:gd name="connsiteX2755" fmla="*/ 2209179 w 2440414"/>
              <a:gd name="connsiteY2755" fmla="*/ 1333797 h 2445798"/>
              <a:gd name="connsiteX2756" fmla="*/ 2209066 w 2440414"/>
              <a:gd name="connsiteY2756" fmla="*/ 1314710 h 2445798"/>
              <a:gd name="connsiteX2757" fmla="*/ 2217798 w 2440414"/>
              <a:gd name="connsiteY2757" fmla="*/ 1305281 h 2445798"/>
              <a:gd name="connsiteX2758" fmla="*/ 2226530 w 2440414"/>
              <a:gd name="connsiteY2758" fmla="*/ 1295738 h 2445798"/>
              <a:gd name="connsiteX2759" fmla="*/ 2229479 w 2440414"/>
              <a:gd name="connsiteY2759" fmla="*/ 1281196 h 2445798"/>
              <a:gd name="connsiteX2760" fmla="*/ 2226644 w 2440414"/>
              <a:gd name="connsiteY2760" fmla="*/ 1324254 h 2445798"/>
              <a:gd name="connsiteX2761" fmla="*/ 2238438 w 2440414"/>
              <a:gd name="connsiteY2761" fmla="*/ 1309825 h 2445798"/>
              <a:gd name="connsiteX2762" fmla="*/ 2241160 w 2440414"/>
              <a:gd name="connsiteY2762" fmla="*/ 1285968 h 2445798"/>
              <a:gd name="connsiteX2763" fmla="*/ 2235263 w 2440414"/>
              <a:gd name="connsiteY2763" fmla="*/ 1276424 h 2445798"/>
              <a:gd name="connsiteX2764" fmla="*/ 2246717 w 2440414"/>
              <a:gd name="connsiteY2764" fmla="*/ 1257225 h 2445798"/>
              <a:gd name="connsiteX2765" fmla="*/ 2243768 w 2440414"/>
              <a:gd name="connsiteY2765" fmla="*/ 1238138 h 2445798"/>
              <a:gd name="connsiteX2766" fmla="*/ 2249552 w 2440414"/>
              <a:gd name="connsiteY2766" fmla="*/ 1223824 h 2445798"/>
              <a:gd name="connsiteX2767" fmla="*/ 2258284 w 2440414"/>
              <a:gd name="connsiteY2767" fmla="*/ 1214394 h 2445798"/>
              <a:gd name="connsiteX2768" fmla="*/ 2258284 w 2440414"/>
              <a:gd name="connsiteY2768" fmla="*/ 1199852 h 2445798"/>
              <a:gd name="connsiteX2769" fmla="*/ 2263954 w 2440414"/>
              <a:gd name="connsiteY2769" fmla="*/ 1190195 h 2445798"/>
              <a:gd name="connsiteX2770" fmla="*/ 2266790 w 2440414"/>
              <a:gd name="connsiteY2770" fmla="*/ 1180652 h 2445798"/>
              <a:gd name="connsiteX2771" fmla="*/ 2275522 w 2440414"/>
              <a:gd name="connsiteY2771" fmla="*/ 1166338 h 2445798"/>
              <a:gd name="connsiteX2772" fmla="*/ 2272346 w 2440414"/>
              <a:gd name="connsiteY2772" fmla="*/ 1132823 h 2445798"/>
              <a:gd name="connsiteX2773" fmla="*/ 2272573 w 2440414"/>
              <a:gd name="connsiteY2773" fmla="*/ 1156795 h 2445798"/>
              <a:gd name="connsiteX2774" fmla="*/ 2266790 w 2440414"/>
              <a:gd name="connsiteY2774" fmla="*/ 1166338 h 2445798"/>
              <a:gd name="connsiteX2775" fmla="*/ 2258057 w 2440414"/>
              <a:gd name="connsiteY2775" fmla="*/ 1171336 h 2445798"/>
              <a:gd name="connsiteX2776" fmla="*/ 2258057 w 2440414"/>
              <a:gd name="connsiteY2776" fmla="*/ 1180652 h 2445798"/>
              <a:gd name="connsiteX2777" fmla="*/ 2237644 w 2440414"/>
              <a:gd name="connsiteY2777" fmla="*/ 1204851 h 2445798"/>
              <a:gd name="connsiteX2778" fmla="*/ 2237758 w 2440414"/>
              <a:gd name="connsiteY2778" fmla="*/ 1214394 h 2445798"/>
              <a:gd name="connsiteX2779" fmla="*/ 2214396 w 2440414"/>
              <a:gd name="connsiteY2779" fmla="*/ 1224051 h 2445798"/>
              <a:gd name="connsiteX2780" fmla="*/ 2214623 w 2440414"/>
              <a:gd name="connsiteY2780" fmla="*/ 1238366 h 2445798"/>
              <a:gd name="connsiteX2781" fmla="*/ 2196931 w 2440414"/>
              <a:gd name="connsiteY2781" fmla="*/ 1248136 h 2445798"/>
              <a:gd name="connsiteX2782" fmla="*/ 2191148 w 2440414"/>
              <a:gd name="connsiteY2782" fmla="*/ 1276879 h 2445798"/>
              <a:gd name="connsiteX2783" fmla="*/ 2182415 w 2440414"/>
              <a:gd name="connsiteY2783" fmla="*/ 1291194 h 2445798"/>
              <a:gd name="connsiteX2784" fmla="*/ 2173683 w 2440414"/>
              <a:gd name="connsiteY2784" fmla="*/ 1296079 h 2445798"/>
              <a:gd name="connsiteX2785" fmla="*/ 2185364 w 2440414"/>
              <a:gd name="connsiteY2785" fmla="*/ 1267336 h 2445798"/>
              <a:gd name="connsiteX2786" fmla="*/ 2185251 w 2440414"/>
              <a:gd name="connsiteY2786" fmla="*/ 1257793 h 2445798"/>
              <a:gd name="connsiteX2787" fmla="*/ 2190921 w 2440414"/>
              <a:gd name="connsiteY2787" fmla="*/ 1252794 h 2445798"/>
              <a:gd name="connsiteX2788" fmla="*/ 2196931 w 2440414"/>
              <a:gd name="connsiteY2788" fmla="*/ 1243364 h 2445798"/>
              <a:gd name="connsiteX2789" fmla="*/ 2210994 w 2440414"/>
              <a:gd name="connsiteY2789" fmla="*/ 1171677 h 2445798"/>
              <a:gd name="connsiteX2790" fmla="*/ 2190581 w 2440414"/>
              <a:gd name="connsiteY2790" fmla="*/ 1181220 h 2445798"/>
              <a:gd name="connsiteX2791" fmla="*/ 2176065 w 2440414"/>
              <a:gd name="connsiteY2791" fmla="*/ 1205192 h 2445798"/>
              <a:gd name="connsiteX2792" fmla="*/ 2172889 w 2440414"/>
              <a:gd name="connsiteY2792" fmla="*/ 1195649 h 2445798"/>
              <a:gd name="connsiteX2793" fmla="*/ 2190127 w 2440414"/>
              <a:gd name="connsiteY2793" fmla="*/ 1123848 h 2445798"/>
              <a:gd name="connsiteX2794" fmla="*/ 2193189 w 2440414"/>
              <a:gd name="connsiteY2794" fmla="*/ 1123848 h 2445798"/>
              <a:gd name="connsiteX2795" fmla="*/ 2187178 w 2440414"/>
              <a:gd name="connsiteY2795" fmla="*/ 1109533 h 2445798"/>
              <a:gd name="connsiteX2796" fmla="*/ 2190127 w 2440414"/>
              <a:gd name="connsiteY2796" fmla="*/ 1123848 h 2445798"/>
              <a:gd name="connsiteX2797" fmla="*/ 2184457 w 2440414"/>
              <a:gd name="connsiteY2797" fmla="*/ 1143161 h 2445798"/>
              <a:gd name="connsiteX2798" fmla="*/ 2158260 w 2440414"/>
              <a:gd name="connsiteY2798" fmla="*/ 1167133 h 2445798"/>
              <a:gd name="connsiteX2799" fmla="*/ 2160982 w 2440414"/>
              <a:gd name="connsiteY2799" fmla="*/ 1143275 h 2445798"/>
              <a:gd name="connsiteX2800" fmla="*/ 2155085 w 2440414"/>
              <a:gd name="connsiteY2800" fmla="*/ 1133846 h 2445798"/>
              <a:gd name="connsiteX2801" fmla="*/ 2160982 w 2440414"/>
              <a:gd name="connsiteY2801" fmla="*/ 1128847 h 2445798"/>
              <a:gd name="connsiteX2802" fmla="*/ 2163590 w 2440414"/>
              <a:gd name="connsiteY2802" fmla="*/ 1109761 h 2445798"/>
              <a:gd name="connsiteX2803" fmla="*/ 2168920 w 2440414"/>
              <a:gd name="connsiteY2803" fmla="*/ 1028644 h 2445798"/>
              <a:gd name="connsiteX2804" fmla="*/ 2159961 w 2440414"/>
              <a:gd name="connsiteY2804" fmla="*/ 1009558 h 2445798"/>
              <a:gd name="connsiteX2805" fmla="*/ 2151229 w 2440414"/>
              <a:gd name="connsiteY2805" fmla="*/ 1004786 h 2445798"/>
              <a:gd name="connsiteX2806" fmla="*/ 2148280 w 2440414"/>
              <a:gd name="connsiteY2806" fmla="*/ 1000015 h 2445798"/>
              <a:gd name="connsiteX2807" fmla="*/ 2136373 w 2440414"/>
              <a:gd name="connsiteY2807" fmla="*/ 1004786 h 2445798"/>
              <a:gd name="connsiteX2808" fmla="*/ 2130589 w 2440414"/>
              <a:gd name="connsiteY2808" fmla="*/ 1000242 h 2445798"/>
              <a:gd name="connsiteX2809" fmla="*/ 2127640 w 2440414"/>
              <a:gd name="connsiteY2809" fmla="*/ 1005013 h 2445798"/>
              <a:gd name="connsiteX2810" fmla="*/ 2124919 w 2440414"/>
              <a:gd name="connsiteY2810" fmla="*/ 1000242 h 2445798"/>
              <a:gd name="connsiteX2811" fmla="*/ 2121743 w 2440414"/>
              <a:gd name="connsiteY2811" fmla="*/ 995470 h 2445798"/>
              <a:gd name="connsiteX2812" fmla="*/ 2139321 w 2440414"/>
              <a:gd name="connsiteY2812" fmla="*/ 985814 h 2445798"/>
              <a:gd name="connsiteX2813" fmla="*/ 2145105 w 2440414"/>
              <a:gd name="connsiteY2813" fmla="*/ 981042 h 2445798"/>
              <a:gd name="connsiteX2814" fmla="*/ 2124692 w 2440414"/>
              <a:gd name="connsiteY2814" fmla="*/ 971499 h 2445798"/>
              <a:gd name="connsiteX2815" fmla="*/ 2118681 w 2440414"/>
              <a:gd name="connsiteY2815" fmla="*/ 990699 h 2445798"/>
              <a:gd name="connsiteX2816" fmla="*/ 2101103 w 2440414"/>
              <a:gd name="connsiteY2816" fmla="*/ 981156 h 2445798"/>
              <a:gd name="connsiteX2817" fmla="*/ 2086361 w 2440414"/>
              <a:gd name="connsiteY2817" fmla="*/ 971840 h 2445798"/>
              <a:gd name="connsiteX2818" fmla="*/ 2074680 w 2440414"/>
              <a:gd name="connsiteY2818" fmla="*/ 976611 h 2445798"/>
              <a:gd name="connsiteX2819" fmla="*/ 2071958 w 2440414"/>
              <a:gd name="connsiteY2819" fmla="*/ 971840 h 2445798"/>
              <a:gd name="connsiteX2820" fmla="*/ 2056988 w 2440414"/>
              <a:gd name="connsiteY2820" fmla="*/ 972067 h 2445798"/>
              <a:gd name="connsiteX2821" fmla="*/ 2054494 w 2440414"/>
              <a:gd name="connsiteY2821" fmla="*/ 991153 h 2445798"/>
              <a:gd name="connsiteX2822" fmla="*/ 2051318 w 2440414"/>
              <a:gd name="connsiteY2822" fmla="*/ 972067 h 2445798"/>
              <a:gd name="connsiteX2823" fmla="*/ 2045308 w 2440414"/>
              <a:gd name="connsiteY2823" fmla="*/ 957752 h 2445798"/>
              <a:gd name="connsiteX2824" fmla="*/ 2033627 w 2440414"/>
              <a:gd name="connsiteY2824" fmla="*/ 952981 h 2445798"/>
              <a:gd name="connsiteX2825" fmla="*/ 2361257 w 2440414"/>
              <a:gd name="connsiteY2825" fmla="*/ 944233 h 2445798"/>
              <a:gd name="connsiteX2826" fmla="*/ 2363411 w 2440414"/>
              <a:gd name="connsiteY2826" fmla="*/ 952072 h 2445798"/>
              <a:gd name="connsiteX2827" fmla="*/ 2360463 w 2440414"/>
              <a:gd name="connsiteY2827" fmla="*/ 947414 h 2445798"/>
              <a:gd name="connsiteX2828" fmla="*/ 2361257 w 2440414"/>
              <a:gd name="connsiteY2828" fmla="*/ 944233 h 2445798"/>
              <a:gd name="connsiteX2829" fmla="*/ 2106774 w 2440414"/>
              <a:gd name="connsiteY2829" fmla="*/ 942870 h 2445798"/>
              <a:gd name="connsiteX2830" fmla="*/ 2115733 w 2440414"/>
              <a:gd name="connsiteY2830" fmla="*/ 947868 h 2445798"/>
              <a:gd name="connsiteX2831" fmla="*/ 2106774 w 2440414"/>
              <a:gd name="connsiteY2831" fmla="*/ 942870 h 2445798"/>
              <a:gd name="connsiteX2832" fmla="*/ 2101670 w 2440414"/>
              <a:gd name="connsiteY2832" fmla="*/ 939916 h 2445798"/>
              <a:gd name="connsiteX2833" fmla="*/ 2100877 w 2440414"/>
              <a:gd name="connsiteY2833" fmla="*/ 943097 h 2445798"/>
              <a:gd name="connsiteX2834" fmla="*/ 2103825 w 2440414"/>
              <a:gd name="connsiteY2834" fmla="*/ 947868 h 2445798"/>
              <a:gd name="connsiteX2835" fmla="*/ 2101670 w 2440414"/>
              <a:gd name="connsiteY2835" fmla="*/ 939916 h 2445798"/>
              <a:gd name="connsiteX2836" fmla="*/ 1895498 w 2440414"/>
              <a:gd name="connsiteY2836" fmla="*/ 939916 h 2445798"/>
              <a:gd name="connsiteX2837" fmla="*/ 1895725 w 2440414"/>
              <a:gd name="connsiteY2837" fmla="*/ 968318 h 2445798"/>
              <a:gd name="connsiteX2838" fmla="*/ 1901849 w 2440414"/>
              <a:gd name="connsiteY2838" fmla="*/ 992289 h 2445798"/>
              <a:gd name="connsiteX2839" fmla="*/ 1901849 w 2440414"/>
              <a:gd name="connsiteY2839" fmla="*/ 992289 h 2445798"/>
              <a:gd name="connsiteX2840" fmla="*/ 1904571 w 2440414"/>
              <a:gd name="connsiteY2840" fmla="*/ 977861 h 2445798"/>
              <a:gd name="connsiteX2841" fmla="*/ 1895498 w 2440414"/>
              <a:gd name="connsiteY2841" fmla="*/ 939916 h 2445798"/>
              <a:gd name="connsiteX2842" fmla="*/ 2354906 w 2440414"/>
              <a:gd name="connsiteY2842" fmla="*/ 919466 h 2445798"/>
              <a:gd name="connsiteX2843" fmla="*/ 2354906 w 2440414"/>
              <a:gd name="connsiteY2843" fmla="*/ 919466 h 2445798"/>
              <a:gd name="connsiteX2844" fmla="*/ 2357628 w 2440414"/>
              <a:gd name="connsiteY2844" fmla="*/ 913558 h 2445798"/>
              <a:gd name="connsiteX2845" fmla="*/ 2357628 w 2440414"/>
              <a:gd name="connsiteY2845" fmla="*/ 922079 h 2445798"/>
              <a:gd name="connsiteX2846" fmla="*/ 2354906 w 2440414"/>
              <a:gd name="connsiteY2846" fmla="*/ 919466 h 2445798"/>
              <a:gd name="connsiteX2847" fmla="*/ 2357628 w 2440414"/>
              <a:gd name="connsiteY2847" fmla="*/ 913558 h 2445798"/>
              <a:gd name="connsiteX2848" fmla="*/ 2394712 w 2440414"/>
              <a:gd name="connsiteY2848" fmla="*/ 907424 h 2445798"/>
              <a:gd name="connsiteX2849" fmla="*/ 2394712 w 2440414"/>
              <a:gd name="connsiteY2849" fmla="*/ 915944 h 2445798"/>
              <a:gd name="connsiteX2850" fmla="*/ 2394712 w 2440414"/>
              <a:gd name="connsiteY2850" fmla="*/ 907424 h 2445798"/>
              <a:gd name="connsiteX2851" fmla="*/ 2348555 w 2440414"/>
              <a:gd name="connsiteY2851" fmla="*/ 894472 h 2445798"/>
              <a:gd name="connsiteX2852" fmla="*/ 2348555 w 2440414"/>
              <a:gd name="connsiteY2852" fmla="*/ 894472 h 2445798"/>
              <a:gd name="connsiteX2853" fmla="*/ 2382464 w 2440414"/>
              <a:gd name="connsiteY2853" fmla="*/ 863571 h 2445798"/>
              <a:gd name="connsiteX2854" fmla="*/ 2379515 w 2440414"/>
              <a:gd name="connsiteY2854" fmla="*/ 868456 h 2445798"/>
              <a:gd name="connsiteX2855" fmla="*/ 2382464 w 2440414"/>
              <a:gd name="connsiteY2855" fmla="*/ 863571 h 2445798"/>
              <a:gd name="connsiteX2856" fmla="*/ 2223922 w 2440414"/>
              <a:gd name="connsiteY2856" fmla="*/ 863343 h 2445798"/>
              <a:gd name="connsiteX2857" fmla="*/ 2229819 w 2440414"/>
              <a:gd name="connsiteY2857" fmla="*/ 882316 h 2445798"/>
              <a:gd name="connsiteX2858" fmla="*/ 2235830 w 2440414"/>
              <a:gd name="connsiteY2858" fmla="*/ 901630 h 2445798"/>
              <a:gd name="connsiteX2859" fmla="*/ 2223922 w 2440414"/>
              <a:gd name="connsiteY2859" fmla="*/ 863343 h 2445798"/>
              <a:gd name="connsiteX2860" fmla="*/ 2380649 w 2440414"/>
              <a:gd name="connsiteY2860" fmla="*/ 851074 h 2445798"/>
              <a:gd name="connsiteX2861" fmla="*/ 2382010 w 2440414"/>
              <a:gd name="connsiteY2861" fmla="*/ 854028 h 2445798"/>
              <a:gd name="connsiteX2862" fmla="*/ 2379061 w 2440414"/>
              <a:gd name="connsiteY2862" fmla="*/ 854028 h 2445798"/>
              <a:gd name="connsiteX2863" fmla="*/ 2380649 w 2440414"/>
              <a:gd name="connsiteY2863" fmla="*/ 851074 h 2445798"/>
              <a:gd name="connsiteX2864" fmla="*/ 2251707 w 2440414"/>
              <a:gd name="connsiteY2864" fmla="*/ 844712 h 2445798"/>
              <a:gd name="connsiteX2865" fmla="*/ 2254428 w 2440414"/>
              <a:gd name="connsiteY2865" fmla="*/ 848802 h 2445798"/>
              <a:gd name="connsiteX2866" fmla="*/ 2248758 w 2440414"/>
              <a:gd name="connsiteY2866" fmla="*/ 848802 h 2445798"/>
              <a:gd name="connsiteX2867" fmla="*/ 2251707 w 2440414"/>
              <a:gd name="connsiteY2867" fmla="*/ 844712 h 2445798"/>
              <a:gd name="connsiteX2868" fmla="*/ 2290605 w 2440414"/>
              <a:gd name="connsiteY2868" fmla="*/ 832556 h 2445798"/>
              <a:gd name="connsiteX2869" fmla="*/ 2300698 w 2440414"/>
              <a:gd name="connsiteY2869" fmla="*/ 855732 h 2445798"/>
              <a:gd name="connsiteX2870" fmla="*/ 2300698 w 2440414"/>
              <a:gd name="connsiteY2870" fmla="*/ 860503 h 2445798"/>
              <a:gd name="connsiteX2871" fmla="*/ 2293553 w 2440414"/>
              <a:gd name="connsiteY2871" fmla="*/ 860503 h 2445798"/>
              <a:gd name="connsiteX2872" fmla="*/ 2296388 w 2440414"/>
              <a:gd name="connsiteY2872" fmla="*/ 871864 h 2445798"/>
              <a:gd name="connsiteX2873" fmla="*/ 2299337 w 2440414"/>
              <a:gd name="connsiteY2873" fmla="*/ 871864 h 2445798"/>
              <a:gd name="connsiteX2874" fmla="*/ 2302286 w 2440414"/>
              <a:gd name="connsiteY2874" fmla="*/ 857549 h 2445798"/>
              <a:gd name="connsiteX2875" fmla="*/ 2305234 w 2440414"/>
              <a:gd name="connsiteY2875" fmla="*/ 876636 h 2445798"/>
              <a:gd name="connsiteX2876" fmla="*/ 2290832 w 2440414"/>
              <a:gd name="connsiteY2876" fmla="*/ 900380 h 2445798"/>
              <a:gd name="connsiteX2877" fmla="*/ 2285275 w 2440414"/>
              <a:gd name="connsiteY2877" fmla="*/ 919693 h 2445798"/>
              <a:gd name="connsiteX2878" fmla="*/ 2278924 w 2440414"/>
              <a:gd name="connsiteY2878" fmla="*/ 891064 h 2445798"/>
              <a:gd name="connsiteX2879" fmla="*/ 2290832 w 2440414"/>
              <a:gd name="connsiteY2879" fmla="*/ 890950 h 2445798"/>
              <a:gd name="connsiteX2880" fmla="*/ 2272913 w 2440414"/>
              <a:gd name="connsiteY2880" fmla="*/ 872091 h 2445798"/>
              <a:gd name="connsiteX2881" fmla="*/ 2264181 w 2440414"/>
              <a:gd name="connsiteY2881" fmla="*/ 872091 h 2445798"/>
              <a:gd name="connsiteX2882" fmla="*/ 2261006 w 2440414"/>
              <a:gd name="connsiteY2882" fmla="*/ 852778 h 2445798"/>
              <a:gd name="connsiteX2883" fmla="*/ 2281419 w 2440414"/>
              <a:gd name="connsiteY2883" fmla="*/ 838463 h 2445798"/>
              <a:gd name="connsiteX2884" fmla="*/ 2291966 w 2440414"/>
              <a:gd name="connsiteY2884" fmla="*/ 857209 h 2445798"/>
              <a:gd name="connsiteX2885" fmla="*/ 2286069 w 2440414"/>
              <a:gd name="connsiteY2885" fmla="*/ 836759 h 2445798"/>
              <a:gd name="connsiteX2886" fmla="*/ 2290605 w 2440414"/>
              <a:gd name="connsiteY2886" fmla="*/ 832556 h 2445798"/>
              <a:gd name="connsiteX2887" fmla="*/ 2238778 w 2440414"/>
              <a:gd name="connsiteY2887" fmla="*/ 832556 h 2445798"/>
              <a:gd name="connsiteX2888" fmla="*/ 2244789 w 2440414"/>
              <a:gd name="connsiteY2888" fmla="*/ 851415 h 2445798"/>
              <a:gd name="connsiteX2889" fmla="*/ 2243995 w 2440414"/>
              <a:gd name="connsiteY2889" fmla="*/ 852210 h 2445798"/>
              <a:gd name="connsiteX2890" fmla="*/ 2254655 w 2440414"/>
              <a:gd name="connsiteY2890" fmla="*/ 865161 h 2445798"/>
              <a:gd name="connsiteX2891" fmla="*/ 2260666 w 2440414"/>
              <a:gd name="connsiteY2891" fmla="*/ 879362 h 2445798"/>
              <a:gd name="connsiteX2892" fmla="*/ 2248871 w 2440414"/>
              <a:gd name="connsiteY2892" fmla="*/ 874818 h 2445798"/>
              <a:gd name="connsiteX2893" fmla="*/ 2242974 w 2440414"/>
              <a:gd name="connsiteY2893" fmla="*/ 853232 h 2445798"/>
              <a:gd name="connsiteX2894" fmla="*/ 2230046 w 2440414"/>
              <a:gd name="connsiteY2894" fmla="*/ 846870 h 2445798"/>
              <a:gd name="connsiteX2895" fmla="*/ 2230046 w 2440414"/>
              <a:gd name="connsiteY2895" fmla="*/ 837327 h 2445798"/>
              <a:gd name="connsiteX2896" fmla="*/ 2238778 w 2440414"/>
              <a:gd name="connsiteY2896" fmla="*/ 832556 h 2445798"/>
              <a:gd name="connsiteX2897" fmla="*/ 2332678 w 2440414"/>
              <a:gd name="connsiteY2897" fmla="*/ 826193 h 2445798"/>
              <a:gd name="connsiteX2898" fmla="*/ 2329843 w 2440414"/>
              <a:gd name="connsiteY2898" fmla="*/ 831192 h 2445798"/>
              <a:gd name="connsiteX2899" fmla="*/ 2332678 w 2440414"/>
              <a:gd name="connsiteY2899" fmla="*/ 826193 h 2445798"/>
              <a:gd name="connsiteX2900" fmla="*/ 2368401 w 2440414"/>
              <a:gd name="connsiteY2900" fmla="*/ 819831 h 2445798"/>
              <a:gd name="connsiteX2901" fmla="*/ 2369535 w 2440414"/>
              <a:gd name="connsiteY2901" fmla="*/ 823012 h 2445798"/>
              <a:gd name="connsiteX2902" fmla="*/ 2366814 w 2440414"/>
              <a:gd name="connsiteY2902" fmla="*/ 823012 h 2445798"/>
              <a:gd name="connsiteX2903" fmla="*/ 2368401 w 2440414"/>
              <a:gd name="connsiteY2903" fmla="*/ 819831 h 2445798"/>
              <a:gd name="connsiteX2904" fmla="*/ 2264181 w 2440414"/>
              <a:gd name="connsiteY2904" fmla="*/ 819831 h 2445798"/>
              <a:gd name="connsiteX2905" fmla="*/ 2267016 w 2440414"/>
              <a:gd name="connsiteY2905" fmla="*/ 824035 h 2445798"/>
              <a:gd name="connsiteX2906" fmla="*/ 2261006 w 2440414"/>
              <a:gd name="connsiteY2906" fmla="*/ 824035 h 2445798"/>
              <a:gd name="connsiteX2907" fmla="*/ 2264181 w 2440414"/>
              <a:gd name="connsiteY2907" fmla="*/ 819831 h 2445798"/>
              <a:gd name="connsiteX2908" fmla="*/ 61950 w 2440414"/>
              <a:gd name="connsiteY2908" fmla="*/ 813697 h 2445798"/>
              <a:gd name="connsiteX2909" fmla="*/ 56166 w 2440414"/>
              <a:gd name="connsiteY2909" fmla="*/ 823240 h 2445798"/>
              <a:gd name="connsiteX2910" fmla="*/ 61950 w 2440414"/>
              <a:gd name="connsiteY2910" fmla="*/ 813697 h 2445798"/>
              <a:gd name="connsiteX2911" fmla="*/ 2258284 w 2440414"/>
              <a:gd name="connsiteY2911" fmla="*/ 807562 h 2445798"/>
              <a:gd name="connsiteX2912" fmla="*/ 2255222 w 2440414"/>
              <a:gd name="connsiteY2912" fmla="*/ 812560 h 2445798"/>
              <a:gd name="connsiteX2913" fmla="*/ 2258284 w 2440414"/>
              <a:gd name="connsiteY2913" fmla="*/ 807562 h 2445798"/>
              <a:gd name="connsiteX2914" fmla="*/ 52991 w 2440414"/>
              <a:gd name="connsiteY2914" fmla="*/ 807562 h 2445798"/>
              <a:gd name="connsiteX2915" fmla="*/ 50269 w 2440414"/>
              <a:gd name="connsiteY2915" fmla="*/ 812560 h 2445798"/>
              <a:gd name="connsiteX2916" fmla="*/ 52991 w 2440414"/>
              <a:gd name="connsiteY2916" fmla="*/ 807562 h 2445798"/>
              <a:gd name="connsiteX2917" fmla="*/ 2325647 w 2440414"/>
              <a:gd name="connsiteY2917" fmla="*/ 807334 h 2445798"/>
              <a:gd name="connsiteX2918" fmla="*/ 2316915 w 2440414"/>
              <a:gd name="connsiteY2918" fmla="*/ 812333 h 2445798"/>
              <a:gd name="connsiteX2919" fmla="*/ 2325647 w 2440414"/>
              <a:gd name="connsiteY2919" fmla="*/ 807334 h 2445798"/>
              <a:gd name="connsiteX2920" fmla="*/ 2236397 w 2440414"/>
              <a:gd name="connsiteY2920" fmla="*/ 807334 h 2445798"/>
              <a:gd name="connsiteX2921" fmla="*/ 2236397 w 2440414"/>
              <a:gd name="connsiteY2921" fmla="*/ 807334 h 2445798"/>
              <a:gd name="connsiteX2922" fmla="*/ 2283007 w 2440414"/>
              <a:gd name="connsiteY2922" fmla="*/ 801768 h 2445798"/>
              <a:gd name="connsiteX2923" fmla="*/ 2283007 w 2440414"/>
              <a:gd name="connsiteY2923" fmla="*/ 810288 h 2445798"/>
              <a:gd name="connsiteX2924" fmla="*/ 2283007 w 2440414"/>
              <a:gd name="connsiteY2924" fmla="*/ 801768 h 2445798"/>
              <a:gd name="connsiteX2925" fmla="*/ 2357288 w 2440414"/>
              <a:gd name="connsiteY2925" fmla="*/ 795065 h 2445798"/>
              <a:gd name="connsiteX2926" fmla="*/ 2359215 w 2440414"/>
              <a:gd name="connsiteY2926" fmla="*/ 803358 h 2445798"/>
              <a:gd name="connsiteX2927" fmla="*/ 2356494 w 2440414"/>
              <a:gd name="connsiteY2927" fmla="*/ 798473 h 2445798"/>
              <a:gd name="connsiteX2928" fmla="*/ 2357288 w 2440414"/>
              <a:gd name="connsiteY2928" fmla="*/ 795065 h 2445798"/>
              <a:gd name="connsiteX2929" fmla="*/ 2156445 w 2440414"/>
              <a:gd name="connsiteY2929" fmla="*/ 795065 h 2445798"/>
              <a:gd name="connsiteX2930" fmla="*/ 2152703 w 2440414"/>
              <a:gd name="connsiteY2930" fmla="*/ 799268 h 2445798"/>
              <a:gd name="connsiteX2931" fmla="*/ 2158600 w 2440414"/>
              <a:gd name="connsiteY2931" fmla="*/ 813697 h 2445798"/>
              <a:gd name="connsiteX2932" fmla="*/ 2152816 w 2440414"/>
              <a:gd name="connsiteY2932" fmla="*/ 813697 h 2445798"/>
              <a:gd name="connsiteX2933" fmla="*/ 2158827 w 2440414"/>
              <a:gd name="connsiteY2933" fmla="*/ 828011 h 2445798"/>
              <a:gd name="connsiteX2934" fmla="*/ 2158600 w 2440414"/>
              <a:gd name="connsiteY2934" fmla="*/ 813697 h 2445798"/>
              <a:gd name="connsiteX2935" fmla="*/ 2161549 w 2440414"/>
              <a:gd name="connsiteY2935" fmla="*/ 813697 h 2445798"/>
              <a:gd name="connsiteX2936" fmla="*/ 2156445 w 2440414"/>
              <a:gd name="connsiteY2936" fmla="*/ 795065 h 2445798"/>
              <a:gd name="connsiteX2937" fmla="*/ 2227097 w 2440414"/>
              <a:gd name="connsiteY2937" fmla="*/ 788930 h 2445798"/>
              <a:gd name="connsiteX2938" fmla="*/ 2224262 w 2440414"/>
              <a:gd name="connsiteY2938" fmla="*/ 793815 h 2445798"/>
              <a:gd name="connsiteX2939" fmla="*/ 2227097 w 2440414"/>
              <a:gd name="connsiteY2939" fmla="*/ 788930 h 2445798"/>
              <a:gd name="connsiteX2940" fmla="*/ 2312379 w 2440414"/>
              <a:gd name="connsiteY2940" fmla="*/ 788703 h 2445798"/>
              <a:gd name="connsiteX2941" fmla="*/ 2313853 w 2440414"/>
              <a:gd name="connsiteY2941" fmla="*/ 791884 h 2445798"/>
              <a:gd name="connsiteX2942" fmla="*/ 2310791 w 2440414"/>
              <a:gd name="connsiteY2942" fmla="*/ 791884 h 2445798"/>
              <a:gd name="connsiteX2943" fmla="*/ 2312379 w 2440414"/>
              <a:gd name="connsiteY2943" fmla="*/ 788703 h 2445798"/>
              <a:gd name="connsiteX2944" fmla="*/ 2269171 w 2440414"/>
              <a:gd name="connsiteY2944" fmla="*/ 782568 h 2445798"/>
              <a:gd name="connsiteX2945" fmla="*/ 2270192 w 2440414"/>
              <a:gd name="connsiteY2945" fmla="*/ 785749 h 2445798"/>
              <a:gd name="connsiteX2946" fmla="*/ 2267357 w 2440414"/>
              <a:gd name="connsiteY2946" fmla="*/ 785749 h 2445798"/>
              <a:gd name="connsiteX2947" fmla="*/ 2269171 w 2440414"/>
              <a:gd name="connsiteY2947" fmla="*/ 782568 h 2445798"/>
              <a:gd name="connsiteX2948" fmla="*/ 76239 w 2440414"/>
              <a:gd name="connsiteY2948" fmla="*/ 770866 h 2445798"/>
              <a:gd name="connsiteX2949" fmla="*/ 79981 w 2440414"/>
              <a:gd name="connsiteY2949" fmla="*/ 770866 h 2445798"/>
              <a:gd name="connsiteX2950" fmla="*/ 62744 w 2440414"/>
              <a:gd name="connsiteY2950" fmla="*/ 799609 h 2445798"/>
              <a:gd name="connsiteX2951" fmla="*/ 71249 w 2440414"/>
              <a:gd name="connsiteY2951" fmla="*/ 785294 h 2445798"/>
              <a:gd name="connsiteX2952" fmla="*/ 76239 w 2440414"/>
              <a:gd name="connsiteY2952" fmla="*/ 770866 h 2445798"/>
              <a:gd name="connsiteX2953" fmla="*/ 2335627 w 2440414"/>
              <a:gd name="connsiteY2953" fmla="*/ 758142 h 2445798"/>
              <a:gd name="connsiteX2954" fmla="*/ 2347535 w 2440414"/>
              <a:gd name="connsiteY2954" fmla="*/ 777228 h 2445798"/>
              <a:gd name="connsiteX2955" fmla="*/ 2335627 w 2440414"/>
              <a:gd name="connsiteY2955" fmla="*/ 758142 h 2445798"/>
              <a:gd name="connsiteX2956" fmla="*/ 2251707 w 2440414"/>
              <a:gd name="connsiteY2956" fmla="*/ 757801 h 2445798"/>
              <a:gd name="connsiteX2957" fmla="*/ 2254428 w 2440414"/>
              <a:gd name="connsiteY2957" fmla="*/ 761891 h 2445798"/>
              <a:gd name="connsiteX2958" fmla="*/ 2248758 w 2440414"/>
              <a:gd name="connsiteY2958" fmla="*/ 761891 h 2445798"/>
              <a:gd name="connsiteX2959" fmla="*/ 2251707 w 2440414"/>
              <a:gd name="connsiteY2959" fmla="*/ 757801 h 2445798"/>
              <a:gd name="connsiteX2960" fmla="*/ 109013 w 2440414"/>
              <a:gd name="connsiteY2960" fmla="*/ 745645 h 2445798"/>
              <a:gd name="connsiteX2961" fmla="*/ 106065 w 2440414"/>
              <a:gd name="connsiteY2961" fmla="*/ 750417 h 2445798"/>
              <a:gd name="connsiteX2962" fmla="*/ 109013 w 2440414"/>
              <a:gd name="connsiteY2962" fmla="*/ 745645 h 2445798"/>
              <a:gd name="connsiteX2963" fmla="*/ 2245583 w 2440414"/>
              <a:gd name="connsiteY2963" fmla="*/ 732921 h 2445798"/>
              <a:gd name="connsiteX2964" fmla="*/ 2248304 w 2440414"/>
              <a:gd name="connsiteY2964" fmla="*/ 736897 h 2445798"/>
              <a:gd name="connsiteX2965" fmla="*/ 2242521 w 2440414"/>
              <a:gd name="connsiteY2965" fmla="*/ 736897 h 2445798"/>
              <a:gd name="connsiteX2966" fmla="*/ 2245583 w 2440414"/>
              <a:gd name="connsiteY2966" fmla="*/ 732921 h 2445798"/>
              <a:gd name="connsiteX2967" fmla="*/ 2316915 w 2440414"/>
              <a:gd name="connsiteY2967" fmla="*/ 720651 h 2445798"/>
              <a:gd name="connsiteX2968" fmla="*/ 2325874 w 2440414"/>
              <a:gd name="connsiteY2968" fmla="*/ 734966 h 2445798"/>
              <a:gd name="connsiteX2969" fmla="*/ 2334833 w 2440414"/>
              <a:gd name="connsiteY2969" fmla="*/ 744282 h 2445798"/>
              <a:gd name="connsiteX2970" fmla="*/ 2320090 w 2440414"/>
              <a:gd name="connsiteY2970" fmla="*/ 734966 h 2445798"/>
              <a:gd name="connsiteX2971" fmla="*/ 2316915 w 2440414"/>
              <a:gd name="connsiteY2971" fmla="*/ 720651 h 2445798"/>
              <a:gd name="connsiteX2972" fmla="*/ 2237984 w 2440414"/>
              <a:gd name="connsiteY2972" fmla="*/ 714289 h 2445798"/>
              <a:gd name="connsiteX2973" fmla="*/ 2232201 w 2440414"/>
              <a:gd name="connsiteY2973" fmla="*/ 719061 h 2445798"/>
              <a:gd name="connsiteX2974" fmla="*/ 2229252 w 2440414"/>
              <a:gd name="connsiteY2974" fmla="*/ 738147 h 2445798"/>
              <a:gd name="connsiteX2975" fmla="*/ 2217571 w 2440414"/>
              <a:gd name="connsiteY2975" fmla="*/ 738260 h 2445798"/>
              <a:gd name="connsiteX2976" fmla="*/ 2237984 w 2440414"/>
              <a:gd name="connsiteY2976" fmla="*/ 714289 h 2445798"/>
              <a:gd name="connsiteX2977" fmla="*/ 2310224 w 2440414"/>
              <a:gd name="connsiteY2977" fmla="*/ 708381 h 2445798"/>
              <a:gd name="connsiteX2978" fmla="*/ 2313626 w 2440414"/>
              <a:gd name="connsiteY2978" fmla="*/ 718493 h 2445798"/>
              <a:gd name="connsiteX2979" fmla="*/ 2304667 w 2440414"/>
              <a:gd name="connsiteY2979" fmla="*/ 713721 h 2445798"/>
              <a:gd name="connsiteX2980" fmla="*/ 2310224 w 2440414"/>
              <a:gd name="connsiteY2980" fmla="*/ 708381 h 2445798"/>
              <a:gd name="connsiteX2981" fmla="*/ 2214396 w 2440414"/>
              <a:gd name="connsiteY2981" fmla="*/ 708381 h 2445798"/>
              <a:gd name="connsiteX2982" fmla="*/ 2211447 w 2440414"/>
              <a:gd name="connsiteY2982" fmla="*/ 722810 h 2445798"/>
              <a:gd name="connsiteX2983" fmla="*/ 2214396 w 2440414"/>
              <a:gd name="connsiteY2983" fmla="*/ 713153 h 2445798"/>
              <a:gd name="connsiteX2984" fmla="*/ 2214396 w 2440414"/>
              <a:gd name="connsiteY2984" fmla="*/ 708381 h 2445798"/>
              <a:gd name="connsiteX2985" fmla="*/ 2217912 w 2440414"/>
              <a:gd name="connsiteY2985" fmla="*/ 689522 h 2445798"/>
              <a:gd name="connsiteX2986" fmla="*/ 2217912 w 2440414"/>
              <a:gd name="connsiteY2986" fmla="*/ 689522 h 2445798"/>
              <a:gd name="connsiteX2987" fmla="*/ 2200674 w 2440414"/>
              <a:gd name="connsiteY2987" fmla="*/ 677025 h 2445798"/>
              <a:gd name="connsiteX2988" fmla="*/ 2201921 w 2440414"/>
              <a:gd name="connsiteY2988" fmla="*/ 680206 h 2445798"/>
              <a:gd name="connsiteX2989" fmla="*/ 2198859 w 2440414"/>
              <a:gd name="connsiteY2989" fmla="*/ 680206 h 2445798"/>
              <a:gd name="connsiteX2990" fmla="*/ 2200674 w 2440414"/>
              <a:gd name="connsiteY2990" fmla="*/ 677025 h 2445798"/>
              <a:gd name="connsiteX2991" fmla="*/ 2213148 w 2440414"/>
              <a:gd name="connsiteY2991" fmla="*/ 670891 h 2445798"/>
              <a:gd name="connsiteX2992" fmla="*/ 2214396 w 2440414"/>
              <a:gd name="connsiteY2992" fmla="*/ 673844 h 2445798"/>
              <a:gd name="connsiteX2993" fmla="*/ 2211447 w 2440414"/>
              <a:gd name="connsiteY2993" fmla="*/ 673844 h 2445798"/>
              <a:gd name="connsiteX2994" fmla="*/ 2213148 w 2440414"/>
              <a:gd name="connsiteY2994" fmla="*/ 670891 h 2445798"/>
              <a:gd name="connsiteX2995" fmla="*/ 2180261 w 2440414"/>
              <a:gd name="connsiteY2995" fmla="*/ 670891 h 2445798"/>
              <a:gd name="connsiteX2996" fmla="*/ 2189220 w 2440414"/>
              <a:gd name="connsiteY2996" fmla="*/ 675548 h 2445798"/>
              <a:gd name="connsiteX2997" fmla="*/ 2180261 w 2440414"/>
              <a:gd name="connsiteY2997" fmla="*/ 675548 h 2445798"/>
              <a:gd name="connsiteX2998" fmla="*/ 2180261 w 2440414"/>
              <a:gd name="connsiteY2998" fmla="*/ 670891 h 2445798"/>
              <a:gd name="connsiteX2999" fmla="*/ 167304 w 2440414"/>
              <a:gd name="connsiteY2999" fmla="*/ 664528 h 2445798"/>
              <a:gd name="connsiteX3000" fmla="*/ 161634 w 2440414"/>
              <a:gd name="connsiteY3000" fmla="*/ 669414 h 2445798"/>
              <a:gd name="connsiteX3001" fmla="*/ 167304 w 2440414"/>
              <a:gd name="connsiteY3001" fmla="*/ 664528 h 2445798"/>
              <a:gd name="connsiteX3002" fmla="*/ 2186838 w 2440414"/>
              <a:gd name="connsiteY3002" fmla="*/ 646465 h 2445798"/>
              <a:gd name="connsiteX3003" fmla="*/ 2198519 w 2440414"/>
              <a:gd name="connsiteY3003" fmla="*/ 656008 h 2445798"/>
              <a:gd name="connsiteX3004" fmla="*/ 2186838 w 2440414"/>
              <a:gd name="connsiteY3004" fmla="*/ 646465 h 2445798"/>
              <a:gd name="connsiteX3005" fmla="*/ 2283007 w 2440414"/>
              <a:gd name="connsiteY3005" fmla="*/ 646010 h 2445798"/>
              <a:gd name="connsiteX3006" fmla="*/ 2280058 w 2440414"/>
              <a:gd name="connsiteY3006" fmla="*/ 651009 h 2445798"/>
              <a:gd name="connsiteX3007" fmla="*/ 2283007 w 2440414"/>
              <a:gd name="connsiteY3007" fmla="*/ 646010 h 2445798"/>
              <a:gd name="connsiteX3008" fmla="*/ 2158827 w 2440414"/>
              <a:gd name="connsiteY3008" fmla="*/ 646010 h 2445798"/>
              <a:gd name="connsiteX3009" fmla="*/ 2155878 w 2440414"/>
              <a:gd name="connsiteY3009" fmla="*/ 651009 h 2445798"/>
              <a:gd name="connsiteX3010" fmla="*/ 2158827 w 2440414"/>
              <a:gd name="connsiteY3010" fmla="*/ 646010 h 2445798"/>
              <a:gd name="connsiteX3011" fmla="*/ 2272573 w 2440414"/>
              <a:gd name="connsiteY3011" fmla="*/ 633741 h 2445798"/>
              <a:gd name="connsiteX3012" fmla="*/ 2254882 w 2440414"/>
              <a:gd name="connsiteY3012" fmla="*/ 643511 h 2445798"/>
              <a:gd name="connsiteX3013" fmla="*/ 2254882 w 2440414"/>
              <a:gd name="connsiteY3013" fmla="*/ 638739 h 2445798"/>
              <a:gd name="connsiteX3014" fmla="*/ 2272573 w 2440414"/>
              <a:gd name="connsiteY3014" fmla="*/ 633741 h 2445798"/>
              <a:gd name="connsiteX3015" fmla="*/ 206769 w 2440414"/>
              <a:gd name="connsiteY3015" fmla="*/ 633513 h 2445798"/>
              <a:gd name="connsiteX3016" fmla="*/ 208017 w 2440414"/>
              <a:gd name="connsiteY3016" fmla="*/ 636694 h 2445798"/>
              <a:gd name="connsiteX3017" fmla="*/ 205068 w 2440414"/>
              <a:gd name="connsiteY3017" fmla="*/ 636694 h 2445798"/>
              <a:gd name="connsiteX3018" fmla="*/ 206769 w 2440414"/>
              <a:gd name="connsiteY3018" fmla="*/ 633513 h 2445798"/>
              <a:gd name="connsiteX3019" fmla="*/ 2252274 w 2440414"/>
              <a:gd name="connsiteY3019" fmla="*/ 627833 h 2445798"/>
              <a:gd name="connsiteX3020" fmla="*/ 2254655 w 2440414"/>
              <a:gd name="connsiteY3020" fmla="*/ 635558 h 2445798"/>
              <a:gd name="connsiteX3021" fmla="*/ 2252274 w 2440414"/>
              <a:gd name="connsiteY3021" fmla="*/ 627833 h 2445798"/>
              <a:gd name="connsiteX3022" fmla="*/ 233193 w 2440414"/>
              <a:gd name="connsiteY3022" fmla="*/ 621244 h 2445798"/>
              <a:gd name="connsiteX3023" fmla="*/ 230244 w 2440414"/>
              <a:gd name="connsiteY3023" fmla="*/ 626242 h 2445798"/>
              <a:gd name="connsiteX3024" fmla="*/ 233193 w 2440414"/>
              <a:gd name="connsiteY3024" fmla="*/ 621244 h 2445798"/>
              <a:gd name="connsiteX3025" fmla="*/ 152448 w 2440414"/>
              <a:gd name="connsiteY3025" fmla="*/ 621244 h 2445798"/>
              <a:gd name="connsiteX3026" fmla="*/ 149499 w 2440414"/>
              <a:gd name="connsiteY3026" fmla="*/ 626242 h 2445798"/>
              <a:gd name="connsiteX3027" fmla="*/ 152448 w 2440414"/>
              <a:gd name="connsiteY3027" fmla="*/ 621244 h 2445798"/>
              <a:gd name="connsiteX3028" fmla="*/ 2138981 w 2440414"/>
              <a:gd name="connsiteY3028" fmla="*/ 608974 h 2445798"/>
              <a:gd name="connsiteX3029" fmla="*/ 2138981 w 2440414"/>
              <a:gd name="connsiteY3029" fmla="*/ 608974 h 2445798"/>
              <a:gd name="connsiteX3030" fmla="*/ 2162002 w 2440414"/>
              <a:gd name="connsiteY3030" fmla="*/ 608747 h 2445798"/>
              <a:gd name="connsiteX3031" fmla="*/ 2167899 w 2440414"/>
              <a:gd name="connsiteY3031" fmla="*/ 615109 h 2445798"/>
              <a:gd name="connsiteX3032" fmla="*/ 2176859 w 2440414"/>
              <a:gd name="connsiteY3032" fmla="*/ 629196 h 2445798"/>
              <a:gd name="connsiteX3033" fmla="*/ 2168126 w 2440414"/>
              <a:gd name="connsiteY3033" fmla="*/ 629196 h 2445798"/>
              <a:gd name="connsiteX3034" fmla="*/ 2167899 w 2440414"/>
              <a:gd name="connsiteY3034" fmla="*/ 617608 h 2445798"/>
              <a:gd name="connsiteX3035" fmla="*/ 2162002 w 2440414"/>
              <a:gd name="connsiteY3035" fmla="*/ 608747 h 2445798"/>
              <a:gd name="connsiteX3036" fmla="*/ 2120269 w 2440414"/>
              <a:gd name="connsiteY3036" fmla="*/ 596818 h 2445798"/>
              <a:gd name="connsiteX3037" fmla="*/ 2124125 w 2440414"/>
              <a:gd name="connsiteY3037" fmla="*/ 599204 h 2445798"/>
              <a:gd name="connsiteX3038" fmla="*/ 2118114 w 2440414"/>
              <a:gd name="connsiteY3038" fmla="*/ 599204 h 2445798"/>
              <a:gd name="connsiteX3039" fmla="*/ 2120269 w 2440414"/>
              <a:gd name="connsiteY3039" fmla="*/ 596818 h 2445798"/>
              <a:gd name="connsiteX3040" fmla="*/ 2155425 w 2440414"/>
              <a:gd name="connsiteY3040" fmla="*/ 591251 h 2445798"/>
              <a:gd name="connsiteX3041" fmla="*/ 2155652 w 2440414"/>
              <a:gd name="connsiteY3041" fmla="*/ 605566 h 2445798"/>
              <a:gd name="connsiteX3042" fmla="*/ 2155425 w 2440414"/>
              <a:gd name="connsiteY3042" fmla="*/ 591251 h 2445798"/>
              <a:gd name="connsiteX3043" fmla="*/ 2214736 w 2440414"/>
              <a:gd name="connsiteY3043" fmla="*/ 583980 h 2445798"/>
              <a:gd name="connsiteX3044" fmla="*/ 2211788 w 2440414"/>
              <a:gd name="connsiteY3044" fmla="*/ 588865 h 2445798"/>
              <a:gd name="connsiteX3045" fmla="*/ 2214736 w 2440414"/>
              <a:gd name="connsiteY3045" fmla="*/ 583980 h 2445798"/>
              <a:gd name="connsiteX3046" fmla="*/ 2105073 w 2440414"/>
              <a:gd name="connsiteY3046" fmla="*/ 571597 h 2445798"/>
              <a:gd name="connsiteX3047" fmla="*/ 2108361 w 2440414"/>
              <a:gd name="connsiteY3047" fmla="*/ 574778 h 2445798"/>
              <a:gd name="connsiteX3048" fmla="*/ 2099742 w 2440414"/>
              <a:gd name="connsiteY3048" fmla="*/ 584321 h 2445798"/>
              <a:gd name="connsiteX3049" fmla="*/ 2105073 w 2440414"/>
              <a:gd name="connsiteY3049" fmla="*/ 571597 h 2445798"/>
              <a:gd name="connsiteX3050" fmla="*/ 2117774 w 2440414"/>
              <a:gd name="connsiteY3050" fmla="*/ 571369 h 2445798"/>
              <a:gd name="connsiteX3051" fmla="*/ 2111990 w 2440414"/>
              <a:gd name="connsiteY3051" fmla="*/ 576141 h 2445798"/>
              <a:gd name="connsiteX3052" fmla="*/ 2117774 w 2440414"/>
              <a:gd name="connsiteY3052" fmla="*/ 571369 h 2445798"/>
              <a:gd name="connsiteX3053" fmla="*/ 2118568 w 2440414"/>
              <a:gd name="connsiteY3053" fmla="*/ 565235 h 2445798"/>
              <a:gd name="connsiteX3054" fmla="*/ 2148053 w 2440414"/>
              <a:gd name="connsiteY3054" fmla="*/ 583980 h 2445798"/>
              <a:gd name="connsiteX3055" fmla="*/ 2145332 w 2440414"/>
              <a:gd name="connsiteY3055" fmla="*/ 608179 h 2445798"/>
              <a:gd name="connsiteX3056" fmla="*/ 2142497 w 2440414"/>
              <a:gd name="connsiteY3056" fmla="*/ 608179 h 2445798"/>
              <a:gd name="connsiteX3057" fmla="*/ 2133424 w 2440414"/>
              <a:gd name="connsiteY3057" fmla="*/ 584094 h 2445798"/>
              <a:gd name="connsiteX3058" fmla="*/ 2118568 w 2440414"/>
              <a:gd name="connsiteY3058" fmla="*/ 565235 h 2445798"/>
              <a:gd name="connsiteX3059" fmla="*/ 2121516 w 2440414"/>
              <a:gd name="connsiteY3059" fmla="*/ 553419 h 2445798"/>
              <a:gd name="connsiteX3060" fmla="*/ 2121516 w 2440414"/>
              <a:gd name="connsiteY3060" fmla="*/ 561713 h 2445798"/>
              <a:gd name="connsiteX3061" fmla="*/ 2121516 w 2440414"/>
              <a:gd name="connsiteY3061" fmla="*/ 553419 h 2445798"/>
              <a:gd name="connsiteX3062" fmla="*/ 251905 w 2440414"/>
              <a:gd name="connsiteY3062" fmla="*/ 552965 h 2445798"/>
              <a:gd name="connsiteX3063" fmla="*/ 248843 w 2440414"/>
              <a:gd name="connsiteY3063" fmla="*/ 557736 h 2445798"/>
              <a:gd name="connsiteX3064" fmla="*/ 251905 w 2440414"/>
              <a:gd name="connsiteY3064" fmla="*/ 552965 h 2445798"/>
              <a:gd name="connsiteX3065" fmla="*/ 212326 w 2440414"/>
              <a:gd name="connsiteY3065" fmla="*/ 552965 h 2445798"/>
              <a:gd name="connsiteX3066" fmla="*/ 217770 w 2440414"/>
              <a:gd name="connsiteY3066" fmla="*/ 558872 h 2445798"/>
              <a:gd name="connsiteX3067" fmla="*/ 220491 w 2440414"/>
              <a:gd name="connsiteY3067" fmla="*/ 563871 h 2445798"/>
              <a:gd name="connsiteX3068" fmla="*/ 218110 w 2440414"/>
              <a:gd name="connsiteY3068" fmla="*/ 561940 h 2445798"/>
              <a:gd name="connsiteX3069" fmla="*/ 217770 w 2440414"/>
              <a:gd name="connsiteY3069" fmla="*/ 559554 h 2445798"/>
              <a:gd name="connsiteX3070" fmla="*/ 211759 w 2440414"/>
              <a:gd name="connsiteY3070" fmla="*/ 559668 h 2445798"/>
              <a:gd name="connsiteX3071" fmla="*/ 218110 w 2440414"/>
              <a:gd name="connsiteY3071" fmla="*/ 583526 h 2445798"/>
              <a:gd name="connsiteX3072" fmla="*/ 218337 w 2440414"/>
              <a:gd name="connsiteY3072" fmla="*/ 612155 h 2445798"/>
              <a:gd name="connsiteX3073" fmla="*/ 200418 w 2440414"/>
              <a:gd name="connsiteY3073" fmla="*/ 574210 h 2445798"/>
              <a:gd name="connsiteX3074" fmla="*/ 200305 w 2440414"/>
              <a:gd name="connsiteY3074" fmla="*/ 564666 h 2445798"/>
              <a:gd name="connsiteX3075" fmla="*/ 203027 w 2440414"/>
              <a:gd name="connsiteY3075" fmla="*/ 564666 h 2445798"/>
              <a:gd name="connsiteX3076" fmla="*/ 203027 w 2440414"/>
              <a:gd name="connsiteY3076" fmla="*/ 555123 h 2445798"/>
              <a:gd name="connsiteX3077" fmla="*/ 212326 w 2440414"/>
              <a:gd name="connsiteY3077" fmla="*/ 552965 h 2445798"/>
              <a:gd name="connsiteX3078" fmla="*/ 2183209 w 2440414"/>
              <a:gd name="connsiteY3078" fmla="*/ 546603 h 2445798"/>
              <a:gd name="connsiteX3079" fmla="*/ 2188993 w 2440414"/>
              <a:gd name="connsiteY3079" fmla="*/ 546603 h 2445798"/>
              <a:gd name="connsiteX3080" fmla="*/ 2180261 w 2440414"/>
              <a:gd name="connsiteY3080" fmla="*/ 556146 h 2445798"/>
              <a:gd name="connsiteX3081" fmla="*/ 2183209 w 2440414"/>
              <a:gd name="connsiteY3081" fmla="*/ 546603 h 2445798"/>
              <a:gd name="connsiteX3082" fmla="*/ 2039411 w 2440414"/>
              <a:gd name="connsiteY3082" fmla="*/ 542286 h 2445798"/>
              <a:gd name="connsiteX3083" fmla="*/ 2036575 w 2440414"/>
              <a:gd name="connsiteY3083" fmla="*/ 547171 h 2445798"/>
              <a:gd name="connsiteX3084" fmla="*/ 2039411 w 2440414"/>
              <a:gd name="connsiteY3084" fmla="*/ 542286 h 2445798"/>
              <a:gd name="connsiteX3085" fmla="*/ 233193 w 2440414"/>
              <a:gd name="connsiteY3085" fmla="*/ 540468 h 2445798"/>
              <a:gd name="connsiteX3086" fmla="*/ 230244 w 2440414"/>
              <a:gd name="connsiteY3086" fmla="*/ 545467 h 2445798"/>
              <a:gd name="connsiteX3087" fmla="*/ 233193 w 2440414"/>
              <a:gd name="connsiteY3087" fmla="*/ 540468 h 2445798"/>
              <a:gd name="connsiteX3088" fmla="*/ 265173 w 2440414"/>
              <a:gd name="connsiteY3088" fmla="*/ 521382 h 2445798"/>
              <a:gd name="connsiteX3089" fmla="*/ 259390 w 2440414"/>
              <a:gd name="connsiteY3089" fmla="*/ 526153 h 2445798"/>
              <a:gd name="connsiteX3090" fmla="*/ 265173 w 2440414"/>
              <a:gd name="connsiteY3090" fmla="*/ 521382 h 2445798"/>
              <a:gd name="connsiteX3091" fmla="*/ 2064927 w 2440414"/>
              <a:gd name="connsiteY3091" fmla="*/ 518087 h 2445798"/>
              <a:gd name="connsiteX3092" fmla="*/ 2062772 w 2440414"/>
              <a:gd name="connsiteY3092" fmla="*/ 522972 h 2445798"/>
              <a:gd name="connsiteX3093" fmla="*/ 2071731 w 2440414"/>
              <a:gd name="connsiteY3093" fmla="*/ 532288 h 2445798"/>
              <a:gd name="connsiteX3094" fmla="*/ 2064927 w 2440414"/>
              <a:gd name="connsiteY3094" fmla="*/ 518087 h 2445798"/>
              <a:gd name="connsiteX3095" fmla="*/ 280030 w 2440414"/>
              <a:gd name="connsiteY3095" fmla="*/ 466509 h 2445798"/>
              <a:gd name="connsiteX3096" fmla="*/ 280030 w 2440414"/>
              <a:gd name="connsiteY3096" fmla="*/ 475029 h 2445798"/>
              <a:gd name="connsiteX3097" fmla="*/ 280030 w 2440414"/>
              <a:gd name="connsiteY3097" fmla="*/ 466509 h 2445798"/>
              <a:gd name="connsiteX3098" fmla="*/ 338774 w 2440414"/>
              <a:gd name="connsiteY3098" fmla="*/ 466054 h 2445798"/>
              <a:gd name="connsiteX3099" fmla="*/ 336052 w 2440414"/>
              <a:gd name="connsiteY3099" fmla="*/ 470826 h 2445798"/>
              <a:gd name="connsiteX3100" fmla="*/ 338774 w 2440414"/>
              <a:gd name="connsiteY3100" fmla="*/ 466054 h 2445798"/>
              <a:gd name="connsiteX3101" fmla="*/ 2078082 w 2440414"/>
              <a:gd name="connsiteY3101" fmla="*/ 459919 h 2445798"/>
              <a:gd name="connsiteX3102" fmla="*/ 2075133 w 2440414"/>
              <a:gd name="connsiteY3102" fmla="*/ 464691 h 2445798"/>
              <a:gd name="connsiteX3103" fmla="*/ 2078082 w 2440414"/>
              <a:gd name="connsiteY3103" fmla="*/ 459919 h 2445798"/>
              <a:gd name="connsiteX3104" fmla="*/ 304865 w 2440414"/>
              <a:gd name="connsiteY3104" fmla="*/ 447195 h 2445798"/>
              <a:gd name="connsiteX3105" fmla="*/ 310649 w 2440414"/>
              <a:gd name="connsiteY3105" fmla="*/ 456738 h 2445798"/>
              <a:gd name="connsiteX3106" fmla="*/ 308041 w 2440414"/>
              <a:gd name="connsiteY3106" fmla="*/ 471053 h 2445798"/>
              <a:gd name="connsiteX3107" fmla="*/ 304865 w 2440414"/>
              <a:gd name="connsiteY3107" fmla="*/ 447195 h 2445798"/>
              <a:gd name="connsiteX3108" fmla="*/ 616619 w 2440414"/>
              <a:gd name="connsiteY3108" fmla="*/ 437652 h 2445798"/>
              <a:gd name="connsiteX3109" fmla="*/ 610835 w 2440414"/>
              <a:gd name="connsiteY3109" fmla="*/ 442424 h 2445798"/>
              <a:gd name="connsiteX3110" fmla="*/ 616619 w 2440414"/>
              <a:gd name="connsiteY3110" fmla="*/ 437652 h 2445798"/>
              <a:gd name="connsiteX3111" fmla="*/ 320175 w 2440414"/>
              <a:gd name="connsiteY3111" fmla="*/ 434925 h 2445798"/>
              <a:gd name="connsiteX3112" fmla="*/ 317340 w 2440414"/>
              <a:gd name="connsiteY3112" fmla="*/ 439811 h 2445798"/>
              <a:gd name="connsiteX3113" fmla="*/ 320175 w 2440414"/>
              <a:gd name="connsiteY3113" fmla="*/ 434925 h 2445798"/>
              <a:gd name="connsiteX3114" fmla="*/ 449345 w 2440414"/>
              <a:gd name="connsiteY3114" fmla="*/ 429359 h 2445798"/>
              <a:gd name="connsiteX3115" fmla="*/ 446510 w 2440414"/>
              <a:gd name="connsiteY3115" fmla="*/ 443673 h 2445798"/>
              <a:gd name="connsiteX3116" fmla="*/ 458417 w 2440414"/>
              <a:gd name="connsiteY3116" fmla="*/ 448445 h 2445798"/>
              <a:gd name="connsiteX3117" fmla="*/ 461026 w 2440414"/>
              <a:gd name="connsiteY3117" fmla="*/ 433903 h 2445798"/>
              <a:gd name="connsiteX3118" fmla="*/ 449345 w 2440414"/>
              <a:gd name="connsiteY3118" fmla="*/ 429359 h 2445798"/>
              <a:gd name="connsiteX3119" fmla="*/ 589855 w 2440414"/>
              <a:gd name="connsiteY3119" fmla="*/ 416066 h 2445798"/>
              <a:gd name="connsiteX3120" fmla="*/ 584071 w 2440414"/>
              <a:gd name="connsiteY3120" fmla="*/ 420838 h 2445798"/>
              <a:gd name="connsiteX3121" fmla="*/ 589855 w 2440414"/>
              <a:gd name="connsiteY3121" fmla="*/ 416066 h 2445798"/>
              <a:gd name="connsiteX3122" fmla="*/ 2024668 w 2440414"/>
              <a:gd name="connsiteY3122" fmla="*/ 409932 h 2445798"/>
              <a:gd name="connsiteX3123" fmla="*/ 2027843 w 2440414"/>
              <a:gd name="connsiteY3123" fmla="*/ 428904 h 2445798"/>
              <a:gd name="connsiteX3124" fmla="*/ 2018884 w 2440414"/>
              <a:gd name="connsiteY3124" fmla="*/ 419475 h 2445798"/>
              <a:gd name="connsiteX3125" fmla="*/ 2024668 w 2440414"/>
              <a:gd name="connsiteY3125" fmla="*/ 409932 h 2445798"/>
              <a:gd name="connsiteX3126" fmla="*/ 657898 w 2440414"/>
              <a:gd name="connsiteY3126" fmla="*/ 402774 h 2445798"/>
              <a:gd name="connsiteX3127" fmla="*/ 651548 w 2440414"/>
              <a:gd name="connsiteY3127" fmla="*/ 408682 h 2445798"/>
              <a:gd name="connsiteX3128" fmla="*/ 660280 w 2440414"/>
              <a:gd name="connsiteY3128" fmla="*/ 403910 h 2445798"/>
              <a:gd name="connsiteX3129" fmla="*/ 657898 w 2440414"/>
              <a:gd name="connsiteY3129" fmla="*/ 402774 h 2445798"/>
              <a:gd name="connsiteX3130" fmla="*/ 645764 w 2440414"/>
              <a:gd name="connsiteY3130" fmla="*/ 399139 h 2445798"/>
              <a:gd name="connsiteX3131" fmla="*/ 601762 w 2440414"/>
              <a:gd name="connsiteY3131" fmla="*/ 404365 h 2445798"/>
              <a:gd name="connsiteX3132" fmla="*/ 598701 w 2440414"/>
              <a:gd name="connsiteY3132" fmla="*/ 418679 h 2445798"/>
              <a:gd name="connsiteX3133" fmla="*/ 593030 w 2440414"/>
              <a:gd name="connsiteY3133" fmla="*/ 409136 h 2445798"/>
              <a:gd name="connsiteX3134" fmla="*/ 566833 w 2440414"/>
              <a:gd name="connsiteY3134" fmla="*/ 428336 h 2445798"/>
              <a:gd name="connsiteX3135" fmla="*/ 584411 w 2440414"/>
              <a:gd name="connsiteY3135" fmla="*/ 442651 h 2445798"/>
              <a:gd name="connsiteX3136" fmla="*/ 601876 w 2440414"/>
              <a:gd name="connsiteY3136" fmla="*/ 432881 h 2445798"/>
              <a:gd name="connsiteX3137" fmla="*/ 613557 w 2440414"/>
              <a:gd name="connsiteY3137" fmla="*/ 432767 h 2445798"/>
              <a:gd name="connsiteX3138" fmla="*/ 616619 w 2440414"/>
              <a:gd name="connsiteY3138" fmla="*/ 427995 h 2445798"/>
              <a:gd name="connsiteX3139" fmla="*/ 631021 w 2440414"/>
              <a:gd name="connsiteY3139" fmla="*/ 427995 h 2445798"/>
              <a:gd name="connsiteX3140" fmla="*/ 637032 w 2440414"/>
              <a:gd name="connsiteY3140" fmla="*/ 423224 h 2445798"/>
              <a:gd name="connsiteX3141" fmla="*/ 645764 w 2440414"/>
              <a:gd name="connsiteY3141" fmla="*/ 399139 h 2445798"/>
              <a:gd name="connsiteX3142" fmla="*/ 486655 w 2440414"/>
              <a:gd name="connsiteY3142" fmla="*/ 385279 h 2445798"/>
              <a:gd name="connsiteX3143" fmla="*/ 493346 w 2440414"/>
              <a:gd name="connsiteY3143" fmla="*/ 385506 h 2445798"/>
              <a:gd name="connsiteX3144" fmla="*/ 490398 w 2440414"/>
              <a:gd name="connsiteY3144" fmla="*/ 390277 h 2445798"/>
              <a:gd name="connsiteX3145" fmla="*/ 478717 w 2440414"/>
              <a:gd name="connsiteY3145" fmla="*/ 404706 h 2445798"/>
              <a:gd name="connsiteX3146" fmla="*/ 486655 w 2440414"/>
              <a:gd name="connsiteY3146" fmla="*/ 385279 h 2445798"/>
              <a:gd name="connsiteX3147" fmla="*/ 565019 w 2440414"/>
              <a:gd name="connsiteY3147" fmla="*/ 378916 h 2445798"/>
              <a:gd name="connsiteX3148" fmla="*/ 559235 w 2440414"/>
              <a:gd name="connsiteY3148" fmla="*/ 388232 h 2445798"/>
              <a:gd name="connsiteX3149" fmla="*/ 565019 w 2440414"/>
              <a:gd name="connsiteY3149" fmla="*/ 378916 h 2445798"/>
              <a:gd name="connsiteX3150" fmla="*/ 710405 w 2440414"/>
              <a:gd name="connsiteY3150" fmla="*/ 366874 h 2445798"/>
              <a:gd name="connsiteX3151" fmla="*/ 704735 w 2440414"/>
              <a:gd name="connsiteY3151" fmla="*/ 385847 h 2445798"/>
              <a:gd name="connsiteX3152" fmla="*/ 710405 w 2440414"/>
              <a:gd name="connsiteY3152" fmla="*/ 366874 h 2445798"/>
              <a:gd name="connsiteX3153" fmla="*/ 757469 w 2440414"/>
              <a:gd name="connsiteY3153" fmla="*/ 366419 h 2445798"/>
              <a:gd name="connsiteX3154" fmla="*/ 763479 w 2440414"/>
              <a:gd name="connsiteY3154" fmla="*/ 375963 h 2445798"/>
              <a:gd name="connsiteX3155" fmla="*/ 751685 w 2440414"/>
              <a:gd name="connsiteY3155" fmla="*/ 385506 h 2445798"/>
              <a:gd name="connsiteX3156" fmla="*/ 757469 w 2440414"/>
              <a:gd name="connsiteY3156" fmla="*/ 380734 h 2445798"/>
              <a:gd name="connsiteX3157" fmla="*/ 757469 w 2440414"/>
              <a:gd name="connsiteY3157" fmla="*/ 366419 h 2445798"/>
              <a:gd name="connsiteX3158" fmla="*/ 859421 w 2440414"/>
              <a:gd name="connsiteY3158" fmla="*/ 359489 h 2445798"/>
              <a:gd name="connsiteX3159" fmla="*/ 847740 w 2440414"/>
              <a:gd name="connsiteY3159" fmla="*/ 369260 h 2445798"/>
              <a:gd name="connsiteX3160" fmla="*/ 859421 w 2440414"/>
              <a:gd name="connsiteY3160" fmla="*/ 359489 h 2445798"/>
              <a:gd name="connsiteX3161" fmla="*/ 470552 w 2440414"/>
              <a:gd name="connsiteY3161" fmla="*/ 354377 h 2445798"/>
              <a:gd name="connsiteX3162" fmla="*/ 464768 w 2440414"/>
              <a:gd name="connsiteY3162" fmla="*/ 359149 h 2445798"/>
              <a:gd name="connsiteX3163" fmla="*/ 464768 w 2440414"/>
              <a:gd name="connsiteY3163" fmla="*/ 368805 h 2445798"/>
              <a:gd name="connsiteX3164" fmla="*/ 459211 w 2440414"/>
              <a:gd name="connsiteY3164" fmla="*/ 378348 h 2445798"/>
              <a:gd name="connsiteX3165" fmla="*/ 447303 w 2440414"/>
              <a:gd name="connsiteY3165" fmla="*/ 373577 h 2445798"/>
              <a:gd name="connsiteX3166" fmla="*/ 458984 w 2440414"/>
              <a:gd name="connsiteY3166" fmla="*/ 363920 h 2445798"/>
              <a:gd name="connsiteX3167" fmla="*/ 470552 w 2440414"/>
              <a:gd name="connsiteY3167" fmla="*/ 354377 h 2445798"/>
              <a:gd name="connsiteX3168" fmla="*/ 593597 w 2440414"/>
              <a:gd name="connsiteY3168" fmla="*/ 354150 h 2445798"/>
              <a:gd name="connsiteX3169" fmla="*/ 590649 w 2440414"/>
              <a:gd name="connsiteY3169" fmla="*/ 359149 h 2445798"/>
              <a:gd name="connsiteX3170" fmla="*/ 593597 w 2440414"/>
              <a:gd name="connsiteY3170" fmla="*/ 354150 h 2445798"/>
              <a:gd name="connsiteX3171" fmla="*/ 894577 w 2440414"/>
              <a:gd name="connsiteY3171" fmla="*/ 349719 h 2445798"/>
              <a:gd name="connsiteX3172" fmla="*/ 894577 w 2440414"/>
              <a:gd name="connsiteY3172" fmla="*/ 359262 h 2445798"/>
              <a:gd name="connsiteX3173" fmla="*/ 903536 w 2440414"/>
              <a:gd name="connsiteY3173" fmla="*/ 359262 h 2445798"/>
              <a:gd name="connsiteX3174" fmla="*/ 894577 w 2440414"/>
              <a:gd name="connsiteY3174" fmla="*/ 349719 h 2445798"/>
              <a:gd name="connsiteX3175" fmla="*/ 923949 w 2440414"/>
              <a:gd name="connsiteY3175" fmla="*/ 349605 h 2445798"/>
              <a:gd name="connsiteX3176" fmla="*/ 909093 w 2440414"/>
              <a:gd name="connsiteY3176" fmla="*/ 359149 h 2445798"/>
              <a:gd name="connsiteX3177" fmla="*/ 923949 w 2440414"/>
              <a:gd name="connsiteY3177" fmla="*/ 349605 h 2445798"/>
              <a:gd name="connsiteX3178" fmla="*/ 481439 w 2440414"/>
              <a:gd name="connsiteY3178" fmla="*/ 347788 h 2445798"/>
              <a:gd name="connsiteX3179" fmla="*/ 484274 w 2440414"/>
              <a:gd name="connsiteY3179" fmla="*/ 351991 h 2445798"/>
              <a:gd name="connsiteX3180" fmla="*/ 478490 w 2440414"/>
              <a:gd name="connsiteY3180" fmla="*/ 351991 h 2445798"/>
              <a:gd name="connsiteX3181" fmla="*/ 481439 w 2440414"/>
              <a:gd name="connsiteY3181" fmla="*/ 347788 h 2445798"/>
              <a:gd name="connsiteX3182" fmla="*/ 970559 w 2440414"/>
              <a:gd name="connsiteY3182" fmla="*/ 344266 h 2445798"/>
              <a:gd name="connsiteX3183" fmla="*/ 950373 w 2440414"/>
              <a:gd name="connsiteY3183" fmla="*/ 344379 h 2445798"/>
              <a:gd name="connsiteX3184" fmla="*/ 950373 w 2440414"/>
              <a:gd name="connsiteY3184" fmla="*/ 349378 h 2445798"/>
              <a:gd name="connsiteX3185" fmla="*/ 929959 w 2440414"/>
              <a:gd name="connsiteY3185" fmla="*/ 363693 h 2445798"/>
              <a:gd name="connsiteX3186" fmla="*/ 944362 w 2440414"/>
              <a:gd name="connsiteY3186" fmla="*/ 363693 h 2445798"/>
              <a:gd name="connsiteX3187" fmla="*/ 953094 w 2440414"/>
              <a:gd name="connsiteY3187" fmla="*/ 358921 h 2445798"/>
              <a:gd name="connsiteX3188" fmla="*/ 965002 w 2440414"/>
              <a:gd name="connsiteY3188" fmla="*/ 363466 h 2445798"/>
              <a:gd name="connsiteX3189" fmla="*/ 976796 w 2440414"/>
              <a:gd name="connsiteY3189" fmla="*/ 353695 h 2445798"/>
              <a:gd name="connsiteX3190" fmla="*/ 970559 w 2440414"/>
              <a:gd name="connsiteY3190" fmla="*/ 344266 h 2445798"/>
              <a:gd name="connsiteX3191" fmla="*/ 572390 w 2440414"/>
              <a:gd name="connsiteY3191" fmla="*/ 341880 h 2445798"/>
              <a:gd name="connsiteX3192" fmla="*/ 581236 w 2440414"/>
              <a:gd name="connsiteY3192" fmla="*/ 346652 h 2445798"/>
              <a:gd name="connsiteX3193" fmla="*/ 572390 w 2440414"/>
              <a:gd name="connsiteY3193" fmla="*/ 341880 h 2445798"/>
              <a:gd name="connsiteX3194" fmla="*/ 498676 w 2440414"/>
              <a:gd name="connsiteY3194" fmla="*/ 335291 h 2445798"/>
              <a:gd name="connsiteX3195" fmla="*/ 499924 w 2440414"/>
              <a:gd name="connsiteY3195" fmla="*/ 338472 h 2445798"/>
              <a:gd name="connsiteX3196" fmla="*/ 496975 w 2440414"/>
              <a:gd name="connsiteY3196" fmla="*/ 338472 h 2445798"/>
              <a:gd name="connsiteX3197" fmla="*/ 498676 w 2440414"/>
              <a:gd name="connsiteY3197" fmla="*/ 335291 h 2445798"/>
              <a:gd name="connsiteX3198" fmla="*/ 493800 w 2440414"/>
              <a:gd name="connsiteY3198" fmla="*/ 335291 h 2445798"/>
              <a:gd name="connsiteX3199" fmla="*/ 495955 w 2440414"/>
              <a:gd name="connsiteY3199" fmla="*/ 343584 h 2445798"/>
              <a:gd name="connsiteX3200" fmla="*/ 492779 w 2440414"/>
              <a:gd name="connsiteY3200" fmla="*/ 338813 h 2445798"/>
              <a:gd name="connsiteX3201" fmla="*/ 493800 w 2440414"/>
              <a:gd name="connsiteY3201" fmla="*/ 335291 h 2445798"/>
              <a:gd name="connsiteX3202" fmla="*/ 601876 w 2440414"/>
              <a:gd name="connsiteY3202" fmla="*/ 329383 h 2445798"/>
              <a:gd name="connsiteX3203" fmla="*/ 611062 w 2440414"/>
              <a:gd name="connsiteY3203" fmla="*/ 329724 h 2445798"/>
              <a:gd name="connsiteX3204" fmla="*/ 596319 w 2440414"/>
              <a:gd name="connsiteY3204" fmla="*/ 334495 h 2445798"/>
              <a:gd name="connsiteX3205" fmla="*/ 601876 w 2440414"/>
              <a:gd name="connsiteY3205" fmla="*/ 329383 h 2445798"/>
              <a:gd name="connsiteX3206" fmla="*/ 831863 w 2440414"/>
              <a:gd name="connsiteY3206" fmla="*/ 323135 h 2445798"/>
              <a:gd name="connsiteX3207" fmla="*/ 835039 w 2440414"/>
              <a:gd name="connsiteY3207" fmla="*/ 333473 h 2445798"/>
              <a:gd name="connsiteX3208" fmla="*/ 829255 w 2440414"/>
              <a:gd name="connsiteY3208" fmla="*/ 333473 h 2445798"/>
              <a:gd name="connsiteX3209" fmla="*/ 826193 w 2440414"/>
              <a:gd name="connsiteY3209" fmla="*/ 328701 h 2445798"/>
              <a:gd name="connsiteX3210" fmla="*/ 831863 w 2440414"/>
              <a:gd name="connsiteY3210" fmla="*/ 323135 h 2445798"/>
              <a:gd name="connsiteX3211" fmla="*/ 672528 w 2440414"/>
              <a:gd name="connsiteY3211" fmla="*/ 323135 h 2445798"/>
              <a:gd name="connsiteX3212" fmla="*/ 677858 w 2440414"/>
              <a:gd name="connsiteY3212" fmla="*/ 326770 h 2445798"/>
              <a:gd name="connsiteX3213" fmla="*/ 672528 w 2440414"/>
              <a:gd name="connsiteY3213" fmla="*/ 323135 h 2445798"/>
              <a:gd name="connsiteX3214" fmla="*/ 621722 w 2440414"/>
              <a:gd name="connsiteY3214" fmla="*/ 323135 h 2445798"/>
              <a:gd name="connsiteX3215" fmla="*/ 624897 w 2440414"/>
              <a:gd name="connsiteY3215" fmla="*/ 327906 h 2445798"/>
              <a:gd name="connsiteX3216" fmla="*/ 633630 w 2440414"/>
              <a:gd name="connsiteY3216" fmla="*/ 337222 h 2445798"/>
              <a:gd name="connsiteX3217" fmla="*/ 621722 w 2440414"/>
              <a:gd name="connsiteY3217" fmla="*/ 323135 h 2445798"/>
              <a:gd name="connsiteX3218" fmla="*/ 823018 w 2440414"/>
              <a:gd name="connsiteY3218" fmla="*/ 323021 h 2445798"/>
              <a:gd name="connsiteX3219" fmla="*/ 825172 w 2440414"/>
              <a:gd name="connsiteY3219" fmla="*/ 331314 h 2445798"/>
              <a:gd name="connsiteX3220" fmla="*/ 822224 w 2440414"/>
              <a:gd name="connsiteY3220" fmla="*/ 326316 h 2445798"/>
              <a:gd name="connsiteX3221" fmla="*/ 823018 w 2440414"/>
              <a:gd name="connsiteY3221" fmla="*/ 323021 h 2445798"/>
              <a:gd name="connsiteX3222" fmla="*/ 697364 w 2440414"/>
              <a:gd name="connsiteY3222" fmla="*/ 323021 h 2445798"/>
              <a:gd name="connsiteX3223" fmla="*/ 698725 w 2440414"/>
              <a:gd name="connsiteY3223" fmla="*/ 325975 h 2445798"/>
              <a:gd name="connsiteX3224" fmla="*/ 695776 w 2440414"/>
              <a:gd name="connsiteY3224" fmla="*/ 325975 h 2445798"/>
              <a:gd name="connsiteX3225" fmla="*/ 697364 w 2440414"/>
              <a:gd name="connsiteY3225" fmla="*/ 323021 h 2445798"/>
              <a:gd name="connsiteX3226" fmla="*/ 657218 w 2440414"/>
              <a:gd name="connsiteY3226" fmla="*/ 323021 h 2445798"/>
              <a:gd name="connsiteX3227" fmla="*/ 639753 w 2440414"/>
              <a:gd name="connsiteY3227" fmla="*/ 337222 h 2445798"/>
              <a:gd name="connsiteX3228" fmla="*/ 657218 w 2440414"/>
              <a:gd name="connsiteY3228" fmla="*/ 323021 h 2445798"/>
              <a:gd name="connsiteX3229" fmla="*/ 515234 w 2440414"/>
              <a:gd name="connsiteY3229" fmla="*/ 323021 h 2445798"/>
              <a:gd name="connsiteX3230" fmla="*/ 509450 w 2440414"/>
              <a:gd name="connsiteY3230" fmla="*/ 327793 h 2445798"/>
              <a:gd name="connsiteX3231" fmla="*/ 515234 w 2440414"/>
              <a:gd name="connsiteY3231" fmla="*/ 323021 h 2445798"/>
              <a:gd name="connsiteX3232" fmla="*/ 736489 w 2440414"/>
              <a:gd name="connsiteY3232" fmla="*/ 316886 h 2445798"/>
              <a:gd name="connsiteX3233" fmla="*/ 733427 w 2440414"/>
              <a:gd name="connsiteY3233" fmla="*/ 321771 h 2445798"/>
              <a:gd name="connsiteX3234" fmla="*/ 736489 w 2440414"/>
              <a:gd name="connsiteY3234" fmla="*/ 316886 h 2445798"/>
              <a:gd name="connsiteX3235" fmla="*/ 884824 w 2440414"/>
              <a:gd name="connsiteY3235" fmla="*/ 310638 h 2445798"/>
              <a:gd name="connsiteX3236" fmla="*/ 885278 w 2440414"/>
              <a:gd name="connsiteY3236" fmla="*/ 319272 h 2445798"/>
              <a:gd name="connsiteX3237" fmla="*/ 884824 w 2440414"/>
              <a:gd name="connsiteY3237" fmla="*/ 310638 h 2445798"/>
              <a:gd name="connsiteX3238" fmla="*/ 1960026 w 2440414"/>
              <a:gd name="connsiteY3238" fmla="*/ 298368 h 2445798"/>
              <a:gd name="connsiteX3239" fmla="*/ 1957191 w 2440414"/>
              <a:gd name="connsiteY3239" fmla="*/ 303139 h 2445798"/>
              <a:gd name="connsiteX3240" fmla="*/ 1960026 w 2440414"/>
              <a:gd name="connsiteY3240" fmla="*/ 298368 h 2445798"/>
              <a:gd name="connsiteX3241" fmla="*/ 860668 w 2440414"/>
              <a:gd name="connsiteY3241" fmla="*/ 298368 h 2445798"/>
              <a:gd name="connsiteX3242" fmla="*/ 857720 w 2440414"/>
              <a:gd name="connsiteY3242" fmla="*/ 303139 h 2445798"/>
              <a:gd name="connsiteX3243" fmla="*/ 860668 w 2440414"/>
              <a:gd name="connsiteY3243" fmla="*/ 298368 h 2445798"/>
              <a:gd name="connsiteX3244" fmla="*/ 804759 w 2440414"/>
              <a:gd name="connsiteY3244" fmla="*/ 292006 h 2445798"/>
              <a:gd name="connsiteX3245" fmla="*/ 801697 w 2440414"/>
              <a:gd name="connsiteY3245" fmla="*/ 297005 h 2445798"/>
              <a:gd name="connsiteX3246" fmla="*/ 804759 w 2440414"/>
              <a:gd name="connsiteY3246" fmla="*/ 292006 h 2445798"/>
              <a:gd name="connsiteX3247" fmla="*/ 968971 w 2440414"/>
              <a:gd name="connsiteY3247" fmla="*/ 291779 h 2445798"/>
              <a:gd name="connsiteX3248" fmla="*/ 974982 w 2440414"/>
              <a:gd name="connsiteY3248" fmla="*/ 291779 h 2445798"/>
              <a:gd name="connsiteX3249" fmla="*/ 975208 w 2440414"/>
              <a:gd name="connsiteY3249" fmla="*/ 301322 h 2445798"/>
              <a:gd name="connsiteX3250" fmla="*/ 968971 w 2440414"/>
              <a:gd name="connsiteY3250" fmla="*/ 301322 h 2445798"/>
              <a:gd name="connsiteX3251" fmla="*/ 968971 w 2440414"/>
              <a:gd name="connsiteY3251" fmla="*/ 291779 h 2445798"/>
              <a:gd name="connsiteX3252" fmla="*/ 1139874 w 2440414"/>
              <a:gd name="connsiteY3252" fmla="*/ 279509 h 2445798"/>
              <a:gd name="connsiteX3253" fmla="*/ 1142596 w 2440414"/>
              <a:gd name="connsiteY3253" fmla="*/ 283485 h 2445798"/>
              <a:gd name="connsiteX3254" fmla="*/ 1136925 w 2440414"/>
              <a:gd name="connsiteY3254" fmla="*/ 283485 h 2445798"/>
              <a:gd name="connsiteX3255" fmla="*/ 1139874 w 2440414"/>
              <a:gd name="connsiteY3255" fmla="*/ 279509 h 2445798"/>
              <a:gd name="connsiteX3256" fmla="*/ 1126152 w 2440414"/>
              <a:gd name="connsiteY3256" fmla="*/ 279509 h 2445798"/>
              <a:gd name="connsiteX3257" fmla="*/ 1127399 w 2440414"/>
              <a:gd name="connsiteY3257" fmla="*/ 282463 h 2445798"/>
              <a:gd name="connsiteX3258" fmla="*/ 1124337 w 2440414"/>
              <a:gd name="connsiteY3258" fmla="*/ 282463 h 2445798"/>
              <a:gd name="connsiteX3259" fmla="*/ 1126152 w 2440414"/>
              <a:gd name="connsiteY3259" fmla="*/ 279509 h 2445798"/>
              <a:gd name="connsiteX3260" fmla="*/ 1275167 w 2440414"/>
              <a:gd name="connsiteY3260" fmla="*/ 275305 h 2445798"/>
              <a:gd name="connsiteX3261" fmla="*/ 1272219 w 2440414"/>
              <a:gd name="connsiteY3261" fmla="*/ 280304 h 2445798"/>
              <a:gd name="connsiteX3262" fmla="*/ 1275167 w 2440414"/>
              <a:gd name="connsiteY3262" fmla="*/ 275305 h 2445798"/>
              <a:gd name="connsiteX3263" fmla="*/ 1071830 w 2440414"/>
              <a:gd name="connsiteY3263" fmla="*/ 273374 h 2445798"/>
              <a:gd name="connsiteX3264" fmla="*/ 1068768 w 2440414"/>
              <a:gd name="connsiteY3264" fmla="*/ 278373 h 2445798"/>
              <a:gd name="connsiteX3265" fmla="*/ 1071830 w 2440414"/>
              <a:gd name="connsiteY3265" fmla="*/ 273374 h 2445798"/>
              <a:gd name="connsiteX3266" fmla="*/ 1057655 w 2440414"/>
              <a:gd name="connsiteY3266" fmla="*/ 273147 h 2445798"/>
              <a:gd name="connsiteX3267" fmla="*/ 1058902 w 2440414"/>
              <a:gd name="connsiteY3267" fmla="*/ 276328 h 2445798"/>
              <a:gd name="connsiteX3268" fmla="*/ 1056067 w 2440414"/>
              <a:gd name="connsiteY3268" fmla="*/ 276328 h 2445798"/>
              <a:gd name="connsiteX3269" fmla="*/ 1057655 w 2440414"/>
              <a:gd name="connsiteY3269" fmla="*/ 273147 h 2445798"/>
              <a:gd name="connsiteX3270" fmla="*/ 1266208 w 2440414"/>
              <a:gd name="connsiteY3270" fmla="*/ 270761 h 2445798"/>
              <a:gd name="connsiteX3271" fmla="*/ 1257703 w 2440414"/>
              <a:gd name="connsiteY3271" fmla="*/ 285076 h 2445798"/>
              <a:gd name="connsiteX3272" fmla="*/ 1266208 w 2440414"/>
              <a:gd name="connsiteY3272" fmla="*/ 270761 h 2445798"/>
              <a:gd name="connsiteX3273" fmla="*/ 838214 w 2440414"/>
              <a:gd name="connsiteY3273" fmla="*/ 254515 h 2445798"/>
              <a:gd name="connsiteX3274" fmla="*/ 832430 w 2440414"/>
              <a:gd name="connsiteY3274" fmla="*/ 259514 h 2445798"/>
              <a:gd name="connsiteX3275" fmla="*/ 838214 w 2440414"/>
              <a:gd name="connsiteY3275" fmla="*/ 254515 h 2445798"/>
              <a:gd name="connsiteX3276" fmla="*/ 984735 w 2440414"/>
              <a:gd name="connsiteY3276" fmla="*/ 248721 h 2445798"/>
              <a:gd name="connsiteX3277" fmla="*/ 952527 w 2440414"/>
              <a:gd name="connsiteY3277" fmla="*/ 263263 h 2445798"/>
              <a:gd name="connsiteX3278" fmla="*/ 967383 w 2440414"/>
              <a:gd name="connsiteY3278" fmla="*/ 272579 h 2445798"/>
              <a:gd name="connsiteX3279" fmla="*/ 976116 w 2440414"/>
              <a:gd name="connsiteY3279" fmla="*/ 267807 h 2445798"/>
              <a:gd name="connsiteX3280" fmla="*/ 984735 w 2440414"/>
              <a:gd name="connsiteY3280" fmla="*/ 248721 h 2445798"/>
              <a:gd name="connsiteX3281" fmla="*/ 840029 w 2440414"/>
              <a:gd name="connsiteY3281" fmla="*/ 248721 h 2445798"/>
              <a:gd name="connsiteX3282" fmla="*/ 849101 w 2440414"/>
              <a:gd name="connsiteY3282" fmla="*/ 250766 h 2445798"/>
              <a:gd name="connsiteX3283" fmla="*/ 840029 w 2440414"/>
              <a:gd name="connsiteY3283" fmla="*/ 248721 h 2445798"/>
              <a:gd name="connsiteX3284" fmla="*/ 996189 w 2440414"/>
              <a:gd name="connsiteY3284" fmla="*/ 247926 h 2445798"/>
              <a:gd name="connsiteX3285" fmla="*/ 990632 w 2440414"/>
              <a:gd name="connsiteY3285" fmla="*/ 253493 h 2445798"/>
              <a:gd name="connsiteX3286" fmla="*/ 990632 w 2440414"/>
              <a:gd name="connsiteY3286" fmla="*/ 253493 h 2445798"/>
              <a:gd name="connsiteX3287" fmla="*/ 999364 w 2440414"/>
              <a:gd name="connsiteY3287" fmla="*/ 258264 h 2445798"/>
              <a:gd name="connsiteX3288" fmla="*/ 996189 w 2440414"/>
              <a:gd name="connsiteY3288" fmla="*/ 247926 h 2445798"/>
              <a:gd name="connsiteX3289" fmla="*/ 1934737 w 2440414"/>
              <a:gd name="connsiteY3289" fmla="*/ 242245 h 2445798"/>
              <a:gd name="connsiteX3290" fmla="*/ 1940974 w 2440414"/>
              <a:gd name="connsiteY3290" fmla="*/ 265989 h 2445798"/>
              <a:gd name="connsiteX3291" fmla="*/ 1932015 w 2440414"/>
              <a:gd name="connsiteY3291" fmla="*/ 265989 h 2445798"/>
              <a:gd name="connsiteX3292" fmla="*/ 1937912 w 2440414"/>
              <a:gd name="connsiteY3292" fmla="*/ 256560 h 2445798"/>
              <a:gd name="connsiteX3293" fmla="*/ 1934737 w 2440414"/>
              <a:gd name="connsiteY3293" fmla="*/ 242245 h 2445798"/>
              <a:gd name="connsiteX3294" fmla="*/ 548575 w 2440414"/>
              <a:gd name="connsiteY3294" fmla="*/ 242245 h 2445798"/>
              <a:gd name="connsiteX3295" fmla="*/ 549709 w 2440414"/>
              <a:gd name="connsiteY3295" fmla="*/ 245199 h 2445798"/>
              <a:gd name="connsiteX3296" fmla="*/ 546761 w 2440414"/>
              <a:gd name="connsiteY3296" fmla="*/ 245199 h 2445798"/>
              <a:gd name="connsiteX3297" fmla="*/ 548575 w 2440414"/>
              <a:gd name="connsiteY3297" fmla="*/ 242245 h 2445798"/>
              <a:gd name="connsiteX3298" fmla="*/ 1913190 w 2440414"/>
              <a:gd name="connsiteY3298" fmla="*/ 236224 h 2445798"/>
              <a:gd name="connsiteX3299" fmla="*/ 1928046 w 2440414"/>
              <a:gd name="connsiteY3299" fmla="*/ 240996 h 2445798"/>
              <a:gd name="connsiteX3300" fmla="*/ 1928273 w 2440414"/>
              <a:gd name="connsiteY3300" fmla="*/ 264853 h 2445798"/>
              <a:gd name="connsiteX3301" fmla="*/ 1919087 w 2440414"/>
              <a:gd name="connsiteY3301" fmla="*/ 245540 h 2445798"/>
              <a:gd name="connsiteX3302" fmla="*/ 1913190 w 2440414"/>
              <a:gd name="connsiteY3302" fmla="*/ 236224 h 2445798"/>
              <a:gd name="connsiteX3303" fmla="*/ 605732 w 2440414"/>
              <a:gd name="connsiteY3303" fmla="*/ 236110 h 2445798"/>
              <a:gd name="connsiteX3304" fmla="*/ 608453 w 2440414"/>
              <a:gd name="connsiteY3304" fmla="*/ 240087 h 2445798"/>
              <a:gd name="connsiteX3305" fmla="*/ 602670 w 2440414"/>
              <a:gd name="connsiteY3305" fmla="*/ 240087 h 2445798"/>
              <a:gd name="connsiteX3306" fmla="*/ 605732 w 2440414"/>
              <a:gd name="connsiteY3306" fmla="*/ 236110 h 2445798"/>
              <a:gd name="connsiteX3307" fmla="*/ 574885 w 2440414"/>
              <a:gd name="connsiteY3307" fmla="*/ 229976 h 2445798"/>
              <a:gd name="connsiteX3308" fmla="*/ 571937 w 2440414"/>
              <a:gd name="connsiteY3308" fmla="*/ 234861 h 2445798"/>
              <a:gd name="connsiteX3309" fmla="*/ 574885 w 2440414"/>
              <a:gd name="connsiteY3309" fmla="*/ 229976 h 2445798"/>
              <a:gd name="connsiteX3310" fmla="*/ 1921241 w 2440414"/>
              <a:gd name="connsiteY3310" fmla="*/ 223613 h 2445798"/>
              <a:gd name="connsiteX3311" fmla="*/ 1922262 w 2440414"/>
              <a:gd name="connsiteY3311" fmla="*/ 226795 h 2445798"/>
              <a:gd name="connsiteX3312" fmla="*/ 1919540 w 2440414"/>
              <a:gd name="connsiteY3312" fmla="*/ 226795 h 2445798"/>
              <a:gd name="connsiteX3313" fmla="*/ 1921241 w 2440414"/>
              <a:gd name="connsiteY3313" fmla="*/ 223613 h 2445798"/>
              <a:gd name="connsiteX3314" fmla="*/ 678312 w 2440414"/>
              <a:gd name="connsiteY3314" fmla="*/ 211912 h 2445798"/>
              <a:gd name="connsiteX3315" fmla="*/ 687044 w 2440414"/>
              <a:gd name="connsiteY3315" fmla="*/ 212025 h 2445798"/>
              <a:gd name="connsiteX3316" fmla="*/ 678312 w 2440414"/>
              <a:gd name="connsiteY3316" fmla="*/ 211912 h 2445798"/>
              <a:gd name="connsiteX3317" fmla="*/ 623877 w 2440414"/>
              <a:gd name="connsiteY3317" fmla="*/ 211117 h 2445798"/>
              <a:gd name="connsiteX3318" fmla="*/ 653135 w 2440414"/>
              <a:gd name="connsiteY3318" fmla="*/ 211685 h 2445798"/>
              <a:gd name="connsiteX3319" fmla="*/ 644403 w 2440414"/>
              <a:gd name="connsiteY3319" fmla="*/ 226113 h 2445798"/>
              <a:gd name="connsiteX3320" fmla="*/ 641341 w 2440414"/>
              <a:gd name="connsiteY3320" fmla="*/ 221341 h 2445798"/>
              <a:gd name="connsiteX3321" fmla="*/ 615031 w 2440414"/>
              <a:gd name="connsiteY3321" fmla="*/ 216797 h 2445798"/>
              <a:gd name="connsiteX3322" fmla="*/ 623877 w 2440414"/>
              <a:gd name="connsiteY3322" fmla="*/ 211117 h 2445798"/>
              <a:gd name="connsiteX3323" fmla="*/ 609814 w 2440414"/>
              <a:gd name="connsiteY3323" fmla="*/ 211117 h 2445798"/>
              <a:gd name="connsiteX3324" fmla="*/ 603917 w 2440414"/>
              <a:gd name="connsiteY3324" fmla="*/ 220773 h 2445798"/>
              <a:gd name="connsiteX3325" fmla="*/ 577720 w 2440414"/>
              <a:gd name="connsiteY3325" fmla="*/ 235429 h 2445798"/>
              <a:gd name="connsiteX3326" fmla="*/ 586453 w 2440414"/>
              <a:gd name="connsiteY3326" fmla="*/ 230316 h 2445798"/>
              <a:gd name="connsiteX3327" fmla="*/ 589401 w 2440414"/>
              <a:gd name="connsiteY3327" fmla="*/ 220773 h 2445798"/>
              <a:gd name="connsiteX3328" fmla="*/ 595185 w 2440414"/>
              <a:gd name="connsiteY3328" fmla="*/ 220773 h 2445798"/>
              <a:gd name="connsiteX3329" fmla="*/ 609814 w 2440414"/>
              <a:gd name="connsiteY3329" fmla="*/ 211117 h 2445798"/>
              <a:gd name="connsiteX3330" fmla="*/ 556287 w 2440414"/>
              <a:gd name="connsiteY3330" fmla="*/ 198960 h 2445798"/>
              <a:gd name="connsiteX3331" fmla="*/ 553338 w 2440414"/>
              <a:gd name="connsiteY3331" fmla="*/ 203732 h 2445798"/>
              <a:gd name="connsiteX3332" fmla="*/ 556287 w 2440414"/>
              <a:gd name="connsiteY3332" fmla="*/ 198960 h 2445798"/>
              <a:gd name="connsiteX3333" fmla="*/ 676724 w 2440414"/>
              <a:gd name="connsiteY3333" fmla="*/ 198733 h 2445798"/>
              <a:gd name="connsiteX3334" fmla="*/ 670940 w 2440414"/>
              <a:gd name="connsiteY3334" fmla="*/ 203505 h 2445798"/>
              <a:gd name="connsiteX3335" fmla="*/ 676724 w 2440414"/>
              <a:gd name="connsiteY3335" fmla="*/ 198733 h 2445798"/>
              <a:gd name="connsiteX3336" fmla="*/ 571596 w 2440414"/>
              <a:gd name="connsiteY3336" fmla="*/ 198733 h 2445798"/>
              <a:gd name="connsiteX3337" fmla="*/ 583504 w 2440414"/>
              <a:gd name="connsiteY3337" fmla="*/ 203505 h 2445798"/>
              <a:gd name="connsiteX3338" fmla="*/ 574772 w 2440414"/>
              <a:gd name="connsiteY3338" fmla="*/ 218047 h 2445798"/>
              <a:gd name="connsiteX3339" fmla="*/ 571596 w 2440414"/>
              <a:gd name="connsiteY3339" fmla="*/ 198733 h 2445798"/>
              <a:gd name="connsiteX3340" fmla="*/ 704055 w 2440414"/>
              <a:gd name="connsiteY3340" fmla="*/ 192371 h 2445798"/>
              <a:gd name="connsiteX3341" fmla="*/ 689652 w 2440414"/>
              <a:gd name="connsiteY3341" fmla="*/ 211685 h 2445798"/>
              <a:gd name="connsiteX3342" fmla="*/ 692374 w 2440414"/>
              <a:gd name="connsiteY3342" fmla="*/ 197370 h 2445798"/>
              <a:gd name="connsiteX3343" fmla="*/ 704055 w 2440414"/>
              <a:gd name="connsiteY3343" fmla="*/ 192371 h 2445798"/>
              <a:gd name="connsiteX3344" fmla="*/ 1780391 w 2440414"/>
              <a:gd name="connsiteY3344" fmla="*/ 182942 h 2445798"/>
              <a:gd name="connsiteX3345" fmla="*/ 1779030 w 2440414"/>
              <a:gd name="connsiteY3345" fmla="*/ 185895 h 2445798"/>
              <a:gd name="connsiteX3346" fmla="*/ 1781752 w 2440414"/>
              <a:gd name="connsiteY3346" fmla="*/ 185895 h 2445798"/>
              <a:gd name="connsiteX3347" fmla="*/ 1780391 w 2440414"/>
              <a:gd name="connsiteY3347" fmla="*/ 182942 h 2445798"/>
              <a:gd name="connsiteX3348" fmla="*/ 686477 w 2440414"/>
              <a:gd name="connsiteY3348" fmla="*/ 180101 h 2445798"/>
              <a:gd name="connsiteX3349" fmla="*/ 689199 w 2440414"/>
              <a:gd name="connsiteY3349" fmla="*/ 184078 h 2445798"/>
              <a:gd name="connsiteX3350" fmla="*/ 683415 w 2440414"/>
              <a:gd name="connsiteY3350" fmla="*/ 184078 h 2445798"/>
              <a:gd name="connsiteX3351" fmla="*/ 686477 w 2440414"/>
              <a:gd name="connsiteY3351" fmla="*/ 180101 h 2445798"/>
              <a:gd name="connsiteX3352" fmla="*/ 1770298 w 2440414"/>
              <a:gd name="connsiteY3352" fmla="*/ 177148 h 2445798"/>
              <a:gd name="connsiteX3353" fmla="*/ 1767123 w 2440414"/>
              <a:gd name="connsiteY3353" fmla="*/ 181351 h 2445798"/>
              <a:gd name="connsiteX3354" fmla="*/ 1772906 w 2440414"/>
              <a:gd name="connsiteY3354" fmla="*/ 181124 h 2445798"/>
              <a:gd name="connsiteX3355" fmla="*/ 1770298 w 2440414"/>
              <a:gd name="connsiteY3355" fmla="*/ 177148 h 2445798"/>
              <a:gd name="connsiteX3356" fmla="*/ 1847074 w 2440414"/>
              <a:gd name="connsiteY3356" fmla="*/ 174307 h 2445798"/>
              <a:gd name="connsiteX3357" fmla="*/ 1850703 w 2440414"/>
              <a:gd name="connsiteY3357" fmla="*/ 176693 h 2445798"/>
              <a:gd name="connsiteX3358" fmla="*/ 1844919 w 2440414"/>
              <a:gd name="connsiteY3358" fmla="*/ 176693 h 2445798"/>
              <a:gd name="connsiteX3359" fmla="*/ 1847074 w 2440414"/>
              <a:gd name="connsiteY3359" fmla="*/ 174307 h 2445798"/>
              <a:gd name="connsiteX3360" fmla="*/ 746015 w 2440414"/>
              <a:gd name="connsiteY3360" fmla="*/ 173967 h 2445798"/>
              <a:gd name="connsiteX3361" fmla="*/ 754861 w 2440414"/>
              <a:gd name="connsiteY3361" fmla="*/ 188054 h 2445798"/>
              <a:gd name="connsiteX3362" fmla="*/ 746015 w 2440414"/>
              <a:gd name="connsiteY3362" fmla="*/ 173967 h 2445798"/>
              <a:gd name="connsiteX3363" fmla="*/ 736262 w 2440414"/>
              <a:gd name="connsiteY3363" fmla="*/ 173967 h 2445798"/>
              <a:gd name="connsiteX3364" fmla="*/ 738870 w 2440414"/>
              <a:gd name="connsiteY3364" fmla="*/ 177943 h 2445798"/>
              <a:gd name="connsiteX3365" fmla="*/ 733087 w 2440414"/>
              <a:gd name="connsiteY3365" fmla="*/ 177943 h 2445798"/>
              <a:gd name="connsiteX3366" fmla="*/ 736262 w 2440414"/>
              <a:gd name="connsiteY3366" fmla="*/ 173967 h 2445798"/>
              <a:gd name="connsiteX3367" fmla="*/ 790583 w 2440414"/>
              <a:gd name="connsiteY3367" fmla="*/ 167832 h 2445798"/>
              <a:gd name="connsiteX3368" fmla="*/ 770397 w 2440414"/>
              <a:gd name="connsiteY3368" fmla="*/ 182260 h 2445798"/>
              <a:gd name="connsiteX3369" fmla="*/ 790583 w 2440414"/>
              <a:gd name="connsiteY3369" fmla="*/ 167832 h 2445798"/>
              <a:gd name="connsiteX3370" fmla="*/ 838214 w 2440414"/>
              <a:gd name="connsiteY3370" fmla="*/ 161470 h 2445798"/>
              <a:gd name="connsiteX3371" fmla="*/ 832430 w 2440414"/>
              <a:gd name="connsiteY3371" fmla="*/ 166241 h 2445798"/>
              <a:gd name="connsiteX3372" fmla="*/ 838214 w 2440414"/>
              <a:gd name="connsiteY3372" fmla="*/ 161470 h 2445798"/>
              <a:gd name="connsiteX3373" fmla="*/ 1260651 w 2440414"/>
              <a:gd name="connsiteY3373" fmla="*/ 155335 h 2445798"/>
              <a:gd name="connsiteX3374" fmla="*/ 1254754 w 2440414"/>
              <a:gd name="connsiteY3374" fmla="*/ 160106 h 2445798"/>
              <a:gd name="connsiteX3375" fmla="*/ 1260651 w 2440414"/>
              <a:gd name="connsiteY3375" fmla="*/ 155335 h 2445798"/>
              <a:gd name="connsiteX3376" fmla="*/ 1254301 w 2440414"/>
              <a:gd name="connsiteY3376" fmla="*/ 148973 h 2445798"/>
              <a:gd name="connsiteX3377" fmla="*/ 1248630 w 2440414"/>
              <a:gd name="connsiteY3377" fmla="*/ 153971 h 2445798"/>
              <a:gd name="connsiteX3378" fmla="*/ 1254301 w 2440414"/>
              <a:gd name="connsiteY3378" fmla="*/ 148973 h 2445798"/>
              <a:gd name="connsiteX3379" fmla="*/ 1722894 w 2440414"/>
              <a:gd name="connsiteY3379" fmla="*/ 143406 h 2445798"/>
              <a:gd name="connsiteX3380" fmla="*/ 1726410 w 2440414"/>
              <a:gd name="connsiteY3380" fmla="*/ 146019 h 2445798"/>
              <a:gd name="connsiteX3381" fmla="*/ 1720626 w 2440414"/>
              <a:gd name="connsiteY3381" fmla="*/ 146019 h 2445798"/>
              <a:gd name="connsiteX3382" fmla="*/ 1722894 w 2440414"/>
              <a:gd name="connsiteY3382" fmla="*/ 143406 h 2445798"/>
              <a:gd name="connsiteX3383" fmla="*/ 1707925 w 2440414"/>
              <a:gd name="connsiteY3383" fmla="*/ 142838 h 2445798"/>
              <a:gd name="connsiteX3384" fmla="*/ 1702028 w 2440414"/>
              <a:gd name="connsiteY3384" fmla="*/ 147609 h 2445798"/>
              <a:gd name="connsiteX3385" fmla="*/ 1707925 w 2440414"/>
              <a:gd name="connsiteY3385" fmla="*/ 142838 h 2445798"/>
              <a:gd name="connsiteX3386" fmla="*/ 1658366 w 2440414"/>
              <a:gd name="connsiteY3386" fmla="*/ 134317 h 2445798"/>
              <a:gd name="connsiteX3387" fmla="*/ 1649634 w 2440414"/>
              <a:gd name="connsiteY3387" fmla="*/ 138861 h 2445798"/>
              <a:gd name="connsiteX3388" fmla="*/ 1658366 w 2440414"/>
              <a:gd name="connsiteY3388" fmla="*/ 134317 h 2445798"/>
              <a:gd name="connsiteX3389" fmla="*/ 1680594 w 2440414"/>
              <a:gd name="connsiteY3389" fmla="*/ 124320 h 2445798"/>
              <a:gd name="connsiteX3390" fmla="*/ 1677645 w 2440414"/>
              <a:gd name="connsiteY3390" fmla="*/ 129318 h 2445798"/>
              <a:gd name="connsiteX3391" fmla="*/ 1680594 w 2440414"/>
              <a:gd name="connsiteY3391" fmla="*/ 124320 h 2445798"/>
              <a:gd name="connsiteX3392" fmla="*/ 968858 w 2440414"/>
              <a:gd name="connsiteY3392" fmla="*/ 124320 h 2445798"/>
              <a:gd name="connsiteX3393" fmla="*/ 957517 w 2440414"/>
              <a:gd name="connsiteY3393" fmla="*/ 134317 h 2445798"/>
              <a:gd name="connsiteX3394" fmla="*/ 957744 w 2440414"/>
              <a:gd name="connsiteY3394" fmla="*/ 139089 h 2445798"/>
              <a:gd name="connsiteX3395" fmla="*/ 972147 w 2440414"/>
              <a:gd name="connsiteY3395" fmla="*/ 129546 h 2445798"/>
              <a:gd name="connsiteX3396" fmla="*/ 968858 w 2440414"/>
              <a:gd name="connsiteY3396" fmla="*/ 124320 h 2445798"/>
              <a:gd name="connsiteX3397" fmla="*/ 1001972 w 2440414"/>
              <a:gd name="connsiteY3397" fmla="*/ 111709 h 2445798"/>
              <a:gd name="connsiteX3398" fmla="*/ 1003106 w 2440414"/>
              <a:gd name="connsiteY3398" fmla="*/ 114776 h 2445798"/>
              <a:gd name="connsiteX3399" fmla="*/ 1000158 w 2440414"/>
              <a:gd name="connsiteY3399" fmla="*/ 114776 h 2445798"/>
              <a:gd name="connsiteX3400" fmla="*/ 1001972 w 2440414"/>
              <a:gd name="connsiteY3400" fmla="*/ 111709 h 2445798"/>
              <a:gd name="connsiteX3401" fmla="*/ 1077811 w 2440414"/>
              <a:gd name="connsiteY3401" fmla="*/ 106084 h 2445798"/>
              <a:gd name="connsiteX3402" fmla="*/ 1077954 w 2440414"/>
              <a:gd name="connsiteY3402" fmla="*/ 114663 h 2445798"/>
              <a:gd name="connsiteX3403" fmla="*/ 1077811 w 2440414"/>
              <a:gd name="connsiteY3403" fmla="*/ 106084 h 2445798"/>
              <a:gd name="connsiteX3404" fmla="*/ 1674243 w 2440414"/>
              <a:gd name="connsiteY3404" fmla="*/ 105915 h 2445798"/>
              <a:gd name="connsiteX3405" fmla="*/ 1671521 w 2440414"/>
              <a:gd name="connsiteY3405" fmla="*/ 110687 h 2445798"/>
              <a:gd name="connsiteX3406" fmla="*/ 1674243 w 2440414"/>
              <a:gd name="connsiteY3406" fmla="*/ 105915 h 2445798"/>
              <a:gd name="connsiteX3407" fmla="*/ 760417 w 2440414"/>
              <a:gd name="connsiteY3407" fmla="*/ 99326 h 2445798"/>
              <a:gd name="connsiteX3408" fmla="*/ 728324 w 2440414"/>
              <a:gd name="connsiteY3408" fmla="*/ 123411 h 2445798"/>
              <a:gd name="connsiteX3409" fmla="*/ 701900 w 2440414"/>
              <a:gd name="connsiteY3409" fmla="*/ 123524 h 2445798"/>
              <a:gd name="connsiteX3410" fmla="*/ 707911 w 2440414"/>
              <a:gd name="connsiteY3410" fmla="*/ 118753 h 2445798"/>
              <a:gd name="connsiteX3411" fmla="*/ 722313 w 2440414"/>
              <a:gd name="connsiteY3411" fmla="*/ 113868 h 2445798"/>
              <a:gd name="connsiteX3412" fmla="*/ 731272 w 2440414"/>
              <a:gd name="connsiteY3412" fmla="*/ 104324 h 2445798"/>
              <a:gd name="connsiteX3413" fmla="*/ 760417 w 2440414"/>
              <a:gd name="connsiteY3413" fmla="*/ 99326 h 2445798"/>
              <a:gd name="connsiteX3414" fmla="*/ 1664944 w 2440414"/>
              <a:gd name="connsiteY3414" fmla="*/ 93191 h 2445798"/>
              <a:gd name="connsiteX3415" fmla="*/ 1671068 w 2440414"/>
              <a:gd name="connsiteY3415" fmla="*/ 112050 h 2445798"/>
              <a:gd name="connsiteX3416" fmla="*/ 1664944 w 2440414"/>
              <a:gd name="connsiteY3416" fmla="*/ 93191 h 2445798"/>
              <a:gd name="connsiteX3417" fmla="*/ 1618447 w 2440414"/>
              <a:gd name="connsiteY3417" fmla="*/ 93191 h 2445798"/>
              <a:gd name="connsiteX3418" fmla="*/ 1620829 w 2440414"/>
              <a:gd name="connsiteY3418" fmla="*/ 108642 h 2445798"/>
              <a:gd name="connsiteX3419" fmla="*/ 1615159 w 2440414"/>
              <a:gd name="connsiteY3419" fmla="*/ 99098 h 2445798"/>
              <a:gd name="connsiteX3420" fmla="*/ 1618447 w 2440414"/>
              <a:gd name="connsiteY3420" fmla="*/ 93191 h 2445798"/>
              <a:gd name="connsiteX3421" fmla="*/ 1592137 w 2440414"/>
              <a:gd name="connsiteY3421" fmla="*/ 93191 h 2445798"/>
              <a:gd name="connsiteX3422" fmla="*/ 1593044 w 2440414"/>
              <a:gd name="connsiteY3422" fmla="*/ 96145 h 2445798"/>
              <a:gd name="connsiteX3423" fmla="*/ 1590323 w 2440414"/>
              <a:gd name="connsiteY3423" fmla="*/ 96145 h 2445798"/>
              <a:gd name="connsiteX3424" fmla="*/ 1592137 w 2440414"/>
              <a:gd name="connsiteY3424" fmla="*/ 93191 h 2445798"/>
              <a:gd name="connsiteX3425" fmla="*/ 918959 w 2440414"/>
              <a:gd name="connsiteY3425" fmla="*/ 93191 h 2445798"/>
              <a:gd name="connsiteX3426" fmla="*/ 913289 w 2440414"/>
              <a:gd name="connsiteY3426" fmla="*/ 97962 h 2445798"/>
              <a:gd name="connsiteX3427" fmla="*/ 918959 w 2440414"/>
              <a:gd name="connsiteY3427" fmla="*/ 93191 h 2445798"/>
              <a:gd name="connsiteX3428" fmla="*/ 1537702 w 2440414"/>
              <a:gd name="connsiteY3428" fmla="*/ 87056 h 2445798"/>
              <a:gd name="connsiteX3429" fmla="*/ 1534754 w 2440414"/>
              <a:gd name="connsiteY3429" fmla="*/ 92055 h 2445798"/>
              <a:gd name="connsiteX3430" fmla="*/ 1537702 w 2440414"/>
              <a:gd name="connsiteY3430" fmla="*/ 87056 h 2445798"/>
              <a:gd name="connsiteX3431" fmla="*/ 1643056 w 2440414"/>
              <a:gd name="connsiteY3431" fmla="*/ 86829 h 2445798"/>
              <a:gd name="connsiteX3432" fmla="*/ 1645665 w 2440414"/>
              <a:gd name="connsiteY3432" fmla="*/ 91032 h 2445798"/>
              <a:gd name="connsiteX3433" fmla="*/ 1639881 w 2440414"/>
              <a:gd name="connsiteY3433" fmla="*/ 91032 h 2445798"/>
              <a:gd name="connsiteX3434" fmla="*/ 1643056 w 2440414"/>
              <a:gd name="connsiteY3434" fmla="*/ 86829 h 2445798"/>
              <a:gd name="connsiteX3435" fmla="*/ 1608127 w 2440414"/>
              <a:gd name="connsiteY3435" fmla="*/ 86829 h 2445798"/>
              <a:gd name="connsiteX3436" fmla="*/ 1596447 w 2440414"/>
              <a:gd name="connsiteY3436" fmla="*/ 96599 h 2445798"/>
              <a:gd name="connsiteX3437" fmla="*/ 1608127 w 2440414"/>
              <a:gd name="connsiteY3437" fmla="*/ 86829 h 2445798"/>
              <a:gd name="connsiteX3438" fmla="*/ 1282539 w 2440414"/>
              <a:gd name="connsiteY3438" fmla="*/ 84216 h 2445798"/>
              <a:gd name="connsiteX3439" fmla="*/ 1279704 w 2440414"/>
              <a:gd name="connsiteY3439" fmla="*/ 88987 h 2445798"/>
              <a:gd name="connsiteX3440" fmla="*/ 1282539 w 2440414"/>
              <a:gd name="connsiteY3440" fmla="*/ 84216 h 2445798"/>
              <a:gd name="connsiteX3441" fmla="*/ 1080563 w 2440414"/>
              <a:gd name="connsiteY3441" fmla="*/ 74559 h 2445798"/>
              <a:gd name="connsiteX3442" fmla="*/ 1074779 w 2440414"/>
              <a:gd name="connsiteY3442" fmla="*/ 79331 h 2445798"/>
              <a:gd name="connsiteX3443" fmla="*/ 1080563 w 2440414"/>
              <a:gd name="connsiteY3443" fmla="*/ 74559 h 2445798"/>
              <a:gd name="connsiteX3444" fmla="*/ 843998 w 2440414"/>
              <a:gd name="connsiteY3444" fmla="*/ 68424 h 2445798"/>
              <a:gd name="connsiteX3445" fmla="*/ 852957 w 2440414"/>
              <a:gd name="connsiteY3445" fmla="*/ 82852 h 2445798"/>
              <a:gd name="connsiteX3446" fmla="*/ 850122 w 2440414"/>
              <a:gd name="connsiteY3446" fmla="*/ 97167 h 2445798"/>
              <a:gd name="connsiteX3447" fmla="*/ 847173 w 2440414"/>
              <a:gd name="connsiteY3447" fmla="*/ 92623 h 2445798"/>
              <a:gd name="connsiteX3448" fmla="*/ 844225 w 2440414"/>
              <a:gd name="connsiteY3448" fmla="*/ 97167 h 2445798"/>
              <a:gd name="connsiteX3449" fmla="*/ 838441 w 2440414"/>
              <a:gd name="connsiteY3449" fmla="*/ 92623 h 2445798"/>
              <a:gd name="connsiteX3450" fmla="*/ 820749 w 2440414"/>
              <a:gd name="connsiteY3450" fmla="*/ 97394 h 2445798"/>
              <a:gd name="connsiteX3451" fmla="*/ 815079 w 2440414"/>
              <a:gd name="connsiteY3451" fmla="*/ 92850 h 2445798"/>
              <a:gd name="connsiteX3452" fmla="*/ 797615 w 2440414"/>
              <a:gd name="connsiteY3452" fmla="*/ 102507 h 2445798"/>
              <a:gd name="connsiteX3453" fmla="*/ 782645 w 2440414"/>
              <a:gd name="connsiteY3453" fmla="*/ 97508 h 2445798"/>
              <a:gd name="connsiteX3454" fmla="*/ 797388 w 2440414"/>
              <a:gd name="connsiteY3454" fmla="*/ 92850 h 2445798"/>
              <a:gd name="connsiteX3455" fmla="*/ 826533 w 2440414"/>
              <a:gd name="connsiteY3455" fmla="*/ 68538 h 2445798"/>
              <a:gd name="connsiteX3456" fmla="*/ 843998 w 2440414"/>
              <a:gd name="connsiteY3456" fmla="*/ 68424 h 2445798"/>
              <a:gd name="connsiteX3457" fmla="*/ 1612097 w 2440414"/>
              <a:gd name="connsiteY3457" fmla="*/ 62289 h 2445798"/>
              <a:gd name="connsiteX3458" fmla="*/ 1609375 w 2440414"/>
              <a:gd name="connsiteY3458" fmla="*/ 67061 h 2445798"/>
              <a:gd name="connsiteX3459" fmla="*/ 1612097 w 2440414"/>
              <a:gd name="connsiteY3459" fmla="*/ 62289 h 2445798"/>
              <a:gd name="connsiteX3460" fmla="*/ 1361469 w 2440414"/>
              <a:gd name="connsiteY3460" fmla="*/ 62062 h 2445798"/>
              <a:gd name="connsiteX3461" fmla="*/ 1365735 w 2440414"/>
              <a:gd name="connsiteY3461" fmla="*/ 71858 h 2445798"/>
              <a:gd name="connsiteX3462" fmla="*/ 1365375 w 2440414"/>
              <a:gd name="connsiteY3462" fmla="*/ 72408 h 2445798"/>
              <a:gd name="connsiteX3463" fmla="*/ 1360250 w 2440414"/>
              <a:gd name="connsiteY3463" fmla="*/ 70114 h 2445798"/>
              <a:gd name="connsiteX3464" fmla="*/ 1354211 w 2440414"/>
              <a:gd name="connsiteY3464" fmla="*/ 67742 h 2445798"/>
              <a:gd name="connsiteX3465" fmla="*/ 1361469 w 2440414"/>
              <a:gd name="connsiteY3465" fmla="*/ 62062 h 2445798"/>
              <a:gd name="connsiteX3466" fmla="*/ 1132276 w 2440414"/>
              <a:gd name="connsiteY3466" fmla="*/ 62062 h 2445798"/>
              <a:gd name="connsiteX3467" fmla="*/ 1133523 w 2440414"/>
              <a:gd name="connsiteY3467" fmla="*/ 65243 h 2445798"/>
              <a:gd name="connsiteX3468" fmla="*/ 1130575 w 2440414"/>
              <a:gd name="connsiteY3468" fmla="*/ 65243 h 2445798"/>
              <a:gd name="connsiteX3469" fmla="*/ 1132276 w 2440414"/>
              <a:gd name="connsiteY3469" fmla="*/ 62062 h 2445798"/>
              <a:gd name="connsiteX3470" fmla="*/ 1087027 w 2440414"/>
              <a:gd name="connsiteY3470" fmla="*/ 62062 h 2445798"/>
              <a:gd name="connsiteX3471" fmla="*/ 1098934 w 2440414"/>
              <a:gd name="connsiteY3471" fmla="*/ 76377 h 2445798"/>
              <a:gd name="connsiteX3472" fmla="*/ 1090202 w 2440414"/>
              <a:gd name="connsiteY3472" fmla="*/ 76377 h 2445798"/>
              <a:gd name="connsiteX3473" fmla="*/ 1087027 w 2440414"/>
              <a:gd name="connsiteY3473" fmla="*/ 71605 h 2445798"/>
              <a:gd name="connsiteX3474" fmla="*/ 1087027 w 2440414"/>
              <a:gd name="connsiteY3474" fmla="*/ 62062 h 2445798"/>
              <a:gd name="connsiteX3475" fmla="*/ 1008096 w 2440414"/>
              <a:gd name="connsiteY3475" fmla="*/ 62062 h 2445798"/>
              <a:gd name="connsiteX3476" fmla="*/ 1009344 w 2440414"/>
              <a:gd name="connsiteY3476" fmla="*/ 65243 h 2445798"/>
              <a:gd name="connsiteX3477" fmla="*/ 1006282 w 2440414"/>
              <a:gd name="connsiteY3477" fmla="*/ 65243 h 2445798"/>
              <a:gd name="connsiteX3478" fmla="*/ 1008096 w 2440414"/>
              <a:gd name="connsiteY3478" fmla="*/ 62062 h 2445798"/>
              <a:gd name="connsiteX3479" fmla="*/ 973734 w 2440414"/>
              <a:gd name="connsiteY3479" fmla="*/ 62062 h 2445798"/>
              <a:gd name="connsiteX3480" fmla="*/ 965002 w 2440414"/>
              <a:gd name="connsiteY3480" fmla="*/ 76377 h 2445798"/>
              <a:gd name="connsiteX3481" fmla="*/ 944362 w 2440414"/>
              <a:gd name="connsiteY3481" fmla="*/ 62289 h 2445798"/>
              <a:gd name="connsiteX3482" fmla="*/ 973734 w 2440414"/>
              <a:gd name="connsiteY3482" fmla="*/ 62062 h 2445798"/>
              <a:gd name="connsiteX3483" fmla="*/ 1022952 w 2440414"/>
              <a:gd name="connsiteY3483" fmla="*/ 56041 h 2445798"/>
              <a:gd name="connsiteX3484" fmla="*/ 1032932 w 2440414"/>
              <a:gd name="connsiteY3484" fmla="*/ 61494 h 2445798"/>
              <a:gd name="connsiteX3485" fmla="*/ 1030324 w 2440414"/>
              <a:gd name="connsiteY3485" fmla="*/ 75922 h 2445798"/>
              <a:gd name="connsiteX3486" fmla="*/ 1015694 w 2440414"/>
              <a:gd name="connsiteY3486" fmla="*/ 90237 h 2445798"/>
              <a:gd name="connsiteX3487" fmla="*/ 1012632 w 2440414"/>
              <a:gd name="connsiteY3487" fmla="*/ 71151 h 2445798"/>
              <a:gd name="connsiteX3488" fmla="*/ 1018416 w 2440414"/>
              <a:gd name="connsiteY3488" fmla="*/ 56836 h 2445798"/>
              <a:gd name="connsiteX3489" fmla="*/ 1022952 w 2440414"/>
              <a:gd name="connsiteY3489" fmla="*/ 56041 h 2445798"/>
              <a:gd name="connsiteX3490" fmla="*/ 1615159 w 2440414"/>
              <a:gd name="connsiteY3490" fmla="*/ 55927 h 2445798"/>
              <a:gd name="connsiteX3491" fmla="*/ 1620829 w 2440414"/>
              <a:gd name="connsiteY3491" fmla="*/ 55927 h 2445798"/>
              <a:gd name="connsiteX3492" fmla="*/ 1621056 w 2440414"/>
              <a:gd name="connsiteY3492" fmla="*/ 65470 h 2445798"/>
              <a:gd name="connsiteX3493" fmla="*/ 1615159 w 2440414"/>
              <a:gd name="connsiteY3493" fmla="*/ 65470 h 2445798"/>
              <a:gd name="connsiteX3494" fmla="*/ 1615159 w 2440414"/>
              <a:gd name="connsiteY3494" fmla="*/ 55927 h 2445798"/>
              <a:gd name="connsiteX3495" fmla="*/ 1183308 w 2440414"/>
              <a:gd name="connsiteY3495" fmla="*/ 55927 h 2445798"/>
              <a:gd name="connsiteX3496" fmla="*/ 1186144 w 2440414"/>
              <a:gd name="connsiteY3496" fmla="*/ 59903 h 2445798"/>
              <a:gd name="connsiteX3497" fmla="*/ 1180360 w 2440414"/>
              <a:gd name="connsiteY3497" fmla="*/ 59903 h 2445798"/>
              <a:gd name="connsiteX3498" fmla="*/ 1183308 w 2440414"/>
              <a:gd name="connsiteY3498" fmla="*/ 55927 h 2445798"/>
              <a:gd name="connsiteX3499" fmla="*/ 1104151 w 2440414"/>
              <a:gd name="connsiteY3499" fmla="*/ 55927 h 2445798"/>
              <a:gd name="connsiteX3500" fmla="*/ 1122976 w 2440414"/>
              <a:gd name="connsiteY3500" fmla="*/ 61040 h 2445798"/>
              <a:gd name="connsiteX3501" fmla="*/ 1099615 w 2440414"/>
              <a:gd name="connsiteY3501" fmla="*/ 61267 h 2445798"/>
              <a:gd name="connsiteX3502" fmla="*/ 1104151 w 2440414"/>
              <a:gd name="connsiteY3502" fmla="*/ 55927 h 2445798"/>
              <a:gd name="connsiteX3503" fmla="*/ 1055500 w 2440414"/>
              <a:gd name="connsiteY3503" fmla="*/ 55927 h 2445798"/>
              <a:gd name="connsiteX3504" fmla="*/ 1061510 w 2440414"/>
              <a:gd name="connsiteY3504" fmla="*/ 70015 h 2445798"/>
              <a:gd name="connsiteX3505" fmla="*/ 1073191 w 2440414"/>
              <a:gd name="connsiteY3505" fmla="*/ 65243 h 2445798"/>
              <a:gd name="connsiteX3506" fmla="*/ 1046994 w 2440414"/>
              <a:gd name="connsiteY3506" fmla="*/ 75127 h 2445798"/>
              <a:gd name="connsiteX3507" fmla="*/ 1043819 w 2440414"/>
              <a:gd name="connsiteY3507" fmla="*/ 65470 h 2445798"/>
              <a:gd name="connsiteX3508" fmla="*/ 1055500 w 2440414"/>
              <a:gd name="connsiteY3508" fmla="*/ 55927 h 2445798"/>
              <a:gd name="connsiteX3509" fmla="*/ 1434956 w 2440414"/>
              <a:gd name="connsiteY3509" fmla="*/ 49792 h 2445798"/>
              <a:gd name="connsiteX3510" fmla="*/ 1437905 w 2440414"/>
              <a:gd name="connsiteY3510" fmla="*/ 63993 h 2445798"/>
              <a:gd name="connsiteX3511" fmla="*/ 1452421 w 2440414"/>
              <a:gd name="connsiteY3511" fmla="*/ 59108 h 2445798"/>
              <a:gd name="connsiteX3512" fmla="*/ 1458545 w 2440414"/>
              <a:gd name="connsiteY3512" fmla="*/ 68538 h 2445798"/>
              <a:gd name="connsiteX3513" fmla="*/ 1464555 w 2440414"/>
              <a:gd name="connsiteY3513" fmla="*/ 78081 h 2445798"/>
              <a:gd name="connsiteX3514" fmla="*/ 1464329 w 2440414"/>
              <a:gd name="connsiteY3514" fmla="*/ 63880 h 2445798"/>
              <a:gd name="connsiteX3515" fmla="*/ 1481907 w 2440414"/>
              <a:gd name="connsiteY3515" fmla="*/ 63880 h 2445798"/>
              <a:gd name="connsiteX3516" fmla="*/ 1496649 w 2440414"/>
              <a:gd name="connsiteY3516" fmla="*/ 73196 h 2445798"/>
              <a:gd name="connsiteX3517" fmla="*/ 1499598 w 2440414"/>
              <a:gd name="connsiteY3517" fmla="*/ 77967 h 2445798"/>
              <a:gd name="connsiteX3518" fmla="*/ 1508330 w 2440414"/>
              <a:gd name="connsiteY3518" fmla="*/ 73196 h 2445798"/>
              <a:gd name="connsiteX3519" fmla="*/ 1531919 w 2440414"/>
              <a:gd name="connsiteY3519" fmla="*/ 96826 h 2445798"/>
              <a:gd name="connsiteX3520" fmla="*/ 1546661 w 2440414"/>
              <a:gd name="connsiteY3520" fmla="*/ 96826 h 2445798"/>
              <a:gd name="connsiteX3521" fmla="*/ 1561518 w 2440414"/>
              <a:gd name="connsiteY3521" fmla="*/ 120570 h 2445798"/>
              <a:gd name="connsiteX3522" fmla="*/ 1578982 w 2440414"/>
              <a:gd name="connsiteY3522" fmla="*/ 110914 h 2445798"/>
              <a:gd name="connsiteX3523" fmla="*/ 1584993 w 2440414"/>
              <a:gd name="connsiteY3523" fmla="*/ 125115 h 2445798"/>
              <a:gd name="connsiteX3524" fmla="*/ 1593725 w 2440414"/>
              <a:gd name="connsiteY3524" fmla="*/ 115458 h 2445798"/>
              <a:gd name="connsiteX3525" fmla="*/ 1602457 w 2440414"/>
              <a:gd name="connsiteY3525" fmla="*/ 120343 h 2445798"/>
              <a:gd name="connsiteX3526" fmla="*/ 1611189 w 2440414"/>
              <a:gd name="connsiteY3526" fmla="*/ 115458 h 2445798"/>
              <a:gd name="connsiteX3527" fmla="*/ 1623097 w 2440414"/>
              <a:gd name="connsiteY3527" fmla="*/ 125001 h 2445798"/>
              <a:gd name="connsiteX3528" fmla="*/ 1640675 w 2440414"/>
              <a:gd name="connsiteY3528" fmla="*/ 120002 h 2445798"/>
              <a:gd name="connsiteX3529" fmla="*/ 1628767 w 2440414"/>
              <a:gd name="connsiteY3529" fmla="*/ 105688 h 2445798"/>
              <a:gd name="connsiteX3530" fmla="*/ 1640562 w 2440414"/>
              <a:gd name="connsiteY3530" fmla="*/ 105688 h 2445798"/>
              <a:gd name="connsiteX3531" fmla="*/ 1655191 w 2440414"/>
              <a:gd name="connsiteY3531" fmla="*/ 105461 h 2445798"/>
              <a:gd name="connsiteX3532" fmla="*/ 1652469 w 2440414"/>
              <a:gd name="connsiteY3532" fmla="*/ 120002 h 2445798"/>
              <a:gd name="connsiteX3533" fmla="*/ 1670274 w 2440414"/>
              <a:gd name="connsiteY3533" fmla="*/ 153176 h 2445798"/>
              <a:gd name="connsiteX3534" fmla="*/ 1684790 w 2440414"/>
              <a:gd name="connsiteY3534" fmla="*/ 143633 h 2445798"/>
              <a:gd name="connsiteX3535" fmla="*/ 1681728 w 2440414"/>
              <a:gd name="connsiteY3535" fmla="*/ 157834 h 2445798"/>
              <a:gd name="connsiteX3536" fmla="*/ 1693636 w 2440414"/>
              <a:gd name="connsiteY3536" fmla="*/ 162606 h 2445798"/>
              <a:gd name="connsiteX3537" fmla="*/ 1693636 w 2440414"/>
              <a:gd name="connsiteY3537" fmla="*/ 167377 h 2445798"/>
              <a:gd name="connsiteX3538" fmla="*/ 1699419 w 2440414"/>
              <a:gd name="connsiteY3538" fmla="*/ 167264 h 2445798"/>
              <a:gd name="connsiteX3539" fmla="*/ 1705543 w 2440414"/>
              <a:gd name="connsiteY3539" fmla="*/ 172149 h 2445798"/>
              <a:gd name="connsiteX3540" fmla="*/ 1725843 w 2440414"/>
              <a:gd name="connsiteY3540" fmla="*/ 167036 h 2445798"/>
              <a:gd name="connsiteX3541" fmla="*/ 1729018 w 2440414"/>
              <a:gd name="connsiteY3541" fmla="*/ 171922 h 2445798"/>
              <a:gd name="connsiteX3542" fmla="*/ 1740699 w 2440414"/>
              <a:gd name="connsiteY3542" fmla="*/ 171808 h 2445798"/>
              <a:gd name="connsiteX3543" fmla="*/ 1746710 w 2440414"/>
              <a:gd name="connsiteY3543" fmla="*/ 186123 h 2445798"/>
              <a:gd name="connsiteX3544" fmla="*/ 1755442 w 2440414"/>
              <a:gd name="connsiteY3544" fmla="*/ 181351 h 2445798"/>
              <a:gd name="connsiteX3545" fmla="*/ 1760205 w 2440414"/>
              <a:gd name="connsiteY3545" fmla="*/ 177716 h 2445798"/>
              <a:gd name="connsiteX3546" fmla="*/ 1757937 w 2440414"/>
              <a:gd name="connsiteY3546" fmla="*/ 178738 h 2445798"/>
              <a:gd name="connsiteX3547" fmla="*/ 1758390 w 2440414"/>
              <a:gd name="connsiteY3547" fmla="*/ 176352 h 2445798"/>
              <a:gd name="connsiteX3548" fmla="*/ 1749431 w 2440414"/>
              <a:gd name="connsiteY3548" fmla="*/ 176352 h 2445798"/>
              <a:gd name="connsiteX3549" fmla="*/ 1743648 w 2440414"/>
              <a:gd name="connsiteY3549" fmla="*/ 167036 h 2445798"/>
              <a:gd name="connsiteX3550" fmla="*/ 1737524 w 2440414"/>
              <a:gd name="connsiteY3550" fmla="*/ 157493 h 2445798"/>
              <a:gd name="connsiteX3551" fmla="*/ 1728791 w 2440414"/>
              <a:gd name="connsiteY3551" fmla="*/ 147950 h 2445798"/>
              <a:gd name="connsiteX3552" fmla="*/ 1746256 w 2440414"/>
              <a:gd name="connsiteY3552" fmla="*/ 152722 h 2445798"/>
              <a:gd name="connsiteX3553" fmla="*/ 1755215 w 2440414"/>
              <a:gd name="connsiteY3553" fmla="*/ 142951 h 2445798"/>
              <a:gd name="connsiteX3554" fmla="*/ 1755215 w 2440414"/>
              <a:gd name="connsiteY3554" fmla="*/ 152494 h 2445798"/>
              <a:gd name="connsiteX3555" fmla="*/ 1772906 w 2440414"/>
              <a:gd name="connsiteY3555" fmla="*/ 157266 h 2445798"/>
              <a:gd name="connsiteX3556" fmla="*/ 1802279 w 2440414"/>
              <a:gd name="connsiteY3556" fmla="*/ 156925 h 2445798"/>
              <a:gd name="connsiteX3557" fmla="*/ 1807949 w 2440414"/>
              <a:gd name="connsiteY3557" fmla="*/ 171354 h 2445798"/>
              <a:gd name="connsiteX3558" fmla="*/ 1819856 w 2440414"/>
              <a:gd name="connsiteY3558" fmla="*/ 175898 h 2445798"/>
              <a:gd name="connsiteX3559" fmla="*/ 1823032 w 2440414"/>
              <a:gd name="connsiteY3559" fmla="*/ 185441 h 2445798"/>
              <a:gd name="connsiteX3560" fmla="*/ 1825867 w 2440414"/>
              <a:gd name="connsiteY3560" fmla="*/ 190440 h 2445798"/>
              <a:gd name="connsiteX3561" fmla="*/ 1837775 w 2440414"/>
              <a:gd name="connsiteY3561" fmla="*/ 209526 h 2445798"/>
              <a:gd name="connsiteX3562" fmla="*/ 1855466 w 2440414"/>
              <a:gd name="connsiteY3562" fmla="*/ 218615 h 2445798"/>
              <a:gd name="connsiteX3563" fmla="*/ 1884838 w 2440414"/>
              <a:gd name="connsiteY3563" fmla="*/ 218615 h 2445798"/>
              <a:gd name="connsiteX3564" fmla="*/ 1884838 w 2440414"/>
              <a:gd name="connsiteY3564" fmla="*/ 223386 h 2445798"/>
              <a:gd name="connsiteX3565" fmla="*/ 1887560 w 2440414"/>
              <a:gd name="connsiteY3565" fmla="*/ 218615 h 2445798"/>
              <a:gd name="connsiteX3566" fmla="*/ 1899467 w 2440414"/>
              <a:gd name="connsiteY3566" fmla="*/ 232702 h 2445798"/>
              <a:gd name="connsiteX3567" fmla="*/ 1911375 w 2440414"/>
              <a:gd name="connsiteY3567" fmla="*/ 247017 h 2445798"/>
              <a:gd name="connsiteX3568" fmla="*/ 1899467 w 2440414"/>
              <a:gd name="connsiteY3568" fmla="*/ 247017 h 2445798"/>
              <a:gd name="connsiteX3569" fmla="*/ 1914097 w 2440414"/>
              <a:gd name="connsiteY3569" fmla="*/ 261218 h 2445798"/>
              <a:gd name="connsiteX3570" fmla="*/ 1914550 w 2440414"/>
              <a:gd name="connsiteY3570" fmla="*/ 289847 h 2445798"/>
              <a:gd name="connsiteX3571" fmla="*/ 1932242 w 2440414"/>
              <a:gd name="connsiteY3571" fmla="*/ 304162 h 2445798"/>
              <a:gd name="connsiteX3572" fmla="*/ 1947098 w 2440414"/>
              <a:gd name="connsiteY3572" fmla="*/ 337449 h 2445798"/>
              <a:gd name="connsiteX3573" fmla="*/ 1964789 w 2440414"/>
              <a:gd name="connsiteY3573" fmla="*/ 337449 h 2445798"/>
              <a:gd name="connsiteX3574" fmla="*/ 1976697 w 2440414"/>
              <a:gd name="connsiteY3574" fmla="*/ 370623 h 2445798"/>
              <a:gd name="connsiteX3575" fmla="*/ 1988378 w 2440414"/>
              <a:gd name="connsiteY3575" fmla="*/ 375395 h 2445798"/>
              <a:gd name="connsiteX3576" fmla="*/ 2000285 w 2440414"/>
              <a:gd name="connsiteY3576" fmla="*/ 380166 h 2445798"/>
              <a:gd name="connsiteX3577" fmla="*/ 2003007 w 2440414"/>
              <a:gd name="connsiteY3577" fmla="*/ 389709 h 2445798"/>
              <a:gd name="connsiteX3578" fmla="*/ 2011966 w 2440414"/>
              <a:gd name="connsiteY3578" fmla="*/ 394367 h 2445798"/>
              <a:gd name="connsiteX3579" fmla="*/ 2014915 w 2440414"/>
              <a:gd name="connsiteY3579" fmla="*/ 384938 h 2445798"/>
              <a:gd name="connsiteX3580" fmla="*/ 2026709 w 2440414"/>
              <a:gd name="connsiteY3580" fmla="*/ 399025 h 2445798"/>
              <a:gd name="connsiteX3581" fmla="*/ 2014915 w 2440414"/>
              <a:gd name="connsiteY3581" fmla="*/ 403910 h 2445798"/>
              <a:gd name="connsiteX3582" fmla="*/ 2000512 w 2440414"/>
              <a:gd name="connsiteY3582" fmla="*/ 418225 h 2445798"/>
              <a:gd name="connsiteX3583" fmla="*/ 2036008 w 2440414"/>
              <a:gd name="connsiteY3583" fmla="*/ 451399 h 2445798"/>
              <a:gd name="connsiteX3584" fmla="*/ 2024101 w 2440414"/>
              <a:gd name="connsiteY3584" fmla="*/ 456511 h 2445798"/>
              <a:gd name="connsiteX3585" fmla="*/ 2029998 w 2440414"/>
              <a:gd name="connsiteY3585" fmla="*/ 465827 h 2445798"/>
              <a:gd name="connsiteX3586" fmla="*/ 2033173 w 2440414"/>
              <a:gd name="connsiteY3586" fmla="*/ 480142 h 2445798"/>
              <a:gd name="connsiteX3587" fmla="*/ 2041905 w 2440414"/>
              <a:gd name="connsiteY3587" fmla="*/ 480142 h 2445798"/>
              <a:gd name="connsiteX3588" fmla="*/ 2047916 w 2440414"/>
              <a:gd name="connsiteY3588" fmla="*/ 489685 h 2445798"/>
              <a:gd name="connsiteX3589" fmla="*/ 2053813 w 2440414"/>
              <a:gd name="connsiteY3589" fmla="*/ 499228 h 2445798"/>
              <a:gd name="connsiteX3590" fmla="*/ 2071504 w 2440414"/>
              <a:gd name="connsiteY3590" fmla="*/ 508544 h 2445798"/>
              <a:gd name="connsiteX3591" fmla="*/ 2080463 w 2440414"/>
              <a:gd name="connsiteY3591" fmla="*/ 527744 h 2445798"/>
              <a:gd name="connsiteX3592" fmla="*/ 2109836 w 2440414"/>
              <a:gd name="connsiteY3592" fmla="*/ 546603 h 2445798"/>
              <a:gd name="connsiteX3593" fmla="*/ 2098268 w 2440414"/>
              <a:gd name="connsiteY3593" fmla="*/ 556373 h 2445798"/>
              <a:gd name="connsiteX3594" fmla="*/ 2086587 w 2440414"/>
              <a:gd name="connsiteY3594" fmla="*/ 575232 h 2445798"/>
              <a:gd name="connsiteX3595" fmla="*/ 2089423 w 2440414"/>
              <a:gd name="connsiteY3595" fmla="*/ 556373 h 2445798"/>
              <a:gd name="connsiteX3596" fmla="*/ 2077628 w 2440414"/>
              <a:gd name="connsiteY3596" fmla="*/ 541831 h 2445798"/>
              <a:gd name="connsiteX3597" fmla="*/ 2071958 w 2440414"/>
              <a:gd name="connsiteY3597" fmla="*/ 551602 h 2445798"/>
              <a:gd name="connsiteX3598" fmla="*/ 2056988 w 2440414"/>
              <a:gd name="connsiteY3598" fmla="*/ 556487 h 2445798"/>
              <a:gd name="connsiteX3599" fmla="*/ 2051091 w 2440414"/>
              <a:gd name="connsiteY3599" fmla="*/ 542058 h 2445798"/>
              <a:gd name="connsiteX3600" fmla="*/ 2051318 w 2440414"/>
              <a:gd name="connsiteY3600" fmla="*/ 561258 h 2445798"/>
              <a:gd name="connsiteX3601" fmla="*/ 2063226 w 2440414"/>
              <a:gd name="connsiteY3601" fmla="*/ 570801 h 2445798"/>
              <a:gd name="connsiteX3602" fmla="*/ 2075133 w 2440414"/>
              <a:gd name="connsiteY3602" fmla="*/ 599431 h 2445798"/>
              <a:gd name="connsiteX3603" fmla="*/ 2083866 w 2440414"/>
              <a:gd name="connsiteY3603" fmla="*/ 594432 h 2445798"/>
              <a:gd name="connsiteX3604" fmla="*/ 2113351 w 2440414"/>
              <a:gd name="connsiteY3604" fmla="*/ 627833 h 2445798"/>
              <a:gd name="connsiteX3605" fmla="*/ 2092711 w 2440414"/>
              <a:gd name="connsiteY3605" fmla="*/ 632491 h 2445798"/>
              <a:gd name="connsiteX3606" fmla="*/ 2107794 w 2440414"/>
              <a:gd name="connsiteY3606" fmla="*/ 656349 h 2445798"/>
              <a:gd name="connsiteX3607" fmla="*/ 2110629 w 2440414"/>
              <a:gd name="connsiteY3607" fmla="*/ 670663 h 2445798"/>
              <a:gd name="connsiteX3608" fmla="*/ 2122537 w 2440414"/>
              <a:gd name="connsiteY3608" fmla="*/ 675435 h 2445798"/>
              <a:gd name="connsiteX3609" fmla="*/ 2125486 w 2440414"/>
              <a:gd name="connsiteY3609" fmla="*/ 689863 h 2445798"/>
              <a:gd name="connsiteX3610" fmla="*/ 2137166 w 2440414"/>
              <a:gd name="connsiteY3610" fmla="*/ 699179 h 2445798"/>
              <a:gd name="connsiteX3611" fmla="*/ 2149301 w 2440414"/>
              <a:gd name="connsiteY3611" fmla="*/ 723037 h 2445798"/>
              <a:gd name="connsiteX3612" fmla="*/ 2155085 w 2440414"/>
              <a:gd name="connsiteY3612" fmla="*/ 723037 h 2445798"/>
              <a:gd name="connsiteX3613" fmla="*/ 2161209 w 2440414"/>
              <a:gd name="connsiteY3613" fmla="*/ 737124 h 2445798"/>
              <a:gd name="connsiteX3614" fmla="*/ 2169941 w 2440414"/>
              <a:gd name="connsiteY3614" fmla="*/ 751553 h 2445798"/>
              <a:gd name="connsiteX3615" fmla="*/ 2193529 w 2440414"/>
              <a:gd name="connsiteY3615" fmla="*/ 765640 h 2445798"/>
              <a:gd name="connsiteX3616" fmla="*/ 2205437 w 2440414"/>
              <a:gd name="connsiteY3616" fmla="*/ 799041 h 2445798"/>
              <a:gd name="connsiteX3617" fmla="*/ 2214396 w 2440414"/>
              <a:gd name="connsiteY3617" fmla="*/ 808357 h 2445798"/>
              <a:gd name="connsiteX3618" fmla="*/ 2214396 w 2440414"/>
              <a:gd name="connsiteY3618" fmla="*/ 818127 h 2445798"/>
              <a:gd name="connsiteX3619" fmla="*/ 2220293 w 2440414"/>
              <a:gd name="connsiteY3619" fmla="*/ 817900 h 2445798"/>
              <a:gd name="connsiteX3620" fmla="*/ 2220293 w 2440414"/>
              <a:gd name="connsiteY3620" fmla="*/ 832328 h 2445798"/>
              <a:gd name="connsiteX3621" fmla="*/ 2211447 w 2440414"/>
              <a:gd name="connsiteY3621" fmla="*/ 822899 h 2445798"/>
              <a:gd name="connsiteX3622" fmla="*/ 2211561 w 2440414"/>
              <a:gd name="connsiteY3622" fmla="*/ 837100 h 2445798"/>
              <a:gd name="connsiteX3623" fmla="*/ 2217344 w 2440414"/>
              <a:gd name="connsiteY3623" fmla="*/ 837100 h 2445798"/>
              <a:gd name="connsiteX3624" fmla="*/ 2220520 w 2440414"/>
              <a:gd name="connsiteY3624" fmla="*/ 851415 h 2445798"/>
              <a:gd name="connsiteX3625" fmla="*/ 2223468 w 2440414"/>
              <a:gd name="connsiteY3625" fmla="*/ 865729 h 2445798"/>
              <a:gd name="connsiteX3626" fmla="*/ 2199880 w 2440414"/>
              <a:gd name="connsiteY3626" fmla="*/ 837327 h 2445798"/>
              <a:gd name="connsiteX3627" fmla="*/ 2190807 w 2440414"/>
              <a:gd name="connsiteY3627" fmla="*/ 813469 h 2445798"/>
              <a:gd name="connsiteX3628" fmla="*/ 2173116 w 2440414"/>
              <a:gd name="connsiteY3628" fmla="*/ 808698 h 2445798"/>
              <a:gd name="connsiteX3629" fmla="*/ 2170508 w 2440414"/>
              <a:gd name="connsiteY3629" fmla="*/ 823240 h 2445798"/>
              <a:gd name="connsiteX3630" fmla="*/ 2164611 w 2440414"/>
              <a:gd name="connsiteY3630" fmla="*/ 832783 h 2445798"/>
              <a:gd name="connsiteX3631" fmla="*/ 2176518 w 2440414"/>
              <a:gd name="connsiteY3631" fmla="*/ 842099 h 2445798"/>
              <a:gd name="connsiteX3632" fmla="*/ 2182189 w 2440414"/>
              <a:gd name="connsiteY3632" fmla="*/ 851642 h 2445798"/>
              <a:gd name="connsiteX3633" fmla="*/ 2185364 w 2440414"/>
              <a:gd name="connsiteY3633" fmla="*/ 866070 h 2445798"/>
              <a:gd name="connsiteX3634" fmla="*/ 2188426 w 2440414"/>
              <a:gd name="connsiteY3634" fmla="*/ 870614 h 2445798"/>
              <a:gd name="connsiteX3635" fmla="*/ 2197272 w 2440414"/>
              <a:gd name="connsiteY3635" fmla="*/ 875613 h 2445798"/>
              <a:gd name="connsiteX3636" fmla="*/ 2200107 w 2440414"/>
              <a:gd name="connsiteY3636" fmla="*/ 889701 h 2445798"/>
              <a:gd name="connsiteX3637" fmla="*/ 2209066 w 2440414"/>
              <a:gd name="connsiteY3637" fmla="*/ 889701 h 2445798"/>
              <a:gd name="connsiteX3638" fmla="*/ 2221087 w 2440414"/>
              <a:gd name="connsiteY3638" fmla="*/ 927760 h 2445798"/>
              <a:gd name="connsiteX3639" fmla="*/ 2229819 w 2440414"/>
              <a:gd name="connsiteY3639" fmla="*/ 937303 h 2445798"/>
              <a:gd name="connsiteX3640" fmla="*/ 2241954 w 2440414"/>
              <a:gd name="connsiteY3640" fmla="*/ 985018 h 2445798"/>
              <a:gd name="connsiteX3641" fmla="*/ 2253634 w 2440414"/>
              <a:gd name="connsiteY3641" fmla="*/ 980247 h 2445798"/>
              <a:gd name="connsiteX3642" fmla="*/ 2265542 w 2440414"/>
              <a:gd name="connsiteY3642" fmla="*/ 1013534 h 2445798"/>
              <a:gd name="connsiteX3643" fmla="*/ 2268717 w 2440414"/>
              <a:gd name="connsiteY3643" fmla="*/ 1032620 h 2445798"/>
              <a:gd name="connsiteX3644" fmla="*/ 2262820 w 2440414"/>
              <a:gd name="connsiteY3644" fmla="*/ 1037505 h 2445798"/>
              <a:gd name="connsiteX3645" fmla="*/ 2265996 w 2440414"/>
              <a:gd name="connsiteY3645" fmla="*/ 1056365 h 2445798"/>
              <a:gd name="connsiteX3646" fmla="*/ 2263047 w 2440414"/>
              <a:gd name="connsiteY3646" fmla="*/ 1075678 h 2445798"/>
              <a:gd name="connsiteX3647" fmla="*/ 2277903 w 2440414"/>
              <a:gd name="connsiteY3647" fmla="*/ 1089879 h 2445798"/>
              <a:gd name="connsiteX3648" fmla="*/ 2283800 w 2440414"/>
              <a:gd name="connsiteY3648" fmla="*/ 1108965 h 2445798"/>
              <a:gd name="connsiteX3649" fmla="*/ 2281079 w 2440414"/>
              <a:gd name="connsiteY3649" fmla="*/ 1128052 h 2445798"/>
              <a:gd name="connsiteX3650" fmla="*/ 2286862 w 2440414"/>
              <a:gd name="connsiteY3650" fmla="*/ 1104080 h 2445798"/>
              <a:gd name="connsiteX3651" fmla="*/ 2289584 w 2440414"/>
              <a:gd name="connsiteY3651" fmla="*/ 1099422 h 2445798"/>
              <a:gd name="connsiteX3652" fmla="*/ 2298090 w 2440414"/>
              <a:gd name="connsiteY3652" fmla="*/ 1065680 h 2445798"/>
              <a:gd name="connsiteX3653" fmla="*/ 2298090 w 2440414"/>
              <a:gd name="connsiteY3653" fmla="*/ 1056251 h 2445798"/>
              <a:gd name="connsiteX3654" fmla="*/ 2295368 w 2440414"/>
              <a:gd name="connsiteY3654" fmla="*/ 1046821 h 2445798"/>
              <a:gd name="connsiteX3655" fmla="*/ 2300925 w 2440414"/>
              <a:gd name="connsiteY3655" fmla="*/ 1022850 h 2445798"/>
              <a:gd name="connsiteX3656" fmla="*/ 2297296 w 2440414"/>
              <a:gd name="connsiteY3656" fmla="*/ 946505 h 2445798"/>
              <a:gd name="connsiteX3657" fmla="*/ 2288563 w 2440414"/>
              <a:gd name="connsiteY3657" fmla="*/ 941733 h 2445798"/>
              <a:gd name="connsiteX3658" fmla="*/ 2294574 w 2440414"/>
              <a:gd name="connsiteY3658" fmla="*/ 936962 h 2445798"/>
              <a:gd name="connsiteX3659" fmla="*/ 2297182 w 2440414"/>
              <a:gd name="connsiteY3659" fmla="*/ 913104 h 2445798"/>
              <a:gd name="connsiteX3660" fmla="*/ 2309090 w 2440414"/>
              <a:gd name="connsiteY3660" fmla="*/ 931963 h 2445798"/>
              <a:gd name="connsiteX3661" fmla="*/ 2312039 w 2440414"/>
              <a:gd name="connsiteY3661" fmla="*/ 941506 h 2445798"/>
              <a:gd name="connsiteX3662" fmla="*/ 2315214 w 2440414"/>
              <a:gd name="connsiteY3662" fmla="*/ 975021 h 2445798"/>
              <a:gd name="connsiteX3663" fmla="*/ 2323946 w 2440414"/>
              <a:gd name="connsiteY3663" fmla="*/ 975021 h 2445798"/>
              <a:gd name="connsiteX3664" fmla="*/ 2321565 w 2440414"/>
              <a:gd name="connsiteY3664" fmla="*/ 1037165 h 2445798"/>
              <a:gd name="connsiteX3665" fmla="*/ 2310224 w 2440414"/>
              <a:gd name="connsiteY3665" fmla="*/ 1104080 h 2445798"/>
              <a:gd name="connsiteX3666" fmla="*/ 2313399 w 2440414"/>
              <a:gd name="connsiteY3666" fmla="*/ 1127824 h 2445798"/>
              <a:gd name="connsiteX3667" fmla="*/ 2310678 w 2440414"/>
              <a:gd name="connsiteY3667" fmla="*/ 1156454 h 2445798"/>
              <a:gd name="connsiteX3668" fmla="*/ 2310791 w 2440414"/>
              <a:gd name="connsiteY3668" fmla="*/ 1185197 h 2445798"/>
              <a:gd name="connsiteX3669" fmla="*/ 2334039 w 2440414"/>
              <a:gd name="connsiteY3669" fmla="*/ 1170655 h 2445798"/>
              <a:gd name="connsiteX3670" fmla="*/ 2339936 w 2440414"/>
              <a:gd name="connsiteY3670" fmla="*/ 1141912 h 2445798"/>
              <a:gd name="connsiteX3671" fmla="*/ 2336761 w 2440414"/>
              <a:gd name="connsiteY3671" fmla="*/ 1118281 h 2445798"/>
              <a:gd name="connsiteX3672" fmla="*/ 2339596 w 2440414"/>
              <a:gd name="connsiteY3672" fmla="*/ 1113396 h 2445798"/>
              <a:gd name="connsiteX3673" fmla="*/ 2333472 w 2440414"/>
              <a:gd name="connsiteY3673" fmla="*/ 1079995 h 2445798"/>
              <a:gd name="connsiteX3674" fmla="*/ 2333245 w 2440414"/>
              <a:gd name="connsiteY3674" fmla="*/ 1065567 h 2445798"/>
              <a:gd name="connsiteX3675" fmla="*/ 2330410 w 2440414"/>
              <a:gd name="connsiteY3675" fmla="*/ 1060795 h 2445798"/>
              <a:gd name="connsiteX3676" fmla="*/ 2333245 w 2440414"/>
              <a:gd name="connsiteY3676" fmla="*/ 1041709 h 2445798"/>
              <a:gd name="connsiteX3677" fmla="*/ 2333019 w 2440414"/>
              <a:gd name="connsiteY3677" fmla="*/ 1022623 h 2445798"/>
              <a:gd name="connsiteX3678" fmla="*/ 2332792 w 2440414"/>
              <a:gd name="connsiteY3678" fmla="*/ 1003423 h 2445798"/>
              <a:gd name="connsiteX3679" fmla="*/ 2335967 w 2440414"/>
              <a:gd name="connsiteY3679" fmla="*/ 1022509 h 2445798"/>
              <a:gd name="connsiteX3680" fmla="*/ 2341411 w 2440414"/>
              <a:gd name="connsiteY3680" fmla="*/ 1002060 h 2445798"/>
              <a:gd name="connsiteX3681" fmla="*/ 2341524 w 2440414"/>
              <a:gd name="connsiteY3681" fmla="*/ 1001037 h 2445798"/>
              <a:gd name="connsiteX3682" fmla="*/ 2344132 w 2440414"/>
              <a:gd name="connsiteY3682" fmla="*/ 998651 h 2445798"/>
              <a:gd name="connsiteX3683" fmla="*/ 2344586 w 2440414"/>
              <a:gd name="connsiteY3683" fmla="*/ 998651 h 2445798"/>
              <a:gd name="connsiteX3684" fmla="*/ 2344359 w 2440414"/>
              <a:gd name="connsiteY3684" fmla="*/ 1001832 h 2445798"/>
              <a:gd name="connsiteX3685" fmla="*/ 2344699 w 2440414"/>
              <a:gd name="connsiteY3685" fmla="*/ 1008194 h 2445798"/>
              <a:gd name="connsiteX3686" fmla="*/ 2347875 w 2440414"/>
              <a:gd name="connsiteY3686" fmla="*/ 1027394 h 2445798"/>
              <a:gd name="connsiteX3687" fmla="*/ 2344926 w 2440414"/>
              <a:gd name="connsiteY3687" fmla="*/ 1031939 h 2445798"/>
              <a:gd name="connsiteX3688" fmla="*/ 2341978 w 2440414"/>
              <a:gd name="connsiteY3688" fmla="*/ 1051252 h 2445798"/>
              <a:gd name="connsiteX3689" fmla="*/ 2359782 w 2440414"/>
              <a:gd name="connsiteY3689" fmla="*/ 1070338 h 2445798"/>
              <a:gd name="connsiteX3690" fmla="*/ 2368742 w 2440414"/>
              <a:gd name="connsiteY3690" fmla="*/ 1093855 h 2445798"/>
              <a:gd name="connsiteX3691" fmla="*/ 2362958 w 2440414"/>
              <a:gd name="connsiteY3691" fmla="*/ 1113169 h 2445798"/>
              <a:gd name="connsiteX3692" fmla="*/ 2366133 w 2440414"/>
              <a:gd name="connsiteY3692" fmla="*/ 1132255 h 2445798"/>
              <a:gd name="connsiteX3693" fmla="*/ 2360236 w 2440414"/>
              <a:gd name="connsiteY3693" fmla="*/ 1141912 h 2445798"/>
              <a:gd name="connsiteX3694" fmla="*/ 2360463 w 2440414"/>
              <a:gd name="connsiteY3694" fmla="*/ 1160998 h 2445798"/>
              <a:gd name="connsiteX3695" fmla="*/ 2354679 w 2440414"/>
              <a:gd name="connsiteY3695" fmla="*/ 1175313 h 2445798"/>
              <a:gd name="connsiteX3696" fmla="*/ 2346174 w 2440414"/>
              <a:gd name="connsiteY3696" fmla="*/ 1189514 h 2445798"/>
              <a:gd name="connsiteX3697" fmla="*/ 2354906 w 2440414"/>
              <a:gd name="connsiteY3697" fmla="*/ 1204056 h 2445798"/>
              <a:gd name="connsiteX3698" fmla="*/ 2355019 w 2440414"/>
              <a:gd name="connsiteY3698" fmla="*/ 1232799 h 2445798"/>
              <a:gd name="connsiteX3699" fmla="*/ 2343339 w 2440414"/>
              <a:gd name="connsiteY3699" fmla="*/ 1247113 h 2445798"/>
              <a:gd name="connsiteX3700" fmla="*/ 2329049 w 2440414"/>
              <a:gd name="connsiteY3700" fmla="*/ 1261428 h 2445798"/>
              <a:gd name="connsiteX3701" fmla="*/ 2340617 w 2440414"/>
              <a:gd name="connsiteY3701" fmla="*/ 1266200 h 2445798"/>
              <a:gd name="connsiteX3702" fmla="*/ 2340617 w 2440414"/>
              <a:gd name="connsiteY3702" fmla="*/ 1270858 h 2445798"/>
              <a:gd name="connsiteX3703" fmla="*/ 2331998 w 2440414"/>
              <a:gd name="connsiteY3703" fmla="*/ 1294943 h 2445798"/>
              <a:gd name="connsiteX3704" fmla="*/ 2326101 w 2440414"/>
              <a:gd name="connsiteY3704" fmla="*/ 1271085 h 2445798"/>
              <a:gd name="connsiteX3705" fmla="*/ 2320317 w 2440414"/>
              <a:gd name="connsiteY3705" fmla="*/ 1275856 h 2445798"/>
              <a:gd name="connsiteX3706" fmla="*/ 2323152 w 2440414"/>
              <a:gd name="connsiteY3706" fmla="*/ 1285399 h 2445798"/>
              <a:gd name="connsiteX3707" fmla="*/ 2323266 w 2440414"/>
              <a:gd name="connsiteY3707" fmla="*/ 1309257 h 2445798"/>
              <a:gd name="connsiteX3708" fmla="*/ 2308636 w 2440414"/>
              <a:gd name="connsiteY3708" fmla="*/ 1304599 h 2445798"/>
              <a:gd name="connsiteX3709" fmla="*/ 2303079 w 2440414"/>
              <a:gd name="connsiteY3709" fmla="*/ 1338227 h 2445798"/>
              <a:gd name="connsiteX3710" fmla="*/ 2317709 w 2440414"/>
              <a:gd name="connsiteY3710" fmla="*/ 1338000 h 2445798"/>
              <a:gd name="connsiteX3711" fmla="*/ 2329616 w 2440414"/>
              <a:gd name="connsiteY3711" fmla="*/ 1352088 h 2445798"/>
              <a:gd name="connsiteX3712" fmla="*/ 2349916 w 2440414"/>
              <a:gd name="connsiteY3712" fmla="*/ 1337773 h 2445798"/>
              <a:gd name="connsiteX3713" fmla="*/ 2341184 w 2440414"/>
              <a:gd name="connsiteY3713" fmla="*/ 1361631 h 2445798"/>
              <a:gd name="connsiteX3714" fmla="*/ 2338576 w 2440414"/>
              <a:gd name="connsiteY3714" fmla="*/ 1385375 h 2445798"/>
              <a:gd name="connsiteX3715" fmla="*/ 2341751 w 2440414"/>
              <a:gd name="connsiteY3715" fmla="*/ 1423661 h 2445798"/>
              <a:gd name="connsiteX3716" fmla="*/ 2330297 w 2440414"/>
              <a:gd name="connsiteY3716" fmla="*/ 1433431 h 2445798"/>
              <a:gd name="connsiteX3717" fmla="*/ 2318729 w 2440414"/>
              <a:gd name="connsiteY3717" fmla="*/ 1476489 h 2445798"/>
              <a:gd name="connsiteX3718" fmla="*/ 2315554 w 2440414"/>
              <a:gd name="connsiteY3718" fmla="*/ 1466946 h 2445798"/>
              <a:gd name="connsiteX3719" fmla="*/ 2309997 w 2440414"/>
              <a:gd name="connsiteY3719" fmla="*/ 1481488 h 2445798"/>
              <a:gd name="connsiteX3720" fmla="*/ 2298316 w 2440414"/>
              <a:gd name="connsiteY3720" fmla="*/ 1490917 h 2445798"/>
              <a:gd name="connsiteX3721" fmla="*/ 2283800 w 2440414"/>
              <a:gd name="connsiteY3721" fmla="*/ 1529090 h 2445798"/>
              <a:gd name="connsiteX3722" fmla="*/ 2260666 w 2440414"/>
              <a:gd name="connsiteY3722" fmla="*/ 1567603 h 2445798"/>
              <a:gd name="connsiteX3723" fmla="*/ 2269398 w 2440414"/>
              <a:gd name="connsiteY3723" fmla="*/ 1563059 h 2445798"/>
              <a:gd name="connsiteX3724" fmla="*/ 2284254 w 2440414"/>
              <a:gd name="connsiteY3724" fmla="*/ 1557833 h 2445798"/>
              <a:gd name="connsiteX3725" fmla="*/ 2298770 w 2440414"/>
              <a:gd name="connsiteY3725" fmla="*/ 1543518 h 2445798"/>
              <a:gd name="connsiteX3726" fmla="*/ 2290038 w 2440414"/>
              <a:gd name="connsiteY3726" fmla="*/ 1562832 h 2445798"/>
              <a:gd name="connsiteX3727" fmla="*/ 2298883 w 2440414"/>
              <a:gd name="connsiteY3727" fmla="*/ 1581691 h 2445798"/>
              <a:gd name="connsiteX3728" fmla="*/ 2319296 w 2440414"/>
              <a:gd name="connsiteY3728" fmla="*/ 1552834 h 2445798"/>
              <a:gd name="connsiteX3729" fmla="*/ 2316235 w 2440414"/>
              <a:gd name="connsiteY3729" fmla="*/ 1538633 h 2445798"/>
              <a:gd name="connsiteX3730" fmla="*/ 2322132 w 2440414"/>
              <a:gd name="connsiteY3730" fmla="*/ 1528863 h 2445798"/>
              <a:gd name="connsiteX3731" fmla="*/ 2324740 w 2440414"/>
              <a:gd name="connsiteY3731" fmla="*/ 1514548 h 2445798"/>
              <a:gd name="connsiteX3732" fmla="*/ 2336421 w 2440414"/>
              <a:gd name="connsiteY3732" fmla="*/ 1500347 h 2445798"/>
              <a:gd name="connsiteX3733" fmla="*/ 2342205 w 2440414"/>
              <a:gd name="connsiteY3733" fmla="*/ 1485805 h 2445798"/>
              <a:gd name="connsiteX3734" fmla="*/ 2356607 w 2440414"/>
              <a:gd name="connsiteY3734" fmla="*/ 1447746 h 2445798"/>
              <a:gd name="connsiteX3735" fmla="*/ 2359442 w 2440414"/>
              <a:gd name="connsiteY3735" fmla="*/ 1428433 h 2445798"/>
              <a:gd name="connsiteX3736" fmla="*/ 2374072 w 2440414"/>
              <a:gd name="connsiteY3736" fmla="*/ 1428433 h 2445798"/>
              <a:gd name="connsiteX3737" fmla="*/ 2371350 w 2440414"/>
              <a:gd name="connsiteY3737" fmla="*/ 1442747 h 2445798"/>
              <a:gd name="connsiteX3738" fmla="*/ 2385866 w 2440414"/>
              <a:gd name="connsiteY3738" fmla="*/ 1447519 h 2445798"/>
              <a:gd name="connsiteX3739" fmla="*/ 2368401 w 2440414"/>
              <a:gd name="connsiteY3739" fmla="*/ 1466605 h 2445798"/>
              <a:gd name="connsiteX3740" fmla="*/ 2371577 w 2440414"/>
              <a:gd name="connsiteY3740" fmla="*/ 1480806 h 2445798"/>
              <a:gd name="connsiteX3741" fmla="*/ 2365793 w 2440414"/>
              <a:gd name="connsiteY3741" fmla="*/ 1490577 h 2445798"/>
              <a:gd name="connsiteX3742" fmla="*/ 2371690 w 2440414"/>
              <a:gd name="connsiteY3742" fmla="*/ 1495121 h 2445798"/>
              <a:gd name="connsiteX3743" fmla="*/ 2389041 w 2440414"/>
              <a:gd name="connsiteY3743" fmla="*/ 1475921 h 2445798"/>
              <a:gd name="connsiteX3744" fmla="*/ 2383825 w 2440414"/>
              <a:gd name="connsiteY3744" fmla="*/ 1542950 h 2445798"/>
              <a:gd name="connsiteX3745" fmla="*/ 2372144 w 2440414"/>
              <a:gd name="connsiteY3745" fmla="*/ 1557265 h 2445798"/>
              <a:gd name="connsiteX3746" fmla="*/ 2366360 w 2440414"/>
              <a:gd name="connsiteY3746" fmla="*/ 1557265 h 2445798"/>
              <a:gd name="connsiteX3747" fmla="*/ 2345720 w 2440414"/>
              <a:gd name="connsiteY3747" fmla="*/ 1576692 h 2445798"/>
              <a:gd name="connsiteX3748" fmla="*/ 2354679 w 2440414"/>
              <a:gd name="connsiteY3748" fmla="*/ 1581463 h 2445798"/>
              <a:gd name="connsiteX3749" fmla="*/ 2366360 w 2440414"/>
              <a:gd name="connsiteY3749" fmla="*/ 1581236 h 2445798"/>
              <a:gd name="connsiteX3750" fmla="*/ 2372144 w 2440414"/>
              <a:gd name="connsiteY3750" fmla="*/ 1571693 h 2445798"/>
              <a:gd name="connsiteX3751" fmla="*/ 2366587 w 2440414"/>
              <a:gd name="connsiteY3751" fmla="*/ 1605094 h 2445798"/>
              <a:gd name="connsiteX3752" fmla="*/ 2337441 w 2440414"/>
              <a:gd name="connsiteY3752" fmla="*/ 1619522 h 2445798"/>
              <a:gd name="connsiteX3753" fmla="*/ 2331431 w 2440414"/>
              <a:gd name="connsiteY3753" fmla="*/ 1614978 h 2445798"/>
              <a:gd name="connsiteX3754" fmla="*/ 2325534 w 2440414"/>
              <a:gd name="connsiteY3754" fmla="*/ 1605435 h 2445798"/>
              <a:gd name="connsiteX3755" fmla="*/ 2322699 w 2440414"/>
              <a:gd name="connsiteY3755" fmla="*/ 1619750 h 2445798"/>
              <a:gd name="connsiteX3756" fmla="*/ 2313853 w 2440414"/>
              <a:gd name="connsiteY3756" fmla="*/ 1619750 h 2445798"/>
              <a:gd name="connsiteX3757" fmla="*/ 2305121 w 2440414"/>
              <a:gd name="connsiteY3757" fmla="*/ 1629520 h 2445798"/>
              <a:gd name="connsiteX3758" fmla="*/ 2325647 w 2440414"/>
              <a:gd name="connsiteY3758" fmla="*/ 1638836 h 2445798"/>
              <a:gd name="connsiteX3759" fmla="*/ 2316915 w 2440414"/>
              <a:gd name="connsiteY3759" fmla="*/ 1653037 h 2445798"/>
              <a:gd name="connsiteX3760" fmla="*/ 2313966 w 2440414"/>
              <a:gd name="connsiteY3760" fmla="*/ 1662807 h 2445798"/>
              <a:gd name="connsiteX3761" fmla="*/ 2302739 w 2440414"/>
              <a:gd name="connsiteY3761" fmla="*/ 1686779 h 2445798"/>
              <a:gd name="connsiteX3762" fmla="*/ 2287996 w 2440414"/>
              <a:gd name="connsiteY3762" fmla="*/ 1706092 h 2445798"/>
              <a:gd name="connsiteX3763" fmla="*/ 2282213 w 2440414"/>
              <a:gd name="connsiteY3763" fmla="*/ 1701321 h 2445798"/>
              <a:gd name="connsiteX3764" fmla="*/ 2279264 w 2440414"/>
              <a:gd name="connsiteY3764" fmla="*/ 1715635 h 2445798"/>
              <a:gd name="connsiteX3765" fmla="*/ 2270759 w 2440414"/>
              <a:gd name="connsiteY3765" fmla="*/ 1739607 h 2445798"/>
              <a:gd name="connsiteX3766" fmla="*/ 2270532 w 2440414"/>
              <a:gd name="connsiteY3766" fmla="*/ 1715635 h 2445798"/>
              <a:gd name="connsiteX3767" fmla="*/ 2261573 w 2440414"/>
              <a:gd name="connsiteY3767" fmla="*/ 1696776 h 2445798"/>
              <a:gd name="connsiteX3768" fmla="*/ 2273367 w 2440414"/>
              <a:gd name="connsiteY3768" fmla="*/ 1691550 h 2445798"/>
              <a:gd name="connsiteX3769" fmla="*/ 2282099 w 2440414"/>
              <a:gd name="connsiteY3769" fmla="*/ 1677349 h 2445798"/>
              <a:gd name="connsiteX3770" fmla="*/ 2293780 w 2440414"/>
              <a:gd name="connsiteY3770" fmla="*/ 1677349 h 2445798"/>
              <a:gd name="connsiteX3771" fmla="*/ 2299564 w 2440414"/>
              <a:gd name="connsiteY3771" fmla="*/ 1667806 h 2445798"/>
              <a:gd name="connsiteX3772" fmla="*/ 2287770 w 2440414"/>
              <a:gd name="connsiteY3772" fmla="*/ 1667806 h 2445798"/>
              <a:gd name="connsiteX3773" fmla="*/ 2284821 w 2440414"/>
              <a:gd name="connsiteY3773" fmla="*/ 1663034 h 2445798"/>
              <a:gd name="connsiteX3774" fmla="*/ 2279037 w 2440414"/>
              <a:gd name="connsiteY3774" fmla="*/ 1672578 h 2445798"/>
              <a:gd name="connsiteX3775" fmla="*/ 2270192 w 2440414"/>
              <a:gd name="connsiteY3775" fmla="*/ 1667806 h 2445798"/>
              <a:gd name="connsiteX3776" fmla="*/ 2261459 w 2440414"/>
              <a:gd name="connsiteY3776" fmla="*/ 1687233 h 2445798"/>
              <a:gd name="connsiteX3777" fmla="*/ 2255903 w 2440414"/>
              <a:gd name="connsiteY3777" fmla="*/ 1696776 h 2445798"/>
              <a:gd name="connsiteX3778" fmla="*/ 2250119 w 2440414"/>
              <a:gd name="connsiteY3778" fmla="*/ 1706319 h 2445798"/>
              <a:gd name="connsiteX3779" fmla="*/ 2238211 w 2440414"/>
              <a:gd name="connsiteY3779" fmla="*/ 1711091 h 2445798"/>
              <a:gd name="connsiteX3780" fmla="*/ 2235376 w 2440414"/>
              <a:gd name="connsiteY3780" fmla="*/ 1725292 h 2445798"/>
              <a:gd name="connsiteX3781" fmla="*/ 2226644 w 2440414"/>
              <a:gd name="connsiteY3781" fmla="*/ 1740061 h 2445798"/>
              <a:gd name="connsiteX3782" fmla="*/ 2229706 w 2440414"/>
              <a:gd name="connsiteY3782" fmla="*/ 1744605 h 2445798"/>
              <a:gd name="connsiteX3783" fmla="*/ 2232654 w 2440414"/>
              <a:gd name="connsiteY3783" fmla="*/ 1739834 h 2445798"/>
              <a:gd name="connsiteX3784" fmla="*/ 2241387 w 2440414"/>
              <a:gd name="connsiteY3784" fmla="*/ 1734835 h 2445798"/>
              <a:gd name="connsiteX3785" fmla="*/ 2244108 w 2440414"/>
              <a:gd name="connsiteY3785" fmla="*/ 1725292 h 2445798"/>
              <a:gd name="connsiteX3786" fmla="*/ 2256016 w 2440414"/>
              <a:gd name="connsiteY3786" fmla="*/ 1725178 h 2445798"/>
              <a:gd name="connsiteX3787" fmla="*/ 2253067 w 2440414"/>
              <a:gd name="connsiteY3787" fmla="*/ 1730064 h 2445798"/>
              <a:gd name="connsiteX3788" fmla="*/ 2241613 w 2440414"/>
              <a:gd name="connsiteY3788" fmla="*/ 1758806 h 2445798"/>
              <a:gd name="connsiteX3789" fmla="*/ 2226871 w 2440414"/>
              <a:gd name="connsiteY3789" fmla="*/ 1763578 h 2445798"/>
              <a:gd name="connsiteX3790" fmla="*/ 2215417 w 2440414"/>
              <a:gd name="connsiteY3790" fmla="*/ 1787663 h 2445798"/>
              <a:gd name="connsiteX3791" fmla="*/ 2203509 w 2440414"/>
              <a:gd name="connsiteY3791" fmla="*/ 1773348 h 2445798"/>
              <a:gd name="connsiteX3792" fmla="*/ 2186158 w 2440414"/>
              <a:gd name="connsiteY3792" fmla="*/ 1802319 h 2445798"/>
              <a:gd name="connsiteX3793" fmla="*/ 2197952 w 2440414"/>
              <a:gd name="connsiteY3793" fmla="*/ 1811862 h 2445798"/>
              <a:gd name="connsiteX3794" fmla="*/ 2192395 w 2440414"/>
              <a:gd name="connsiteY3794" fmla="*/ 1854692 h 2445798"/>
              <a:gd name="connsiteX3795" fmla="*/ 2183436 w 2440414"/>
              <a:gd name="connsiteY3795" fmla="*/ 1849921 h 2445798"/>
              <a:gd name="connsiteX3796" fmla="*/ 2168920 w 2440414"/>
              <a:gd name="connsiteY3796" fmla="*/ 1859691 h 2445798"/>
              <a:gd name="connsiteX3797" fmla="*/ 2160641 w 2440414"/>
              <a:gd name="connsiteY3797" fmla="*/ 1912292 h 2445798"/>
              <a:gd name="connsiteX3798" fmla="*/ 2148847 w 2440414"/>
              <a:gd name="connsiteY3798" fmla="*/ 1917177 h 2445798"/>
              <a:gd name="connsiteX3799" fmla="*/ 2143290 w 2440414"/>
              <a:gd name="connsiteY3799" fmla="*/ 1955463 h 2445798"/>
              <a:gd name="connsiteX3800" fmla="*/ 2128661 w 2440414"/>
              <a:gd name="connsiteY3800" fmla="*/ 1979321 h 2445798"/>
              <a:gd name="connsiteX3801" fmla="*/ 2119929 w 2440414"/>
              <a:gd name="connsiteY3801" fmla="*/ 1974549 h 2445798"/>
              <a:gd name="connsiteX3802" fmla="*/ 2108361 w 2440414"/>
              <a:gd name="connsiteY3802" fmla="*/ 1984320 h 2445798"/>
              <a:gd name="connsiteX3803" fmla="*/ 2102464 w 2440414"/>
              <a:gd name="connsiteY3803" fmla="*/ 1998748 h 2445798"/>
              <a:gd name="connsiteX3804" fmla="*/ 2096680 w 2440414"/>
              <a:gd name="connsiteY3804" fmla="*/ 2008291 h 2445798"/>
              <a:gd name="connsiteX3805" fmla="*/ 2087948 w 2440414"/>
              <a:gd name="connsiteY3805" fmla="*/ 2008291 h 2445798"/>
              <a:gd name="connsiteX3806" fmla="*/ 2096907 w 2440414"/>
              <a:gd name="connsiteY3806" fmla="*/ 2027377 h 2445798"/>
              <a:gd name="connsiteX3807" fmla="*/ 2096907 w 2440414"/>
              <a:gd name="connsiteY3807" fmla="*/ 2041578 h 2445798"/>
              <a:gd name="connsiteX3808" fmla="*/ 2079443 w 2440414"/>
              <a:gd name="connsiteY3808" fmla="*/ 2041806 h 2445798"/>
              <a:gd name="connsiteX3809" fmla="*/ 2076494 w 2440414"/>
              <a:gd name="connsiteY3809" fmla="*/ 2046577 h 2445798"/>
              <a:gd name="connsiteX3810" fmla="*/ 2064587 w 2440414"/>
              <a:gd name="connsiteY3810" fmla="*/ 2046577 h 2445798"/>
              <a:gd name="connsiteX3811" fmla="*/ 2061751 w 2440414"/>
              <a:gd name="connsiteY3811" fmla="*/ 2051576 h 2445798"/>
              <a:gd name="connsiteX3812" fmla="*/ 2055854 w 2440414"/>
              <a:gd name="connsiteY3812" fmla="*/ 2046577 h 2445798"/>
              <a:gd name="connsiteX3813" fmla="*/ 2047122 w 2440414"/>
              <a:gd name="connsiteY3813" fmla="*/ 2051576 h 2445798"/>
              <a:gd name="connsiteX3814" fmla="*/ 2029431 w 2440414"/>
              <a:gd name="connsiteY3814" fmla="*/ 2046804 h 2445798"/>
              <a:gd name="connsiteX3815" fmla="*/ 2017977 w 2440414"/>
              <a:gd name="connsiteY3815" fmla="*/ 2061460 h 2445798"/>
              <a:gd name="connsiteX3816" fmla="*/ 2014915 w 2440414"/>
              <a:gd name="connsiteY3816" fmla="*/ 2056461 h 2445798"/>
              <a:gd name="connsiteX3817" fmla="*/ 2009245 w 2440414"/>
              <a:gd name="connsiteY3817" fmla="*/ 2061460 h 2445798"/>
              <a:gd name="connsiteX3818" fmla="*/ 1997337 w 2440414"/>
              <a:gd name="connsiteY3818" fmla="*/ 2056688 h 2445798"/>
              <a:gd name="connsiteX3819" fmla="*/ 1982821 w 2440414"/>
              <a:gd name="connsiteY3819" fmla="*/ 2061687 h 2445798"/>
              <a:gd name="connsiteX3820" fmla="*/ 1976697 w 2440414"/>
              <a:gd name="connsiteY3820" fmla="*/ 2052144 h 2445798"/>
              <a:gd name="connsiteX3821" fmla="*/ 1947665 w 2440414"/>
              <a:gd name="connsiteY3821" fmla="*/ 2066686 h 2445798"/>
              <a:gd name="connsiteX3822" fmla="*/ 1932809 w 2440414"/>
              <a:gd name="connsiteY3822" fmla="*/ 2062028 h 2445798"/>
              <a:gd name="connsiteX3823" fmla="*/ 1929974 w 2440414"/>
              <a:gd name="connsiteY3823" fmla="*/ 2071344 h 2445798"/>
              <a:gd name="connsiteX3824" fmla="*/ 1921241 w 2440414"/>
              <a:gd name="connsiteY3824" fmla="*/ 2081114 h 2445798"/>
              <a:gd name="connsiteX3825" fmla="*/ 1897880 w 2440414"/>
              <a:gd name="connsiteY3825" fmla="*/ 2090884 h 2445798"/>
              <a:gd name="connsiteX3826" fmla="*/ 1871683 w 2440414"/>
              <a:gd name="connsiteY3826" fmla="*/ 2110084 h 2445798"/>
              <a:gd name="connsiteX3827" fmla="*/ 1865899 w 2440414"/>
              <a:gd name="connsiteY3827" fmla="*/ 2124626 h 2445798"/>
              <a:gd name="connsiteX3828" fmla="*/ 1854218 w 2440414"/>
              <a:gd name="connsiteY3828" fmla="*/ 2134056 h 2445798"/>
              <a:gd name="connsiteX3829" fmla="*/ 1822125 w 2440414"/>
              <a:gd name="connsiteY3829" fmla="*/ 2148825 h 2445798"/>
              <a:gd name="connsiteX3830" fmla="*/ 1813166 w 2440414"/>
              <a:gd name="connsiteY3830" fmla="*/ 2134283 h 2445798"/>
              <a:gd name="connsiteX3831" fmla="*/ 1804433 w 2440414"/>
              <a:gd name="connsiteY3831" fmla="*/ 2144053 h 2445798"/>
              <a:gd name="connsiteX3832" fmla="*/ 1792752 w 2440414"/>
              <a:gd name="connsiteY3832" fmla="*/ 2139509 h 2445798"/>
              <a:gd name="connsiteX3833" fmla="*/ 1784020 w 2440414"/>
              <a:gd name="connsiteY3833" fmla="*/ 2148938 h 2445798"/>
              <a:gd name="connsiteX3834" fmla="*/ 1751813 w 2440414"/>
              <a:gd name="connsiteY3834" fmla="*/ 2158936 h 2445798"/>
              <a:gd name="connsiteX3835" fmla="*/ 1736957 w 2440414"/>
              <a:gd name="connsiteY3835" fmla="*/ 2149393 h 2445798"/>
              <a:gd name="connsiteX3836" fmla="*/ 1731173 w 2440414"/>
              <a:gd name="connsiteY3836" fmla="*/ 2158936 h 2445798"/>
              <a:gd name="connsiteX3837" fmla="*/ 1716657 w 2440414"/>
              <a:gd name="connsiteY3837" fmla="*/ 2163707 h 2445798"/>
              <a:gd name="connsiteX3838" fmla="*/ 1725389 w 2440414"/>
              <a:gd name="connsiteY3838" fmla="*/ 2144621 h 2445798"/>
              <a:gd name="connsiteX3839" fmla="*/ 1719265 w 2440414"/>
              <a:gd name="connsiteY3839" fmla="*/ 2130307 h 2445798"/>
              <a:gd name="connsiteX3840" fmla="*/ 1704636 w 2440414"/>
              <a:gd name="connsiteY3840" fmla="*/ 2135078 h 2445798"/>
              <a:gd name="connsiteX3841" fmla="*/ 1704636 w 2440414"/>
              <a:gd name="connsiteY3841" fmla="*/ 2120763 h 2445798"/>
              <a:gd name="connsiteX3842" fmla="*/ 1687171 w 2440414"/>
              <a:gd name="connsiteY3842" fmla="*/ 2125535 h 2445798"/>
              <a:gd name="connsiteX3843" fmla="*/ 1686945 w 2440414"/>
              <a:gd name="connsiteY3843" fmla="*/ 2115992 h 2445798"/>
              <a:gd name="connsiteX3844" fmla="*/ 1687171 w 2440414"/>
              <a:gd name="connsiteY3844" fmla="*/ 2125535 h 2445798"/>
              <a:gd name="connsiteX3845" fmla="*/ 1683996 w 2440414"/>
              <a:gd name="connsiteY3845" fmla="*/ 2130534 h 2445798"/>
              <a:gd name="connsiteX3846" fmla="*/ 1678212 w 2440414"/>
              <a:gd name="connsiteY3846" fmla="*/ 2125762 h 2445798"/>
              <a:gd name="connsiteX3847" fmla="*/ 1663583 w 2440414"/>
              <a:gd name="connsiteY3847" fmla="*/ 2130761 h 2445798"/>
              <a:gd name="connsiteX3848" fmla="*/ 1675037 w 2440414"/>
              <a:gd name="connsiteY3848" fmla="*/ 2106903 h 2445798"/>
              <a:gd name="connsiteX3849" fmla="*/ 1648840 w 2440414"/>
              <a:gd name="connsiteY3849" fmla="*/ 2116446 h 2445798"/>
              <a:gd name="connsiteX3850" fmla="*/ 1645665 w 2440414"/>
              <a:gd name="connsiteY3850" fmla="*/ 2102132 h 2445798"/>
              <a:gd name="connsiteX3851" fmla="*/ 1648840 w 2440414"/>
              <a:gd name="connsiteY3851" fmla="*/ 2098610 h 2445798"/>
              <a:gd name="connsiteX3852" fmla="*/ 1649407 w 2440414"/>
              <a:gd name="connsiteY3852" fmla="*/ 2097928 h 2445798"/>
              <a:gd name="connsiteX3853" fmla="*/ 1651675 w 2440414"/>
              <a:gd name="connsiteY3853" fmla="*/ 2083045 h 2445798"/>
              <a:gd name="connsiteX3854" fmla="*/ 1663356 w 2440414"/>
              <a:gd name="connsiteY3854" fmla="*/ 2092475 h 2445798"/>
              <a:gd name="connsiteX3855" fmla="*/ 1666078 w 2440414"/>
              <a:gd name="connsiteY3855" fmla="*/ 2078160 h 2445798"/>
              <a:gd name="connsiteX3856" fmla="*/ 1651449 w 2440414"/>
              <a:gd name="connsiteY3856" fmla="*/ 2054302 h 2445798"/>
              <a:gd name="connsiteX3857" fmla="*/ 1665964 w 2440414"/>
              <a:gd name="connsiteY3857" fmla="*/ 2044759 h 2445798"/>
              <a:gd name="connsiteX3858" fmla="*/ 1651222 w 2440414"/>
              <a:gd name="connsiteY3858" fmla="*/ 2039988 h 2445798"/>
              <a:gd name="connsiteX3859" fmla="*/ 1639541 w 2440414"/>
              <a:gd name="connsiteY3859" fmla="*/ 2049758 h 2445798"/>
              <a:gd name="connsiteX3860" fmla="*/ 1624798 w 2440414"/>
              <a:gd name="connsiteY3860" fmla="*/ 2049758 h 2445798"/>
              <a:gd name="connsiteX3861" fmla="*/ 1622076 w 2440414"/>
              <a:gd name="connsiteY3861" fmla="*/ 2059301 h 2445798"/>
              <a:gd name="connsiteX3862" fmla="*/ 1613117 w 2440414"/>
              <a:gd name="connsiteY3862" fmla="*/ 2059528 h 2445798"/>
              <a:gd name="connsiteX3863" fmla="*/ 1607560 w 2440414"/>
              <a:gd name="connsiteY3863" fmla="*/ 2068958 h 2445798"/>
              <a:gd name="connsiteX3864" fmla="*/ 1598601 w 2440414"/>
              <a:gd name="connsiteY3864" fmla="*/ 2073730 h 2445798"/>
              <a:gd name="connsiteX3865" fmla="*/ 1592704 w 2440414"/>
              <a:gd name="connsiteY3865" fmla="*/ 2073730 h 2445798"/>
              <a:gd name="connsiteX3866" fmla="*/ 1589869 w 2440414"/>
              <a:gd name="connsiteY3866" fmla="*/ 2069185 h 2445798"/>
              <a:gd name="connsiteX3867" fmla="*/ 1586921 w 2440414"/>
              <a:gd name="connsiteY3867" fmla="*/ 2073730 h 2445798"/>
              <a:gd name="connsiteX3868" fmla="*/ 1581137 w 2440414"/>
              <a:gd name="connsiteY3868" fmla="*/ 2069185 h 2445798"/>
              <a:gd name="connsiteX3869" fmla="*/ 1572291 w 2440414"/>
              <a:gd name="connsiteY3869" fmla="*/ 2073957 h 2445798"/>
              <a:gd name="connsiteX3870" fmla="*/ 1563559 w 2440414"/>
              <a:gd name="connsiteY3870" fmla="*/ 2078956 h 2445798"/>
              <a:gd name="connsiteX3871" fmla="*/ 1551765 w 2440414"/>
              <a:gd name="connsiteY3871" fmla="*/ 2093270 h 2445798"/>
              <a:gd name="connsiteX3872" fmla="*/ 1549043 w 2440414"/>
              <a:gd name="connsiteY3872" fmla="*/ 2112470 h 2445798"/>
              <a:gd name="connsiteX3873" fmla="*/ 1540311 w 2440414"/>
              <a:gd name="connsiteY3873" fmla="*/ 2122013 h 2445798"/>
              <a:gd name="connsiteX3874" fmla="*/ 1522619 w 2440414"/>
              <a:gd name="connsiteY3874" fmla="*/ 2122240 h 2445798"/>
              <a:gd name="connsiteX3875" fmla="*/ 1519898 w 2440414"/>
              <a:gd name="connsiteY3875" fmla="*/ 2117242 h 2445798"/>
              <a:gd name="connsiteX3876" fmla="*/ 1505155 w 2440414"/>
              <a:gd name="connsiteY3876" fmla="*/ 2126898 h 2445798"/>
              <a:gd name="connsiteX3877" fmla="*/ 1511165 w 2440414"/>
              <a:gd name="connsiteY3877" fmla="*/ 2136441 h 2445798"/>
              <a:gd name="connsiteX3878" fmla="*/ 1502546 w 2440414"/>
              <a:gd name="connsiteY3878" fmla="*/ 2150983 h 2445798"/>
              <a:gd name="connsiteX3879" fmla="*/ 1481907 w 2440414"/>
              <a:gd name="connsiteY3879" fmla="*/ 2155982 h 2445798"/>
              <a:gd name="connsiteX3880" fmla="*/ 1478958 w 2440414"/>
              <a:gd name="connsiteY3880" fmla="*/ 2160526 h 2445798"/>
              <a:gd name="connsiteX3881" fmla="*/ 1435183 w 2440414"/>
              <a:gd name="connsiteY3881" fmla="*/ 2165866 h 2445798"/>
              <a:gd name="connsiteX3882" fmla="*/ 1423389 w 2440414"/>
              <a:gd name="connsiteY3882" fmla="*/ 2180181 h 2445798"/>
              <a:gd name="connsiteX3883" fmla="*/ 1414543 w 2440414"/>
              <a:gd name="connsiteY3883" fmla="*/ 2170638 h 2445798"/>
              <a:gd name="connsiteX3884" fmla="*/ 1400027 w 2440414"/>
              <a:gd name="connsiteY3884" fmla="*/ 2180294 h 2445798"/>
              <a:gd name="connsiteX3885" fmla="*/ 1394244 w 2440414"/>
              <a:gd name="connsiteY3885" fmla="*/ 2175523 h 2445798"/>
              <a:gd name="connsiteX3886" fmla="*/ 1382336 w 2440414"/>
              <a:gd name="connsiteY3886" fmla="*/ 2175750 h 2445798"/>
              <a:gd name="connsiteX3887" fmla="*/ 1379387 w 2440414"/>
              <a:gd name="connsiteY3887" fmla="*/ 2180294 h 2445798"/>
              <a:gd name="connsiteX3888" fmla="*/ 1367820 w 2440414"/>
              <a:gd name="connsiteY3888" fmla="*/ 2175750 h 2445798"/>
              <a:gd name="connsiteX3889" fmla="*/ 1359088 w 2440414"/>
              <a:gd name="connsiteY3889" fmla="*/ 2180522 h 2445798"/>
              <a:gd name="connsiteX3890" fmla="*/ 1356139 w 2440414"/>
              <a:gd name="connsiteY3890" fmla="*/ 2185520 h 2445798"/>
              <a:gd name="connsiteX3891" fmla="*/ 1352964 w 2440414"/>
              <a:gd name="connsiteY3891" fmla="*/ 2180522 h 2445798"/>
              <a:gd name="connsiteX3892" fmla="*/ 1335499 w 2440414"/>
              <a:gd name="connsiteY3892" fmla="*/ 2195177 h 2445798"/>
              <a:gd name="connsiteX3893" fmla="*/ 1312138 w 2440414"/>
              <a:gd name="connsiteY3893" fmla="*/ 2190405 h 2445798"/>
              <a:gd name="connsiteX3894" fmla="*/ 1303519 w 2440414"/>
              <a:gd name="connsiteY3894" fmla="*/ 2209719 h 2445798"/>
              <a:gd name="connsiteX3895" fmla="*/ 1294673 w 2440414"/>
              <a:gd name="connsiteY3895" fmla="*/ 2214491 h 2445798"/>
              <a:gd name="connsiteX3896" fmla="*/ 1247837 w 2440414"/>
              <a:gd name="connsiteY3896" fmla="*/ 2210060 h 2445798"/>
              <a:gd name="connsiteX3897" fmla="*/ 1239104 w 2440414"/>
              <a:gd name="connsiteY3897" fmla="*/ 2214831 h 2445798"/>
              <a:gd name="connsiteX3898" fmla="*/ 1235929 w 2440414"/>
              <a:gd name="connsiteY3898" fmla="*/ 2219603 h 2445798"/>
              <a:gd name="connsiteX3899" fmla="*/ 1227197 w 2440414"/>
              <a:gd name="connsiteY3899" fmla="*/ 2214831 h 2445798"/>
              <a:gd name="connsiteX3900" fmla="*/ 1215629 w 2440414"/>
              <a:gd name="connsiteY3900" fmla="*/ 2214831 h 2445798"/>
              <a:gd name="connsiteX3901" fmla="*/ 1200546 w 2440414"/>
              <a:gd name="connsiteY3901" fmla="*/ 2210514 h 2445798"/>
              <a:gd name="connsiteX3902" fmla="*/ 1192041 w 2440414"/>
              <a:gd name="connsiteY3902" fmla="*/ 2215059 h 2445798"/>
              <a:gd name="connsiteX3903" fmla="*/ 1148039 w 2440414"/>
              <a:gd name="connsiteY3903" fmla="*/ 2201198 h 2445798"/>
              <a:gd name="connsiteX3904" fmla="*/ 1153710 w 2440414"/>
              <a:gd name="connsiteY3904" fmla="*/ 2191655 h 2445798"/>
              <a:gd name="connsiteX3905" fmla="*/ 1156771 w 2440414"/>
              <a:gd name="connsiteY3905" fmla="*/ 2196200 h 2445798"/>
              <a:gd name="connsiteX3906" fmla="*/ 1171401 w 2440414"/>
              <a:gd name="connsiteY3906" fmla="*/ 2186656 h 2445798"/>
              <a:gd name="connsiteX3907" fmla="*/ 1189092 w 2440414"/>
              <a:gd name="connsiteY3907" fmla="*/ 2205515 h 2445798"/>
              <a:gd name="connsiteX3908" fmla="*/ 1200546 w 2440414"/>
              <a:gd name="connsiteY3908" fmla="*/ 2196200 h 2445798"/>
              <a:gd name="connsiteX3909" fmla="*/ 1206784 w 2440414"/>
              <a:gd name="connsiteY3909" fmla="*/ 2205515 h 2445798"/>
              <a:gd name="connsiteX3910" fmla="*/ 1215516 w 2440414"/>
              <a:gd name="connsiteY3910" fmla="*/ 2200744 h 2445798"/>
              <a:gd name="connsiteX3911" fmla="*/ 1227197 w 2440414"/>
              <a:gd name="connsiteY3911" fmla="*/ 2200630 h 2445798"/>
              <a:gd name="connsiteX3912" fmla="*/ 1241713 w 2440414"/>
              <a:gd name="connsiteY3912" fmla="*/ 2181317 h 2445798"/>
              <a:gd name="connsiteX3913" fmla="*/ 1282766 w 2440414"/>
              <a:gd name="connsiteY3913" fmla="*/ 2181090 h 2445798"/>
              <a:gd name="connsiteX3914" fmla="*/ 1288889 w 2440414"/>
              <a:gd name="connsiteY3914" fmla="*/ 2205175 h 2445798"/>
              <a:gd name="connsiteX3915" fmla="*/ 1300344 w 2440414"/>
              <a:gd name="connsiteY3915" fmla="*/ 2200176 h 2445798"/>
              <a:gd name="connsiteX3916" fmla="*/ 1300344 w 2440414"/>
              <a:gd name="connsiteY3916" fmla="*/ 2190405 h 2445798"/>
              <a:gd name="connsiteX3917" fmla="*/ 1309076 w 2440414"/>
              <a:gd name="connsiteY3917" fmla="*/ 2185861 h 2445798"/>
              <a:gd name="connsiteX3918" fmla="*/ 1317808 w 2440414"/>
              <a:gd name="connsiteY3918" fmla="*/ 2166661 h 2445798"/>
              <a:gd name="connsiteX3919" fmla="*/ 1326540 w 2440414"/>
              <a:gd name="connsiteY3919" fmla="*/ 2176204 h 2445798"/>
              <a:gd name="connsiteX3920" fmla="*/ 1329602 w 2440414"/>
              <a:gd name="connsiteY3920" fmla="*/ 2166661 h 2445798"/>
              <a:gd name="connsiteX3921" fmla="*/ 1341283 w 2440414"/>
              <a:gd name="connsiteY3921" fmla="*/ 2161663 h 2445798"/>
              <a:gd name="connsiteX3922" fmla="*/ 1355912 w 2440414"/>
              <a:gd name="connsiteY3922" fmla="*/ 2166434 h 2445798"/>
              <a:gd name="connsiteX3923" fmla="*/ 1373377 w 2440414"/>
              <a:gd name="connsiteY3923" fmla="*/ 2156664 h 2445798"/>
              <a:gd name="connsiteX3924" fmla="*/ 1373604 w 2440414"/>
              <a:gd name="connsiteY3924" fmla="*/ 2170865 h 2445798"/>
              <a:gd name="connsiteX3925" fmla="*/ 1391068 w 2440414"/>
              <a:gd name="connsiteY3925" fmla="*/ 2161322 h 2445798"/>
              <a:gd name="connsiteX3926" fmla="*/ 1373377 w 2440414"/>
              <a:gd name="connsiteY3926" fmla="*/ 2156664 h 2445798"/>
              <a:gd name="connsiteX3927" fmla="*/ 1370428 w 2440414"/>
              <a:gd name="connsiteY3927" fmla="*/ 2151779 h 2445798"/>
              <a:gd name="connsiteX3928" fmla="*/ 1373264 w 2440414"/>
              <a:gd name="connsiteY3928" fmla="*/ 2132692 h 2445798"/>
              <a:gd name="connsiteX3929" fmla="*/ 1364531 w 2440414"/>
              <a:gd name="connsiteY3929" fmla="*/ 2132920 h 2445798"/>
              <a:gd name="connsiteX3930" fmla="*/ 1361469 w 2440414"/>
              <a:gd name="connsiteY3930" fmla="*/ 2142463 h 2445798"/>
              <a:gd name="connsiteX3931" fmla="*/ 1350015 w 2440414"/>
              <a:gd name="connsiteY3931" fmla="*/ 2152006 h 2445798"/>
              <a:gd name="connsiteX3932" fmla="*/ 1343891 w 2440414"/>
              <a:gd name="connsiteY3932" fmla="*/ 2137691 h 2445798"/>
              <a:gd name="connsiteX3933" fmla="*/ 1338108 w 2440414"/>
              <a:gd name="connsiteY3933" fmla="*/ 2137691 h 2445798"/>
              <a:gd name="connsiteX3934" fmla="*/ 1335159 w 2440414"/>
              <a:gd name="connsiteY3934" fmla="*/ 2142576 h 2445798"/>
              <a:gd name="connsiteX3935" fmla="*/ 1323592 w 2440414"/>
              <a:gd name="connsiteY3935" fmla="*/ 2137918 h 2445798"/>
              <a:gd name="connsiteX3936" fmla="*/ 1314859 w 2440414"/>
              <a:gd name="connsiteY3936" fmla="*/ 2142576 h 2445798"/>
              <a:gd name="connsiteX3937" fmla="*/ 1291271 w 2440414"/>
              <a:gd name="connsiteY3937" fmla="*/ 2142803 h 2445798"/>
              <a:gd name="connsiteX3938" fmla="*/ 1288436 w 2440414"/>
              <a:gd name="connsiteY3938" fmla="*/ 2147802 h 2445798"/>
              <a:gd name="connsiteX3939" fmla="*/ 1273353 w 2440414"/>
              <a:gd name="connsiteY3939" fmla="*/ 2128716 h 2445798"/>
              <a:gd name="connsiteX3940" fmla="*/ 1282312 w 2440414"/>
              <a:gd name="connsiteY3940" fmla="*/ 2128489 h 2445798"/>
              <a:gd name="connsiteX3941" fmla="*/ 1285261 w 2440414"/>
              <a:gd name="connsiteY3941" fmla="*/ 2123944 h 2445798"/>
              <a:gd name="connsiteX3942" fmla="*/ 1293993 w 2440414"/>
              <a:gd name="connsiteY3942" fmla="*/ 2128489 h 2445798"/>
              <a:gd name="connsiteX3943" fmla="*/ 1299776 w 2440414"/>
              <a:gd name="connsiteY3943" fmla="*/ 2123831 h 2445798"/>
              <a:gd name="connsiteX3944" fmla="*/ 1311684 w 2440414"/>
              <a:gd name="connsiteY3944" fmla="*/ 2128375 h 2445798"/>
              <a:gd name="connsiteX3945" fmla="*/ 1320416 w 2440414"/>
              <a:gd name="connsiteY3945" fmla="*/ 2123831 h 2445798"/>
              <a:gd name="connsiteX3946" fmla="*/ 1387893 w 2440414"/>
              <a:gd name="connsiteY3946" fmla="*/ 2123149 h 2445798"/>
              <a:gd name="connsiteX3947" fmla="*/ 1396625 w 2440414"/>
              <a:gd name="connsiteY3947" fmla="*/ 2118264 h 2445798"/>
              <a:gd name="connsiteX3948" fmla="*/ 1411368 w 2440414"/>
              <a:gd name="connsiteY3948" fmla="*/ 2108494 h 2445798"/>
              <a:gd name="connsiteX3949" fmla="*/ 1428833 w 2440414"/>
              <a:gd name="connsiteY3949" fmla="*/ 2108494 h 2445798"/>
              <a:gd name="connsiteX3950" fmla="*/ 1431781 w 2440414"/>
              <a:gd name="connsiteY3950" fmla="*/ 2103722 h 2445798"/>
              <a:gd name="connsiteX3951" fmla="*/ 1446410 w 2440414"/>
              <a:gd name="connsiteY3951" fmla="*/ 2098723 h 2445798"/>
              <a:gd name="connsiteX3952" fmla="*/ 1449472 w 2440414"/>
              <a:gd name="connsiteY3952" fmla="*/ 2103495 h 2445798"/>
              <a:gd name="connsiteX3953" fmla="*/ 1452194 w 2440414"/>
              <a:gd name="connsiteY3953" fmla="*/ 2098610 h 2445798"/>
              <a:gd name="connsiteX3954" fmla="*/ 1469659 w 2440414"/>
              <a:gd name="connsiteY3954" fmla="*/ 2084295 h 2445798"/>
              <a:gd name="connsiteX3955" fmla="*/ 1457978 w 2440414"/>
              <a:gd name="connsiteY3955" fmla="*/ 2074752 h 2445798"/>
              <a:gd name="connsiteX3956" fmla="*/ 1472607 w 2440414"/>
              <a:gd name="connsiteY3956" fmla="*/ 2074752 h 2445798"/>
              <a:gd name="connsiteX3957" fmla="*/ 1472607 w 2440414"/>
              <a:gd name="connsiteY3957" fmla="*/ 2089067 h 2445798"/>
              <a:gd name="connsiteX3958" fmla="*/ 1487350 w 2440414"/>
              <a:gd name="connsiteY3958" fmla="*/ 2084068 h 2445798"/>
              <a:gd name="connsiteX3959" fmla="*/ 1481113 w 2440414"/>
              <a:gd name="connsiteY3959" fmla="*/ 2055552 h 2445798"/>
              <a:gd name="connsiteX3960" fmla="*/ 1463762 w 2440414"/>
              <a:gd name="connsiteY3960" fmla="*/ 2065209 h 2445798"/>
              <a:gd name="connsiteX3961" fmla="*/ 1443122 w 2440414"/>
              <a:gd name="connsiteY3961" fmla="*/ 2065436 h 2445798"/>
              <a:gd name="connsiteX3962" fmla="*/ 1440513 w 2440414"/>
              <a:gd name="connsiteY3962" fmla="*/ 2074979 h 2445798"/>
              <a:gd name="connsiteX3963" fmla="*/ 1422822 w 2440414"/>
              <a:gd name="connsiteY3963" fmla="*/ 2084636 h 2445798"/>
              <a:gd name="connsiteX3964" fmla="*/ 1408193 w 2440414"/>
              <a:gd name="connsiteY3964" fmla="*/ 2094179 h 2445798"/>
              <a:gd name="connsiteX3965" fmla="*/ 1402409 w 2440414"/>
              <a:gd name="connsiteY3965" fmla="*/ 2084636 h 2445798"/>
              <a:gd name="connsiteX3966" fmla="*/ 1396398 w 2440414"/>
              <a:gd name="connsiteY3966" fmla="*/ 2094406 h 2445798"/>
              <a:gd name="connsiteX3967" fmla="*/ 1375985 w 2440414"/>
              <a:gd name="connsiteY3967" fmla="*/ 2084863 h 2445798"/>
              <a:gd name="connsiteX3968" fmla="*/ 1370088 w 2440414"/>
              <a:gd name="connsiteY3968" fmla="*/ 2104177 h 2445798"/>
              <a:gd name="connsiteX3969" fmla="*/ 1349562 w 2440414"/>
              <a:gd name="connsiteY3969" fmla="*/ 2104290 h 2445798"/>
              <a:gd name="connsiteX3970" fmla="*/ 1364078 w 2440414"/>
              <a:gd name="connsiteY3970" fmla="*/ 2080319 h 2445798"/>
              <a:gd name="connsiteX3971" fmla="*/ 1367026 w 2440414"/>
              <a:gd name="connsiteY3971" fmla="*/ 2080319 h 2445798"/>
              <a:gd name="connsiteX3972" fmla="*/ 1393223 w 2440414"/>
              <a:gd name="connsiteY3972" fmla="*/ 2061119 h 2445798"/>
              <a:gd name="connsiteX3973" fmla="*/ 1384491 w 2440414"/>
              <a:gd name="connsiteY3973" fmla="*/ 2061119 h 2445798"/>
              <a:gd name="connsiteX3974" fmla="*/ 1372810 w 2440414"/>
              <a:gd name="connsiteY3974" fmla="*/ 2061233 h 2445798"/>
              <a:gd name="connsiteX3975" fmla="*/ 1364078 w 2440414"/>
              <a:gd name="connsiteY3975" fmla="*/ 2070776 h 2445798"/>
              <a:gd name="connsiteX3976" fmla="*/ 1349448 w 2440414"/>
              <a:gd name="connsiteY3976" fmla="*/ 2066004 h 2445798"/>
              <a:gd name="connsiteX3977" fmla="*/ 1351943 w 2440414"/>
              <a:gd name="connsiteY3977" fmla="*/ 2046804 h 2445798"/>
              <a:gd name="connsiteX3978" fmla="*/ 1293426 w 2440414"/>
              <a:gd name="connsiteY3978" fmla="*/ 2042601 h 2445798"/>
              <a:gd name="connsiteX3979" fmla="*/ 1275961 w 2440414"/>
              <a:gd name="connsiteY3979" fmla="*/ 2047372 h 2445798"/>
              <a:gd name="connsiteX3980" fmla="*/ 1272786 w 2440414"/>
              <a:gd name="connsiteY3980" fmla="*/ 2042828 h 2445798"/>
              <a:gd name="connsiteX3981" fmla="*/ 1264054 w 2440414"/>
              <a:gd name="connsiteY3981" fmla="*/ 2042828 h 2445798"/>
              <a:gd name="connsiteX3982" fmla="*/ 1246476 w 2440414"/>
              <a:gd name="connsiteY3982" fmla="*/ 2043055 h 2445798"/>
              <a:gd name="connsiteX3983" fmla="*/ 1246589 w 2440414"/>
              <a:gd name="connsiteY3983" fmla="*/ 2057143 h 2445798"/>
              <a:gd name="connsiteX3984" fmla="*/ 1243640 w 2440414"/>
              <a:gd name="connsiteY3984" fmla="*/ 2047600 h 2445798"/>
              <a:gd name="connsiteX3985" fmla="*/ 1234908 w 2440414"/>
              <a:gd name="connsiteY3985" fmla="*/ 2038056 h 2445798"/>
              <a:gd name="connsiteX3986" fmla="*/ 1205536 w 2440414"/>
              <a:gd name="connsiteY3986" fmla="*/ 2043169 h 2445798"/>
              <a:gd name="connsiteX3987" fmla="*/ 1202588 w 2440414"/>
              <a:gd name="connsiteY3987" fmla="*/ 2038397 h 2445798"/>
              <a:gd name="connsiteX3988" fmla="*/ 1196804 w 2440414"/>
              <a:gd name="connsiteY3988" fmla="*/ 2043396 h 2445798"/>
              <a:gd name="connsiteX3989" fmla="*/ 1193855 w 2440414"/>
              <a:gd name="connsiteY3989" fmla="*/ 2047940 h 2445798"/>
              <a:gd name="connsiteX3990" fmla="*/ 1184896 w 2440414"/>
              <a:gd name="connsiteY3990" fmla="*/ 2043396 h 2445798"/>
              <a:gd name="connsiteX3991" fmla="*/ 1179112 w 2440414"/>
              <a:gd name="connsiteY3991" fmla="*/ 2052939 h 2445798"/>
              <a:gd name="connsiteX3992" fmla="*/ 1170380 w 2440414"/>
              <a:gd name="connsiteY3992" fmla="*/ 2057711 h 2445798"/>
              <a:gd name="connsiteX3993" fmla="*/ 1164710 w 2440414"/>
              <a:gd name="connsiteY3993" fmla="*/ 2076911 h 2445798"/>
              <a:gd name="connsiteX3994" fmla="*/ 1161648 w 2440414"/>
              <a:gd name="connsiteY3994" fmla="*/ 2067367 h 2445798"/>
              <a:gd name="connsiteX3995" fmla="*/ 1147019 w 2440414"/>
              <a:gd name="connsiteY3995" fmla="*/ 2067367 h 2445798"/>
              <a:gd name="connsiteX3996" fmla="*/ 1141235 w 2440414"/>
              <a:gd name="connsiteY3996" fmla="*/ 2072139 h 2445798"/>
              <a:gd name="connsiteX3997" fmla="*/ 1138286 w 2440414"/>
              <a:gd name="connsiteY3997" fmla="*/ 2077138 h 2445798"/>
              <a:gd name="connsiteX3998" fmla="*/ 1126605 w 2440414"/>
              <a:gd name="connsiteY3998" fmla="*/ 2077138 h 2445798"/>
              <a:gd name="connsiteX3999" fmla="*/ 1123544 w 2440414"/>
              <a:gd name="connsiteY3999" fmla="*/ 2081909 h 2445798"/>
              <a:gd name="connsiteX4000" fmla="*/ 1120595 w 2440414"/>
              <a:gd name="connsiteY4000" fmla="*/ 2077138 h 2445798"/>
              <a:gd name="connsiteX4001" fmla="*/ 1114811 w 2440414"/>
              <a:gd name="connsiteY4001" fmla="*/ 2086908 h 2445798"/>
              <a:gd name="connsiteX4002" fmla="*/ 1106079 w 2440414"/>
              <a:gd name="connsiteY4002" fmla="*/ 2086908 h 2445798"/>
              <a:gd name="connsiteX4003" fmla="*/ 1091676 w 2440414"/>
              <a:gd name="connsiteY4003" fmla="*/ 2091680 h 2445798"/>
              <a:gd name="connsiteX4004" fmla="*/ 1088501 w 2440414"/>
              <a:gd name="connsiteY4004" fmla="*/ 2087022 h 2445798"/>
              <a:gd name="connsiteX4005" fmla="*/ 1079769 w 2440414"/>
              <a:gd name="connsiteY4005" fmla="*/ 2091793 h 2445798"/>
              <a:gd name="connsiteX4006" fmla="*/ 1067975 w 2440414"/>
              <a:gd name="connsiteY4006" fmla="*/ 2091793 h 2445798"/>
              <a:gd name="connsiteX4007" fmla="*/ 1068201 w 2440414"/>
              <a:gd name="connsiteY4007" fmla="*/ 2111107 h 2445798"/>
              <a:gd name="connsiteX4008" fmla="*/ 1076707 w 2440414"/>
              <a:gd name="connsiteY4008" fmla="*/ 2101336 h 2445798"/>
              <a:gd name="connsiteX4009" fmla="*/ 1085666 w 2440414"/>
              <a:gd name="connsiteY4009" fmla="*/ 2096565 h 2445798"/>
              <a:gd name="connsiteX4010" fmla="*/ 1115038 w 2440414"/>
              <a:gd name="connsiteY4010" fmla="*/ 2105881 h 2445798"/>
              <a:gd name="connsiteX4011" fmla="*/ 1173556 w 2440414"/>
              <a:gd name="connsiteY4011" fmla="*/ 2095997 h 2445798"/>
              <a:gd name="connsiteX4012" fmla="*/ 1162102 w 2440414"/>
              <a:gd name="connsiteY4012" fmla="*/ 2110311 h 2445798"/>
              <a:gd name="connsiteX4013" fmla="*/ 1158926 w 2440414"/>
              <a:gd name="connsiteY4013" fmla="*/ 2100768 h 2445798"/>
              <a:gd name="connsiteX4014" fmla="*/ 1141462 w 2440414"/>
              <a:gd name="connsiteY4014" fmla="*/ 2115424 h 2445798"/>
              <a:gd name="connsiteX4015" fmla="*/ 1147586 w 2440414"/>
              <a:gd name="connsiteY4015" fmla="*/ 2143826 h 2445798"/>
              <a:gd name="connsiteX4016" fmla="*/ 1156318 w 2440414"/>
              <a:gd name="connsiteY4016" fmla="*/ 2143826 h 2445798"/>
              <a:gd name="connsiteX4017" fmla="*/ 1206103 w 2440414"/>
              <a:gd name="connsiteY4017" fmla="*/ 2124626 h 2445798"/>
              <a:gd name="connsiteX4018" fmla="*/ 1176958 w 2440414"/>
              <a:gd name="connsiteY4018" fmla="*/ 2153142 h 2445798"/>
              <a:gd name="connsiteX4019" fmla="*/ 1165050 w 2440414"/>
              <a:gd name="connsiteY4019" fmla="*/ 2148598 h 2445798"/>
              <a:gd name="connsiteX4020" fmla="*/ 1159266 w 2440414"/>
              <a:gd name="connsiteY4020" fmla="*/ 2153369 h 2445798"/>
              <a:gd name="connsiteX4021" fmla="*/ 1156318 w 2440414"/>
              <a:gd name="connsiteY4021" fmla="*/ 2158254 h 2445798"/>
              <a:gd name="connsiteX4022" fmla="*/ 1144864 w 2440414"/>
              <a:gd name="connsiteY4022" fmla="*/ 2162912 h 2445798"/>
              <a:gd name="connsiteX4023" fmla="*/ 1141802 w 2440414"/>
              <a:gd name="connsiteY4023" fmla="*/ 2153369 h 2445798"/>
              <a:gd name="connsiteX4024" fmla="*/ 1133070 w 2440414"/>
              <a:gd name="connsiteY4024" fmla="*/ 2158254 h 2445798"/>
              <a:gd name="connsiteX4025" fmla="*/ 1109708 w 2440414"/>
              <a:gd name="connsiteY4025" fmla="*/ 2163253 h 2445798"/>
              <a:gd name="connsiteX4026" fmla="*/ 1106533 w 2440414"/>
              <a:gd name="connsiteY4026" fmla="*/ 2153710 h 2445798"/>
              <a:gd name="connsiteX4027" fmla="*/ 1094852 w 2440414"/>
              <a:gd name="connsiteY4027" fmla="*/ 2158709 h 2445798"/>
              <a:gd name="connsiteX4028" fmla="*/ 1092017 w 2440414"/>
              <a:gd name="connsiteY4028" fmla="*/ 2153710 h 2445798"/>
              <a:gd name="connsiteX4029" fmla="*/ 1089068 w 2440414"/>
              <a:gd name="connsiteY4029" fmla="*/ 2158709 h 2445798"/>
              <a:gd name="connsiteX4030" fmla="*/ 1086120 w 2440414"/>
              <a:gd name="connsiteY4030" fmla="*/ 2153710 h 2445798"/>
              <a:gd name="connsiteX4031" fmla="*/ 1071604 w 2440414"/>
              <a:gd name="connsiteY4031" fmla="*/ 2163480 h 2445798"/>
              <a:gd name="connsiteX4032" fmla="*/ 1094965 w 2440414"/>
              <a:gd name="connsiteY4032" fmla="*/ 2168252 h 2445798"/>
              <a:gd name="connsiteX4033" fmla="*/ 1045180 w 2440414"/>
              <a:gd name="connsiteY4033" fmla="*/ 2182907 h 2445798"/>
              <a:gd name="connsiteX4034" fmla="*/ 1039396 w 2440414"/>
              <a:gd name="connsiteY4034" fmla="*/ 2178136 h 2445798"/>
              <a:gd name="connsiteX4035" fmla="*/ 1030551 w 2440414"/>
              <a:gd name="connsiteY4035" fmla="*/ 2173364 h 2445798"/>
              <a:gd name="connsiteX4036" fmla="*/ 1007076 w 2440414"/>
              <a:gd name="connsiteY4036" fmla="*/ 2178363 h 2445798"/>
              <a:gd name="connsiteX4037" fmla="*/ 992446 w 2440414"/>
              <a:gd name="connsiteY4037" fmla="*/ 2178363 h 2445798"/>
              <a:gd name="connsiteX4038" fmla="*/ 989498 w 2440414"/>
              <a:gd name="connsiteY4038" fmla="*/ 2183362 h 2445798"/>
              <a:gd name="connsiteX4039" fmla="*/ 977703 w 2440414"/>
              <a:gd name="connsiteY4039" fmla="*/ 2178363 h 2445798"/>
              <a:gd name="connsiteX4040" fmla="*/ 974982 w 2440414"/>
              <a:gd name="connsiteY4040" fmla="*/ 2188020 h 2445798"/>
              <a:gd name="connsiteX4041" fmla="*/ 966023 w 2440414"/>
              <a:gd name="connsiteY4041" fmla="*/ 2178590 h 2445798"/>
              <a:gd name="connsiteX4042" fmla="*/ 960125 w 2440414"/>
              <a:gd name="connsiteY4042" fmla="*/ 2183475 h 2445798"/>
              <a:gd name="connsiteX4043" fmla="*/ 945610 w 2440414"/>
              <a:gd name="connsiteY4043" fmla="*/ 2183475 h 2445798"/>
              <a:gd name="connsiteX4044" fmla="*/ 942661 w 2440414"/>
              <a:gd name="connsiteY4044" fmla="*/ 2188247 h 2445798"/>
              <a:gd name="connsiteX4045" fmla="*/ 939599 w 2440414"/>
              <a:gd name="connsiteY4045" fmla="*/ 2183475 h 2445798"/>
              <a:gd name="connsiteX4046" fmla="*/ 936877 w 2440414"/>
              <a:gd name="connsiteY4046" fmla="*/ 2188247 h 2445798"/>
              <a:gd name="connsiteX4047" fmla="*/ 910227 w 2440414"/>
              <a:gd name="connsiteY4047" fmla="*/ 2183703 h 2445798"/>
              <a:gd name="connsiteX4048" fmla="*/ 904557 w 2440414"/>
              <a:gd name="connsiteY4048" fmla="*/ 2178931 h 2445798"/>
              <a:gd name="connsiteX4049" fmla="*/ 901495 w 2440414"/>
              <a:gd name="connsiteY4049" fmla="*/ 2183930 h 2445798"/>
              <a:gd name="connsiteX4050" fmla="*/ 892762 w 2440414"/>
              <a:gd name="connsiteY4050" fmla="*/ 2178931 h 2445798"/>
              <a:gd name="connsiteX4051" fmla="*/ 883917 w 2440414"/>
              <a:gd name="connsiteY4051" fmla="*/ 2179158 h 2445798"/>
              <a:gd name="connsiteX4052" fmla="*/ 872122 w 2440414"/>
              <a:gd name="connsiteY4052" fmla="*/ 2188701 h 2445798"/>
              <a:gd name="connsiteX4053" fmla="*/ 854544 w 2440414"/>
              <a:gd name="connsiteY4053" fmla="*/ 2179385 h 2445798"/>
              <a:gd name="connsiteX4054" fmla="*/ 851709 w 2440414"/>
              <a:gd name="connsiteY4054" fmla="*/ 2184271 h 2445798"/>
              <a:gd name="connsiteX4055" fmla="*/ 842977 w 2440414"/>
              <a:gd name="connsiteY4055" fmla="*/ 2179385 h 2445798"/>
              <a:gd name="connsiteX4056" fmla="*/ 840029 w 2440414"/>
              <a:gd name="connsiteY4056" fmla="*/ 2184271 h 2445798"/>
              <a:gd name="connsiteX4057" fmla="*/ 834018 w 2440414"/>
              <a:gd name="connsiteY4057" fmla="*/ 2179499 h 2445798"/>
              <a:gd name="connsiteX4058" fmla="*/ 813605 w 2440414"/>
              <a:gd name="connsiteY4058" fmla="*/ 2194041 h 2445798"/>
              <a:gd name="connsiteX4059" fmla="*/ 793192 w 2440414"/>
              <a:gd name="connsiteY4059" fmla="*/ 2194268 h 2445798"/>
              <a:gd name="connsiteX4060" fmla="*/ 813832 w 2440414"/>
              <a:gd name="connsiteY4060" fmla="*/ 2208356 h 2445798"/>
              <a:gd name="connsiteX4061" fmla="*/ 772779 w 2440414"/>
              <a:gd name="connsiteY4061" fmla="*/ 2213468 h 2445798"/>
              <a:gd name="connsiteX4062" fmla="*/ 763820 w 2440414"/>
              <a:gd name="connsiteY4062" fmla="*/ 2199153 h 2445798"/>
              <a:gd name="connsiteX4063" fmla="*/ 741025 w 2440414"/>
              <a:gd name="connsiteY4063" fmla="*/ 2217785 h 2445798"/>
              <a:gd name="connsiteX4064" fmla="*/ 741819 w 2440414"/>
              <a:gd name="connsiteY4064" fmla="*/ 2217444 h 2445798"/>
              <a:gd name="connsiteX4065" fmla="*/ 733087 w 2440414"/>
              <a:gd name="connsiteY4065" fmla="*/ 2227215 h 2445798"/>
              <a:gd name="connsiteX4066" fmla="*/ 739778 w 2440414"/>
              <a:gd name="connsiteY4066" fmla="*/ 2218240 h 2445798"/>
              <a:gd name="connsiteX4067" fmla="*/ 728664 w 2440414"/>
              <a:gd name="connsiteY4067" fmla="*/ 2213922 h 2445798"/>
              <a:gd name="connsiteX4068" fmla="*/ 722994 w 2440414"/>
              <a:gd name="connsiteY4068" fmla="*/ 2223238 h 2445798"/>
              <a:gd name="connsiteX4069" fmla="*/ 714261 w 2440414"/>
              <a:gd name="connsiteY4069" fmla="*/ 2218580 h 2445798"/>
              <a:gd name="connsiteX4070" fmla="*/ 699518 w 2440414"/>
              <a:gd name="connsiteY4070" fmla="*/ 2232895 h 2445798"/>
              <a:gd name="connsiteX4071" fmla="*/ 714375 w 2440414"/>
              <a:gd name="connsiteY4071" fmla="*/ 2256980 h 2445798"/>
              <a:gd name="connsiteX4072" fmla="*/ 734901 w 2440414"/>
              <a:gd name="connsiteY4072" fmla="*/ 2247210 h 2445798"/>
              <a:gd name="connsiteX4073" fmla="*/ 729117 w 2440414"/>
              <a:gd name="connsiteY4073" fmla="*/ 2256753 h 2445798"/>
              <a:gd name="connsiteX4074" fmla="*/ 696910 w 2440414"/>
              <a:gd name="connsiteY4074" fmla="*/ 2266410 h 2445798"/>
              <a:gd name="connsiteX4075" fmla="*/ 693962 w 2440414"/>
              <a:gd name="connsiteY4075" fmla="*/ 2276180 h 2445798"/>
              <a:gd name="connsiteX4076" fmla="*/ 682508 w 2440414"/>
              <a:gd name="connsiteY4076" fmla="*/ 2295039 h 2445798"/>
              <a:gd name="connsiteX4077" fmla="*/ 691353 w 2440414"/>
              <a:gd name="connsiteY4077" fmla="*/ 2300038 h 2445798"/>
              <a:gd name="connsiteX4078" fmla="*/ 705869 w 2440414"/>
              <a:gd name="connsiteY4078" fmla="*/ 2299811 h 2445798"/>
              <a:gd name="connsiteX4079" fmla="*/ 714601 w 2440414"/>
              <a:gd name="connsiteY4079" fmla="*/ 2294812 h 2445798"/>
              <a:gd name="connsiteX4080" fmla="*/ 741252 w 2440414"/>
              <a:gd name="connsiteY4080" fmla="*/ 2304355 h 2445798"/>
              <a:gd name="connsiteX4081" fmla="*/ 770397 w 2440414"/>
              <a:gd name="connsiteY4081" fmla="*/ 2289813 h 2445798"/>
              <a:gd name="connsiteX4082" fmla="*/ 773346 w 2440414"/>
              <a:gd name="connsiteY4082" fmla="*/ 2299356 h 2445798"/>
              <a:gd name="connsiteX4083" fmla="*/ 793986 w 2440414"/>
              <a:gd name="connsiteY4083" fmla="*/ 2304014 h 2445798"/>
              <a:gd name="connsiteX4084" fmla="*/ 817234 w 2440414"/>
              <a:gd name="connsiteY4084" fmla="*/ 2299015 h 2445798"/>
              <a:gd name="connsiteX4085" fmla="*/ 846606 w 2440414"/>
              <a:gd name="connsiteY4085" fmla="*/ 2298788 h 2445798"/>
              <a:gd name="connsiteX4086" fmla="*/ 858287 w 2440414"/>
              <a:gd name="connsiteY4086" fmla="*/ 2284473 h 2445798"/>
              <a:gd name="connsiteX4087" fmla="*/ 867359 w 2440414"/>
              <a:gd name="connsiteY4087" fmla="*/ 2322646 h 2445798"/>
              <a:gd name="connsiteX4088" fmla="*/ 890608 w 2440414"/>
              <a:gd name="connsiteY4088" fmla="*/ 2308104 h 2445798"/>
              <a:gd name="connsiteX4089" fmla="*/ 975776 w 2440414"/>
              <a:gd name="connsiteY4089" fmla="*/ 2312080 h 2445798"/>
              <a:gd name="connsiteX4090" fmla="*/ 969992 w 2440414"/>
              <a:gd name="connsiteY4090" fmla="*/ 2321851 h 2445798"/>
              <a:gd name="connsiteX4091" fmla="*/ 958311 w 2440414"/>
              <a:gd name="connsiteY4091" fmla="*/ 2326736 h 2445798"/>
              <a:gd name="connsiteX4092" fmla="*/ 946630 w 2440414"/>
              <a:gd name="connsiteY4092" fmla="*/ 2321964 h 2445798"/>
              <a:gd name="connsiteX4093" fmla="*/ 937898 w 2440414"/>
              <a:gd name="connsiteY4093" fmla="*/ 2331507 h 2445798"/>
              <a:gd name="connsiteX4094" fmla="*/ 928939 w 2440414"/>
              <a:gd name="connsiteY4094" fmla="*/ 2326963 h 2445798"/>
              <a:gd name="connsiteX4095" fmla="*/ 914423 w 2440414"/>
              <a:gd name="connsiteY4095" fmla="*/ 2336733 h 2445798"/>
              <a:gd name="connsiteX4096" fmla="*/ 905691 w 2440414"/>
              <a:gd name="connsiteY4096" fmla="*/ 2331735 h 2445798"/>
              <a:gd name="connsiteX4097" fmla="*/ 902515 w 2440414"/>
              <a:gd name="connsiteY4097" fmla="*/ 2327190 h 2445798"/>
              <a:gd name="connsiteX4098" fmla="*/ 896732 w 2440414"/>
              <a:gd name="connsiteY4098" fmla="*/ 2331962 h 2445798"/>
              <a:gd name="connsiteX4099" fmla="*/ 887999 w 2440414"/>
              <a:gd name="connsiteY4099" fmla="*/ 2327417 h 2445798"/>
              <a:gd name="connsiteX4100" fmla="*/ 885051 w 2440414"/>
              <a:gd name="connsiteY4100" fmla="*/ 2331962 h 2445798"/>
              <a:gd name="connsiteX4101" fmla="*/ 876092 w 2440414"/>
              <a:gd name="connsiteY4101" fmla="*/ 2327417 h 2445798"/>
              <a:gd name="connsiteX4102" fmla="*/ 873143 w 2440414"/>
              <a:gd name="connsiteY4102" fmla="*/ 2332189 h 2445798"/>
              <a:gd name="connsiteX4103" fmla="*/ 855679 w 2440414"/>
              <a:gd name="connsiteY4103" fmla="*/ 2341619 h 2445798"/>
              <a:gd name="connsiteX4104" fmla="*/ 846719 w 2440414"/>
              <a:gd name="connsiteY4104" fmla="*/ 2332189 h 2445798"/>
              <a:gd name="connsiteX4105" fmla="*/ 829255 w 2440414"/>
              <a:gd name="connsiteY4105" fmla="*/ 2341846 h 2445798"/>
              <a:gd name="connsiteX4106" fmla="*/ 814626 w 2440414"/>
              <a:gd name="connsiteY4106" fmla="*/ 2332530 h 2445798"/>
              <a:gd name="connsiteX4107" fmla="*/ 811904 w 2440414"/>
              <a:gd name="connsiteY4107" fmla="*/ 2347072 h 2445798"/>
              <a:gd name="connsiteX4108" fmla="*/ 791264 w 2440414"/>
              <a:gd name="connsiteY4108" fmla="*/ 2347072 h 2445798"/>
              <a:gd name="connsiteX4109" fmla="*/ 794439 w 2440414"/>
              <a:gd name="connsiteY4109" fmla="*/ 2366044 h 2445798"/>
              <a:gd name="connsiteX4110" fmla="*/ 779697 w 2440414"/>
              <a:gd name="connsiteY4110" fmla="*/ 2347185 h 2445798"/>
              <a:gd name="connsiteX4111" fmla="*/ 762232 w 2440414"/>
              <a:gd name="connsiteY4111" fmla="*/ 2366272 h 2445798"/>
              <a:gd name="connsiteX4112" fmla="*/ 735695 w 2440414"/>
              <a:gd name="connsiteY4112" fmla="*/ 2352184 h 2445798"/>
              <a:gd name="connsiteX4113" fmla="*/ 720952 w 2440414"/>
              <a:gd name="connsiteY4113" fmla="*/ 2371384 h 2445798"/>
              <a:gd name="connsiteX4114" fmla="*/ 691807 w 2440414"/>
              <a:gd name="connsiteY4114" fmla="*/ 2366840 h 2445798"/>
              <a:gd name="connsiteX4115" fmla="*/ 682848 w 2440414"/>
              <a:gd name="connsiteY4115" fmla="*/ 2357297 h 2445798"/>
              <a:gd name="connsiteX4116" fmla="*/ 676951 w 2440414"/>
              <a:gd name="connsiteY4116" fmla="*/ 2352525 h 2445798"/>
              <a:gd name="connsiteX4117" fmla="*/ 656424 w 2440414"/>
              <a:gd name="connsiteY4117" fmla="*/ 2352752 h 2445798"/>
              <a:gd name="connsiteX4118" fmla="*/ 653476 w 2440414"/>
              <a:gd name="connsiteY4118" fmla="*/ 2347867 h 2445798"/>
              <a:gd name="connsiteX4119" fmla="*/ 644743 w 2440414"/>
              <a:gd name="connsiteY4119" fmla="*/ 2347981 h 2445798"/>
              <a:gd name="connsiteX4120" fmla="*/ 624103 w 2440414"/>
              <a:gd name="connsiteY4120" fmla="*/ 2352979 h 2445798"/>
              <a:gd name="connsiteX4121" fmla="*/ 618547 w 2440414"/>
              <a:gd name="connsiteY4121" fmla="*/ 2372179 h 2445798"/>
              <a:gd name="connsiteX4122" fmla="*/ 624330 w 2440414"/>
              <a:gd name="connsiteY4122" fmla="*/ 2372066 h 2445798"/>
              <a:gd name="connsiteX4123" fmla="*/ 659486 w 2440414"/>
              <a:gd name="connsiteY4123" fmla="*/ 2371838 h 2445798"/>
              <a:gd name="connsiteX4124" fmla="*/ 650754 w 2440414"/>
              <a:gd name="connsiteY4124" fmla="*/ 2376610 h 2445798"/>
              <a:gd name="connsiteX4125" fmla="*/ 589174 w 2440414"/>
              <a:gd name="connsiteY4125" fmla="*/ 2381950 h 2445798"/>
              <a:gd name="connsiteX4126" fmla="*/ 574545 w 2440414"/>
              <a:gd name="connsiteY4126" fmla="*/ 2377178 h 2445798"/>
              <a:gd name="connsiteX4127" fmla="*/ 565813 w 2440414"/>
              <a:gd name="connsiteY4127" fmla="*/ 2382177 h 2445798"/>
              <a:gd name="connsiteX4128" fmla="*/ 562864 w 2440414"/>
              <a:gd name="connsiteY4128" fmla="*/ 2386948 h 2445798"/>
              <a:gd name="connsiteX4129" fmla="*/ 548121 w 2440414"/>
              <a:gd name="connsiteY4129" fmla="*/ 2382177 h 2445798"/>
              <a:gd name="connsiteX4130" fmla="*/ 527708 w 2440414"/>
              <a:gd name="connsiteY4130" fmla="*/ 2387062 h 2445798"/>
              <a:gd name="connsiteX4131" fmla="*/ 518749 w 2440414"/>
              <a:gd name="connsiteY4131" fmla="*/ 2382290 h 2445798"/>
              <a:gd name="connsiteX4132" fmla="*/ 480645 w 2440414"/>
              <a:gd name="connsiteY4132" fmla="*/ 2392061 h 2445798"/>
              <a:gd name="connsiteX4133" fmla="*/ 466015 w 2440414"/>
              <a:gd name="connsiteY4133" fmla="*/ 2377973 h 2445798"/>
              <a:gd name="connsiteX4134" fmla="*/ 416344 w 2440414"/>
              <a:gd name="connsiteY4134" fmla="*/ 2383086 h 2445798"/>
              <a:gd name="connsiteX4135" fmla="*/ 410220 w 2440414"/>
              <a:gd name="connsiteY4135" fmla="*/ 2359114 h 2445798"/>
              <a:gd name="connsiteX4136" fmla="*/ 401261 w 2440414"/>
              <a:gd name="connsiteY4136" fmla="*/ 2354570 h 2445798"/>
              <a:gd name="connsiteX4137" fmla="*/ 339568 w 2440414"/>
              <a:gd name="connsiteY4137" fmla="*/ 2335938 h 2445798"/>
              <a:gd name="connsiteX4138" fmla="*/ 327660 w 2440414"/>
              <a:gd name="connsiteY4138" fmla="*/ 2316852 h 2445798"/>
              <a:gd name="connsiteX4139" fmla="*/ 292504 w 2440414"/>
              <a:gd name="connsiteY4139" fmla="*/ 2312080 h 2445798"/>
              <a:gd name="connsiteX4140" fmla="*/ 298288 w 2440414"/>
              <a:gd name="connsiteY4140" fmla="*/ 2278793 h 2445798"/>
              <a:gd name="connsiteX4141" fmla="*/ 286380 w 2440414"/>
              <a:gd name="connsiteY4141" fmla="*/ 2278907 h 2445798"/>
              <a:gd name="connsiteX4142" fmla="*/ 268689 w 2440414"/>
              <a:gd name="connsiteY4142" fmla="*/ 2274362 h 2445798"/>
              <a:gd name="connsiteX4143" fmla="*/ 259843 w 2440414"/>
              <a:gd name="connsiteY4143" fmla="*/ 2255162 h 2445798"/>
              <a:gd name="connsiteX4144" fmla="*/ 315752 w 2440414"/>
              <a:gd name="connsiteY4144" fmla="*/ 2259480 h 2445798"/>
              <a:gd name="connsiteX4145" fmla="*/ 306793 w 2440414"/>
              <a:gd name="connsiteY4145" fmla="*/ 2245392 h 2445798"/>
              <a:gd name="connsiteX4146" fmla="*/ 303845 w 2440414"/>
              <a:gd name="connsiteY4146" fmla="*/ 2249936 h 2445798"/>
              <a:gd name="connsiteX4147" fmla="*/ 291937 w 2440414"/>
              <a:gd name="connsiteY4147" fmla="*/ 2240620 h 2445798"/>
              <a:gd name="connsiteX4148" fmla="*/ 289215 w 2440414"/>
              <a:gd name="connsiteY4148" fmla="*/ 2245392 h 2445798"/>
              <a:gd name="connsiteX4149" fmla="*/ 283205 w 2440414"/>
              <a:gd name="connsiteY4149" fmla="*/ 2245392 h 2445798"/>
              <a:gd name="connsiteX4150" fmla="*/ 277308 w 2440414"/>
              <a:gd name="connsiteY4150" fmla="*/ 2226419 h 2445798"/>
              <a:gd name="connsiteX4151" fmla="*/ 241925 w 2440414"/>
              <a:gd name="connsiteY4151" fmla="*/ 2207560 h 2445798"/>
              <a:gd name="connsiteX4152" fmla="*/ 253606 w 2440414"/>
              <a:gd name="connsiteY4152" fmla="*/ 2193246 h 2445798"/>
              <a:gd name="connsiteX4153" fmla="*/ 247482 w 2440414"/>
              <a:gd name="connsiteY4153" fmla="*/ 2178704 h 2445798"/>
              <a:gd name="connsiteX4154" fmla="*/ 238750 w 2440414"/>
              <a:gd name="connsiteY4154" fmla="*/ 2178704 h 2445798"/>
              <a:gd name="connsiteX4155" fmla="*/ 229791 w 2440414"/>
              <a:gd name="connsiteY4155" fmla="*/ 2169388 h 2445798"/>
              <a:gd name="connsiteX4156" fmla="*/ 227069 w 2440414"/>
              <a:gd name="connsiteY4156" fmla="*/ 2164616 h 2445798"/>
              <a:gd name="connsiteX4157" fmla="*/ 232853 w 2440414"/>
              <a:gd name="connsiteY4157" fmla="*/ 2164616 h 2445798"/>
              <a:gd name="connsiteX4158" fmla="*/ 247255 w 2440414"/>
              <a:gd name="connsiteY4158" fmla="*/ 2154960 h 2445798"/>
              <a:gd name="connsiteX4159" fmla="*/ 253493 w 2440414"/>
              <a:gd name="connsiteY4159" fmla="*/ 2164503 h 2445798"/>
              <a:gd name="connsiteX4160" fmla="*/ 271070 w 2440414"/>
              <a:gd name="connsiteY4160" fmla="*/ 2164503 h 2445798"/>
              <a:gd name="connsiteX4161" fmla="*/ 270957 w 2440414"/>
              <a:gd name="connsiteY4161" fmla="*/ 2145189 h 2445798"/>
              <a:gd name="connsiteX4162" fmla="*/ 214934 w 2440414"/>
              <a:gd name="connsiteY4162" fmla="*/ 2117014 h 2445798"/>
              <a:gd name="connsiteX4163" fmla="*/ 197243 w 2440414"/>
              <a:gd name="connsiteY4163" fmla="*/ 2122013 h 2445798"/>
              <a:gd name="connsiteX4164" fmla="*/ 200418 w 2440414"/>
              <a:gd name="connsiteY4164" fmla="*/ 2136101 h 2445798"/>
              <a:gd name="connsiteX4165" fmla="*/ 188511 w 2440414"/>
              <a:gd name="connsiteY4165" fmla="*/ 2126785 h 2445798"/>
              <a:gd name="connsiteX4166" fmla="*/ 173881 w 2440414"/>
              <a:gd name="connsiteY4166" fmla="*/ 2107698 h 2445798"/>
              <a:gd name="connsiteX4167" fmla="*/ 179665 w 2440414"/>
              <a:gd name="connsiteY4167" fmla="*/ 2098155 h 2445798"/>
              <a:gd name="connsiteX4168" fmla="*/ 173655 w 2440414"/>
              <a:gd name="connsiteY4168" fmla="*/ 2088839 h 2445798"/>
              <a:gd name="connsiteX4169" fmla="*/ 153015 w 2440414"/>
              <a:gd name="connsiteY4169" fmla="*/ 2074525 h 2445798"/>
              <a:gd name="connsiteX4170" fmla="*/ 164809 w 2440414"/>
              <a:gd name="connsiteY4170" fmla="*/ 2069640 h 2445798"/>
              <a:gd name="connsiteX4171" fmla="*/ 167531 w 2440414"/>
              <a:gd name="connsiteY4171" fmla="*/ 2064868 h 2445798"/>
              <a:gd name="connsiteX4172" fmla="*/ 179438 w 2440414"/>
              <a:gd name="connsiteY4172" fmla="*/ 2064641 h 2445798"/>
              <a:gd name="connsiteX4173" fmla="*/ 176263 w 2440414"/>
              <a:gd name="connsiteY4173" fmla="*/ 2045555 h 2445798"/>
              <a:gd name="connsiteX4174" fmla="*/ 170479 w 2440414"/>
              <a:gd name="connsiteY4174" fmla="*/ 2045555 h 2445798"/>
              <a:gd name="connsiteX4175" fmla="*/ 170366 w 2440414"/>
              <a:gd name="connsiteY4175" fmla="*/ 2040783 h 2445798"/>
              <a:gd name="connsiteX4176" fmla="*/ 143942 w 2440414"/>
              <a:gd name="connsiteY4176" fmla="*/ 2022038 h 2445798"/>
              <a:gd name="connsiteX4177" fmla="*/ 132035 w 2440414"/>
              <a:gd name="connsiteY4177" fmla="*/ 2017380 h 2445798"/>
              <a:gd name="connsiteX4178" fmla="*/ 137818 w 2440414"/>
              <a:gd name="connsiteY4178" fmla="*/ 1988637 h 2445798"/>
              <a:gd name="connsiteX4179" fmla="*/ 140767 w 2440414"/>
              <a:gd name="connsiteY4179" fmla="*/ 1998180 h 2445798"/>
              <a:gd name="connsiteX4180" fmla="*/ 155623 w 2440414"/>
              <a:gd name="connsiteY4180" fmla="*/ 2017266 h 2445798"/>
              <a:gd name="connsiteX4181" fmla="*/ 167191 w 2440414"/>
              <a:gd name="connsiteY4181" fmla="*/ 2002724 h 2445798"/>
              <a:gd name="connsiteX4182" fmla="*/ 149499 w 2440414"/>
              <a:gd name="connsiteY4182" fmla="*/ 1998180 h 2445798"/>
              <a:gd name="connsiteX4183" fmla="*/ 149499 w 2440414"/>
              <a:gd name="connsiteY4183" fmla="*/ 1988409 h 2445798"/>
              <a:gd name="connsiteX4184" fmla="*/ 140540 w 2440414"/>
              <a:gd name="connsiteY4184" fmla="*/ 1974208 h 2445798"/>
              <a:gd name="connsiteX4185" fmla="*/ 134756 w 2440414"/>
              <a:gd name="connsiteY4185" fmla="*/ 1979094 h 2445798"/>
              <a:gd name="connsiteX4186" fmla="*/ 122849 w 2440414"/>
              <a:gd name="connsiteY4186" fmla="*/ 1969550 h 2445798"/>
              <a:gd name="connsiteX4187" fmla="*/ 117178 w 2440414"/>
              <a:gd name="connsiteY4187" fmla="*/ 1960121 h 2445798"/>
              <a:gd name="connsiteX4188" fmla="*/ 122735 w 2440414"/>
              <a:gd name="connsiteY4188" fmla="*/ 1940807 h 2445798"/>
              <a:gd name="connsiteX4189" fmla="*/ 131468 w 2440414"/>
              <a:gd name="connsiteY4189" fmla="*/ 1940807 h 2445798"/>
              <a:gd name="connsiteX4190" fmla="*/ 125457 w 2440414"/>
              <a:gd name="connsiteY4190" fmla="*/ 1912292 h 2445798"/>
              <a:gd name="connsiteX4191" fmla="*/ 104817 w 2440414"/>
              <a:gd name="connsiteY4191" fmla="*/ 1912405 h 2445798"/>
              <a:gd name="connsiteX4192" fmla="*/ 104817 w 2440414"/>
              <a:gd name="connsiteY4192" fmla="*/ 1898204 h 2445798"/>
              <a:gd name="connsiteX4193" fmla="*/ 89961 w 2440414"/>
              <a:gd name="connsiteY4193" fmla="*/ 1869575 h 2445798"/>
              <a:gd name="connsiteX4194" fmla="*/ 72270 w 2440414"/>
              <a:gd name="connsiteY4194" fmla="*/ 1855260 h 2445798"/>
              <a:gd name="connsiteX4195" fmla="*/ 66373 w 2440414"/>
              <a:gd name="connsiteY4195" fmla="*/ 1817201 h 2445798"/>
              <a:gd name="connsiteX4196" fmla="*/ 45506 w 2440414"/>
              <a:gd name="connsiteY4196" fmla="*/ 1788572 h 2445798"/>
              <a:gd name="connsiteX4197" fmla="*/ 36547 w 2440414"/>
              <a:gd name="connsiteY4197" fmla="*/ 1769599 h 2445798"/>
              <a:gd name="connsiteX4198" fmla="*/ 39382 w 2440414"/>
              <a:gd name="connsiteY4198" fmla="*/ 1759829 h 2445798"/>
              <a:gd name="connsiteX4199" fmla="*/ 30650 w 2440414"/>
              <a:gd name="connsiteY4199" fmla="*/ 1745741 h 2445798"/>
              <a:gd name="connsiteX4200" fmla="*/ 30650 w 2440414"/>
              <a:gd name="connsiteY4200" fmla="*/ 1740970 h 2445798"/>
              <a:gd name="connsiteX4201" fmla="*/ 27474 w 2440414"/>
              <a:gd name="connsiteY4201" fmla="*/ 1736198 h 2445798"/>
              <a:gd name="connsiteX4202" fmla="*/ 24412 w 2440414"/>
              <a:gd name="connsiteY4202" fmla="*/ 1707455 h 2445798"/>
              <a:gd name="connsiteX4203" fmla="*/ 21464 w 2440414"/>
              <a:gd name="connsiteY4203" fmla="*/ 1693368 h 2445798"/>
              <a:gd name="connsiteX4204" fmla="*/ 41877 w 2440414"/>
              <a:gd name="connsiteY4204" fmla="*/ 1683598 h 2445798"/>
              <a:gd name="connsiteX4205" fmla="*/ 50836 w 2440414"/>
              <a:gd name="connsiteY4205" fmla="*/ 1702684 h 2445798"/>
              <a:gd name="connsiteX4206" fmla="*/ 71249 w 2440414"/>
              <a:gd name="connsiteY4206" fmla="*/ 1707115 h 2445798"/>
              <a:gd name="connsiteX4207" fmla="*/ 71476 w 2440414"/>
              <a:gd name="connsiteY4207" fmla="*/ 1726314 h 2445798"/>
              <a:gd name="connsiteX4208" fmla="*/ 83157 w 2440414"/>
              <a:gd name="connsiteY4208" fmla="*/ 1721543 h 2445798"/>
              <a:gd name="connsiteX4209" fmla="*/ 74311 w 2440414"/>
              <a:gd name="connsiteY4209" fmla="*/ 1702457 h 2445798"/>
              <a:gd name="connsiteX4210" fmla="*/ 71136 w 2440414"/>
              <a:gd name="connsiteY4210" fmla="*/ 1683257 h 2445798"/>
              <a:gd name="connsiteX4211" fmla="*/ 76806 w 2440414"/>
              <a:gd name="connsiteY4211" fmla="*/ 1664171 h 2445798"/>
              <a:gd name="connsiteX4212" fmla="*/ 73857 w 2440414"/>
              <a:gd name="connsiteY4212" fmla="*/ 1659399 h 2445798"/>
              <a:gd name="connsiteX4213" fmla="*/ 76806 w 2440414"/>
              <a:gd name="connsiteY4213" fmla="*/ 1654627 h 2445798"/>
              <a:gd name="connsiteX4214" fmla="*/ 64898 w 2440414"/>
              <a:gd name="connsiteY4214" fmla="*/ 1630883 h 2445798"/>
              <a:gd name="connsiteX4215" fmla="*/ 50496 w 2440414"/>
              <a:gd name="connsiteY4215" fmla="*/ 1635655 h 2445798"/>
              <a:gd name="connsiteX4216" fmla="*/ 50042 w 2440414"/>
              <a:gd name="connsiteY4216" fmla="*/ 1602254 h 2445798"/>
              <a:gd name="connsiteX4217" fmla="*/ 67733 w 2440414"/>
              <a:gd name="connsiteY4217" fmla="*/ 1602140 h 2445798"/>
              <a:gd name="connsiteX4218" fmla="*/ 70682 w 2440414"/>
              <a:gd name="connsiteY4218" fmla="*/ 1635428 h 2445798"/>
              <a:gd name="connsiteX4219" fmla="*/ 85538 w 2440414"/>
              <a:gd name="connsiteY4219" fmla="*/ 1630656 h 2445798"/>
              <a:gd name="connsiteX4220" fmla="*/ 70455 w 2440414"/>
              <a:gd name="connsiteY4220" fmla="*/ 1611570 h 2445798"/>
              <a:gd name="connsiteX4221" fmla="*/ 70455 w 2440414"/>
              <a:gd name="connsiteY4221" fmla="*/ 1602140 h 2445798"/>
              <a:gd name="connsiteX4222" fmla="*/ 73517 w 2440414"/>
              <a:gd name="connsiteY4222" fmla="*/ 1592597 h 2445798"/>
              <a:gd name="connsiteX4223" fmla="*/ 70455 w 2440414"/>
              <a:gd name="connsiteY4223" fmla="*/ 1602140 h 2445798"/>
              <a:gd name="connsiteX4224" fmla="*/ 67733 w 2440414"/>
              <a:gd name="connsiteY4224" fmla="*/ 1602140 h 2445798"/>
              <a:gd name="connsiteX4225" fmla="*/ 67507 w 2440414"/>
              <a:gd name="connsiteY4225" fmla="*/ 1588053 h 2445798"/>
              <a:gd name="connsiteX4226" fmla="*/ 70342 w 2440414"/>
              <a:gd name="connsiteY4226" fmla="*/ 1578282 h 2445798"/>
              <a:gd name="connsiteX4227" fmla="*/ 67507 w 2440414"/>
              <a:gd name="connsiteY4227" fmla="*/ 1588053 h 2445798"/>
              <a:gd name="connsiteX4228" fmla="*/ 46640 w 2440414"/>
              <a:gd name="connsiteY4228" fmla="*/ 1549653 h 2445798"/>
              <a:gd name="connsiteX4229" fmla="*/ 20330 w 2440414"/>
              <a:gd name="connsiteY4229" fmla="*/ 1530908 h 2445798"/>
              <a:gd name="connsiteX4230" fmla="*/ 17154 w 2440414"/>
              <a:gd name="connsiteY4230" fmla="*/ 1521365 h 2445798"/>
              <a:gd name="connsiteX4231" fmla="*/ 19876 w 2440414"/>
              <a:gd name="connsiteY4231" fmla="*/ 1492508 h 2445798"/>
              <a:gd name="connsiteX4232" fmla="*/ 14092 w 2440414"/>
              <a:gd name="connsiteY4232" fmla="*/ 1483192 h 2445798"/>
              <a:gd name="connsiteX4233" fmla="*/ 10917 w 2440414"/>
              <a:gd name="connsiteY4233" fmla="*/ 1473763 h 2445798"/>
              <a:gd name="connsiteX4234" fmla="*/ 22825 w 2440414"/>
              <a:gd name="connsiteY4234" fmla="*/ 1478307 h 2445798"/>
              <a:gd name="connsiteX4235" fmla="*/ 22825 w 2440414"/>
              <a:gd name="connsiteY4235" fmla="*/ 1487850 h 2445798"/>
              <a:gd name="connsiteX4236" fmla="*/ 25660 w 2440414"/>
              <a:gd name="connsiteY4236" fmla="*/ 1478307 h 2445798"/>
              <a:gd name="connsiteX4237" fmla="*/ 28835 w 2440414"/>
              <a:gd name="connsiteY4237" fmla="*/ 1497279 h 2445798"/>
              <a:gd name="connsiteX4238" fmla="*/ 34619 w 2440414"/>
              <a:gd name="connsiteY4238" fmla="*/ 1502051 h 2445798"/>
              <a:gd name="connsiteX4239" fmla="*/ 34619 w 2440414"/>
              <a:gd name="connsiteY4239" fmla="*/ 1511594 h 2445798"/>
              <a:gd name="connsiteX4240" fmla="*/ 43465 w 2440414"/>
              <a:gd name="connsiteY4240" fmla="*/ 1525909 h 2445798"/>
              <a:gd name="connsiteX4241" fmla="*/ 60929 w 2440414"/>
              <a:gd name="connsiteY4241" fmla="*/ 1511367 h 2445798"/>
              <a:gd name="connsiteX4242" fmla="*/ 49475 w 2440414"/>
              <a:gd name="connsiteY4242" fmla="*/ 1506823 h 2445798"/>
              <a:gd name="connsiteX4243" fmla="*/ 46300 w 2440414"/>
              <a:gd name="connsiteY4243" fmla="*/ 1478080 h 2445798"/>
              <a:gd name="connsiteX4244" fmla="*/ 40289 w 2440414"/>
              <a:gd name="connsiteY4244" fmla="*/ 1458993 h 2445798"/>
              <a:gd name="connsiteX4245" fmla="*/ 49248 w 2440414"/>
              <a:gd name="connsiteY4245" fmla="*/ 1473535 h 2445798"/>
              <a:gd name="connsiteX4246" fmla="*/ 51857 w 2440414"/>
              <a:gd name="connsiteY4246" fmla="*/ 1458993 h 2445798"/>
              <a:gd name="connsiteX4247" fmla="*/ 46073 w 2440414"/>
              <a:gd name="connsiteY4247" fmla="*/ 1458993 h 2445798"/>
              <a:gd name="connsiteX4248" fmla="*/ 42898 w 2440414"/>
              <a:gd name="connsiteY4248" fmla="*/ 1440021 h 2445798"/>
              <a:gd name="connsiteX4249" fmla="*/ 51857 w 2440414"/>
              <a:gd name="connsiteY4249" fmla="*/ 1444792 h 2445798"/>
              <a:gd name="connsiteX4250" fmla="*/ 37000 w 2440414"/>
              <a:gd name="connsiteY4250" fmla="*/ 1420935 h 2445798"/>
              <a:gd name="connsiteX4251" fmla="*/ 33825 w 2440414"/>
              <a:gd name="connsiteY4251" fmla="*/ 1396963 h 2445798"/>
              <a:gd name="connsiteX4252" fmla="*/ 22031 w 2440414"/>
              <a:gd name="connsiteY4252" fmla="*/ 1382876 h 2445798"/>
              <a:gd name="connsiteX4253" fmla="*/ 16134 w 2440414"/>
              <a:gd name="connsiteY4253" fmla="*/ 1368561 h 2445798"/>
              <a:gd name="connsiteX4254" fmla="*/ 9783 w 2440414"/>
              <a:gd name="connsiteY4254" fmla="*/ 1292102 h 2445798"/>
              <a:gd name="connsiteX4255" fmla="*/ 15567 w 2440414"/>
              <a:gd name="connsiteY4255" fmla="*/ 1306190 h 2445798"/>
              <a:gd name="connsiteX4256" fmla="*/ 18288 w 2440414"/>
              <a:gd name="connsiteY4256" fmla="*/ 1272903 h 2445798"/>
              <a:gd name="connsiteX4257" fmla="*/ 12391 w 2440414"/>
              <a:gd name="connsiteY4257" fmla="*/ 1244273 h 2445798"/>
              <a:gd name="connsiteX4258" fmla="*/ 9556 w 2440414"/>
              <a:gd name="connsiteY4258" fmla="*/ 1268358 h 2445798"/>
              <a:gd name="connsiteX4259" fmla="*/ 257 w 2440414"/>
              <a:gd name="connsiteY4259" fmla="*/ 1215985 h 2445798"/>
              <a:gd name="connsiteX4260" fmla="*/ 8989 w 2440414"/>
              <a:gd name="connsiteY4260" fmla="*/ 1201215 h 2445798"/>
              <a:gd name="connsiteX4261" fmla="*/ 3205 w 2440414"/>
              <a:gd name="connsiteY4261" fmla="*/ 1191786 h 2445798"/>
              <a:gd name="connsiteX4262" fmla="*/ 8762 w 2440414"/>
              <a:gd name="connsiteY4262" fmla="*/ 1172700 h 2445798"/>
              <a:gd name="connsiteX4263" fmla="*/ 8762 w 2440414"/>
              <a:gd name="connsiteY4263" fmla="*/ 1153613 h 2445798"/>
              <a:gd name="connsiteX4264" fmla="*/ 17495 w 2440414"/>
              <a:gd name="connsiteY4264" fmla="*/ 1162929 h 2445798"/>
              <a:gd name="connsiteX4265" fmla="*/ 14546 w 2440414"/>
              <a:gd name="connsiteY4265" fmla="*/ 1129642 h 2445798"/>
              <a:gd name="connsiteX4266" fmla="*/ 49021 w 2440414"/>
              <a:gd name="connsiteY4266" fmla="*/ 1043527 h 2445798"/>
              <a:gd name="connsiteX4267" fmla="*/ 49021 w 2440414"/>
              <a:gd name="connsiteY4267" fmla="*/ 1029212 h 2445798"/>
              <a:gd name="connsiteX4268" fmla="*/ 40516 w 2440414"/>
              <a:gd name="connsiteY4268" fmla="*/ 1007172 h 2445798"/>
              <a:gd name="connsiteX4269" fmla="*/ 37794 w 2440414"/>
              <a:gd name="connsiteY4269" fmla="*/ 1011375 h 2445798"/>
              <a:gd name="connsiteX4270" fmla="*/ 40289 w 2440414"/>
              <a:gd name="connsiteY4270" fmla="*/ 1006604 h 2445798"/>
              <a:gd name="connsiteX4271" fmla="*/ 39949 w 2440414"/>
              <a:gd name="connsiteY4271" fmla="*/ 1005241 h 2445798"/>
              <a:gd name="connsiteX4272" fmla="*/ 54465 w 2440414"/>
              <a:gd name="connsiteY4272" fmla="*/ 966955 h 2445798"/>
              <a:gd name="connsiteX4273" fmla="*/ 45506 w 2440414"/>
              <a:gd name="connsiteY4273" fmla="*/ 957525 h 2445798"/>
              <a:gd name="connsiteX4274" fmla="*/ 28041 w 2440414"/>
              <a:gd name="connsiteY4274" fmla="*/ 972067 h 2445798"/>
              <a:gd name="connsiteX4275" fmla="*/ 42330 w 2440414"/>
              <a:gd name="connsiteY4275" fmla="*/ 943097 h 2445798"/>
              <a:gd name="connsiteX4276" fmla="*/ 51063 w 2440414"/>
              <a:gd name="connsiteY4276" fmla="*/ 924010 h 2445798"/>
              <a:gd name="connsiteX4277" fmla="*/ 56846 w 2440414"/>
              <a:gd name="connsiteY4277" fmla="*/ 904811 h 2445798"/>
              <a:gd name="connsiteX4278" fmla="*/ 44939 w 2440414"/>
              <a:gd name="connsiteY4278" fmla="*/ 885952 h 2445798"/>
              <a:gd name="connsiteX4279" fmla="*/ 59568 w 2440414"/>
              <a:gd name="connsiteY4279" fmla="*/ 876181 h 2445798"/>
              <a:gd name="connsiteX4280" fmla="*/ 62403 w 2440414"/>
              <a:gd name="connsiteY4280" fmla="*/ 852210 h 2445798"/>
              <a:gd name="connsiteX4281" fmla="*/ 79868 w 2440414"/>
              <a:gd name="connsiteY4281" fmla="*/ 847438 h 2445798"/>
              <a:gd name="connsiteX4282" fmla="*/ 85765 w 2440414"/>
              <a:gd name="connsiteY4282" fmla="*/ 833124 h 2445798"/>
              <a:gd name="connsiteX4283" fmla="*/ 85538 w 2440414"/>
              <a:gd name="connsiteY4283" fmla="*/ 818695 h 2445798"/>
              <a:gd name="connsiteX4284" fmla="*/ 108786 w 2440414"/>
              <a:gd name="connsiteY4284" fmla="*/ 794610 h 2445798"/>
              <a:gd name="connsiteX4285" fmla="*/ 103003 w 2440414"/>
              <a:gd name="connsiteY4285" fmla="*/ 785181 h 2445798"/>
              <a:gd name="connsiteX4286" fmla="*/ 126024 w 2440414"/>
              <a:gd name="connsiteY4286" fmla="*/ 751553 h 2445798"/>
              <a:gd name="connsiteX4287" fmla="*/ 134983 w 2440414"/>
              <a:gd name="connsiteY4287" fmla="*/ 751553 h 2445798"/>
              <a:gd name="connsiteX4288" fmla="*/ 140313 w 2440414"/>
              <a:gd name="connsiteY4288" fmla="*/ 703837 h 2445798"/>
              <a:gd name="connsiteX4289" fmla="*/ 146324 w 2440414"/>
              <a:gd name="connsiteY4289" fmla="*/ 689295 h 2445798"/>
              <a:gd name="connsiteX4290" fmla="*/ 137138 w 2440414"/>
              <a:gd name="connsiteY4290" fmla="*/ 656008 h 2445798"/>
              <a:gd name="connsiteX4291" fmla="*/ 151881 w 2440414"/>
              <a:gd name="connsiteY4291" fmla="*/ 655781 h 2445798"/>
              <a:gd name="connsiteX4292" fmla="*/ 166737 w 2440414"/>
              <a:gd name="connsiteY4292" fmla="*/ 684296 h 2445798"/>
              <a:gd name="connsiteX4293" fmla="*/ 175469 w 2440414"/>
              <a:gd name="connsiteY4293" fmla="*/ 665096 h 2445798"/>
              <a:gd name="connsiteX4294" fmla="*/ 163562 w 2440414"/>
              <a:gd name="connsiteY4294" fmla="*/ 655781 h 2445798"/>
              <a:gd name="connsiteX4295" fmla="*/ 161747 w 2440414"/>
              <a:gd name="connsiteY4295" fmla="*/ 643852 h 2445798"/>
              <a:gd name="connsiteX4296" fmla="*/ 155396 w 2440414"/>
              <a:gd name="connsiteY4296" fmla="*/ 644874 h 2445798"/>
              <a:gd name="connsiteX4297" fmla="*/ 161180 w 2440414"/>
              <a:gd name="connsiteY4297" fmla="*/ 639875 h 2445798"/>
              <a:gd name="connsiteX4298" fmla="*/ 175242 w 2440414"/>
              <a:gd name="connsiteY4298" fmla="*/ 622266 h 2445798"/>
              <a:gd name="connsiteX4299" fmla="*/ 175242 w 2440414"/>
              <a:gd name="connsiteY4299" fmla="*/ 631582 h 2445798"/>
              <a:gd name="connsiteX4300" fmla="*/ 195655 w 2440414"/>
              <a:gd name="connsiteY4300" fmla="*/ 631582 h 2445798"/>
              <a:gd name="connsiteX4301" fmla="*/ 189985 w 2440414"/>
              <a:gd name="connsiteY4301" fmla="*/ 650782 h 2445798"/>
              <a:gd name="connsiteX4302" fmla="*/ 190099 w 2440414"/>
              <a:gd name="connsiteY4302" fmla="*/ 679525 h 2445798"/>
              <a:gd name="connsiteX4303" fmla="*/ 216295 w 2440414"/>
              <a:gd name="connsiteY4303" fmla="*/ 650555 h 2445798"/>
              <a:gd name="connsiteX4304" fmla="*/ 207450 w 2440414"/>
              <a:gd name="connsiteY4304" fmla="*/ 641125 h 2445798"/>
              <a:gd name="connsiteX4305" fmla="*/ 213120 w 2440414"/>
              <a:gd name="connsiteY4305" fmla="*/ 617267 h 2445798"/>
              <a:gd name="connsiteX4306" fmla="*/ 221852 w 2440414"/>
              <a:gd name="connsiteY4306" fmla="*/ 626810 h 2445798"/>
              <a:gd name="connsiteX4307" fmla="*/ 222079 w 2440414"/>
              <a:gd name="connsiteY4307" fmla="*/ 650555 h 2445798"/>
              <a:gd name="connsiteX4308" fmla="*/ 236822 w 2440414"/>
              <a:gd name="connsiteY4308" fmla="*/ 626583 h 2445798"/>
              <a:gd name="connsiteX4309" fmla="*/ 233646 w 2440414"/>
              <a:gd name="connsiteY4309" fmla="*/ 598067 h 2445798"/>
              <a:gd name="connsiteX4310" fmla="*/ 251111 w 2440414"/>
              <a:gd name="connsiteY4310" fmla="*/ 592841 h 2445798"/>
              <a:gd name="connsiteX4311" fmla="*/ 247936 w 2440414"/>
              <a:gd name="connsiteY4311" fmla="*/ 578754 h 2445798"/>
              <a:gd name="connsiteX4312" fmla="*/ 253833 w 2440414"/>
              <a:gd name="connsiteY4312" fmla="*/ 559554 h 2445798"/>
              <a:gd name="connsiteX4313" fmla="*/ 259616 w 2440414"/>
              <a:gd name="connsiteY4313" fmla="*/ 559554 h 2445798"/>
              <a:gd name="connsiteX4314" fmla="*/ 265400 w 2440414"/>
              <a:gd name="connsiteY4314" fmla="*/ 540468 h 2445798"/>
              <a:gd name="connsiteX4315" fmla="*/ 253606 w 2440414"/>
              <a:gd name="connsiteY4315" fmla="*/ 521382 h 2445798"/>
              <a:gd name="connsiteX4316" fmla="*/ 276854 w 2440414"/>
              <a:gd name="connsiteY4316" fmla="*/ 497410 h 2445798"/>
              <a:gd name="connsiteX4317" fmla="*/ 276627 w 2440414"/>
              <a:gd name="connsiteY4317" fmla="*/ 487640 h 2445798"/>
              <a:gd name="connsiteX4318" fmla="*/ 285586 w 2440414"/>
              <a:gd name="connsiteY4318" fmla="*/ 492639 h 2445798"/>
              <a:gd name="connsiteX4319" fmla="*/ 300329 w 2440414"/>
              <a:gd name="connsiteY4319" fmla="*/ 487526 h 2445798"/>
              <a:gd name="connsiteX4320" fmla="*/ 294319 w 2440414"/>
              <a:gd name="connsiteY4320" fmla="*/ 492411 h 2445798"/>
              <a:gd name="connsiteX4321" fmla="*/ 285813 w 2440414"/>
              <a:gd name="connsiteY4321" fmla="*/ 521268 h 2445798"/>
              <a:gd name="connsiteX4322" fmla="*/ 288762 w 2440414"/>
              <a:gd name="connsiteY4322" fmla="*/ 535469 h 2445798"/>
              <a:gd name="connsiteX4323" fmla="*/ 280256 w 2440414"/>
              <a:gd name="connsiteY4323" fmla="*/ 545012 h 2445798"/>
              <a:gd name="connsiteX4324" fmla="*/ 277308 w 2440414"/>
              <a:gd name="connsiteY4324" fmla="*/ 573755 h 2445798"/>
              <a:gd name="connsiteX4325" fmla="*/ 286040 w 2440414"/>
              <a:gd name="connsiteY4325" fmla="*/ 559327 h 2445798"/>
              <a:gd name="connsiteX4326" fmla="*/ 303618 w 2440414"/>
              <a:gd name="connsiteY4326" fmla="*/ 559100 h 2445798"/>
              <a:gd name="connsiteX4327" fmla="*/ 309402 w 2440414"/>
              <a:gd name="connsiteY4327" fmla="*/ 549557 h 2445798"/>
              <a:gd name="connsiteX4328" fmla="*/ 318361 w 2440414"/>
              <a:gd name="connsiteY4328" fmla="*/ 544785 h 2445798"/>
              <a:gd name="connsiteX4329" fmla="*/ 332650 w 2440414"/>
              <a:gd name="connsiteY4329" fmla="*/ 516042 h 2445798"/>
              <a:gd name="connsiteX4330" fmla="*/ 344558 w 2440414"/>
              <a:gd name="connsiteY4330" fmla="*/ 506385 h 2445798"/>
              <a:gd name="connsiteX4331" fmla="*/ 350341 w 2440414"/>
              <a:gd name="connsiteY4331" fmla="*/ 506385 h 2445798"/>
              <a:gd name="connsiteX4332" fmla="*/ 350114 w 2440414"/>
              <a:gd name="connsiteY4332" fmla="*/ 496842 h 2445798"/>
              <a:gd name="connsiteX4333" fmla="*/ 359074 w 2440414"/>
              <a:gd name="connsiteY4333" fmla="*/ 496615 h 2445798"/>
              <a:gd name="connsiteX4334" fmla="*/ 364630 w 2440414"/>
              <a:gd name="connsiteY4334" fmla="*/ 477529 h 2445798"/>
              <a:gd name="connsiteX4335" fmla="*/ 373363 w 2440414"/>
              <a:gd name="connsiteY4335" fmla="*/ 467986 h 2445798"/>
              <a:gd name="connsiteX4336" fmla="*/ 379260 w 2440414"/>
              <a:gd name="connsiteY4336" fmla="*/ 467986 h 2445798"/>
              <a:gd name="connsiteX4337" fmla="*/ 393776 w 2440414"/>
              <a:gd name="connsiteY4337" fmla="*/ 443787 h 2445798"/>
              <a:gd name="connsiteX4338" fmla="*/ 399559 w 2440414"/>
              <a:gd name="connsiteY4338" fmla="*/ 443787 h 2445798"/>
              <a:gd name="connsiteX4339" fmla="*/ 405457 w 2440414"/>
              <a:gd name="connsiteY4339" fmla="*/ 424814 h 2445798"/>
              <a:gd name="connsiteX4340" fmla="*/ 384817 w 2440414"/>
              <a:gd name="connsiteY4340" fmla="*/ 424928 h 2445798"/>
              <a:gd name="connsiteX4341" fmla="*/ 396498 w 2440414"/>
              <a:gd name="connsiteY4341" fmla="*/ 410500 h 2445798"/>
              <a:gd name="connsiteX4342" fmla="*/ 411240 w 2440414"/>
              <a:gd name="connsiteY4342" fmla="*/ 420043 h 2445798"/>
              <a:gd name="connsiteX4343" fmla="*/ 428705 w 2440414"/>
              <a:gd name="connsiteY4343" fmla="*/ 410272 h 2445798"/>
              <a:gd name="connsiteX4344" fmla="*/ 416911 w 2440414"/>
              <a:gd name="connsiteY4344" fmla="*/ 429586 h 2445798"/>
              <a:gd name="connsiteX4345" fmla="*/ 434602 w 2440414"/>
              <a:gd name="connsiteY4345" fmla="*/ 429359 h 2445798"/>
              <a:gd name="connsiteX4346" fmla="*/ 449345 w 2440414"/>
              <a:gd name="connsiteY4346" fmla="*/ 410045 h 2445798"/>
              <a:gd name="connsiteX4347" fmla="*/ 469758 w 2440414"/>
              <a:gd name="connsiteY4347" fmla="*/ 410045 h 2445798"/>
              <a:gd name="connsiteX4348" fmla="*/ 472706 w 2440414"/>
              <a:gd name="connsiteY4348" fmla="*/ 405387 h 2445798"/>
              <a:gd name="connsiteX4349" fmla="*/ 463974 w 2440414"/>
              <a:gd name="connsiteY4349" fmla="*/ 424360 h 2445798"/>
              <a:gd name="connsiteX4350" fmla="*/ 463974 w 2440414"/>
              <a:gd name="connsiteY4350" fmla="*/ 433903 h 2445798"/>
              <a:gd name="connsiteX4351" fmla="*/ 472933 w 2440414"/>
              <a:gd name="connsiteY4351" fmla="*/ 443446 h 2445798"/>
              <a:gd name="connsiteX4352" fmla="*/ 481666 w 2440414"/>
              <a:gd name="connsiteY4352" fmla="*/ 429131 h 2445798"/>
              <a:gd name="connsiteX4353" fmla="*/ 519543 w 2440414"/>
              <a:gd name="connsiteY4353" fmla="*/ 409704 h 2445798"/>
              <a:gd name="connsiteX4354" fmla="*/ 525554 w 2440414"/>
              <a:gd name="connsiteY4354" fmla="*/ 419247 h 2445798"/>
              <a:gd name="connsiteX4355" fmla="*/ 537234 w 2440414"/>
              <a:gd name="connsiteY4355" fmla="*/ 414476 h 2445798"/>
              <a:gd name="connsiteX4356" fmla="*/ 537234 w 2440414"/>
              <a:gd name="connsiteY4356" fmla="*/ 414476 h 2445798"/>
              <a:gd name="connsiteX4357" fmla="*/ 545967 w 2440414"/>
              <a:gd name="connsiteY4357" fmla="*/ 390277 h 2445798"/>
              <a:gd name="connsiteX4358" fmla="*/ 551864 w 2440414"/>
              <a:gd name="connsiteY4358" fmla="*/ 428563 h 2445798"/>
              <a:gd name="connsiteX4359" fmla="*/ 566607 w 2440414"/>
              <a:gd name="connsiteY4359" fmla="*/ 414249 h 2445798"/>
              <a:gd name="connsiteX4360" fmla="*/ 567741 w 2440414"/>
              <a:gd name="connsiteY4360" fmla="*/ 411863 h 2445798"/>
              <a:gd name="connsiteX4361" fmla="*/ 568535 w 2440414"/>
              <a:gd name="connsiteY4361" fmla="*/ 409704 h 2445798"/>
              <a:gd name="connsiteX4362" fmla="*/ 578061 w 2440414"/>
              <a:gd name="connsiteY4362" fmla="*/ 404592 h 2445798"/>
              <a:gd name="connsiteX4363" fmla="*/ 589855 w 2440414"/>
              <a:gd name="connsiteY4363" fmla="*/ 385279 h 2445798"/>
              <a:gd name="connsiteX4364" fmla="*/ 592803 w 2440414"/>
              <a:gd name="connsiteY4364" fmla="*/ 380507 h 2445798"/>
              <a:gd name="connsiteX4365" fmla="*/ 598587 w 2440414"/>
              <a:gd name="connsiteY4365" fmla="*/ 385279 h 2445798"/>
              <a:gd name="connsiteX4366" fmla="*/ 610495 w 2440414"/>
              <a:gd name="connsiteY4366" fmla="*/ 385051 h 2445798"/>
              <a:gd name="connsiteX4367" fmla="*/ 613216 w 2440414"/>
              <a:gd name="connsiteY4367" fmla="*/ 380280 h 2445798"/>
              <a:gd name="connsiteX4368" fmla="*/ 616165 w 2440414"/>
              <a:gd name="connsiteY4368" fmla="*/ 385051 h 2445798"/>
              <a:gd name="connsiteX4369" fmla="*/ 619114 w 2440414"/>
              <a:gd name="connsiteY4369" fmla="*/ 380280 h 2445798"/>
              <a:gd name="connsiteX4370" fmla="*/ 630908 w 2440414"/>
              <a:gd name="connsiteY4370" fmla="*/ 389709 h 2445798"/>
              <a:gd name="connsiteX4371" fmla="*/ 695322 w 2440414"/>
              <a:gd name="connsiteY4371" fmla="*/ 379712 h 2445798"/>
              <a:gd name="connsiteX4372" fmla="*/ 689652 w 2440414"/>
              <a:gd name="connsiteY4372" fmla="*/ 389255 h 2445798"/>
              <a:gd name="connsiteX4373" fmla="*/ 674909 w 2440414"/>
              <a:gd name="connsiteY4373" fmla="*/ 399025 h 2445798"/>
              <a:gd name="connsiteX4374" fmla="*/ 695322 w 2440414"/>
              <a:gd name="connsiteY4374" fmla="*/ 398798 h 2445798"/>
              <a:gd name="connsiteX4375" fmla="*/ 695549 w 2440414"/>
              <a:gd name="connsiteY4375" fmla="*/ 403797 h 2445798"/>
              <a:gd name="connsiteX4376" fmla="*/ 754067 w 2440414"/>
              <a:gd name="connsiteY4376" fmla="*/ 398343 h 2445798"/>
              <a:gd name="connsiteX4377" fmla="*/ 765634 w 2440414"/>
              <a:gd name="connsiteY4377" fmla="*/ 384142 h 2445798"/>
              <a:gd name="connsiteX4378" fmla="*/ 777542 w 2440414"/>
              <a:gd name="connsiteY4378" fmla="*/ 383915 h 2445798"/>
              <a:gd name="connsiteX4379" fmla="*/ 789223 w 2440414"/>
              <a:gd name="connsiteY4379" fmla="*/ 369601 h 2445798"/>
              <a:gd name="connsiteX4380" fmla="*/ 815419 w 2440414"/>
              <a:gd name="connsiteY4380" fmla="*/ 359944 h 2445798"/>
              <a:gd name="connsiteX4381" fmla="*/ 826873 w 2440414"/>
              <a:gd name="connsiteY4381" fmla="*/ 340630 h 2445798"/>
              <a:gd name="connsiteX4382" fmla="*/ 841616 w 2440414"/>
              <a:gd name="connsiteY4382" fmla="*/ 335632 h 2445798"/>
              <a:gd name="connsiteX4383" fmla="*/ 882442 w 2440414"/>
              <a:gd name="connsiteY4383" fmla="*/ 321203 h 2445798"/>
              <a:gd name="connsiteX4384" fmla="*/ 906144 w 2440414"/>
              <a:gd name="connsiteY4384" fmla="*/ 316204 h 2445798"/>
              <a:gd name="connsiteX4385" fmla="*/ 905917 w 2440414"/>
              <a:gd name="connsiteY4385" fmla="*/ 301776 h 2445798"/>
              <a:gd name="connsiteX4386" fmla="*/ 914990 w 2440414"/>
              <a:gd name="connsiteY4386" fmla="*/ 320976 h 2445798"/>
              <a:gd name="connsiteX4387" fmla="*/ 941187 w 2440414"/>
              <a:gd name="connsiteY4387" fmla="*/ 316091 h 2445798"/>
              <a:gd name="connsiteX4388" fmla="*/ 955929 w 2440414"/>
              <a:gd name="connsiteY4388" fmla="*/ 325407 h 2445798"/>
              <a:gd name="connsiteX4389" fmla="*/ 964662 w 2440414"/>
              <a:gd name="connsiteY4389" fmla="*/ 320635 h 2445798"/>
              <a:gd name="connsiteX4390" fmla="*/ 967610 w 2440414"/>
              <a:gd name="connsiteY4390" fmla="*/ 315864 h 2445798"/>
              <a:gd name="connsiteX4391" fmla="*/ 979291 w 2440414"/>
              <a:gd name="connsiteY4391" fmla="*/ 315864 h 2445798"/>
              <a:gd name="connsiteX4392" fmla="*/ 982353 w 2440414"/>
              <a:gd name="connsiteY4392" fmla="*/ 310865 h 2445798"/>
              <a:gd name="connsiteX4393" fmla="*/ 988023 w 2440414"/>
              <a:gd name="connsiteY4393" fmla="*/ 315636 h 2445798"/>
              <a:gd name="connsiteX4394" fmla="*/ 991085 w 2440414"/>
              <a:gd name="connsiteY4394" fmla="*/ 310865 h 2445798"/>
              <a:gd name="connsiteX4395" fmla="*/ 996756 w 2440414"/>
              <a:gd name="connsiteY4395" fmla="*/ 305866 h 2445798"/>
              <a:gd name="connsiteX4396" fmla="*/ 1023179 w 2440414"/>
              <a:gd name="connsiteY4396" fmla="*/ 310524 h 2445798"/>
              <a:gd name="connsiteX4397" fmla="*/ 1055500 w 2440414"/>
              <a:gd name="connsiteY4397" fmla="*/ 315296 h 2445798"/>
              <a:gd name="connsiteX4398" fmla="*/ 1061510 w 2440414"/>
              <a:gd name="connsiteY4398" fmla="*/ 315296 h 2445798"/>
              <a:gd name="connsiteX4399" fmla="*/ 1061284 w 2440414"/>
              <a:gd name="connsiteY4399" fmla="*/ 310297 h 2445798"/>
              <a:gd name="connsiteX4400" fmla="*/ 1067181 w 2440414"/>
              <a:gd name="connsiteY4400" fmla="*/ 310297 h 2445798"/>
              <a:gd name="connsiteX4401" fmla="*/ 1073191 w 2440414"/>
              <a:gd name="connsiteY4401" fmla="*/ 305525 h 2445798"/>
              <a:gd name="connsiteX4402" fmla="*/ 1075913 w 2440414"/>
              <a:gd name="connsiteY4402" fmla="*/ 310070 h 2445798"/>
              <a:gd name="connsiteX4403" fmla="*/ 1087707 w 2440414"/>
              <a:gd name="connsiteY4403" fmla="*/ 300526 h 2445798"/>
              <a:gd name="connsiteX4404" fmla="*/ 1096439 w 2440414"/>
              <a:gd name="connsiteY4404" fmla="*/ 305298 h 2445798"/>
              <a:gd name="connsiteX4405" fmla="*/ 1099388 w 2440414"/>
              <a:gd name="connsiteY4405" fmla="*/ 300413 h 2445798"/>
              <a:gd name="connsiteX4406" fmla="*/ 1108347 w 2440414"/>
              <a:gd name="connsiteY4406" fmla="*/ 305298 h 2445798"/>
              <a:gd name="connsiteX4407" fmla="*/ 1122750 w 2440414"/>
              <a:gd name="connsiteY4407" fmla="*/ 300186 h 2445798"/>
              <a:gd name="connsiteX4408" fmla="*/ 1125812 w 2440414"/>
              <a:gd name="connsiteY4408" fmla="*/ 295641 h 2445798"/>
              <a:gd name="connsiteX4409" fmla="*/ 1131482 w 2440414"/>
              <a:gd name="connsiteY4409" fmla="*/ 300186 h 2445798"/>
              <a:gd name="connsiteX4410" fmla="*/ 1143390 w 2440414"/>
              <a:gd name="connsiteY4410" fmla="*/ 295414 h 2445798"/>
              <a:gd name="connsiteX4411" fmla="*/ 1152122 w 2440414"/>
              <a:gd name="connsiteY4411" fmla="*/ 295414 h 2445798"/>
              <a:gd name="connsiteX4412" fmla="*/ 1155184 w 2440414"/>
              <a:gd name="connsiteY4412" fmla="*/ 280872 h 2445798"/>
              <a:gd name="connsiteX4413" fmla="*/ 1160854 w 2440414"/>
              <a:gd name="connsiteY4413" fmla="*/ 295414 h 2445798"/>
              <a:gd name="connsiteX4414" fmla="*/ 1243073 w 2440414"/>
              <a:gd name="connsiteY4414" fmla="*/ 280531 h 2445798"/>
              <a:gd name="connsiteX4415" fmla="*/ 1234114 w 2440414"/>
              <a:gd name="connsiteY4415" fmla="*/ 265989 h 2445798"/>
              <a:gd name="connsiteX4416" fmla="*/ 1213474 w 2440414"/>
              <a:gd name="connsiteY4416" fmla="*/ 266217 h 2445798"/>
              <a:gd name="connsiteX4417" fmla="*/ 1193061 w 2440414"/>
              <a:gd name="connsiteY4417" fmla="*/ 271215 h 2445798"/>
              <a:gd name="connsiteX4418" fmla="*/ 1181381 w 2440414"/>
              <a:gd name="connsiteY4418" fmla="*/ 261672 h 2445798"/>
              <a:gd name="connsiteX4419" fmla="*/ 1175370 w 2440414"/>
              <a:gd name="connsiteY4419" fmla="*/ 271443 h 2445798"/>
              <a:gd name="connsiteX4420" fmla="*/ 1163689 w 2440414"/>
              <a:gd name="connsiteY4420" fmla="*/ 261900 h 2445798"/>
              <a:gd name="connsiteX4421" fmla="*/ 1146225 w 2440414"/>
              <a:gd name="connsiteY4421" fmla="*/ 271556 h 2445798"/>
              <a:gd name="connsiteX4422" fmla="*/ 1134317 w 2440414"/>
              <a:gd name="connsiteY4422" fmla="*/ 262013 h 2445798"/>
              <a:gd name="connsiteX4423" fmla="*/ 1116853 w 2440414"/>
              <a:gd name="connsiteY4423" fmla="*/ 271784 h 2445798"/>
              <a:gd name="connsiteX4424" fmla="*/ 1104945 w 2440414"/>
              <a:gd name="connsiteY4424" fmla="*/ 262240 h 2445798"/>
              <a:gd name="connsiteX4425" fmla="*/ 1081697 w 2440414"/>
              <a:gd name="connsiteY4425" fmla="*/ 272011 h 2445798"/>
              <a:gd name="connsiteX4426" fmla="*/ 1064005 w 2440414"/>
              <a:gd name="connsiteY4426" fmla="*/ 262695 h 2445798"/>
              <a:gd name="connsiteX4427" fmla="*/ 1058108 w 2440414"/>
              <a:gd name="connsiteY4427" fmla="*/ 267466 h 2445798"/>
              <a:gd name="connsiteX4428" fmla="*/ 1052098 w 2440414"/>
              <a:gd name="connsiteY4428" fmla="*/ 267466 h 2445798"/>
              <a:gd name="connsiteX4429" fmla="*/ 1046427 w 2440414"/>
              <a:gd name="connsiteY4429" fmla="*/ 267466 h 2445798"/>
              <a:gd name="connsiteX4430" fmla="*/ 1043365 w 2440414"/>
              <a:gd name="connsiteY4430" fmla="*/ 272238 h 2445798"/>
              <a:gd name="connsiteX4431" fmla="*/ 1034747 w 2440414"/>
              <a:gd name="connsiteY4431" fmla="*/ 276896 h 2445798"/>
              <a:gd name="connsiteX4432" fmla="*/ 1046541 w 2440414"/>
              <a:gd name="connsiteY4432" fmla="*/ 281667 h 2445798"/>
              <a:gd name="connsiteX4433" fmla="*/ 1043592 w 2440414"/>
              <a:gd name="connsiteY4433" fmla="*/ 291211 h 2445798"/>
              <a:gd name="connsiteX4434" fmla="*/ 1034860 w 2440414"/>
              <a:gd name="connsiteY4434" fmla="*/ 286666 h 2445798"/>
              <a:gd name="connsiteX4435" fmla="*/ 1031685 w 2440414"/>
              <a:gd name="connsiteY4435" fmla="*/ 281667 h 2445798"/>
              <a:gd name="connsiteX4436" fmla="*/ 1026014 w 2440414"/>
              <a:gd name="connsiteY4436" fmla="*/ 286666 h 2445798"/>
              <a:gd name="connsiteX4437" fmla="*/ 1022952 w 2440414"/>
              <a:gd name="connsiteY4437" fmla="*/ 281895 h 2445798"/>
              <a:gd name="connsiteX4438" fmla="*/ 1017282 w 2440414"/>
              <a:gd name="connsiteY4438" fmla="*/ 281895 h 2445798"/>
              <a:gd name="connsiteX4439" fmla="*/ 1014107 w 2440414"/>
              <a:gd name="connsiteY4439" fmla="*/ 277123 h 2445798"/>
              <a:gd name="connsiteX4440" fmla="*/ 1008323 w 2440414"/>
              <a:gd name="connsiteY4440" fmla="*/ 277350 h 2445798"/>
              <a:gd name="connsiteX4441" fmla="*/ 987910 w 2440414"/>
              <a:gd name="connsiteY4441" fmla="*/ 291665 h 2445798"/>
              <a:gd name="connsiteX4442" fmla="*/ 996756 w 2440414"/>
              <a:gd name="connsiteY4442" fmla="*/ 305866 h 2445798"/>
              <a:gd name="connsiteX4443" fmla="*/ 985075 w 2440414"/>
              <a:gd name="connsiteY4443" fmla="*/ 301322 h 2445798"/>
              <a:gd name="connsiteX4444" fmla="*/ 982126 w 2440414"/>
              <a:gd name="connsiteY4444" fmla="*/ 282122 h 2445798"/>
              <a:gd name="connsiteX4445" fmla="*/ 964435 w 2440414"/>
              <a:gd name="connsiteY4445" fmla="*/ 287234 h 2445798"/>
              <a:gd name="connsiteX4446" fmla="*/ 964435 w 2440414"/>
              <a:gd name="connsiteY4446" fmla="*/ 296777 h 2445798"/>
              <a:gd name="connsiteX4447" fmla="*/ 952754 w 2440414"/>
              <a:gd name="connsiteY4447" fmla="*/ 301549 h 2445798"/>
              <a:gd name="connsiteX4448" fmla="*/ 941187 w 2440414"/>
              <a:gd name="connsiteY4448" fmla="*/ 301549 h 2445798"/>
              <a:gd name="connsiteX4449" fmla="*/ 924403 w 2440414"/>
              <a:gd name="connsiteY4449" fmla="*/ 304162 h 2445798"/>
              <a:gd name="connsiteX4450" fmla="*/ 923722 w 2440414"/>
              <a:gd name="connsiteY4450" fmla="*/ 298822 h 2445798"/>
              <a:gd name="connsiteX4451" fmla="*/ 946744 w 2440414"/>
              <a:gd name="connsiteY4451" fmla="*/ 287234 h 2445798"/>
              <a:gd name="connsiteX4452" fmla="*/ 946630 w 2440414"/>
              <a:gd name="connsiteY4452" fmla="*/ 258719 h 2445798"/>
              <a:gd name="connsiteX4453" fmla="*/ 937898 w 2440414"/>
              <a:gd name="connsiteY4453" fmla="*/ 258719 h 2445798"/>
              <a:gd name="connsiteX4454" fmla="*/ 934836 w 2440414"/>
              <a:gd name="connsiteY4454" fmla="*/ 263263 h 2445798"/>
              <a:gd name="connsiteX4455" fmla="*/ 929166 w 2440414"/>
              <a:gd name="connsiteY4455" fmla="*/ 258719 h 2445798"/>
              <a:gd name="connsiteX4456" fmla="*/ 920433 w 2440414"/>
              <a:gd name="connsiteY4456" fmla="*/ 263490 h 2445798"/>
              <a:gd name="connsiteX4457" fmla="*/ 908526 w 2440414"/>
              <a:gd name="connsiteY4457" fmla="*/ 263490 h 2445798"/>
              <a:gd name="connsiteX4458" fmla="*/ 905464 w 2440414"/>
              <a:gd name="connsiteY4458" fmla="*/ 249403 h 2445798"/>
              <a:gd name="connsiteX4459" fmla="*/ 885051 w 2440414"/>
              <a:gd name="connsiteY4459" fmla="*/ 244858 h 2445798"/>
              <a:gd name="connsiteX4460" fmla="*/ 887886 w 2440414"/>
              <a:gd name="connsiteY4460" fmla="*/ 239859 h 2445798"/>
              <a:gd name="connsiteX4461" fmla="*/ 890834 w 2440414"/>
              <a:gd name="connsiteY4461" fmla="*/ 244858 h 2445798"/>
              <a:gd name="connsiteX4462" fmla="*/ 925990 w 2440414"/>
              <a:gd name="connsiteY4462" fmla="*/ 249175 h 2445798"/>
              <a:gd name="connsiteX4463" fmla="*/ 937671 w 2440414"/>
              <a:gd name="connsiteY4463" fmla="*/ 215661 h 2445798"/>
              <a:gd name="connsiteX4464" fmla="*/ 960919 w 2440414"/>
              <a:gd name="connsiteY4464" fmla="*/ 220205 h 2445798"/>
              <a:gd name="connsiteX4465" fmla="*/ 1007869 w 2440414"/>
              <a:gd name="connsiteY4465" fmla="*/ 215206 h 2445798"/>
              <a:gd name="connsiteX4466" fmla="*/ 1016602 w 2440414"/>
              <a:gd name="connsiteY4466" fmla="*/ 210321 h 2445798"/>
              <a:gd name="connsiteX4467" fmla="*/ 1048809 w 2440414"/>
              <a:gd name="connsiteY4467" fmla="*/ 205322 h 2445798"/>
              <a:gd name="connsiteX4468" fmla="*/ 1057655 w 2440414"/>
              <a:gd name="connsiteY4468" fmla="*/ 200551 h 2445798"/>
              <a:gd name="connsiteX4469" fmla="*/ 1060717 w 2440414"/>
              <a:gd name="connsiteY4469" fmla="*/ 205095 h 2445798"/>
              <a:gd name="connsiteX4470" fmla="*/ 1069449 w 2440414"/>
              <a:gd name="connsiteY4470" fmla="*/ 200551 h 2445798"/>
              <a:gd name="connsiteX4471" fmla="*/ 1075346 w 2440414"/>
              <a:gd name="connsiteY4471" fmla="*/ 200551 h 2445798"/>
              <a:gd name="connsiteX4472" fmla="*/ 1086913 w 2440414"/>
              <a:gd name="connsiteY4472" fmla="*/ 200324 h 2445798"/>
              <a:gd name="connsiteX4473" fmla="*/ 1093037 w 2440414"/>
              <a:gd name="connsiteY4473" fmla="*/ 200324 h 2445798"/>
              <a:gd name="connsiteX4474" fmla="*/ 1095759 w 2440414"/>
              <a:gd name="connsiteY4474" fmla="*/ 195439 h 2445798"/>
              <a:gd name="connsiteX4475" fmla="*/ 1107553 w 2440414"/>
              <a:gd name="connsiteY4475" fmla="*/ 200210 h 2445798"/>
              <a:gd name="connsiteX4476" fmla="*/ 1116286 w 2440414"/>
              <a:gd name="connsiteY4476" fmla="*/ 195211 h 2445798"/>
              <a:gd name="connsiteX4477" fmla="*/ 1125131 w 2440414"/>
              <a:gd name="connsiteY4477" fmla="*/ 200210 h 2445798"/>
              <a:gd name="connsiteX4478" fmla="*/ 1130915 w 2440414"/>
              <a:gd name="connsiteY4478" fmla="*/ 195211 h 2445798"/>
              <a:gd name="connsiteX4479" fmla="*/ 1136925 w 2440414"/>
              <a:gd name="connsiteY4479" fmla="*/ 195211 h 2445798"/>
              <a:gd name="connsiteX4480" fmla="*/ 1139647 w 2440414"/>
              <a:gd name="connsiteY4480" fmla="*/ 190440 h 2445798"/>
              <a:gd name="connsiteX4481" fmla="*/ 1145658 w 2440414"/>
              <a:gd name="connsiteY4481" fmla="*/ 194984 h 2445798"/>
              <a:gd name="connsiteX4482" fmla="*/ 1148379 w 2440414"/>
              <a:gd name="connsiteY4482" fmla="*/ 190440 h 2445798"/>
              <a:gd name="connsiteX4483" fmla="*/ 1160060 w 2440414"/>
              <a:gd name="connsiteY4483" fmla="*/ 185327 h 2445798"/>
              <a:gd name="connsiteX4484" fmla="*/ 1180700 w 2440414"/>
              <a:gd name="connsiteY4484" fmla="*/ 175784 h 2445798"/>
              <a:gd name="connsiteX4485" fmla="*/ 1224815 w 2440414"/>
              <a:gd name="connsiteY4485" fmla="*/ 180101 h 2445798"/>
              <a:gd name="connsiteX4486" fmla="*/ 1251012 w 2440414"/>
              <a:gd name="connsiteY4486" fmla="*/ 175103 h 2445798"/>
              <a:gd name="connsiteX4487" fmla="*/ 1262693 w 2440414"/>
              <a:gd name="connsiteY4487" fmla="*/ 160902 h 2445798"/>
              <a:gd name="connsiteX4488" fmla="*/ 1271652 w 2440414"/>
              <a:gd name="connsiteY4488" fmla="*/ 170445 h 2445798"/>
              <a:gd name="connsiteX4489" fmla="*/ 1280384 w 2440414"/>
              <a:gd name="connsiteY4489" fmla="*/ 165446 h 2445798"/>
              <a:gd name="connsiteX4490" fmla="*/ 1297849 w 2440414"/>
              <a:gd name="connsiteY4490" fmla="*/ 150904 h 2445798"/>
              <a:gd name="connsiteX4491" fmla="*/ 1333118 w 2440414"/>
              <a:gd name="connsiteY4491" fmla="*/ 160220 h 2445798"/>
              <a:gd name="connsiteX4492" fmla="*/ 1335953 w 2440414"/>
              <a:gd name="connsiteY4492" fmla="*/ 150790 h 2445798"/>
              <a:gd name="connsiteX4493" fmla="*/ 1359541 w 2440414"/>
              <a:gd name="connsiteY4493" fmla="*/ 155562 h 2445798"/>
              <a:gd name="connsiteX4494" fmla="*/ 1362263 w 2440414"/>
              <a:gd name="connsiteY4494" fmla="*/ 160106 h 2445798"/>
              <a:gd name="connsiteX4495" fmla="*/ 1406151 w 2440414"/>
              <a:gd name="connsiteY4495" fmla="*/ 155107 h 2445798"/>
              <a:gd name="connsiteX4496" fmla="*/ 1365098 w 2440414"/>
              <a:gd name="connsiteY4496" fmla="*/ 141020 h 2445798"/>
              <a:gd name="connsiteX4497" fmla="*/ 1344458 w 2440414"/>
              <a:gd name="connsiteY4497" fmla="*/ 136476 h 2445798"/>
              <a:gd name="connsiteX4498" fmla="*/ 1335726 w 2440414"/>
              <a:gd name="connsiteY4498" fmla="*/ 146132 h 2445798"/>
              <a:gd name="connsiteX4499" fmla="*/ 1335726 w 2440414"/>
              <a:gd name="connsiteY4499" fmla="*/ 136476 h 2445798"/>
              <a:gd name="connsiteX4500" fmla="*/ 1324159 w 2440414"/>
              <a:gd name="connsiteY4500" fmla="*/ 136703 h 2445798"/>
              <a:gd name="connsiteX4501" fmla="*/ 1300570 w 2440414"/>
              <a:gd name="connsiteY4501" fmla="*/ 136703 h 2445798"/>
              <a:gd name="connsiteX4502" fmla="*/ 1285941 w 2440414"/>
              <a:gd name="connsiteY4502" fmla="*/ 131931 h 2445798"/>
              <a:gd name="connsiteX4503" fmla="*/ 1282879 w 2440414"/>
              <a:gd name="connsiteY4503" fmla="*/ 136816 h 2445798"/>
              <a:gd name="connsiteX4504" fmla="*/ 1280157 w 2440414"/>
              <a:gd name="connsiteY4504" fmla="*/ 132045 h 2445798"/>
              <a:gd name="connsiteX4505" fmla="*/ 1262466 w 2440414"/>
              <a:gd name="connsiteY4505" fmla="*/ 132045 h 2445798"/>
              <a:gd name="connsiteX4506" fmla="*/ 1244888 w 2440414"/>
              <a:gd name="connsiteY4506" fmla="*/ 132272 h 2445798"/>
              <a:gd name="connsiteX4507" fmla="*/ 1241826 w 2440414"/>
              <a:gd name="connsiteY4507" fmla="*/ 127501 h 2445798"/>
              <a:gd name="connsiteX4508" fmla="*/ 1218464 w 2440414"/>
              <a:gd name="connsiteY4508" fmla="*/ 132499 h 2445798"/>
              <a:gd name="connsiteX4509" fmla="*/ 1215516 w 2440414"/>
              <a:gd name="connsiteY4509" fmla="*/ 127728 h 2445798"/>
              <a:gd name="connsiteX4510" fmla="*/ 1206784 w 2440414"/>
              <a:gd name="connsiteY4510" fmla="*/ 132499 h 2445798"/>
              <a:gd name="connsiteX4511" fmla="*/ 1198051 w 2440414"/>
              <a:gd name="connsiteY4511" fmla="*/ 127955 h 2445798"/>
              <a:gd name="connsiteX4512" fmla="*/ 1194989 w 2440414"/>
              <a:gd name="connsiteY4512" fmla="*/ 132727 h 2445798"/>
              <a:gd name="connsiteX4513" fmla="*/ 1189092 w 2440414"/>
              <a:gd name="connsiteY4513" fmla="*/ 127955 h 2445798"/>
              <a:gd name="connsiteX4514" fmla="*/ 1168679 w 2440414"/>
              <a:gd name="connsiteY4514" fmla="*/ 132840 h 2445798"/>
              <a:gd name="connsiteX4515" fmla="*/ 1150988 w 2440414"/>
              <a:gd name="connsiteY4515" fmla="*/ 128296 h 2445798"/>
              <a:gd name="connsiteX4516" fmla="*/ 1145204 w 2440414"/>
              <a:gd name="connsiteY4516" fmla="*/ 128296 h 2445798"/>
              <a:gd name="connsiteX4517" fmla="*/ 1142029 w 2440414"/>
              <a:gd name="connsiteY4517" fmla="*/ 118753 h 2445798"/>
              <a:gd name="connsiteX4518" fmla="*/ 1133296 w 2440414"/>
              <a:gd name="connsiteY4518" fmla="*/ 128296 h 2445798"/>
              <a:gd name="connsiteX4519" fmla="*/ 1124564 w 2440414"/>
              <a:gd name="connsiteY4519" fmla="*/ 118980 h 2445798"/>
              <a:gd name="connsiteX4520" fmla="*/ 1101203 w 2440414"/>
              <a:gd name="connsiteY4520" fmla="*/ 133295 h 2445798"/>
              <a:gd name="connsiteX4521" fmla="*/ 1095192 w 2440414"/>
              <a:gd name="connsiteY4521" fmla="*/ 123751 h 2445798"/>
              <a:gd name="connsiteX4522" fmla="*/ 1080563 w 2440414"/>
              <a:gd name="connsiteY4522" fmla="*/ 128750 h 2445798"/>
              <a:gd name="connsiteX4523" fmla="*/ 1071830 w 2440414"/>
              <a:gd name="connsiteY4523" fmla="*/ 133522 h 2445798"/>
              <a:gd name="connsiteX4524" fmla="*/ 1066047 w 2440414"/>
              <a:gd name="connsiteY4524" fmla="*/ 142951 h 2445798"/>
              <a:gd name="connsiteX4525" fmla="*/ 1036901 w 2440414"/>
              <a:gd name="connsiteY4525" fmla="*/ 157720 h 2445798"/>
              <a:gd name="connsiteX4526" fmla="*/ 1025221 w 2440414"/>
              <a:gd name="connsiteY4526" fmla="*/ 157720 h 2445798"/>
              <a:gd name="connsiteX4527" fmla="*/ 1010478 w 2440414"/>
              <a:gd name="connsiteY4527" fmla="*/ 148177 h 2445798"/>
              <a:gd name="connsiteX4528" fmla="*/ 1001745 w 2440414"/>
              <a:gd name="connsiteY4528" fmla="*/ 167377 h 2445798"/>
              <a:gd name="connsiteX4529" fmla="*/ 998570 w 2440414"/>
              <a:gd name="connsiteY4529" fmla="*/ 153176 h 2445798"/>
              <a:gd name="connsiteX4530" fmla="*/ 984054 w 2440414"/>
              <a:gd name="connsiteY4530" fmla="*/ 153290 h 2445798"/>
              <a:gd name="connsiteX4531" fmla="*/ 975322 w 2440414"/>
              <a:gd name="connsiteY4531" fmla="*/ 158061 h 2445798"/>
              <a:gd name="connsiteX4532" fmla="*/ 972147 w 2440414"/>
              <a:gd name="connsiteY4532" fmla="*/ 153290 h 2445798"/>
              <a:gd name="connsiteX4533" fmla="*/ 960466 w 2440414"/>
              <a:gd name="connsiteY4533" fmla="*/ 158061 h 2445798"/>
              <a:gd name="connsiteX4534" fmla="*/ 957744 w 2440414"/>
              <a:gd name="connsiteY4534" fmla="*/ 153517 h 2445798"/>
              <a:gd name="connsiteX4535" fmla="*/ 951733 w 2440414"/>
              <a:gd name="connsiteY4535" fmla="*/ 148518 h 2445798"/>
              <a:gd name="connsiteX4536" fmla="*/ 928372 w 2440414"/>
              <a:gd name="connsiteY4536" fmla="*/ 158289 h 2445798"/>
              <a:gd name="connsiteX4537" fmla="*/ 934269 w 2440414"/>
              <a:gd name="connsiteY4537" fmla="*/ 177488 h 2445798"/>
              <a:gd name="connsiteX4538" fmla="*/ 925537 w 2440414"/>
              <a:gd name="connsiteY4538" fmla="*/ 177488 h 2445798"/>
              <a:gd name="connsiteX4539" fmla="*/ 922588 w 2440414"/>
              <a:gd name="connsiteY4539" fmla="*/ 168059 h 2445798"/>
              <a:gd name="connsiteX4540" fmla="*/ 916578 w 2440414"/>
              <a:gd name="connsiteY4540" fmla="*/ 177488 h 2445798"/>
              <a:gd name="connsiteX4541" fmla="*/ 913856 w 2440414"/>
              <a:gd name="connsiteY4541" fmla="*/ 182487 h 2445798"/>
              <a:gd name="connsiteX4542" fmla="*/ 875751 w 2440414"/>
              <a:gd name="connsiteY4542" fmla="*/ 187486 h 2445798"/>
              <a:gd name="connsiteX4543" fmla="*/ 872803 w 2440414"/>
              <a:gd name="connsiteY4543" fmla="*/ 192257 h 2445798"/>
              <a:gd name="connsiteX4544" fmla="*/ 858060 w 2440414"/>
              <a:gd name="connsiteY4544" fmla="*/ 187600 h 2445798"/>
              <a:gd name="connsiteX4545" fmla="*/ 828915 w 2440414"/>
              <a:gd name="connsiteY4545" fmla="*/ 202141 h 2445798"/>
              <a:gd name="connsiteX4546" fmla="*/ 805666 w 2440414"/>
              <a:gd name="connsiteY4546" fmla="*/ 211685 h 2445798"/>
              <a:gd name="connsiteX4547" fmla="*/ 779356 w 2440414"/>
              <a:gd name="connsiteY4547" fmla="*/ 216797 h 2445798"/>
              <a:gd name="connsiteX4548" fmla="*/ 752933 w 2440414"/>
              <a:gd name="connsiteY4548" fmla="*/ 212025 h 2445798"/>
              <a:gd name="connsiteX4549" fmla="*/ 735468 w 2440414"/>
              <a:gd name="connsiteY4549" fmla="*/ 226795 h 2445798"/>
              <a:gd name="connsiteX4550" fmla="*/ 723561 w 2440414"/>
              <a:gd name="connsiteY4550" fmla="*/ 221796 h 2445798"/>
              <a:gd name="connsiteX4551" fmla="*/ 717777 w 2440414"/>
              <a:gd name="connsiteY4551" fmla="*/ 226795 h 2445798"/>
              <a:gd name="connsiteX4552" fmla="*/ 711880 w 2440414"/>
              <a:gd name="connsiteY4552" fmla="*/ 236224 h 2445798"/>
              <a:gd name="connsiteX4553" fmla="*/ 706096 w 2440414"/>
              <a:gd name="connsiteY4553" fmla="*/ 245767 h 2445798"/>
              <a:gd name="connsiteX4554" fmla="*/ 670940 w 2440414"/>
              <a:gd name="connsiteY4554" fmla="*/ 255765 h 2445798"/>
              <a:gd name="connsiteX4555" fmla="*/ 633063 w 2440414"/>
              <a:gd name="connsiteY4555" fmla="*/ 270420 h 2445798"/>
              <a:gd name="connsiteX4556" fmla="*/ 612423 w 2440414"/>
              <a:gd name="connsiteY4556" fmla="*/ 280077 h 2445798"/>
              <a:gd name="connsiteX4557" fmla="*/ 600969 w 2440414"/>
              <a:gd name="connsiteY4557" fmla="*/ 289847 h 2445798"/>
              <a:gd name="connsiteX4558" fmla="*/ 606639 w 2440414"/>
              <a:gd name="connsiteY4558" fmla="*/ 284849 h 2445798"/>
              <a:gd name="connsiteX4559" fmla="*/ 597907 w 2440414"/>
              <a:gd name="connsiteY4559" fmla="*/ 294392 h 2445798"/>
              <a:gd name="connsiteX4560" fmla="*/ 548348 w 2440414"/>
              <a:gd name="connsiteY4560" fmla="*/ 323589 h 2445798"/>
              <a:gd name="connsiteX4561" fmla="*/ 521925 w 2440414"/>
              <a:gd name="connsiteY4561" fmla="*/ 318817 h 2445798"/>
              <a:gd name="connsiteX4562" fmla="*/ 530657 w 2440414"/>
              <a:gd name="connsiteY4562" fmla="*/ 314046 h 2445798"/>
              <a:gd name="connsiteX4563" fmla="*/ 539389 w 2440414"/>
              <a:gd name="connsiteY4563" fmla="*/ 304503 h 2445798"/>
              <a:gd name="connsiteX4564" fmla="*/ 545173 w 2440414"/>
              <a:gd name="connsiteY4564" fmla="*/ 299618 h 2445798"/>
              <a:gd name="connsiteX4565" fmla="*/ 597793 w 2440414"/>
              <a:gd name="connsiteY4565" fmla="*/ 265649 h 2445798"/>
              <a:gd name="connsiteX4566" fmla="*/ 624103 w 2440414"/>
              <a:gd name="connsiteY4566" fmla="*/ 265649 h 2445798"/>
              <a:gd name="connsiteX4567" fmla="*/ 647578 w 2440414"/>
              <a:gd name="connsiteY4567" fmla="*/ 246335 h 2445798"/>
              <a:gd name="connsiteX4568" fmla="*/ 644517 w 2440414"/>
              <a:gd name="connsiteY4568" fmla="*/ 232134 h 2445798"/>
              <a:gd name="connsiteX4569" fmla="*/ 656311 w 2440414"/>
              <a:gd name="connsiteY4569" fmla="*/ 241677 h 2445798"/>
              <a:gd name="connsiteX4570" fmla="*/ 667992 w 2440414"/>
              <a:gd name="connsiteY4570" fmla="*/ 241450 h 2445798"/>
              <a:gd name="connsiteX4571" fmla="*/ 676724 w 2440414"/>
              <a:gd name="connsiteY4571" fmla="*/ 236451 h 2445798"/>
              <a:gd name="connsiteX4572" fmla="*/ 685456 w 2440414"/>
              <a:gd name="connsiteY4572" fmla="*/ 236451 h 2445798"/>
              <a:gd name="connsiteX4573" fmla="*/ 688405 w 2440414"/>
              <a:gd name="connsiteY4573" fmla="*/ 231680 h 2445798"/>
              <a:gd name="connsiteX4574" fmla="*/ 697137 w 2440414"/>
              <a:gd name="connsiteY4574" fmla="*/ 236451 h 2445798"/>
              <a:gd name="connsiteX4575" fmla="*/ 814285 w 2440414"/>
              <a:gd name="connsiteY4575" fmla="*/ 182942 h 2445798"/>
              <a:gd name="connsiteX4576" fmla="*/ 831863 w 2440414"/>
              <a:gd name="connsiteY4576" fmla="*/ 187600 h 2445798"/>
              <a:gd name="connsiteX4577" fmla="*/ 837647 w 2440414"/>
              <a:gd name="connsiteY4577" fmla="*/ 178170 h 2445798"/>
              <a:gd name="connsiteX4578" fmla="*/ 837420 w 2440414"/>
              <a:gd name="connsiteY4578" fmla="*/ 168627 h 2445798"/>
              <a:gd name="connsiteX4579" fmla="*/ 843431 w 2440414"/>
              <a:gd name="connsiteY4579" fmla="*/ 163855 h 2445798"/>
              <a:gd name="connsiteX4580" fmla="*/ 878473 w 2440414"/>
              <a:gd name="connsiteY4580" fmla="*/ 154085 h 2445798"/>
              <a:gd name="connsiteX4581" fmla="*/ 884257 w 2440414"/>
              <a:gd name="connsiteY4581" fmla="*/ 144428 h 2445798"/>
              <a:gd name="connsiteX4582" fmla="*/ 919413 w 2440414"/>
              <a:gd name="connsiteY4582" fmla="*/ 139202 h 2445798"/>
              <a:gd name="connsiteX4583" fmla="*/ 925196 w 2440414"/>
              <a:gd name="connsiteY4583" fmla="*/ 125001 h 2445798"/>
              <a:gd name="connsiteX4584" fmla="*/ 942661 w 2440414"/>
              <a:gd name="connsiteY4584" fmla="*/ 120230 h 2445798"/>
              <a:gd name="connsiteX4585" fmla="*/ 957517 w 2440414"/>
              <a:gd name="connsiteY4585" fmla="*/ 124774 h 2445798"/>
              <a:gd name="connsiteX4586" fmla="*/ 957517 w 2440414"/>
              <a:gd name="connsiteY4586" fmla="*/ 120002 h 2445798"/>
              <a:gd name="connsiteX4587" fmla="*/ 974982 w 2440414"/>
              <a:gd name="connsiteY4587" fmla="*/ 115004 h 2445798"/>
              <a:gd name="connsiteX4588" fmla="*/ 986662 w 2440414"/>
              <a:gd name="connsiteY4588" fmla="*/ 124547 h 2445798"/>
              <a:gd name="connsiteX4589" fmla="*/ 975208 w 2440414"/>
              <a:gd name="connsiteY4589" fmla="*/ 134317 h 2445798"/>
              <a:gd name="connsiteX4590" fmla="*/ 986889 w 2440414"/>
              <a:gd name="connsiteY4590" fmla="*/ 138861 h 2445798"/>
              <a:gd name="connsiteX4591" fmla="*/ 989611 w 2440414"/>
              <a:gd name="connsiteY4591" fmla="*/ 134090 h 2445798"/>
              <a:gd name="connsiteX4592" fmla="*/ 995622 w 2440414"/>
              <a:gd name="connsiteY4592" fmla="*/ 138861 h 2445798"/>
              <a:gd name="connsiteX4593" fmla="*/ 1007302 w 2440414"/>
              <a:gd name="connsiteY4593" fmla="*/ 134090 h 2445798"/>
              <a:gd name="connsiteX4594" fmla="*/ 1010251 w 2440414"/>
              <a:gd name="connsiteY4594" fmla="*/ 138634 h 2445798"/>
              <a:gd name="connsiteX4595" fmla="*/ 1016035 w 2440414"/>
              <a:gd name="connsiteY4595" fmla="*/ 133863 h 2445798"/>
              <a:gd name="connsiteX4596" fmla="*/ 1022159 w 2440414"/>
              <a:gd name="connsiteY4596" fmla="*/ 138634 h 2445798"/>
              <a:gd name="connsiteX4597" fmla="*/ 1033726 w 2440414"/>
              <a:gd name="connsiteY4597" fmla="*/ 129091 h 2445798"/>
              <a:gd name="connsiteX4598" fmla="*/ 1042458 w 2440414"/>
              <a:gd name="connsiteY4598" fmla="*/ 129091 h 2445798"/>
              <a:gd name="connsiteX4599" fmla="*/ 1054139 w 2440414"/>
              <a:gd name="connsiteY4599" fmla="*/ 124206 h 2445798"/>
              <a:gd name="connsiteX4600" fmla="*/ 1057314 w 2440414"/>
              <a:gd name="connsiteY4600" fmla="*/ 128864 h 2445798"/>
              <a:gd name="connsiteX4601" fmla="*/ 1066047 w 2440414"/>
              <a:gd name="connsiteY4601" fmla="*/ 123979 h 2445798"/>
              <a:gd name="connsiteX4602" fmla="*/ 1074779 w 2440414"/>
              <a:gd name="connsiteY4602" fmla="*/ 114436 h 2445798"/>
              <a:gd name="connsiteX4603" fmla="*/ 1077954 w 2440414"/>
              <a:gd name="connsiteY4603" fmla="*/ 114663 h 2445798"/>
              <a:gd name="connsiteX4604" fmla="*/ 1083511 w 2440414"/>
              <a:gd name="connsiteY4604" fmla="*/ 104665 h 2445798"/>
              <a:gd name="connsiteX4605" fmla="*/ 1094965 w 2440414"/>
              <a:gd name="connsiteY4605" fmla="*/ 104552 h 2445798"/>
              <a:gd name="connsiteX4606" fmla="*/ 1115492 w 2440414"/>
              <a:gd name="connsiteY4606" fmla="*/ 90237 h 2445798"/>
              <a:gd name="connsiteX4607" fmla="*/ 1130121 w 2440414"/>
              <a:gd name="connsiteY4607" fmla="*/ 94781 h 2445798"/>
              <a:gd name="connsiteX4608" fmla="*/ 1133070 w 2440414"/>
              <a:gd name="connsiteY4608" fmla="*/ 94781 h 2445798"/>
              <a:gd name="connsiteX4609" fmla="*/ 1136132 w 2440414"/>
              <a:gd name="connsiteY4609" fmla="*/ 90010 h 2445798"/>
              <a:gd name="connsiteX4610" fmla="*/ 1153710 w 2440414"/>
              <a:gd name="connsiteY4610" fmla="*/ 90010 h 2445798"/>
              <a:gd name="connsiteX4611" fmla="*/ 1180133 w 2440414"/>
              <a:gd name="connsiteY4611" fmla="*/ 89783 h 2445798"/>
              <a:gd name="connsiteX4612" fmla="*/ 1188865 w 2440414"/>
              <a:gd name="connsiteY4612" fmla="*/ 84897 h 2445798"/>
              <a:gd name="connsiteX4613" fmla="*/ 1212340 w 2440414"/>
              <a:gd name="connsiteY4613" fmla="*/ 89669 h 2445798"/>
              <a:gd name="connsiteX4614" fmla="*/ 1229918 w 2440414"/>
              <a:gd name="connsiteY4614" fmla="*/ 93986 h 2445798"/>
              <a:gd name="connsiteX4615" fmla="*/ 1232754 w 2440414"/>
              <a:gd name="connsiteY4615" fmla="*/ 79899 h 2445798"/>
              <a:gd name="connsiteX4616" fmla="*/ 1241713 w 2440414"/>
              <a:gd name="connsiteY4616" fmla="*/ 84670 h 2445798"/>
              <a:gd name="connsiteX4617" fmla="*/ 1259291 w 2440414"/>
              <a:gd name="connsiteY4617" fmla="*/ 89214 h 2445798"/>
              <a:gd name="connsiteX4618" fmla="*/ 1268023 w 2440414"/>
              <a:gd name="connsiteY4618" fmla="*/ 79558 h 2445798"/>
              <a:gd name="connsiteX4619" fmla="*/ 1268023 w 2440414"/>
              <a:gd name="connsiteY4619" fmla="*/ 89214 h 2445798"/>
              <a:gd name="connsiteX4620" fmla="*/ 1270971 w 2440414"/>
              <a:gd name="connsiteY4620" fmla="*/ 79558 h 2445798"/>
              <a:gd name="connsiteX4621" fmla="*/ 1279704 w 2440414"/>
              <a:gd name="connsiteY4621" fmla="*/ 74786 h 2445798"/>
              <a:gd name="connsiteX4622" fmla="*/ 1288436 w 2440414"/>
              <a:gd name="connsiteY4622" fmla="*/ 84216 h 2445798"/>
              <a:gd name="connsiteX4623" fmla="*/ 1294220 w 2440414"/>
              <a:gd name="connsiteY4623" fmla="*/ 65016 h 2445798"/>
              <a:gd name="connsiteX4624" fmla="*/ 1332324 w 2440414"/>
              <a:gd name="connsiteY4624" fmla="*/ 64789 h 2445798"/>
              <a:gd name="connsiteX4625" fmla="*/ 1344232 w 2440414"/>
              <a:gd name="connsiteY4625" fmla="*/ 83875 h 2445798"/>
              <a:gd name="connsiteX4626" fmla="*/ 1360647 w 2440414"/>
              <a:gd name="connsiteY4626" fmla="*/ 79643 h 2445798"/>
              <a:gd name="connsiteX4627" fmla="*/ 1365375 w 2440414"/>
              <a:gd name="connsiteY4627" fmla="*/ 72408 h 2445798"/>
              <a:gd name="connsiteX4628" fmla="*/ 1366119 w 2440414"/>
              <a:gd name="connsiteY4628" fmla="*/ 72741 h 2445798"/>
              <a:gd name="connsiteX4629" fmla="*/ 1365735 w 2440414"/>
              <a:gd name="connsiteY4629" fmla="*/ 71858 h 2445798"/>
              <a:gd name="connsiteX4630" fmla="*/ 1370428 w 2440414"/>
              <a:gd name="connsiteY4630" fmla="*/ 64675 h 2445798"/>
              <a:gd name="connsiteX4631" fmla="*/ 1396625 w 2440414"/>
              <a:gd name="connsiteY4631" fmla="*/ 59449 h 2445798"/>
              <a:gd name="connsiteX4632" fmla="*/ 1391068 w 2440414"/>
              <a:gd name="connsiteY4632" fmla="*/ 73991 h 2445798"/>
              <a:gd name="connsiteX4633" fmla="*/ 1408533 w 2440414"/>
              <a:gd name="connsiteY4633" fmla="*/ 64221 h 2445798"/>
              <a:gd name="connsiteX4634" fmla="*/ 1405584 w 2440414"/>
              <a:gd name="connsiteY4634" fmla="*/ 78535 h 2445798"/>
              <a:gd name="connsiteX4635" fmla="*/ 1414543 w 2440414"/>
              <a:gd name="connsiteY4635" fmla="*/ 78535 h 2445798"/>
              <a:gd name="connsiteX4636" fmla="*/ 1414543 w 2440414"/>
              <a:gd name="connsiteY4636" fmla="*/ 73764 h 2445798"/>
              <a:gd name="connsiteX4637" fmla="*/ 1429173 w 2440414"/>
              <a:gd name="connsiteY4637" fmla="*/ 68765 h 2445798"/>
              <a:gd name="connsiteX4638" fmla="*/ 1434956 w 2440414"/>
              <a:gd name="connsiteY4638" fmla="*/ 49792 h 2445798"/>
              <a:gd name="connsiteX4639" fmla="*/ 1127740 w 2440414"/>
              <a:gd name="connsiteY4639" fmla="*/ 49792 h 2445798"/>
              <a:gd name="connsiteX4640" fmla="*/ 1124791 w 2440414"/>
              <a:gd name="connsiteY4640" fmla="*/ 54677 h 2445798"/>
              <a:gd name="connsiteX4641" fmla="*/ 1127740 w 2440414"/>
              <a:gd name="connsiteY4641" fmla="*/ 49792 h 2445798"/>
              <a:gd name="connsiteX4642" fmla="*/ 1578982 w 2440414"/>
              <a:gd name="connsiteY4642" fmla="*/ 49565 h 2445798"/>
              <a:gd name="connsiteX4643" fmla="*/ 1581023 w 2440414"/>
              <a:gd name="connsiteY4643" fmla="*/ 62403 h 2445798"/>
              <a:gd name="connsiteX4644" fmla="*/ 1577961 w 2440414"/>
              <a:gd name="connsiteY4644" fmla="*/ 52860 h 2445798"/>
              <a:gd name="connsiteX4645" fmla="*/ 1578982 w 2440414"/>
              <a:gd name="connsiteY4645" fmla="*/ 49565 h 2445798"/>
              <a:gd name="connsiteX4646" fmla="*/ 1210753 w 2440414"/>
              <a:gd name="connsiteY4646" fmla="*/ 49565 h 2445798"/>
              <a:gd name="connsiteX4647" fmla="*/ 1225609 w 2440414"/>
              <a:gd name="connsiteY4647" fmla="*/ 63880 h 2445798"/>
              <a:gd name="connsiteX4648" fmla="*/ 1196237 w 2440414"/>
              <a:gd name="connsiteY4648" fmla="*/ 68765 h 2445798"/>
              <a:gd name="connsiteX4649" fmla="*/ 1193061 w 2440414"/>
              <a:gd name="connsiteY4649" fmla="*/ 54450 h 2445798"/>
              <a:gd name="connsiteX4650" fmla="*/ 1210753 w 2440414"/>
              <a:gd name="connsiteY4650" fmla="*/ 49565 h 2445798"/>
              <a:gd name="connsiteX4651" fmla="*/ 941413 w 2440414"/>
              <a:gd name="connsiteY4651" fmla="*/ 43544 h 2445798"/>
              <a:gd name="connsiteX4652" fmla="*/ 938465 w 2440414"/>
              <a:gd name="connsiteY4652" fmla="*/ 48543 h 2445798"/>
              <a:gd name="connsiteX4653" fmla="*/ 941413 w 2440414"/>
              <a:gd name="connsiteY4653" fmla="*/ 43544 h 2445798"/>
              <a:gd name="connsiteX4654" fmla="*/ 853070 w 2440414"/>
              <a:gd name="connsiteY4654" fmla="*/ 43544 h 2445798"/>
              <a:gd name="connsiteX4655" fmla="*/ 838668 w 2440414"/>
              <a:gd name="connsiteY4655" fmla="*/ 53314 h 2445798"/>
              <a:gd name="connsiteX4656" fmla="*/ 853070 w 2440414"/>
              <a:gd name="connsiteY4656" fmla="*/ 43544 h 2445798"/>
              <a:gd name="connsiteX4657" fmla="*/ 823811 w 2440414"/>
              <a:gd name="connsiteY4657" fmla="*/ 43544 h 2445798"/>
              <a:gd name="connsiteX4658" fmla="*/ 828688 w 2440414"/>
              <a:gd name="connsiteY4658" fmla="*/ 47520 h 2445798"/>
              <a:gd name="connsiteX4659" fmla="*/ 828688 w 2440414"/>
              <a:gd name="connsiteY4659" fmla="*/ 50587 h 2445798"/>
              <a:gd name="connsiteX4660" fmla="*/ 826760 w 2440414"/>
              <a:gd name="connsiteY4660" fmla="*/ 51724 h 2445798"/>
              <a:gd name="connsiteX4661" fmla="*/ 819956 w 2440414"/>
              <a:gd name="connsiteY4661" fmla="*/ 47747 h 2445798"/>
              <a:gd name="connsiteX4662" fmla="*/ 823811 w 2440414"/>
              <a:gd name="connsiteY4662" fmla="*/ 43544 h 2445798"/>
              <a:gd name="connsiteX4663" fmla="*/ 792171 w 2440414"/>
              <a:gd name="connsiteY4663" fmla="*/ 43544 h 2445798"/>
              <a:gd name="connsiteX4664" fmla="*/ 789449 w 2440414"/>
              <a:gd name="connsiteY4664" fmla="*/ 48543 h 2445798"/>
              <a:gd name="connsiteX4665" fmla="*/ 792171 w 2440414"/>
              <a:gd name="connsiteY4665" fmla="*/ 43544 h 2445798"/>
              <a:gd name="connsiteX4666" fmla="*/ 1533960 w 2440414"/>
              <a:gd name="connsiteY4666" fmla="*/ 43430 h 2445798"/>
              <a:gd name="connsiteX4667" fmla="*/ 1528176 w 2440414"/>
              <a:gd name="connsiteY4667" fmla="*/ 48315 h 2445798"/>
              <a:gd name="connsiteX4668" fmla="*/ 1533960 w 2440414"/>
              <a:gd name="connsiteY4668" fmla="*/ 43430 h 2445798"/>
              <a:gd name="connsiteX4669" fmla="*/ 1285487 w 2440414"/>
              <a:gd name="connsiteY4669" fmla="*/ 43430 h 2445798"/>
              <a:gd name="connsiteX4670" fmla="*/ 1279704 w 2440414"/>
              <a:gd name="connsiteY4670" fmla="*/ 48315 h 2445798"/>
              <a:gd name="connsiteX4671" fmla="*/ 1285487 w 2440414"/>
              <a:gd name="connsiteY4671" fmla="*/ 43430 h 2445798"/>
              <a:gd name="connsiteX4672" fmla="*/ 962847 w 2440414"/>
              <a:gd name="connsiteY4672" fmla="*/ 43430 h 2445798"/>
              <a:gd name="connsiteX4673" fmla="*/ 968631 w 2440414"/>
              <a:gd name="connsiteY4673" fmla="*/ 43430 h 2445798"/>
              <a:gd name="connsiteX4674" fmla="*/ 968858 w 2440414"/>
              <a:gd name="connsiteY4674" fmla="*/ 52860 h 2445798"/>
              <a:gd name="connsiteX4675" fmla="*/ 963074 w 2440414"/>
              <a:gd name="connsiteY4675" fmla="*/ 52860 h 2445798"/>
              <a:gd name="connsiteX4676" fmla="*/ 962847 w 2440414"/>
              <a:gd name="connsiteY4676" fmla="*/ 43430 h 2445798"/>
              <a:gd name="connsiteX4677" fmla="*/ 933475 w 2440414"/>
              <a:gd name="connsiteY4677" fmla="*/ 43430 h 2445798"/>
              <a:gd name="connsiteX4678" fmla="*/ 934723 w 2440414"/>
              <a:gd name="connsiteY4678" fmla="*/ 46611 h 2445798"/>
              <a:gd name="connsiteX4679" fmla="*/ 931887 w 2440414"/>
              <a:gd name="connsiteY4679" fmla="*/ 46611 h 2445798"/>
              <a:gd name="connsiteX4680" fmla="*/ 933475 w 2440414"/>
              <a:gd name="connsiteY4680" fmla="*/ 43430 h 2445798"/>
              <a:gd name="connsiteX4681" fmla="*/ 869401 w 2440414"/>
              <a:gd name="connsiteY4681" fmla="*/ 43430 h 2445798"/>
              <a:gd name="connsiteX4682" fmla="*/ 863390 w 2440414"/>
              <a:gd name="connsiteY4682" fmla="*/ 48315 h 2445798"/>
              <a:gd name="connsiteX4683" fmla="*/ 869401 w 2440414"/>
              <a:gd name="connsiteY4683" fmla="*/ 43430 h 2445798"/>
              <a:gd name="connsiteX4684" fmla="*/ 1425430 w 2440414"/>
              <a:gd name="connsiteY4684" fmla="*/ 37409 h 2445798"/>
              <a:gd name="connsiteX4685" fmla="*/ 1422595 w 2440414"/>
              <a:gd name="connsiteY4685" fmla="*/ 51724 h 2445798"/>
              <a:gd name="connsiteX4686" fmla="*/ 1422595 w 2440414"/>
              <a:gd name="connsiteY4686" fmla="*/ 41953 h 2445798"/>
              <a:gd name="connsiteX4687" fmla="*/ 1425430 w 2440414"/>
              <a:gd name="connsiteY4687" fmla="*/ 37409 h 2445798"/>
              <a:gd name="connsiteX4688" fmla="*/ 1090429 w 2440414"/>
              <a:gd name="connsiteY4688" fmla="*/ 37409 h 2445798"/>
              <a:gd name="connsiteX4689" fmla="*/ 1087480 w 2440414"/>
              <a:gd name="connsiteY4689" fmla="*/ 42180 h 2445798"/>
              <a:gd name="connsiteX4690" fmla="*/ 1090429 w 2440414"/>
              <a:gd name="connsiteY4690" fmla="*/ 37409 h 2445798"/>
              <a:gd name="connsiteX4691" fmla="*/ 1161308 w 2440414"/>
              <a:gd name="connsiteY4691" fmla="*/ 37295 h 2445798"/>
              <a:gd name="connsiteX4692" fmla="*/ 1155524 w 2440414"/>
              <a:gd name="connsiteY4692" fmla="*/ 41953 h 2445798"/>
              <a:gd name="connsiteX4693" fmla="*/ 1161308 w 2440414"/>
              <a:gd name="connsiteY4693" fmla="*/ 37295 h 2445798"/>
              <a:gd name="connsiteX4694" fmla="*/ 1102337 w 2440414"/>
              <a:gd name="connsiteY4694" fmla="*/ 37295 h 2445798"/>
              <a:gd name="connsiteX4695" fmla="*/ 1104491 w 2440414"/>
              <a:gd name="connsiteY4695" fmla="*/ 45589 h 2445798"/>
              <a:gd name="connsiteX4696" fmla="*/ 1101770 w 2440414"/>
              <a:gd name="connsiteY4696" fmla="*/ 40590 h 2445798"/>
              <a:gd name="connsiteX4697" fmla="*/ 1102337 w 2440414"/>
              <a:gd name="connsiteY4697" fmla="*/ 37295 h 2445798"/>
              <a:gd name="connsiteX4698" fmla="*/ 1297622 w 2440414"/>
              <a:gd name="connsiteY4698" fmla="*/ 31047 h 2445798"/>
              <a:gd name="connsiteX4699" fmla="*/ 1318035 w 2440414"/>
              <a:gd name="connsiteY4699" fmla="*/ 40363 h 2445798"/>
              <a:gd name="connsiteX4700" fmla="*/ 1285941 w 2440414"/>
              <a:gd name="connsiteY4700" fmla="*/ 45362 h 2445798"/>
              <a:gd name="connsiteX4701" fmla="*/ 1297622 w 2440414"/>
              <a:gd name="connsiteY4701" fmla="*/ 31047 h 2445798"/>
              <a:gd name="connsiteX4702" fmla="*/ 1378934 w 2440414"/>
              <a:gd name="connsiteY4702" fmla="*/ 25480 h 2445798"/>
              <a:gd name="connsiteX4703" fmla="*/ 1378934 w 2440414"/>
              <a:gd name="connsiteY4703" fmla="*/ 25480 h 2445798"/>
              <a:gd name="connsiteX4704" fmla="*/ 1032705 w 2440414"/>
              <a:gd name="connsiteY4704" fmla="*/ 24685 h 2445798"/>
              <a:gd name="connsiteX4705" fmla="*/ 1033726 w 2440414"/>
              <a:gd name="connsiteY4705" fmla="*/ 28661 h 2445798"/>
              <a:gd name="connsiteX4706" fmla="*/ 1024994 w 2440414"/>
              <a:gd name="connsiteY4706" fmla="*/ 33433 h 2445798"/>
              <a:gd name="connsiteX4707" fmla="*/ 1032705 w 2440414"/>
              <a:gd name="connsiteY4707" fmla="*/ 24685 h 2445798"/>
              <a:gd name="connsiteX4708" fmla="*/ 1171174 w 2440414"/>
              <a:gd name="connsiteY4708" fmla="*/ 18777 h 2445798"/>
              <a:gd name="connsiteX4709" fmla="*/ 1168225 w 2440414"/>
              <a:gd name="connsiteY4709" fmla="*/ 23549 h 2445798"/>
              <a:gd name="connsiteX4710" fmla="*/ 1171174 w 2440414"/>
              <a:gd name="connsiteY4710" fmla="*/ 18777 h 2445798"/>
              <a:gd name="connsiteX4711" fmla="*/ 1102790 w 2440414"/>
              <a:gd name="connsiteY4711" fmla="*/ 18777 h 2445798"/>
              <a:gd name="connsiteX4712" fmla="*/ 1099955 w 2440414"/>
              <a:gd name="connsiteY4712" fmla="*/ 23549 h 2445798"/>
              <a:gd name="connsiteX4713" fmla="*/ 1102790 w 2440414"/>
              <a:gd name="connsiteY4713" fmla="*/ 18777 h 2445798"/>
              <a:gd name="connsiteX4714" fmla="*/ 1059242 w 2440414"/>
              <a:gd name="connsiteY4714" fmla="*/ 18777 h 2445798"/>
              <a:gd name="connsiteX4715" fmla="*/ 1056521 w 2440414"/>
              <a:gd name="connsiteY4715" fmla="*/ 23549 h 2445798"/>
              <a:gd name="connsiteX4716" fmla="*/ 1059242 w 2440414"/>
              <a:gd name="connsiteY4716" fmla="*/ 18777 h 2445798"/>
              <a:gd name="connsiteX4717" fmla="*/ 984848 w 2440414"/>
              <a:gd name="connsiteY4717" fmla="*/ 18777 h 2445798"/>
              <a:gd name="connsiteX4718" fmla="*/ 981899 w 2440414"/>
              <a:gd name="connsiteY4718" fmla="*/ 23549 h 2445798"/>
              <a:gd name="connsiteX4719" fmla="*/ 984848 w 2440414"/>
              <a:gd name="connsiteY4719" fmla="*/ 18777 h 2445798"/>
              <a:gd name="connsiteX4720" fmla="*/ 1376439 w 2440414"/>
              <a:gd name="connsiteY4720" fmla="*/ 18550 h 2445798"/>
              <a:gd name="connsiteX4721" fmla="*/ 1378367 w 2440414"/>
              <a:gd name="connsiteY4721" fmla="*/ 23889 h 2445798"/>
              <a:gd name="connsiteX4722" fmla="*/ 1376439 w 2440414"/>
              <a:gd name="connsiteY4722" fmla="*/ 18550 h 2445798"/>
              <a:gd name="connsiteX4723" fmla="*/ 1139307 w 2440414"/>
              <a:gd name="connsiteY4723" fmla="*/ 18550 h 2445798"/>
              <a:gd name="connsiteX4724" fmla="*/ 1130575 w 2440414"/>
              <a:gd name="connsiteY4724" fmla="*/ 23321 h 2445798"/>
              <a:gd name="connsiteX4725" fmla="*/ 1139307 w 2440414"/>
              <a:gd name="connsiteY4725" fmla="*/ 18550 h 2445798"/>
              <a:gd name="connsiteX4726" fmla="*/ 1071037 w 2440414"/>
              <a:gd name="connsiteY4726" fmla="*/ 18550 h 2445798"/>
              <a:gd name="connsiteX4727" fmla="*/ 1062304 w 2440414"/>
              <a:gd name="connsiteY4727" fmla="*/ 23321 h 2445798"/>
              <a:gd name="connsiteX4728" fmla="*/ 1071037 w 2440414"/>
              <a:gd name="connsiteY4728" fmla="*/ 18550 h 2445798"/>
              <a:gd name="connsiteX4729" fmla="*/ 1012292 w 2440414"/>
              <a:gd name="connsiteY4729" fmla="*/ 18550 h 2445798"/>
              <a:gd name="connsiteX4730" fmla="*/ 1015014 w 2440414"/>
              <a:gd name="connsiteY4730" fmla="*/ 32865 h 2445798"/>
              <a:gd name="connsiteX4731" fmla="*/ 1003560 w 2440414"/>
              <a:gd name="connsiteY4731" fmla="*/ 42408 h 2445798"/>
              <a:gd name="connsiteX4732" fmla="*/ 1012292 w 2440414"/>
              <a:gd name="connsiteY4732" fmla="*/ 18550 h 2445798"/>
              <a:gd name="connsiteX4733" fmla="*/ 912835 w 2440414"/>
              <a:gd name="connsiteY4733" fmla="*/ 18550 h 2445798"/>
              <a:gd name="connsiteX4734" fmla="*/ 947991 w 2440414"/>
              <a:gd name="connsiteY4734" fmla="*/ 22981 h 2445798"/>
              <a:gd name="connsiteX4735" fmla="*/ 930527 w 2440414"/>
              <a:gd name="connsiteY4735" fmla="*/ 47179 h 2445798"/>
              <a:gd name="connsiteX4736" fmla="*/ 918619 w 2440414"/>
              <a:gd name="connsiteY4736" fmla="*/ 37636 h 2445798"/>
              <a:gd name="connsiteX4737" fmla="*/ 901154 w 2440414"/>
              <a:gd name="connsiteY4737" fmla="*/ 37863 h 2445798"/>
              <a:gd name="connsiteX4738" fmla="*/ 912835 w 2440414"/>
              <a:gd name="connsiteY4738" fmla="*/ 18550 h 2445798"/>
              <a:gd name="connsiteX4739" fmla="*/ 1038035 w 2440414"/>
              <a:gd name="connsiteY4739" fmla="*/ 6280 h 2445798"/>
              <a:gd name="connsiteX4740" fmla="*/ 1040077 w 2440414"/>
              <a:gd name="connsiteY4740" fmla="*/ 15823 h 2445798"/>
              <a:gd name="connsiteX4741" fmla="*/ 1031118 w 2440414"/>
              <a:gd name="connsiteY4741" fmla="*/ 11279 h 2445798"/>
              <a:gd name="connsiteX4742" fmla="*/ 1038035 w 2440414"/>
              <a:gd name="connsiteY4742" fmla="*/ 6280 h 2445798"/>
              <a:gd name="connsiteX4743" fmla="*/ 1050510 w 2440414"/>
              <a:gd name="connsiteY4743" fmla="*/ 145 h 2445798"/>
              <a:gd name="connsiteX4744" fmla="*/ 1061284 w 2440414"/>
              <a:gd name="connsiteY4744" fmla="*/ 486 h 2445798"/>
              <a:gd name="connsiteX4745" fmla="*/ 1043592 w 2440414"/>
              <a:gd name="connsiteY4745" fmla="*/ 5258 h 2445798"/>
              <a:gd name="connsiteX4746" fmla="*/ 1050510 w 2440414"/>
              <a:gd name="connsiteY4746" fmla="*/ 145 h 2445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</a:cxnLst>
            <a:rect l="l" t="t" r="r" b="b"/>
            <a:pathLst>
              <a:path w="2440414" h="2445798">
                <a:moveTo>
                  <a:pt x="847400" y="2441026"/>
                </a:moveTo>
                <a:cubicBezTo>
                  <a:pt x="846946" y="2446593"/>
                  <a:pt x="842070" y="2445002"/>
                  <a:pt x="838668" y="2445798"/>
                </a:cubicBezTo>
                <a:cubicBezTo>
                  <a:pt x="838781" y="2444434"/>
                  <a:pt x="839575" y="2444321"/>
                  <a:pt x="840255" y="2443639"/>
                </a:cubicBezTo>
                <a:cubicBezTo>
                  <a:pt x="841956" y="2441708"/>
                  <a:pt x="844792" y="2441594"/>
                  <a:pt x="847400" y="2441026"/>
                </a:cubicBezTo>
                <a:close/>
                <a:moveTo>
                  <a:pt x="861462" y="2435346"/>
                </a:moveTo>
                <a:cubicBezTo>
                  <a:pt x="867019" y="2434323"/>
                  <a:pt x="871669" y="2435232"/>
                  <a:pt x="866225" y="2441026"/>
                </a:cubicBezTo>
                <a:cubicBezTo>
                  <a:pt x="860442" y="2447275"/>
                  <a:pt x="860442" y="2444321"/>
                  <a:pt x="851483" y="2441026"/>
                </a:cubicBezTo>
                <a:cubicBezTo>
                  <a:pt x="849441" y="2439208"/>
                  <a:pt x="855905" y="2436368"/>
                  <a:pt x="861462" y="2435346"/>
                </a:cubicBezTo>
                <a:close/>
                <a:moveTo>
                  <a:pt x="1022159" y="2435118"/>
                </a:moveTo>
                <a:cubicBezTo>
                  <a:pt x="1023746" y="2437504"/>
                  <a:pt x="1020004" y="2441253"/>
                  <a:pt x="1019210" y="2439890"/>
                </a:cubicBezTo>
                <a:cubicBezTo>
                  <a:pt x="1017622" y="2437391"/>
                  <a:pt x="1021365" y="2433869"/>
                  <a:pt x="1022159" y="2435118"/>
                </a:cubicBezTo>
                <a:close/>
                <a:moveTo>
                  <a:pt x="1015808" y="2435118"/>
                </a:moveTo>
                <a:cubicBezTo>
                  <a:pt x="1017396" y="2437504"/>
                  <a:pt x="1013880" y="2441253"/>
                  <a:pt x="1013086" y="2439890"/>
                </a:cubicBezTo>
                <a:cubicBezTo>
                  <a:pt x="1011498" y="2437391"/>
                  <a:pt x="1015014" y="2433755"/>
                  <a:pt x="1015808" y="2435118"/>
                </a:cubicBezTo>
                <a:close/>
                <a:moveTo>
                  <a:pt x="1030891" y="2434891"/>
                </a:moveTo>
                <a:cubicBezTo>
                  <a:pt x="1030891" y="2439549"/>
                  <a:pt x="1027262" y="2438527"/>
                  <a:pt x="1024994" y="2439663"/>
                </a:cubicBezTo>
                <a:cubicBezTo>
                  <a:pt x="1024994" y="2435005"/>
                  <a:pt x="1028623" y="2436027"/>
                  <a:pt x="1030891" y="2434891"/>
                </a:cubicBezTo>
                <a:close/>
                <a:moveTo>
                  <a:pt x="831523" y="2434096"/>
                </a:moveTo>
                <a:cubicBezTo>
                  <a:pt x="830616" y="2432846"/>
                  <a:pt x="826987" y="2436482"/>
                  <a:pt x="828461" y="2438867"/>
                </a:cubicBezTo>
                <a:cubicBezTo>
                  <a:pt x="829368" y="2440231"/>
                  <a:pt x="832997" y="2436595"/>
                  <a:pt x="831523" y="2434096"/>
                </a:cubicBezTo>
                <a:close/>
                <a:moveTo>
                  <a:pt x="1056067" y="2429324"/>
                </a:moveTo>
                <a:cubicBezTo>
                  <a:pt x="1068315" y="2424666"/>
                  <a:pt x="1056861" y="2443753"/>
                  <a:pt x="1056067" y="2429324"/>
                </a:cubicBezTo>
                <a:close/>
                <a:moveTo>
                  <a:pt x="813832" y="2429324"/>
                </a:moveTo>
                <a:cubicBezTo>
                  <a:pt x="813038" y="2428075"/>
                  <a:pt x="809295" y="2431937"/>
                  <a:pt x="810883" y="2434323"/>
                </a:cubicBezTo>
                <a:cubicBezTo>
                  <a:pt x="811677" y="2435686"/>
                  <a:pt x="815419" y="2431824"/>
                  <a:pt x="813832" y="2429324"/>
                </a:cubicBezTo>
                <a:close/>
                <a:moveTo>
                  <a:pt x="863844" y="2423189"/>
                </a:moveTo>
                <a:cubicBezTo>
                  <a:pt x="864411" y="2422281"/>
                  <a:pt x="866112" y="2422053"/>
                  <a:pt x="869174" y="2423189"/>
                </a:cubicBezTo>
                <a:cubicBezTo>
                  <a:pt x="868834" y="2433982"/>
                  <a:pt x="862029" y="2425916"/>
                  <a:pt x="863844" y="2423189"/>
                </a:cubicBezTo>
                <a:close/>
                <a:moveTo>
                  <a:pt x="1163236" y="2422394"/>
                </a:moveTo>
                <a:cubicBezTo>
                  <a:pt x="1163916" y="2422735"/>
                  <a:pt x="1164710" y="2424326"/>
                  <a:pt x="1164710" y="2425575"/>
                </a:cubicBezTo>
                <a:cubicBezTo>
                  <a:pt x="1164143" y="2431028"/>
                  <a:pt x="1161648" y="2428188"/>
                  <a:pt x="1161648" y="2425575"/>
                </a:cubicBezTo>
                <a:cubicBezTo>
                  <a:pt x="1161988" y="2422849"/>
                  <a:pt x="1162555" y="2422053"/>
                  <a:pt x="1163236" y="2422394"/>
                </a:cubicBezTo>
                <a:close/>
                <a:moveTo>
                  <a:pt x="1080563" y="2422394"/>
                </a:moveTo>
                <a:cubicBezTo>
                  <a:pt x="1082491" y="2422394"/>
                  <a:pt x="1084305" y="2422394"/>
                  <a:pt x="1086233" y="2422394"/>
                </a:cubicBezTo>
                <a:cubicBezTo>
                  <a:pt x="1087027" y="2435686"/>
                  <a:pt x="1064459" y="2421258"/>
                  <a:pt x="1080563" y="2422394"/>
                </a:cubicBezTo>
                <a:close/>
                <a:moveTo>
                  <a:pt x="1071604" y="2422394"/>
                </a:moveTo>
                <a:cubicBezTo>
                  <a:pt x="1072964" y="2422508"/>
                  <a:pt x="1074325" y="2424212"/>
                  <a:pt x="1074325" y="2426598"/>
                </a:cubicBezTo>
                <a:cubicBezTo>
                  <a:pt x="1073191" y="2433528"/>
                  <a:pt x="1071717" y="2426030"/>
                  <a:pt x="1068428" y="2426598"/>
                </a:cubicBezTo>
                <a:cubicBezTo>
                  <a:pt x="1068768" y="2423530"/>
                  <a:pt x="1070243" y="2422281"/>
                  <a:pt x="1071604" y="2422394"/>
                </a:cubicBezTo>
                <a:close/>
                <a:moveTo>
                  <a:pt x="1053345" y="2422394"/>
                </a:moveTo>
                <a:cubicBezTo>
                  <a:pt x="1054366" y="2422735"/>
                  <a:pt x="1055387" y="2424212"/>
                  <a:pt x="1055500" y="2427734"/>
                </a:cubicBezTo>
                <a:cubicBezTo>
                  <a:pt x="1046427" y="2431256"/>
                  <a:pt x="1050397" y="2421485"/>
                  <a:pt x="1053345" y="2422394"/>
                </a:cubicBezTo>
                <a:close/>
                <a:moveTo>
                  <a:pt x="1093604" y="2417055"/>
                </a:moveTo>
                <a:cubicBezTo>
                  <a:pt x="1094285" y="2416146"/>
                  <a:pt x="1095759" y="2415919"/>
                  <a:pt x="1098821" y="2417055"/>
                </a:cubicBezTo>
                <a:cubicBezTo>
                  <a:pt x="1098481" y="2427734"/>
                  <a:pt x="1091790" y="2419781"/>
                  <a:pt x="1093604" y="2417055"/>
                </a:cubicBezTo>
                <a:close/>
                <a:moveTo>
                  <a:pt x="853864" y="2416827"/>
                </a:moveTo>
                <a:cubicBezTo>
                  <a:pt x="864524" y="2413306"/>
                  <a:pt x="857606" y="2429892"/>
                  <a:pt x="851142" y="2426371"/>
                </a:cubicBezTo>
                <a:cubicBezTo>
                  <a:pt x="851029" y="2421599"/>
                  <a:pt x="853410" y="2420804"/>
                  <a:pt x="853864" y="2416827"/>
                </a:cubicBezTo>
                <a:close/>
                <a:moveTo>
                  <a:pt x="1152575" y="2416487"/>
                </a:moveTo>
                <a:cubicBezTo>
                  <a:pt x="1154163" y="2418872"/>
                  <a:pt x="1150421" y="2422621"/>
                  <a:pt x="1149627" y="2421258"/>
                </a:cubicBezTo>
                <a:cubicBezTo>
                  <a:pt x="1148039" y="2418759"/>
                  <a:pt x="1151782" y="2415123"/>
                  <a:pt x="1152575" y="2416487"/>
                </a:cubicBezTo>
                <a:close/>
                <a:moveTo>
                  <a:pt x="899907" y="2416487"/>
                </a:moveTo>
                <a:cubicBezTo>
                  <a:pt x="903196" y="2416827"/>
                  <a:pt x="906938" y="2418191"/>
                  <a:pt x="909093" y="2416827"/>
                </a:cubicBezTo>
                <a:cubicBezTo>
                  <a:pt x="909660" y="2427279"/>
                  <a:pt x="898886" y="2419100"/>
                  <a:pt x="894577" y="2421599"/>
                </a:cubicBezTo>
                <a:cubicBezTo>
                  <a:pt x="894350" y="2416487"/>
                  <a:pt x="896732" y="2416032"/>
                  <a:pt x="899907" y="2416487"/>
                </a:cubicBezTo>
                <a:close/>
                <a:moveTo>
                  <a:pt x="875298" y="2416487"/>
                </a:moveTo>
                <a:cubicBezTo>
                  <a:pt x="878246" y="2417282"/>
                  <a:pt x="880968" y="2420917"/>
                  <a:pt x="878700" y="2426825"/>
                </a:cubicBezTo>
                <a:cubicBezTo>
                  <a:pt x="874958" y="2426598"/>
                  <a:pt x="874504" y="2420463"/>
                  <a:pt x="869741" y="2421826"/>
                </a:cubicBezTo>
                <a:cubicBezTo>
                  <a:pt x="869174" y="2417282"/>
                  <a:pt x="872463" y="2415578"/>
                  <a:pt x="875298" y="2416487"/>
                </a:cubicBezTo>
                <a:close/>
                <a:moveTo>
                  <a:pt x="1130121" y="2416259"/>
                </a:moveTo>
                <a:cubicBezTo>
                  <a:pt x="1130121" y="2420917"/>
                  <a:pt x="1126719" y="2420008"/>
                  <a:pt x="1124337" y="2421031"/>
                </a:cubicBezTo>
                <a:cubicBezTo>
                  <a:pt x="1124451" y="2416373"/>
                  <a:pt x="1127853" y="2417395"/>
                  <a:pt x="1130121" y="2416259"/>
                </a:cubicBezTo>
                <a:close/>
                <a:moveTo>
                  <a:pt x="887999" y="2416259"/>
                </a:moveTo>
                <a:cubicBezTo>
                  <a:pt x="887999" y="2420917"/>
                  <a:pt x="884370" y="2420008"/>
                  <a:pt x="882102" y="2421031"/>
                </a:cubicBezTo>
                <a:cubicBezTo>
                  <a:pt x="882102" y="2416373"/>
                  <a:pt x="885731" y="2417395"/>
                  <a:pt x="887999" y="2416259"/>
                </a:cubicBezTo>
                <a:close/>
                <a:moveTo>
                  <a:pt x="1105172" y="2410125"/>
                </a:moveTo>
                <a:cubicBezTo>
                  <a:pt x="1108347" y="2410579"/>
                  <a:pt x="1112090" y="2411829"/>
                  <a:pt x="1114244" y="2410465"/>
                </a:cubicBezTo>
                <a:cubicBezTo>
                  <a:pt x="1114811" y="2420804"/>
                  <a:pt x="1103811" y="2412851"/>
                  <a:pt x="1099615" y="2415464"/>
                </a:cubicBezTo>
                <a:cubicBezTo>
                  <a:pt x="1099275" y="2410352"/>
                  <a:pt x="1101883" y="2409670"/>
                  <a:pt x="1105172" y="2410125"/>
                </a:cubicBezTo>
                <a:close/>
                <a:moveTo>
                  <a:pt x="928939" y="2410125"/>
                </a:moveTo>
                <a:cubicBezTo>
                  <a:pt x="930413" y="2412624"/>
                  <a:pt x="926784" y="2416373"/>
                  <a:pt x="925990" y="2415123"/>
                </a:cubicBezTo>
                <a:cubicBezTo>
                  <a:pt x="924403" y="2412624"/>
                  <a:pt x="928145" y="2408761"/>
                  <a:pt x="928939" y="2410125"/>
                </a:cubicBezTo>
                <a:close/>
                <a:moveTo>
                  <a:pt x="916464" y="2410125"/>
                </a:moveTo>
                <a:cubicBezTo>
                  <a:pt x="917938" y="2412624"/>
                  <a:pt x="914423" y="2416373"/>
                  <a:pt x="913629" y="2415123"/>
                </a:cubicBezTo>
                <a:cubicBezTo>
                  <a:pt x="912155" y="2412624"/>
                  <a:pt x="915557" y="2408761"/>
                  <a:pt x="916464" y="2410125"/>
                </a:cubicBezTo>
                <a:close/>
                <a:moveTo>
                  <a:pt x="1123997" y="2403762"/>
                </a:moveTo>
                <a:cubicBezTo>
                  <a:pt x="1123997" y="2408420"/>
                  <a:pt x="1120482" y="2407739"/>
                  <a:pt x="1118213" y="2408761"/>
                </a:cubicBezTo>
                <a:cubicBezTo>
                  <a:pt x="1118213" y="2404103"/>
                  <a:pt x="1121729" y="2404785"/>
                  <a:pt x="1123997" y="2403762"/>
                </a:cubicBezTo>
                <a:close/>
                <a:moveTo>
                  <a:pt x="916464" y="2385471"/>
                </a:moveTo>
                <a:cubicBezTo>
                  <a:pt x="917938" y="2387971"/>
                  <a:pt x="914423" y="2391606"/>
                  <a:pt x="913629" y="2390243"/>
                </a:cubicBezTo>
                <a:cubicBezTo>
                  <a:pt x="912155" y="2387857"/>
                  <a:pt x="915557" y="2384108"/>
                  <a:pt x="916464" y="2385471"/>
                </a:cubicBezTo>
                <a:close/>
                <a:moveTo>
                  <a:pt x="1015808" y="2385358"/>
                </a:moveTo>
                <a:cubicBezTo>
                  <a:pt x="1017396" y="2387744"/>
                  <a:pt x="1013880" y="2391606"/>
                  <a:pt x="1013086" y="2390243"/>
                </a:cubicBezTo>
                <a:cubicBezTo>
                  <a:pt x="1011498" y="2387857"/>
                  <a:pt x="1015014" y="2383995"/>
                  <a:pt x="1015808" y="2385358"/>
                </a:cubicBezTo>
                <a:close/>
                <a:moveTo>
                  <a:pt x="893783" y="2385358"/>
                </a:moveTo>
                <a:cubicBezTo>
                  <a:pt x="895824" y="2385699"/>
                  <a:pt x="897525" y="2387516"/>
                  <a:pt x="898546" y="2390925"/>
                </a:cubicBezTo>
                <a:cubicBezTo>
                  <a:pt x="903196" y="2391265"/>
                  <a:pt x="908526" y="2390016"/>
                  <a:pt x="907278" y="2400241"/>
                </a:cubicBezTo>
                <a:cubicBezTo>
                  <a:pt x="901835" y="2393878"/>
                  <a:pt x="894237" y="2394787"/>
                  <a:pt x="886865" y="2395469"/>
                </a:cubicBezTo>
                <a:cubicBezTo>
                  <a:pt x="875751" y="2396378"/>
                  <a:pt x="856019" y="2405012"/>
                  <a:pt x="854658" y="2414896"/>
                </a:cubicBezTo>
                <a:cubicBezTo>
                  <a:pt x="850802" y="2414896"/>
                  <a:pt x="846946" y="2415010"/>
                  <a:pt x="842977" y="2415123"/>
                </a:cubicBezTo>
                <a:cubicBezTo>
                  <a:pt x="836513" y="2415691"/>
                  <a:pt x="841843" y="2435232"/>
                  <a:pt x="840255" y="2443639"/>
                </a:cubicBezTo>
                <a:cubicBezTo>
                  <a:pt x="828348" y="2447388"/>
                  <a:pt x="823585" y="2436141"/>
                  <a:pt x="816780" y="2438867"/>
                </a:cubicBezTo>
                <a:cubicBezTo>
                  <a:pt x="816553" y="2438981"/>
                  <a:pt x="811790" y="2443298"/>
                  <a:pt x="813832" y="2443866"/>
                </a:cubicBezTo>
                <a:cubicBezTo>
                  <a:pt x="808161" y="2442276"/>
                  <a:pt x="805440" y="2432960"/>
                  <a:pt x="799316" y="2434550"/>
                </a:cubicBezTo>
                <a:cubicBezTo>
                  <a:pt x="788656" y="2438299"/>
                  <a:pt x="775954" y="2445684"/>
                  <a:pt x="772779" y="2439322"/>
                </a:cubicBezTo>
                <a:cubicBezTo>
                  <a:pt x="771304" y="2436368"/>
                  <a:pt x="769150" y="2444093"/>
                  <a:pt x="769944" y="2444207"/>
                </a:cubicBezTo>
                <a:cubicBezTo>
                  <a:pt x="763933" y="2443412"/>
                  <a:pt x="757469" y="2435459"/>
                  <a:pt x="752366" y="2434778"/>
                </a:cubicBezTo>
                <a:cubicBezTo>
                  <a:pt x="738984" y="2432846"/>
                  <a:pt x="724354" y="2439095"/>
                  <a:pt x="708251" y="2430120"/>
                </a:cubicBezTo>
                <a:cubicBezTo>
                  <a:pt x="707797" y="2418418"/>
                  <a:pt x="714715" y="2423644"/>
                  <a:pt x="719818" y="2420690"/>
                </a:cubicBezTo>
                <a:cubicBezTo>
                  <a:pt x="724014" y="2418191"/>
                  <a:pt x="729798" y="2412169"/>
                  <a:pt x="734448" y="2410920"/>
                </a:cubicBezTo>
                <a:cubicBezTo>
                  <a:pt x="742840" y="2408761"/>
                  <a:pt x="759850" y="2409102"/>
                  <a:pt x="763820" y="2410693"/>
                </a:cubicBezTo>
                <a:cubicBezTo>
                  <a:pt x="765067" y="2411261"/>
                  <a:pt x="767335" y="2415578"/>
                  <a:pt x="766768" y="2415464"/>
                </a:cubicBezTo>
                <a:cubicBezTo>
                  <a:pt x="769830" y="2416259"/>
                  <a:pt x="768923" y="2410920"/>
                  <a:pt x="769830" y="2410465"/>
                </a:cubicBezTo>
                <a:cubicBezTo>
                  <a:pt x="772325" y="2409443"/>
                  <a:pt x="785367" y="2425689"/>
                  <a:pt x="781511" y="2405807"/>
                </a:cubicBezTo>
                <a:cubicBezTo>
                  <a:pt x="783326" y="2412397"/>
                  <a:pt x="792738" y="2406489"/>
                  <a:pt x="793192" y="2415237"/>
                </a:cubicBezTo>
                <a:cubicBezTo>
                  <a:pt x="796594" y="2410579"/>
                  <a:pt x="799429" y="2412624"/>
                  <a:pt x="804873" y="2410352"/>
                </a:cubicBezTo>
                <a:cubicBezTo>
                  <a:pt x="806007" y="2409897"/>
                  <a:pt x="808728" y="2405580"/>
                  <a:pt x="807935" y="2405807"/>
                </a:cubicBezTo>
                <a:cubicBezTo>
                  <a:pt x="810770" y="2405239"/>
                  <a:pt x="809976" y="2410011"/>
                  <a:pt x="810656" y="2410352"/>
                </a:cubicBezTo>
                <a:cubicBezTo>
                  <a:pt x="812017" y="2410693"/>
                  <a:pt x="815079" y="2406375"/>
                  <a:pt x="813605" y="2405580"/>
                </a:cubicBezTo>
                <a:cubicBezTo>
                  <a:pt x="814966" y="2406262"/>
                  <a:pt x="820069" y="2415010"/>
                  <a:pt x="819615" y="2415123"/>
                </a:cubicBezTo>
                <a:cubicBezTo>
                  <a:pt x="823698" y="2414328"/>
                  <a:pt x="822791" y="2407284"/>
                  <a:pt x="825399" y="2405580"/>
                </a:cubicBezTo>
                <a:cubicBezTo>
                  <a:pt x="829482" y="2402740"/>
                  <a:pt x="835606" y="2407057"/>
                  <a:pt x="840029" y="2405353"/>
                </a:cubicBezTo>
                <a:cubicBezTo>
                  <a:pt x="846266" y="2402967"/>
                  <a:pt x="854204" y="2397400"/>
                  <a:pt x="860442" y="2395810"/>
                </a:cubicBezTo>
                <a:cubicBezTo>
                  <a:pt x="864184" y="2394787"/>
                  <a:pt x="868493" y="2396946"/>
                  <a:pt x="872122" y="2395583"/>
                </a:cubicBezTo>
                <a:cubicBezTo>
                  <a:pt x="878473" y="2393310"/>
                  <a:pt x="887772" y="2384108"/>
                  <a:pt x="893783" y="2385358"/>
                </a:cubicBezTo>
                <a:close/>
                <a:moveTo>
                  <a:pt x="1045407" y="2385131"/>
                </a:moveTo>
                <a:cubicBezTo>
                  <a:pt x="1046087" y="2385471"/>
                  <a:pt x="1046541" y="2386948"/>
                  <a:pt x="1046541" y="2388312"/>
                </a:cubicBezTo>
                <a:cubicBezTo>
                  <a:pt x="1046087" y="2393765"/>
                  <a:pt x="1043706" y="2390925"/>
                  <a:pt x="1043592" y="2388312"/>
                </a:cubicBezTo>
                <a:cubicBezTo>
                  <a:pt x="1043932" y="2385585"/>
                  <a:pt x="1044726" y="2384790"/>
                  <a:pt x="1045407" y="2385131"/>
                </a:cubicBezTo>
                <a:close/>
                <a:moveTo>
                  <a:pt x="933475" y="2366499"/>
                </a:moveTo>
                <a:cubicBezTo>
                  <a:pt x="934156" y="2366840"/>
                  <a:pt x="934723" y="2368317"/>
                  <a:pt x="934723" y="2369680"/>
                </a:cubicBezTo>
                <a:cubicBezTo>
                  <a:pt x="934156" y="2375019"/>
                  <a:pt x="931887" y="2372293"/>
                  <a:pt x="931887" y="2369680"/>
                </a:cubicBezTo>
                <a:cubicBezTo>
                  <a:pt x="932114" y="2366953"/>
                  <a:pt x="932795" y="2366158"/>
                  <a:pt x="933475" y="2366499"/>
                </a:cubicBezTo>
                <a:close/>
                <a:moveTo>
                  <a:pt x="788656" y="2366499"/>
                </a:moveTo>
                <a:cubicBezTo>
                  <a:pt x="788656" y="2371043"/>
                  <a:pt x="784913" y="2370362"/>
                  <a:pt x="782645" y="2371384"/>
                </a:cubicBezTo>
                <a:cubicBezTo>
                  <a:pt x="782758" y="2366840"/>
                  <a:pt x="786387" y="2367521"/>
                  <a:pt x="788656" y="2366499"/>
                </a:cubicBezTo>
                <a:close/>
                <a:moveTo>
                  <a:pt x="1394811" y="2360705"/>
                </a:moveTo>
                <a:cubicBezTo>
                  <a:pt x="1396398" y="2363091"/>
                  <a:pt x="1392769" y="2366840"/>
                  <a:pt x="1391862" y="2365476"/>
                </a:cubicBezTo>
                <a:cubicBezTo>
                  <a:pt x="1390388" y="2363091"/>
                  <a:pt x="1394017" y="2359341"/>
                  <a:pt x="1394811" y="2360705"/>
                </a:cubicBezTo>
                <a:close/>
                <a:moveTo>
                  <a:pt x="1379728" y="2354115"/>
                </a:moveTo>
                <a:cubicBezTo>
                  <a:pt x="1387553" y="2352639"/>
                  <a:pt x="1377233" y="2380927"/>
                  <a:pt x="1388687" y="2373202"/>
                </a:cubicBezTo>
                <a:cubicBezTo>
                  <a:pt x="1387553" y="2383881"/>
                  <a:pt x="1373264" y="2377178"/>
                  <a:pt x="1371222" y="2373429"/>
                </a:cubicBezTo>
                <a:cubicBezTo>
                  <a:pt x="1365212" y="2374792"/>
                  <a:pt x="1365439" y="2386039"/>
                  <a:pt x="1362490" y="2392515"/>
                </a:cubicBezTo>
                <a:cubicBezTo>
                  <a:pt x="1357727" y="2379450"/>
                  <a:pt x="1344799" y="2403762"/>
                  <a:pt x="1339128" y="2387857"/>
                </a:cubicBezTo>
                <a:cubicBezTo>
                  <a:pt x="1333004" y="2401263"/>
                  <a:pt x="1328128" y="2387062"/>
                  <a:pt x="1324612" y="2402172"/>
                </a:cubicBezTo>
                <a:cubicBezTo>
                  <a:pt x="1318035" y="2399332"/>
                  <a:pt x="1312818" y="2397060"/>
                  <a:pt x="1306921" y="2397855"/>
                </a:cubicBezTo>
                <a:cubicBezTo>
                  <a:pt x="1300117" y="2398423"/>
                  <a:pt x="1295694" y="2405807"/>
                  <a:pt x="1289230" y="2407398"/>
                </a:cubicBezTo>
                <a:cubicBezTo>
                  <a:pt x="1284467" y="2408534"/>
                  <a:pt x="1284240" y="2401945"/>
                  <a:pt x="1280497" y="2402626"/>
                </a:cubicBezTo>
                <a:cubicBezTo>
                  <a:pt x="1280724" y="2402513"/>
                  <a:pt x="1279704" y="2407398"/>
                  <a:pt x="1277776" y="2407512"/>
                </a:cubicBezTo>
                <a:cubicBezTo>
                  <a:pt x="1274600" y="2407852"/>
                  <a:pt x="1267002" y="2400468"/>
                  <a:pt x="1257136" y="2402740"/>
                </a:cubicBezTo>
                <a:cubicBezTo>
                  <a:pt x="1256909" y="2402854"/>
                  <a:pt x="1256569" y="2407512"/>
                  <a:pt x="1254187" y="2407512"/>
                </a:cubicBezTo>
                <a:cubicBezTo>
                  <a:pt x="1251692" y="2407625"/>
                  <a:pt x="1251352" y="2406375"/>
                  <a:pt x="1251239" y="2402740"/>
                </a:cubicBezTo>
                <a:cubicBezTo>
                  <a:pt x="1235135" y="2422508"/>
                  <a:pt x="1212794" y="2418532"/>
                  <a:pt x="1192608" y="2422281"/>
                </a:cubicBezTo>
                <a:cubicBezTo>
                  <a:pt x="1192608" y="2417282"/>
                  <a:pt x="1196350" y="2419100"/>
                  <a:pt x="1198618" y="2417623"/>
                </a:cubicBezTo>
                <a:cubicBezTo>
                  <a:pt x="1201453" y="2415691"/>
                  <a:pt x="1203268" y="2414442"/>
                  <a:pt x="1207351" y="2412738"/>
                </a:cubicBezTo>
                <a:cubicBezTo>
                  <a:pt x="1211547" y="2411033"/>
                  <a:pt x="1213701" y="2406262"/>
                  <a:pt x="1221980" y="2412510"/>
                </a:cubicBezTo>
                <a:cubicBezTo>
                  <a:pt x="1223227" y="2407512"/>
                  <a:pt x="1228217" y="2410920"/>
                  <a:pt x="1230712" y="2407739"/>
                </a:cubicBezTo>
                <a:cubicBezTo>
                  <a:pt x="1234568" y="2403081"/>
                  <a:pt x="1233094" y="2400809"/>
                  <a:pt x="1239444" y="2398196"/>
                </a:cubicBezTo>
                <a:cubicBezTo>
                  <a:pt x="1241599" y="2397287"/>
                  <a:pt x="1241939" y="2393424"/>
                  <a:pt x="1242506" y="2393197"/>
                </a:cubicBezTo>
                <a:cubicBezTo>
                  <a:pt x="1252259" y="2389334"/>
                  <a:pt x="1264734" y="2390357"/>
                  <a:pt x="1271652" y="2378769"/>
                </a:cubicBezTo>
                <a:cubicBezTo>
                  <a:pt x="1275621" y="2383540"/>
                  <a:pt x="1277322" y="2391720"/>
                  <a:pt x="1283333" y="2393083"/>
                </a:cubicBezTo>
                <a:cubicBezTo>
                  <a:pt x="1286735" y="2392288"/>
                  <a:pt x="1285828" y="2384222"/>
                  <a:pt x="1286281" y="2378541"/>
                </a:cubicBezTo>
                <a:cubicBezTo>
                  <a:pt x="1300230" y="2392856"/>
                  <a:pt x="1319736" y="2368430"/>
                  <a:pt x="1333345" y="2383086"/>
                </a:cubicBezTo>
                <a:cubicBezTo>
                  <a:pt x="1338788" y="2382404"/>
                  <a:pt x="1334819" y="2367067"/>
                  <a:pt x="1338902" y="2364113"/>
                </a:cubicBezTo>
                <a:cubicBezTo>
                  <a:pt x="1347180" y="2368089"/>
                  <a:pt x="1346500" y="2357183"/>
                  <a:pt x="1353531" y="2359114"/>
                </a:cubicBezTo>
                <a:cubicBezTo>
                  <a:pt x="1353644" y="2362295"/>
                  <a:pt x="1353531" y="2365476"/>
                  <a:pt x="1353531" y="2368657"/>
                </a:cubicBezTo>
                <a:cubicBezTo>
                  <a:pt x="1356479" y="2368544"/>
                  <a:pt x="1355912" y="2362863"/>
                  <a:pt x="1356593" y="2359114"/>
                </a:cubicBezTo>
                <a:cubicBezTo>
                  <a:pt x="1358974" y="2360023"/>
                  <a:pt x="1359315" y="2363999"/>
                  <a:pt x="1362263" y="2363886"/>
                </a:cubicBezTo>
                <a:cubicBezTo>
                  <a:pt x="1364304" y="2354456"/>
                  <a:pt x="1378594" y="2364908"/>
                  <a:pt x="1379728" y="2354115"/>
                </a:cubicBezTo>
                <a:close/>
                <a:moveTo>
                  <a:pt x="1123997" y="2354115"/>
                </a:moveTo>
                <a:cubicBezTo>
                  <a:pt x="1123884" y="2358773"/>
                  <a:pt x="1120482" y="2357865"/>
                  <a:pt x="1118213" y="2358887"/>
                </a:cubicBezTo>
                <a:cubicBezTo>
                  <a:pt x="1118327" y="2354229"/>
                  <a:pt x="1121729" y="2355252"/>
                  <a:pt x="1123997" y="2354115"/>
                </a:cubicBezTo>
                <a:close/>
                <a:moveTo>
                  <a:pt x="594731" y="2353207"/>
                </a:moveTo>
                <a:cubicBezTo>
                  <a:pt x="592010" y="2366272"/>
                  <a:pt x="611402" y="2367067"/>
                  <a:pt x="609701" y="2362750"/>
                </a:cubicBezTo>
                <a:cubicBezTo>
                  <a:pt x="611969" y="2361614"/>
                  <a:pt x="615371" y="2362295"/>
                  <a:pt x="615371" y="2357751"/>
                </a:cubicBezTo>
                <a:cubicBezTo>
                  <a:pt x="608453" y="2356274"/>
                  <a:pt x="604257" y="2350366"/>
                  <a:pt x="594731" y="2353207"/>
                </a:cubicBezTo>
                <a:close/>
                <a:moveTo>
                  <a:pt x="541997" y="2348662"/>
                </a:moveTo>
                <a:cubicBezTo>
                  <a:pt x="541997" y="2351730"/>
                  <a:pt x="541997" y="2355252"/>
                  <a:pt x="541997" y="2358319"/>
                </a:cubicBezTo>
                <a:cubicBezTo>
                  <a:pt x="544946" y="2358319"/>
                  <a:pt x="548008" y="2358092"/>
                  <a:pt x="550957" y="2358092"/>
                </a:cubicBezTo>
                <a:cubicBezTo>
                  <a:pt x="551183" y="2349571"/>
                  <a:pt x="547895" y="2346845"/>
                  <a:pt x="541997" y="2348662"/>
                </a:cubicBezTo>
                <a:close/>
                <a:moveTo>
                  <a:pt x="1409327" y="2347867"/>
                </a:moveTo>
                <a:cubicBezTo>
                  <a:pt x="1406832" y="2354797"/>
                  <a:pt x="1407059" y="2366612"/>
                  <a:pt x="1397646" y="2362523"/>
                </a:cubicBezTo>
                <a:cubicBezTo>
                  <a:pt x="1400141" y="2355479"/>
                  <a:pt x="1401955" y="2347072"/>
                  <a:pt x="1409327" y="2347867"/>
                </a:cubicBezTo>
                <a:close/>
                <a:moveTo>
                  <a:pt x="530317" y="2344004"/>
                </a:moveTo>
                <a:cubicBezTo>
                  <a:pt x="530317" y="2348889"/>
                  <a:pt x="528049" y="2349912"/>
                  <a:pt x="527482" y="2353775"/>
                </a:cubicBezTo>
                <a:cubicBezTo>
                  <a:pt x="531224" y="2354002"/>
                  <a:pt x="531451" y="2359682"/>
                  <a:pt x="536214" y="2358319"/>
                </a:cubicBezTo>
                <a:cubicBezTo>
                  <a:pt x="536327" y="2350139"/>
                  <a:pt x="533946" y="2346163"/>
                  <a:pt x="530317" y="2344004"/>
                </a:cubicBezTo>
                <a:close/>
                <a:moveTo>
                  <a:pt x="1090429" y="2335711"/>
                </a:moveTo>
                <a:cubicBezTo>
                  <a:pt x="1092017" y="2338210"/>
                  <a:pt x="1088274" y="2341732"/>
                  <a:pt x="1087480" y="2340482"/>
                </a:cubicBezTo>
                <a:cubicBezTo>
                  <a:pt x="1085893" y="2338097"/>
                  <a:pt x="1089635" y="2334348"/>
                  <a:pt x="1090429" y="2335711"/>
                </a:cubicBezTo>
                <a:close/>
                <a:moveTo>
                  <a:pt x="1113677" y="2335484"/>
                </a:moveTo>
                <a:cubicBezTo>
                  <a:pt x="1114358" y="2335824"/>
                  <a:pt x="1114811" y="2337301"/>
                  <a:pt x="1114811" y="2338665"/>
                </a:cubicBezTo>
                <a:cubicBezTo>
                  <a:pt x="1114358" y="2344118"/>
                  <a:pt x="1111863" y="2341391"/>
                  <a:pt x="1111863" y="2338665"/>
                </a:cubicBezTo>
                <a:cubicBezTo>
                  <a:pt x="1112090" y="2335938"/>
                  <a:pt x="1112997" y="2335143"/>
                  <a:pt x="1113677" y="2335484"/>
                </a:cubicBezTo>
                <a:close/>
                <a:moveTo>
                  <a:pt x="1105285" y="2335484"/>
                </a:moveTo>
                <a:cubicBezTo>
                  <a:pt x="1105285" y="2340142"/>
                  <a:pt x="1101883" y="2339119"/>
                  <a:pt x="1099615" y="2340255"/>
                </a:cubicBezTo>
                <a:cubicBezTo>
                  <a:pt x="1099615" y="2335597"/>
                  <a:pt x="1103130" y="2336620"/>
                  <a:pt x="1105285" y="2335484"/>
                </a:cubicBezTo>
                <a:close/>
                <a:moveTo>
                  <a:pt x="1413523" y="2329576"/>
                </a:moveTo>
                <a:cubicBezTo>
                  <a:pt x="1414997" y="2332075"/>
                  <a:pt x="1411368" y="2335711"/>
                  <a:pt x="1410574" y="2334348"/>
                </a:cubicBezTo>
                <a:cubicBezTo>
                  <a:pt x="1408986" y="2331962"/>
                  <a:pt x="1412615" y="2328213"/>
                  <a:pt x="1413523" y="2329576"/>
                </a:cubicBezTo>
                <a:close/>
                <a:moveTo>
                  <a:pt x="1064005" y="2329349"/>
                </a:moveTo>
                <a:cubicBezTo>
                  <a:pt x="1064686" y="2329690"/>
                  <a:pt x="1065253" y="2331053"/>
                  <a:pt x="1065253" y="2332303"/>
                </a:cubicBezTo>
                <a:cubicBezTo>
                  <a:pt x="1064799" y="2337869"/>
                  <a:pt x="1062304" y="2335029"/>
                  <a:pt x="1062304" y="2332303"/>
                </a:cubicBezTo>
                <a:cubicBezTo>
                  <a:pt x="1062531" y="2329576"/>
                  <a:pt x="1063438" y="2329008"/>
                  <a:pt x="1064005" y="2329349"/>
                </a:cubicBezTo>
                <a:close/>
                <a:moveTo>
                  <a:pt x="1200206" y="2325372"/>
                </a:moveTo>
                <a:cubicBezTo>
                  <a:pt x="1194536" y="2327417"/>
                  <a:pt x="1187731" y="2326963"/>
                  <a:pt x="1188639" y="2339687"/>
                </a:cubicBezTo>
                <a:cubicBezTo>
                  <a:pt x="1196350" y="2340937"/>
                  <a:pt x="1201113" y="2337869"/>
                  <a:pt x="1200206" y="2325372"/>
                </a:cubicBezTo>
                <a:close/>
                <a:moveTo>
                  <a:pt x="1226630" y="2315716"/>
                </a:moveTo>
                <a:cubicBezTo>
                  <a:pt x="1225722" y="2314352"/>
                  <a:pt x="1222093" y="2318102"/>
                  <a:pt x="1223568" y="2320601"/>
                </a:cubicBezTo>
                <a:cubicBezTo>
                  <a:pt x="1224361" y="2321964"/>
                  <a:pt x="1228104" y="2318102"/>
                  <a:pt x="1226630" y="2315716"/>
                </a:cubicBezTo>
                <a:close/>
                <a:moveTo>
                  <a:pt x="996189" y="2304355"/>
                </a:moveTo>
                <a:cubicBezTo>
                  <a:pt x="1003106" y="2304014"/>
                  <a:pt x="1012292" y="2305605"/>
                  <a:pt x="1016261" y="2304696"/>
                </a:cubicBezTo>
                <a:cubicBezTo>
                  <a:pt x="1013086" y="2323896"/>
                  <a:pt x="997323" y="2298447"/>
                  <a:pt x="989838" y="2314466"/>
                </a:cubicBezTo>
                <a:cubicBezTo>
                  <a:pt x="984621" y="2306741"/>
                  <a:pt x="989271" y="2304696"/>
                  <a:pt x="996189" y="2304355"/>
                </a:cubicBezTo>
                <a:close/>
                <a:moveTo>
                  <a:pt x="1553806" y="2298447"/>
                </a:moveTo>
                <a:cubicBezTo>
                  <a:pt x="1559590" y="2296857"/>
                  <a:pt x="1559703" y="2304809"/>
                  <a:pt x="1562765" y="2307877"/>
                </a:cubicBezTo>
                <a:cubicBezTo>
                  <a:pt x="1563445" y="2312648"/>
                  <a:pt x="1561177" y="2311058"/>
                  <a:pt x="1559703" y="2312648"/>
                </a:cubicBezTo>
                <a:cubicBezTo>
                  <a:pt x="1556187" y="2316625"/>
                  <a:pt x="1551424" y="2326849"/>
                  <a:pt x="1548022" y="2327190"/>
                </a:cubicBezTo>
                <a:cubicBezTo>
                  <a:pt x="1545187" y="2327531"/>
                  <a:pt x="1546321" y="2331394"/>
                  <a:pt x="1545300" y="2331962"/>
                </a:cubicBezTo>
                <a:cubicBezTo>
                  <a:pt x="1542352" y="2333552"/>
                  <a:pt x="1542919" y="2327531"/>
                  <a:pt x="1542239" y="2327417"/>
                </a:cubicBezTo>
                <a:cubicBezTo>
                  <a:pt x="1539970" y="2326622"/>
                  <a:pt x="1539177" y="2331962"/>
                  <a:pt x="1539290" y="2331962"/>
                </a:cubicBezTo>
                <a:cubicBezTo>
                  <a:pt x="1533733" y="2331735"/>
                  <a:pt x="1532826" y="2327531"/>
                  <a:pt x="1527609" y="2327417"/>
                </a:cubicBezTo>
                <a:cubicBezTo>
                  <a:pt x="1523753" y="2327304"/>
                  <a:pt x="1517629" y="2332643"/>
                  <a:pt x="1512866" y="2332189"/>
                </a:cubicBezTo>
                <a:cubicBezTo>
                  <a:pt x="1506742" y="2331621"/>
                  <a:pt x="1500619" y="2330485"/>
                  <a:pt x="1495288" y="2322646"/>
                </a:cubicBezTo>
                <a:cubicBezTo>
                  <a:pt x="1488484" y="2321169"/>
                  <a:pt x="1492113" y="2336733"/>
                  <a:pt x="1486556" y="2337301"/>
                </a:cubicBezTo>
                <a:cubicBezTo>
                  <a:pt x="1474082" y="2334120"/>
                  <a:pt x="1462174" y="2329462"/>
                  <a:pt x="1448679" y="2332757"/>
                </a:cubicBezTo>
                <a:cubicBezTo>
                  <a:pt x="1442214" y="2334120"/>
                  <a:pt x="1430647" y="2344800"/>
                  <a:pt x="1428039" y="2332757"/>
                </a:cubicBezTo>
                <a:cubicBezTo>
                  <a:pt x="1422028" y="2334234"/>
                  <a:pt x="1422142" y="2345595"/>
                  <a:pt x="1419306" y="2351957"/>
                </a:cubicBezTo>
                <a:cubicBezTo>
                  <a:pt x="1411255" y="2347640"/>
                  <a:pt x="1422255" y="2335370"/>
                  <a:pt x="1422255" y="2328213"/>
                </a:cubicBezTo>
                <a:cubicBezTo>
                  <a:pt x="1424523" y="2327077"/>
                  <a:pt x="1427698" y="2327872"/>
                  <a:pt x="1427812" y="2323214"/>
                </a:cubicBezTo>
                <a:cubicBezTo>
                  <a:pt x="1443348" y="2328440"/>
                  <a:pt x="1447885" y="2322305"/>
                  <a:pt x="1466030" y="2322987"/>
                </a:cubicBezTo>
                <a:cubicBezTo>
                  <a:pt x="1476690" y="2319465"/>
                  <a:pt x="1473174" y="2293676"/>
                  <a:pt x="1489278" y="2299015"/>
                </a:cubicBezTo>
                <a:cubicBezTo>
                  <a:pt x="1489278" y="2300606"/>
                  <a:pt x="1489278" y="2301969"/>
                  <a:pt x="1489278" y="2303560"/>
                </a:cubicBezTo>
                <a:cubicBezTo>
                  <a:pt x="1488597" y="2304355"/>
                  <a:pt x="1487804" y="2304696"/>
                  <a:pt x="1487123" y="2305377"/>
                </a:cubicBezTo>
                <a:cubicBezTo>
                  <a:pt x="1487690" y="2306059"/>
                  <a:pt x="1487917" y="2307309"/>
                  <a:pt x="1487690" y="2309354"/>
                </a:cubicBezTo>
                <a:cubicBezTo>
                  <a:pt x="1486329" y="2309126"/>
                  <a:pt x="1485422" y="2308104"/>
                  <a:pt x="1485082" y="2305945"/>
                </a:cubicBezTo>
                <a:cubicBezTo>
                  <a:pt x="1484515" y="2305718"/>
                  <a:pt x="1483834" y="2305605"/>
                  <a:pt x="1483494" y="2303560"/>
                </a:cubicBezTo>
                <a:cubicBezTo>
                  <a:pt x="1479525" y="2305150"/>
                  <a:pt x="1480999" y="2315716"/>
                  <a:pt x="1480546" y="2322759"/>
                </a:cubicBezTo>
                <a:cubicBezTo>
                  <a:pt x="1482587" y="2333211"/>
                  <a:pt x="1490299" y="2313784"/>
                  <a:pt x="1492226" y="2308558"/>
                </a:cubicBezTo>
                <a:cubicBezTo>
                  <a:pt x="1501072" y="2318897"/>
                  <a:pt x="1500845" y="2315602"/>
                  <a:pt x="1515702" y="2317874"/>
                </a:cubicBezTo>
                <a:cubicBezTo>
                  <a:pt x="1523073" y="2316965"/>
                  <a:pt x="1524661" y="2311285"/>
                  <a:pt x="1527382" y="2308331"/>
                </a:cubicBezTo>
                <a:cubicBezTo>
                  <a:pt x="1531465" y="2303787"/>
                  <a:pt x="1537929" y="2305491"/>
                  <a:pt x="1538950" y="2298561"/>
                </a:cubicBezTo>
                <a:cubicBezTo>
                  <a:pt x="1542239" y="2298106"/>
                  <a:pt x="1543826" y="2305491"/>
                  <a:pt x="1545074" y="2298561"/>
                </a:cubicBezTo>
                <a:cubicBezTo>
                  <a:pt x="1548476" y="2299356"/>
                  <a:pt x="1548022" y="2306059"/>
                  <a:pt x="1547795" y="2312876"/>
                </a:cubicBezTo>
                <a:cubicBezTo>
                  <a:pt x="1558115" y="2311399"/>
                  <a:pt x="1547682" y="2299811"/>
                  <a:pt x="1553806" y="2298447"/>
                </a:cubicBezTo>
                <a:close/>
                <a:moveTo>
                  <a:pt x="665950" y="2290040"/>
                </a:moveTo>
                <a:cubicBezTo>
                  <a:pt x="662661" y="2290154"/>
                  <a:pt x="660507" y="2292199"/>
                  <a:pt x="661981" y="2300151"/>
                </a:cubicBezTo>
                <a:cubicBezTo>
                  <a:pt x="660393" y="2304696"/>
                  <a:pt x="679446" y="2303560"/>
                  <a:pt x="676497" y="2290495"/>
                </a:cubicBezTo>
                <a:cubicBezTo>
                  <a:pt x="673775" y="2291517"/>
                  <a:pt x="669352" y="2289927"/>
                  <a:pt x="665950" y="2290040"/>
                </a:cubicBezTo>
                <a:close/>
                <a:moveTo>
                  <a:pt x="462613" y="2287882"/>
                </a:moveTo>
                <a:cubicBezTo>
                  <a:pt x="461252" y="2287768"/>
                  <a:pt x="460005" y="2289018"/>
                  <a:pt x="459665" y="2292085"/>
                </a:cubicBezTo>
                <a:cubicBezTo>
                  <a:pt x="460232" y="2297766"/>
                  <a:pt x="462840" y="2295039"/>
                  <a:pt x="465335" y="2292085"/>
                </a:cubicBezTo>
                <a:cubicBezTo>
                  <a:pt x="465335" y="2289699"/>
                  <a:pt x="463974" y="2287995"/>
                  <a:pt x="462613" y="2287882"/>
                </a:cubicBezTo>
                <a:close/>
                <a:moveTo>
                  <a:pt x="1543826" y="2279929"/>
                </a:moveTo>
                <a:cubicBezTo>
                  <a:pt x="1545414" y="2282315"/>
                  <a:pt x="1541672" y="2286064"/>
                  <a:pt x="1540878" y="2284701"/>
                </a:cubicBezTo>
                <a:cubicBezTo>
                  <a:pt x="1539403" y="2282315"/>
                  <a:pt x="1543032" y="2278566"/>
                  <a:pt x="1543826" y="2279929"/>
                </a:cubicBezTo>
                <a:close/>
                <a:moveTo>
                  <a:pt x="835606" y="2279929"/>
                </a:moveTo>
                <a:cubicBezTo>
                  <a:pt x="837193" y="2282428"/>
                  <a:pt x="833678" y="2286064"/>
                  <a:pt x="832884" y="2284701"/>
                </a:cubicBezTo>
                <a:cubicBezTo>
                  <a:pt x="831410" y="2282315"/>
                  <a:pt x="834925" y="2278566"/>
                  <a:pt x="835606" y="2279929"/>
                </a:cubicBezTo>
                <a:close/>
                <a:moveTo>
                  <a:pt x="1446297" y="2279702"/>
                </a:moveTo>
                <a:cubicBezTo>
                  <a:pt x="1450606" y="2278452"/>
                  <a:pt x="1455937" y="2281292"/>
                  <a:pt x="1455596" y="2291404"/>
                </a:cubicBezTo>
                <a:cubicBezTo>
                  <a:pt x="1450606" y="2281860"/>
                  <a:pt x="1441307" y="2289018"/>
                  <a:pt x="1443916" y="2291631"/>
                </a:cubicBezTo>
                <a:cubicBezTo>
                  <a:pt x="1438699" y="2286405"/>
                  <a:pt x="1441874" y="2280952"/>
                  <a:pt x="1446297" y="2279702"/>
                </a:cubicBezTo>
                <a:close/>
                <a:moveTo>
                  <a:pt x="1509124" y="2279588"/>
                </a:moveTo>
                <a:cubicBezTo>
                  <a:pt x="1509124" y="2284246"/>
                  <a:pt x="1505495" y="2283451"/>
                  <a:pt x="1503227" y="2284473"/>
                </a:cubicBezTo>
                <a:cubicBezTo>
                  <a:pt x="1503227" y="2279929"/>
                  <a:pt x="1506856" y="2280611"/>
                  <a:pt x="1509124" y="2279588"/>
                </a:cubicBezTo>
                <a:close/>
                <a:moveTo>
                  <a:pt x="1369861" y="2276407"/>
                </a:moveTo>
                <a:cubicBezTo>
                  <a:pt x="1370542" y="2285382"/>
                  <a:pt x="1366799" y="2286859"/>
                  <a:pt x="1367253" y="2295380"/>
                </a:cubicBezTo>
                <a:cubicBezTo>
                  <a:pt x="1375532" y="2303105"/>
                  <a:pt x="1374965" y="2274817"/>
                  <a:pt x="1369861" y="2276407"/>
                </a:cubicBezTo>
                <a:close/>
                <a:moveTo>
                  <a:pt x="859421" y="2273794"/>
                </a:moveTo>
                <a:cubicBezTo>
                  <a:pt x="862596" y="2271295"/>
                  <a:pt x="867019" y="2282088"/>
                  <a:pt x="857266" y="2281520"/>
                </a:cubicBezTo>
                <a:cubicBezTo>
                  <a:pt x="857493" y="2276862"/>
                  <a:pt x="858400" y="2274589"/>
                  <a:pt x="859421" y="2273794"/>
                </a:cubicBezTo>
                <a:close/>
                <a:moveTo>
                  <a:pt x="881875" y="2273453"/>
                </a:moveTo>
                <a:cubicBezTo>
                  <a:pt x="891968" y="2281406"/>
                  <a:pt x="878473" y="2286632"/>
                  <a:pt x="876092" y="2282883"/>
                </a:cubicBezTo>
                <a:cubicBezTo>
                  <a:pt x="874958" y="2280952"/>
                  <a:pt x="883350" y="2277202"/>
                  <a:pt x="881875" y="2273453"/>
                </a:cubicBezTo>
                <a:close/>
                <a:moveTo>
                  <a:pt x="424055" y="2272431"/>
                </a:moveTo>
                <a:cubicBezTo>
                  <a:pt x="421220" y="2271522"/>
                  <a:pt x="417705" y="2273340"/>
                  <a:pt x="418385" y="2277998"/>
                </a:cubicBezTo>
                <a:cubicBezTo>
                  <a:pt x="420199" y="2278225"/>
                  <a:pt x="421787" y="2278679"/>
                  <a:pt x="421334" y="2282769"/>
                </a:cubicBezTo>
                <a:cubicBezTo>
                  <a:pt x="423261" y="2282769"/>
                  <a:pt x="425076" y="2282769"/>
                  <a:pt x="427117" y="2282769"/>
                </a:cubicBezTo>
                <a:cubicBezTo>
                  <a:pt x="429385" y="2276862"/>
                  <a:pt x="427004" y="2273226"/>
                  <a:pt x="424055" y="2272431"/>
                </a:cubicBezTo>
                <a:close/>
                <a:moveTo>
                  <a:pt x="1450606" y="2267432"/>
                </a:moveTo>
                <a:cubicBezTo>
                  <a:pt x="1452194" y="2269818"/>
                  <a:pt x="1448679" y="2273567"/>
                  <a:pt x="1447885" y="2272204"/>
                </a:cubicBezTo>
                <a:cubicBezTo>
                  <a:pt x="1446297" y="2269704"/>
                  <a:pt x="1449813" y="2266069"/>
                  <a:pt x="1450606" y="2267432"/>
                </a:cubicBezTo>
                <a:close/>
                <a:moveTo>
                  <a:pt x="1286735" y="2267432"/>
                </a:moveTo>
                <a:cubicBezTo>
                  <a:pt x="1287755" y="2266523"/>
                  <a:pt x="1289343" y="2271408"/>
                  <a:pt x="1289116" y="2275157"/>
                </a:cubicBezTo>
                <a:cubicBezTo>
                  <a:pt x="1288436" y="2282769"/>
                  <a:pt x="1285487" y="2275498"/>
                  <a:pt x="1285941" y="2270386"/>
                </a:cubicBezTo>
                <a:cubicBezTo>
                  <a:pt x="1286054" y="2268568"/>
                  <a:pt x="1286395" y="2267773"/>
                  <a:pt x="1286735" y="2267432"/>
                </a:cubicBezTo>
                <a:close/>
                <a:moveTo>
                  <a:pt x="1123997" y="2267205"/>
                </a:moveTo>
                <a:cubicBezTo>
                  <a:pt x="1123884" y="2271863"/>
                  <a:pt x="1120482" y="2270954"/>
                  <a:pt x="1118213" y="2271976"/>
                </a:cubicBezTo>
                <a:cubicBezTo>
                  <a:pt x="1118213" y="2267432"/>
                  <a:pt x="1121729" y="2268341"/>
                  <a:pt x="1123997" y="2267205"/>
                </a:cubicBezTo>
                <a:close/>
                <a:moveTo>
                  <a:pt x="324485" y="2264251"/>
                </a:moveTo>
                <a:cubicBezTo>
                  <a:pt x="320062" y="2280724"/>
                  <a:pt x="344331" y="2286746"/>
                  <a:pt x="342176" y="2268795"/>
                </a:cubicBezTo>
                <a:cubicBezTo>
                  <a:pt x="336619" y="2267773"/>
                  <a:pt x="335712" y="2274362"/>
                  <a:pt x="330495" y="2273794"/>
                </a:cubicBezTo>
                <a:cubicBezTo>
                  <a:pt x="330042" y="2268000"/>
                  <a:pt x="329475" y="2262547"/>
                  <a:pt x="324485" y="2264251"/>
                </a:cubicBezTo>
                <a:close/>
                <a:moveTo>
                  <a:pt x="1298983" y="2261070"/>
                </a:moveTo>
                <a:cubicBezTo>
                  <a:pt x="1302725" y="2261524"/>
                  <a:pt x="1307148" y="2262888"/>
                  <a:pt x="1309756" y="2261524"/>
                </a:cubicBezTo>
                <a:cubicBezTo>
                  <a:pt x="1304880" y="2276180"/>
                  <a:pt x="1301818" y="2267091"/>
                  <a:pt x="1292065" y="2266410"/>
                </a:cubicBezTo>
                <a:cubicBezTo>
                  <a:pt x="1292178" y="2261184"/>
                  <a:pt x="1295240" y="2260616"/>
                  <a:pt x="1298983" y="2261070"/>
                </a:cubicBezTo>
                <a:close/>
                <a:moveTo>
                  <a:pt x="1515248" y="2260843"/>
                </a:moveTo>
                <a:cubicBezTo>
                  <a:pt x="1515248" y="2265614"/>
                  <a:pt x="1511846" y="2264819"/>
                  <a:pt x="1509578" y="2265842"/>
                </a:cubicBezTo>
                <a:cubicBezTo>
                  <a:pt x="1509578" y="2261297"/>
                  <a:pt x="1513093" y="2261979"/>
                  <a:pt x="1515248" y="2260843"/>
                </a:cubicBezTo>
                <a:close/>
                <a:moveTo>
                  <a:pt x="1531352" y="2254935"/>
                </a:moveTo>
                <a:cubicBezTo>
                  <a:pt x="1532939" y="2257435"/>
                  <a:pt x="1529424" y="2260956"/>
                  <a:pt x="1528630" y="2259707"/>
                </a:cubicBezTo>
                <a:cubicBezTo>
                  <a:pt x="1527042" y="2257321"/>
                  <a:pt x="1530558" y="2253572"/>
                  <a:pt x="1531352" y="2254935"/>
                </a:cubicBezTo>
                <a:close/>
                <a:moveTo>
                  <a:pt x="1501753" y="2254935"/>
                </a:moveTo>
                <a:cubicBezTo>
                  <a:pt x="1504134" y="2254367"/>
                  <a:pt x="1506742" y="2255844"/>
                  <a:pt x="1508784" y="2258911"/>
                </a:cubicBezTo>
                <a:cubicBezTo>
                  <a:pt x="1507877" y="2265387"/>
                  <a:pt x="1501412" y="2262888"/>
                  <a:pt x="1496990" y="2263683"/>
                </a:cubicBezTo>
                <a:cubicBezTo>
                  <a:pt x="1497443" y="2258116"/>
                  <a:pt x="1499484" y="2255503"/>
                  <a:pt x="1501753" y="2254935"/>
                </a:cubicBezTo>
                <a:close/>
                <a:moveTo>
                  <a:pt x="1555620" y="2254708"/>
                </a:moveTo>
                <a:cubicBezTo>
                  <a:pt x="1555167" y="2260388"/>
                  <a:pt x="1550290" y="2258798"/>
                  <a:pt x="1546888" y="2259480"/>
                </a:cubicBezTo>
                <a:cubicBezTo>
                  <a:pt x="1547228" y="2253913"/>
                  <a:pt x="1552105" y="2255503"/>
                  <a:pt x="1555620" y="2254708"/>
                </a:cubicBezTo>
                <a:close/>
                <a:moveTo>
                  <a:pt x="1351376" y="2248800"/>
                </a:moveTo>
                <a:cubicBezTo>
                  <a:pt x="1352964" y="2251186"/>
                  <a:pt x="1349221" y="2254935"/>
                  <a:pt x="1348428" y="2253572"/>
                </a:cubicBezTo>
                <a:cubicBezTo>
                  <a:pt x="1346840" y="2251072"/>
                  <a:pt x="1350582" y="2247437"/>
                  <a:pt x="1351376" y="2248800"/>
                </a:cubicBezTo>
                <a:close/>
                <a:moveTo>
                  <a:pt x="1490072" y="2248573"/>
                </a:moveTo>
                <a:cubicBezTo>
                  <a:pt x="1499598" y="2256298"/>
                  <a:pt x="1479865" y="2266637"/>
                  <a:pt x="1478391" y="2258343"/>
                </a:cubicBezTo>
                <a:cubicBezTo>
                  <a:pt x="1478504" y="2240507"/>
                  <a:pt x="1489845" y="2257889"/>
                  <a:pt x="1490072" y="2248573"/>
                </a:cubicBezTo>
                <a:close/>
                <a:moveTo>
                  <a:pt x="1320870" y="2248573"/>
                </a:moveTo>
                <a:cubicBezTo>
                  <a:pt x="1324045" y="2248459"/>
                  <a:pt x="1327107" y="2249255"/>
                  <a:pt x="1329716" y="2250618"/>
                </a:cubicBezTo>
                <a:cubicBezTo>
                  <a:pt x="1330056" y="2249141"/>
                  <a:pt x="1330736" y="2248232"/>
                  <a:pt x="1332324" y="2248800"/>
                </a:cubicBezTo>
                <a:cubicBezTo>
                  <a:pt x="1332324" y="2250164"/>
                  <a:pt x="1332097" y="2251186"/>
                  <a:pt x="1331757" y="2252209"/>
                </a:cubicBezTo>
                <a:cubicBezTo>
                  <a:pt x="1332551" y="2252777"/>
                  <a:pt x="1333685" y="2253231"/>
                  <a:pt x="1334138" y="2253913"/>
                </a:cubicBezTo>
                <a:cubicBezTo>
                  <a:pt x="1331984" y="2264706"/>
                  <a:pt x="1317695" y="2255730"/>
                  <a:pt x="1310663" y="2258684"/>
                </a:cubicBezTo>
                <a:cubicBezTo>
                  <a:pt x="1310777" y="2251413"/>
                  <a:pt x="1315540" y="2248800"/>
                  <a:pt x="1320870" y="2248573"/>
                </a:cubicBezTo>
                <a:close/>
                <a:moveTo>
                  <a:pt x="613216" y="2245051"/>
                </a:moveTo>
                <a:cubicBezTo>
                  <a:pt x="612536" y="2244710"/>
                  <a:pt x="612082" y="2245278"/>
                  <a:pt x="611856" y="2248005"/>
                </a:cubicBezTo>
                <a:cubicBezTo>
                  <a:pt x="611856" y="2250618"/>
                  <a:pt x="614124" y="2253345"/>
                  <a:pt x="614577" y="2248005"/>
                </a:cubicBezTo>
                <a:cubicBezTo>
                  <a:pt x="614577" y="2246642"/>
                  <a:pt x="613897" y="2245392"/>
                  <a:pt x="613216" y="2245051"/>
                </a:cubicBezTo>
                <a:close/>
                <a:moveTo>
                  <a:pt x="626258" y="2243006"/>
                </a:moveTo>
                <a:cubicBezTo>
                  <a:pt x="624103" y="2244142"/>
                  <a:pt x="620588" y="2243347"/>
                  <a:pt x="620588" y="2248005"/>
                </a:cubicBezTo>
                <a:cubicBezTo>
                  <a:pt x="622856" y="2246869"/>
                  <a:pt x="626258" y="2247664"/>
                  <a:pt x="626258" y="2243006"/>
                </a:cubicBezTo>
                <a:close/>
                <a:moveTo>
                  <a:pt x="1369861" y="2242438"/>
                </a:moveTo>
                <a:cubicBezTo>
                  <a:pt x="1371336" y="2244938"/>
                  <a:pt x="1367933" y="2248687"/>
                  <a:pt x="1367026" y="2247437"/>
                </a:cubicBezTo>
                <a:cubicBezTo>
                  <a:pt x="1365552" y="2245051"/>
                  <a:pt x="1369068" y="2241075"/>
                  <a:pt x="1369861" y="2242438"/>
                </a:cubicBezTo>
                <a:close/>
                <a:moveTo>
                  <a:pt x="1460586" y="2242211"/>
                </a:moveTo>
                <a:cubicBezTo>
                  <a:pt x="1464669" y="2241870"/>
                  <a:pt x="1463988" y="2256298"/>
                  <a:pt x="1466483" y="2247210"/>
                </a:cubicBezTo>
                <a:cubicBezTo>
                  <a:pt x="1470793" y="2248005"/>
                  <a:pt x="1469205" y="2258684"/>
                  <a:pt x="1469432" y="2266296"/>
                </a:cubicBezTo>
                <a:cubicBezTo>
                  <a:pt x="1465576" y="2265955"/>
                  <a:pt x="1461834" y="2266523"/>
                  <a:pt x="1457978" y="2266296"/>
                </a:cubicBezTo>
                <a:cubicBezTo>
                  <a:pt x="1456504" y="2266182"/>
                  <a:pt x="1454235" y="2261524"/>
                  <a:pt x="1455029" y="2261524"/>
                </a:cubicBezTo>
                <a:cubicBezTo>
                  <a:pt x="1450266" y="2261524"/>
                  <a:pt x="1445617" y="2268568"/>
                  <a:pt x="1440287" y="2266410"/>
                </a:cubicBezTo>
                <a:cubicBezTo>
                  <a:pt x="1439719" y="2266182"/>
                  <a:pt x="1435864" y="2261752"/>
                  <a:pt x="1437338" y="2261638"/>
                </a:cubicBezTo>
                <a:cubicBezTo>
                  <a:pt x="1431781" y="2261865"/>
                  <a:pt x="1430760" y="2266637"/>
                  <a:pt x="1425657" y="2266410"/>
                </a:cubicBezTo>
                <a:cubicBezTo>
                  <a:pt x="1413863" y="2266069"/>
                  <a:pt x="1402069" y="2258571"/>
                  <a:pt x="1396285" y="2271408"/>
                </a:cubicBezTo>
                <a:cubicBezTo>
                  <a:pt x="1395264" y="2271408"/>
                  <a:pt x="1394470" y="2271522"/>
                  <a:pt x="1393450" y="2271636"/>
                </a:cubicBezTo>
                <a:cubicBezTo>
                  <a:pt x="1393450" y="2268341"/>
                  <a:pt x="1393336" y="2265046"/>
                  <a:pt x="1393223" y="2261865"/>
                </a:cubicBezTo>
                <a:cubicBezTo>
                  <a:pt x="1389707" y="2260616"/>
                  <a:pt x="1388687" y="2263569"/>
                  <a:pt x="1388120" y="2267205"/>
                </a:cubicBezTo>
                <a:cubicBezTo>
                  <a:pt x="1389027" y="2267205"/>
                  <a:pt x="1390048" y="2267205"/>
                  <a:pt x="1391068" y="2267205"/>
                </a:cubicBezTo>
                <a:cubicBezTo>
                  <a:pt x="1389707" y="2272885"/>
                  <a:pt x="1388233" y="2277998"/>
                  <a:pt x="1385511" y="2281520"/>
                </a:cubicBezTo>
                <a:cubicBezTo>
                  <a:pt x="1385511" y="2277998"/>
                  <a:pt x="1385398" y="2274476"/>
                  <a:pt x="1385285" y="2271068"/>
                </a:cubicBezTo>
                <a:cubicBezTo>
                  <a:pt x="1379161" y="2269477"/>
                  <a:pt x="1380068" y="2279247"/>
                  <a:pt x="1375985" y="2281179"/>
                </a:cubicBezTo>
                <a:cubicBezTo>
                  <a:pt x="1376893" y="2287654"/>
                  <a:pt x="1383130" y="2285041"/>
                  <a:pt x="1387553" y="2285950"/>
                </a:cubicBezTo>
                <a:cubicBezTo>
                  <a:pt x="1388573" y="2288109"/>
                  <a:pt x="1392202" y="2299924"/>
                  <a:pt x="1393677" y="2300151"/>
                </a:cubicBezTo>
                <a:cubicBezTo>
                  <a:pt x="1396965" y="2300719"/>
                  <a:pt x="1398326" y="2290381"/>
                  <a:pt x="1399460" y="2290495"/>
                </a:cubicBezTo>
                <a:cubicBezTo>
                  <a:pt x="1403316" y="2291063"/>
                  <a:pt x="1401955" y="2298561"/>
                  <a:pt x="1405131" y="2300151"/>
                </a:cubicBezTo>
                <a:cubicBezTo>
                  <a:pt x="1410461" y="2305150"/>
                  <a:pt x="1410121" y="2291290"/>
                  <a:pt x="1411141" y="2290495"/>
                </a:cubicBezTo>
                <a:cubicBezTo>
                  <a:pt x="1415337" y="2287200"/>
                  <a:pt x="1413409" y="2297538"/>
                  <a:pt x="1416925" y="2290495"/>
                </a:cubicBezTo>
                <a:cubicBezTo>
                  <a:pt x="1417492" y="2289131"/>
                  <a:pt x="1422028" y="2291063"/>
                  <a:pt x="1423049" y="2290495"/>
                </a:cubicBezTo>
                <a:cubicBezTo>
                  <a:pt x="1423276" y="2290267"/>
                  <a:pt x="1422595" y="2285950"/>
                  <a:pt x="1422822" y="2285496"/>
                </a:cubicBezTo>
                <a:cubicBezTo>
                  <a:pt x="1424636" y="2281747"/>
                  <a:pt x="1432008" y="2283792"/>
                  <a:pt x="1434503" y="2280724"/>
                </a:cubicBezTo>
                <a:cubicBezTo>
                  <a:pt x="1432688" y="2298106"/>
                  <a:pt x="1416018" y="2292085"/>
                  <a:pt x="1414090" y="2309467"/>
                </a:cubicBezTo>
                <a:cubicBezTo>
                  <a:pt x="1406718" y="2303446"/>
                  <a:pt x="1405017" y="2311967"/>
                  <a:pt x="1402409" y="2304696"/>
                </a:cubicBezTo>
                <a:cubicBezTo>
                  <a:pt x="1396852" y="2302764"/>
                  <a:pt x="1398780" y="2316284"/>
                  <a:pt x="1396398" y="2319238"/>
                </a:cubicBezTo>
                <a:cubicBezTo>
                  <a:pt x="1395378" y="2320601"/>
                  <a:pt x="1386986" y="2308786"/>
                  <a:pt x="1387666" y="2324009"/>
                </a:cubicBezTo>
                <a:cubicBezTo>
                  <a:pt x="1377233" y="2326281"/>
                  <a:pt x="1370995" y="2331848"/>
                  <a:pt x="1361469" y="2324236"/>
                </a:cubicBezTo>
                <a:cubicBezTo>
                  <a:pt x="1353531" y="2325600"/>
                  <a:pt x="1348541" y="2334348"/>
                  <a:pt x="1343891" y="2333893"/>
                </a:cubicBezTo>
                <a:cubicBezTo>
                  <a:pt x="1341510" y="2333780"/>
                  <a:pt x="1341396" y="2329235"/>
                  <a:pt x="1341056" y="2329122"/>
                </a:cubicBezTo>
                <a:cubicBezTo>
                  <a:pt x="1338108" y="2328440"/>
                  <a:pt x="1338788" y="2333666"/>
                  <a:pt x="1338108" y="2333893"/>
                </a:cubicBezTo>
                <a:cubicBezTo>
                  <a:pt x="1335613" y="2334688"/>
                  <a:pt x="1335159" y="2329349"/>
                  <a:pt x="1335159" y="2329349"/>
                </a:cubicBezTo>
                <a:cubicBezTo>
                  <a:pt x="1331757" y="2329235"/>
                  <a:pt x="1330623" y="2333325"/>
                  <a:pt x="1326427" y="2334120"/>
                </a:cubicBezTo>
                <a:cubicBezTo>
                  <a:pt x="1326200" y="2334234"/>
                  <a:pt x="1326200" y="2328440"/>
                  <a:pt x="1323365" y="2329349"/>
                </a:cubicBezTo>
                <a:cubicBezTo>
                  <a:pt x="1322231" y="2329803"/>
                  <a:pt x="1323819" y="2334461"/>
                  <a:pt x="1320416" y="2334120"/>
                </a:cubicBezTo>
                <a:cubicBezTo>
                  <a:pt x="1315653" y="2333780"/>
                  <a:pt x="1311344" y="2327872"/>
                  <a:pt x="1305900" y="2329576"/>
                </a:cubicBezTo>
                <a:cubicBezTo>
                  <a:pt x="1301478" y="2330939"/>
                  <a:pt x="1303632" y="2340823"/>
                  <a:pt x="1297168" y="2338892"/>
                </a:cubicBezTo>
                <a:cubicBezTo>
                  <a:pt x="1298189" y="2324350"/>
                  <a:pt x="1287415" y="2329122"/>
                  <a:pt x="1282312" y="2324804"/>
                </a:cubicBezTo>
                <a:cubicBezTo>
                  <a:pt x="1274487" y="2321510"/>
                  <a:pt x="1276755" y="2334575"/>
                  <a:pt x="1273580" y="2339119"/>
                </a:cubicBezTo>
                <a:cubicBezTo>
                  <a:pt x="1259404" y="2333552"/>
                  <a:pt x="1264621" y="2339006"/>
                  <a:pt x="1255888" y="2344004"/>
                </a:cubicBezTo>
                <a:cubicBezTo>
                  <a:pt x="1253393" y="2345481"/>
                  <a:pt x="1249878" y="2343323"/>
                  <a:pt x="1247269" y="2344232"/>
                </a:cubicBezTo>
                <a:cubicBezTo>
                  <a:pt x="1241826" y="2346163"/>
                  <a:pt x="1238877" y="2348435"/>
                  <a:pt x="1232754" y="2349003"/>
                </a:cubicBezTo>
                <a:cubicBezTo>
                  <a:pt x="1231052" y="2349117"/>
                  <a:pt x="1229125" y="2353888"/>
                  <a:pt x="1229805" y="2354002"/>
                </a:cubicBezTo>
                <a:cubicBezTo>
                  <a:pt x="1225722" y="2354115"/>
                  <a:pt x="1224361" y="2348321"/>
                  <a:pt x="1218011" y="2349003"/>
                </a:cubicBezTo>
                <a:cubicBezTo>
                  <a:pt x="1209845" y="2349798"/>
                  <a:pt x="1199412" y="2360137"/>
                  <a:pt x="1194422" y="2349230"/>
                </a:cubicBezTo>
                <a:cubicBezTo>
                  <a:pt x="1185803" y="2347981"/>
                  <a:pt x="1185577" y="2360137"/>
                  <a:pt x="1176958" y="2358887"/>
                </a:cubicBezTo>
                <a:cubicBezTo>
                  <a:pt x="1175710" y="2352979"/>
                  <a:pt x="1173102" y="2349230"/>
                  <a:pt x="1167999" y="2349344"/>
                </a:cubicBezTo>
                <a:cubicBezTo>
                  <a:pt x="1166411" y="2343663"/>
                  <a:pt x="1173215" y="2346390"/>
                  <a:pt x="1173782" y="2344686"/>
                </a:cubicBezTo>
                <a:cubicBezTo>
                  <a:pt x="1176958" y="2334575"/>
                  <a:pt x="1171174" y="2314352"/>
                  <a:pt x="1173556" y="2301742"/>
                </a:cubicBezTo>
                <a:cubicBezTo>
                  <a:pt x="1177752" y="2302992"/>
                  <a:pt x="1177185" y="2312194"/>
                  <a:pt x="1179793" y="2316057"/>
                </a:cubicBezTo>
                <a:cubicBezTo>
                  <a:pt x="1189092" y="2310603"/>
                  <a:pt x="1205990" y="2313898"/>
                  <a:pt x="1220619" y="2306173"/>
                </a:cubicBezTo>
                <a:cubicBezTo>
                  <a:pt x="1220732" y="2314012"/>
                  <a:pt x="1228671" y="2308786"/>
                  <a:pt x="1229351" y="2315716"/>
                </a:cubicBezTo>
                <a:cubicBezTo>
                  <a:pt x="1235362" y="2318783"/>
                  <a:pt x="1235589" y="2307877"/>
                  <a:pt x="1238084" y="2305945"/>
                </a:cubicBezTo>
                <a:cubicBezTo>
                  <a:pt x="1241032" y="2303560"/>
                  <a:pt x="1246929" y="2307990"/>
                  <a:pt x="1247043" y="2301174"/>
                </a:cubicBezTo>
                <a:cubicBezTo>
                  <a:pt x="1255321" y="2299924"/>
                  <a:pt x="1263600" y="2302651"/>
                  <a:pt x="1270404" y="2300947"/>
                </a:cubicBezTo>
                <a:cubicBezTo>
                  <a:pt x="1280611" y="2298447"/>
                  <a:pt x="1280951" y="2298788"/>
                  <a:pt x="1288096" y="2300947"/>
                </a:cubicBezTo>
                <a:cubicBezTo>
                  <a:pt x="1291725" y="2302196"/>
                  <a:pt x="1295807" y="2300492"/>
                  <a:pt x="1299550" y="2300833"/>
                </a:cubicBezTo>
                <a:cubicBezTo>
                  <a:pt x="1301251" y="2300947"/>
                  <a:pt x="1303405" y="2305491"/>
                  <a:pt x="1302725" y="2305491"/>
                </a:cubicBezTo>
                <a:cubicBezTo>
                  <a:pt x="1308962" y="2305605"/>
                  <a:pt x="1311117" y="2295721"/>
                  <a:pt x="1317241" y="2300833"/>
                </a:cubicBezTo>
                <a:cubicBezTo>
                  <a:pt x="1326654" y="2304696"/>
                  <a:pt x="1312138" y="2307082"/>
                  <a:pt x="1308509" y="2305491"/>
                </a:cubicBezTo>
                <a:cubicBezTo>
                  <a:pt x="1314406" y="2322419"/>
                  <a:pt x="1330963" y="2309240"/>
                  <a:pt x="1337881" y="2300606"/>
                </a:cubicBezTo>
                <a:cubicBezTo>
                  <a:pt x="1349448" y="2311626"/>
                  <a:pt x="1348541" y="2294471"/>
                  <a:pt x="1361129" y="2295380"/>
                </a:cubicBezTo>
                <a:cubicBezTo>
                  <a:pt x="1360902" y="2287200"/>
                  <a:pt x="1361810" y="2280611"/>
                  <a:pt x="1364078" y="2276407"/>
                </a:cubicBezTo>
                <a:cubicBezTo>
                  <a:pt x="1362830" y="2268227"/>
                  <a:pt x="1360335" y="2277316"/>
                  <a:pt x="1355345" y="2276407"/>
                </a:cubicBezTo>
                <a:cubicBezTo>
                  <a:pt x="1357387" y="2265501"/>
                  <a:pt x="1357614" y="2252095"/>
                  <a:pt x="1360676" y="2243006"/>
                </a:cubicBezTo>
                <a:cubicBezTo>
                  <a:pt x="1367140" y="2242211"/>
                  <a:pt x="1362377" y="2260161"/>
                  <a:pt x="1364078" y="2267091"/>
                </a:cubicBezTo>
                <a:cubicBezTo>
                  <a:pt x="1366346" y="2265955"/>
                  <a:pt x="1369748" y="2266750"/>
                  <a:pt x="1369861" y="2262093"/>
                </a:cubicBezTo>
                <a:cubicBezTo>
                  <a:pt x="1369861" y="2255730"/>
                  <a:pt x="1375078" y="2257548"/>
                  <a:pt x="1375759" y="2252322"/>
                </a:cubicBezTo>
                <a:cubicBezTo>
                  <a:pt x="1385511" y="2263569"/>
                  <a:pt x="1417719" y="2233918"/>
                  <a:pt x="1425430" y="2256980"/>
                </a:cubicBezTo>
                <a:cubicBezTo>
                  <a:pt x="1431101" y="2248914"/>
                  <a:pt x="1437565" y="2249482"/>
                  <a:pt x="1443122" y="2247210"/>
                </a:cubicBezTo>
                <a:cubicBezTo>
                  <a:pt x="1443802" y="2246869"/>
                  <a:pt x="1447204" y="2242325"/>
                  <a:pt x="1446070" y="2242438"/>
                </a:cubicBezTo>
                <a:cubicBezTo>
                  <a:pt x="1450720" y="2242097"/>
                  <a:pt x="1458091" y="2256298"/>
                  <a:pt x="1460586" y="2242211"/>
                </a:cubicBezTo>
                <a:close/>
                <a:moveTo>
                  <a:pt x="1342871" y="2242211"/>
                </a:moveTo>
                <a:cubicBezTo>
                  <a:pt x="1346500" y="2242779"/>
                  <a:pt x="1349675" y="2246301"/>
                  <a:pt x="1347407" y="2253004"/>
                </a:cubicBezTo>
                <a:cubicBezTo>
                  <a:pt x="1341850" y="2254140"/>
                  <a:pt x="1340716" y="2247551"/>
                  <a:pt x="1335499" y="2248232"/>
                </a:cubicBezTo>
                <a:cubicBezTo>
                  <a:pt x="1335046" y="2244029"/>
                  <a:pt x="1339242" y="2241643"/>
                  <a:pt x="1342871" y="2242211"/>
                </a:cubicBezTo>
                <a:close/>
                <a:moveTo>
                  <a:pt x="1012632" y="2236076"/>
                </a:moveTo>
                <a:cubicBezTo>
                  <a:pt x="1016715" y="2240734"/>
                  <a:pt x="1018643" y="2248800"/>
                  <a:pt x="1021592" y="2255162"/>
                </a:cubicBezTo>
                <a:cubicBezTo>
                  <a:pt x="1021251" y="2255730"/>
                  <a:pt x="1020911" y="2255503"/>
                  <a:pt x="1020571" y="2255958"/>
                </a:cubicBezTo>
                <a:cubicBezTo>
                  <a:pt x="1027148" y="2259366"/>
                  <a:pt x="1020117" y="2270840"/>
                  <a:pt x="1019210" y="2257094"/>
                </a:cubicBezTo>
                <a:cubicBezTo>
                  <a:pt x="1014901" y="2259820"/>
                  <a:pt x="1012632" y="2247551"/>
                  <a:pt x="1012632" y="2236076"/>
                </a:cubicBezTo>
                <a:close/>
                <a:moveTo>
                  <a:pt x="588040" y="2228919"/>
                </a:moveTo>
                <a:cubicBezTo>
                  <a:pt x="588040" y="2232213"/>
                  <a:pt x="588154" y="2235508"/>
                  <a:pt x="588267" y="2238689"/>
                </a:cubicBezTo>
                <a:cubicBezTo>
                  <a:pt x="590195" y="2238689"/>
                  <a:pt x="592236" y="2238576"/>
                  <a:pt x="594164" y="2238689"/>
                </a:cubicBezTo>
                <a:cubicBezTo>
                  <a:pt x="594164" y="2235394"/>
                  <a:pt x="594164" y="2232327"/>
                  <a:pt x="594164" y="2229146"/>
                </a:cubicBezTo>
                <a:cubicBezTo>
                  <a:pt x="592236" y="2229146"/>
                  <a:pt x="589968" y="2228919"/>
                  <a:pt x="588040" y="2228919"/>
                </a:cubicBezTo>
                <a:close/>
                <a:moveTo>
                  <a:pt x="624897" y="2220966"/>
                </a:moveTo>
                <a:cubicBezTo>
                  <a:pt x="624217" y="2220625"/>
                  <a:pt x="623536" y="2221307"/>
                  <a:pt x="623310" y="2224034"/>
                </a:cubicBezTo>
                <a:cubicBezTo>
                  <a:pt x="623310" y="2226647"/>
                  <a:pt x="625578" y="2229260"/>
                  <a:pt x="626145" y="2223806"/>
                </a:cubicBezTo>
                <a:cubicBezTo>
                  <a:pt x="626145" y="2222443"/>
                  <a:pt x="625578" y="2221307"/>
                  <a:pt x="624897" y="2220966"/>
                </a:cubicBezTo>
                <a:close/>
                <a:moveTo>
                  <a:pt x="1291611" y="2217444"/>
                </a:moveTo>
                <a:cubicBezTo>
                  <a:pt x="1291611" y="2222102"/>
                  <a:pt x="1288209" y="2221307"/>
                  <a:pt x="1285941" y="2222443"/>
                </a:cubicBezTo>
                <a:cubicBezTo>
                  <a:pt x="1285941" y="2217785"/>
                  <a:pt x="1289343" y="2218580"/>
                  <a:pt x="1291611" y="2217444"/>
                </a:cubicBezTo>
                <a:close/>
                <a:moveTo>
                  <a:pt x="661187" y="2214036"/>
                </a:moveTo>
                <a:cubicBezTo>
                  <a:pt x="661301" y="2217217"/>
                  <a:pt x="661414" y="2220398"/>
                  <a:pt x="661414" y="2223579"/>
                </a:cubicBezTo>
                <a:cubicBezTo>
                  <a:pt x="663342" y="2223579"/>
                  <a:pt x="665270" y="2223693"/>
                  <a:pt x="667198" y="2223579"/>
                </a:cubicBezTo>
                <a:cubicBezTo>
                  <a:pt x="667198" y="2220398"/>
                  <a:pt x="667198" y="2217331"/>
                  <a:pt x="667198" y="2214036"/>
                </a:cubicBezTo>
                <a:cubicBezTo>
                  <a:pt x="665156" y="2214150"/>
                  <a:pt x="663229" y="2214036"/>
                  <a:pt x="661187" y="2214036"/>
                </a:cubicBezTo>
                <a:close/>
                <a:moveTo>
                  <a:pt x="1307148" y="2212105"/>
                </a:moveTo>
                <a:cubicBezTo>
                  <a:pt x="1311344" y="2214718"/>
                  <a:pt x="1303065" y="2223238"/>
                  <a:pt x="1298189" y="2212332"/>
                </a:cubicBezTo>
                <a:cubicBezTo>
                  <a:pt x="1302838" y="2210855"/>
                  <a:pt x="1305787" y="2211196"/>
                  <a:pt x="1307148" y="2212105"/>
                </a:cubicBezTo>
                <a:close/>
                <a:moveTo>
                  <a:pt x="588040" y="2209946"/>
                </a:moveTo>
                <a:cubicBezTo>
                  <a:pt x="587473" y="2215627"/>
                  <a:pt x="584752" y="2213014"/>
                  <a:pt x="582030" y="2210060"/>
                </a:cubicBezTo>
                <a:cubicBezTo>
                  <a:pt x="577607" y="2230055"/>
                  <a:pt x="600061" y="2214945"/>
                  <a:pt x="588040" y="2209946"/>
                </a:cubicBezTo>
                <a:close/>
                <a:moveTo>
                  <a:pt x="684662" y="2209265"/>
                </a:moveTo>
                <a:cubicBezTo>
                  <a:pt x="681260" y="2219035"/>
                  <a:pt x="686363" y="2228805"/>
                  <a:pt x="675930" y="2218808"/>
                </a:cubicBezTo>
                <a:cubicBezTo>
                  <a:pt x="676497" y="2228010"/>
                  <a:pt x="673548" y="2229941"/>
                  <a:pt x="670373" y="2233122"/>
                </a:cubicBezTo>
                <a:cubicBezTo>
                  <a:pt x="672414" y="2231077"/>
                  <a:pt x="667878" y="2228464"/>
                  <a:pt x="667198" y="2228578"/>
                </a:cubicBezTo>
                <a:cubicBezTo>
                  <a:pt x="669352" y="2228464"/>
                  <a:pt x="660847" y="2234145"/>
                  <a:pt x="661414" y="2233122"/>
                </a:cubicBezTo>
                <a:cubicBezTo>
                  <a:pt x="659940" y="2235508"/>
                  <a:pt x="662321" y="2244370"/>
                  <a:pt x="658465" y="2242893"/>
                </a:cubicBezTo>
                <a:cubicBezTo>
                  <a:pt x="657558" y="2231418"/>
                  <a:pt x="650867" y="2248459"/>
                  <a:pt x="646898" y="2247778"/>
                </a:cubicBezTo>
                <a:cubicBezTo>
                  <a:pt x="646331" y="2233463"/>
                  <a:pt x="634877" y="2252436"/>
                  <a:pt x="646898" y="2247778"/>
                </a:cubicBezTo>
                <a:cubicBezTo>
                  <a:pt x="646444" y="2251641"/>
                  <a:pt x="643950" y="2252549"/>
                  <a:pt x="643950" y="2257321"/>
                </a:cubicBezTo>
                <a:cubicBezTo>
                  <a:pt x="650981" y="2261979"/>
                  <a:pt x="657105" y="2252890"/>
                  <a:pt x="661641" y="2252322"/>
                </a:cubicBezTo>
                <a:cubicBezTo>
                  <a:pt x="666631" y="2251981"/>
                  <a:pt x="665043" y="2243233"/>
                  <a:pt x="670373" y="2238121"/>
                </a:cubicBezTo>
                <a:cubicBezTo>
                  <a:pt x="676270" y="2238007"/>
                  <a:pt x="681941" y="2237894"/>
                  <a:pt x="687838" y="2237894"/>
                </a:cubicBezTo>
                <a:cubicBezTo>
                  <a:pt x="688178" y="2221989"/>
                  <a:pt x="693735" y="2217104"/>
                  <a:pt x="684662" y="2209265"/>
                </a:cubicBezTo>
                <a:close/>
                <a:moveTo>
                  <a:pt x="693395" y="2209151"/>
                </a:moveTo>
                <a:cubicBezTo>
                  <a:pt x="693848" y="2214718"/>
                  <a:pt x="693168" y="2222670"/>
                  <a:pt x="696570" y="2223352"/>
                </a:cubicBezTo>
                <a:cubicBezTo>
                  <a:pt x="696797" y="2215854"/>
                  <a:pt x="703941" y="2219603"/>
                  <a:pt x="702354" y="2209151"/>
                </a:cubicBezTo>
                <a:cubicBezTo>
                  <a:pt x="699405" y="2209151"/>
                  <a:pt x="696343" y="2209151"/>
                  <a:pt x="693395" y="2209151"/>
                </a:cubicBezTo>
                <a:close/>
                <a:moveTo>
                  <a:pt x="1387326" y="2205515"/>
                </a:moveTo>
                <a:cubicBezTo>
                  <a:pt x="1388233" y="2206424"/>
                  <a:pt x="1389481" y="2208128"/>
                  <a:pt x="1391068" y="2207901"/>
                </a:cubicBezTo>
                <a:cubicBezTo>
                  <a:pt x="1390388" y="2213922"/>
                  <a:pt x="1385398" y="2212786"/>
                  <a:pt x="1385285" y="2207901"/>
                </a:cubicBezTo>
                <a:cubicBezTo>
                  <a:pt x="1385965" y="2204493"/>
                  <a:pt x="1386419" y="2204607"/>
                  <a:pt x="1387326" y="2205515"/>
                </a:cubicBezTo>
                <a:close/>
                <a:moveTo>
                  <a:pt x="1418853" y="2205175"/>
                </a:moveTo>
                <a:cubicBezTo>
                  <a:pt x="1418399" y="2210741"/>
                  <a:pt x="1413636" y="2209151"/>
                  <a:pt x="1410121" y="2209946"/>
                </a:cubicBezTo>
                <a:cubicBezTo>
                  <a:pt x="1410574" y="2204266"/>
                  <a:pt x="1415451" y="2205970"/>
                  <a:pt x="1418853" y="2205175"/>
                </a:cubicBezTo>
                <a:close/>
                <a:moveTo>
                  <a:pt x="1407172" y="2205175"/>
                </a:moveTo>
                <a:cubicBezTo>
                  <a:pt x="1408646" y="2207560"/>
                  <a:pt x="1405244" y="2211423"/>
                  <a:pt x="1404337" y="2210060"/>
                </a:cubicBezTo>
                <a:cubicBezTo>
                  <a:pt x="1403203" y="2208242"/>
                  <a:pt x="1404677" y="2206311"/>
                  <a:pt x="1405925" y="2205743"/>
                </a:cubicBezTo>
                <a:cubicBezTo>
                  <a:pt x="1406378" y="2205515"/>
                  <a:pt x="1406945" y="2204834"/>
                  <a:pt x="1407172" y="2205175"/>
                </a:cubicBezTo>
                <a:close/>
                <a:moveTo>
                  <a:pt x="1394811" y="2205175"/>
                </a:moveTo>
                <a:cubicBezTo>
                  <a:pt x="1396398" y="2207674"/>
                  <a:pt x="1392656" y="2211423"/>
                  <a:pt x="1391862" y="2210060"/>
                </a:cubicBezTo>
                <a:cubicBezTo>
                  <a:pt x="1390388" y="2207674"/>
                  <a:pt x="1394017" y="2203811"/>
                  <a:pt x="1394811" y="2205175"/>
                </a:cubicBezTo>
                <a:close/>
                <a:moveTo>
                  <a:pt x="1324045" y="2205175"/>
                </a:moveTo>
                <a:cubicBezTo>
                  <a:pt x="1325860" y="2204834"/>
                  <a:pt x="1327674" y="2204947"/>
                  <a:pt x="1329149" y="2205970"/>
                </a:cubicBezTo>
                <a:cubicBezTo>
                  <a:pt x="1328582" y="2212900"/>
                  <a:pt x="1320416" y="2207788"/>
                  <a:pt x="1320416" y="2215627"/>
                </a:cubicBezTo>
                <a:cubicBezTo>
                  <a:pt x="1313385" y="2211650"/>
                  <a:pt x="1318488" y="2206083"/>
                  <a:pt x="1324045" y="2205175"/>
                </a:cubicBezTo>
                <a:close/>
                <a:moveTo>
                  <a:pt x="834472" y="2199608"/>
                </a:moveTo>
                <a:cubicBezTo>
                  <a:pt x="830276" y="2206992"/>
                  <a:pt x="822904" y="2209719"/>
                  <a:pt x="813832" y="2209265"/>
                </a:cubicBezTo>
                <a:cubicBezTo>
                  <a:pt x="813832" y="2209037"/>
                  <a:pt x="813832" y="2208583"/>
                  <a:pt x="813832" y="2208356"/>
                </a:cubicBezTo>
                <a:cubicBezTo>
                  <a:pt x="813832" y="2206992"/>
                  <a:pt x="813832" y="2205743"/>
                  <a:pt x="813832" y="2204493"/>
                </a:cubicBezTo>
                <a:cubicBezTo>
                  <a:pt x="820749" y="2202902"/>
                  <a:pt x="824946" y="2196768"/>
                  <a:pt x="834472" y="2199608"/>
                </a:cubicBezTo>
                <a:close/>
                <a:moveTo>
                  <a:pt x="1356706" y="2199153"/>
                </a:moveTo>
                <a:cubicBezTo>
                  <a:pt x="1357614" y="2199267"/>
                  <a:pt x="1362036" y="2198244"/>
                  <a:pt x="1362490" y="2199153"/>
                </a:cubicBezTo>
                <a:cubicBezTo>
                  <a:pt x="1365439" y="2204947"/>
                  <a:pt x="1371336" y="2197449"/>
                  <a:pt x="1377346" y="2203925"/>
                </a:cubicBezTo>
                <a:cubicBezTo>
                  <a:pt x="1370315" y="2217785"/>
                  <a:pt x="1351376" y="2212786"/>
                  <a:pt x="1336293" y="2213922"/>
                </a:cubicBezTo>
                <a:cubicBezTo>
                  <a:pt x="1332211" y="2198585"/>
                  <a:pt x="1346500" y="2211537"/>
                  <a:pt x="1351036" y="2204152"/>
                </a:cubicBezTo>
                <a:cubicBezTo>
                  <a:pt x="1352624" y="2201426"/>
                  <a:pt x="1353191" y="2198926"/>
                  <a:pt x="1356706" y="2199153"/>
                </a:cubicBezTo>
                <a:close/>
                <a:moveTo>
                  <a:pt x="945042" y="2199040"/>
                </a:moveTo>
                <a:cubicBezTo>
                  <a:pt x="949692" y="2197563"/>
                  <a:pt x="950146" y="2203470"/>
                  <a:pt x="953888" y="2203698"/>
                </a:cubicBezTo>
                <a:cubicBezTo>
                  <a:pt x="955136" y="2213014"/>
                  <a:pt x="940506" y="2210741"/>
                  <a:pt x="945042" y="2199040"/>
                </a:cubicBezTo>
                <a:close/>
                <a:moveTo>
                  <a:pt x="909433" y="2193018"/>
                </a:moveTo>
                <a:cubicBezTo>
                  <a:pt x="911247" y="2193587"/>
                  <a:pt x="912949" y="2194836"/>
                  <a:pt x="914876" y="2197790"/>
                </a:cubicBezTo>
                <a:cubicBezTo>
                  <a:pt x="920660" y="2207220"/>
                  <a:pt x="915784" y="2190292"/>
                  <a:pt x="926557" y="2193018"/>
                </a:cubicBezTo>
                <a:cubicBezTo>
                  <a:pt x="926671" y="2193018"/>
                  <a:pt x="926330" y="2202562"/>
                  <a:pt x="926557" y="2202562"/>
                </a:cubicBezTo>
                <a:cubicBezTo>
                  <a:pt x="929279" y="2202675"/>
                  <a:pt x="947991" y="2191769"/>
                  <a:pt x="944249" y="2211878"/>
                </a:cubicBezTo>
                <a:cubicBezTo>
                  <a:pt x="933588" y="2207788"/>
                  <a:pt x="934269" y="2209946"/>
                  <a:pt x="923722" y="2212105"/>
                </a:cubicBezTo>
                <a:cubicBezTo>
                  <a:pt x="923722" y="2212105"/>
                  <a:pt x="923836" y="2207333"/>
                  <a:pt x="923722" y="2207333"/>
                </a:cubicBezTo>
                <a:cubicBezTo>
                  <a:pt x="923269" y="2206879"/>
                  <a:pt x="917712" y="2212332"/>
                  <a:pt x="914990" y="2212105"/>
                </a:cubicBezTo>
                <a:cubicBezTo>
                  <a:pt x="915670" y="2212105"/>
                  <a:pt x="913402" y="2204152"/>
                  <a:pt x="911815" y="2207333"/>
                </a:cubicBezTo>
                <a:cubicBezTo>
                  <a:pt x="910227" y="2210741"/>
                  <a:pt x="908299" y="2209605"/>
                  <a:pt x="903082" y="2207333"/>
                </a:cubicBezTo>
                <a:cubicBezTo>
                  <a:pt x="900020" y="2205970"/>
                  <a:pt x="897752" y="2208242"/>
                  <a:pt x="897412" y="2202789"/>
                </a:cubicBezTo>
                <a:cubicBezTo>
                  <a:pt x="875525" y="2211423"/>
                  <a:pt x="866112" y="2212218"/>
                  <a:pt x="838668" y="2212673"/>
                </a:cubicBezTo>
                <a:cubicBezTo>
                  <a:pt x="838668" y="2209719"/>
                  <a:pt x="853524" y="2200744"/>
                  <a:pt x="859081" y="2202902"/>
                </a:cubicBezTo>
                <a:cubicBezTo>
                  <a:pt x="863277" y="2204607"/>
                  <a:pt x="864638" y="2209605"/>
                  <a:pt x="864864" y="2198017"/>
                </a:cubicBezTo>
                <a:cubicBezTo>
                  <a:pt x="865658" y="2198131"/>
                  <a:pt x="871669" y="2206424"/>
                  <a:pt x="873710" y="2202902"/>
                </a:cubicBezTo>
                <a:cubicBezTo>
                  <a:pt x="879721" y="2193132"/>
                  <a:pt x="880174" y="2206652"/>
                  <a:pt x="888453" y="2198017"/>
                </a:cubicBezTo>
                <a:cubicBezTo>
                  <a:pt x="888793" y="2197676"/>
                  <a:pt x="891968" y="2192905"/>
                  <a:pt x="891175" y="2193246"/>
                </a:cubicBezTo>
                <a:cubicBezTo>
                  <a:pt x="895711" y="2191087"/>
                  <a:pt x="895711" y="2197563"/>
                  <a:pt x="897412" y="2197790"/>
                </a:cubicBezTo>
                <a:cubicBezTo>
                  <a:pt x="900020" y="2198131"/>
                  <a:pt x="904330" y="2191542"/>
                  <a:pt x="909433" y="2193018"/>
                </a:cubicBezTo>
                <a:close/>
                <a:moveTo>
                  <a:pt x="561390" y="2190860"/>
                </a:moveTo>
                <a:cubicBezTo>
                  <a:pt x="561957" y="2198017"/>
                  <a:pt x="560596" y="2208583"/>
                  <a:pt x="564565" y="2210060"/>
                </a:cubicBezTo>
                <a:cubicBezTo>
                  <a:pt x="563998" y="2190065"/>
                  <a:pt x="571143" y="2206879"/>
                  <a:pt x="573298" y="2210060"/>
                </a:cubicBezTo>
                <a:cubicBezTo>
                  <a:pt x="575225" y="2194041"/>
                  <a:pt x="568194" y="2192450"/>
                  <a:pt x="561390" y="2190860"/>
                </a:cubicBezTo>
                <a:close/>
                <a:moveTo>
                  <a:pt x="609814" y="2190633"/>
                </a:moveTo>
                <a:cubicBezTo>
                  <a:pt x="606299" y="2192450"/>
                  <a:pt x="605051" y="2199381"/>
                  <a:pt x="605505" y="2205175"/>
                </a:cubicBezTo>
                <a:cubicBezTo>
                  <a:pt x="614010" y="2211309"/>
                  <a:pt x="612990" y="2204720"/>
                  <a:pt x="617412" y="2205175"/>
                </a:cubicBezTo>
                <a:cubicBezTo>
                  <a:pt x="618320" y="2205175"/>
                  <a:pt x="619454" y="2213127"/>
                  <a:pt x="623083" y="2209719"/>
                </a:cubicBezTo>
                <a:cubicBezTo>
                  <a:pt x="625351" y="2207560"/>
                  <a:pt x="622062" y="2200289"/>
                  <a:pt x="626145" y="2200176"/>
                </a:cubicBezTo>
                <a:cubicBezTo>
                  <a:pt x="630001" y="2200062"/>
                  <a:pt x="628640" y="2208583"/>
                  <a:pt x="631815" y="2209719"/>
                </a:cubicBezTo>
                <a:cubicBezTo>
                  <a:pt x="637712" y="2198017"/>
                  <a:pt x="630001" y="2198244"/>
                  <a:pt x="625918" y="2195404"/>
                </a:cubicBezTo>
                <a:cubicBezTo>
                  <a:pt x="623877" y="2193927"/>
                  <a:pt x="625691" y="2189837"/>
                  <a:pt x="622969" y="2195404"/>
                </a:cubicBezTo>
                <a:cubicBezTo>
                  <a:pt x="621382" y="2198699"/>
                  <a:pt x="614691" y="2190860"/>
                  <a:pt x="614237" y="2190633"/>
                </a:cubicBezTo>
                <a:cubicBezTo>
                  <a:pt x="612423" y="2189951"/>
                  <a:pt x="611062" y="2190065"/>
                  <a:pt x="609814" y="2190633"/>
                </a:cubicBezTo>
                <a:close/>
                <a:moveTo>
                  <a:pt x="778562" y="2189497"/>
                </a:moveTo>
                <a:cubicBezTo>
                  <a:pt x="777655" y="2188247"/>
                  <a:pt x="774026" y="2191882"/>
                  <a:pt x="775500" y="2194382"/>
                </a:cubicBezTo>
                <a:cubicBezTo>
                  <a:pt x="776408" y="2195745"/>
                  <a:pt x="780037" y="2191996"/>
                  <a:pt x="778562" y="2189497"/>
                </a:cubicBezTo>
                <a:close/>
                <a:moveTo>
                  <a:pt x="1121389" y="2186656"/>
                </a:moveTo>
                <a:cubicBezTo>
                  <a:pt x="1122976" y="2189156"/>
                  <a:pt x="1119461" y="2192791"/>
                  <a:pt x="1118667" y="2191428"/>
                </a:cubicBezTo>
                <a:cubicBezTo>
                  <a:pt x="1117079" y="2189042"/>
                  <a:pt x="1120595" y="2185293"/>
                  <a:pt x="1121389" y="2186656"/>
                </a:cubicBezTo>
                <a:close/>
                <a:moveTo>
                  <a:pt x="1598261" y="2186429"/>
                </a:moveTo>
                <a:cubicBezTo>
                  <a:pt x="1598942" y="2186770"/>
                  <a:pt x="1599395" y="2188133"/>
                  <a:pt x="1599395" y="2189497"/>
                </a:cubicBezTo>
                <a:cubicBezTo>
                  <a:pt x="1598942" y="2194836"/>
                  <a:pt x="1596447" y="2191996"/>
                  <a:pt x="1596447" y="2189497"/>
                </a:cubicBezTo>
                <a:cubicBezTo>
                  <a:pt x="1596673" y="2186770"/>
                  <a:pt x="1597581" y="2186202"/>
                  <a:pt x="1598261" y="2186429"/>
                </a:cubicBezTo>
                <a:close/>
                <a:moveTo>
                  <a:pt x="593370" y="2180522"/>
                </a:moveTo>
                <a:cubicBezTo>
                  <a:pt x="589401" y="2179726"/>
                  <a:pt x="585659" y="2180749"/>
                  <a:pt x="585092" y="2186088"/>
                </a:cubicBezTo>
                <a:cubicBezTo>
                  <a:pt x="590195" y="2184725"/>
                  <a:pt x="599608" y="2199608"/>
                  <a:pt x="602556" y="2186088"/>
                </a:cubicBezTo>
                <a:cubicBezTo>
                  <a:pt x="601536" y="2184157"/>
                  <a:pt x="597340" y="2181317"/>
                  <a:pt x="593370" y="2180522"/>
                </a:cubicBezTo>
                <a:close/>
                <a:moveTo>
                  <a:pt x="1384944" y="2180181"/>
                </a:moveTo>
                <a:cubicBezTo>
                  <a:pt x="1384831" y="2184839"/>
                  <a:pt x="1381202" y="2184043"/>
                  <a:pt x="1378934" y="2185066"/>
                </a:cubicBezTo>
                <a:cubicBezTo>
                  <a:pt x="1379047" y="2180408"/>
                  <a:pt x="1382676" y="2181203"/>
                  <a:pt x="1384944" y="2180181"/>
                </a:cubicBezTo>
                <a:close/>
                <a:moveTo>
                  <a:pt x="790243" y="2179726"/>
                </a:moveTo>
                <a:cubicBezTo>
                  <a:pt x="790243" y="2179840"/>
                  <a:pt x="790243" y="2184611"/>
                  <a:pt x="790243" y="2184725"/>
                </a:cubicBezTo>
                <a:cubicBezTo>
                  <a:pt x="788769" y="2184839"/>
                  <a:pt x="779356" y="2185975"/>
                  <a:pt x="781511" y="2189497"/>
                </a:cubicBezTo>
                <a:cubicBezTo>
                  <a:pt x="785253" y="2195518"/>
                  <a:pt x="800903" y="2181998"/>
                  <a:pt x="790243" y="2179726"/>
                </a:cubicBezTo>
                <a:close/>
                <a:moveTo>
                  <a:pt x="480872" y="2178931"/>
                </a:moveTo>
                <a:cubicBezTo>
                  <a:pt x="480191" y="2178590"/>
                  <a:pt x="479511" y="2179272"/>
                  <a:pt x="479284" y="2181885"/>
                </a:cubicBezTo>
                <a:cubicBezTo>
                  <a:pt x="479284" y="2184611"/>
                  <a:pt x="481666" y="2187565"/>
                  <a:pt x="482233" y="2182112"/>
                </a:cubicBezTo>
                <a:cubicBezTo>
                  <a:pt x="482233" y="2180749"/>
                  <a:pt x="481552" y="2179272"/>
                  <a:pt x="480872" y="2178931"/>
                </a:cubicBezTo>
                <a:close/>
                <a:moveTo>
                  <a:pt x="511605" y="2177113"/>
                </a:moveTo>
                <a:cubicBezTo>
                  <a:pt x="511718" y="2180408"/>
                  <a:pt x="511605" y="2183475"/>
                  <a:pt x="511605" y="2186656"/>
                </a:cubicBezTo>
                <a:cubicBezTo>
                  <a:pt x="514553" y="2186656"/>
                  <a:pt x="517388" y="2186770"/>
                  <a:pt x="520337" y="2186656"/>
                </a:cubicBezTo>
                <a:cubicBezTo>
                  <a:pt x="520677" y="2178136"/>
                  <a:pt x="517502" y="2175523"/>
                  <a:pt x="511605" y="2177113"/>
                </a:cubicBezTo>
                <a:close/>
                <a:moveTo>
                  <a:pt x="493913" y="2177113"/>
                </a:moveTo>
                <a:cubicBezTo>
                  <a:pt x="491645" y="2178363"/>
                  <a:pt x="488016" y="2177227"/>
                  <a:pt x="488016" y="2181885"/>
                </a:cubicBezTo>
                <a:cubicBezTo>
                  <a:pt x="490284" y="2180862"/>
                  <a:pt x="493913" y="2181885"/>
                  <a:pt x="493913" y="2177113"/>
                </a:cubicBezTo>
                <a:close/>
                <a:moveTo>
                  <a:pt x="454448" y="2174387"/>
                </a:moveTo>
                <a:cubicBezTo>
                  <a:pt x="453768" y="2174046"/>
                  <a:pt x="453087" y="2174841"/>
                  <a:pt x="452860" y="2177568"/>
                </a:cubicBezTo>
                <a:cubicBezTo>
                  <a:pt x="452860" y="2180294"/>
                  <a:pt x="455355" y="2182794"/>
                  <a:pt x="455809" y="2177340"/>
                </a:cubicBezTo>
                <a:cubicBezTo>
                  <a:pt x="455809" y="2176091"/>
                  <a:pt x="455129" y="2174727"/>
                  <a:pt x="454448" y="2174387"/>
                </a:cubicBezTo>
                <a:close/>
                <a:moveTo>
                  <a:pt x="1639541" y="2173932"/>
                </a:moveTo>
                <a:cubicBezTo>
                  <a:pt x="1639427" y="2178590"/>
                  <a:pt x="1636025" y="2177681"/>
                  <a:pt x="1633757" y="2178704"/>
                </a:cubicBezTo>
                <a:cubicBezTo>
                  <a:pt x="1633757" y="2174046"/>
                  <a:pt x="1637273" y="2175068"/>
                  <a:pt x="1639541" y="2173932"/>
                </a:cubicBezTo>
                <a:close/>
                <a:moveTo>
                  <a:pt x="1493474" y="2173932"/>
                </a:moveTo>
                <a:cubicBezTo>
                  <a:pt x="1493020" y="2179613"/>
                  <a:pt x="1488257" y="2178022"/>
                  <a:pt x="1484742" y="2178704"/>
                </a:cubicBezTo>
                <a:cubicBezTo>
                  <a:pt x="1485195" y="2173137"/>
                  <a:pt x="1490072" y="2174727"/>
                  <a:pt x="1493474" y="2173932"/>
                </a:cubicBezTo>
                <a:close/>
                <a:moveTo>
                  <a:pt x="465335" y="2173819"/>
                </a:moveTo>
                <a:cubicBezTo>
                  <a:pt x="464995" y="2173932"/>
                  <a:pt x="464655" y="2175068"/>
                  <a:pt x="464541" y="2177340"/>
                </a:cubicBezTo>
                <a:cubicBezTo>
                  <a:pt x="459778" y="2174955"/>
                  <a:pt x="464655" y="2187111"/>
                  <a:pt x="467603" y="2182112"/>
                </a:cubicBezTo>
                <a:cubicBezTo>
                  <a:pt x="468737" y="2180181"/>
                  <a:pt x="466583" y="2173251"/>
                  <a:pt x="465335" y="2173819"/>
                </a:cubicBezTo>
                <a:close/>
                <a:moveTo>
                  <a:pt x="1555734" y="2172228"/>
                </a:moveTo>
                <a:cubicBezTo>
                  <a:pt x="1555847" y="2178477"/>
                  <a:pt x="1550631" y="2176659"/>
                  <a:pt x="1550064" y="2181771"/>
                </a:cubicBezTo>
                <a:cubicBezTo>
                  <a:pt x="1555847" y="2181885"/>
                  <a:pt x="1553693" y="2194836"/>
                  <a:pt x="1561744" y="2191201"/>
                </a:cubicBezTo>
                <a:cubicBezTo>
                  <a:pt x="1562425" y="2180408"/>
                  <a:pt x="1560951" y="2173364"/>
                  <a:pt x="1555734" y="2172228"/>
                </a:cubicBezTo>
                <a:close/>
                <a:moveTo>
                  <a:pt x="431086" y="2168025"/>
                </a:moveTo>
                <a:cubicBezTo>
                  <a:pt x="427684" y="2168365"/>
                  <a:pt x="424849" y="2170070"/>
                  <a:pt x="423488" y="2172796"/>
                </a:cubicBezTo>
                <a:cubicBezTo>
                  <a:pt x="422127" y="2175636"/>
                  <a:pt x="419632" y="2168365"/>
                  <a:pt x="420540" y="2168252"/>
                </a:cubicBezTo>
                <a:cubicBezTo>
                  <a:pt x="415436" y="2169047"/>
                  <a:pt x="405230" y="2177568"/>
                  <a:pt x="403075" y="2177909"/>
                </a:cubicBezTo>
                <a:cubicBezTo>
                  <a:pt x="397291" y="2178931"/>
                  <a:pt x="397178" y="2171887"/>
                  <a:pt x="394116" y="2168479"/>
                </a:cubicBezTo>
                <a:cubicBezTo>
                  <a:pt x="395704" y="2177909"/>
                  <a:pt x="378239" y="2179385"/>
                  <a:pt x="388559" y="2187452"/>
                </a:cubicBezTo>
                <a:cubicBezTo>
                  <a:pt x="389353" y="2181544"/>
                  <a:pt x="392755" y="2185407"/>
                  <a:pt x="397291" y="2187224"/>
                </a:cubicBezTo>
                <a:cubicBezTo>
                  <a:pt x="407838" y="2191769"/>
                  <a:pt x="409426" y="2193359"/>
                  <a:pt x="414756" y="2182566"/>
                </a:cubicBezTo>
                <a:cubicBezTo>
                  <a:pt x="415323" y="2181430"/>
                  <a:pt x="419746" y="2182794"/>
                  <a:pt x="420766" y="2182339"/>
                </a:cubicBezTo>
                <a:cubicBezTo>
                  <a:pt x="427684" y="2179385"/>
                  <a:pt x="441293" y="2188020"/>
                  <a:pt x="441180" y="2172796"/>
                </a:cubicBezTo>
                <a:cubicBezTo>
                  <a:pt x="438344" y="2168933"/>
                  <a:pt x="434375" y="2167684"/>
                  <a:pt x="431086" y="2168025"/>
                </a:cubicBezTo>
                <a:close/>
                <a:moveTo>
                  <a:pt x="1235929" y="2161435"/>
                </a:moveTo>
                <a:cubicBezTo>
                  <a:pt x="1235815" y="2166093"/>
                  <a:pt x="1232186" y="2165412"/>
                  <a:pt x="1229918" y="2166434"/>
                </a:cubicBezTo>
                <a:cubicBezTo>
                  <a:pt x="1229918" y="2161776"/>
                  <a:pt x="1233661" y="2162571"/>
                  <a:pt x="1235929" y="2161435"/>
                </a:cubicBezTo>
                <a:close/>
                <a:moveTo>
                  <a:pt x="1065593" y="2158936"/>
                </a:moveTo>
                <a:cubicBezTo>
                  <a:pt x="1058335" y="2158254"/>
                  <a:pt x="1051304" y="2158141"/>
                  <a:pt x="1050964" y="2168593"/>
                </a:cubicBezTo>
                <a:cubicBezTo>
                  <a:pt x="1053799" y="2173591"/>
                  <a:pt x="1066160" y="2172796"/>
                  <a:pt x="1065593" y="2158936"/>
                </a:cubicBezTo>
                <a:close/>
                <a:moveTo>
                  <a:pt x="1413863" y="2148938"/>
                </a:moveTo>
                <a:cubicBezTo>
                  <a:pt x="1409213" y="2147689"/>
                  <a:pt x="1402522" y="2150642"/>
                  <a:pt x="1402976" y="2161094"/>
                </a:cubicBezTo>
                <a:cubicBezTo>
                  <a:pt x="1408193" y="2158368"/>
                  <a:pt x="1414997" y="2158595"/>
                  <a:pt x="1417492" y="2151551"/>
                </a:cubicBezTo>
                <a:cubicBezTo>
                  <a:pt x="1416811" y="2150302"/>
                  <a:pt x="1415451" y="2149393"/>
                  <a:pt x="1413863" y="2148938"/>
                </a:cubicBezTo>
                <a:close/>
                <a:moveTo>
                  <a:pt x="1634778" y="2142803"/>
                </a:moveTo>
                <a:cubicBezTo>
                  <a:pt x="1636819" y="2161776"/>
                  <a:pt x="1617540" y="2146666"/>
                  <a:pt x="1620262" y="2166889"/>
                </a:cubicBezTo>
                <a:cubicBezTo>
                  <a:pt x="1606200" y="2149052"/>
                  <a:pt x="1603931" y="2182566"/>
                  <a:pt x="1588168" y="2176772"/>
                </a:cubicBezTo>
                <a:cubicBezTo>
                  <a:pt x="1584652" y="2192223"/>
                  <a:pt x="1597581" y="2180294"/>
                  <a:pt x="1594065" y="2195859"/>
                </a:cubicBezTo>
                <a:cubicBezTo>
                  <a:pt x="1588735" y="2195063"/>
                  <a:pt x="1585219" y="2197449"/>
                  <a:pt x="1582384" y="2200630"/>
                </a:cubicBezTo>
                <a:cubicBezTo>
                  <a:pt x="1577281" y="2206311"/>
                  <a:pt x="1574446" y="2203470"/>
                  <a:pt x="1567641" y="2205288"/>
                </a:cubicBezTo>
                <a:cubicBezTo>
                  <a:pt x="1563332" y="2206652"/>
                  <a:pt x="1562538" y="2209719"/>
                  <a:pt x="1556187" y="2210287"/>
                </a:cubicBezTo>
                <a:cubicBezTo>
                  <a:pt x="1554033" y="2210514"/>
                  <a:pt x="1553239" y="2215059"/>
                  <a:pt x="1553239" y="2215059"/>
                </a:cubicBezTo>
                <a:cubicBezTo>
                  <a:pt x="1550177" y="2215740"/>
                  <a:pt x="1551198" y="2210855"/>
                  <a:pt x="1550177" y="2210514"/>
                </a:cubicBezTo>
                <a:cubicBezTo>
                  <a:pt x="1547569" y="2209378"/>
                  <a:pt x="1546548" y="2214831"/>
                  <a:pt x="1544507" y="2215059"/>
                </a:cubicBezTo>
                <a:cubicBezTo>
                  <a:pt x="1535774" y="2215967"/>
                  <a:pt x="1522279" y="2218353"/>
                  <a:pt x="1520805" y="2210514"/>
                </a:cubicBezTo>
                <a:cubicBezTo>
                  <a:pt x="1517062" y="2215399"/>
                  <a:pt x="1510145" y="2215172"/>
                  <a:pt x="1509351" y="2224942"/>
                </a:cubicBezTo>
                <a:cubicBezTo>
                  <a:pt x="1497216" y="2209492"/>
                  <a:pt x="1480546" y="2228351"/>
                  <a:pt x="1471246" y="2230168"/>
                </a:cubicBezTo>
                <a:cubicBezTo>
                  <a:pt x="1471246" y="2230055"/>
                  <a:pt x="1471246" y="2225397"/>
                  <a:pt x="1471020" y="2225170"/>
                </a:cubicBezTo>
                <a:cubicBezTo>
                  <a:pt x="1469885" y="2222898"/>
                  <a:pt x="1463308" y="2235394"/>
                  <a:pt x="1465236" y="2220625"/>
                </a:cubicBezTo>
                <a:cubicBezTo>
                  <a:pt x="1459452" y="2220739"/>
                  <a:pt x="1461607" y="2233690"/>
                  <a:pt x="1453555" y="2230282"/>
                </a:cubicBezTo>
                <a:cubicBezTo>
                  <a:pt x="1454802" y="2219262"/>
                  <a:pt x="1461380" y="2217899"/>
                  <a:pt x="1465236" y="2215627"/>
                </a:cubicBezTo>
                <a:cubicBezTo>
                  <a:pt x="1465349" y="2215627"/>
                  <a:pt x="1470112" y="2211196"/>
                  <a:pt x="1468071" y="2210855"/>
                </a:cubicBezTo>
                <a:cubicBezTo>
                  <a:pt x="1469999" y="2211082"/>
                  <a:pt x="1474422" y="2220285"/>
                  <a:pt x="1473968" y="2220398"/>
                </a:cubicBezTo>
                <a:cubicBezTo>
                  <a:pt x="1478051" y="2218580"/>
                  <a:pt x="1477143" y="2214036"/>
                  <a:pt x="1479752" y="2210855"/>
                </a:cubicBezTo>
                <a:cubicBezTo>
                  <a:pt x="1483041" y="2206992"/>
                  <a:pt x="1488711" y="2210287"/>
                  <a:pt x="1488484" y="2201312"/>
                </a:cubicBezTo>
                <a:cubicBezTo>
                  <a:pt x="1500165" y="2196995"/>
                  <a:pt x="1515248" y="2200403"/>
                  <a:pt x="1520805" y="2196200"/>
                </a:cubicBezTo>
                <a:cubicBezTo>
                  <a:pt x="1521825" y="2195404"/>
                  <a:pt x="1522166" y="2187111"/>
                  <a:pt x="1523640" y="2186656"/>
                </a:cubicBezTo>
                <a:cubicBezTo>
                  <a:pt x="1526021" y="2185975"/>
                  <a:pt x="1527949" y="2192450"/>
                  <a:pt x="1529537" y="2191428"/>
                </a:cubicBezTo>
                <a:cubicBezTo>
                  <a:pt x="1535094" y="2187906"/>
                  <a:pt x="1538610" y="2172342"/>
                  <a:pt x="1547002" y="2177000"/>
                </a:cubicBezTo>
                <a:cubicBezTo>
                  <a:pt x="1545868" y="2167684"/>
                  <a:pt x="1536341" y="2172455"/>
                  <a:pt x="1529764" y="2172228"/>
                </a:cubicBezTo>
                <a:cubicBezTo>
                  <a:pt x="1528516" y="2178590"/>
                  <a:pt x="1519557" y="2172910"/>
                  <a:pt x="1515702" y="2175409"/>
                </a:cubicBezTo>
                <a:cubicBezTo>
                  <a:pt x="1519217" y="2166320"/>
                  <a:pt x="1522166" y="2167457"/>
                  <a:pt x="1527042" y="2169388"/>
                </a:cubicBezTo>
                <a:cubicBezTo>
                  <a:pt x="1528176" y="2162117"/>
                  <a:pt x="1534187" y="2165298"/>
                  <a:pt x="1538156" y="2162685"/>
                </a:cubicBezTo>
                <a:cubicBezTo>
                  <a:pt x="1546548" y="2157118"/>
                  <a:pt x="1550971" y="2152119"/>
                  <a:pt x="1561518" y="2152915"/>
                </a:cubicBezTo>
                <a:cubicBezTo>
                  <a:pt x="1562992" y="2153028"/>
                  <a:pt x="1565260" y="2157913"/>
                  <a:pt x="1564466" y="2157913"/>
                </a:cubicBezTo>
                <a:cubicBezTo>
                  <a:pt x="1567301" y="2157800"/>
                  <a:pt x="1569796" y="2154619"/>
                  <a:pt x="1573198" y="2152915"/>
                </a:cubicBezTo>
                <a:cubicBezTo>
                  <a:pt x="1579209" y="2149961"/>
                  <a:pt x="1584993" y="2146666"/>
                  <a:pt x="1590890" y="2148029"/>
                </a:cubicBezTo>
                <a:cubicBezTo>
                  <a:pt x="1590890" y="2152687"/>
                  <a:pt x="1588508" y="2153710"/>
                  <a:pt x="1587941" y="2157459"/>
                </a:cubicBezTo>
                <a:cubicBezTo>
                  <a:pt x="1593952" y="2154619"/>
                  <a:pt x="1608354" y="2165184"/>
                  <a:pt x="1605406" y="2148029"/>
                </a:cubicBezTo>
                <a:cubicBezTo>
                  <a:pt x="1619922" y="2144167"/>
                  <a:pt x="1621963" y="2149393"/>
                  <a:pt x="1634778" y="2142803"/>
                </a:cubicBezTo>
                <a:close/>
                <a:moveTo>
                  <a:pt x="1352737" y="2137691"/>
                </a:moveTo>
                <a:cubicBezTo>
                  <a:pt x="1350469" y="2138827"/>
                  <a:pt x="1347067" y="2138032"/>
                  <a:pt x="1347067" y="2142576"/>
                </a:cubicBezTo>
                <a:cubicBezTo>
                  <a:pt x="1349335" y="2141554"/>
                  <a:pt x="1352737" y="2142349"/>
                  <a:pt x="1352737" y="2137691"/>
                </a:cubicBezTo>
                <a:close/>
                <a:moveTo>
                  <a:pt x="1453555" y="2137464"/>
                </a:moveTo>
                <a:cubicBezTo>
                  <a:pt x="1450153" y="2137009"/>
                  <a:pt x="1447431" y="2138714"/>
                  <a:pt x="1446637" y="2146553"/>
                </a:cubicBezTo>
                <a:cubicBezTo>
                  <a:pt x="1453215" y="2148598"/>
                  <a:pt x="1462741" y="2157345"/>
                  <a:pt x="1464329" y="2141667"/>
                </a:cubicBezTo>
                <a:cubicBezTo>
                  <a:pt x="1461040" y="2140645"/>
                  <a:pt x="1456957" y="2137918"/>
                  <a:pt x="1453555" y="2137464"/>
                </a:cubicBezTo>
                <a:close/>
                <a:moveTo>
                  <a:pt x="1590663" y="2137237"/>
                </a:moveTo>
                <a:cubicBezTo>
                  <a:pt x="1592364" y="2134283"/>
                  <a:pt x="1597467" y="2144962"/>
                  <a:pt x="1590890" y="2145757"/>
                </a:cubicBezTo>
                <a:cubicBezTo>
                  <a:pt x="1590209" y="2140872"/>
                  <a:pt x="1590209" y="2138259"/>
                  <a:pt x="1590663" y="2137237"/>
                </a:cubicBezTo>
                <a:close/>
                <a:moveTo>
                  <a:pt x="1244208" y="2137123"/>
                </a:moveTo>
                <a:cubicBezTo>
                  <a:pt x="1245682" y="2137691"/>
                  <a:pt x="1246929" y="2138941"/>
                  <a:pt x="1248063" y="2140872"/>
                </a:cubicBezTo>
                <a:cubicBezTo>
                  <a:pt x="1246135" y="2147234"/>
                  <a:pt x="1241713" y="2149847"/>
                  <a:pt x="1236269" y="2150529"/>
                </a:cubicBezTo>
                <a:cubicBezTo>
                  <a:pt x="1235135" y="2139395"/>
                  <a:pt x="1240011" y="2135305"/>
                  <a:pt x="1244208" y="2137123"/>
                </a:cubicBezTo>
                <a:close/>
                <a:moveTo>
                  <a:pt x="434262" y="2136896"/>
                </a:moveTo>
                <a:cubicBezTo>
                  <a:pt x="433355" y="2135987"/>
                  <a:pt x="432674" y="2135987"/>
                  <a:pt x="431994" y="2139509"/>
                </a:cubicBezTo>
                <a:cubicBezTo>
                  <a:pt x="432107" y="2144280"/>
                  <a:pt x="437324" y="2145303"/>
                  <a:pt x="438004" y="2139282"/>
                </a:cubicBezTo>
                <a:cubicBezTo>
                  <a:pt x="436417" y="2139509"/>
                  <a:pt x="435169" y="2137805"/>
                  <a:pt x="434262" y="2136896"/>
                </a:cubicBezTo>
                <a:close/>
                <a:moveTo>
                  <a:pt x="1533960" y="2136669"/>
                </a:moveTo>
                <a:cubicBezTo>
                  <a:pt x="1533960" y="2141327"/>
                  <a:pt x="1530444" y="2140645"/>
                  <a:pt x="1528176" y="2141667"/>
                </a:cubicBezTo>
                <a:cubicBezTo>
                  <a:pt x="1528176" y="2137009"/>
                  <a:pt x="1531692" y="2137805"/>
                  <a:pt x="1533960" y="2136669"/>
                </a:cubicBezTo>
                <a:close/>
                <a:moveTo>
                  <a:pt x="1432008" y="2132351"/>
                </a:moveTo>
                <a:cubicBezTo>
                  <a:pt x="1434276" y="2144508"/>
                  <a:pt x="1411935" y="2140531"/>
                  <a:pt x="1423276" y="2151551"/>
                </a:cubicBezTo>
                <a:cubicBezTo>
                  <a:pt x="1427472" y="2137577"/>
                  <a:pt x="1431327" y="2161208"/>
                  <a:pt x="1437905" y="2146553"/>
                </a:cubicBezTo>
                <a:cubicBezTo>
                  <a:pt x="1438018" y="2138373"/>
                  <a:pt x="1435523" y="2134396"/>
                  <a:pt x="1432008" y="2132351"/>
                </a:cubicBezTo>
                <a:close/>
                <a:moveTo>
                  <a:pt x="1556187" y="2130534"/>
                </a:moveTo>
                <a:cubicBezTo>
                  <a:pt x="1557548" y="2130647"/>
                  <a:pt x="1558682" y="2132011"/>
                  <a:pt x="1558796" y="2134510"/>
                </a:cubicBezTo>
                <a:cubicBezTo>
                  <a:pt x="1556187" y="2137350"/>
                  <a:pt x="1553693" y="2140304"/>
                  <a:pt x="1553012" y="2134510"/>
                </a:cubicBezTo>
                <a:cubicBezTo>
                  <a:pt x="1553352" y="2131556"/>
                  <a:pt x="1554827" y="2130420"/>
                  <a:pt x="1556187" y="2130534"/>
                </a:cubicBezTo>
                <a:close/>
                <a:moveTo>
                  <a:pt x="1540084" y="2130534"/>
                </a:moveTo>
                <a:cubicBezTo>
                  <a:pt x="1542012" y="2130534"/>
                  <a:pt x="1544166" y="2130534"/>
                  <a:pt x="1546094" y="2130534"/>
                </a:cubicBezTo>
                <a:cubicBezTo>
                  <a:pt x="1546775" y="2143826"/>
                  <a:pt x="1523980" y="2129398"/>
                  <a:pt x="1540084" y="2130534"/>
                </a:cubicBezTo>
                <a:close/>
                <a:moveTo>
                  <a:pt x="1521485" y="2130534"/>
                </a:moveTo>
                <a:cubicBezTo>
                  <a:pt x="1521372" y="2135192"/>
                  <a:pt x="1517970" y="2134056"/>
                  <a:pt x="1515702" y="2135078"/>
                </a:cubicBezTo>
                <a:cubicBezTo>
                  <a:pt x="1515702" y="2130534"/>
                  <a:pt x="1519217" y="2131670"/>
                  <a:pt x="1521485" y="2130534"/>
                </a:cubicBezTo>
                <a:close/>
                <a:moveTo>
                  <a:pt x="1481793" y="2127125"/>
                </a:moveTo>
                <a:cubicBezTo>
                  <a:pt x="1478164" y="2127694"/>
                  <a:pt x="1474875" y="2128716"/>
                  <a:pt x="1476009" y="2136896"/>
                </a:cubicBezTo>
                <a:cubicBezTo>
                  <a:pt x="1469659" y="2135987"/>
                  <a:pt x="1466710" y="2140986"/>
                  <a:pt x="1467277" y="2151324"/>
                </a:cubicBezTo>
                <a:cubicBezTo>
                  <a:pt x="1475783" y="2149279"/>
                  <a:pt x="1480546" y="2140986"/>
                  <a:pt x="1481793" y="2127125"/>
                </a:cubicBezTo>
                <a:close/>
                <a:moveTo>
                  <a:pt x="1243300" y="2124967"/>
                </a:moveTo>
                <a:cubicBezTo>
                  <a:pt x="1244208" y="2124058"/>
                  <a:pt x="1246249" y="2123717"/>
                  <a:pt x="1250218" y="2124967"/>
                </a:cubicBezTo>
                <a:cubicBezTo>
                  <a:pt x="1249878" y="2126103"/>
                  <a:pt x="1249311" y="2125989"/>
                  <a:pt x="1248971" y="2126785"/>
                </a:cubicBezTo>
                <a:cubicBezTo>
                  <a:pt x="1248744" y="2127125"/>
                  <a:pt x="1249084" y="2127239"/>
                  <a:pt x="1248630" y="2127580"/>
                </a:cubicBezTo>
                <a:cubicBezTo>
                  <a:pt x="1245455" y="2132351"/>
                  <a:pt x="1240692" y="2127239"/>
                  <a:pt x="1243300" y="2124967"/>
                </a:cubicBezTo>
                <a:close/>
                <a:moveTo>
                  <a:pt x="1661542" y="2124399"/>
                </a:moveTo>
                <a:cubicBezTo>
                  <a:pt x="1662789" y="2123831"/>
                  <a:pt x="1664717" y="2130761"/>
                  <a:pt x="1663583" y="2132692"/>
                </a:cubicBezTo>
                <a:cubicBezTo>
                  <a:pt x="1660521" y="2137577"/>
                  <a:pt x="1655758" y="2125308"/>
                  <a:pt x="1660521" y="2127694"/>
                </a:cubicBezTo>
                <a:cubicBezTo>
                  <a:pt x="1660634" y="2125421"/>
                  <a:pt x="1661088" y="2124512"/>
                  <a:pt x="1661542" y="2124399"/>
                </a:cubicBezTo>
                <a:close/>
                <a:moveTo>
                  <a:pt x="1616860" y="2124399"/>
                </a:moveTo>
                <a:cubicBezTo>
                  <a:pt x="1616860" y="2129057"/>
                  <a:pt x="1613344" y="2128034"/>
                  <a:pt x="1611189" y="2129170"/>
                </a:cubicBezTo>
                <a:cubicBezTo>
                  <a:pt x="1605065" y="2131897"/>
                  <a:pt x="1601663" y="2142803"/>
                  <a:pt x="1596447" y="2133942"/>
                </a:cubicBezTo>
                <a:cubicBezTo>
                  <a:pt x="1600643" y="2126557"/>
                  <a:pt x="1607787" y="2123944"/>
                  <a:pt x="1616860" y="2124399"/>
                </a:cubicBezTo>
                <a:close/>
                <a:moveTo>
                  <a:pt x="1257703" y="2124399"/>
                </a:moveTo>
                <a:cubicBezTo>
                  <a:pt x="1265641" y="2129852"/>
                  <a:pt x="1258043" y="2149620"/>
                  <a:pt x="1248971" y="2143372"/>
                </a:cubicBezTo>
                <a:cubicBezTo>
                  <a:pt x="1246249" y="2128148"/>
                  <a:pt x="1256569" y="2133601"/>
                  <a:pt x="1257703" y="2124399"/>
                </a:cubicBezTo>
                <a:close/>
                <a:moveTo>
                  <a:pt x="1748637" y="2123604"/>
                </a:moveTo>
                <a:cubicBezTo>
                  <a:pt x="1745576" y="2124285"/>
                  <a:pt x="1743534" y="2128716"/>
                  <a:pt x="1748637" y="2134851"/>
                </a:cubicBezTo>
                <a:cubicBezTo>
                  <a:pt x="1747390" y="2133260"/>
                  <a:pt x="1753174" y="2128602"/>
                  <a:pt x="1754421" y="2134737"/>
                </a:cubicBezTo>
                <a:cubicBezTo>
                  <a:pt x="1755669" y="2125762"/>
                  <a:pt x="1751699" y="2122922"/>
                  <a:pt x="1748637" y="2123604"/>
                </a:cubicBezTo>
                <a:close/>
                <a:moveTo>
                  <a:pt x="1123997" y="2120195"/>
                </a:moveTo>
                <a:cubicBezTo>
                  <a:pt x="1123997" y="2125081"/>
                  <a:pt x="1121502" y="2125876"/>
                  <a:pt x="1121049" y="2129738"/>
                </a:cubicBezTo>
                <a:cubicBezTo>
                  <a:pt x="1125585" y="2129284"/>
                  <a:pt x="1131142" y="2130420"/>
                  <a:pt x="1129781" y="2120195"/>
                </a:cubicBezTo>
                <a:cubicBezTo>
                  <a:pt x="1127853" y="2120195"/>
                  <a:pt x="1125925" y="2120195"/>
                  <a:pt x="1123997" y="2120195"/>
                </a:cubicBezTo>
                <a:close/>
                <a:moveTo>
                  <a:pt x="1556414" y="2118378"/>
                </a:moveTo>
                <a:cubicBezTo>
                  <a:pt x="1557889" y="2120877"/>
                  <a:pt x="1554146" y="2124512"/>
                  <a:pt x="1553352" y="2123149"/>
                </a:cubicBezTo>
                <a:cubicBezTo>
                  <a:pt x="1551878" y="2120763"/>
                  <a:pt x="1555507" y="2117014"/>
                  <a:pt x="1556414" y="2118378"/>
                </a:cubicBezTo>
                <a:close/>
                <a:moveTo>
                  <a:pt x="399559" y="2115878"/>
                </a:moveTo>
                <a:cubicBezTo>
                  <a:pt x="395023" y="2127580"/>
                  <a:pt x="409653" y="2129625"/>
                  <a:pt x="408405" y="2120423"/>
                </a:cubicBezTo>
                <a:cubicBezTo>
                  <a:pt x="404663" y="2120082"/>
                  <a:pt x="404209" y="2114515"/>
                  <a:pt x="399559" y="2115878"/>
                </a:cubicBezTo>
                <a:close/>
                <a:moveTo>
                  <a:pt x="1220392" y="2111902"/>
                </a:moveTo>
                <a:cubicBezTo>
                  <a:pt x="1221640" y="2111334"/>
                  <a:pt x="1223794" y="2118150"/>
                  <a:pt x="1222660" y="2120195"/>
                </a:cubicBezTo>
                <a:cubicBezTo>
                  <a:pt x="1219598" y="2125194"/>
                  <a:pt x="1214609" y="2113038"/>
                  <a:pt x="1219485" y="2115424"/>
                </a:cubicBezTo>
                <a:cubicBezTo>
                  <a:pt x="1219485" y="2113152"/>
                  <a:pt x="1220052" y="2112016"/>
                  <a:pt x="1220392" y="2111902"/>
                </a:cubicBezTo>
                <a:close/>
                <a:moveTo>
                  <a:pt x="1108461" y="2110084"/>
                </a:moveTo>
                <a:cubicBezTo>
                  <a:pt x="1107326" y="2109743"/>
                  <a:pt x="1105512" y="2111220"/>
                  <a:pt x="1103357" y="2115651"/>
                </a:cubicBezTo>
                <a:cubicBezTo>
                  <a:pt x="1110842" y="2126444"/>
                  <a:pt x="1112090" y="2110993"/>
                  <a:pt x="1108461" y="2110084"/>
                </a:cubicBezTo>
                <a:close/>
                <a:moveTo>
                  <a:pt x="1204742" y="2105767"/>
                </a:moveTo>
                <a:cubicBezTo>
                  <a:pt x="1214835" y="2113833"/>
                  <a:pt x="1201453" y="2118946"/>
                  <a:pt x="1199185" y="2115197"/>
                </a:cubicBezTo>
                <a:cubicBezTo>
                  <a:pt x="1197938" y="2113265"/>
                  <a:pt x="1206217" y="2109630"/>
                  <a:pt x="1204742" y="2105767"/>
                </a:cubicBezTo>
                <a:close/>
                <a:moveTo>
                  <a:pt x="335031" y="2101791"/>
                </a:moveTo>
                <a:cubicBezTo>
                  <a:pt x="334238" y="2100427"/>
                  <a:pt x="330722" y="2104290"/>
                  <a:pt x="332196" y="2106676"/>
                </a:cubicBezTo>
                <a:cubicBezTo>
                  <a:pt x="333104" y="2108039"/>
                  <a:pt x="336619" y="2104290"/>
                  <a:pt x="335031" y="2101791"/>
                </a:cubicBezTo>
                <a:close/>
                <a:moveTo>
                  <a:pt x="1138513" y="2100996"/>
                </a:moveTo>
                <a:cubicBezTo>
                  <a:pt x="1137606" y="2099746"/>
                  <a:pt x="1134204" y="2103495"/>
                  <a:pt x="1135678" y="2105881"/>
                </a:cubicBezTo>
                <a:cubicBezTo>
                  <a:pt x="1136472" y="2107244"/>
                  <a:pt x="1139987" y="2103495"/>
                  <a:pt x="1138513" y="2100996"/>
                </a:cubicBezTo>
                <a:close/>
                <a:moveTo>
                  <a:pt x="370187" y="2100768"/>
                </a:moveTo>
                <a:cubicBezTo>
                  <a:pt x="367239" y="2099859"/>
                  <a:pt x="363723" y="2101904"/>
                  <a:pt x="364404" y="2106562"/>
                </a:cubicBezTo>
                <a:cubicBezTo>
                  <a:pt x="366218" y="2106790"/>
                  <a:pt x="367919" y="2107017"/>
                  <a:pt x="367352" y="2111107"/>
                </a:cubicBezTo>
                <a:cubicBezTo>
                  <a:pt x="369280" y="2110993"/>
                  <a:pt x="371095" y="2111107"/>
                  <a:pt x="373136" y="2111107"/>
                </a:cubicBezTo>
                <a:cubicBezTo>
                  <a:pt x="375291" y="2105199"/>
                  <a:pt x="373022" y="2101677"/>
                  <a:pt x="370187" y="2100768"/>
                </a:cubicBezTo>
                <a:close/>
                <a:moveTo>
                  <a:pt x="1868508" y="2100541"/>
                </a:moveTo>
                <a:cubicBezTo>
                  <a:pt x="1858982" y="2097814"/>
                  <a:pt x="1855126" y="2103949"/>
                  <a:pt x="1848321" y="2105540"/>
                </a:cubicBezTo>
                <a:cubicBezTo>
                  <a:pt x="1846393" y="2124172"/>
                  <a:pt x="1858301" y="2105767"/>
                  <a:pt x="1862724" y="2105540"/>
                </a:cubicBezTo>
                <a:cubicBezTo>
                  <a:pt x="1864992" y="2104404"/>
                  <a:pt x="1868394" y="2105199"/>
                  <a:pt x="1868508" y="2100541"/>
                </a:cubicBezTo>
                <a:close/>
                <a:moveTo>
                  <a:pt x="1504928" y="2098383"/>
                </a:moveTo>
                <a:cubicBezTo>
                  <a:pt x="1493928" y="2103949"/>
                  <a:pt x="1491659" y="2093838"/>
                  <a:pt x="1487463" y="2108153"/>
                </a:cubicBezTo>
                <a:cubicBezTo>
                  <a:pt x="1492340" y="2115878"/>
                  <a:pt x="1505949" y="2113720"/>
                  <a:pt x="1504928" y="2098383"/>
                </a:cubicBezTo>
                <a:close/>
                <a:moveTo>
                  <a:pt x="1525568" y="2098155"/>
                </a:moveTo>
                <a:cubicBezTo>
                  <a:pt x="1518310" y="2097587"/>
                  <a:pt x="1511279" y="2097474"/>
                  <a:pt x="1510938" y="2107926"/>
                </a:cubicBezTo>
                <a:cubicBezTo>
                  <a:pt x="1518196" y="2108607"/>
                  <a:pt x="1523186" y="2105313"/>
                  <a:pt x="1525568" y="2098155"/>
                </a:cubicBezTo>
                <a:close/>
                <a:moveTo>
                  <a:pt x="355445" y="2097019"/>
                </a:moveTo>
                <a:cubicBezTo>
                  <a:pt x="355445" y="2100200"/>
                  <a:pt x="355558" y="2103268"/>
                  <a:pt x="355671" y="2106562"/>
                </a:cubicBezTo>
                <a:cubicBezTo>
                  <a:pt x="357599" y="2106562"/>
                  <a:pt x="359641" y="2106562"/>
                  <a:pt x="361568" y="2106562"/>
                </a:cubicBezTo>
                <a:cubicBezTo>
                  <a:pt x="361568" y="2103381"/>
                  <a:pt x="361455" y="2100200"/>
                  <a:pt x="361455" y="2097019"/>
                </a:cubicBezTo>
                <a:cubicBezTo>
                  <a:pt x="359414" y="2097019"/>
                  <a:pt x="357372" y="2097019"/>
                  <a:pt x="355445" y="2097019"/>
                </a:cubicBezTo>
                <a:close/>
                <a:moveTo>
                  <a:pt x="1609375" y="2096565"/>
                </a:moveTo>
                <a:cubicBezTo>
                  <a:pt x="1608014" y="2096451"/>
                  <a:pt x="1606313" y="2097587"/>
                  <a:pt x="1605973" y="2100541"/>
                </a:cubicBezTo>
                <a:cubicBezTo>
                  <a:pt x="1606653" y="2106449"/>
                  <a:pt x="1609148" y="2103381"/>
                  <a:pt x="1611756" y="2100314"/>
                </a:cubicBezTo>
                <a:cubicBezTo>
                  <a:pt x="1611756" y="2097928"/>
                  <a:pt x="1610736" y="2096792"/>
                  <a:pt x="1609375" y="2096565"/>
                </a:cubicBezTo>
                <a:close/>
                <a:moveTo>
                  <a:pt x="1534187" y="2092589"/>
                </a:moveTo>
                <a:cubicBezTo>
                  <a:pt x="1531238" y="2091793"/>
                  <a:pt x="1527949" y="2093497"/>
                  <a:pt x="1528630" y="2098155"/>
                </a:cubicBezTo>
                <a:cubicBezTo>
                  <a:pt x="1530444" y="2098383"/>
                  <a:pt x="1531919" y="2098951"/>
                  <a:pt x="1531352" y="2102927"/>
                </a:cubicBezTo>
                <a:cubicBezTo>
                  <a:pt x="1533279" y="2102927"/>
                  <a:pt x="1535321" y="2102927"/>
                  <a:pt x="1537362" y="2102927"/>
                </a:cubicBezTo>
                <a:cubicBezTo>
                  <a:pt x="1539517" y="2097019"/>
                  <a:pt x="1537022" y="2093497"/>
                  <a:pt x="1534187" y="2092589"/>
                </a:cubicBezTo>
                <a:close/>
                <a:moveTo>
                  <a:pt x="340815" y="2092248"/>
                </a:moveTo>
                <a:cubicBezTo>
                  <a:pt x="340815" y="2095315"/>
                  <a:pt x="340929" y="2098496"/>
                  <a:pt x="340929" y="2101791"/>
                </a:cubicBezTo>
                <a:cubicBezTo>
                  <a:pt x="342856" y="2101677"/>
                  <a:pt x="344784" y="2101791"/>
                  <a:pt x="346712" y="2101791"/>
                </a:cubicBezTo>
                <a:cubicBezTo>
                  <a:pt x="346712" y="2098610"/>
                  <a:pt x="346712" y="2095429"/>
                  <a:pt x="346712" y="2092248"/>
                </a:cubicBezTo>
                <a:cubicBezTo>
                  <a:pt x="344784" y="2092248"/>
                  <a:pt x="342743" y="2092248"/>
                  <a:pt x="340815" y="2092248"/>
                </a:cubicBezTo>
                <a:close/>
                <a:moveTo>
                  <a:pt x="194068" y="2088612"/>
                </a:moveTo>
                <a:cubicBezTo>
                  <a:pt x="194635" y="2103722"/>
                  <a:pt x="177851" y="2090657"/>
                  <a:pt x="182614" y="2112470"/>
                </a:cubicBezTo>
                <a:cubicBezTo>
                  <a:pt x="187944" y="2102132"/>
                  <a:pt x="209264" y="2117355"/>
                  <a:pt x="209037" y="2097928"/>
                </a:cubicBezTo>
                <a:cubicBezTo>
                  <a:pt x="206429" y="2090884"/>
                  <a:pt x="199398" y="2091225"/>
                  <a:pt x="194068" y="2088612"/>
                </a:cubicBezTo>
                <a:close/>
                <a:moveTo>
                  <a:pt x="1269837" y="2087022"/>
                </a:moveTo>
                <a:cubicBezTo>
                  <a:pt x="1269384" y="2092702"/>
                  <a:pt x="1264507" y="2091112"/>
                  <a:pt x="1261105" y="2091793"/>
                </a:cubicBezTo>
                <a:cubicBezTo>
                  <a:pt x="1261445" y="2086226"/>
                  <a:pt x="1266435" y="2087931"/>
                  <a:pt x="1269837" y="2087022"/>
                </a:cubicBezTo>
                <a:close/>
                <a:moveTo>
                  <a:pt x="1615499" y="2082477"/>
                </a:moveTo>
                <a:cubicBezTo>
                  <a:pt x="1615045" y="2082705"/>
                  <a:pt x="1614818" y="2083727"/>
                  <a:pt x="1614705" y="2086113"/>
                </a:cubicBezTo>
                <a:cubicBezTo>
                  <a:pt x="1609942" y="2083613"/>
                  <a:pt x="1614705" y="2095770"/>
                  <a:pt x="1617654" y="2090884"/>
                </a:cubicBezTo>
                <a:cubicBezTo>
                  <a:pt x="1618901" y="2088839"/>
                  <a:pt x="1616746" y="2081909"/>
                  <a:pt x="1615499" y="2082477"/>
                </a:cubicBezTo>
                <a:close/>
                <a:moveTo>
                  <a:pt x="1194876" y="2081569"/>
                </a:moveTo>
                <a:cubicBezTo>
                  <a:pt x="1200206" y="2076911"/>
                  <a:pt x="1204742" y="2095770"/>
                  <a:pt x="1206557" y="2081569"/>
                </a:cubicBezTo>
                <a:cubicBezTo>
                  <a:pt x="1208258" y="2079524"/>
                  <a:pt x="1210186" y="2089976"/>
                  <a:pt x="1209505" y="2090998"/>
                </a:cubicBezTo>
                <a:cubicBezTo>
                  <a:pt x="1208485" y="2092589"/>
                  <a:pt x="1204515" y="2089408"/>
                  <a:pt x="1203608" y="2090998"/>
                </a:cubicBezTo>
                <a:cubicBezTo>
                  <a:pt x="1201340" y="2094861"/>
                  <a:pt x="1196464" y="2110311"/>
                  <a:pt x="1191814" y="2105540"/>
                </a:cubicBezTo>
                <a:cubicBezTo>
                  <a:pt x="1191814" y="2100655"/>
                  <a:pt x="1191927" y="2095770"/>
                  <a:pt x="1191814" y="2090998"/>
                </a:cubicBezTo>
                <a:cubicBezTo>
                  <a:pt x="1188865" y="2090998"/>
                  <a:pt x="1186030" y="2091225"/>
                  <a:pt x="1183082" y="2091225"/>
                </a:cubicBezTo>
                <a:cubicBezTo>
                  <a:pt x="1171968" y="2081796"/>
                  <a:pt x="1197144" y="2092248"/>
                  <a:pt x="1194876" y="2081569"/>
                </a:cubicBezTo>
                <a:close/>
                <a:moveTo>
                  <a:pt x="1251239" y="2080773"/>
                </a:moveTo>
                <a:cubicBezTo>
                  <a:pt x="1250785" y="2086340"/>
                  <a:pt x="1245909" y="2084863"/>
                  <a:pt x="1242506" y="2085658"/>
                </a:cubicBezTo>
                <a:cubicBezTo>
                  <a:pt x="1242847" y="2080092"/>
                  <a:pt x="1247723" y="2081455"/>
                  <a:pt x="1251239" y="2080773"/>
                </a:cubicBezTo>
                <a:close/>
                <a:moveTo>
                  <a:pt x="1223794" y="2080773"/>
                </a:moveTo>
                <a:cubicBezTo>
                  <a:pt x="1225722" y="2080773"/>
                  <a:pt x="1227537" y="2080773"/>
                  <a:pt x="1229578" y="2080773"/>
                </a:cubicBezTo>
                <a:cubicBezTo>
                  <a:pt x="1229578" y="2083954"/>
                  <a:pt x="1229692" y="2087135"/>
                  <a:pt x="1229805" y="2090203"/>
                </a:cubicBezTo>
                <a:cubicBezTo>
                  <a:pt x="1227764" y="2090203"/>
                  <a:pt x="1225722" y="2090203"/>
                  <a:pt x="1223794" y="2090203"/>
                </a:cubicBezTo>
                <a:cubicBezTo>
                  <a:pt x="1223794" y="2087135"/>
                  <a:pt x="1223794" y="2083841"/>
                  <a:pt x="1223794" y="2080773"/>
                </a:cubicBezTo>
                <a:close/>
                <a:moveTo>
                  <a:pt x="1258156" y="2074752"/>
                </a:moveTo>
                <a:cubicBezTo>
                  <a:pt x="1259631" y="2077251"/>
                  <a:pt x="1255888" y="2081114"/>
                  <a:pt x="1255095" y="2079751"/>
                </a:cubicBezTo>
                <a:cubicBezTo>
                  <a:pt x="1253620" y="2077251"/>
                  <a:pt x="1257363" y="2073502"/>
                  <a:pt x="1258156" y="2074752"/>
                </a:cubicBezTo>
                <a:close/>
                <a:moveTo>
                  <a:pt x="1645665" y="2074525"/>
                </a:moveTo>
                <a:cubicBezTo>
                  <a:pt x="1645665" y="2079183"/>
                  <a:pt x="1642149" y="2078387"/>
                  <a:pt x="1639881" y="2079524"/>
                </a:cubicBezTo>
                <a:cubicBezTo>
                  <a:pt x="1639995" y="2074866"/>
                  <a:pt x="1643397" y="2075661"/>
                  <a:pt x="1645665" y="2074525"/>
                </a:cubicBezTo>
                <a:close/>
                <a:moveTo>
                  <a:pt x="1350356" y="2074525"/>
                </a:moveTo>
                <a:cubicBezTo>
                  <a:pt x="1361356" y="2088953"/>
                  <a:pt x="1341623" y="2090771"/>
                  <a:pt x="1350356" y="2074525"/>
                </a:cubicBezTo>
                <a:close/>
                <a:moveTo>
                  <a:pt x="1262693" y="2074525"/>
                </a:moveTo>
                <a:cubicBezTo>
                  <a:pt x="1263373" y="2074866"/>
                  <a:pt x="1263827" y="2076343"/>
                  <a:pt x="1263827" y="2077706"/>
                </a:cubicBezTo>
                <a:cubicBezTo>
                  <a:pt x="1263373" y="2083273"/>
                  <a:pt x="1261105" y="2080660"/>
                  <a:pt x="1261105" y="2077933"/>
                </a:cubicBezTo>
                <a:cubicBezTo>
                  <a:pt x="1261332" y="2075206"/>
                  <a:pt x="1262012" y="2074184"/>
                  <a:pt x="1262693" y="2074525"/>
                </a:cubicBezTo>
                <a:close/>
                <a:moveTo>
                  <a:pt x="1630582" y="2068390"/>
                </a:moveTo>
                <a:cubicBezTo>
                  <a:pt x="1631943" y="2068617"/>
                  <a:pt x="1633304" y="2070094"/>
                  <a:pt x="1633417" y="2072593"/>
                </a:cubicBezTo>
                <a:cubicBezTo>
                  <a:pt x="1630809" y="2075547"/>
                  <a:pt x="1628314" y="2078501"/>
                  <a:pt x="1627633" y="2072593"/>
                </a:cubicBezTo>
                <a:cubicBezTo>
                  <a:pt x="1627973" y="2069526"/>
                  <a:pt x="1629221" y="2068276"/>
                  <a:pt x="1630582" y="2068390"/>
                </a:cubicBezTo>
                <a:close/>
                <a:moveTo>
                  <a:pt x="1620829" y="2068390"/>
                </a:moveTo>
                <a:cubicBezTo>
                  <a:pt x="1622757" y="2068390"/>
                  <a:pt x="1624685" y="2069072"/>
                  <a:pt x="1626386" y="2071571"/>
                </a:cubicBezTo>
                <a:cubicBezTo>
                  <a:pt x="1626386" y="2074752"/>
                  <a:pt x="1626386" y="2078047"/>
                  <a:pt x="1626386" y="2081341"/>
                </a:cubicBezTo>
                <a:cubicBezTo>
                  <a:pt x="1625479" y="2081341"/>
                  <a:pt x="1624458" y="2081114"/>
                  <a:pt x="1623437" y="2081114"/>
                </a:cubicBezTo>
                <a:cubicBezTo>
                  <a:pt x="1624004" y="2086567"/>
                  <a:pt x="1626499" y="2083954"/>
                  <a:pt x="1626386" y="2081341"/>
                </a:cubicBezTo>
                <a:cubicBezTo>
                  <a:pt x="1632850" y="2080319"/>
                  <a:pt x="1635798" y="2085204"/>
                  <a:pt x="1635345" y="2095656"/>
                </a:cubicBezTo>
                <a:cubicBezTo>
                  <a:pt x="1622530" y="2100200"/>
                  <a:pt x="1609602" y="2104745"/>
                  <a:pt x="1603251" y="2119627"/>
                </a:cubicBezTo>
                <a:cubicBezTo>
                  <a:pt x="1598148" y="2121786"/>
                  <a:pt x="1602117" y="2108266"/>
                  <a:pt x="1600189" y="2105313"/>
                </a:cubicBezTo>
                <a:cubicBezTo>
                  <a:pt x="1599282" y="2104063"/>
                  <a:pt x="1595993" y="2107244"/>
                  <a:pt x="1597240" y="2110084"/>
                </a:cubicBezTo>
                <a:cubicBezTo>
                  <a:pt x="1595880" y="2106903"/>
                  <a:pt x="1592591" y="2104404"/>
                  <a:pt x="1594292" y="2095770"/>
                </a:cubicBezTo>
                <a:cubicBezTo>
                  <a:pt x="1591230" y="2092929"/>
                  <a:pt x="1590323" y="2112924"/>
                  <a:pt x="1588508" y="2110084"/>
                </a:cubicBezTo>
                <a:cubicBezTo>
                  <a:pt x="1584312" y="2103381"/>
                  <a:pt x="1583065" y="2111902"/>
                  <a:pt x="1579776" y="2119855"/>
                </a:cubicBezTo>
                <a:cubicBezTo>
                  <a:pt x="1576374" y="2120650"/>
                  <a:pt x="1571497" y="2119173"/>
                  <a:pt x="1571044" y="2124740"/>
                </a:cubicBezTo>
                <a:cubicBezTo>
                  <a:pt x="1565373" y="2123036"/>
                  <a:pt x="1570590" y="2102813"/>
                  <a:pt x="1559136" y="2110539"/>
                </a:cubicBezTo>
                <a:cubicBezTo>
                  <a:pt x="1559249" y="2107585"/>
                  <a:pt x="1559590" y="2104858"/>
                  <a:pt x="1562085" y="2105767"/>
                </a:cubicBezTo>
                <a:cubicBezTo>
                  <a:pt x="1562085" y="2102472"/>
                  <a:pt x="1561971" y="2099405"/>
                  <a:pt x="1561971" y="2096224"/>
                </a:cubicBezTo>
                <a:cubicBezTo>
                  <a:pt x="1567868" y="2103040"/>
                  <a:pt x="1570817" y="2099632"/>
                  <a:pt x="1576601" y="2095997"/>
                </a:cubicBezTo>
                <a:cubicBezTo>
                  <a:pt x="1582271" y="2092589"/>
                  <a:pt x="1589756" y="2089408"/>
                  <a:pt x="1594065" y="2086226"/>
                </a:cubicBezTo>
                <a:cubicBezTo>
                  <a:pt x="1596673" y="2084409"/>
                  <a:pt x="1598375" y="2077592"/>
                  <a:pt x="1600076" y="2076797"/>
                </a:cubicBezTo>
                <a:cubicBezTo>
                  <a:pt x="1601550" y="2075888"/>
                  <a:pt x="1604158" y="2080660"/>
                  <a:pt x="1602797" y="2081569"/>
                </a:cubicBezTo>
                <a:cubicBezTo>
                  <a:pt x="1609035" y="2077592"/>
                  <a:pt x="1615272" y="2068504"/>
                  <a:pt x="1620829" y="2068390"/>
                </a:cubicBezTo>
                <a:close/>
                <a:moveTo>
                  <a:pt x="1297962" y="2068390"/>
                </a:moveTo>
                <a:cubicBezTo>
                  <a:pt x="1300003" y="2068390"/>
                  <a:pt x="1301818" y="2068390"/>
                  <a:pt x="1303746" y="2068390"/>
                </a:cubicBezTo>
                <a:cubicBezTo>
                  <a:pt x="1304426" y="2081909"/>
                  <a:pt x="1281972" y="2067140"/>
                  <a:pt x="1297962" y="2068390"/>
                </a:cubicBezTo>
                <a:close/>
                <a:moveTo>
                  <a:pt x="1290704" y="2068390"/>
                </a:moveTo>
                <a:cubicBezTo>
                  <a:pt x="1288776" y="2081228"/>
                  <a:pt x="1270518" y="2082023"/>
                  <a:pt x="1267229" y="2078160"/>
                </a:cubicBezTo>
                <a:cubicBezTo>
                  <a:pt x="1271198" y="2068731"/>
                  <a:pt x="1285261" y="2075434"/>
                  <a:pt x="1290704" y="2068390"/>
                </a:cubicBezTo>
                <a:close/>
                <a:moveTo>
                  <a:pt x="1688759" y="2060665"/>
                </a:moveTo>
                <a:cubicBezTo>
                  <a:pt x="1687738" y="2061460"/>
                  <a:pt x="1686718" y="2063732"/>
                  <a:pt x="1686491" y="2068390"/>
                </a:cubicBezTo>
                <a:cubicBezTo>
                  <a:pt x="1696244" y="2069072"/>
                  <a:pt x="1691821" y="2058279"/>
                  <a:pt x="1688759" y="2060665"/>
                </a:cubicBezTo>
                <a:close/>
                <a:moveTo>
                  <a:pt x="1413863" y="2055893"/>
                </a:moveTo>
                <a:cubicBezTo>
                  <a:pt x="1415337" y="2059756"/>
                  <a:pt x="1406718" y="2063732"/>
                  <a:pt x="1407966" y="2065663"/>
                </a:cubicBezTo>
                <a:cubicBezTo>
                  <a:pt x="1410234" y="2069299"/>
                  <a:pt x="1423956" y="2064073"/>
                  <a:pt x="1413863" y="2055893"/>
                </a:cubicBezTo>
                <a:close/>
                <a:moveTo>
                  <a:pt x="1513547" y="2050553"/>
                </a:moveTo>
                <a:cubicBezTo>
                  <a:pt x="1509804" y="2050213"/>
                  <a:pt x="1505722" y="2050781"/>
                  <a:pt x="1501753" y="2050781"/>
                </a:cubicBezTo>
                <a:cubicBezTo>
                  <a:pt x="1501866" y="2059188"/>
                  <a:pt x="1485422" y="2064641"/>
                  <a:pt x="1496082" y="2074525"/>
                </a:cubicBezTo>
                <a:cubicBezTo>
                  <a:pt x="1499825" y="2060324"/>
                  <a:pt x="1520124" y="2072366"/>
                  <a:pt x="1522279" y="2055098"/>
                </a:cubicBezTo>
                <a:cubicBezTo>
                  <a:pt x="1520351" y="2051803"/>
                  <a:pt x="1517176" y="2050894"/>
                  <a:pt x="1513547" y="2050553"/>
                </a:cubicBezTo>
                <a:close/>
                <a:moveTo>
                  <a:pt x="1651675" y="2050213"/>
                </a:moveTo>
                <a:cubicBezTo>
                  <a:pt x="1650995" y="2058506"/>
                  <a:pt x="1646572" y="2061005"/>
                  <a:pt x="1639881" y="2059642"/>
                </a:cubicBezTo>
                <a:cubicBezTo>
                  <a:pt x="1640562" y="2051349"/>
                  <a:pt x="1644871" y="2048849"/>
                  <a:pt x="1651675" y="2050213"/>
                </a:cubicBezTo>
                <a:close/>
                <a:moveTo>
                  <a:pt x="1198618" y="2049758"/>
                </a:moveTo>
                <a:cubicBezTo>
                  <a:pt x="1198505" y="2054416"/>
                  <a:pt x="1194876" y="2053394"/>
                  <a:pt x="1192608" y="2054530"/>
                </a:cubicBezTo>
                <a:cubicBezTo>
                  <a:pt x="1192721" y="2049872"/>
                  <a:pt x="1196350" y="2050894"/>
                  <a:pt x="1198618" y="2049758"/>
                </a:cubicBezTo>
                <a:close/>
                <a:moveTo>
                  <a:pt x="1102790" y="2048622"/>
                </a:moveTo>
                <a:cubicBezTo>
                  <a:pt x="1101996" y="2047259"/>
                  <a:pt x="1098481" y="2051121"/>
                  <a:pt x="1099955" y="2053507"/>
                </a:cubicBezTo>
                <a:cubicBezTo>
                  <a:pt x="1100862" y="2054870"/>
                  <a:pt x="1104264" y="2051121"/>
                  <a:pt x="1102790" y="2048622"/>
                </a:cubicBezTo>
                <a:close/>
                <a:moveTo>
                  <a:pt x="1149627" y="2040669"/>
                </a:moveTo>
                <a:cubicBezTo>
                  <a:pt x="1145204" y="2040442"/>
                  <a:pt x="1140441" y="2043623"/>
                  <a:pt x="1138059" y="2048395"/>
                </a:cubicBezTo>
                <a:cubicBezTo>
                  <a:pt x="1140328" y="2049417"/>
                  <a:pt x="1141462" y="2052371"/>
                  <a:pt x="1141008" y="2057938"/>
                </a:cubicBezTo>
                <a:cubicBezTo>
                  <a:pt x="1150081" y="2061233"/>
                  <a:pt x="1149740" y="2049758"/>
                  <a:pt x="1158699" y="2053166"/>
                </a:cubicBezTo>
                <a:cubicBezTo>
                  <a:pt x="1157906" y="2044305"/>
                  <a:pt x="1153936" y="2040783"/>
                  <a:pt x="1149627" y="2040669"/>
                </a:cubicBezTo>
                <a:close/>
                <a:moveTo>
                  <a:pt x="1128987" y="2040442"/>
                </a:moveTo>
                <a:cubicBezTo>
                  <a:pt x="1123090" y="2040215"/>
                  <a:pt x="1117420" y="2047486"/>
                  <a:pt x="1105966" y="2048736"/>
                </a:cubicBezTo>
                <a:cubicBezTo>
                  <a:pt x="1105399" y="2057711"/>
                  <a:pt x="1109368" y="2059301"/>
                  <a:pt x="1109141" y="2067822"/>
                </a:cubicBezTo>
                <a:cubicBezTo>
                  <a:pt x="1117079" y="2071230"/>
                  <a:pt x="1114584" y="2058279"/>
                  <a:pt x="1120368" y="2058052"/>
                </a:cubicBezTo>
                <a:cubicBezTo>
                  <a:pt x="1127286" y="2062255"/>
                  <a:pt x="1128533" y="2062141"/>
                  <a:pt x="1135338" y="2057938"/>
                </a:cubicBezTo>
                <a:cubicBezTo>
                  <a:pt x="1135224" y="2053166"/>
                  <a:pt x="1135338" y="2048508"/>
                  <a:pt x="1135338" y="2043850"/>
                </a:cubicBezTo>
                <a:cubicBezTo>
                  <a:pt x="1133070" y="2041578"/>
                  <a:pt x="1130915" y="2040556"/>
                  <a:pt x="1128987" y="2040442"/>
                </a:cubicBezTo>
                <a:close/>
                <a:moveTo>
                  <a:pt x="2099742" y="2038056"/>
                </a:moveTo>
                <a:cubicBezTo>
                  <a:pt x="2111877" y="2033398"/>
                  <a:pt x="2100423" y="2052371"/>
                  <a:pt x="2099742" y="2038056"/>
                </a:cubicBezTo>
                <a:close/>
                <a:moveTo>
                  <a:pt x="1516269" y="2036125"/>
                </a:moveTo>
                <a:cubicBezTo>
                  <a:pt x="1515475" y="2034762"/>
                  <a:pt x="1511846" y="2038511"/>
                  <a:pt x="1513320" y="2041010"/>
                </a:cubicBezTo>
                <a:cubicBezTo>
                  <a:pt x="1514114" y="2042374"/>
                  <a:pt x="1517856" y="2038511"/>
                  <a:pt x="1516269" y="2036125"/>
                </a:cubicBezTo>
                <a:close/>
                <a:moveTo>
                  <a:pt x="1674697" y="2035103"/>
                </a:moveTo>
                <a:cubicBezTo>
                  <a:pt x="1672655" y="2035103"/>
                  <a:pt x="1670841" y="2035216"/>
                  <a:pt x="1668913" y="2035330"/>
                </a:cubicBezTo>
                <a:cubicBezTo>
                  <a:pt x="1668913" y="2038397"/>
                  <a:pt x="1668800" y="2041578"/>
                  <a:pt x="1668913" y="2044759"/>
                </a:cubicBezTo>
                <a:cubicBezTo>
                  <a:pt x="1670841" y="2044759"/>
                  <a:pt x="1672655" y="2044873"/>
                  <a:pt x="1674697" y="2044759"/>
                </a:cubicBezTo>
                <a:cubicBezTo>
                  <a:pt x="1674583" y="2041578"/>
                  <a:pt x="1674697" y="2038284"/>
                  <a:pt x="1674697" y="2035103"/>
                </a:cubicBezTo>
                <a:close/>
                <a:moveTo>
                  <a:pt x="1442895" y="2031922"/>
                </a:moveTo>
                <a:cubicBezTo>
                  <a:pt x="1438018" y="2032035"/>
                  <a:pt x="1433255" y="2032149"/>
                  <a:pt x="1428379" y="2032149"/>
                </a:cubicBezTo>
                <a:cubicBezTo>
                  <a:pt x="1423276" y="2033058"/>
                  <a:pt x="1422142" y="2036011"/>
                  <a:pt x="1416698" y="2036920"/>
                </a:cubicBezTo>
                <a:cubicBezTo>
                  <a:pt x="1411822" y="2037602"/>
                  <a:pt x="1411595" y="2032149"/>
                  <a:pt x="1407739" y="2032262"/>
                </a:cubicBezTo>
                <a:cubicBezTo>
                  <a:pt x="1409100" y="2032262"/>
                  <a:pt x="1405698" y="2036580"/>
                  <a:pt x="1405017" y="2036920"/>
                </a:cubicBezTo>
                <a:cubicBezTo>
                  <a:pt x="1399914" y="2038965"/>
                  <a:pt x="1383470" y="2034875"/>
                  <a:pt x="1375645" y="2037261"/>
                </a:cubicBezTo>
                <a:cubicBezTo>
                  <a:pt x="1375305" y="2037261"/>
                  <a:pt x="1375078" y="2041806"/>
                  <a:pt x="1372583" y="2042033"/>
                </a:cubicBezTo>
                <a:cubicBezTo>
                  <a:pt x="1369294" y="2042374"/>
                  <a:pt x="1367480" y="2042146"/>
                  <a:pt x="1366913" y="2046804"/>
                </a:cubicBezTo>
                <a:cubicBezTo>
                  <a:pt x="1360789" y="2048849"/>
                  <a:pt x="1358974" y="2043737"/>
                  <a:pt x="1355005" y="2042260"/>
                </a:cubicBezTo>
                <a:cubicBezTo>
                  <a:pt x="1355232" y="2049758"/>
                  <a:pt x="1353758" y="2060437"/>
                  <a:pt x="1358181" y="2061233"/>
                </a:cubicBezTo>
                <a:cubicBezTo>
                  <a:pt x="1358407" y="2052257"/>
                  <a:pt x="1367820" y="2057711"/>
                  <a:pt x="1366913" y="2046804"/>
                </a:cubicBezTo>
                <a:cubicBezTo>
                  <a:pt x="1370769" y="2053507"/>
                  <a:pt x="1371336" y="2047259"/>
                  <a:pt x="1375645" y="2046804"/>
                </a:cubicBezTo>
                <a:cubicBezTo>
                  <a:pt x="1395945" y="2044418"/>
                  <a:pt x="1412162" y="2047600"/>
                  <a:pt x="1431327" y="2036920"/>
                </a:cubicBezTo>
                <a:cubicBezTo>
                  <a:pt x="1435977" y="2036466"/>
                  <a:pt x="1442328" y="2039079"/>
                  <a:pt x="1442895" y="2031922"/>
                </a:cubicBezTo>
                <a:close/>
                <a:moveTo>
                  <a:pt x="211419" y="2031126"/>
                </a:moveTo>
                <a:cubicBezTo>
                  <a:pt x="211192" y="2038738"/>
                  <a:pt x="203934" y="2034762"/>
                  <a:pt x="205635" y="2045441"/>
                </a:cubicBezTo>
                <a:cubicBezTo>
                  <a:pt x="205635" y="2050213"/>
                  <a:pt x="203140" y="2051008"/>
                  <a:pt x="202687" y="2054870"/>
                </a:cubicBezTo>
                <a:cubicBezTo>
                  <a:pt x="209945" y="2050894"/>
                  <a:pt x="218563" y="2048622"/>
                  <a:pt x="229224" y="2049985"/>
                </a:cubicBezTo>
                <a:cubicBezTo>
                  <a:pt x="230017" y="2032717"/>
                  <a:pt x="216182" y="2039306"/>
                  <a:pt x="211419" y="2031126"/>
                </a:cubicBezTo>
                <a:close/>
                <a:moveTo>
                  <a:pt x="1050737" y="2030558"/>
                </a:moveTo>
                <a:cubicBezTo>
                  <a:pt x="1045180" y="2030445"/>
                  <a:pt x="1040077" y="2031694"/>
                  <a:pt x="1035540" y="2034875"/>
                </a:cubicBezTo>
                <a:cubicBezTo>
                  <a:pt x="1035540" y="2036466"/>
                  <a:pt x="1035427" y="2038056"/>
                  <a:pt x="1035540" y="2039647"/>
                </a:cubicBezTo>
                <a:cubicBezTo>
                  <a:pt x="1052551" y="2033967"/>
                  <a:pt x="1061057" y="2044987"/>
                  <a:pt x="1073531" y="2048963"/>
                </a:cubicBezTo>
                <a:cubicBezTo>
                  <a:pt x="1072511" y="2048622"/>
                  <a:pt x="1075119" y="2041465"/>
                  <a:pt x="1076367" y="2044191"/>
                </a:cubicBezTo>
                <a:cubicBezTo>
                  <a:pt x="1079429" y="2050213"/>
                  <a:pt x="1096893" y="2047713"/>
                  <a:pt x="1099955" y="2034535"/>
                </a:cubicBezTo>
                <a:cubicBezTo>
                  <a:pt x="1087140" y="2041351"/>
                  <a:pt x="1067521" y="2030672"/>
                  <a:pt x="1050737" y="2030558"/>
                </a:cubicBezTo>
                <a:close/>
                <a:moveTo>
                  <a:pt x="1336860" y="2022606"/>
                </a:moveTo>
                <a:cubicBezTo>
                  <a:pt x="1332664" y="2022151"/>
                  <a:pt x="1329149" y="2022606"/>
                  <a:pt x="1328582" y="2027945"/>
                </a:cubicBezTo>
                <a:cubicBezTo>
                  <a:pt x="1337767" y="2022378"/>
                  <a:pt x="1335840" y="2035443"/>
                  <a:pt x="1340489" y="2037488"/>
                </a:cubicBezTo>
                <a:cubicBezTo>
                  <a:pt x="1340716" y="2028400"/>
                  <a:pt x="1350015" y="2034194"/>
                  <a:pt x="1348995" y="2023174"/>
                </a:cubicBezTo>
                <a:cubicBezTo>
                  <a:pt x="1345933" y="2024651"/>
                  <a:pt x="1341170" y="2023060"/>
                  <a:pt x="1336860" y="2022606"/>
                </a:cubicBezTo>
                <a:close/>
                <a:moveTo>
                  <a:pt x="2067308" y="2018061"/>
                </a:moveTo>
                <a:cubicBezTo>
                  <a:pt x="2061071" y="2031467"/>
                  <a:pt x="2053019" y="2027945"/>
                  <a:pt x="2046895" y="2032490"/>
                </a:cubicBezTo>
                <a:cubicBezTo>
                  <a:pt x="2046555" y="2025900"/>
                  <a:pt x="2039524" y="2027491"/>
                  <a:pt x="2041112" y="2037261"/>
                </a:cubicBezTo>
                <a:cubicBezTo>
                  <a:pt x="2040545" y="2042374"/>
                  <a:pt x="2053700" y="2040329"/>
                  <a:pt x="2058803" y="2037034"/>
                </a:cubicBezTo>
                <a:cubicBezTo>
                  <a:pt x="2059937" y="2036352"/>
                  <a:pt x="2063339" y="2029081"/>
                  <a:pt x="2064587" y="2027491"/>
                </a:cubicBezTo>
                <a:cubicBezTo>
                  <a:pt x="2065721" y="2026014"/>
                  <a:pt x="2069350" y="2028968"/>
                  <a:pt x="2070484" y="2027377"/>
                </a:cubicBezTo>
                <a:cubicBezTo>
                  <a:pt x="2071278" y="2026355"/>
                  <a:pt x="2069009" y="2016016"/>
                  <a:pt x="2067308" y="2018061"/>
                </a:cubicBezTo>
                <a:close/>
                <a:moveTo>
                  <a:pt x="1486670" y="2016016"/>
                </a:moveTo>
                <a:cubicBezTo>
                  <a:pt x="1483834" y="2016812"/>
                  <a:pt x="1481340" y="2022265"/>
                  <a:pt x="1480999" y="2022151"/>
                </a:cubicBezTo>
                <a:cubicBezTo>
                  <a:pt x="1478845" y="2022151"/>
                  <a:pt x="1477824" y="2016130"/>
                  <a:pt x="1475216" y="2017380"/>
                </a:cubicBezTo>
                <a:cubicBezTo>
                  <a:pt x="1474308" y="2017948"/>
                  <a:pt x="1475102" y="2021924"/>
                  <a:pt x="1472267" y="2022151"/>
                </a:cubicBezTo>
                <a:cubicBezTo>
                  <a:pt x="1470112" y="2022378"/>
                  <a:pt x="1468978" y="2026014"/>
                  <a:pt x="1466483" y="2026923"/>
                </a:cubicBezTo>
                <a:cubicBezTo>
                  <a:pt x="1467617" y="2026468"/>
                  <a:pt x="1464782" y="2019538"/>
                  <a:pt x="1463535" y="2022151"/>
                </a:cubicBezTo>
                <a:cubicBezTo>
                  <a:pt x="1460359" y="2028854"/>
                  <a:pt x="1449813" y="2020788"/>
                  <a:pt x="1449019" y="2036693"/>
                </a:cubicBezTo>
                <a:cubicBezTo>
                  <a:pt x="1469659" y="2034535"/>
                  <a:pt x="1476803" y="2035557"/>
                  <a:pt x="1489732" y="2017380"/>
                </a:cubicBezTo>
                <a:cubicBezTo>
                  <a:pt x="1488597" y="2016244"/>
                  <a:pt x="1487690" y="2015789"/>
                  <a:pt x="1486670" y="2016016"/>
                </a:cubicBezTo>
                <a:close/>
                <a:moveTo>
                  <a:pt x="167191" y="2007496"/>
                </a:moveTo>
                <a:cubicBezTo>
                  <a:pt x="167191" y="2010790"/>
                  <a:pt x="167304" y="2013971"/>
                  <a:pt x="167304" y="2017039"/>
                </a:cubicBezTo>
                <a:cubicBezTo>
                  <a:pt x="169232" y="2017039"/>
                  <a:pt x="171273" y="2017039"/>
                  <a:pt x="173314" y="2017039"/>
                </a:cubicBezTo>
                <a:cubicBezTo>
                  <a:pt x="173314" y="2013858"/>
                  <a:pt x="173088" y="2010677"/>
                  <a:pt x="173088" y="2007496"/>
                </a:cubicBezTo>
                <a:cubicBezTo>
                  <a:pt x="171160" y="2007496"/>
                  <a:pt x="169118" y="2007496"/>
                  <a:pt x="167191" y="2007496"/>
                </a:cubicBezTo>
                <a:close/>
                <a:moveTo>
                  <a:pt x="1389934" y="2003747"/>
                </a:moveTo>
                <a:cubicBezTo>
                  <a:pt x="1379161" y="2014426"/>
                  <a:pt x="1364645" y="1993295"/>
                  <a:pt x="1360676" y="2018061"/>
                </a:cubicBezTo>
                <a:cubicBezTo>
                  <a:pt x="1372243" y="2009995"/>
                  <a:pt x="1376552" y="2022606"/>
                  <a:pt x="1381202" y="2013290"/>
                </a:cubicBezTo>
                <a:cubicBezTo>
                  <a:pt x="1383130" y="2009313"/>
                  <a:pt x="1393336" y="2016584"/>
                  <a:pt x="1389934" y="2003747"/>
                </a:cubicBezTo>
                <a:close/>
                <a:moveTo>
                  <a:pt x="2087948" y="1990000"/>
                </a:moveTo>
                <a:cubicBezTo>
                  <a:pt x="2086587" y="1989886"/>
                  <a:pt x="2085113" y="1991022"/>
                  <a:pt x="2084773" y="1993976"/>
                </a:cubicBezTo>
                <a:cubicBezTo>
                  <a:pt x="2088062" y="1993408"/>
                  <a:pt x="2089536" y="2000906"/>
                  <a:pt x="2090783" y="1993976"/>
                </a:cubicBezTo>
                <a:cubicBezTo>
                  <a:pt x="2090670" y="1991591"/>
                  <a:pt x="2089309" y="1990227"/>
                  <a:pt x="2087948" y="1990000"/>
                </a:cubicBezTo>
                <a:close/>
                <a:moveTo>
                  <a:pt x="1391522" y="1986251"/>
                </a:moveTo>
                <a:cubicBezTo>
                  <a:pt x="1390842" y="1985910"/>
                  <a:pt x="1390161" y="1986705"/>
                  <a:pt x="1389934" y="1989432"/>
                </a:cubicBezTo>
                <a:cubicBezTo>
                  <a:pt x="1389934" y="1992159"/>
                  <a:pt x="1392316" y="1994772"/>
                  <a:pt x="1392883" y="1989432"/>
                </a:cubicBezTo>
                <a:cubicBezTo>
                  <a:pt x="1392883" y="1988069"/>
                  <a:pt x="1392089" y="1986592"/>
                  <a:pt x="1391522" y="1986251"/>
                </a:cubicBezTo>
                <a:close/>
                <a:moveTo>
                  <a:pt x="1345593" y="1970573"/>
                </a:moveTo>
                <a:cubicBezTo>
                  <a:pt x="1345706" y="1973754"/>
                  <a:pt x="1345819" y="1976935"/>
                  <a:pt x="1345819" y="1980116"/>
                </a:cubicBezTo>
                <a:cubicBezTo>
                  <a:pt x="1347861" y="1980116"/>
                  <a:pt x="1349789" y="1980116"/>
                  <a:pt x="1351830" y="1980116"/>
                </a:cubicBezTo>
                <a:cubicBezTo>
                  <a:pt x="1351716" y="1976935"/>
                  <a:pt x="1351830" y="1973754"/>
                  <a:pt x="1351830" y="1970573"/>
                </a:cubicBezTo>
                <a:cubicBezTo>
                  <a:pt x="1349902" y="1970687"/>
                  <a:pt x="1347634" y="1970573"/>
                  <a:pt x="1345593" y="1970573"/>
                </a:cubicBezTo>
                <a:close/>
                <a:moveTo>
                  <a:pt x="159025" y="1968755"/>
                </a:moveTo>
                <a:cubicBezTo>
                  <a:pt x="156077" y="1967846"/>
                  <a:pt x="152108" y="1977503"/>
                  <a:pt x="161180" y="1973981"/>
                </a:cubicBezTo>
                <a:cubicBezTo>
                  <a:pt x="162881" y="1984547"/>
                  <a:pt x="155623" y="1980911"/>
                  <a:pt x="155396" y="1988409"/>
                </a:cubicBezTo>
                <a:cubicBezTo>
                  <a:pt x="158345" y="1988523"/>
                  <a:pt x="161180" y="1988523"/>
                  <a:pt x="164129" y="1988409"/>
                </a:cubicBezTo>
                <a:cubicBezTo>
                  <a:pt x="164355" y="1981707"/>
                  <a:pt x="164582" y="1974663"/>
                  <a:pt x="161180" y="1973981"/>
                </a:cubicBezTo>
                <a:cubicBezTo>
                  <a:pt x="161067" y="1970346"/>
                  <a:pt x="159933" y="1969096"/>
                  <a:pt x="159025" y="1968755"/>
                </a:cubicBezTo>
                <a:close/>
                <a:moveTo>
                  <a:pt x="1366232" y="1965574"/>
                </a:moveTo>
                <a:cubicBezTo>
                  <a:pt x="1359541" y="1964324"/>
                  <a:pt x="1355232" y="1966710"/>
                  <a:pt x="1354552" y="1975117"/>
                </a:cubicBezTo>
                <a:cubicBezTo>
                  <a:pt x="1359768" y="1973981"/>
                  <a:pt x="1369294" y="1979889"/>
                  <a:pt x="1366232" y="1965574"/>
                </a:cubicBezTo>
                <a:close/>
                <a:moveTo>
                  <a:pt x="1448225" y="1964779"/>
                </a:moveTo>
                <a:cubicBezTo>
                  <a:pt x="1445617" y="1965347"/>
                  <a:pt x="1443916" y="1967392"/>
                  <a:pt x="1445503" y="1974549"/>
                </a:cubicBezTo>
                <a:cubicBezTo>
                  <a:pt x="1450947" y="1973868"/>
                  <a:pt x="1455256" y="1971255"/>
                  <a:pt x="1457184" y="1964779"/>
                </a:cubicBezTo>
                <a:cubicBezTo>
                  <a:pt x="1454576" y="1965461"/>
                  <a:pt x="1450833" y="1964324"/>
                  <a:pt x="1448225" y="1964779"/>
                </a:cubicBezTo>
                <a:close/>
                <a:moveTo>
                  <a:pt x="2146126" y="1962848"/>
                </a:moveTo>
                <a:cubicBezTo>
                  <a:pt x="2147486" y="1962961"/>
                  <a:pt x="2148847" y="1964438"/>
                  <a:pt x="2148847" y="1966824"/>
                </a:cubicBezTo>
                <a:cubicBezTo>
                  <a:pt x="2146352" y="1969778"/>
                  <a:pt x="2143857" y="1972618"/>
                  <a:pt x="2143177" y="1966824"/>
                </a:cubicBezTo>
                <a:cubicBezTo>
                  <a:pt x="2143517" y="1963870"/>
                  <a:pt x="2144765" y="1962734"/>
                  <a:pt x="2146126" y="1962848"/>
                </a:cubicBezTo>
                <a:close/>
                <a:moveTo>
                  <a:pt x="1329942" y="1962620"/>
                </a:moveTo>
                <a:cubicBezTo>
                  <a:pt x="1324726" y="1962961"/>
                  <a:pt x="1319396" y="1968982"/>
                  <a:pt x="1319396" y="1980343"/>
                </a:cubicBezTo>
                <a:cubicBezTo>
                  <a:pt x="1330169" y="1979207"/>
                  <a:pt x="1330736" y="1973640"/>
                  <a:pt x="1340036" y="1980116"/>
                </a:cubicBezTo>
                <a:cubicBezTo>
                  <a:pt x="1340376" y="1967733"/>
                  <a:pt x="1335159" y="1962393"/>
                  <a:pt x="1329942" y="1962620"/>
                </a:cubicBezTo>
                <a:close/>
                <a:moveTo>
                  <a:pt x="1438359" y="1960916"/>
                </a:moveTo>
                <a:cubicBezTo>
                  <a:pt x="1436884" y="1960348"/>
                  <a:pt x="1435523" y="1960575"/>
                  <a:pt x="1434163" y="1961030"/>
                </a:cubicBezTo>
                <a:cubicBezTo>
                  <a:pt x="1431327" y="1962052"/>
                  <a:pt x="1428265" y="1964438"/>
                  <a:pt x="1424863" y="1965233"/>
                </a:cubicBezTo>
                <a:cubicBezTo>
                  <a:pt x="1422255" y="1982615"/>
                  <a:pt x="1444256" y="1975913"/>
                  <a:pt x="1442441" y="1965006"/>
                </a:cubicBezTo>
                <a:cubicBezTo>
                  <a:pt x="1441080" y="1962734"/>
                  <a:pt x="1439719" y="1961371"/>
                  <a:pt x="1438359" y="1960916"/>
                </a:cubicBezTo>
                <a:close/>
                <a:moveTo>
                  <a:pt x="1468865" y="1958076"/>
                </a:moveTo>
                <a:cubicBezTo>
                  <a:pt x="1466597" y="1957849"/>
                  <a:pt x="1463648" y="1958417"/>
                  <a:pt x="1459906" y="1960235"/>
                </a:cubicBezTo>
                <a:cubicBezTo>
                  <a:pt x="1459906" y="1965006"/>
                  <a:pt x="1460133" y="1969550"/>
                  <a:pt x="1460133" y="1974322"/>
                </a:cubicBezTo>
                <a:cubicBezTo>
                  <a:pt x="1463875" y="1976594"/>
                  <a:pt x="1473628" y="1977730"/>
                  <a:pt x="1480546" y="1974322"/>
                </a:cubicBezTo>
                <a:cubicBezTo>
                  <a:pt x="1481226" y="1973981"/>
                  <a:pt x="1484742" y="1966029"/>
                  <a:pt x="1486329" y="1964665"/>
                </a:cubicBezTo>
                <a:cubicBezTo>
                  <a:pt x="1485195" y="1965688"/>
                  <a:pt x="1491206" y="1971595"/>
                  <a:pt x="1489278" y="1960121"/>
                </a:cubicBezTo>
                <a:cubicBezTo>
                  <a:pt x="1478051" y="1965574"/>
                  <a:pt x="1475669" y="1958758"/>
                  <a:pt x="1468865" y="1958076"/>
                </a:cubicBezTo>
                <a:close/>
                <a:moveTo>
                  <a:pt x="2158827" y="1956713"/>
                </a:moveTo>
                <a:cubicBezTo>
                  <a:pt x="2160301" y="1959098"/>
                  <a:pt x="2156672" y="1962961"/>
                  <a:pt x="2155878" y="1961711"/>
                </a:cubicBezTo>
                <a:cubicBezTo>
                  <a:pt x="2154291" y="1959212"/>
                  <a:pt x="2158033" y="1955349"/>
                  <a:pt x="2158827" y="1956713"/>
                </a:cubicBezTo>
                <a:close/>
                <a:moveTo>
                  <a:pt x="2111196" y="1951487"/>
                </a:moveTo>
                <a:cubicBezTo>
                  <a:pt x="2109836" y="1951373"/>
                  <a:pt x="2108588" y="1952623"/>
                  <a:pt x="2108248" y="1955690"/>
                </a:cubicBezTo>
                <a:cubicBezTo>
                  <a:pt x="2108815" y="1961371"/>
                  <a:pt x="2111423" y="1958644"/>
                  <a:pt x="2113918" y="1955690"/>
                </a:cubicBezTo>
                <a:cubicBezTo>
                  <a:pt x="2113918" y="1953304"/>
                  <a:pt x="2112557" y="1951714"/>
                  <a:pt x="2111196" y="1951487"/>
                </a:cubicBezTo>
                <a:close/>
                <a:moveTo>
                  <a:pt x="2119702" y="1950691"/>
                </a:moveTo>
                <a:cubicBezTo>
                  <a:pt x="2118908" y="1949442"/>
                  <a:pt x="2115392" y="1953191"/>
                  <a:pt x="2116980" y="1955690"/>
                </a:cubicBezTo>
                <a:cubicBezTo>
                  <a:pt x="2117774" y="1957053"/>
                  <a:pt x="2121290" y="1953191"/>
                  <a:pt x="2119702" y="1950691"/>
                </a:cubicBezTo>
                <a:close/>
                <a:moveTo>
                  <a:pt x="2164951" y="1950578"/>
                </a:moveTo>
                <a:cubicBezTo>
                  <a:pt x="2166539" y="1952964"/>
                  <a:pt x="2163023" y="1956826"/>
                  <a:pt x="2162229" y="1955463"/>
                </a:cubicBezTo>
                <a:cubicBezTo>
                  <a:pt x="2160641" y="1952964"/>
                  <a:pt x="2164157" y="1949214"/>
                  <a:pt x="2164951" y="1950578"/>
                </a:cubicBezTo>
                <a:close/>
                <a:moveTo>
                  <a:pt x="2214736" y="1938081"/>
                </a:moveTo>
                <a:cubicBezTo>
                  <a:pt x="2216324" y="1940580"/>
                  <a:pt x="2212581" y="1944329"/>
                  <a:pt x="2211788" y="1942966"/>
                </a:cubicBezTo>
                <a:cubicBezTo>
                  <a:pt x="2210200" y="1940580"/>
                  <a:pt x="2213942" y="1936718"/>
                  <a:pt x="2214736" y="1938081"/>
                </a:cubicBezTo>
                <a:close/>
                <a:moveTo>
                  <a:pt x="2220973" y="1931946"/>
                </a:moveTo>
                <a:cubicBezTo>
                  <a:pt x="2222448" y="1934332"/>
                  <a:pt x="2218819" y="1938194"/>
                  <a:pt x="2217912" y="1936831"/>
                </a:cubicBezTo>
                <a:cubicBezTo>
                  <a:pt x="2216437" y="1934445"/>
                  <a:pt x="2220066" y="1930583"/>
                  <a:pt x="2220973" y="1931946"/>
                </a:cubicBezTo>
                <a:close/>
                <a:moveTo>
                  <a:pt x="2115392" y="1928765"/>
                </a:moveTo>
                <a:cubicBezTo>
                  <a:pt x="2114712" y="1928424"/>
                  <a:pt x="2114032" y="1928992"/>
                  <a:pt x="2113805" y="1931719"/>
                </a:cubicBezTo>
                <a:cubicBezTo>
                  <a:pt x="2113805" y="1934332"/>
                  <a:pt x="2116186" y="1937172"/>
                  <a:pt x="2116753" y="1931719"/>
                </a:cubicBezTo>
                <a:cubicBezTo>
                  <a:pt x="2116753" y="1930355"/>
                  <a:pt x="2116073" y="1929106"/>
                  <a:pt x="2115392" y="1928765"/>
                </a:cubicBezTo>
                <a:close/>
                <a:moveTo>
                  <a:pt x="111962" y="1925584"/>
                </a:moveTo>
                <a:cubicBezTo>
                  <a:pt x="119333" y="1924675"/>
                  <a:pt x="121148" y="1932741"/>
                  <a:pt x="123643" y="1939671"/>
                </a:cubicBezTo>
                <a:cubicBezTo>
                  <a:pt x="118086" y="1937740"/>
                  <a:pt x="111168" y="1938081"/>
                  <a:pt x="111962" y="1925584"/>
                </a:cubicBezTo>
                <a:close/>
                <a:moveTo>
                  <a:pt x="2128207" y="1921948"/>
                </a:moveTo>
                <a:cubicBezTo>
                  <a:pt x="2124692" y="1937399"/>
                  <a:pt x="2137960" y="1925584"/>
                  <a:pt x="2134445" y="1941035"/>
                </a:cubicBezTo>
                <a:cubicBezTo>
                  <a:pt x="2132177" y="1937740"/>
                  <a:pt x="2119929" y="1929333"/>
                  <a:pt x="2122650" y="1946033"/>
                </a:cubicBezTo>
                <a:cubicBezTo>
                  <a:pt x="2128548" y="1945920"/>
                  <a:pt x="2134331" y="1946033"/>
                  <a:pt x="2140115" y="1946033"/>
                </a:cubicBezTo>
                <a:cubicBezTo>
                  <a:pt x="2142270" y="1928083"/>
                  <a:pt x="2136713" y="1922516"/>
                  <a:pt x="2128207" y="1921948"/>
                </a:cubicBezTo>
                <a:close/>
                <a:moveTo>
                  <a:pt x="2230273" y="1906838"/>
                </a:moveTo>
                <a:cubicBezTo>
                  <a:pt x="2234129" y="1908543"/>
                  <a:pt x="2235036" y="1915246"/>
                  <a:pt x="2239232" y="1916382"/>
                </a:cubicBezTo>
                <a:cubicBezTo>
                  <a:pt x="2238551" y="1933196"/>
                  <a:pt x="2228118" y="1904453"/>
                  <a:pt x="2227438" y="1921153"/>
                </a:cubicBezTo>
                <a:cubicBezTo>
                  <a:pt x="2217798" y="1916609"/>
                  <a:pt x="2230613" y="1911724"/>
                  <a:pt x="2230273" y="1906838"/>
                </a:cubicBezTo>
                <a:close/>
                <a:moveTo>
                  <a:pt x="1476350" y="1904453"/>
                </a:moveTo>
                <a:cubicBezTo>
                  <a:pt x="1472494" y="1904339"/>
                  <a:pt x="1467617" y="1910815"/>
                  <a:pt x="1459566" y="1907634"/>
                </a:cubicBezTo>
                <a:cubicBezTo>
                  <a:pt x="1459566" y="1912405"/>
                  <a:pt x="1459679" y="1917177"/>
                  <a:pt x="1459792" y="1921948"/>
                </a:cubicBezTo>
                <a:cubicBezTo>
                  <a:pt x="1456277" y="1921267"/>
                  <a:pt x="1457297" y="1913314"/>
                  <a:pt x="1456730" y="1907634"/>
                </a:cubicBezTo>
                <a:cubicBezTo>
                  <a:pt x="1447318" y="1903657"/>
                  <a:pt x="1447658" y="1915246"/>
                  <a:pt x="1442101" y="1917404"/>
                </a:cubicBezTo>
                <a:cubicBezTo>
                  <a:pt x="1431894" y="1921608"/>
                  <a:pt x="1431101" y="1917290"/>
                  <a:pt x="1421801" y="1927174"/>
                </a:cubicBezTo>
                <a:cubicBezTo>
                  <a:pt x="1421688" y="1922516"/>
                  <a:pt x="1417946" y="1923312"/>
                  <a:pt x="1415677" y="1922176"/>
                </a:cubicBezTo>
                <a:cubicBezTo>
                  <a:pt x="1414430" y="1941944"/>
                  <a:pt x="1429626" y="1934786"/>
                  <a:pt x="1436544" y="1941262"/>
                </a:cubicBezTo>
                <a:cubicBezTo>
                  <a:pt x="1436317" y="1933991"/>
                  <a:pt x="1442668" y="1939331"/>
                  <a:pt x="1445276" y="1936490"/>
                </a:cubicBezTo>
                <a:cubicBezTo>
                  <a:pt x="1448112" y="1933423"/>
                  <a:pt x="1446637" y="1922630"/>
                  <a:pt x="1451060" y="1921948"/>
                </a:cubicBezTo>
                <a:cubicBezTo>
                  <a:pt x="1450833" y="1928765"/>
                  <a:pt x="1450606" y="1935695"/>
                  <a:pt x="1454009" y="1936490"/>
                </a:cubicBezTo>
                <a:cubicBezTo>
                  <a:pt x="1454916" y="1930128"/>
                  <a:pt x="1459112" y="1928765"/>
                  <a:pt x="1459792" y="1921948"/>
                </a:cubicBezTo>
                <a:cubicBezTo>
                  <a:pt x="1464782" y="1914223"/>
                  <a:pt x="1477824" y="1919563"/>
                  <a:pt x="1480205" y="1907520"/>
                </a:cubicBezTo>
                <a:cubicBezTo>
                  <a:pt x="1478958" y="1905362"/>
                  <a:pt x="1477711" y="1904566"/>
                  <a:pt x="1476350" y="1904453"/>
                </a:cubicBezTo>
                <a:close/>
                <a:moveTo>
                  <a:pt x="1488938" y="1902521"/>
                </a:moveTo>
                <a:cubicBezTo>
                  <a:pt x="1484288" y="1909792"/>
                  <a:pt x="1484742" y="1930015"/>
                  <a:pt x="1494835" y="1926493"/>
                </a:cubicBezTo>
                <a:cubicBezTo>
                  <a:pt x="1499484" y="1919335"/>
                  <a:pt x="1499031" y="1899113"/>
                  <a:pt x="1488938" y="1902521"/>
                </a:cubicBezTo>
                <a:close/>
                <a:moveTo>
                  <a:pt x="1052778" y="1887866"/>
                </a:moveTo>
                <a:cubicBezTo>
                  <a:pt x="1052325" y="1887979"/>
                  <a:pt x="1051984" y="1889116"/>
                  <a:pt x="1051984" y="1891388"/>
                </a:cubicBezTo>
                <a:cubicBezTo>
                  <a:pt x="1047221" y="1889002"/>
                  <a:pt x="1051984" y="1901158"/>
                  <a:pt x="1054933" y="1896159"/>
                </a:cubicBezTo>
                <a:cubicBezTo>
                  <a:pt x="1056180" y="1894228"/>
                  <a:pt x="1054026" y="1887298"/>
                  <a:pt x="1052778" y="1887866"/>
                </a:cubicBezTo>
                <a:close/>
                <a:moveTo>
                  <a:pt x="987230" y="1882299"/>
                </a:moveTo>
                <a:cubicBezTo>
                  <a:pt x="978384" y="1881958"/>
                  <a:pt x="970559" y="1887752"/>
                  <a:pt x="964095" y="1887298"/>
                </a:cubicBezTo>
                <a:cubicBezTo>
                  <a:pt x="963981" y="1887184"/>
                  <a:pt x="961600" y="1879686"/>
                  <a:pt x="961033" y="1887298"/>
                </a:cubicBezTo>
                <a:cubicBezTo>
                  <a:pt x="957517" y="1887866"/>
                  <a:pt x="954228" y="1888661"/>
                  <a:pt x="955362" y="1896727"/>
                </a:cubicBezTo>
                <a:cubicBezTo>
                  <a:pt x="969198" y="1897068"/>
                  <a:pt x="982920" y="1897409"/>
                  <a:pt x="987230" y="1882299"/>
                </a:cubicBezTo>
                <a:close/>
                <a:moveTo>
                  <a:pt x="1538723" y="1878323"/>
                </a:moveTo>
                <a:cubicBezTo>
                  <a:pt x="1536455" y="1879459"/>
                  <a:pt x="1532826" y="1878664"/>
                  <a:pt x="1532712" y="1883322"/>
                </a:cubicBezTo>
                <a:cubicBezTo>
                  <a:pt x="1535094" y="1882072"/>
                  <a:pt x="1538723" y="1882981"/>
                  <a:pt x="1538723" y="1878323"/>
                </a:cubicBezTo>
                <a:close/>
                <a:moveTo>
                  <a:pt x="1138513" y="1857305"/>
                </a:moveTo>
                <a:cubicBezTo>
                  <a:pt x="1139194" y="1857646"/>
                  <a:pt x="1139647" y="1858896"/>
                  <a:pt x="1139647" y="1860259"/>
                </a:cubicBezTo>
                <a:cubicBezTo>
                  <a:pt x="1139194" y="1865599"/>
                  <a:pt x="1136925" y="1862872"/>
                  <a:pt x="1136925" y="1860259"/>
                </a:cubicBezTo>
                <a:cubicBezTo>
                  <a:pt x="1137152" y="1857646"/>
                  <a:pt x="1137833" y="1856964"/>
                  <a:pt x="1138513" y="1857305"/>
                </a:cubicBezTo>
                <a:close/>
                <a:moveTo>
                  <a:pt x="2239572" y="1851170"/>
                </a:moveTo>
                <a:cubicBezTo>
                  <a:pt x="2241160" y="1853556"/>
                  <a:pt x="2237417" y="1857419"/>
                  <a:pt x="2236624" y="1856055"/>
                </a:cubicBezTo>
                <a:cubicBezTo>
                  <a:pt x="2235036" y="1853670"/>
                  <a:pt x="2238778" y="1849807"/>
                  <a:pt x="2239572" y="1851170"/>
                </a:cubicBezTo>
                <a:close/>
                <a:moveTo>
                  <a:pt x="2227097" y="1851170"/>
                </a:moveTo>
                <a:cubicBezTo>
                  <a:pt x="2228572" y="1853556"/>
                  <a:pt x="2225056" y="1857419"/>
                  <a:pt x="2224262" y="1856055"/>
                </a:cubicBezTo>
                <a:cubicBezTo>
                  <a:pt x="2222788" y="1853670"/>
                  <a:pt x="2226190" y="1849807"/>
                  <a:pt x="2227097" y="1851170"/>
                </a:cubicBezTo>
                <a:close/>
                <a:moveTo>
                  <a:pt x="1482700" y="1850148"/>
                </a:moveTo>
                <a:cubicBezTo>
                  <a:pt x="1481907" y="1848784"/>
                  <a:pt x="1478278" y="1852647"/>
                  <a:pt x="1479752" y="1855147"/>
                </a:cubicBezTo>
                <a:cubicBezTo>
                  <a:pt x="1480546" y="1856396"/>
                  <a:pt x="1484288" y="1852647"/>
                  <a:pt x="1482700" y="1850148"/>
                </a:cubicBezTo>
                <a:close/>
                <a:moveTo>
                  <a:pt x="1039850" y="1848784"/>
                </a:moveTo>
                <a:cubicBezTo>
                  <a:pt x="1036108" y="1855147"/>
                  <a:pt x="1038262" y="1862986"/>
                  <a:pt x="1043025" y="1867644"/>
                </a:cubicBezTo>
                <a:cubicBezTo>
                  <a:pt x="1046768" y="1861281"/>
                  <a:pt x="1046654" y="1850034"/>
                  <a:pt x="1039850" y="1848784"/>
                </a:cubicBezTo>
                <a:close/>
                <a:moveTo>
                  <a:pt x="1099161" y="1838673"/>
                </a:moveTo>
                <a:cubicBezTo>
                  <a:pt x="1103244" y="1840037"/>
                  <a:pt x="1101770" y="1850489"/>
                  <a:pt x="1102337" y="1857646"/>
                </a:cubicBezTo>
                <a:cubicBezTo>
                  <a:pt x="1095872" y="1860373"/>
                  <a:pt x="1098027" y="1848557"/>
                  <a:pt x="1093378" y="1848103"/>
                </a:cubicBezTo>
                <a:cubicBezTo>
                  <a:pt x="1094058" y="1842990"/>
                  <a:pt x="1099161" y="1844922"/>
                  <a:pt x="1099161" y="1838673"/>
                </a:cubicBezTo>
                <a:close/>
                <a:moveTo>
                  <a:pt x="1831651" y="1838219"/>
                </a:moveTo>
                <a:cubicBezTo>
                  <a:pt x="1830857" y="1836856"/>
                  <a:pt x="1827341" y="1840491"/>
                  <a:pt x="1828816" y="1842990"/>
                </a:cubicBezTo>
                <a:cubicBezTo>
                  <a:pt x="1829609" y="1844354"/>
                  <a:pt x="1833125" y="1840605"/>
                  <a:pt x="1831651" y="1838219"/>
                </a:cubicBezTo>
                <a:close/>
                <a:moveTo>
                  <a:pt x="1679233" y="1834470"/>
                </a:moveTo>
                <a:cubicBezTo>
                  <a:pt x="1679233" y="1837651"/>
                  <a:pt x="1679120" y="1840718"/>
                  <a:pt x="1679233" y="1844013"/>
                </a:cubicBezTo>
                <a:cubicBezTo>
                  <a:pt x="1682182" y="1844013"/>
                  <a:pt x="1685017" y="1844013"/>
                  <a:pt x="1687965" y="1844013"/>
                </a:cubicBezTo>
                <a:cubicBezTo>
                  <a:pt x="1688305" y="1835492"/>
                  <a:pt x="1685130" y="1832766"/>
                  <a:pt x="1679233" y="1834470"/>
                </a:cubicBezTo>
                <a:close/>
                <a:moveTo>
                  <a:pt x="1823485" y="1832425"/>
                </a:moveTo>
                <a:cubicBezTo>
                  <a:pt x="1824960" y="1834924"/>
                  <a:pt x="1821331" y="1838787"/>
                  <a:pt x="1820537" y="1837424"/>
                </a:cubicBezTo>
                <a:cubicBezTo>
                  <a:pt x="1818949" y="1834924"/>
                  <a:pt x="1822578" y="1831175"/>
                  <a:pt x="1823485" y="1832425"/>
                </a:cubicBezTo>
                <a:close/>
                <a:moveTo>
                  <a:pt x="2286409" y="1826176"/>
                </a:moveTo>
                <a:cubicBezTo>
                  <a:pt x="2288677" y="1838560"/>
                  <a:pt x="2281305" y="1832538"/>
                  <a:pt x="2277676" y="1835833"/>
                </a:cubicBezTo>
                <a:cubicBezTo>
                  <a:pt x="2274955" y="1838446"/>
                  <a:pt x="2276769" y="1842877"/>
                  <a:pt x="2274728" y="1845376"/>
                </a:cubicBezTo>
                <a:cubicBezTo>
                  <a:pt x="2272913" y="1847648"/>
                  <a:pt x="2268037" y="1843899"/>
                  <a:pt x="2265996" y="1845376"/>
                </a:cubicBezTo>
                <a:cubicBezTo>
                  <a:pt x="2263501" y="1847080"/>
                  <a:pt x="2264408" y="1854579"/>
                  <a:pt x="2260212" y="1854919"/>
                </a:cubicBezTo>
                <a:cubicBezTo>
                  <a:pt x="2256810" y="1855260"/>
                  <a:pt x="2254882" y="1855033"/>
                  <a:pt x="2254315" y="1859691"/>
                </a:cubicBezTo>
                <a:cubicBezTo>
                  <a:pt x="2249665" y="1857646"/>
                  <a:pt x="2251707" y="1844808"/>
                  <a:pt x="2242521" y="1850375"/>
                </a:cubicBezTo>
                <a:cubicBezTo>
                  <a:pt x="2243541" y="1844922"/>
                  <a:pt x="2247624" y="1838333"/>
                  <a:pt x="2248304" y="1845603"/>
                </a:cubicBezTo>
                <a:cubicBezTo>
                  <a:pt x="2252047" y="1835947"/>
                  <a:pt x="2263841" y="1838901"/>
                  <a:pt x="2265769" y="1826290"/>
                </a:cubicBezTo>
                <a:cubicBezTo>
                  <a:pt x="2272687" y="1826290"/>
                  <a:pt x="2279604" y="1826176"/>
                  <a:pt x="2286409" y="1826176"/>
                </a:cubicBezTo>
                <a:close/>
                <a:moveTo>
                  <a:pt x="1701461" y="1819360"/>
                </a:moveTo>
                <a:cubicBezTo>
                  <a:pt x="1700440" y="1819701"/>
                  <a:pt x="1699533" y="1821178"/>
                  <a:pt x="1699419" y="1824699"/>
                </a:cubicBezTo>
                <a:cubicBezTo>
                  <a:pt x="1708605" y="1828108"/>
                  <a:pt x="1704409" y="1818451"/>
                  <a:pt x="1701461" y="1819360"/>
                </a:cubicBezTo>
                <a:close/>
                <a:moveTo>
                  <a:pt x="1729018" y="1815611"/>
                </a:moveTo>
                <a:cubicBezTo>
                  <a:pt x="1727657" y="1815497"/>
                  <a:pt x="1726183" y="1816747"/>
                  <a:pt x="1725843" y="1819814"/>
                </a:cubicBezTo>
                <a:cubicBezTo>
                  <a:pt x="1726523" y="1825495"/>
                  <a:pt x="1729245" y="1822768"/>
                  <a:pt x="1731740" y="1819814"/>
                </a:cubicBezTo>
                <a:cubicBezTo>
                  <a:pt x="1731740" y="1817315"/>
                  <a:pt x="1730379" y="1815724"/>
                  <a:pt x="1729018" y="1815611"/>
                </a:cubicBezTo>
                <a:close/>
                <a:moveTo>
                  <a:pt x="1799443" y="1815270"/>
                </a:moveTo>
                <a:cubicBezTo>
                  <a:pt x="1798083" y="1815043"/>
                  <a:pt x="1796608" y="1816406"/>
                  <a:pt x="1796268" y="1819360"/>
                </a:cubicBezTo>
                <a:cubicBezTo>
                  <a:pt x="1799557" y="1818905"/>
                  <a:pt x="1801031" y="1826290"/>
                  <a:pt x="1802279" y="1819360"/>
                </a:cubicBezTo>
                <a:cubicBezTo>
                  <a:pt x="1802165" y="1816974"/>
                  <a:pt x="1800804" y="1815384"/>
                  <a:pt x="1799443" y="1815270"/>
                </a:cubicBezTo>
                <a:close/>
                <a:moveTo>
                  <a:pt x="2183209" y="1811862"/>
                </a:moveTo>
                <a:cubicBezTo>
                  <a:pt x="2182415" y="1810498"/>
                  <a:pt x="2178673" y="1814134"/>
                  <a:pt x="2180261" y="1816633"/>
                </a:cubicBezTo>
                <a:cubicBezTo>
                  <a:pt x="2181055" y="1817997"/>
                  <a:pt x="2184797" y="1814247"/>
                  <a:pt x="2183209" y="1811862"/>
                </a:cubicBezTo>
                <a:close/>
                <a:moveTo>
                  <a:pt x="1420894" y="1807658"/>
                </a:moveTo>
                <a:cubicBezTo>
                  <a:pt x="1420894" y="1807658"/>
                  <a:pt x="1420781" y="1812430"/>
                  <a:pt x="1420894" y="1812430"/>
                </a:cubicBezTo>
                <a:cubicBezTo>
                  <a:pt x="1419420" y="1812657"/>
                  <a:pt x="1410007" y="1813793"/>
                  <a:pt x="1412162" y="1817201"/>
                </a:cubicBezTo>
                <a:cubicBezTo>
                  <a:pt x="1415904" y="1823223"/>
                  <a:pt x="1431441" y="1809930"/>
                  <a:pt x="1420894" y="1807658"/>
                </a:cubicBezTo>
                <a:close/>
                <a:moveTo>
                  <a:pt x="1273013" y="1807431"/>
                </a:moveTo>
                <a:cubicBezTo>
                  <a:pt x="1273013" y="1812089"/>
                  <a:pt x="1269497" y="1811407"/>
                  <a:pt x="1267229" y="1812430"/>
                </a:cubicBezTo>
                <a:cubicBezTo>
                  <a:pt x="1267342" y="1807885"/>
                  <a:pt x="1270745" y="1808567"/>
                  <a:pt x="1273013" y="1807431"/>
                </a:cubicBezTo>
                <a:close/>
                <a:moveTo>
                  <a:pt x="1496990" y="1802319"/>
                </a:moveTo>
                <a:cubicBezTo>
                  <a:pt x="1496309" y="1807545"/>
                  <a:pt x="1491319" y="1805613"/>
                  <a:pt x="1491319" y="1811862"/>
                </a:cubicBezTo>
                <a:cubicBezTo>
                  <a:pt x="1485195" y="1807772"/>
                  <a:pt x="1478051" y="1824245"/>
                  <a:pt x="1485309" y="1826176"/>
                </a:cubicBezTo>
                <a:cubicBezTo>
                  <a:pt x="1487237" y="1821291"/>
                  <a:pt x="1492226" y="1821291"/>
                  <a:pt x="1491319" y="1811862"/>
                </a:cubicBezTo>
                <a:cubicBezTo>
                  <a:pt x="1497330" y="1817315"/>
                  <a:pt x="1505155" y="1804250"/>
                  <a:pt x="1496990" y="1802319"/>
                </a:cubicBezTo>
                <a:close/>
                <a:moveTo>
                  <a:pt x="1220846" y="1801523"/>
                </a:moveTo>
                <a:cubicBezTo>
                  <a:pt x="1222434" y="1803909"/>
                  <a:pt x="1218918" y="1807658"/>
                  <a:pt x="1218011" y="1806295"/>
                </a:cubicBezTo>
                <a:cubicBezTo>
                  <a:pt x="1216536" y="1803795"/>
                  <a:pt x="1220052" y="1800160"/>
                  <a:pt x="1220846" y="1801523"/>
                </a:cubicBezTo>
                <a:close/>
                <a:moveTo>
                  <a:pt x="1608581" y="1796752"/>
                </a:moveTo>
                <a:cubicBezTo>
                  <a:pt x="1607787" y="1795502"/>
                  <a:pt x="1604045" y="1799138"/>
                  <a:pt x="1605632" y="1801751"/>
                </a:cubicBezTo>
                <a:cubicBezTo>
                  <a:pt x="1606426" y="1803000"/>
                  <a:pt x="1610055" y="1799138"/>
                  <a:pt x="1608581" y="1796752"/>
                </a:cubicBezTo>
                <a:close/>
                <a:moveTo>
                  <a:pt x="1707925" y="1795956"/>
                </a:moveTo>
                <a:cubicBezTo>
                  <a:pt x="1705657" y="1797093"/>
                  <a:pt x="1702254" y="1796297"/>
                  <a:pt x="1702254" y="1800955"/>
                </a:cubicBezTo>
                <a:cubicBezTo>
                  <a:pt x="1704523" y="1799819"/>
                  <a:pt x="1707925" y="1800614"/>
                  <a:pt x="1707925" y="1795956"/>
                </a:cubicBezTo>
                <a:close/>
                <a:moveTo>
                  <a:pt x="1417832" y="1793343"/>
                </a:moveTo>
                <a:cubicBezTo>
                  <a:pt x="1417038" y="1792094"/>
                  <a:pt x="1413296" y="1795616"/>
                  <a:pt x="1414884" y="1798115"/>
                </a:cubicBezTo>
                <a:cubicBezTo>
                  <a:pt x="1415677" y="1799478"/>
                  <a:pt x="1419420" y="1795729"/>
                  <a:pt x="1417832" y="1793343"/>
                </a:cubicBezTo>
                <a:close/>
                <a:moveTo>
                  <a:pt x="1877013" y="1791753"/>
                </a:moveTo>
                <a:cubicBezTo>
                  <a:pt x="1876333" y="1791412"/>
                  <a:pt x="1875539" y="1792207"/>
                  <a:pt x="1875312" y="1794934"/>
                </a:cubicBezTo>
                <a:cubicBezTo>
                  <a:pt x="1875312" y="1797661"/>
                  <a:pt x="1877467" y="1800387"/>
                  <a:pt x="1878034" y="1794934"/>
                </a:cubicBezTo>
                <a:cubicBezTo>
                  <a:pt x="1878034" y="1793684"/>
                  <a:pt x="1877694" y="1792094"/>
                  <a:pt x="1877013" y="1791753"/>
                </a:cubicBezTo>
                <a:close/>
                <a:moveTo>
                  <a:pt x="1754988" y="1790958"/>
                </a:moveTo>
                <a:cubicBezTo>
                  <a:pt x="1754988" y="1794139"/>
                  <a:pt x="1754988" y="1797320"/>
                  <a:pt x="1754988" y="1800501"/>
                </a:cubicBezTo>
                <a:cubicBezTo>
                  <a:pt x="1757937" y="1800501"/>
                  <a:pt x="1760999" y="1800501"/>
                  <a:pt x="1763947" y="1800501"/>
                </a:cubicBezTo>
                <a:cubicBezTo>
                  <a:pt x="1764288" y="1791867"/>
                  <a:pt x="1760885" y="1789367"/>
                  <a:pt x="1754988" y="1790958"/>
                </a:cubicBezTo>
                <a:close/>
                <a:moveTo>
                  <a:pt x="1746029" y="1790958"/>
                </a:moveTo>
                <a:cubicBezTo>
                  <a:pt x="1746143" y="1795729"/>
                  <a:pt x="1746256" y="1800501"/>
                  <a:pt x="1746256" y="1805272"/>
                </a:cubicBezTo>
                <a:cubicBezTo>
                  <a:pt x="1754875" y="1812203"/>
                  <a:pt x="1754535" y="1783914"/>
                  <a:pt x="1746029" y="1790958"/>
                </a:cubicBezTo>
                <a:close/>
                <a:moveTo>
                  <a:pt x="1338902" y="1789254"/>
                </a:moveTo>
                <a:cubicBezTo>
                  <a:pt x="1340376" y="1791639"/>
                  <a:pt x="1336747" y="1795388"/>
                  <a:pt x="1335953" y="1794025"/>
                </a:cubicBezTo>
                <a:cubicBezTo>
                  <a:pt x="1334365" y="1791526"/>
                  <a:pt x="1338108" y="1787890"/>
                  <a:pt x="1338902" y="1789254"/>
                </a:cubicBezTo>
                <a:close/>
                <a:moveTo>
                  <a:pt x="2270759" y="1788799"/>
                </a:moveTo>
                <a:cubicBezTo>
                  <a:pt x="2273594" y="1789140"/>
                  <a:pt x="2275635" y="1792548"/>
                  <a:pt x="2275522" y="1802091"/>
                </a:cubicBezTo>
                <a:cubicBezTo>
                  <a:pt x="2269965" y="1801182"/>
                  <a:pt x="2269058" y="1807204"/>
                  <a:pt x="2263841" y="1806636"/>
                </a:cubicBezTo>
                <a:cubicBezTo>
                  <a:pt x="2264068" y="1798229"/>
                  <a:pt x="2260779" y="1795729"/>
                  <a:pt x="2254882" y="1797320"/>
                </a:cubicBezTo>
                <a:cubicBezTo>
                  <a:pt x="2255449" y="1793571"/>
                  <a:pt x="2257150" y="1791867"/>
                  <a:pt x="2260666" y="1792548"/>
                </a:cubicBezTo>
                <a:cubicBezTo>
                  <a:pt x="2264181" y="1790958"/>
                  <a:pt x="2267924" y="1788458"/>
                  <a:pt x="2270759" y="1788799"/>
                </a:cubicBezTo>
                <a:close/>
                <a:moveTo>
                  <a:pt x="1617313" y="1786981"/>
                </a:moveTo>
                <a:cubicBezTo>
                  <a:pt x="1617313" y="1791753"/>
                  <a:pt x="1617313" y="1796638"/>
                  <a:pt x="1617313" y="1801523"/>
                </a:cubicBezTo>
                <a:cubicBezTo>
                  <a:pt x="1624685" y="1802205"/>
                  <a:pt x="1626272" y="1794025"/>
                  <a:pt x="1628767" y="1786981"/>
                </a:cubicBezTo>
                <a:cubicBezTo>
                  <a:pt x="1624912" y="1786981"/>
                  <a:pt x="1621283" y="1786981"/>
                  <a:pt x="1617313" y="1786981"/>
                </a:cubicBezTo>
                <a:close/>
                <a:moveTo>
                  <a:pt x="1865332" y="1786413"/>
                </a:moveTo>
                <a:cubicBezTo>
                  <a:pt x="1855579" y="1782664"/>
                  <a:pt x="1844125" y="1811521"/>
                  <a:pt x="1831424" y="1795388"/>
                </a:cubicBezTo>
                <a:cubicBezTo>
                  <a:pt x="1832445" y="1806408"/>
                  <a:pt x="1831084" y="1813679"/>
                  <a:pt x="1828589" y="1819133"/>
                </a:cubicBezTo>
                <a:cubicBezTo>
                  <a:pt x="1831991" y="1818337"/>
                  <a:pt x="1833692" y="1820042"/>
                  <a:pt x="1834372" y="1823791"/>
                </a:cubicBezTo>
                <a:cubicBezTo>
                  <a:pt x="1828249" y="1821859"/>
                  <a:pt x="1826888" y="1827199"/>
                  <a:pt x="1822918" y="1828676"/>
                </a:cubicBezTo>
                <a:cubicBezTo>
                  <a:pt x="1819289" y="1822427"/>
                  <a:pt x="1821558" y="1821064"/>
                  <a:pt x="1822692" y="1814247"/>
                </a:cubicBezTo>
                <a:cubicBezTo>
                  <a:pt x="1812258" y="1811748"/>
                  <a:pt x="1807609" y="1818678"/>
                  <a:pt x="1805227" y="1828903"/>
                </a:cubicBezTo>
                <a:cubicBezTo>
                  <a:pt x="1801938" y="1829812"/>
                  <a:pt x="1803526" y="1833447"/>
                  <a:pt x="1805227" y="1833447"/>
                </a:cubicBezTo>
                <a:cubicBezTo>
                  <a:pt x="1806021" y="1841173"/>
                  <a:pt x="1802392" y="1841854"/>
                  <a:pt x="1802279" y="1847989"/>
                </a:cubicBezTo>
                <a:cubicBezTo>
                  <a:pt x="1809650" y="1851284"/>
                  <a:pt x="1814867" y="1845035"/>
                  <a:pt x="1819856" y="1842990"/>
                </a:cubicBezTo>
                <a:cubicBezTo>
                  <a:pt x="1821331" y="1842422"/>
                  <a:pt x="1824506" y="1844240"/>
                  <a:pt x="1825640" y="1842990"/>
                </a:cubicBezTo>
                <a:cubicBezTo>
                  <a:pt x="1826547" y="1841741"/>
                  <a:pt x="1824733" y="1834697"/>
                  <a:pt x="1825640" y="1833447"/>
                </a:cubicBezTo>
                <a:cubicBezTo>
                  <a:pt x="1828475" y="1829698"/>
                  <a:pt x="1833919" y="1827085"/>
                  <a:pt x="1843105" y="1828562"/>
                </a:cubicBezTo>
                <a:cubicBezTo>
                  <a:pt x="1843445" y="1819928"/>
                  <a:pt x="1839703" y="1818565"/>
                  <a:pt x="1840383" y="1809476"/>
                </a:cubicBezTo>
                <a:cubicBezTo>
                  <a:pt x="1850476" y="1805727"/>
                  <a:pt x="1852517" y="1814588"/>
                  <a:pt x="1857847" y="1818792"/>
                </a:cubicBezTo>
                <a:cubicBezTo>
                  <a:pt x="1854786" y="1798229"/>
                  <a:pt x="1868734" y="1804818"/>
                  <a:pt x="1869301" y="1790049"/>
                </a:cubicBezTo>
                <a:cubicBezTo>
                  <a:pt x="1867941" y="1787890"/>
                  <a:pt x="1866693" y="1786981"/>
                  <a:pt x="1865332" y="1786413"/>
                </a:cubicBezTo>
                <a:close/>
                <a:moveTo>
                  <a:pt x="1491319" y="1783460"/>
                </a:moveTo>
                <a:cubicBezTo>
                  <a:pt x="1491886" y="1782551"/>
                  <a:pt x="1493361" y="1782323"/>
                  <a:pt x="1496423" y="1783460"/>
                </a:cubicBezTo>
                <a:cubicBezTo>
                  <a:pt x="1496082" y="1794252"/>
                  <a:pt x="1489505" y="1786186"/>
                  <a:pt x="1491319" y="1783460"/>
                </a:cubicBezTo>
                <a:close/>
                <a:moveTo>
                  <a:pt x="1293199" y="1783460"/>
                </a:moveTo>
                <a:cubicBezTo>
                  <a:pt x="1294673" y="1782551"/>
                  <a:pt x="1297282" y="1782323"/>
                  <a:pt x="1301931" y="1783687"/>
                </a:cubicBezTo>
                <a:cubicBezTo>
                  <a:pt x="1297168" y="1794593"/>
                  <a:pt x="1289116" y="1786073"/>
                  <a:pt x="1293199" y="1783460"/>
                </a:cubicBezTo>
                <a:close/>
                <a:moveTo>
                  <a:pt x="2238211" y="1782664"/>
                </a:moveTo>
                <a:cubicBezTo>
                  <a:pt x="2241160" y="1781755"/>
                  <a:pt x="2245356" y="1791412"/>
                  <a:pt x="2236170" y="1788004"/>
                </a:cubicBezTo>
                <a:cubicBezTo>
                  <a:pt x="2236283" y="1784482"/>
                  <a:pt x="2237191" y="1783005"/>
                  <a:pt x="2238211" y="1782664"/>
                </a:cubicBezTo>
                <a:close/>
                <a:moveTo>
                  <a:pt x="1535548" y="1782664"/>
                </a:moveTo>
                <a:cubicBezTo>
                  <a:pt x="1536228" y="1782323"/>
                  <a:pt x="1537022" y="1783119"/>
                  <a:pt x="1537362" y="1785845"/>
                </a:cubicBezTo>
                <a:cubicBezTo>
                  <a:pt x="1536341" y="1785845"/>
                  <a:pt x="1535321" y="1785845"/>
                  <a:pt x="1534300" y="1785845"/>
                </a:cubicBezTo>
                <a:cubicBezTo>
                  <a:pt x="1534300" y="1784482"/>
                  <a:pt x="1534867" y="1783005"/>
                  <a:pt x="1535548" y="1782664"/>
                </a:cubicBezTo>
                <a:close/>
                <a:moveTo>
                  <a:pt x="1322798" y="1782664"/>
                </a:moveTo>
                <a:cubicBezTo>
                  <a:pt x="1324726" y="1782664"/>
                  <a:pt x="1326654" y="1782664"/>
                  <a:pt x="1328582" y="1782664"/>
                </a:cubicBezTo>
                <a:cubicBezTo>
                  <a:pt x="1329262" y="1796184"/>
                  <a:pt x="1306808" y="1781415"/>
                  <a:pt x="1322798" y="1782664"/>
                </a:cubicBezTo>
                <a:close/>
                <a:moveTo>
                  <a:pt x="1731627" y="1781528"/>
                </a:moveTo>
                <a:cubicBezTo>
                  <a:pt x="1733214" y="1788345"/>
                  <a:pt x="1728451" y="1806181"/>
                  <a:pt x="1734802" y="1805272"/>
                </a:cubicBezTo>
                <a:cubicBezTo>
                  <a:pt x="1735029" y="1798229"/>
                  <a:pt x="1740359" y="1780619"/>
                  <a:pt x="1731627" y="1781528"/>
                </a:cubicBezTo>
                <a:close/>
                <a:moveTo>
                  <a:pt x="1274033" y="1779938"/>
                </a:moveTo>
                <a:cubicBezTo>
                  <a:pt x="1275054" y="1792548"/>
                  <a:pt x="1257703" y="1775621"/>
                  <a:pt x="1262466" y="1794366"/>
                </a:cubicBezTo>
                <a:cubicBezTo>
                  <a:pt x="1269270" y="1796865"/>
                  <a:pt x="1282539" y="1786413"/>
                  <a:pt x="1274033" y="1779938"/>
                </a:cubicBezTo>
                <a:close/>
                <a:moveTo>
                  <a:pt x="2328029" y="1776757"/>
                </a:moveTo>
                <a:cubicBezTo>
                  <a:pt x="2329843" y="1794593"/>
                  <a:pt x="2314193" y="1784255"/>
                  <a:pt x="2306255" y="1786413"/>
                </a:cubicBezTo>
                <a:cubicBezTo>
                  <a:pt x="2305348" y="1791185"/>
                  <a:pt x="2302966" y="1793571"/>
                  <a:pt x="2298316" y="1792435"/>
                </a:cubicBezTo>
                <a:cubicBezTo>
                  <a:pt x="2299337" y="1787095"/>
                  <a:pt x="2301719" y="1783914"/>
                  <a:pt x="2305688" y="1783232"/>
                </a:cubicBezTo>
                <a:cubicBezTo>
                  <a:pt x="2306141" y="1779938"/>
                  <a:pt x="2306482" y="1775393"/>
                  <a:pt x="2307502" y="1776870"/>
                </a:cubicBezTo>
                <a:cubicBezTo>
                  <a:pt x="2312606" y="1785277"/>
                  <a:pt x="2319070" y="1774939"/>
                  <a:pt x="2328029" y="1776757"/>
                </a:cubicBezTo>
                <a:close/>
                <a:moveTo>
                  <a:pt x="1310550" y="1776529"/>
                </a:moveTo>
                <a:cubicBezTo>
                  <a:pt x="1311684" y="1776302"/>
                  <a:pt x="1312818" y="1776757"/>
                  <a:pt x="1313725" y="1778120"/>
                </a:cubicBezTo>
                <a:cubicBezTo>
                  <a:pt x="1315427" y="1780847"/>
                  <a:pt x="1305447" y="1786527"/>
                  <a:pt x="1304993" y="1787663"/>
                </a:cubicBezTo>
                <a:cubicBezTo>
                  <a:pt x="1303292" y="1783460"/>
                  <a:pt x="1307034" y="1777097"/>
                  <a:pt x="1310550" y="1776529"/>
                </a:cubicBezTo>
                <a:close/>
                <a:moveTo>
                  <a:pt x="1094965" y="1776529"/>
                </a:moveTo>
                <a:cubicBezTo>
                  <a:pt x="1094171" y="1775166"/>
                  <a:pt x="1090769" y="1778915"/>
                  <a:pt x="1092243" y="1781301"/>
                </a:cubicBezTo>
                <a:cubicBezTo>
                  <a:pt x="1093037" y="1782664"/>
                  <a:pt x="1096553" y="1779029"/>
                  <a:pt x="1094965" y="1776529"/>
                </a:cubicBezTo>
                <a:close/>
                <a:moveTo>
                  <a:pt x="1848888" y="1775961"/>
                </a:moveTo>
                <a:cubicBezTo>
                  <a:pt x="1846620" y="1776984"/>
                  <a:pt x="1842991" y="1776075"/>
                  <a:pt x="1842878" y="1780733"/>
                </a:cubicBezTo>
                <a:cubicBezTo>
                  <a:pt x="1845146" y="1779597"/>
                  <a:pt x="1848775" y="1780619"/>
                  <a:pt x="1848888" y="1775961"/>
                </a:cubicBezTo>
                <a:close/>
                <a:moveTo>
                  <a:pt x="1588735" y="1774371"/>
                </a:moveTo>
                <a:cubicBezTo>
                  <a:pt x="1588281" y="1774484"/>
                  <a:pt x="1587828" y="1775393"/>
                  <a:pt x="1587714" y="1777666"/>
                </a:cubicBezTo>
                <a:cubicBezTo>
                  <a:pt x="1582951" y="1775166"/>
                  <a:pt x="1587941" y="1787663"/>
                  <a:pt x="1590890" y="1782664"/>
                </a:cubicBezTo>
                <a:cubicBezTo>
                  <a:pt x="1592137" y="1780619"/>
                  <a:pt x="1589982" y="1773803"/>
                  <a:pt x="1588735" y="1774371"/>
                </a:cubicBezTo>
                <a:close/>
                <a:moveTo>
                  <a:pt x="1635912" y="1774144"/>
                </a:moveTo>
                <a:cubicBezTo>
                  <a:pt x="1633417" y="1773576"/>
                  <a:pt x="1631149" y="1774939"/>
                  <a:pt x="1628767" y="1782323"/>
                </a:cubicBezTo>
                <a:cubicBezTo>
                  <a:pt x="1633644" y="1782323"/>
                  <a:pt x="1630695" y="1795502"/>
                  <a:pt x="1635005" y="1796525"/>
                </a:cubicBezTo>
                <a:cubicBezTo>
                  <a:pt x="1634778" y="1788345"/>
                  <a:pt x="1636933" y="1784255"/>
                  <a:pt x="1640562" y="1782096"/>
                </a:cubicBezTo>
                <a:cubicBezTo>
                  <a:pt x="1641242" y="1785732"/>
                  <a:pt x="1640788" y="1791753"/>
                  <a:pt x="1643737" y="1791753"/>
                </a:cubicBezTo>
                <a:cubicBezTo>
                  <a:pt x="1643510" y="1785277"/>
                  <a:pt x="1644758" y="1781415"/>
                  <a:pt x="1646232" y="1777552"/>
                </a:cubicBezTo>
                <a:cubicBezTo>
                  <a:pt x="1641355" y="1777211"/>
                  <a:pt x="1638520" y="1774712"/>
                  <a:pt x="1635912" y="1774144"/>
                </a:cubicBezTo>
                <a:close/>
                <a:moveTo>
                  <a:pt x="1103130" y="1770963"/>
                </a:moveTo>
                <a:cubicBezTo>
                  <a:pt x="1101996" y="1770622"/>
                  <a:pt x="1100182" y="1772099"/>
                  <a:pt x="1098027" y="1776529"/>
                </a:cubicBezTo>
                <a:cubicBezTo>
                  <a:pt x="1105512" y="1787322"/>
                  <a:pt x="1106759" y="1771871"/>
                  <a:pt x="1103130" y="1770963"/>
                </a:cubicBezTo>
                <a:close/>
                <a:moveTo>
                  <a:pt x="1350582" y="1770395"/>
                </a:moveTo>
                <a:cubicBezTo>
                  <a:pt x="1353077" y="1769486"/>
                  <a:pt x="1353191" y="1772212"/>
                  <a:pt x="1353418" y="1775166"/>
                </a:cubicBezTo>
                <a:cubicBezTo>
                  <a:pt x="1353871" y="1780733"/>
                  <a:pt x="1358861" y="1779029"/>
                  <a:pt x="1362263" y="1779710"/>
                </a:cubicBezTo>
                <a:cubicBezTo>
                  <a:pt x="1363511" y="1791185"/>
                  <a:pt x="1348881" y="1777438"/>
                  <a:pt x="1353531" y="1794366"/>
                </a:cubicBezTo>
                <a:cubicBezTo>
                  <a:pt x="1349221" y="1791867"/>
                  <a:pt x="1346160" y="1787322"/>
                  <a:pt x="1341850" y="1784823"/>
                </a:cubicBezTo>
                <a:cubicBezTo>
                  <a:pt x="1342077" y="1775848"/>
                  <a:pt x="1351603" y="1781415"/>
                  <a:pt x="1350582" y="1770395"/>
                </a:cubicBezTo>
                <a:close/>
                <a:moveTo>
                  <a:pt x="1851497" y="1766418"/>
                </a:moveTo>
                <a:cubicBezTo>
                  <a:pt x="1848548" y="1794252"/>
                  <a:pt x="1864198" y="1768350"/>
                  <a:pt x="1851497" y="1766418"/>
                </a:cubicBezTo>
                <a:close/>
                <a:moveTo>
                  <a:pt x="1382336" y="1764260"/>
                </a:moveTo>
                <a:cubicBezTo>
                  <a:pt x="1383924" y="1766645"/>
                  <a:pt x="1380181" y="1770395"/>
                  <a:pt x="1379387" y="1769031"/>
                </a:cubicBezTo>
                <a:cubicBezTo>
                  <a:pt x="1377800" y="1766532"/>
                  <a:pt x="1381542" y="1762896"/>
                  <a:pt x="1382336" y="1764260"/>
                </a:cubicBezTo>
                <a:close/>
                <a:moveTo>
                  <a:pt x="1778463" y="1761988"/>
                </a:moveTo>
                <a:cubicBezTo>
                  <a:pt x="1773473" y="1761988"/>
                  <a:pt x="1768370" y="1762101"/>
                  <a:pt x="1763494" y="1762215"/>
                </a:cubicBezTo>
                <a:cubicBezTo>
                  <a:pt x="1763607" y="1785959"/>
                  <a:pt x="1765648" y="1769486"/>
                  <a:pt x="1769504" y="1766986"/>
                </a:cubicBezTo>
                <a:cubicBezTo>
                  <a:pt x="1772566" y="1765055"/>
                  <a:pt x="1779030" y="1776757"/>
                  <a:pt x="1778463" y="1761988"/>
                </a:cubicBezTo>
                <a:close/>
                <a:moveTo>
                  <a:pt x="1188865" y="1761419"/>
                </a:moveTo>
                <a:cubicBezTo>
                  <a:pt x="1188072" y="1760056"/>
                  <a:pt x="1184329" y="1763919"/>
                  <a:pt x="1185917" y="1766418"/>
                </a:cubicBezTo>
                <a:cubicBezTo>
                  <a:pt x="1186711" y="1767782"/>
                  <a:pt x="1190453" y="1763919"/>
                  <a:pt x="1188865" y="1761419"/>
                </a:cubicBezTo>
                <a:close/>
                <a:moveTo>
                  <a:pt x="2048256" y="1760851"/>
                </a:moveTo>
                <a:cubicBezTo>
                  <a:pt x="2046895" y="1760738"/>
                  <a:pt x="2045421" y="1761988"/>
                  <a:pt x="2045081" y="1765055"/>
                </a:cubicBezTo>
                <a:cubicBezTo>
                  <a:pt x="2045761" y="1770849"/>
                  <a:pt x="2048483" y="1768009"/>
                  <a:pt x="2051091" y="1765055"/>
                </a:cubicBezTo>
                <a:cubicBezTo>
                  <a:pt x="2051091" y="1762669"/>
                  <a:pt x="2049617" y="1760965"/>
                  <a:pt x="2048256" y="1760851"/>
                </a:cubicBezTo>
                <a:close/>
                <a:moveTo>
                  <a:pt x="2209179" y="1759261"/>
                </a:moveTo>
                <a:cubicBezTo>
                  <a:pt x="2209293" y="1764032"/>
                  <a:pt x="2209406" y="1768577"/>
                  <a:pt x="2209406" y="1773348"/>
                </a:cubicBezTo>
                <a:cubicBezTo>
                  <a:pt x="2211447" y="1773348"/>
                  <a:pt x="2213489" y="1773348"/>
                  <a:pt x="2215417" y="1773348"/>
                </a:cubicBezTo>
                <a:cubicBezTo>
                  <a:pt x="2215303" y="1768463"/>
                  <a:pt x="2217571" y="1767782"/>
                  <a:pt x="2218138" y="1763805"/>
                </a:cubicBezTo>
                <a:cubicBezTo>
                  <a:pt x="2214396" y="1763692"/>
                  <a:pt x="2213942" y="1757898"/>
                  <a:pt x="2209179" y="1759261"/>
                </a:cubicBezTo>
                <a:close/>
                <a:moveTo>
                  <a:pt x="1504021" y="1758011"/>
                </a:moveTo>
                <a:cubicBezTo>
                  <a:pt x="1505041" y="1757216"/>
                  <a:pt x="1506629" y="1762101"/>
                  <a:pt x="1506402" y="1765850"/>
                </a:cubicBezTo>
                <a:cubicBezTo>
                  <a:pt x="1505722" y="1773348"/>
                  <a:pt x="1502773" y="1766077"/>
                  <a:pt x="1503227" y="1761079"/>
                </a:cubicBezTo>
                <a:cubicBezTo>
                  <a:pt x="1503340" y="1759147"/>
                  <a:pt x="1503680" y="1758352"/>
                  <a:pt x="1504021" y="1758011"/>
                </a:cubicBezTo>
                <a:close/>
                <a:moveTo>
                  <a:pt x="1355912" y="1757898"/>
                </a:moveTo>
                <a:cubicBezTo>
                  <a:pt x="1356593" y="1758238"/>
                  <a:pt x="1357160" y="1759488"/>
                  <a:pt x="1357160" y="1760851"/>
                </a:cubicBezTo>
                <a:cubicBezTo>
                  <a:pt x="1356593" y="1766191"/>
                  <a:pt x="1354211" y="1763464"/>
                  <a:pt x="1354211" y="1760851"/>
                </a:cubicBezTo>
                <a:cubicBezTo>
                  <a:pt x="1354438" y="1758125"/>
                  <a:pt x="1355232" y="1757557"/>
                  <a:pt x="1355912" y="1757898"/>
                </a:cubicBezTo>
                <a:close/>
                <a:moveTo>
                  <a:pt x="1757597" y="1752672"/>
                </a:moveTo>
                <a:cubicBezTo>
                  <a:pt x="1756803" y="1751422"/>
                  <a:pt x="1753287" y="1755171"/>
                  <a:pt x="1754761" y="1757670"/>
                </a:cubicBezTo>
                <a:cubicBezTo>
                  <a:pt x="1755669" y="1759034"/>
                  <a:pt x="1759184" y="1755171"/>
                  <a:pt x="1757597" y="1752672"/>
                </a:cubicBezTo>
                <a:close/>
                <a:moveTo>
                  <a:pt x="1550064" y="1751763"/>
                </a:moveTo>
                <a:cubicBezTo>
                  <a:pt x="1551538" y="1754149"/>
                  <a:pt x="1548022" y="1757898"/>
                  <a:pt x="1547228" y="1756648"/>
                </a:cubicBezTo>
                <a:cubicBezTo>
                  <a:pt x="1545754" y="1754149"/>
                  <a:pt x="1549156" y="1750399"/>
                  <a:pt x="1550064" y="1751763"/>
                </a:cubicBezTo>
                <a:close/>
                <a:moveTo>
                  <a:pt x="2299677" y="1751536"/>
                </a:moveTo>
                <a:cubicBezTo>
                  <a:pt x="2299677" y="1754717"/>
                  <a:pt x="2299677" y="1757898"/>
                  <a:pt x="2299677" y="1761079"/>
                </a:cubicBezTo>
                <a:cubicBezTo>
                  <a:pt x="2301605" y="1761079"/>
                  <a:pt x="2303533" y="1761079"/>
                  <a:pt x="2305461" y="1761079"/>
                </a:cubicBezTo>
                <a:cubicBezTo>
                  <a:pt x="2305461" y="1757898"/>
                  <a:pt x="2305461" y="1754717"/>
                  <a:pt x="2305461" y="1751536"/>
                </a:cubicBezTo>
                <a:cubicBezTo>
                  <a:pt x="2303533" y="1751536"/>
                  <a:pt x="2301605" y="1751536"/>
                  <a:pt x="2299677" y="1751536"/>
                </a:cubicBezTo>
                <a:close/>
                <a:moveTo>
                  <a:pt x="1521485" y="1751536"/>
                </a:moveTo>
                <a:cubicBezTo>
                  <a:pt x="1523753" y="1752444"/>
                  <a:pt x="1524434" y="1756421"/>
                  <a:pt x="1527382" y="1756421"/>
                </a:cubicBezTo>
                <a:cubicBezTo>
                  <a:pt x="1527382" y="1759602"/>
                  <a:pt x="1527382" y="1762669"/>
                  <a:pt x="1527382" y="1765850"/>
                </a:cubicBezTo>
                <a:cubicBezTo>
                  <a:pt x="1523527" y="1765850"/>
                  <a:pt x="1519557" y="1765964"/>
                  <a:pt x="1515702" y="1765964"/>
                </a:cubicBezTo>
                <a:cubicBezTo>
                  <a:pt x="1516722" y="1759829"/>
                  <a:pt x="1520805" y="1758352"/>
                  <a:pt x="1521485" y="1751536"/>
                </a:cubicBezTo>
                <a:close/>
                <a:moveTo>
                  <a:pt x="1883817" y="1742220"/>
                </a:moveTo>
                <a:cubicBezTo>
                  <a:pt x="1880302" y="1758579"/>
                  <a:pt x="1863858" y="1754489"/>
                  <a:pt x="1860342" y="1770963"/>
                </a:cubicBezTo>
                <a:cubicBezTo>
                  <a:pt x="1865899" y="1771985"/>
                  <a:pt x="1866807" y="1765623"/>
                  <a:pt x="1872137" y="1766191"/>
                </a:cubicBezTo>
                <a:cubicBezTo>
                  <a:pt x="1875085" y="1772667"/>
                  <a:pt x="1874972" y="1784028"/>
                  <a:pt x="1880982" y="1785277"/>
                </a:cubicBezTo>
                <a:cubicBezTo>
                  <a:pt x="1888581" y="1776870"/>
                  <a:pt x="1877127" y="1767214"/>
                  <a:pt x="1884044" y="1766191"/>
                </a:cubicBezTo>
                <a:cubicBezTo>
                  <a:pt x="1890962" y="1772326"/>
                  <a:pt x="1889261" y="1765509"/>
                  <a:pt x="1898447" y="1770735"/>
                </a:cubicBezTo>
                <a:cubicBezTo>
                  <a:pt x="1901736" y="1755739"/>
                  <a:pt x="1893797" y="1759147"/>
                  <a:pt x="1892550" y="1751763"/>
                </a:cubicBezTo>
                <a:cubicBezTo>
                  <a:pt x="1891302" y="1745628"/>
                  <a:pt x="1888807" y="1741992"/>
                  <a:pt x="1883817" y="1742220"/>
                </a:cubicBezTo>
                <a:close/>
                <a:moveTo>
                  <a:pt x="1871910" y="1742220"/>
                </a:moveTo>
                <a:cubicBezTo>
                  <a:pt x="1869642" y="1743242"/>
                  <a:pt x="1866126" y="1742447"/>
                  <a:pt x="1866126" y="1747105"/>
                </a:cubicBezTo>
                <a:cubicBezTo>
                  <a:pt x="1868394" y="1746082"/>
                  <a:pt x="1871796" y="1746878"/>
                  <a:pt x="1871910" y="1742220"/>
                </a:cubicBezTo>
                <a:close/>
                <a:moveTo>
                  <a:pt x="1348995" y="1740061"/>
                </a:moveTo>
                <a:cubicBezTo>
                  <a:pt x="1354552" y="1737903"/>
                  <a:pt x="1359541" y="1739834"/>
                  <a:pt x="1360676" y="1752331"/>
                </a:cubicBezTo>
                <a:cubicBezTo>
                  <a:pt x="1346613" y="1736994"/>
                  <a:pt x="1343098" y="1770395"/>
                  <a:pt x="1328582" y="1757443"/>
                </a:cubicBezTo>
                <a:cubicBezTo>
                  <a:pt x="1325066" y="1755853"/>
                  <a:pt x="1327107" y="1765509"/>
                  <a:pt x="1325633" y="1766986"/>
                </a:cubicBezTo>
                <a:cubicBezTo>
                  <a:pt x="1322004" y="1770622"/>
                  <a:pt x="1320757" y="1762101"/>
                  <a:pt x="1319849" y="1761988"/>
                </a:cubicBezTo>
                <a:cubicBezTo>
                  <a:pt x="1316334" y="1761760"/>
                  <a:pt x="1309756" y="1771417"/>
                  <a:pt x="1310890" y="1747900"/>
                </a:cubicBezTo>
                <a:cubicBezTo>
                  <a:pt x="1313725" y="1748014"/>
                  <a:pt x="1313272" y="1753808"/>
                  <a:pt x="1313839" y="1757443"/>
                </a:cubicBezTo>
                <a:cubicBezTo>
                  <a:pt x="1321550" y="1748582"/>
                  <a:pt x="1324839" y="1745855"/>
                  <a:pt x="1334365" y="1752331"/>
                </a:cubicBezTo>
                <a:cubicBezTo>
                  <a:pt x="1337427" y="1748127"/>
                  <a:pt x="1343438" y="1742106"/>
                  <a:pt x="1348995" y="1740061"/>
                </a:cubicBezTo>
                <a:close/>
                <a:moveTo>
                  <a:pt x="2258284" y="1739379"/>
                </a:moveTo>
                <a:cubicBezTo>
                  <a:pt x="2260892" y="1738925"/>
                  <a:pt x="2264521" y="1739947"/>
                  <a:pt x="2267130" y="1739379"/>
                </a:cubicBezTo>
                <a:cubicBezTo>
                  <a:pt x="2265315" y="1745855"/>
                  <a:pt x="2260892" y="1748468"/>
                  <a:pt x="2255449" y="1749150"/>
                </a:cubicBezTo>
                <a:cubicBezTo>
                  <a:pt x="2253975" y="1741992"/>
                  <a:pt x="2255562" y="1739834"/>
                  <a:pt x="2258284" y="1739379"/>
                </a:cubicBezTo>
                <a:close/>
                <a:moveTo>
                  <a:pt x="1450266" y="1739266"/>
                </a:moveTo>
                <a:cubicBezTo>
                  <a:pt x="1449813" y="1744833"/>
                  <a:pt x="1450833" y="1752672"/>
                  <a:pt x="1447431" y="1753467"/>
                </a:cubicBezTo>
                <a:cubicBezTo>
                  <a:pt x="1447771" y="1747900"/>
                  <a:pt x="1446751" y="1740061"/>
                  <a:pt x="1450266" y="1739266"/>
                </a:cubicBezTo>
                <a:close/>
                <a:moveTo>
                  <a:pt x="1283333" y="1738584"/>
                </a:moveTo>
                <a:cubicBezTo>
                  <a:pt x="1282992" y="1738925"/>
                  <a:pt x="1282652" y="1739947"/>
                  <a:pt x="1282539" y="1741765"/>
                </a:cubicBezTo>
                <a:cubicBezTo>
                  <a:pt x="1282199" y="1746764"/>
                  <a:pt x="1284920" y="1754035"/>
                  <a:pt x="1285487" y="1746537"/>
                </a:cubicBezTo>
                <a:cubicBezTo>
                  <a:pt x="1285828" y="1742788"/>
                  <a:pt x="1284353" y="1737789"/>
                  <a:pt x="1283333" y="1738584"/>
                </a:cubicBezTo>
                <a:close/>
                <a:moveTo>
                  <a:pt x="1279704" y="1736880"/>
                </a:moveTo>
                <a:cubicBezTo>
                  <a:pt x="1278910" y="1735517"/>
                  <a:pt x="1275281" y="1739379"/>
                  <a:pt x="1276755" y="1741765"/>
                </a:cubicBezTo>
                <a:cubicBezTo>
                  <a:pt x="1277549" y="1743128"/>
                  <a:pt x="1281291" y="1739379"/>
                  <a:pt x="1279704" y="1736880"/>
                </a:cubicBezTo>
                <a:close/>
                <a:moveTo>
                  <a:pt x="1737977" y="1734835"/>
                </a:moveTo>
                <a:cubicBezTo>
                  <a:pt x="1737524" y="1735062"/>
                  <a:pt x="1737070" y="1736312"/>
                  <a:pt x="1736957" y="1738584"/>
                </a:cubicBezTo>
                <a:cubicBezTo>
                  <a:pt x="1732194" y="1736198"/>
                  <a:pt x="1737070" y="1748127"/>
                  <a:pt x="1740132" y="1743128"/>
                </a:cubicBezTo>
                <a:cubicBezTo>
                  <a:pt x="1741266" y="1741197"/>
                  <a:pt x="1739225" y="1734267"/>
                  <a:pt x="1737977" y="1734835"/>
                </a:cubicBezTo>
                <a:close/>
                <a:moveTo>
                  <a:pt x="1775288" y="1733472"/>
                </a:moveTo>
                <a:cubicBezTo>
                  <a:pt x="1769731" y="1742674"/>
                  <a:pt x="1776876" y="1742220"/>
                  <a:pt x="1775288" y="1757443"/>
                </a:cubicBezTo>
                <a:cubicBezTo>
                  <a:pt x="1787422" y="1761419"/>
                  <a:pt x="1784134" y="1733472"/>
                  <a:pt x="1775288" y="1733472"/>
                </a:cubicBezTo>
                <a:close/>
                <a:moveTo>
                  <a:pt x="1670728" y="1733245"/>
                </a:moveTo>
                <a:cubicBezTo>
                  <a:pt x="1670728" y="1736426"/>
                  <a:pt x="1670614" y="1739493"/>
                  <a:pt x="1670728" y="1742788"/>
                </a:cubicBezTo>
                <a:cubicBezTo>
                  <a:pt x="1668686" y="1742788"/>
                  <a:pt x="1666758" y="1742788"/>
                  <a:pt x="1664717" y="1742788"/>
                </a:cubicBezTo>
                <a:cubicBezTo>
                  <a:pt x="1665057" y="1736994"/>
                  <a:pt x="1665624" y="1731540"/>
                  <a:pt x="1670728" y="1733245"/>
                </a:cubicBezTo>
                <a:close/>
                <a:moveTo>
                  <a:pt x="2121516" y="1733017"/>
                </a:moveTo>
                <a:cubicBezTo>
                  <a:pt x="2122991" y="1735517"/>
                  <a:pt x="2119362" y="1739379"/>
                  <a:pt x="2118568" y="1738016"/>
                </a:cubicBezTo>
                <a:cubicBezTo>
                  <a:pt x="2116980" y="1735630"/>
                  <a:pt x="2120609" y="1731768"/>
                  <a:pt x="2121516" y="1733017"/>
                </a:cubicBezTo>
                <a:close/>
                <a:moveTo>
                  <a:pt x="1804773" y="1733017"/>
                </a:moveTo>
                <a:cubicBezTo>
                  <a:pt x="1806361" y="1735630"/>
                  <a:pt x="1802732" y="1739379"/>
                  <a:pt x="1801825" y="1738016"/>
                </a:cubicBezTo>
                <a:cubicBezTo>
                  <a:pt x="1800351" y="1735630"/>
                  <a:pt x="1803980" y="1731768"/>
                  <a:pt x="1804773" y="1733017"/>
                </a:cubicBezTo>
                <a:close/>
                <a:moveTo>
                  <a:pt x="2109949" y="1732904"/>
                </a:moveTo>
                <a:cubicBezTo>
                  <a:pt x="2110970" y="1732677"/>
                  <a:pt x="2111650" y="1734267"/>
                  <a:pt x="2111537" y="1740402"/>
                </a:cubicBezTo>
                <a:cubicBezTo>
                  <a:pt x="2109269" y="1739266"/>
                  <a:pt x="2105980" y="1740288"/>
                  <a:pt x="2105866" y="1735630"/>
                </a:cubicBezTo>
                <a:cubicBezTo>
                  <a:pt x="2107681" y="1735062"/>
                  <a:pt x="2109042" y="1733017"/>
                  <a:pt x="2109949" y="1732904"/>
                </a:cubicBezTo>
                <a:close/>
                <a:moveTo>
                  <a:pt x="1374624" y="1732904"/>
                </a:moveTo>
                <a:cubicBezTo>
                  <a:pt x="1375305" y="1733245"/>
                  <a:pt x="1375759" y="1734721"/>
                  <a:pt x="1375759" y="1736085"/>
                </a:cubicBezTo>
                <a:cubicBezTo>
                  <a:pt x="1375305" y="1741538"/>
                  <a:pt x="1372810" y="1738698"/>
                  <a:pt x="1372810" y="1736085"/>
                </a:cubicBezTo>
                <a:cubicBezTo>
                  <a:pt x="1373037" y="1733358"/>
                  <a:pt x="1373944" y="1732563"/>
                  <a:pt x="1374624" y="1732904"/>
                </a:cubicBezTo>
                <a:close/>
                <a:moveTo>
                  <a:pt x="1948232" y="1732222"/>
                </a:moveTo>
                <a:cubicBezTo>
                  <a:pt x="1945510" y="1737107"/>
                  <a:pt x="1942448" y="1741879"/>
                  <a:pt x="1939500" y="1746537"/>
                </a:cubicBezTo>
                <a:cubicBezTo>
                  <a:pt x="1938706" y="1735290"/>
                  <a:pt x="1926458" y="1743697"/>
                  <a:pt x="1927819" y="1751308"/>
                </a:cubicBezTo>
                <a:cubicBezTo>
                  <a:pt x="1942902" y="1747559"/>
                  <a:pt x="1950047" y="1759488"/>
                  <a:pt x="1960026" y="1751081"/>
                </a:cubicBezTo>
                <a:cubicBezTo>
                  <a:pt x="1961274" y="1736198"/>
                  <a:pt x="1952655" y="1737903"/>
                  <a:pt x="1948232" y="1732222"/>
                </a:cubicBezTo>
                <a:close/>
                <a:moveTo>
                  <a:pt x="86219" y="1731086"/>
                </a:moveTo>
                <a:cubicBezTo>
                  <a:pt x="86219" y="1735744"/>
                  <a:pt x="89848" y="1734608"/>
                  <a:pt x="92116" y="1735630"/>
                </a:cubicBezTo>
                <a:cubicBezTo>
                  <a:pt x="92796" y="1749945"/>
                  <a:pt x="104250" y="1730972"/>
                  <a:pt x="92116" y="1735630"/>
                </a:cubicBezTo>
                <a:cubicBezTo>
                  <a:pt x="92002" y="1730972"/>
                  <a:pt x="88487" y="1732108"/>
                  <a:pt x="86219" y="1731086"/>
                </a:cubicBezTo>
                <a:close/>
                <a:moveTo>
                  <a:pt x="1649407" y="1726882"/>
                </a:moveTo>
                <a:cubicBezTo>
                  <a:pt x="1650995" y="1729382"/>
                  <a:pt x="1647253" y="1733131"/>
                  <a:pt x="1646459" y="1731881"/>
                </a:cubicBezTo>
                <a:cubicBezTo>
                  <a:pt x="1644984" y="1729495"/>
                  <a:pt x="1648613" y="1725519"/>
                  <a:pt x="1649407" y="1726882"/>
                </a:cubicBezTo>
                <a:close/>
                <a:moveTo>
                  <a:pt x="2062432" y="1726655"/>
                </a:moveTo>
                <a:cubicBezTo>
                  <a:pt x="2065834" y="1727451"/>
                  <a:pt x="2070597" y="1725974"/>
                  <a:pt x="2071164" y="1731427"/>
                </a:cubicBezTo>
                <a:cubicBezTo>
                  <a:pt x="2067649" y="1730859"/>
                  <a:pt x="2062886" y="1732336"/>
                  <a:pt x="2062432" y="1726655"/>
                </a:cubicBezTo>
                <a:close/>
                <a:moveTo>
                  <a:pt x="1635345" y="1726655"/>
                </a:moveTo>
                <a:cubicBezTo>
                  <a:pt x="1636025" y="1727110"/>
                  <a:pt x="1636706" y="1728473"/>
                  <a:pt x="1636706" y="1729836"/>
                </a:cubicBezTo>
                <a:cubicBezTo>
                  <a:pt x="1636252" y="1735403"/>
                  <a:pt x="1633757" y="1732677"/>
                  <a:pt x="1633757" y="1729836"/>
                </a:cubicBezTo>
                <a:cubicBezTo>
                  <a:pt x="1633984" y="1727110"/>
                  <a:pt x="1634664" y="1726314"/>
                  <a:pt x="1635345" y="1726655"/>
                </a:cubicBezTo>
                <a:close/>
                <a:moveTo>
                  <a:pt x="1538156" y="1726655"/>
                </a:moveTo>
                <a:cubicBezTo>
                  <a:pt x="1542239" y="1725860"/>
                  <a:pt x="1546094" y="1736085"/>
                  <a:pt x="1534300" y="1732222"/>
                </a:cubicBezTo>
                <a:cubicBezTo>
                  <a:pt x="1535207" y="1728587"/>
                  <a:pt x="1536795" y="1726996"/>
                  <a:pt x="1538156" y="1726655"/>
                </a:cubicBezTo>
                <a:close/>
                <a:moveTo>
                  <a:pt x="1473968" y="1726655"/>
                </a:moveTo>
                <a:cubicBezTo>
                  <a:pt x="1474649" y="1727110"/>
                  <a:pt x="1475216" y="1728473"/>
                  <a:pt x="1475216" y="1729836"/>
                </a:cubicBezTo>
                <a:cubicBezTo>
                  <a:pt x="1474649" y="1735403"/>
                  <a:pt x="1472267" y="1732677"/>
                  <a:pt x="1472267" y="1729836"/>
                </a:cubicBezTo>
                <a:cubicBezTo>
                  <a:pt x="1472494" y="1727110"/>
                  <a:pt x="1473401" y="1726314"/>
                  <a:pt x="1473968" y="1726655"/>
                </a:cubicBezTo>
                <a:close/>
                <a:moveTo>
                  <a:pt x="1467617" y="1726655"/>
                </a:moveTo>
                <a:cubicBezTo>
                  <a:pt x="1468298" y="1726996"/>
                  <a:pt x="1468865" y="1728587"/>
                  <a:pt x="1468865" y="1729836"/>
                </a:cubicBezTo>
                <a:cubicBezTo>
                  <a:pt x="1468298" y="1735290"/>
                  <a:pt x="1466143" y="1732563"/>
                  <a:pt x="1466030" y="1729836"/>
                </a:cubicBezTo>
                <a:cubicBezTo>
                  <a:pt x="1466370" y="1727223"/>
                  <a:pt x="1467050" y="1726428"/>
                  <a:pt x="1467617" y="1726655"/>
                </a:cubicBezTo>
                <a:close/>
                <a:moveTo>
                  <a:pt x="1341510" y="1726655"/>
                </a:moveTo>
                <a:cubicBezTo>
                  <a:pt x="1341396" y="1731313"/>
                  <a:pt x="1337767" y="1730632"/>
                  <a:pt x="1335499" y="1731654"/>
                </a:cubicBezTo>
                <a:cubicBezTo>
                  <a:pt x="1335613" y="1726996"/>
                  <a:pt x="1339242" y="1727791"/>
                  <a:pt x="1341510" y="1726655"/>
                </a:cubicBezTo>
                <a:close/>
                <a:moveTo>
                  <a:pt x="1326427" y="1726655"/>
                </a:moveTo>
                <a:cubicBezTo>
                  <a:pt x="1328128" y="1726769"/>
                  <a:pt x="1330056" y="1727791"/>
                  <a:pt x="1331757" y="1730064"/>
                </a:cubicBezTo>
                <a:cubicBezTo>
                  <a:pt x="1328128" y="1737903"/>
                  <a:pt x="1319849" y="1738016"/>
                  <a:pt x="1316901" y="1734835"/>
                </a:cubicBezTo>
                <a:cubicBezTo>
                  <a:pt x="1316561" y="1734494"/>
                  <a:pt x="1321210" y="1726655"/>
                  <a:pt x="1326427" y="1726655"/>
                </a:cubicBezTo>
                <a:close/>
                <a:moveTo>
                  <a:pt x="1968532" y="1722793"/>
                </a:moveTo>
                <a:cubicBezTo>
                  <a:pt x="1961841" y="1721429"/>
                  <a:pt x="1957645" y="1723815"/>
                  <a:pt x="1956964" y="1732222"/>
                </a:cubicBezTo>
                <a:cubicBezTo>
                  <a:pt x="1960480" y="1738243"/>
                  <a:pt x="1969099" y="1736085"/>
                  <a:pt x="1968532" y="1722793"/>
                </a:cubicBezTo>
                <a:close/>
                <a:moveTo>
                  <a:pt x="1690347" y="1720748"/>
                </a:moveTo>
                <a:cubicBezTo>
                  <a:pt x="1691367" y="1719839"/>
                  <a:pt x="1692842" y="1724724"/>
                  <a:pt x="1692502" y="1728473"/>
                </a:cubicBezTo>
                <a:cubicBezTo>
                  <a:pt x="1691934" y="1736085"/>
                  <a:pt x="1689326" y="1728927"/>
                  <a:pt x="1689666" y="1723929"/>
                </a:cubicBezTo>
                <a:cubicBezTo>
                  <a:pt x="1689893" y="1721997"/>
                  <a:pt x="1690007" y="1721088"/>
                  <a:pt x="1690347" y="1720748"/>
                </a:cubicBezTo>
                <a:close/>
                <a:moveTo>
                  <a:pt x="1751586" y="1719384"/>
                </a:moveTo>
                <a:cubicBezTo>
                  <a:pt x="1746710" y="1727791"/>
                  <a:pt x="1744782" y="1725292"/>
                  <a:pt x="1742854" y="1733699"/>
                </a:cubicBezTo>
                <a:cubicBezTo>
                  <a:pt x="1743194" y="1732563"/>
                  <a:pt x="1747390" y="1740516"/>
                  <a:pt x="1743081" y="1743128"/>
                </a:cubicBezTo>
                <a:cubicBezTo>
                  <a:pt x="1750679" y="1745401"/>
                  <a:pt x="1759524" y="1726314"/>
                  <a:pt x="1751586" y="1719384"/>
                </a:cubicBezTo>
                <a:close/>
                <a:moveTo>
                  <a:pt x="1789577" y="1718930"/>
                </a:moveTo>
                <a:cubicBezTo>
                  <a:pt x="1789123" y="1724610"/>
                  <a:pt x="1784474" y="1729723"/>
                  <a:pt x="1789690" y="1733245"/>
                </a:cubicBezTo>
                <a:cubicBezTo>
                  <a:pt x="1790144" y="1727678"/>
                  <a:pt x="1794794" y="1722452"/>
                  <a:pt x="1789577" y="1718930"/>
                </a:cubicBezTo>
                <a:close/>
                <a:moveTo>
                  <a:pt x="88940" y="1716544"/>
                </a:moveTo>
                <a:cubicBezTo>
                  <a:pt x="88147" y="1715294"/>
                  <a:pt x="84631" y="1719043"/>
                  <a:pt x="86219" y="1721543"/>
                </a:cubicBezTo>
                <a:cubicBezTo>
                  <a:pt x="87012" y="1722906"/>
                  <a:pt x="90528" y="1719043"/>
                  <a:pt x="88940" y="1716544"/>
                </a:cubicBezTo>
                <a:close/>
                <a:moveTo>
                  <a:pt x="1610736" y="1715408"/>
                </a:moveTo>
                <a:cubicBezTo>
                  <a:pt x="1609942" y="1714158"/>
                  <a:pt x="1606426" y="1717907"/>
                  <a:pt x="1608014" y="1720407"/>
                </a:cubicBezTo>
                <a:cubicBezTo>
                  <a:pt x="1608808" y="1721770"/>
                  <a:pt x="1612323" y="1717794"/>
                  <a:pt x="1610736" y="1715408"/>
                </a:cubicBezTo>
                <a:close/>
                <a:moveTo>
                  <a:pt x="2108021" y="1708819"/>
                </a:moveTo>
                <a:cubicBezTo>
                  <a:pt x="2107341" y="1708478"/>
                  <a:pt x="2106660" y="1709273"/>
                  <a:pt x="2106433" y="1712000"/>
                </a:cubicBezTo>
                <a:cubicBezTo>
                  <a:pt x="2106433" y="1714726"/>
                  <a:pt x="2108702" y="1717453"/>
                  <a:pt x="2109155" y="1712000"/>
                </a:cubicBezTo>
                <a:cubicBezTo>
                  <a:pt x="2109155" y="1710750"/>
                  <a:pt x="2108702" y="1709160"/>
                  <a:pt x="2108021" y="1708819"/>
                </a:cubicBezTo>
                <a:close/>
                <a:moveTo>
                  <a:pt x="1842311" y="1704502"/>
                </a:moveTo>
                <a:cubicBezTo>
                  <a:pt x="1840043" y="1705524"/>
                  <a:pt x="1836641" y="1704388"/>
                  <a:pt x="1836527" y="1709046"/>
                </a:cubicBezTo>
                <a:cubicBezTo>
                  <a:pt x="1838795" y="1707910"/>
                  <a:pt x="1842311" y="1709160"/>
                  <a:pt x="1842311" y="1704502"/>
                </a:cubicBezTo>
                <a:close/>
                <a:moveTo>
                  <a:pt x="1830630" y="1704502"/>
                </a:moveTo>
                <a:cubicBezTo>
                  <a:pt x="1829836" y="1723361"/>
                  <a:pt x="1821444" y="1700980"/>
                  <a:pt x="1818949" y="1714045"/>
                </a:cubicBezTo>
                <a:cubicBezTo>
                  <a:pt x="1821217" y="1715067"/>
                  <a:pt x="1822578" y="1718135"/>
                  <a:pt x="1822125" y="1723701"/>
                </a:cubicBezTo>
                <a:cubicBezTo>
                  <a:pt x="1816908" y="1723361"/>
                  <a:pt x="1812939" y="1724838"/>
                  <a:pt x="1810330" y="1728473"/>
                </a:cubicBezTo>
                <a:cubicBezTo>
                  <a:pt x="1808402" y="1701775"/>
                  <a:pt x="1801598" y="1739493"/>
                  <a:pt x="1795701" y="1723929"/>
                </a:cubicBezTo>
                <a:cubicBezTo>
                  <a:pt x="1795814" y="1736539"/>
                  <a:pt x="1796835" y="1750967"/>
                  <a:pt x="1792866" y="1757216"/>
                </a:cubicBezTo>
                <a:cubicBezTo>
                  <a:pt x="1803980" y="1760170"/>
                  <a:pt x="1812939" y="1744492"/>
                  <a:pt x="1819063" y="1737789"/>
                </a:cubicBezTo>
                <a:cubicBezTo>
                  <a:pt x="1821558" y="1735176"/>
                  <a:pt x="1825300" y="1736198"/>
                  <a:pt x="1827795" y="1733017"/>
                </a:cubicBezTo>
                <a:cubicBezTo>
                  <a:pt x="1829723" y="1730745"/>
                  <a:pt x="1827341" y="1719157"/>
                  <a:pt x="1833579" y="1723588"/>
                </a:cubicBezTo>
                <a:cubicBezTo>
                  <a:pt x="1833012" y="1716430"/>
                  <a:pt x="1834599" y="1705978"/>
                  <a:pt x="1830630" y="1704502"/>
                </a:cubicBezTo>
                <a:close/>
                <a:moveTo>
                  <a:pt x="1538950" y="1703479"/>
                </a:moveTo>
                <a:cubicBezTo>
                  <a:pt x="1538269" y="1703138"/>
                  <a:pt x="1537816" y="1703706"/>
                  <a:pt x="1537475" y="1706433"/>
                </a:cubicBezTo>
                <a:cubicBezTo>
                  <a:pt x="1537589" y="1709046"/>
                  <a:pt x="1539744" y="1711773"/>
                  <a:pt x="1540311" y="1706319"/>
                </a:cubicBezTo>
                <a:cubicBezTo>
                  <a:pt x="1540311" y="1704956"/>
                  <a:pt x="1539630" y="1703820"/>
                  <a:pt x="1538950" y="1703479"/>
                </a:cubicBezTo>
                <a:close/>
                <a:moveTo>
                  <a:pt x="1486556" y="1701889"/>
                </a:moveTo>
                <a:cubicBezTo>
                  <a:pt x="1484628" y="1713704"/>
                  <a:pt x="1469659" y="1716658"/>
                  <a:pt x="1466030" y="1711659"/>
                </a:cubicBezTo>
                <a:cubicBezTo>
                  <a:pt x="1470339" y="1697912"/>
                  <a:pt x="1473741" y="1706206"/>
                  <a:pt x="1486556" y="1701889"/>
                </a:cubicBezTo>
                <a:close/>
                <a:moveTo>
                  <a:pt x="1807042" y="1699730"/>
                </a:moveTo>
                <a:cubicBezTo>
                  <a:pt x="1805000" y="1699730"/>
                  <a:pt x="1803186" y="1699844"/>
                  <a:pt x="1801258" y="1699957"/>
                </a:cubicBezTo>
                <a:cubicBezTo>
                  <a:pt x="1801258" y="1703025"/>
                  <a:pt x="1801371" y="1706319"/>
                  <a:pt x="1801485" y="1709500"/>
                </a:cubicBezTo>
                <a:cubicBezTo>
                  <a:pt x="1803413" y="1709387"/>
                  <a:pt x="1805227" y="1709387"/>
                  <a:pt x="1807155" y="1709500"/>
                </a:cubicBezTo>
                <a:cubicBezTo>
                  <a:pt x="1807155" y="1706206"/>
                  <a:pt x="1807042" y="1702911"/>
                  <a:pt x="1807042" y="1699730"/>
                </a:cubicBezTo>
                <a:close/>
                <a:moveTo>
                  <a:pt x="1927479" y="1698935"/>
                </a:moveTo>
                <a:cubicBezTo>
                  <a:pt x="1928840" y="1722565"/>
                  <a:pt x="1926572" y="1714613"/>
                  <a:pt x="1915685" y="1713363"/>
                </a:cubicBezTo>
                <a:cubicBezTo>
                  <a:pt x="1921241" y="1742788"/>
                  <a:pt x="1900488" y="1730064"/>
                  <a:pt x="1898220" y="1746991"/>
                </a:cubicBezTo>
                <a:cubicBezTo>
                  <a:pt x="1904231" y="1748354"/>
                  <a:pt x="1906272" y="1756307"/>
                  <a:pt x="1910128" y="1761079"/>
                </a:cubicBezTo>
                <a:cubicBezTo>
                  <a:pt x="1914550" y="1755398"/>
                  <a:pt x="1918520" y="1749150"/>
                  <a:pt x="1921922" y="1741992"/>
                </a:cubicBezTo>
                <a:cubicBezTo>
                  <a:pt x="1925891" y="1742106"/>
                  <a:pt x="1928273" y="1739720"/>
                  <a:pt x="1930654" y="1737221"/>
                </a:cubicBezTo>
                <a:cubicBezTo>
                  <a:pt x="1925324" y="1720293"/>
                  <a:pt x="1932355" y="1725406"/>
                  <a:pt x="1933149" y="1708478"/>
                </a:cubicBezTo>
                <a:cubicBezTo>
                  <a:pt x="1924984" y="1708478"/>
                  <a:pt x="1940294" y="1695413"/>
                  <a:pt x="1927479" y="1698935"/>
                </a:cubicBezTo>
                <a:close/>
                <a:moveTo>
                  <a:pt x="1936211" y="1694163"/>
                </a:moveTo>
                <a:cubicBezTo>
                  <a:pt x="1936211" y="1698935"/>
                  <a:pt x="1936098" y="1703706"/>
                  <a:pt x="1936211" y="1708478"/>
                </a:cubicBezTo>
                <a:cubicBezTo>
                  <a:pt x="1944830" y="1715408"/>
                  <a:pt x="1944716" y="1687119"/>
                  <a:pt x="1936211" y="1694163"/>
                </a:cubicBezTo>
                <a:close/>
                <a:moveTo>
                  <a:pt x="1715523" y="1693141"/>
                </a:moveTo>
                <a:cubicBezTo>
                  <a:pt x="1714616" y="1692232"/>
                  <a:pt x="1713935" y="1692345"/>
                  <a:pt x="1713368" y="1695754"/>
                </a:cubicBezTo>
                <a:cubicBezTo>
                  <a:pt x="1713368" y="1700525"/>
                  <a:pt x="1718358" y="1701661"/>
                  <a:pt x="1719039" y="1695526"/>
                </a:cubicBezTo>
                <a:cubicBezTo>
                  <a:pt x="1717451" y="1695867"/>
                  <a:pt x="1716430" y="1694050"/>
                  <a:pt x="1715523" y="1693141"/>
                </a:cubicBezTo>
                <a:close/>
                <a:moveTo>
                  <a:pt x="1675037" y="1691209"/>
                </a:moveTo>
                <a:cubicBezTo>
                  <a:pt x="1672769" y="1692232"/>
                  <a:pt x="1669367" y="1691323"/>
                  <a:pt x="1669253" y="1695981"/>
                </a:cubicBezTo>
                <a:cubicBezTo>
                  <a:pt x="1671521" y="1694958"/>
                  <a:pt x="1674924" y="1695867"/>
                  <a:pt x="1675037" y="1691209"/>
                </a:cubicBezTo>
                <a:close/>
                <a:moveTo>
                  <a:pt x="1979079" y="1688369"/>
                </a:moveTo>
                <a:cubicBezTo>
                  <a:pt x="1978058" y="1688710"/>
                  <a:pt x="1977151" y="1690187"/>
                  <a:pt x="1977037" y="1693822"/>
                </a:cubicBezTo>
                <a:cubicBezTo>
                  <a:pt x="1976017" y="1686665"/>
                  <a:pt x="1968532" y="1705751"/>
                  <a:pt x="1971480" y="1713022"/>
                </a:cubicBezTo>
                <a:cubicBezTo>
                  <a:pt x="1973068" y="1716885"/>
                  <a:pt x="1976243" y="1710864"/>
                  <a:pt x="1977264" y="1717567"/>
                </a:cubicBezTo>
                <a:cubicBezTo>
                  <a:pt x="1977151" y="1716658"/>
                  <a:pt x="1972955" y="1724383"/>
                  <a:pt x="1974429" y="1727337"/>
                </a:cubicBezTo>
                <a:cubicBezTo>
                  <a:pt x="1987357" y="1727564"/>
                  <a:pt x="1993481" y="1716771"/>
                  <a:pt x="1994729" y="1698367"/>
                </a:cubicBezTo>
                <a:cubicBezTo>
                  <a:pt x="1985769" y="1694958"/>
                  <a:pt x="1986223" y="1706774"/>
                  <a:pt x="1977264" y="1703252"/>
                </a:cubicBezTo>
                <a:cubicBezTo>
                  <a:pt x="1977264" y="1700071"/>
                  <a:pt x="1977037" y="1697003"/>
                  <a:pt x="1977037" y="1693822"/>
                </a:cubicBezTo>
                <a:cubicBezTo>
                  <a:pt x="1986223" y="1697231"/>
                  <a:pt x="1981914" y="1687460"/>
                  <a:pt x="1979079" y="1688369"/>
                </a:cubicBezTo>
                <a:close/>
                <a:moveTo>
                  <a:pt x="1851270" y="1685983"/>
                </a:moveTo>
                <a:cubicBezTo>
                  <a:pt x="1849909" y="1685870"/>
                  <a:pt x="1848662" y="1686779"/>
                  <a:pt x="1848321" y="1689846"/>
                </a:cubicBezTo>
                <a:cubicBezTo>
                  <a:pt x="1848888" y="1695526"/>
                  <a:pt x="1851497" y="1692800"/>
                  <a:pt x="1853992" y="1689846"/>
                </a:cubicBezTo>
                <a:cubicBezTo>
                  <a:pt x="1853992" y="1687460"/>
                  <a:pt x="1852631" y="1686211"/>
                  <a:pt x="1851270" y="1685983"/>
                </a:cubicBezTo>
                <a:close/>
                <a:moveTo>
                  <a:pt x="2015142" y="1684052"/>
                </a:moveTo>
                <a:cubicBezTo>
                  <a:pt x="2005956" y="1682007"/>
                  <a:pt x="1998584" y="1699162"/>
                  <a:pt x="2009585" y="1703252"/>
                </a:cubicBezTo>
                <a:cubicBezTo>
                  <a:pt x="2011059" y="1696208"/>
                  <a:pt x="2013667" y="1691096"/>
                  <a:pt x="2015142" y="1684052"/>
                </a:cubicBezTo>
                <a:close/>
                <a:moveTo>
                  <a:pt x="61723" y="1683257"/>
                </a:moveTo>
                <a:cubicBezTo>
                  <a:pt x="61723" y="1687915"/>
                  <a:pt x="58207" y="1687119"/>
                  <a:pt x="56053" y="1688256"/>
                </a:cubicBezTo>
                <a:cubicBezTo>
                  <a:pt x="56053" y="1683484"/>
                  <a:pt x="59455" y="1684393"/>
                  <a:pt x="61723" y="1683257"/>
                </a:cubicBezTo>
                <a:close/>
                <a:moveTo>
                  <a:pt x="1815774" y="1681666"/>
                </a:moveTo>
                <a:cubicBezTo>
                  <a:pt x="1815207" y="1682689"/>
                  <a:pt x="1814980" y="1685302"/>
                  <a:pt x="1815774" y="1690187"/>
                </a:cubicBezTo>
                <a:cubicBezTo>
                  <a:pt x="1822351" y="1689392"/>
                  <a:pt x="1817362" y="1678599"/>
                  <a:pt x="1815774" y="1681666"/>
                </a:cubicBezTo>
                <a:close/>
                <a:moveTo>
                  <a:pt x="1734348" y="1680076"/>
                </a:moveTo>
                <a:cubicBezTo>
                  <a:pt x="1731627" y="1680530"/>
                  <a:pt x="1728111" y="1685075"/>
                  <a:pt x="1727771" y="1685983"/>
                </a:cubicBezTo>
                <a:cubicBezTo>
                  <a:pt x="1724822" y="1695413"/>
                  <a:pt x="1738771" y="1684506"/>
                  <a:pt x="1736503" y="1681098"/>
                </a:cubicBezTo>
                <a:cubicBezTo>
                  <a:pt x="1735936" y="1680076"/>
                  <a:pt x="1735256" y="1679962"/>
                  <a:pt x="1734348" y="1680076"/>
                </a:cubicBezTo>
                <a:close/>
                <a:moveTo>
                  <a:pt x="1929066" y="1676895"/>
                </a:moveTo>
                <a:cubicBezTo>
                  <a:pt x="1928386" y="1676554"/>
                  <a:pt x="1927479" y="1677008"/>
                  <a:pt x="1927252" y="1679735"/>
                </a:cubicBezTo>
                <a:cubicBezTo>
                  <a:pt x="1927252" y="1682348"/>
                  <a:pt x="1929747" y="1685075"/>
                  <a:pt x="1930201" y="1679735"/>
                </a:cubicBezTo>
                <a:cubicBezTo>
                  <a:pt x="1930201" y="1678372"/>
                  <a:pt x="1929747" y="1677236"/>
                  <a:pt x="1929066" y="1676895"/>
                </a:cubicBezTo>
                <a:close/>
                <a:moveTo>
                  <a:pt x="1713935" y="1675872"/>
                </a:moveTo>
                <a:cubicBezTo>
                  <a:pt x="1712574" y="1676213"/>
                  <a:pt x="1710987" y="1677576"/>
                  <a:pt x="1710193" y="1681325"/>
                </a:cubicBezTo>
                <a:cubicBezTo>
                  <a:pt x="1704976" y="1675304"/>
                  <a:pt x="1689780" y="1683598"/>
                  <a:pt x="1680934" y="1686438"/>
                </a:cubicBezTo>
                <a:cubicBezTo>
                  <a:pt x="1680140" y="1690414"/>
                  <a:pt x="1682295" y="1696776"/>
                  <a:pt x="1681161" y="1700752"/>
                </a:cubicBezTo>
                <a:cubicBezTo>
                  <a:pt x="1680821" y="1702002"/>
                  <a:pt x="1675944" y="1699616"/>
                  <a:pt x="1675264" y="1700752"/>
                </a:cubicBezTo>
                <a:cubicBezTo>
                  <a:pt x="1673563" y="1703365"/>
                  <a:pt x="1676171" y="1713704"/>
                  <a:pt x="1673449" y="1714840"/>
                </a:cubicBezTo>
                <a:cubicBezTo>
                  <a:pt x="1677872" y="1718248"/>
                  <a:pt x="1673790" y="1723020"/>
                  <a:pt x="1673449" y="1728473"/>
                </a:cubicBezTo>
                <a:cubicBezTo>
                  <a:pt x="1668346" y="1725178"/>
                  <a:pt x="1672429" y="1720293"/>
                  <a:pt x="1673109" y="1714840"/>
                </a:cubicBezTo>
                <a:cubicBezTo>
                  <a:pt x="1672769" y="1714840"/>
                  <a:pt x="1672882" y="1715408"/>
                  <a:pt x="1672429" y="1715181"/>
                </a:cubicBezTo>
                <a:cubicBezTo>
                  <a:pt x="1669707" y="1715181"/>
                  <a:pt x="1666758" y="1715181"/>
                  <a:pt x="1663923" y="1715181"/>
                </a:cubicBezTo>
                <a:cubicBezTo>
                  <a:pt x="1663243" y="1718362"/>
                  <a:pt x="1660634" y="1718135"/>
                  <a:pt x="1658593" y="1719157"/>
                </a:cubicBezTo>
                <a:cubicBezTo>
                  <a:pt x="1658593" y="1714954"/>
                  <a:pt x="1661315" y="1715294"/>
                  <a:pt x="1663583" y="1714613"/>
                </a:cubicBezTo>
                <a:cubicBezTo>
                  <a:pt x="1663356" y="1706774"/>
                  <a:pt x="1666985" y="1704956"/>
                  <a:pt x="1666305" y="1696208"/>
                </a:cubicBezTo>
                <a:cubicBezTo>
                  <a:pt x="1650655" y="1689960"/>
                  <a:pt x="1653490" y="1713136"/>
                  <a:pt x="1643056" y="1715181"/>
                </a:cubicBezTo>
                <a:cubicBezTo>
                  <a:pt x="1636252" y="1716771"/>
                  <a:pt x="1631602" y="1714613"/>
                  <a:pt x="1628200" y="1710636"/>
                </a:cubicBezTo>
                <a:cubicBezTo>
                  <a:pt x="1623891" y="1722793"/>
                  <a:pt x="1617200" y="1730404"/>
                  <a:pt x="1608014" y="1734608"/>
                </a:cubicBezTo>
                <a:cubicBezTo>
                  <a:pt x="1604158" y="1733017"/>
                  <a:pt x="1603364" y="1726201"/>
                  <a:pt x="1599282" y="1725178"/>
                </a:cubicBezTo>
                <a:cubicBezTo>
                  <a:pt x="1600189" y="1730859"/>
                  <a:pt x="1597921" y="1738584"/>
                  <a:pt x="1599282" y="1744151"/>
                </a:cubicBezTo>
                <a:cubicBezTo>
                  <a:pt x="1600416" y="1749150"/>
                  <a:pt x="1604839" y="1747559"/>
                  <a:pt x="1605179" y="1753694"/>
                </a:cubicBezTo>
                <a:cubicBezTo>
                  <a:pt x="1595313" y="1748923"/>
                  <a:pt x="1595539" y="1760511"/>
                  <a:pt x="1596447" y="1772894"/>
                </a:cubicBezTo>
                <a:cubicBezTo>
                  <a:pt x="1603818" y="1766418"/>
                  <a:pt x="1608014" y="1777097"/>
                  <a:pt x="1614138" y="1768009"/>
                </a:cubicBezTo>
                <a:cubicBezTo>
                  <a:pt x="1616293" y="1764828"/>
                  <a:pt x="1618334" y="1762783"/>
                  <a:pt x="1619922" y="1758466"/>
                </a:cubicBezTo>
                <a:cubicBezTo>
                  <a:pt x="1619241" y="1760170"/>
                  <a:pt x="1616066" y="1751649"/>
                  <a:pt x="1619922" y="1753694"/>
                </a:cubicBezTo>
                <a:cubicBezTo>
                  <a:pt x="1628881" y="1750286"/>
                  <a:pt x="1625479" y="1750172"/>
                  <a:pt x="1634551" y="1753467"/>
                </a:cubicBezTo>
                <a:cubicBezTo>
                  <a:pt x="1636706" y="1749718"/>
                  <a:pt x="1639654" y="1745287"/>
                  <a:pt x="1643283" y="1743924"/>
                </a:cubicBezTo>
                <a:cubicBezTo>
                  <a:pt x="1642149" y="1744378"/>
                  <a:pt x="1644758" y="1751308"/>
                  <a:pt x="1646118" y="1748695"/>
                </a:cubicBezTo>
                <a:cubicBezTo>
                  <a:pt x="1648160" y="1744492"/>
                  <a:pt x="1651108" y="1742560"/>
                  <a:pt x="1652242" y="1748695"/>
                </a:cubicBezTo>
                <a:cubicBezTo>
                  <a:pt x="1654397" y="1764601"/>
                  <a:pt x="1646232" y="1756307"/>
                  <a:pt x="1643510" y="1753467"/>
                </a:cubicBezTo>
                <a:cubicBezTo>
                  <a:pt x="1643737" y="1760965"/>
                  <a:pt x="1641922" y="1771758"/>
                  <a:pt x="1646232" y="1772553"/>
                </a:cubicBezTo>
                <a:cubicBezTo>
                  <a:pt x="1653830" y="1759602"/>
                  <a:pt x="1656438" y="1765964"/>
                  <a:pt x="1666872" y="1767782"/>
                </a:cubicBezTo>
                <a:cubicBezTo>
                  <a:pt x="1668800" y="1753580"/>
                  <a:pt x="1678326" y="1751536"/>
                  <a:pt x="1690120" y="1753126"/>
                </a:cubicBezTo>
                <a:cubicBezTo>
                  <a:pt x="1693069" y="1743583"/>
                  <a:pt x="1695223" y="1732790"/>
                  <a:pt x="1701801" y="1729268"/>
                </a:cubicBezTo>
                <a:cubicBezTo>
                  <a:pt x="1707131" y="1738130"/>
                  <a:pt x="1709172" y="1725292"/>
                  <a:pt x="1719265" y="1729041"/>
                </a:cubicBezTo>
                <a:cubicBezTo>
                  <a:pt x="1722668" y="1714158"/>
                  <a:pt x="1710646" y="1721770"/>
                  <a:pt x="1707811" y="1719612"/>
                </a:cubicBezTo>
                <a:cubicBezTo>
                  <a:pt x="1705316" y="1717680"/>
                  <a:pt x="1704749" y="1706774"/>
                  <a:pt x="1698852" y="1710068"/>
                </a:cubicBezTo>
                <a:cubicBezTo>
                  <a:pt x="1698399" y="1715635"/>
                  <a:pt x="1693522" y="1714272"/>
                  <a:pt x="1690120" y="1714954"/>
                </a:cubicBezTo>
                <a:cubicBezTo>
                  <a:pt x="1687738" y="1717567"/>
                  <a:pt x="1685357" y="1719952"/>
                  <a:pt x="1681388" y="1719725"/>
                </a:cubicBezTo>
                <a:cubicBezTo>
                  <a:pt x="1687625" y="1710864"/>
                  <a:pt x="1686264" y="1690073"/>
                  <a:pt x="1695677" y="1686211"/>
                </a:cubicBezTo>
                <a:cubicBezTo>
                  <a:pt x="1702481" y="1687574"/>
                  <a:pt x="1708265" y="1696322"/>
                  <a:pt x="1710193" y="1681325"/>
                </a:cubicBezTo>
                <a:cubicBezTo>
                  <a:pt x="1721874" y="1685075"/>
                  <a:pt x="1718018" y="1675077"/>
                  <a:pt x="1713935" y="1675872"/>
                </a:cubicBezTo>
                <a:close/>
                <a:moveTo>
                  <a:pt x="1594519" y="1674282"/>
                </a:moveTo>
                <a:cubicBezTo>
                  <a:pt x="1593838" y="1673941"/>
                  <a:pt x="1593158" y="1674736"/>
                  <a:pt x="1592931" y="1677463"/>
                </a:cubicBezTo>
                <a:cubicBezTo>
                  <a:pt x="1592931" y="1680189"/>
                  <a:pt x="1595313" y="1682916"/>
                  <a:pt x="1595880" y="1677463"/>
                </a:cubicBezTo>
                <a:cubicBezTo>
                  <a:pt x="1595880" y="1676213"/>
                  <a:pt x="1595199" y="1674736"/>
                  <a:pt x="1594519" y="1674282"/>
                </a:cubicBezTo>
                <a:close/>
                <a:moveTo>
                  <a:pt x="1639768" y="1672350"/>
                </a:moveTo>
                <a:cubicBezTo>
                  <a:pt x="1641469" y="1691323"/>
                  <a:pt x="1629448" y="1667124"/>
                  <a:pt x="1631149" y="1691437"/>
                </a:cubicBezTo>
                <a:cubicBezTo>
                  <a:pt x="1639654" y="1684166"/>
                  <a:pt x="1642036" y="1696776"/>
                  <a:pt x="1645665" y="1681893"/>
                </a:cubicBezTo>
                <a:cubicBezTo>
                  <a:pt x="1641809" y="1681780"/>
                  <a:pt x="1642943" y="1673486"/>
                  <a:pt x="1639768" y="1672350"/>
                </a:cubicBezTo>
                <a:close/>
                <a:moveTo>
                  <a:pt x="1955263" y="1667238"/>
                </a:moveTo>
                <a:cubicBezTo>
                  <a:pt x="1954583" y="1666784"/>
                  <a:pt x="1953902" y="1667465"/>
                  <a:pt x="1953676" y="1670192"/>
                </a:cubicBezTo>
                <a:cubicBezTo>
                  <a:pt x="1953676" y="1672805"/>
                  <a:pt x="1956057" y="1675531"/>
                  <a:pt x="1956624" y="1670192"/>
                </a:cubicBezTo>
                <a:cubicBezTo>
                  <a:pt x="1956624" y="1668828"/>
                  <a:pt x="1955944" y="1667579"/>
                  <a:pt x="1955263" y="1667238"/>
                </a:cubicBezTo>
                <a:close/>
                <a:moveTo>
                  <a:pt x="1718925" y="1667011"/>
                </a:moveTo>
                <a:cubicBezTo>
                  <a:pt x="1716544" y="1668033"/>
                  <a:pt x="1713255" y="1667011"/>
                  <a:pt x="1713141" y="1671782"/>
                </a:cubicBezTo>
                <a:cubicBezTo>
                  <a:pt x="1715410" y="1670646"/>
                  <a:pt x="1718812" y="1671555"/>
                  <a:pt x="1718925" y="1667011"/>
                </a:cubicBezTo>
                <a:close/>
                <a:moveTo>
                  <a:pt x="1780391" y="1666556"/>
                </a:moveTo>
                <a:cubicBezTo>
                  <a:pt x="1769958" y="1665647"/>
                  <a:pt x="1765308" y="1673373"/>
                  <a:pt x="1766102" y="1690414"/>
                </a:cubicBezTo>
                <a:cubicBezTo>
                  <a:pt x="1771886" y="1691777"/>
                  <a:pt x="1771886" y="1684052"/>
                  <a:pt x="1774834" y="1680871"/>
                </a:cubicBezTo>
                <a:cubicBezTo>
                  <a:pt x="1775061" y="1673373"/>
                  <a:pt x="1782092" y="1677122"/>
                  <a:pt x="1780391" y="1666556"/>
                </a:cubicBezTo>
                <a:close/>
                <a:moveTo>
                  <a:pt x="1798083" y="1666443"/>
                </a:moveTo>
                <a:cubicBezTo>
                  <a:pt x="1792639" y="1673373"/>
                  <a:pt x="1782886" y="1673600"/>
                  <a:pt x="1780618" y="1685643"/>
                </a:cubicBezTo>
                <a:cubicBezTo>
                  <a:pt x="1790144" y="1685188"/>
                  <a:pt x="1796381" y="1679394"/>
                  <a:pt x="1798083" y="1666443"/>
                </a:cubicBezTo>
                <a:close/>
                <a:moveTo>
                  <a:pt x="1909561" y="1665647"/>
                </a:moveTo>
                <a:cubicBezTo>
                  <a:pt x="1909561" y="1671896"/>
                  <a:pt x="1904571" y="1670078"/>
                  <a:pt x="1903777" y="1675304"/>
                </a:cubicBezTo>
                <a:cubicBezTo>
                  <a:pt x="1910241" y="1674395"/>
                  <a:pt x="1913190" y="1678940"/>
                  <a:pt x="1912736" y="1689392"/>
                </a:cubicBezTo>
                <a:cubicBezTo>
                  <a:pt x="1900942" y="1694277"/>
                  <a:pt x="1899241" y="1686324"/>
                  <a:pt x="1892323" y="1699162"/>
                </a:cubicBezTo>
                <a:cubicBezTo>
                  <a:pt x="1896859" y="1700298"/>
                  <a:pt x="1892663" y="1707001"/>
                  <a:pt x="1889374" y="1708705"/>
                </a:cubicBezTo>
                <a:cubicBezTo>
                  <a:pt x="1877807" y="1705978"/>
                  <a:pt x="1876219" y="1714158"/>
                  <a:pt x="1871683" y="1718362"/>
                </a:cubicBezTo>
                <a:cubicBezTo>
                  <a:pt x="1867941" y="1721884"/>
                  <a:pt x="1863178" y="1719384"/>
                  <a:pt x="1862951" y="1728132"/>
                </a:cubicBezTo>
                <a:cubicBezTo>
                  <a:pt x="1876673" y="1720520"/>
                  <a:pt x="1872590" y="1732108"/>
                  <a:pt x="1886426" y="1732904"/>
                </a:cubicBezTo>
                <a:cubicBezTo>
                  <a:pt x="1891756" y="1730291"/>
                  <a:pt x="1894818" y="1717453"/>
                  <a:pt x="1901055" y="1713363"/>
                </a:cubicBezTo>
                <a:cubicBezTo>
                  <a:pt x="1902303" y="1712681"/>
                  <a:pt x="1906045" y="1714840"/>
                  <a:pt x="1906952" y="1713363"/>
                </a:cubicBezTo>
                <a:cubicBezTo>
                  <a:pt x="1909901" y="1708932"/>
                  <a:pt x="1910808" y="1699389"/>
                  <a:pt x="1912736" y="1694390"/>
                </a:cubicBezTo>
                <a:cubicBezTo>
                  <a:pt x="1915231" y="1687801"/>
                  <a:pt x="1922489" y="1685529"/>
                  <a:pt x="1918520" y="1675077"/>
                </a:cubicBezTo>
                <a:cubicBezTo>
                  <a:pt x="1912736" y="1676554"/>
                  <a:pt x="1912623" y="1668715"/>
                  <a:pt x="1909561" y="1665647"/>
                </a:cubicBezTo>
                <a:close/>
                <a:moveTo>
                  <a:pt x="2095887" y="1665193"/>
                </a:moveTo>
                <a:cubicBezTo>
                  <a:pt x="2092825" y="1669624"/>
                  <a:pt x="2095093" y="1682689"/>
                  <a:pt x="2087154" y="1679508"/>
                </a:cubicBezTo>
                <a:cubicBezTo>
                  <a:pt x="2090330" y="1674963"/>
                  <a:pt x="2088062" y="1661898"/>
                  <a:pt x="2095887" y="1665193"/>
                </a:cubicBezTo>
                <a:close/>
                <a:moveTo>
                  <a:pt x="1968078" y="1665193"/>
                </a:moveTo>
                <a:cubicBezTo>
                  <a:pt x="1961841" y="1663034"/>
                  <a:pt x="1962635" y="1671896"/>
                  <a:pt x="1962408" y="1679508"/>
                </a:cubicBezTo>
                <a:cubicBezTo>
                  <a:pt x="1954243" y="1678712"/>
                  <a:pt x="1952542" y="1687006"/>
                  <a:pt x="1956851" y="1693936"/>
                </a:cubicBezTo>
                <a:cubicBezTo>
                  <a:pt x="1946985" y="1690755"/>
                  <a:pt x="1946077" y="1702116"/>
                  <a:pt x="1945057" y="1713249"/>
                </a:cubicBezTo>
                <a:cubicBezTo>
                  <a:pt x="1951861" y="1711545"/>
                  <a:pt x="1958892" y="1709955"/>
                  <a:pt x="1956851" y="1693936"/>
                </a:cubicBezTo>
                <a:cubicBezTo>
                  <a:pt x="1969326" y="1698253"/>
                  <a:pt x="1968985" y="1682348"/>
                  <a:pt x="1968078" y="1665193"/>
                </a:cubicBezTo>
                <a:close/>
                <a:moveTo>
                  <a:pt x="2258397" y="1663262"/>
                </a:moveTo>
                <a:cubicBezTo>
                  <a:pt x="2249665" y="1673032"/>
                  <a:pt x="2241500" y="1654627"/>
                  <a:pt x="2240933" y="1677690"/>
                </a:cubicBezTo>
                <a:cubicBezTo>
                  <a:pt x="2234696" y="1675531"/>
                  <a:pt x="2235489" y="1684506"/>
                  <a:pt x="2235263" y="1692005"/>
                </a:cubicBezTo>
                <a:cubicBezTo>
                  <a:pt x="2243314" y="1692800"/>
                  <a:pt x="2245242" y="1684734"/>
                  <a:pt x="2240933" y="1677690"/>
                </a:cubicBezTo>
                <a:cubicBezTo>
                  <a:pt x="2249892" y="1677917"/>
                  <a:pt x="2255903" y="1673146"/>
                  <a:pt x="2258397" y="1663262"/>
                </a:cubicBezTo>
                <a:close/>
                <a:moveTo>
                  <a:pt x="1759978" y="1657013"/>
                </a:moveTo>
                <a:cubicBezTo>
                  <a:pt x="1757710" y="1658149"/>
                  <a:pt x="1754081" y="1657240"/>
                  <a:pt x="1753968" y="1661785"/>
                </a:cubicBezTo>
                <a:cubicBezTo>
                  <a:pt x="1756236" y="1660762"/>
                  <a:pt x="1759978" y="1661671"/>
                  <a:pt x="1759978" y="1657013"/>
                </a:cubicBezTo>
                <a:close/>
                <a:moveTo>
                  <a:pt x="1512073" y="1655650"/>
                </a:moveTo>
                <a:cubicBezTo>
                  <a:pt x="1508444" y="1655650"/>
                  <a:pt x="1505495" y="1658263"/>
                  <a:pt x="1504815" y="1668601"/>
                </a:cubicBezTo>
                <a:cubicBezTo>
                  <a:pt x="1514114" y="1669397"/>
                  <a:pt x="1522733" y="1668601"/>
                  <a:pt x="1525454" y="1658831"/>
                </a:cubicBezTo>
                <a:cubicBezTo>
                  <a:pt x="1520578" y="1658490"/>
                  <a:pt x="1515815" y="1655763"/>
                  <a:pt x="1512073" y="1655650"/>
                </a:cubicBezTo>
                <a:close/>
                <a:moveTo>
                  <a:pt x="2290605" y="1653264"/>
                </a:moveTo>
                <a:cubicBezTo>
                  <a:pt x="2289698" y="1652014"/>
                  <a:pt x="2286069" y="1655877"/>
                  <a:pt x="2287656" y="1658263"/>
                </a:cubicBezTo>
                <a:cubicBezTo>
                  <a:pt x="2288450" y="1659513"/>
                  <a:pt x="2292079" y="1655877"/>
                  <a:pt x="2290605" y="1653264"/>
                </a:cubicBezTo>
                <a:close/>
                <a:moveTo>
                  <a:pt x="1616293" y="1653264"/>
                </a:moveTo>
                <a:cubicBezTo>
                  <a:pt x="1616293" y="1670646"/>
                  <a:pt x="1595426" y="1654627"/>
                  <a:pt x="1598828" y="1677463"/>
                </a:cubicBezTo>
                <a:cubicBezTo>
                  <a:pt x="1603251" y="1686438"/>
                  <a:pt x="1625592" y="1660989"/>
                  <a:pt x="1616293" y="1653264"/>
                </a:cubicBezTo>
                <a:close/>
                <a:moveTo>
                  <a:pt x="1751246" y="1652469"/>
                </a:moveTo>
                <a:cubicBezTo>
                  <a:pt x="1746143" y="1651333"/>
                  <a:pt x="1733895" y="1661558"/>
                  <a:pt x="1742514" y="1666784"/>
                </a:cubicBezTo>
                <a:cubicBezTo>
                  <a:pt x="1743648" y="1658604"/>
                  <a:pt x="1746256" y="1667806"/>
                  <a:pt x="1751246" y="1666784"/>
                </a:cubicBezTo>
                <a:cubicBezTo>
                  <a:pt x="1751246" y="1662012"/>
                  <a:pt x="1751246" y="1657240"/>
                  <a:pt x="1751246" y="1652469"/>
                </a:cubicBezTo>
                <a:close/>
                <a:moveTo>
                  <a:pt x="2283460" y="1650537"/>
                </a:moveTo>
                <a:cubicBezTo>
                  <a:pt x="2282780" y="1650197"/>
                  <a:pt x="2282099" y="1650765"/>
                  <a:pt x="2281873" y="1653491"/>
                </a:cubicBezTo>
                <a:cubicBezTo>
                  <a:pt x="2281873" y="1656104"/>
                  <a:pt x="2284367" y="1658831"/>
                  <a:pt x="2284821" y="1653264"/>
                </a:cubicBezTo>
                <a:cubicBezTo>
                  <a:pt x="2284821" y="1652014"/>
                  <a:pt x="2284141" y="1650878"/>
                  <a:pt x="2283460" y="1650537"/>
                </a:cubicBezTo>
                <a:close/>
                <a:moveTo>
                  <a:pt x="2053246" y="1650310"/>
                </a:moveTo>
                <a:cubicBezTo>
                  <a:pt x="2038843" y="1652355"/>
                  <a:pt x="2032720" y="1672010"/>
                  <a:pt x="2024101" y="1684052"/>
                </a:cubicBezTo>
                <a:cubicBezTo>
                  <a:pt x="2021833" y="1687233"/>
                  <a:pt x="2016162" y="1683484"/>
                  <a:pt x="2018317" y="1693595"/>
                </a:cubicBezTo>
                <a:cubicBezTo>
                  <a:pt x="2021039" y="1698935"/>
                  <a:pt x="2023760" y="1694958"/>
                  <a:pt x="2033060" y="1698139"/>
                </a:cubicBezTo>
                <a:cubicBezTo>
                  <a:pt x="2035441" y="1683370"/>
                  <a:pt x="2043493" y="1677349"/>
                  <a:pt x="2053246" y="1674168"/>
                </a:cubicBezTo>
                <a:cubicBezTo>
                  <a:pt x="2053133" y="1666102"/>
                  <a:pt x="2053246" y="1658263"/>
                  <a:pt x="2053246" y="1650310"/>
                </a:cubicBezTo>
                <a:close/>
                <a:moveTo>
                  <a:pt x="2381103" y="1645993"/>
                </a:moveTo>
                <a:cubicBezTo>
                  <a:pt x="2379515" y="1665534"/>
                  <a:pt x="2365566" y="1665079"/>
                  <a:pt x="2366814" y="1689051"/>
                </a:cubicBezTo>
                <a:cubicBezTo>
                  <a:pt x="2365113" y="1690073"/>
                  <a:pt x="2362277" y="1687688"/>
                  <a:pt x="2360803" y="1689051"/>
                </a:cubicBezTo>
                <a:cubicBezTo>
                  <a:pt x="2346060" y="1702229"/>
                  <a:pt x="2339369" y="1728019"/>
                  <a:pt x="2331885" y="1751308"/>
                </a:cubicBezTo>
                <a:cubicBezTo>
                  <a:pt x="2317595" y="1751990"/>
                  <a:pt x="2313626" y="1778461"/>
                  <a:pt x="2299677" y="1765964"/>
                </a:cubicBezTo>
                <a:cubicBezTo>
                  <a:pt x="2290945" y="1769258"/>
                  <a:pt x="2302626" y="1776075"/>
                  <a:pt x="2299904" y="1785050"/>
                </a:cubicBezTo>
                <a:cubicBezTo>
                  <a:pt x="2286295" y="1787890"/>
                  <a:pt x="2282213" y="1778688"/>
                  <a:pt x="2273480" y="1785277"/>
                </a:cubicBezTo>
                <a:cubicBezTo>
                  <a:pt x="2276202" y="1770735"/>
                  <a:pt x="2290832" y="1775507"/>
                  <a:pt x="2287770" y="1751763"/>
                </a:cubicBezTo>
                <a:cubicBezTo>
                  <a:pt x="2298997" y="1758579"/>
                  <a:pt x="2293667" y="1738471"/>
                  <a:pt x="2302739" y="1741992"/>
                </a:cubicBezTo>
                <a:cubicBezTo>
                  <a:pt x="2307049" y="1737903"/>
                  <a:pt x="2306708" y="1726655"/>
                  <a:pt x="2308296" y="1718135"/>
                </a:cubicBezTo>
                <a:cubicBezTo>
                  <a:pt x="2325874" y="1726087"/>
                  <a:pt x="2345380" y="1704161"/>
                  <a:pt x="2349122" y="1674963"/>
                </a:cubicBezTo>
                <a:cubicBezTo>
                  <a:pt x="2351390" y="1673259"/>
                  <a:pt x="2355700" y="1677122"/>
                  <a:pt x="2357855" y="1674963"/>
                </a:cubicBezTo>
                <a:cubicBezTo>
                  <a:pt x="2366587" y="1665761"/>
                  <a:pt x="2368401" y="1647356"/>
                  <a:pt x="2381103" y="1645993"/>
                </a:cubicBezTo>
                <a:close/>
                <a:moveTo>
                  <a:pt x="1767917" y="1644403"/>
                </a:moveTo>
                <a:cubicBezTo>
                  <a:pt x="1766896" y="1645198"/>
                  <a:pt x="1765875" y="1647811"/>
                  <a:pt x="1765762" y="1652469"/>
                </a:cubicBezTo>
                <a:cubicBezTo>
                  <a:pt x="1775401" y="1653037"/>
                  <a:pt x="1770978" y="1641903"/>
                  <a:pt x="1767917" y="1644403"/>
                </a:cubicBezTo>
                <a:close/>
                <a:moveTo>
                  <a:pt x="1692275" y="1643380"/>
                </a:moveTo>
                <a:cubicBezTo>
                  <a:pt x="1686037" y="1642585"/>
                  <a:pt x="1685924" y="1650197"/>
                  <a:pt x="1677759" y="1652923"/>
                </a:cubicBezTo>
                <a:cubicBezTo>
                  <a:pt x="1667099" y="1656445"/>
                  <a:pt x="1651108" y="1644857"/>
                  <a:pt x="1648500" y="1662580"/>
                </a:cubicBezTo>
                <a:cubicBezTo>
                  <a:pt x="1639654" y="1663716"/>
                  <a:pt x="1651335" y="1682348"/>
                  <a:pt x="1648500" y="1662580"/>
                </a:cubicBezTo>
                <a:cubicBezTo>
                  <a:pt x="1651902" y="1663375"/>
                  <a:pt x="1651108" y="1671555"/>
                  <a:pt x="1651675" y="1677122"/>
                </a:cubicBezTo>
                <a:cubicBezTo>
                  <a:pt x="1663243" y="1681666"/>
                  <a:pt x="1672882" y="1679394"/>
                  <a:pt x="1677759" y="1662466"/>
                </a:cubicBezTo>
                <a:cubicBezTo>
                  <a:pt x="1687398" y="1663602"/>
                  <a:pt x="1691821" y="1656786"/>
                  <a:pt x="1692275" y="1643380"/>
                </a:cubicBezTo>
                <a:close/>
                <a:moveTo>
                  <a:pt x="1776649" y="1640426"/>
                </a:moveTo>
                <a:cubicBezTo>
                  <a:pt x="1775742" y="1639517"/>
                  <a:pt x="1775061" y="1639290"/>
                  <a:pt x="1774494" y="1642812"/>
                </a:cubicBezTo>
                <a:cubicBezTo>
                  <a:pt x="1774494" y="1647584"/>
                  <a:pt x="1779484" y="1648720"/>
                  <a:pt x="1780164" y="1642812"/>
                </a:cubicBezTo>
                <a:cubicBezTo>
                  <a:pt x="1778577" y="1643039"/>
                  <a:pt x="1777556" y="1641335"/>
                  <a:pt x="1776649" y="1640426"/>
                </a:cubicBezTo>
                <a:close/>
                <a:moveTo>
                  <a:pt x="1540084" y="1639745"/>
                </a:moveTo>
                <a:cubicBezTo>
                  <a:pt x="1540084" y="1644403"/>
                  <a:pt x="1536682" y="1643494"/>
                  <a:pt x="1534300" y="1644516"/>
                </a:cubicBezTo>
                <a:cubicBezTo>
                  <a:pt x="1534414" y="1639858"/>
                  <a:pt x="1537816" y="1640881"/>
                  <a:pt x="1540084" y="1639745"/>
                </a:cubicBezTo>
                <a:close/>
                <a:moveTo>
                  <a:pt x="1973862" y="1636450"/>
                </a:moveTo>
                <a:cubicBezTo>
                  <a:pt x="1972955" y="1642812"/>
                  <a:pt x="1969779" y="1645652"/>
                  <a:pt x="1971140" y="1655650"/>
                </a:cubicBezTo>
                <a:cubicBezTo>
                  <a:pt x="1979986" y="1649401"/>
                  <a:pt x="1986110" y="1661898"/>
                  <a:pt x="1985543" y="1636450"/>
                </a:cubicBezTo>
                <a:cubicBezTo>
                  <a:pt x="1977604" y="1635996"/>
                  <a:pt x="1979759" y="1644289"/>
                  <a:pt x="1973862" y="1636450"/>
                </a:cubicBezTo>
                <a:close/>
                <a:moveTo>
                  <a:pt x="1635798" y="1635428"/>
                </a:moveTo>
                <a:cubicBezTo>
                  <a:pt x="1632170" y="1637245"/>
                  <a:pt x="1637273" y="1650537"/>
                  <a:pt x="1642489" y="1638836"/>
                </a:cubicBezTo>
                <a:cubicBezTo>
                  <a:pt x="1638974" y="1635541"/>
                  <a:pt x="1636933" y="1634860"/>
                  <a:pt x="1635798" y="1635428"/>
                </a:cubicBezTo>
                <a:close/>
                <a:moveTo>
                  <a:pt x="1787196" y="1634405"/>
                </a:moveTo>
                <a:cubicBezTo>
                  <a:pt x="1786742" y="1634632"/>
                  <a:pt x="1786288" y="1635541"/>
                  <a:pt x="1786175" y="1637813"/>
                </a:cubicBezTo>
                <a:cubicBezTo>
                  <a:pt x="1781412" y="1635314"/>
                  <a:pt x="1786175" y="1647584"/>
                  <a:pt x="1789123" y="1642585"/>
                </a:cubicBezTo>
                <a:cubicBezTo>
                  <a:pt x="1790371" y="1640540"/>
                  <a:pt x="1788443" y="1633837"/>
                  <a:pt x="1787196" y="1634405"/>
                </a:cubicBezTo>
                <a:close/>
                <a:moveTo>
                  <a:pt x="1556414" y="1633837"/>
                </a:moveTo>
                <a:cubicBezTo>
                  <a:pt x="1557889" y="1636336"/>
                  <a:pt x="1554260" y="1639972"/>
                  <a:pt x="1553352" y="1638609"/>
                </a:cubicBezTo>
                <a:cubicBezTo>
                  <a:pt x="1551878" y="1636223"/>
                  <a:pt x="1555507" y="1632474"/>
                  <a:pt x="1556414" y="1633837"/>
                </a:cubicBezTo>
                <a:close/>
                <a:moveTo>
                  <a:pt x="2387794" y="1633610"/>
                </a:moveTo>
                <a:cubicBezTo>
                  <a:pt x="2388247" y="1642244"/>
                  <a:pt x="2384959" y="1644971"/>
                  <a:pt x="2379061" y="1643380"/>
                </a:cubicBezTo>
                <a:cubicBezTo>
                  <a:pt x="2380309" y="1637359"/>
                  <a:pt x="2382804" y="1633383"/>
                  <a:pt x="2387794" y="1633610"/>
                </a:cubicBezTo>
                <a:close/>
                <a:moveTo>
                  <a:pt x="2095887" y="1633610"/>
                </a:moveTo>
                <a:cubicBezTo>
                  <a:pt x="2101103" y="1634746"/>
                  <a:pt x="2102578" y="1641903"/>
                  <a:pt x="2101897" y="1652696"/>
                </a:cubicBezTo>
                <a:cubicBezTo>
                  <a:pt x="2092711" y="1655082"/>
                  <a:pt x="2091350" y="1640767"/>
                  <a:pt x="2095887" y="1633610"/>
                </a:cubicBezTo>
                <a:close/>
                <a:moveTo>
                  <a:pt x="1929860" y="1632019"/>
                </a:moveTo>
                <a:cubicBezTo>
                  <a:pt x="1929180" y="1638836"/>
                  <a:pt x="1925097" y="1640086"/>
                  <a:pt x="1924077" y="1646334"/>
                </a:cubicBezTo>
                <a:cubicBezTo>
                  <a:pt x="1930087" y="1650537"/>
                  <a:pt x="1937118" y="1633951"/>
                  <a:pt x="1929860" y="1632019"/>
                </a:cubicBezTo>
                <a:close/>
                <a:moveTo>
                  <a:pt x="1965130" y="1631906"/>
                </a:moveTo>
                <a:cubicBezTo>
                  <a:pt x="1964336" y="1630429"/>
                  <a:pt x="1960707" y="1634178"/>
                  <a:pt x="1962181" y="1636677"/>
                </a:cubicBezTo>
                <a:cubicBezTo>
                  <a:pt x="1962975" y="1637927"/>
                  <a:pt x="1966717" y="1634178"/>
                  <a:pt x="1965130" y="1631906"/>
                </a:cubicBezTo>
                <a:close/>
                <a:moveTo>
                  <a:pt x="2164384" y="1625657"/>
                </a:moveTo>
                <a:cubicBezTo>
                  <a:pt x="2161776" y="1631338"/>
                  <a:pt x="2141136" y="1646561"/>
                  <a:pt x="2155652" y="1649515"/>
                </a:cubicBezTo>
                <a:cubicBezTo>
                  <a:pt x="2156332" y="1631224"/>
                  <a:pt x="2158940" y="1649856"/>
                  <a:pt x="2164384" y="1639972"/>
                </a:cubicBezTo>
                <a:cubicBezTo>
                  <a:pt x="2166425" y="1636223"/>
                  <a:pt x="2168920" y="1626907"/>
                  <a:pt x="2164384" y="1625657"/>
                </a:cubicBezTo>
                <a:close/>
                <a:moveTo>
                  <a:pt x="1936324" y="1624067"/>
                </a:moveTo>
                <a:cubicBezTo>
                  <a:pt x="1935984" y="1624408"/>
                  <a:pt x="1935757" y="1625203"/>
                  <a:pt x="1935531" y="1627134"/>
                </a:cubicBezTo>
                <a:cubicBezTo>
                  <a:pt x="1935190" y="1632133"/>
                  <a:pt x="1938139" y="1639631"/>
                  <a:pt x="1938706" y="1632019"/>
                </a:cubicBezTo>
                <a:cubicBezTo>
                  <a:pt x="1939046" y="1628270"/>
                  <a:pt x="1937345" y="1623271"/>
                  <a:pt x="1936324" y="1624067"/>
                </a:cubicBezTo>
                <a:close/>
                <a:moveTo>
                  <a:pt x="1812598" y="1623271"/>
                </a:moveTo>
                <a:cubicBezTo>
                  <a:pt x="1805000" y="1622590"/>
                  <a:pt x="1794454" y="1636223"/>
                  <a:pt x="1809537" y="1633042"/>
                </a:cubicBezTo>
                <a:cubicBezTo>
                  <a:pt x="1810104" y="1629179"/>
                  <a:pt x="1812598" y="1628157"/>
                  <a:pt x="1812598" y="1623271"/>
                </a:cubicBezTo>
                <a:close/>
                <a:moveTo>
                  <a:pt x="2003801" y="1618386"/>
                </a:moveTo>
                <a:cubicBezTo>
                  <a:pt x="2003461" y="1618613"/>
                  <a:pt x="2003121" y="1619636"/>
                  <a:pt x="2003007" y="1621908"/>
                </a:cubicBezTo>
                <a:cubicBezTo>
                  <a:pt x="1998244" y="1619522"/>
                  <a:pt x="2003007" y="1631678"/>
                  <a:pt x="2006069" y="1626680"/>
                </a:cubicBezTo>
                <a:cubicBezTo>
                  <a:pt x="2007203" y="1624748"/>
                  <a:pt x="2005162" y="1617818"/>
                  <a:pt x="2003801" y="1618386"/>
                </a:cubicBezTo>
                <a:close/>
                <a:moveTo>
                  <a:pt x="1992687" y="1617818"/>
                </a:moveTo>
                <a:cubicBezTo>
                  <a:pt x="1991893" y="1618841"/>
                  <a:pt x="1991213" y="1621454"/>
                  <a:pt x="1991326" y="1626680"/>
                </a:cubicBezTo>
                <a:cubicBezTo>
                  <a:pt x="2000059" y="1625544"/>
                  <a:pt x="1995296" y="1614524"/>
                  <a:pt x="1992687" y="1617818"/>
                </a:cubicBezTo>
                <a:close/>
                <a:moveTo>
                  <a:pt x="2038163" y="1617023"/>
                </a:moveTo>
                <a:cubicBezTo>
                  <a:pt x="2038276" y="1624748"/>
                  <a:pt x="2038730" y="1632474"/>
                  <a:pt x="2041338" y="1635996"/>
                </a:cubicBezTo>
                <a:cubicBezTo>
                  <a:pt x="2042019" y="1636904"/>
                  <a:pt x="2053473" y="1640881"/>
                  <a:pt x="2053019" y="1640767"/>
                </a:cubicBezTo>
                <a:cubicBezTo>
                  <a:pt x="2053246" y="1640881"/>
                  <a:pt x="2053019" y="1634973"/>
                  <a:pt x="2055854" y="1635882"/>
                </a:cubicBezTo>
                <a:cubicBezTo>
                  <a:pt x="2057102" y="1636223"/>
                  <a:pt x="2055287" y="1641903"/>
                  <a:pt x="2058803" y="1640767"/>
                </a:cubicBezTo>
                <a:cubicBezTo>
                  <a:pt x="2060050" y="1640540"/>
                  <a:pt x="2058803" y="1632019"/>
                  <a:pt x="2061751" y="1631224"/>
                </a:cubicBezTo>
                <a:cubicBezTo>
                  <a:pt x="2062092" y="1631224"/>
                  <a:pt x="2064587" y="1639631"/>
                  <a:pt x="2067762" y="1635882"/>
                </a:cubicBezTo>
                <a:cubicBezTo>
                  <a:pt x="2069803" y="1622817"/>
                  <a:pt x="2061865" y="1626452"/>
                  <a:pt x="2061751" y="1617023"/>
                </a:cubicBezTo>
                <a:cubicBezTo>
                  <a:pt x="2050184" y="1620658"/>
                  <a:pt x="2049844" y="1620431"/>
                  <a:pt x="2038163" y="1617023"/>
                </a:cubicBezTo>
                <a:close/>
                <a:moveTo>
                  <a:pt x="1764174" y="1616000"/>
                </a:moveTo>
                <a:cubicBezTo>
                  <a:pt x="1763494" y="1615660"/>
                  <a:pt x="1762813" y="1616228"/>
                  <a:pt x="1762586" y="1618954"/>
                </a:cubicBezTo>
                <a:cubicBezTo>
                  <a:pt x="1762586" y="1621567"/>
                  <a:pt x="1764968" y="1624180"/>
                  <a:pt x="1765535" y="1618727"/>
                </a:cubicBezTo>
                <a:cubicBezTo>
                  <a:pt x="1765535" y="1617477"/>
                  <a:pt x="1764855" y="1616341"/>
                  <a:pt x="1764174" y="1616000"/>
                </a:cubicBezTo>
                <a:close/>
                <a:moveTo>
                  <a:pt x="2130249" y="1614978"/>
                </a:moveTo>
                <a:cubicBezTo>
                  <a:pt x="2130249" y="1619636"/>
                  <a:pt x="2126733" y="1618613"/>
                  <a:pt x="2124465" y="1619750"/>
                </a:cubicBezTo>
                <a:cubicBezTo>
                  <a:pt x="2124465" y="1615092"/>
                  <a:pt x="2127981" y="1616114"/>
                  <a:pt x="2130249" y="1614978"/>
                </a:cubicBezTo>
                <a:close/>
                <a:moveTo>
                  <a:pt x="2073319" y="1611797"/>
                </a:moveTo>
                <a:cubicBezTo>
                  <a:pt x="2071391" y="1611911"/>
                  <a:pt x="2069463" y="1612024"/>
                  <a:pt x="2067535" y="1612024"/>
                </a:cubicBezTo>
                <a:cubicBezTo>
                  <a:pt x="2067535" y="1615205"/>
                  <a:pt x="2067535" y="1618386"/>
                  <a:pt x="2067535" y="1621567"/>
                </a:cubicBezTo>
                <a:cubicBezTo>
                  <a:pt x="2069463" y="1621567"/>
                  <a:pt x="2071391" y="1621567"/>
                  <a:pt x="2073319" y="1621567"/>
                </a:cubicBezTo>
                <a:cubicBezTo>
                  <a:pt x="2073319" y="1618386"/>
                  <a:pt x="2073319" y="1615092"/>
                  <a:pt x="2073319" y="1611797"/>
                </a:cubicBezTo>
                <a:close/>
                <a:moveTo>
                  <a:pt x="2219953" y="1610774"/>
                </a:moveTo>
                <a:cubicBezTo>
                  <a:pt x="2219046" y="1609525"/>
                  <a:pt x="2215417" y="1613274"/>
                  <a:pt x="2217004" y="1615773"/>
                </a:cubicBezTo>
                <a:cubicBezTo>
                  <a:pt x="2217798" y="1617137"/>
                  <a:pt x="2221427" y="1613274"/>
                  <a:pt x="2219953" y="1610774"/>
                </a:cubicBezTo>
                <a:close/>
                <a:moveTo>
                  <a:pt x="1805454" y="1610774"/>
                </a:moveTo>
                <a:cubicBezTo>
                  <a:pt x="1804773" y="1610434"/>
                  <a:pt x="1803866" y="1611115"/>
                  <a:pt x="1803639" y="1613842"/>
                </a:cubicBezTo>
                <a:cubicBezTo>
                  <a:pt x="1803639" y="1616569"/>
                  <a:pt x="1805908" y="1619295"/>
                  <a:pt x="1806361" y="1613842"/>
                </a:cubicBezTo>
                <a:cubicBezTo>
                  <a:pt x="1806361" y="1612479"/>
                  <a:pt x="1806021" y="1611115"/>
                  <a:pt x="1805454" y="1610774"/>
                </a:cubicBezTo>
                <a:close/>
                <a:moveTo>
                  <a:pt x="2278470" y="1610434"/>
                </a:moveTo>
                <a:cubicBezTo>
                  <a:pt x="2272233" y="1608275"/>
                  <a:pt x="2273140" y="1617364"/>
                  <a:pt x="2272913" y="1624862"/>
                </a:cubicBezTo>
                <a:cubicBezTo>
                  <a:pt x="2264975" y="1621681"/>
                  <a:pt x="2267243" y="1634746"/>
                  <a:pt x="2264181" y="1639177"/>
                </a:cubicBezTo>
                <a:cubicBezTo>
                  <a:pt x="2271779" y="1642017"/>
                  <a:pt x="2274728" y="1637245"/>
                  <a:pt x="2272913" y="1624862"/>
                </a:cubicBezTo>
                <a:cubicBezTo>
                  <a:pt x="2273821" y="1624862"/>
                  <a:pt x="2274955" y="1624976"/>
                  <a:pt x="2275862" y="1624862"/>
                </a:cubicBezTo>
                <a:cubicBezTo>
                  <a:pt x="2275295" y="1620886"/>
                  <a:pt x="2276883" y="1620431"/>
                  <a:pt x="2278697" y="1620204"/>
                </a:cubicBezTo>
                <a:cubicBezTo>
                  <a:pt x="2278584" y="1616909"/>
                  <a:pt x="2278470" y="1613615"/>
                  <a:pt x="2278470" y="1610434"/>
                </a:cubicBezTo>
                <a:close/>
                <a:moveTo>
                  <a:pt x="1759524" y="1609184"/>
                </a:moveTo>
                <a:cubicBezTo>
                  <a:pt x="1758731" y="1607934"/>
                  <a:pt x="1755102" y="1611797"/>
                  <a:pt x="1756576" y="1614183"/>
                </a:cubicBezTo>
                <a:cubicBezTo>
                  <a:pt x="1757370" y="1615546"/>
                  <a:pt x="1761112" y="1611683"/>
                  <a:pt x="1759524" y="1609184"/>
                </a:cubicBezTo>
                <a:close/>
                <a:moveTo>
                  <a:pt x="2211221" y="1606230"/>
                </a:moveTo>
                <a:cubicBezTo>
                  <a:pt x="2209973" y="1612251"/>
                  <a:pt x="2207478" y="1616228"/>
                  <a:pt x="2202488" y="1616000"/>
                </a:cubicBezTo>
                <a:cubicBezTo>
                  <a:pt x="2202261" y="1628157"/>
                  <a:pt x="2197045" y="1632474"/>
                  <a:pt x="2193756" y="1639745"/>
                </a:cubicBezTo>
                <a:cubicBezTo>
                  <a:pt x="2190014" y="1646334"/>
                  <a:pt x="2181055" y="1644403"/>
                  <a:pt x="2173343" y="1644516"/>
                </a:cubicBezTo>
                <a:cubicBezTo>
                  <a:pt x="2172436" y="1655991"/>
                  <a:pt x="2167899" y="1657354"/>
                  <a:pt x="2161776" y="1663830"/>
                </a:cubicBezTo>
                <a:cubicBezTo>
                  <a:pt x="2160188" y="1665534"/>
                  <a:pt x="2162229" y="1668488"/>
                  <a:pt x="2158827" y="1668715"/>
                </a:cubicBezTo>
                <a:cubicBezTo>
                  <a:pt x="2154744" y="1669169"/>
                  <a:pt x="2155652" y="1685075"/>
                  <a:pt x="2144311" y="1678258"/>
                </a:cubicBezTo>
                <a:cubicBezTo>
                  <a:pt x="2145105" y="1668601"/>
                  <a:pt x="2152023" y="1668942"/>
                  <a:pt x="2152816" y="1659285"/>
                </a:cubicBezTo>
                <a:cubicBezTo>
                  <a:pt x="2149301" y="1655536"/>
                  <a:pt x="2147713" y="1663943"/>
                  <a:pt x="2146919" y="1664057"/>
                </a:cubicBezTo>
                <a:cubicBezTo>
                  <a:pt x="2144991" y="1664171"/>
                  <a:pt x="2143517" y="1657581"/>
                  <a:pt x="2141136" y="1659285"/>
                </a:cubicBezTo>
                <a:cubicBezTo>
                  <a:pt x="2139094" y="1660762"/>
                  <a:pt x="2135125" y="1672350"/>
                  <a:pt x="2132403" y="1678485"/>
                </a:cubicBezTo>
                <a:cubicBezTo>
                  <a:pt x="2129795" y="1684393"/>
                  <a:pt x="2122764" y="1687347"/>
                  <a:pt x="2126620" y="1697344"/>
                </a:cubicBezTo>
                <a:cubicBezTo>
                  <a:pt x="2121063" y="1699389"/>
                  <a:pt x="2114145" y="1699503"/>
                  <a:pt x="2115166" y="1712000"/>
                </a:cubicBezTo>
                <a:cubicBezTo>
                  <a:pt x="2122877" y="1713363"/>
                  <a:pt x="2127640" y="1709955"/>
                  <a:pt x="2126620" y="1697344"/>
                </a:cubicBezTo>
                <a:cubicBezTo>
                  <a:pt x="2135919" y="1705297"/>
                  <a:pt x="2138527" y="1679621"/>
                  <a:pt x="2141362" y="1692573"/>
                </a:cubicBezTo>
                <a:cubicBezTo>
                  <a:pt x="2142043" y="1701661"/>
                  <a:pt x="2135012" y="1698253"/>
                  <a:pt x="2132630" y="1702343"/>
                </a:cubicBezTo>
                <a:cubicBezTo>
                  <a:pt x="2131723" y="1703820"/>
                  <a:pt x="2133764" y="1710523"/>
                  <a:pt x="2132857" y="1711773"/>
                </a:cubicBezTo>
                <a:cubicBezTo>
                  <a:pt x="2130929" y="1714386"/>
                  <a:pt x="2129115" y="1714499"/>
                  <a:pt x="2126846" y="1716544"/>
                </a:cubicBezTo>
                <a:cubicBezTo>
                  <a:pt x="2122424" y="1720861"/>
                  <a:pt x="2113465" y="1716885"/>
                  <a:pt x="2109155" y="1721543"/>
                </a:cubicBezTo>
                <a:cubicBezTo>
                  <a:pt x="2108021" y="1722793"/>
                  <a:pt x="2110289" y="1733585"/>
                  <a:pt x="2106660" y="1731313"/>
                </a:cubicBezTo>
                <a:cubicBezTo>
                  <a:pt x="2106093" y="1725633"/>
                  <a:pt x="2101103" y="1727110"/>
                  <a:pt x="2097701" y="1726314"/>
                </a:cubicBezTo>
                <a:cubicBezTo>
                  <a:pt x="2093278" y="1743356"/>
                  <a:pt x="2107681" y="1729382"/>
                  <a:pt x="2106660" y="1740856"/>
                </a:cubicBezTo>
                <a:cubicBezTo>
                  <a:pt x="2099175" y="1741311"/>
                  <a:pt x="2092598" y="1743697"/>
                  <a:pt x="2088969" y="1750513"/>
                </a:cubicBezTo>
                <a:cubicBezTo>
                  <a:pt x="2095320" y="1763692"/>
                  <a:pt x="2105073" y="1741197"/>
                  <a:pt x="2106774" y="1759602"/>
                </a:cubicBezTo>
                <a:cubicBezTo>
                  <a:pt x="2097134" y="1759829"/>
                  <a:pt x="2095546" y="1773348"/>
                  <a:pt x="2095093" y="1788458"/>
                </a:cubicBezTo>
                <a:cubicBezTo>
                  <a:pt x="2085000" y="1792662"/>
                  <a:pt x="2078989" y="1803568"/>
                  <a:pt x="2071958" y="1812657"/>
                </a:cubicBezTo>
                <a:cubicBezTo>
                  <a:pt x="2063112" y="1813679"/>
                  <a:pt x="2074907" y="1832425"/>
                  <a:pt x="2071958" y="1812657"/>
                </a:cubicBezTo>
                <a:cubicBezTo>
                  <a:pt x="2078762" y="1824131"/>
                  <a:pt x="2079556" y="1805272"/>
                  <a:pt x="2086361" y="1803114"/>
                </a:cubicBezTo>
                <a:cubicBezTo>
                  <a:pt x="2087381" y="1815724"/>
                  <a:pt x="2094639" y="1801523"/>
                  <a:pt x="2098268" y="1798001"/>
                </a:cubicBezTo>
                <a:cubicBezTo>
                  <a:pt x="2099969" y="1796411"/>
                  <a:pt x="2105299" y="1795616"/>
                  <a:pt x="2107000" y="1793230"/>
                </a:cubicBezTo>
                <a:cubicBezTo>
                  <a:pt x="2109609" y="1789481"/>
                  <a:pt x="2108475" y="1779824"/>
                  <a:pt x="2112557" y="1778688"/>
                </a:cubicBezTo>
                <a:cubicBezTo>
                  <a:pt x="2115392" y="1774939"/>
                  <a:pt x="2118568" y="1773008"/>
                  <a:pt x="2121290" y="1769145"/>
                </a:cubicBezTo>
                <a:cubicBezTo>
                  <a:pt x="2122197" y="1768009"/>
                  <a:pt x="2123444" y="1760283"/>
                  <a:pt x="2124238" y="1759602"/>
                </a:cubicBezTo>
                <a:cubicBezTo>
                  <a:pt x="2125599" y="1758693"/>
                  <a:pt x="2129115" y="1761079"/>
                  <a:pt x="2130022" y="1759602"/>
                </a:cubicBezTo>
                <a:cubicBezTo>
                  <a:pt x="2131043" y="1758125"/>
                  <a:pt x="2129115" y="1751649"/>
                  <a:pt x="2130022" y="1750172"/>
                </a:cubicBezTo>
                <a:cubicBezTo>
                  <a:pt x="2130929" y="1748695"/>
                  <a:pt x="2135012" y="1751763"/>
                  <a:pt x="2135806" y="1750172"/>
                </a:cubicBezTo>
                <a:cubicBezTo>
                  <a:pt x="2136599" y="1748468"/>
                  <a:pt x="2134898" y="1741879"/>
                  <a:pt x="2135806" y="1740629"/>
                </a:cubicBezTo>
                <a:cubicBezTo>
                  <a:pt x="2138414" y="1736994"/>
                  <a:pt x="2142383" y="1735176"/>
                  <a:pt x="2147486" y="1735630"/>
                </a:cubicBezTo>
                <a:cubicBezTo>
                  <a:pt x="2151002" y="1723588"/>
                  <a:pt x="2153951" y="1711659"/>
                  <a:pt x="2162002" y="1706660"/>
                </a:cubicBezTo>
                <a:cubicBezTo>
                  <a:pt x="2163363" y="1705865"/>
                  <a:pt x="2166879" y="1708137"/>
                  <a:pt x="2167899" y="1706660"/>
                </a:cubicBezTo>
                <a:cubicBezTo>
                  <a:pt x="2169827" y="1703934"/>
                  <a:pt x="2165631" y="1690073"/>
                  <a:pt x="2170735" y="1692345"/>
                </a:cubicBezTo>
                <a:cubicBezTo>
                  <a:pt x="2173343" y="1696095"/>
                  <a:pt x="2177312" y="1697571"/>
                  <a:pt x="2182415" y="1697117"/>
                </a:cubicBezTo>
                <a:cubicBezTo>
                  <a:pt x="2186158" y="1679508"/>
                  <a:pt x="2191375" y="1664171"/>
                  <a:pt x="2199653" y="1653832"/>
                </a:cubicBezTo>
                <a:cubicBezTo>
                  <a:pt x="2194663" y="1655650"/>
                  <a:pt x="2194210" y="1650197"/>
                  <a:pt x="2193756" y="1644403"/>
                </a:cubicBezTo>
                <a:cubicBezTo>
                  <a:pt x="2200560" y="1642812"/>
                  <a:pt x="2204983" y="1645311"/>
                  <a:pt x="2208385" y="1649288"/>
                </a:cubicBezTo>
                <a:cubicBezTo>
                  <a:pt x="2210767" y="1635882"/>
                  <a:pt x="2204303" y="1637018"/>
                  <a:pt x="2205437" y="1625544"/>
                </a:cubicBezTo>
                <a:cubicBezTo>
                  <a:pt x="2208839" y="1623953"/>
                  <a:pt x="2219159" y="1610547"/>
                  <a:pt x="2211221" y="1606230"/>
                </a:cubicBezTo>
                <a:close/>
                <a:moveTo>
                  <a:pt x="1772906" y="1604640"/>
                </a:moveTo>
                <a:cubicBezTo>
                  <a:pt x="1768710" y="1606230"/>
                  <a:pt x="1766556" y="1622363"/>
                  <a:pt x="1777216" y="1618727"/>
                </a:cubicBezTo>
                <a:cubicBezTo>
                  <a:pt x="1777216" y="1615546"/>
                  <a:pt x="1777216" y="1612479"/>
                  <a:pt x="1777216" y="1609184"/>
                </a:cubicBezTo>
                <a:cubicBezTo>
                  <a:pt x="1775855" y="1605321"/>
                  <a:pt x="1774267" y="1604185"/>
                  <a:pt x="1772906" y="1604640"/>
                </a:cubicBezTo>
                <a:close/>
                <a:moveTo>
                  <a:pt x="1954810" y="1602708"/>
                </a:moveTo>
                <a:cubicBezTo>
                  <a:pt x="1953902" y="1603390"/>
                  <a:pt x="1953109" y="1605094"/>
                  <a:pt x="1952995" y="1608048"/>
                </a:cubicBezTo>
                <a:cubicBezTo>
                  <a:pt x="1954810" y="1609411"/>
                  <a:pt x="1964563" y="1619977"/>
                  <a:pt x="1964903" y="1608048"/>
                </a:cubicBezTo>
                <a:cubicBezTo>
                  <a:pt x="1963655" y="1607025"/>
                  <a:pt x="1957758" y="1600663"/>
                  <a:pt x="1954810" y="1602708"/>
                </a:cubicBezTo>
                <a:close/>
                <a:moveTo>
                  <a:pt x="1599622" y="1602481"/>
                </a:moveTo>
                <a:cubicBezTo>
                  <a:pt x="1605746" y="1607253"/>
                  <a:pt x="1607787" y="1623499"/>
                  <a:pt x="1596900" y="1621567"/>
                </a:cubicBezTo>
                <a:cubicBezTo>
                  <a:pt x="1595539" y="1611570"/>
                  <a:pt x="1598715" y="1608957"/>
                  <a:pt x="1599622" y="1602481"/>
                </a:cubicBezTo>
                <a:close/>
                <a:moveTo>
                  <a:pt x="2252047" y="1601118"/>
                </a:moveTo>
                <a:cubicBezTo>
                  <a:pt x="2251253" y="1604072"/>
                  <a:pt x="2245016" y="1619522"/>
                  <a:pt x="2252274" y="1620204"/>
                </a:cubicBezTo>
                <a:cubicBezTo>
                  <a:pt x="2253067" y="1617250"/>
                  <a:pt x="2259418" y="1601799"/>
                  <a:pt x="2252047" y="1601118"/>
                </a:cubicBezTo>
                <a:close/>
                <a:moveTo>
                  <a:pt x="1727204" y="1599868"/>
                </a:moveTo>
                <a:cubicBezTo>
                  <a:pt x="1723121" y="1606003"/>
                  <a:pt x="1726183" y="1623499"/>
                  <a:pt x="1718698" y="1623953"/>
                </a:cubicBezTo>
                <a:cubicBezTo>
                  <a:pt x="1709399" y="1621681"/>
                  <a:pt x="1712007" y="1638609"/>
                  <a:pt x="1701007" y="1633610"/>
                </a:cubicBezTo>
                <a:cubicBezTo>
                  <a:pt x="1703842" y="1642585"/>
                  <a:pt x="1692388" y="1649629"/>
                  <a:pt x="1701234" y="1652696"/>
                </a:cubicBezTo>
                <a:cubicBezTo>
                  <a:pt x="1701914" y="1646788"/>
                  <a:pt x="1707131" y="1647924"/>
                  <a:pt x="1707131" y="1652696"/>
                </a:cubicBezTo>
                <a:cubicBezTo>
                  <a:pt x="1698399" y="1653719"/>
                  <a:pt x="1710079" y="1672578"/>
                  <a:pt x="1707131" y="1652696"/>
                </a:cubicBezTo>
                <a:cubicBezTo>
                  <a:pt x="1713935" y="1654059"/>
                  <a:pt x="1710420" y="1638949"/>
                  <a:pt x="1715863" y="1638381"/>
                </a:cubicBezTo>
                <a:cubicBezTo>
                  <a:pt x="1721533" y="1647356"/>
                  <a:pt x="1723121" y="1638722"/>
                  <a:pt x="1730379" y="1638154"/>
                </a:cubicBezTo>
                <a:cubicBezTo>
                  <a:pt x="1729358" y="1646334"/>
                  <a:pt x="1732761" y="1647243"/>
                  <a:pt x="1736390" y="1647697"/>
                </a:cubicBezTo>
                <a:cubicBezTo>
                  <a:pt x="1736616" y="1639177"/>
                  <a:pt x="1732761" y="1637700"/>
                  <a:pt x="1733328" y="1628725"/>
                </a:cubicBezTo>
                <a:cubicBezTo>
                  <a:pt x="1740019" y="1629861"/>
                  <a:pt x="1744215" y="1627361"/>
                  <a:pt x="1744895" y="1618954"/>
                </a:cubicBezTo>
                <a:cubicBezTo>
                  <a:pt x="1740586" y="1616909"/>
                  <a:pt x="1746029" y="1612933"/>
                  <a:pt x="1744895" y="1604640"/>
                </a:cubicBezTo>
                <a:cubicBezTo>
                  <a:pt x="1738658" y="1598391"/>
                  <a:pt x="1736276" y="1606912"/>
                  <a:pt x="1727204" y="1599868"/>
                </a:cubicBezTo>
                <a:close/>
                <a:moveTo>
                  <a:pt x="1900261" y="1598959"/>
                </a:moveTo>
                <a:cubicBezTo>
                  <a:pt x="1902870" y="1614183"/>
                  <a:pt x="1895838" y="1613615"/>
                  <a:pt x="1894704" y="1622703"/>
                </a:cubicBezTo>
                <a:cubicBezTo>
                  <a:pt x="1891529" y="1621567"/>
                  <a:pt x="1892436" y="1613274"/>
                  <a:pt x="1888581" y="1613160"/>
                </a:cubicBezTo>
                <a:cubicBezTo>
                  <a:pt x="1891869" y="1625316"/>
                  <a:pt x="1876219" y="1630088"/>
                  <a:pt x="1885972" y="1637245"/>
                </a:cubicBezTo>
                <a:cubicBezTo>
                  <a:pt x="1886766" y="1618273"/>
                  <a:pt x="1896179" y="1642358"/>
                  <a:pt x="1894704" y="1622703"/>
                </a:cubicBezTo>
                <a:cubicBezTo>
                  <a:pt x="1905478" y="1625316"/>
                  <a:pt x="1916819" y="1599754"/>
                  <a:pt x="1900261" y="1598959"/>
                </a:cubicBezTo>
                <a:close/>
                <a:moveTo>
                  <a:pt x="1616519" y="1596573"/>
                </a:moveTo>
                <a:cubicBezTo>
                  <a:pt x="1619581" y="1594074"/>
                  <a:pt x="1626386" y="1608957"/>
                  <a:pt x="1615272" y="1606230"/>
                </a:cubicBezTo>
                <a:cubicBezTo>
                  <a:pt x="1614705" y="1600322"/>
                  <a:pt x="1615499" y="1597369"/>
                  <a:pt x="1616519" y="1596573"/>
                </a:cubicBezTo>
                <a:close/>
                <a:moveTo>
                  <a:pt x="1972274" y="1595324"/>
                </a:moveTo>
                <a:cubicBezTo>
                  <a:pt x="1971594" y="1594983"/>
                  <a:pt x="1970913" y="1595551"/>
                  <a:pt x="1970686" y="1598278"/>
                </a:cubicBezTo>
                <a:cubicBezTo>
                  <a:pt x="1970686" y="1601004"/>
                  <a:pt x="1973181" y="1603731"/>
                  <a:pt x="1973635" y="1598278"/>
                </a:cubicBezTo>
                <a:cubicBezTo>
                  <a:pt x="1973635" y="1597028"/>
                  <a:pt x="1972955" y="1595665"/>
                  <a:pt x="1972274" y="1595324"/>
                </a:cubicBezTo>
                <a:close/>
                <a:moveTo>
                  <a:pt x="1914777" y="1593960"/>
                </a:moveTo>
                <a:cubicBezTo>
                  <a:pt x="1913983" y="1592711"/>
                  <a:pt x="1910581" y="1596573"/>
                  <a:pt x="1912169" y="1598959"/>
                </a:cubicBezTo>
                <a:cubicBezTo>
                  <a:pt x="1912963" y="1600322"/>
                  <a:pt x="1916252" y="1596460"/>
                  <a:pt x="1914777" y="1593960"/>
                </a:cubicBezTo>
                <a:close/>
                <a:moveTo>
                  <a:pt x="2099742" y="1592597"/>
                </a:moveTo>
                <a:cubicBezTo>
                  <a:pt x="2092031" y="1594528"/>
                  <a:pt x="2083639" y="1595096"/>
                  <a:pt x="2079216" y="1602254"/>
                </a:cubicBezTo>
                <a:cubicBezTo>
                  <a:pt x="2081484" y="1603276"/>
                  <a:pt x="2082618" y="1606344"/>
                  <a:pt x="2082278" y="1611797"/>
                </a:cubicBezTo>
                <a:cubicBezTo>
                  <a:pt x="2090216" y="1608843"/>
                  <a:pt x="2095887" y="1602254"/>
                  <a:pt x="2099742" y="1592597"/>
                </a:cubicBezTo>
                <a:close/>
                <a:moveTo>
                  <a:pt x="2334039" y="1586235"/>
                </a:moveTo>
                <a:cubicBezTo>
                  <a:pt x="2334039" y="1591007"/>
                  <a:pt x="2334266" y="1595665"/>
                  <a:pt x="2334266" y="1600550"/>
                </a:cubicBezTo>
                <a:cubicBezTo>
                  <a:pt x="2336194" y="1600550"/>
                  <a:pt x="2338235" y="1600550"/>
                  <a:pt x="2340163" y="1600550"/>
                </a:cubicBezTo>
                <a:cubicBezTo>
                  <a:pt x="2340277" y="1594415"/>
                  <a:pt x="2343792" y="1593960"/>
                  <a:pt x="2342998" y="1586235"/>
                </a:cubicBezTo>
                <a:cubicBezTo>
                  <a:pt x="2340050" y="1586235"/>
                  <a:pt x="2336988" y="1586235"/>
                  <a:pt x="2334039" y="1586235"/>
                </a:cubicBezTo>
                <a:close/>
                <a:moveTo>
                  <a:pt x="2085794" y="1584417"/>
                </a:moveTo>
                <a:cubicBezTo>
                  <a:pt x="2085340" y="1584645"/>
                  <a:pt x="2085113" y="1585667"/>
                  <a:pt x="2085000" y="1588053"/>
                </a:cubicBezTo>
                <a:cubicBezTo>
                  <a:pt x="2080237" y="1585553"/>
                  <a:pt x="2085000" y="1597709"/>
                  <a:pt x="2087948" y="1592824"/>
                </a:cubicBezTo>
                <a:cubicBezTo>
                  <a:pt x="2089196" y="1590779"/>
                  <a:pt x="2087041" y="1583849"/>
                  <a:pt x="2085794" y="1584417"/>
                </a:cubicBezTo>
                <a:close/>
                <a:moveTo>
                  <a:pt x="2219726" y="1582032"/>
                </a:moveTo>
                <a:cubicBezTo>
                  <a:pt x="2219726" y="1585326"/>
                  <a:pt x="2219953" y="1588621"/>
                  <a:pt x="2219953" y="1591802"/>
                </a:cubicBezTo>
                <a:cubicBezTo>
                  <a:pt x="2221881" y="1591802"/>
                  <a:pt x="2223695" y="1591802"/>
                  <a:pt x="2225737" y="1591802"/>
                </a:cubicBezTo>
                <a:cubicBezTo>
                  <a:pt x="2225737" y="1588507"/>
                  <a:pt x="2225510" y="1585440"/>
                  <a:pt x="2225510" y="1582259"/>
                </a:cubicBezTo>
                <a:cubicBezTo>
                  <a:pt x="2223582" y="1582259"/>
                  <a:pt x="2221654" y="1582145"/>
                  <a:pt x="2219726" y="1582032"/>
                </a:cubicBezTo>
                <a:close/>
                <a:moveTo>
                  <a:pt x="1819743" y="1582032"/>
                </a:moveTo>
                <a:cubicBezTo>
                  <a:pt x="1819063" y="1581691"/>
                  <a:pt x="1818382" y="1582372"/>
                  <a:pt x="1818155" y="1584985"/>
                </a:cubicBezTo>
                <a:cubicBezTo>
                  <a:pt x="1818155" y="1587712"/>
                  <a:pt x="1820537" y="1590552"/>
                  <a:pt x="1821104" y="1584985"/>
                </a:cubicBezTo>
                <a:cubicBezTo>
                  <a:pt x="1821104" y="1583736"/>
                  <a:pt x="1820310" y="1582372"/>
                  <a:pt x="1819743" y="1582032"/>
                </a:cubicBezTo>
                <a:close/>
                <a:moveTo>
                  <a:pt x="2287203" y="1581691"/>
                </a:moveTo>
                <a:cubicBezTo>
                  <a:pt x="2286409" y="1580327"/>
                  <a:pt x="2282893" y="1584190"/>
                  <a:pt x="2284481" y="1586576"/>
                </a:cubicBezTo>
                <a:cubicBezTo>
                  <a:pt x="2285275" y="1587939"/>
                  <a:pt x="2288677" y="1584076"/>
                  <a:pt x="2287203" y="1581691"/>
                </a:cubicBezTo>
                <a:close/>
                <a:moveTo>
                  <a:pt x="1721307" y="1581009"/>
                </a:moveTo>
                <a:cubicBezTo>
                  <a:pt x="1717111" y="1580668"/>
                  <a:pt x="1713028" y="1580214"/>
                  <a:pt x="1712574" y="1585781"/>
                </a:cubicBezTo>
                <a:cubicBezTo>
                  <a:pt x="1727317" y="1587826"/>
                  <a:pt x="1706564" y="1592483"/>
                  <a:pt x="1706791" y="1600095"/>
                </a:cubicBezTo>
                <a:cubicBezTo>
                  <a:pt x="1709966" y="1601231"/>
                  <a:pt x="1708832" y="1609638"/>
                  <a:pt x="1712688" y="1609638"/>
                </a:cubicBezTo>
                <a:cubicBezTo>
                  <a:pt x="1715636" y="1604753"/>
                  <a:pt x="1718471" y="1599982"/>
                  <a:pt x="1721420" y="1595324"/>
                </a:cubicBezTo>
                <a:cubicBezTo>
                  <a:pt x="1721420" y="1590552"/>
                  <a:pt x="1721307" y="1585894"/>
                  <a:pt x="1721307" y="1581009"/>
                </a:cubicBezTo>
                <a:close/>
                <a:moveTo>
                  <a:pt x="1741947" y="1580895"/>
                </a:moveTo>
                <a:cubicBezTo>
                  <a:pt x="1734462" y="1581463"/>
                  <a:pt x="1726750" y="1581918"/>
                  <a:pt x="1727204" y="1595324"/>
                </a:cubicBezTo>
                <a:cubicBezTo>
                  <a:pt x="1736390" y="1597482"/>
                  <a:pt x="1739338" y="1589302"/>
                  <a:pt x="1741947" y="1580895"/>
                </a:cubicBezTo>
                <a:close/>
                <a:moveTo>
                  <a:pt x="1576827" y="1580895"/>
                </a:moveTo>
                <a:cubicBezTo>
                  <a:pt x="1570590" y="1582145"/>
                  <a:pt x="1565373" y="1589530"/>
                  <a:pt x="1560157" y="1591575"/>
                </a:cubicBezTo>
                <a:cubicBezTo>
                  <a:pt x="1556528" y="1592938"/>
                  <a:pt x="1551765" y="1589757"/>
                  <a:pt x="1548249" y="1591802"/>
                </a:cubicBezTo>
                <a:cubicBezTo>
                  <a:pt x="1547115" y="1592370"/>
                  <a:pt x="1546208" y="1600891"/>
                  <a:pt x="1545414" y="1601345"/>
                </a:cubicBezTo>
                <a:cubicBezTo>
                  <a:pt x="1543826" y="1602027"/>
                  <a:pt x="1541558" y="1594528"/>
                  <a:pt x="1539517" y="1596687"/>
                </a:cubicBezTo>
                <a:cubicBezTo>
                  <a:pt x="1537589" y="1598846"/>
                  <a:pt x="1539744" y="1603844"/>
                  <a:pt x="1536682" y="1606230"/>
                </a:cubicBezTo>
                <a:cubicBezTo>
                  <a:pt x="1534300" y="1608161"/>
                  <a:pt x="1530444" y="1604526"/>
                  <a:pt x="1527949" y="1606230"/>
                </a:cubicBezTo>
                <a:cubicBezTo>
                  <a:pt x="1526589" y="1607253"/>
                  <a:pt x="1524094" y="1613956"/>
                  <a:pt x="1522052" y="1616000"/>
                </a:cubicBezTo>
                <a:cubicBezTo>
                  <a:pt x="1519217" y="1618841"/>
                  <a:pt x="1514341" y="1619750"/>
                  <a:pt x="1513320" y="1625544"/>
                </a:cubicBezTo>
                <a:cubicBezTo>
                  <a:pt x="1501072" y="1620999"/>
                  <a:pt x="1512866" y="1639745"/>
                  <a:pt x="1513320" y="1625544"/>
                </a:cubicBezTo>
                <a:cubicBezTo>
                  <a:pt x="1520124" y="1625430"/>
                  <a:pt x="1527042" y="1625316"/>
                  <a:pt x="1533960" y="1625316"/>
                </a:cubicBezTo>
                <a:cubicBezTo>
                  <a:pt x="1530444" y="1612479"/>
                  <a:pt x="1540764" y="1619750"/>
                  <a:pt x="1542692" y="1615773"/>
                </a:cubicBezTo>
                <a:cubicBezTo>
                  <a:pt x="1547342" y="1606457"/>
                  <a:pt x="1544393" y="1606571"/>
                  <a:pt x="1554373" y="1610774"/>
                </a:cubicBezTo>
                <a:cubicBezTo>
                  <a:pt x="1557208" y="1606003"/>
                  <a:pt x="1560157" y="1601231"/>
                  <a:pt x="1563105" y="1596573"/>
                </a:cubicBezTo>
                <a:cubicBezTo>
                  <a:pt x="1572745" y="1596346"/>
                  <a:pt x="1583745" y="1598164"/>
                  <a:pt x="1583405" y="1581804"/>
                </a:cubicBezTo>
                <a:cubicBezTo>
                  <a:pt x="1581023" y="1580441"/>
                  <a:pt x="1578869" y="1580441"/>
                  <a:pt x="1576827" y="1580895"/>
                </a:cubicBezTo>
                <a:close/>
                <a:moveTo>
                  <a:pt x="1920901" y="1575556"/>
                </a:moveTo>
                <a:cubicBezTo>
                  <a:pt x="1919540" y="1575329"/>
                  <a:pt x="1918066" y="1576692"/>
                  <a:pt x="1917726" y="1579646"/>
                </a:cubicBezTo>
                <a:cubicBezTo>
                  <a:pt x="1921015" y="1579191"/>
                  <a:pt x="1922262" y="1586689"/>
                  <a:pt x="1923510" y="1579646"/>
                </a:cubicBezTo>
                <a:cubicBezTo>
                  <a:pt x="1923396" y="1577260"/>
                  <a:pt x="1922262" y="1575669"/>
                  <a:pt x="1920901" y="1575556"/>
                </a:cubicBezTo>
                <a:close/>
                <a:moveTo>
                  <a:pt x="1809196" y="1570898"/>
                </a:moveTo>
                <a:cubicBezTo>
                  <a:pt x="1801485" y="1572943"/>
                  <a:pt x="1792979" y="1573511"/>
                  <a:pt x="1788556" y="1580668"/>
                </a:cubicBezTo>
                <a:cubicBezTo>
                  <a:pt x="1782659" y="1579078"/>
                  <a:pt x="1779597" y="1581577"/>
                  <a:pt x="1780051" y="1590211"/>
                </a:cubicBezTo>
                <a:cubicBezTo>
                  <a:pt x="1771205" y="1591234"/>
                  <a:pt x="1782886" y="1609979"/>
                  <a:pt x="1780051" y="1590211"/>
                </a:cubicBezTo>
                <a:cubicBezTo>
                  <a:pt x="1782319" y="1586008"/>
                  <a:pt x="1787876" y="1587371"/>
                  <a:pt x="1788556" y="1580668"/>
                </a:cubicBezTo>
                <a:cubicBezTo>
                  <a:pt x="1798423" y="1582486"/>
                  <a:pt x="1781072" y="1599073"/>
                  <a:pt x="1794680" y="1594756"/>
                </a:cubicBezTo>
                <a:cubicBezTo>
                  <a:pt x="1789917" y="1600436"/>
                  <a:pt x="1784247" y="1624976"/>
                  <a:pt x="1794907" y="1628043"/>
                </a:cubicBezTo>
                <a:cubicBezTo>
                  <a:pt x="1794454" y="1621795"/>
                  <a:pt x="1806701" y="1613728"/>
                  <a:pt x="1797629" y="1609070"/>
                </a:cubicBezTo>
                <a:cubicBezTo>
                  <a:pt x="1789690" y="1623385"/>
                  <a:pt x="1802732" y="1593392"/>
                  <a:pt x="1794680" y="1594756"/>
                </a:cubicBezTo>
                <a:cubicBezTo>
                  <a:pt x="1798990" y="1575897"/>
                  <a:pt x="1798196" y="1595778"/>
                  <a:pt x="1806361" y="1594756"/>
                </a:cubicBezTo>
                <a:cubicBezTo>
                  <a:pt x="1809650" y="1579759"/>
                  <a:pt x="1805454" y="1582259"/>
                  <a:pt x="1809196" y="1570898"/>
                </a:cubicBezTo>
                <a:close/>
                <a:moveTo>
                  <a:pt x="1970460" y="1569762"/>
                </a:moveTo>
                <a:cubicBezTo>
                  <a:pt x="1970573" y="1572943"/>
                  <a:pt x="1970460" y="1576124"/>
                  <a:pt x="1970460" y="1579305"/>
                </a:cubicBezTo>
                <a:cubicBezTo>
                  <a:pt x="1961047" y="1575215"/>
                  <a:pt x="1961274" y="1586576"/>
                  <a:pt x="1958779" y="1593506"/>
                </a:cubicBezTo>
                <a:cubicBezTo>
                  <a:pt x="1962861" y="1593279"/>
                  <a:pt x="1965356" y="1596005"/>
                  <a:pt x="1967738" y="1598505"/>
                </a:cubicBezTo>
                <a:cubicBezTo>
                  <a:pt x="1964449" y="1590211"/>
                  <a:pt x="1973068" y="1590211"/>
                  <a:pt x="1973522" y="1588848"/>
                </a:cubicBezTo>
                <a:cubicBezTo>
                  <a:pt x="1974996" y="1583054"/>
                  <a:pt x="1972955" y="1570216"/>
                  <a:pt x="1970460" y="1569762"/>
                </a:cubicBezTo>
                <a:close/>
                <a:moveTo>
                  <a:pt x="2023080" y="1569307"/>
                </a:moveTo>
                <a:cubicBezTo>
                  <a:pt x="2014688" y="1579078"/>
                  <a:pt x="2029091" y="1584190"/>
                  <a:pt x="2029091" y="1573965"/>
                </a:cubicBezTo>
                <a:cubicBezTo>
                  <a:pt x="2026029" y="1573965"/>
                  <a:pt x="2025462" y="1570216"/>
                  <a:pt x="2023080" y="1569307"/>
                </a:cubicBezTo>
                <a:close/>
                <a:moveTo>
                  <a:pt x="1510145" y="1568171"/>
                </a:moveTo>
                <a:cubicBezTo>
                  <a:pt x="1510598" y="1573738"/>
                  <a:pt x="1509464" y="1581691"/>
                  <a:pt x="1512866" y="1582486"/>
                </a:cubicBezTo>
                <a:cubicBezTo>
                  <a:pt x="1513547" y="1578737"/>
                  <a:pt x="1513093" y="1572829"/>
                  <a:pt x="1515928" y="1572716"/>
                </a:cubicBezTo>
                <a:cubicBezTo>
                  <a:pt x="1518083" y="1571693"/>
                  <a:pt x="1521599" y="1572716"/>
                  <a:pt x="1521599" y="1568171"/>
                </a:cubicBezTo>
                <a:cubicBezTo>
                  <a:pt x="1517743" y="1568171"/>
                  <a:pt x="1514000" y="1568171"/>
                  <a:pt x="1510145" y="1568171"/>
                </a:cubicBezTo>
                <a:close/>
                <a:moveTo>
                  <a:pt x="1979419" y="1565558"/>
                </a:moveTo>
                <a:cubicBezTo>
                  <a:pt x="1978058" y="1565445"/>
                  <a:pt x="1976584" y="1566694"/>
                  <a:pt x="1976243" y="1569762"/>
                </a:cubicBezTo>
                <a:cubicBezTo>
                  <a:pt x="1976924" y="1575556"/>
                  <a:pt x="1979646" y="1572488"/>
                  <a:pt x="1982254" y="1569535"/>
                </a:cubicBezTo>
                <a:cubicBezTo>
                  <a:pt x="1982140" y="1567149"/>
                  <a:pt x="1980780" y="1565672"/>
                  <a:pt x="1979419" y="1565558"/>
                </a:cubicBezTo>
                <a:close/>
                <a:moveTo>
                  <a:pt x="1653830" y="1552834"/>
                </a:moveTo>
                <a:cubicBezTo>
                  <a:pt x="1653830" y="1557719"/>
                  <a:pt x="1653830" y="1562377"/>
                  <a:pt x="1653830" y="1567149"/>
                </a:cubicBezTo>
                <a:cubicBezTo>
                  <a:pt x="1647139" y="1565899"/>
                  <a:pt x="1642716" y="1568285"/>
                  <a:pt x="1642149" y="1576692"/>
                </a:cubicBezTo>
                <a:cubicBezTo>
                  <a:pt x="1648840" y="1578055"/>
                  <a:pt x="1653150" y="1575556"/>
                  <a:pt x="1653830" y="1567149"/>
                </a:cubicBezTo>
                <a:cubicBezTo>
                  <a:pt x="1658026" y="1564422"/>
                  <a:pt x="1660975" y="1559764"/>
                  <a:pt x="1662562" y="1552834"/>
                </a:cubicBezTo>
                <a:cubicBezTo>
                  <a:pt x="1659614" y="1552948"/>
                  <a:pt x="1656779" y="1552834"/>
                  <a:pt x="1653830" y="1552834"/>
                </a:cubicBezTo>
                <a:close/>
                <a:moveTo>
                  <a:pt x="2144878" y="1551130"/>
                </a:moveTo>
                <a:cubicBezTo>
                  <a:pt x="2144311" y="1550789"/>
                  <a:pt x="2143631" y="1551584"/>
                  <a:pt x="2143290" y="1554311"/>
                </a:cubicBezTo>
                <a:cubicBezTo>
                  <a:pt x="2143404" y="1556924"/>
                  <a:pt x="2145785" y="1559651"/>
                  <a:pt x="2146352" y="1554311"/>
                </a:cubicBezTo>
                <a:cubicBezTo>
                  <a:pt x="2146239" y="1552948"/>
                  <a:pt x="2145558" y="1551471"/>
                  <a:pt x="2144878" y="1551130"/>
                </a:cubicBezTo>
                <a:close/>
                <a:moveTo>
                  <a:pt x="2403671" y="1549539"/>
                </a:moveTo>
                <a:cubicBezTo>
                  <a:pt x="2402877" y="1548176"/>
                  <a:pt x="2399361" y="1552039"/>
                  <a:pt x="2400949" y="1554425"/>
                </a:cubicBezTo>
                <a:cubicBezTo>
                  <a:pt x="2401743" y="1555788"/>
                  <a:pt x="2405258" y="1551925"/>
                  <a:pt x="2403671" y="1549539"/>
                </a:cubicBezTo>
                <a:close/>
                <a:moveTo>
                  <a:pt x="1574673" y="1549312"/>
                </a:moveTo>
                <a:cubicBezTo>
                  <a:pt x="1573312" y="1549199"/>
                  <a:pt x="1571951" y="1550448"/>
                  <a:pt x="1571611" y="1553516"/>
                </a:cubicBezTo>
                <a:cubicBezTo>
                  <a:pt x="1572291" y="1559196"/>
                  <a:pt x="1574786" y="1556356"/>
                  <a:pt x="1577394" y="1553516"/>
                </a:cubicBezTo>
                <a:cubicBezTo>
                  <a:pt x="1577394" y="1551016"/>
                  <a:pt x="1576034" y="1549426"/>
                  <a:pt x="1574673" y="1549312"/>
                </a:cubicBezTo>
                <a:close/>
                <a:moveTo>
                  <a:pt x="1488144" y="1546131"/>
                </a:moveTo>
                <a:cubicBezTo>
                  <a:pt x="1487463" y="1545790"/>
                  <a:pt x="1486556" y="1546472"/>
                  <a:pt x="1486329" y="1549085"/>
                </a:cubicBezTo>
                <a:cubicBezTo>
                  <a:pt x="1486329" y="1551812"/>
                  <a:pt x="1488938" y="1554538"/>
                  <a:pt x="1489505" y="1549085"/>
                </a:cubicBezTo>
                <a:cubicBezTo>
                  <a:pt x="1489505" y="1547722"/>
                  <a:pt x="1488824" y="1546472"/>
                  <a:pt x="1488144" y="1546131"/>
                </a:cubicBezTo>
                <a:close/>
                <a:moveTo>
                  <a:pt x="1715750" y="1545563"/>
                </a:moveTo>
                <a:cubicBezTo>
                  <a:pt x="1709739" y="1546926"/>
                  <a:pt x="1703615" y="1550448"/>
                  <a:pt x="1697605" y="1557265"/>
                </a:cubicBezTo>
                <a:cubicBezTo>
                  <a:pt x="1694883" y="1544200"/>
                  <a:pt x="1688646" y="1563854"/>
                  <a:pt x="1680140" y="1557265"/>
                </a:cubicBezTo>
                <a:cubicBezTo>
                  <a:pt x="1682408" y="1572034"/>
                  <a:pt x="1675377" y="1560105"/>
                  <a:pt x="1674243" y="1562377"/>
                </a:cubicBezTo>
                <a:cubicBezTo>
                  <a:pt x="1672315" y="1566354"/>
                  <a:pt x="1676511" y="1577828"/>
                  <a:pt x="1671521" y="1576465"/>
                </a:cubicBezTo>
                <a:cubicBezTo>
                  <a:pt x="1666078" y="1568171"/>
                  <a:pt x="1663470" y="1578737"/>
                  <a:pt x="1656779" y="1581463"/>
                </a:cubicBezTo>
                <a:cubicBezTo>
                  <a:pt x="1652129" y="1583508"/>
                  <a:pt x="1645892" y="1591007"/>
                  <a:pt x="1642263" y="1591007"/>
                </a:cubicBezTo>
                <a:cubicBezTo>
                  <a:pt x="1641015" y="1591007"/>
                  <a:pt x="1638407" y="1576692"/>
                  <a:pt x="1633417" y="1581463"/>
                </a:cubicBezTo>
                <a:cubicBezTo>
                  <a:pt x="1628427" y="1589757"/>
                  <a:pt x="1637726" y="1600209"/>
                  <a:pt x="1624685" y="1600663"/>
                </a:cubicBezTo>
                <a:cubicBezTo>
                  <a:pt x="1624344" y="1593165"/>
                  <a:pt x="1625819" y="1582486"/>
                  <a:pt x="1621509" y="1581691"/>
                </a:cubicBezTo>
                <a:cubicBezTo>
                  <a:pt x="1619014" y="1588734"/>
                  <a:pt x="1619355" y="1600209"/>
                  <a:pt x="1609942" y="1596119"/>
                </a:cubicBezTo>
                <a:cubicBezTo>
                  <a:pt x="1609715" y="1602935"/>
                  <a:pt x="1609488" y="1609638"/>
                  <a:pt x="1612890" y="1610434"/>
                </a:cubicBezTo>
                <a:cubicBezTo>
                  <a:pt x="1613004" y="1613615"/>
                  <a:pt x="1612890" y="1616682"/>
                  <a:pt x="1612890" y="1619977"/>
                </a:cubicBezTo>
                <a:cubicBezTo>
                  <a:pt x="1604725" y="1620772"/>
                  <a:pt x="1603364" y="1606457"/>
                  <a:pt x="1606993" y="1600891"/>
                </a:cubicBezTo>
                <a:cubicBezTo>
                  <a:pt x="1586807" y="1596801"/>
                  <a:pt x="1577394" y="1610093"/>
                  <a:pt x="1566054" y="1620318"/>
                </a:cubicBezTo>
                <a:cubicBezTo>
                  <a:pt x="1560383" y="1616909"/>
                  <a:pt x="1555961" y="1614069"/>
                  <a:pt x="1545641" y="1620318"/>
                </a:cubicBezTo>
                <a:cubicBezTo>
                  <a:pt x="1543373" y="1621681"/>
                  <a:pt x="1543373" y="1628611"/>
                  <a:pt x="1539744" y="1630088"/>
                </a:cubicBezTo>
                <a:cubicBezTo>
                  <a:pt x="1537249" y="1630997"/>
                  <a:pt x="1533166" y="1628270"/>
                  <a:pt x="1531011" y="1630088"/>
                </a:cubicBezTo>
                <a:cubicBezTo>
                  <a:pt x="1529197" y="1631451"/>
                  <a:pt x="1532372" y="1640994"/>
                  <a:pt x="1528176" y="1639745"/>
                </a:cubicBezTo>
                <a:cubicBezTo>
                  <a:pt x="1528290" y="1639745"/>
                  <a:pt x="1527382" y="1631906"/>
                  <a:pt x="1525228" y="1634860"/>
                </a:cubicBezTo>
                <a:cubicBezTo>
                  <a:pt x="1522733" y="1650197"/>
                  <a:pt x="1534981" y="1641335"/>
                  <a:pt x="1534187" y="1653832"/>
                </a:cubicBezTo>
                <a:cubicBezTo>
                  <a:pt x="1524320" y="1650651"/>
                  <a:pt x="1529310" y="1663943"/>
                  <a:pt x="1531125" y="1668374"/>
                </a:cubicBezTo>
                <a:cubicBezTo>
                  <a:pt x="1524320" y="1669965"/>
                  <a:pt x="1520465" y="1675872"/>
                  <a:pt x="1510938" y="1673146"/>
                </a:cubicBezTo>
                <a:cubicBezTo>
                  <a:pt x="1512186" y="1690755"/>
                  <a:pt x="1503567" y="1693368"/>
                  <a:pt x="1496196" y="1697344"/>
                </a:cubicBezTo>
                <a:cubicBezTo>
                  <a:pt x="1496536" y="1685415"/>
                  <a:pt x="1501639" y="1682348"/>
                  <a:pt x="1496082" y="1673373"/>
                </a:cubicBezTo>
                <a:cubicBezTo>
                  <a:pt x="1493134" y="1673373"/>
                  <a:pt x="1490299" y="1673373"/>
                  <a:pt x="1487350" y="1673373"/>
                </a:cubicBezTo>
                <a:cubicBezTo>
                  <a:pt x="1479979" y="1685075"/>
                  <a:pt x="1493587" y="1683598"/>
                  <a:pt x="1490525" y="1702116"/>
                </a:cubicBezTo>
                <a:cubicBezTo>
                  <a:pt x="1480886" y="1695754"/>
                  <a:pt x="1475102" y="1702684"/>
                  <a:pt x="1458318" y="1697344"/>
                </a:cubicBezTo>
                <a:cubicBezTo>
                  <a:pt x="1458772" y="1709273"/>
                  <a:pt x="1463875" y="1712341"/>
                  <a:pt x="1455370" y="1716544"/>
                </a:cubicBezTo>
                <a:cubicBezTo>
                  <a:pt x="1456617" y="1705070"/>
                  <a:pt x="1454462" y="1704274"/>
                  <a:pt x="1449586" y="1702343"/>
                </a:cubicBezTo>
                <a:cubicBezTo>
                  <a:pt x="1447771" y="1701548"/>
                  <a:pt x="1446524" y="1697344"/>
                  <a:pt x="1446410" y="1697344"/>
                </a:cubicBezTo>
                <a:cubicBezTo>
                  <a:pt x="1441307" y="1696095"/>
                  <a:pt x="1435637" y="1699503"/>
                  <a:pt x="1428946" y="1697571"/>
                </a:cubicBezTo>
                <a:cubicBezTo>
                  <a:pt x="1426451" y="1696776"/>
                  <a:pt x="1424069" y="1691209"/>
                  <a:pt x="1420100" y="1693027"/>
                </a:cubicBezTo>
                <a:cubicBezTo>
                  <a:pt x="1419306" y="1693254"/>
                  <a:pt x="1419760" y="1697458"/>
                  <a:pt x="1417038" y="1697685"/>
                </a:cubicBezTo>
                <a:cubicBezTo>
                  <a:pt x="1413863" y="1698026"/>
                  <a:pt x="1415224" y="1707796"/>
                  <a:pt x="1411368" y="1707228"/>
                </a:cubicBezTo>
                <a:cubicBezTo>
                  <a:pt x="1407852" y="1709046"/>
                  <a:pt x="1404337" y="1709046"/>
                  <a:pt x="1401048" y="1708251"/>
                </a:cubicBezTo>
                <a:cubicBezTo>
                  <a:pt x="1394244" y="1706774"/>
                  <a:pt x="1387780" y="1702570"/>
                  <a:pt x="1381996" y="1702911"/>
                </a:cubicBezTo>
                <a:cubicBezTo>
                  <a:pt x="1378253" y="1703138"/>
                  <a:pt x="1377233" y="1711432"/>
                  <a:pt x="1373264" y="1712454"/>
                </a:cubicBezTo>
                <a:cubicBezTo>
                  <a:pt x="1370995" y="1713022"/>
                  <a:pt x="1366346" y="1706319"/>
                  <a:pt x="1361356" y="1707683"/>
                </a:cubicBezTo>
                <a:cubicBezTo>
                  <a:pt x="1356933" y="1708932"/>
                  <a:pt x="1353644" y="1715408"/>
                  <a:pt x="1350015" y="1717226"/>
                </a:cubicBezTo>
                <a:cubicBezTo>
                  <a:pt x="1344572" y="1719952"/>
                  <a:pt x="1337541" y="1720975"/>
                  <a:pt x="1332324" y="1722338"/>
                </a:cubicBezTo>
                <a:cubicBezTo>
                  <a:pt x="1326654" y="1723815"/>
                  <a:pt x="1322684" y="1716430"/>
                  <a:pt x="1317468" y="1717567"/>
                </a:cubicBezTo>
                <a:cubicBezTo>
                  <a:pt x="1317354" y="1717567"/>
                  <a:pt x="1316901" y="1722111"/>
                  <a:pt x="1314633" y="1722338"/>
                </a:cubicBezTo>
                <a:cubicBezTo>
                  <a:pt x="1312251" y="1722565"/>
                  <a:pt x="1310096" y="1729041"/>
                  <a:pt x="1305900" y="1727110"/>
                </a:cubicBezTo>
                <a:cubicBezTo>
                  <a:pt x="1306014" y="1729382"/>
                  <a:pt x="1306127" y="1731654"/>
                  <a:pt x="1306127" y="1733813"/>
                </a:cubicBezTo>
                <a:cubicBezTo>
                  <a:pt x="1310777" y="1736766"/>
                  <a:pt x="1304766" y="1746764"/>
                  <a:pt x="1304993" y="1736198"/>
                </a:cubicBezTo>
                <a:cubicBezTo>
                  <a:pt x="1299663" y="1735858"/>
                  <a:pt x="1291158" y="1724156"/>
                  <a:pt x="1288436" y="1736880"/>
                </a:cubicBezTo>
                <a:cubicBezTo>
                  <a:pt x="1294560" y="1738130"/>
                  <a:pt x="1291384" y="1754603"/>
                  <a:pt x="1297395" y="1755853"/>
                </a:cubicBezTo>
                <a:cubicBezTo>
                  <a:pt x="1298075" y="1749718"/>
                  <a:pt x="1306127" y="1749604"/>
                  <a:pt x="1306127" y="1755853"/>
                </a:cubicBezTo>
                <a:cubicBezTo>
                  <a:pt x="1306127" y="1771644"/>
                  <a:pt x="1297962" y="1774257"/>
                  <a:pt x="1288663" y="1775166"/>
                </a:cubicBezTo>
                <a:cubicBezTo>
                  <a:pt x="1294106" y="1795616"/>
                  <a:pt x="1279250" y="1786073"/>
                  <a:pt x="1274033" y="1794366"/>
                </a:cubicBezTo>
                <a:cubicBezTo>
                  <a:pt x="1272559" y="1796638"/>
                  <a:pt x="1275281" y="1805500"/>
                  <a:pt x="1271425" y="1803909"/>
                </a:cubicBezTo>
                <a:cubicBezTo>
                  <a:pt x="1268250" y="1786527"/>
                  <a:pt x="1256682" y="1811862"/>
                  <a:pt x="1256569" y="1799138"/>
                </a:cubicBezTo>
                <a:cubicBezTo>
                  <a:pt x="1256455" y="1792207"/>
                  <a:pt x="1247156" y="1797547"/>
                  <a:pt x="1247610" y="1789594"/>
                </a:cubicBezTo>
                <a:cubicBezTo>
                  <a:pt x="1252373" y="1781983"/>
                  <a:pt x="1260992" y="1786300"/>
                  <a:pt x="1265301" y="1780051"/>
                </a:cubicBezTo>
                <a:cubicBezTo>
                  <a:pt x="1267796" y="1776529"/>
                  <a:pt x="1264394" y="1773121"/>
                  <a:pt x="1268250" y="1770395"/>
                </a:cubicBezTo>
                <a:cubicBezTo>
                  <a:pt x="1272332" y="1767554"/>
                  <a:pt x="1272672" y="1775053"/>
                  <a:pt x="1274033" y="1775166"/>
                </a:cubicBezTo>
                <a:cubicBezTo>
                  <a:pt x="1275961" y="1775393"/>
                  <a:pt x="1281178" y="1768122"/>
                  <a:pt x="1282766" y="1760624"/>
                </a:cubicBezTo>
                <a:cubicBezTo>
                  <a:pt x="1277322" y="1756307"/>
                  <a:pt x="1272332" y="1758920"/>
                  <a:pt x="1265074" y="1756307"/>
                </a:cubicBezTo>
                <a:cubicBezTo>
                  <a:pt x="1262239" y="1755171"/>
                  <a:pt x="1260538" y="1750740"/>
                  <a:pt x="1256115" y="1751308"/>
                </a:cubicBezTo>
                <a:cubicBezTo>
                  <a:pt x="1254868" y="1751422"/>
                  <a:pt x="1254414" y="1760397"/>
                  <a:pt x="1253507" y="1761079"/>
                </a:cubicBezTo>
                <a:cubicBezTo>
                  <a:pt x="1250445" y="1763351"/>
                  <a:pt x="1242393" y="1757898"/>
                  <a:pt x="1235929" y="1761079"/>
                </a:cubicBezTo>
                <a:cubicBezTo>
                  <a:pt x="1235022" y="1761419"/>
                  <a:pt x="1235702" y="1765623"/>
                  <a:pt x="1232980" y="1765964"/>
                </a:cubicBezTo>
                <a:cubicBezTo>
                  <a:pt x="1227990" y="1766532"/>
                  <a:pt x="1229578" y="1775053"/>
                  <a:pt x="1224248" y="1780279"/>
                </a:cubicBezTo>
                <a:cubicBezTo>
                  <a:pt x="1225269" y="1772212"/>
                  <a:pt x="1221753" y="1771303"/>
                  <a:pt x="1218238" y="1770735"/>
                </a:cubicBezTo>
                <a:cubicBezTo>
                  <a:pt x="1224361" y="1788458"/>
                  <a:pt x="1214268" y="1783232"/>
                  <a:pt x="1215629" y="1804136"/>
                </a:cubicBezTo>
                <a:cubicBezTo>
                  <a:pt x="1203155" y="1798229"/>
                  <a:pt x="1207804" y="1820042"/>
                  <a:pt x="1201000" y="1823336"/>
                </a:cubicBezTo>
                <a:cubicBezTo>
                  <a:pt x="1196237" y="1822086"/>
                  <a:pt x="1196010" y="1828108"/>
                  <a:pt x="1192268" y="1828335"/>
                </a:cubicBezTo>
                <a:cubicBezTo>
                  <a:pt x="1188865" y="1819928"/>
                  <a:pt x="1187051" y="1830266"/>
                  <a:pt x="1183535" y="1828562"/>
                </a:cubicBezTo>
                <a:cubicBezTo>
                  <a:pt x="1181607" y="1827540"/>
                  <a:pt x="1176618" y="1811521"/>
                  <a:pt x="1165617" y="1819019"/>
                </a:cubicBezTo>
                <a:cubicBezTo>
                  <a:pt x="1166184" y="1824586"/>
                  <a:pt x="1165390" y="1827426"/>
                  <a:pt x="1163122" y="1828562"/>
                </a:cubicBezTo>
                <a:cubicBezTo>
                  <a:pt x="1150874" y="1827312"/>
                  <a:pt x="1151555" y="1834811"/>
                  <a:pt x="1142482" y="1828676"/>
                </a:cubicBezTo>
                <a:cubicBezTo>
                  <a:pt x="1139534" y="1836288"/>
                  <a:pt x="1139761" y="1847876"/>
                  <a:pt x="1133750" y="1838219"/>
                </a:cubicBezTo>
                <a:cubicBezTo>
                  <a:pt x="1136245" y="1819587"/>
                  <a:pt x="1118213" y="1834811"/>
                  <a:pt x="1116059" y="1823904"/>
                </a:cubicBezTo>
                <a:cubicBezTo>
                  <a:pt x="1113564" y="1827767"/>
                  <a:pt x="1114358" y="1837310"/>
                  <a:pt x="1110275" y="1838673"/>
                </a:cubicBezTo>
                <a:cubicBezTo>
                  <a:pt x="1110388" y="1837878"/>
                  <a:pt x="1110162" y="1828903"/>
                  <a:pt x="1110275" y="1828903"/>
                </a:cubicBezTo>
                <a:cubicBezTo>
                  <a:pt x="1097347" y="1830153"/>
                  <a:pt x="1087707" y="1839923"/>
                  <a:pt x="1072171" y="1833902"/>
                </a:cubicBezTo>
                <a:cubicBezTo>
                  <a:pt x="1067408" y="1843445"/>
                  <a:pt x="1072397" y="1840037"/>
                  <a:pt x="1072171" y="1853102"/>
                </a:cubicBezTo>
                <a:cubicBezTo>
                  <a:pt x="1070243" y="1853102"/>
                  <a:pt x="1068428" y="1853102"/>
                  <a:pt x="1066387" y="1853102"/>
                </a:cubicBezTo>
                <a:cubicBezTo>
                  <a:pt x="1065706" y="1838787"/>
                  <a:pt x="1054252" y="1857760"/>
                  <a:pt x="1066387" y="1853102"/>
                </a:cubicBezTo>
                <a:cubicBezTo>
                  <a:pt x="1064572" y="1866621"/>
                  <a:pt x="1059469" y="1864235"/>
                  <a:pt x="1048809" y="1867416"/>
                </a:cubicBezTo>
                <a:cubicBezTo>
                  <a:pt x="1045974" y="1868212"/>
                  <a:pt x="1044500" y="1872870"/>
                  <a:pt x="1040077" y="1872415"/>
                </a:cubicBezTo>
                <a:cubicBezTo>
                  <a:pt x="1037355" y="1872074"/>
                  <a:pt x="1035540" y="1867075"/>
                  <a:pt x="1031118" y="1867644"/>
                </a:cubicBezTo>
                <a:cubicBezTo>
                  <a:pt x="1029303" y="1867871"/>
                  <a:pt x="1029190" y="1877300"/>
                  <a:pt x="1025561" y="1877073"/>
                </a:cubicBezTo>
                <a:cubicBezTo>
                  <a:pt x="1025447" y="1877187"/>
                  <a:pt x="1021932" y="1869916"/>
                  <a:pt x="1019664" y="1872529"/>
                </a:cubicBezTo>
                <a:cubicBezTo>
                  <a:pt x="1022952" y="1887525"/>
                  <a:pt x="1021025" y="1885139"/>
                  <a:pt x="1016828" y="1896386"/>
                </a:cubicBezTo>
                <a:cubicBezTo>
                  <a:pt x="1025334" y="1895818"/>
                  <a:pt x="1035994" y="1898999"/>
                  <a:pt x="1040190" y="1891615"/>
                </a:cubicBezTo>
                <a:cubicBezTo>
                  <a:pt x="1039850" y="1897182"/>
                  <a:pt x="1040984" y="1900136"/>
                  <a:pt x="1043252" y="1901158"/>
                </a:cubicBezTo>
                <a:cubicBezTo>
                  <a:pt x="1048015" y="1883322"/>
                  <a:pt x="1042572" y="1891729"/>
                  <a:pt x="1037242" y="1882072"/>
                </a:cubicBezTo>
                <a:cubicBezTo>
                  <a:pt x="1063665" y="1878096"/>
                  <a:pt x="1074439" y="1896500"/>
                  <a:pt x="1086913" y="1872188"/>
                </a:cubicBezTo>
                <a:cubicBezTo>
                  <a:pt x="1091223" y="1874574"/>
                  <a:pt x="1094398" y="1879004"/>
                  <a:pt x="1098821" y="1881504"/>
                </a:cubicBezTo>
                <a:cubicBezTo>
                  <a:pt x="1098027" y="1876619"/>
                  <a:pt x="1098821" y="1865485"/>
                  <a:pt x="1101770" y="1866962"/>
                </a:cubicBezTo>
                <a:cubicBezTo>
                  <a:pt x="1102677" y="1867644"/>
                  <a:pt x="1101089" y="1879232"/>
                  <a:pt x="1104491" y="1876505"/>
                </a:cubicBezTo>
                <a:cubicBezTo>
                  <a:pt x="1105285" y="1875937"/>
                  <a:pt x="1103811" y="1867984"/>
                  <a:pt x="1104491" y="1866962"/>
                </a:cubicBezTo>
                <a:cubicBezTo>
                  <a:pt x="1103811" y="1867984"/>
                  <a:pt x="1117533" y="1855601"/>
                  <a:pt x="1119234" y="1866962"/>
                </a:cubicBezTo>
                <a:cubicBezTo>
                  <a:pt x="1117533" y="1873665"/>
                  <a:pt x="1107893" y="1867871"/>
                  <a:pt x="1107553" y="1876732"/>
                </a:cubicBezTo>
                <a:cubicBezTo>
                  <a:pt x="1127740" y="1876051"/>
                  <a:pt x="1146678" y="1873324"/>
                  <a:pt x="1157339" y="1857305"/>
                </a:cubicBezTo>
                <a:cubicBezTo>
                  <a:pt x="1160174" y="1867644"/>
                  <a:pt x="1164483" y="1856737"/>
                  <a:pt x="1169019" y="1857305"/>
                </a:cubicBezTo>
                <a:cubicBezTo>
                  <a:pt x="1168793" y="1857305"/>
                  <a:pt x="1170040" y="1861736"/>
                  <a:pt x="1171968" y="1861849"/>
                </a:cubicBezTo>
                <a:cubicBezTo>
                  <a:pt x="1178545" y="1862418"/>
                  <a:pt x="1181154" y="1859236"/>
                  <a:pt x="1186711" y="1857078"/>
                </a:cubicBezTo>
                <a:cubicBezTo>
                  <a:pt x="1190226" y="1855715"/>
                  <a:pt x="1194989" y="1859123"/>
                  <a:pt x="1198391" y="1857078"/>
                </a:cubicBezTo>
                <a:cubicBezTo>
                  <a:pt x="1199526" y="1856396"/>
                  <a:pt x="1202361" y="1849125"/>
                  <a:pt x="1204175" y="1847308"/>
                </a:cubicBezTo>
                <a:cubicBezTo>
                  <a:pt x="1208144" y="1843331"/>
                  <a:pt x="1215969" y="1840718"/>
                  <a:pt x="1227537" y="1842422"/>
                </a:cubicBezTo>
                <a:cubicBezTo>
                  <a:pt x="1228784" y="1836515"/>
                  <a:pt x="1231052" y="1832425"/>
                  <a:pt x="1236156" y="1832652"/>
                </a:cubicBezTo>
                <a:cubicBezTo>
                  <a:pt x="1235815" y="1825836"/>
                  <a:pt x="1235702" y="1819246"/>
                  <a:pt x="1239104" y="1818337"/>
                </a:cubicBezTo>
                <a:cubicBezTo>
                  <a:pt x="1239104" y="1824699"/>
                  <a:pt x="1239218" y="1831289"/>
                  <a:pt x="1239331" y="1837651"/>
                </a:cubicBezTo>
                <a:cubicBezTo>
                  <a:pt x="1241599" y="1838560"/>
                  <a:pt x="1242053" y="1842195"/>
                  <a:pt x="1245001" y="1842195"/>
                </a:cubicBezTo>
                <a:cubicBezTo>
                  <a:pt x="1242620" y="1828562"/>
                  <a:pt x="1253280" y="1831970"/>
                  <a:pt x="1256682" y="1827881"/>
                </a:cubicBezTo>
                <a:cubicBezTo>
                  <a:pt x="1258383" y="1825949"/>
                  <a:pt x="1257022" y="1814247"/>
                  <a:pt x="1262693" y="1818337"/>
                </a:cubicBezTo>
                <a:cubicBezTo>
                  <a:pt x="1263940" y="1829812"/>
                  <a:pt x="1257363" y="1828676"/>
                  <a:pt x="1259858" y="1842195"/>
                </a:cubicBezTo>
                <a:cubicBezTo>
                  <a:pt x="1270631" y="1848444"/>
                  <a:pt x="1274147" y="1841059"/>
                  <a:pt x="1283333" y="1846740"/>
                </a:cubicBezTo>
                <a:cubicBezTo>
                  <a:pt x="1282992" y="1840037"/>
                  <a:pt x="1282652" y="1833107"/>
                  <a:pt x="1286054" y="1832311"/>
                </a:cubicBezTo>
                <a:cubicBezTo>
                  <a:pt x="1289910" y="1845603"/>
                  <a:pt x="1297849" y="1826517"/>
                  <a:pt x="1300797" y="1822768"/>
                </a:cubicBezTo>
                <a:cubicBezTo>
                  <a:pt x="1304426" y="1830721"/>
                  <a:pt x="1305674" y="1821518"/>
                  <a:pt x="1309529" y="1822541"/>
                </a:cubicBezTo>
                <a:cubicBezTo>
                  <a:pt x="1309756" y="1822655"/>
                  <a:pt x="1310096" y="1827312"/>
                  <a:pt x="1312478" y="1827540"/>
                </a:cubicBezTo>
                <a:cubicBezTo>
                  <a:pt x="1314859" y="1827653"/>
                  <a:pt x="1315313" y="1821632"/>
                  <a:pt x="1318262" y="1822541"/>
                </a:cubicBezTo>
                <a:cubicBezTo>
                  <a:pt x="1318942" y="1822768"/>
                  <a:pt x="1318375" y="1828108"/>
                  <a:pt x="1321210" y="1827312"/>
                </a:cubicBezTo>
                <a:cubicBezTo>
                  <a:pt x="1320643" y="1827540"/>
                  <a:pt x="1323025" y="1823109"/>
                  <a:pt x="1324159" y="1822541"/>
                </a:cubicBezTo>
                <a:cubicBezTo>
                  <a:pt x="1336293" y="1817542"/>
                  <a:pt x="1347407" y="1806295"/>
                  <a:pt x="1365325" y="1812884"/>
                </a:cubicBezTo>
                <a:cubicBezTo>
                  <a:pt x="1365892" y="1802659"/>
                  <a:pt x="1373604" y="1808567"/>
                  <a:pt x="1377006" y="1803341"/>
                </a:cubicBezTo>
                <a:cubicBezTo>
                  <a:pt x="1379161" y="1799933"/>
                  <a:pt x="1376666" y="1796638"/>
                  <a:pt x="1379614" y="1793571"/>
                </a:cubicBezTo>
                <a:cubicBezTo>
                  <a:pt x="1380975" y="1792094"/>
                  <a:pt x="1384264" y="1794934"/>
                  <a:pt x="1385738" y="1793571"/>
                </a:cubicBezTo>
                <a:cubicBezTo>
                  <a:pt x="1386986" y="1792548"/>
                  <a:pt x="1387213" y="1784823"/>
                  <a:pt x="1388347" y="1784028"/>
                </a:cubicBezTo>
                <a:cubicBezTo>
                  <a:pt x="1392883" y="1780733"/>
                  <a:pt x="1395264" y="1781528"/>
                  <a:pt x="1400027" y="1774371"/>
                </a:cubicBezTo>
                <a:cubicBezTo>
                  <a:pt x="1406378" y="1789254"/>
                  <a:pt x="1412842" y="1767782"/>
                  <a:pt x="1417719" y="1769372"/>
                </a:cubicBezTo>
                <a:cubicBezTo>
                  <a:pt x="1417605" y="1769372"/>
                  <a:pt x="1419080" y="1784709"/>
                  <a:pt x="1423389" y="1778915"/>
                </a:cubicBezTo>
                <a:cubicBezTo>
                  <a:pt x="1423729" y="1759034"/>
                  <a:pt x="1437792" y="1760965"/>
                  <a:pt x="1446864" y="1754944"/>
                </a:cubicBezTo>
                <a:cubicBezTo>
                  <a:pt x="1446524" y="1763464"/>
                  <a:pt x="1450380" y="1764828"/>
                  <a:pt x="1449813" y="1773916"/>
                </a:cubicBezTo>
                <a:cubicBezTo>
                  <a:pt x="1456390" y="1776529"/>
                  <a:pt x="1454009" y="1764828"/>
                  <a:pt x="1458545" y="1764373"/>
                </a:cubicBezTo>
                <a:cubicBezTo>
                  <a:pt x="1460926" y="1761874"/>
                  <a:pt x="1463421" y="1759488"/>
                  <a:pt x="1467504" y="1759602"/>
                </a:cubicBezTo>
                <a:cubicBezTo>
                  <a:pt x="1468184" y="1765282"/>
                  <a:pt x="1462174" y="1766191"/>
                  <a:pt x="1461493" y="1769031"/>
                </a:cubicBezTo>
                <a:cubicBezTo>
                  <a:pt x="1459679" y="1776075"/>
                  <a:pt x="1465689" y="1790503"/>
                  <a:pt x="1458772" y="1793003"/>
                </a:cubicBezTo>
                <a:cubicBezTo>
                  <a:pt x="1453555" y="1789594"/>
                  <a:pt x="1458318" y="1784255"/>
                  <a:pt x="1458772" y="1778688"/>
                </a:cubicBezTo>
                <a:cubicBezTo>
                  <a:pt x="1453442" y="1778120"/>
                  <a:pt x="1452534" y="1784709"/>
                  <a:pt x="1447091" y="1783687"/>
                </a:cubicBezTo>
                <a:cubicBezTo>
                  <a:pt x="1447431" y="1778120"/>
                  <a:pt x="1446410" y="1774939"/>
                  <a:pt x="1444029" y="1773916"/>
                </a:cubicBezTo>
                <a:cubicBezTo>
                  <a:pt x="1444596" y="1785959"/>
                  <a:pt x="1439606" y="1789026"/>
                  <a:pt x="1435297" y="1793230"/>
                </a:cubicBezTo>
                <a:cubicBezTo>
                  <a:pt x="1428492" y="1783687"/>
                  <a:pt x="1432121" y="1794366"/>
                  <a:pt x="1426564" y="1798001"/>
                </a:cubicBezTo>
                <a:cubicBezTo>
                  <a:pt x="1429286" y="1778120"/>
                  <a:pt x="1417832" y="1796979"/>
                  <a:pt x="1426564" y="1798001"/>
                </a:cubicBezTo>
                <a:cubicBezTo>
                  <a:pt x="1427472" y="1814702"/>
                  <a:pt x="1439719" y="1789367"/>
                  <a:pt x="1438472" y="1802659"/>
                </a:cubicBezTo>
                <a:cubicBezTo>
                  <a:pt x="1436091" y="1808226"/>
                  <a:pt x="1434730" y="1815497"/>
                  <a:pt x="1435750" y="1826517"/>
                </a:cubicBezTo>
                <a:cubicBezTo>
                  <a:pt x="1441534" y="1827426"/>
                  <a:pt x="1443916" y="1824699"/>
                  <a:pt x="1447431" y="1821746"/>
                </a:cubicBezTo>
                <a:cubicBezTo>
                  <a:pt x="1449246" y="1820269"/>
                  <a:pt x="1455370" y="1814816"/>
                  <a:pt x="1456163" y="1812203"/>
                </a:cubicBezTo>
                <a:cubicBezTo>
                  <a:pt x="1457864" y="1807317"/>
                  <a:pt x="1453782" y="1797206"/>
                  <a:pt x="1458772" y="1797774"/>
                </a:cubicBezTo>
                <a:cubicBezTo>
                  <a:pt x="1461720" y="1797774"/>
                  <a:pt x="1464782" y="1797661"/>
                  <a:pt x="1467617" y="1797774"/>
                </a:cubicBezTo>
                <a:cubicBezTo>
                  <a:pt x="1474195" y="1790844"/>
                  <a:pt x="1463875" y="1786300"/>
                  <a:pt x="1470453" y="1783460"/>
                </a:cubicBezTo>
                <a:cubicBezTo>
                  <a:pt x="1482700" y="1777666"/>
                  <a:pt x="1476009" y="1803341"/>
                  <a:pt x="1482587" y="1807090"/>
                </a:cubicBezTo>
                <a:cubicBezTo>
                  <a:pt x="1487237" y="1801523"/>
                  <a:pt x="1491659" y="1788345"/>
                  <a:pt x="1496990" y="1797547"/>
                </a:cubicBezTo>
                <a:cubicBezTo>
                  <a:pt x="1496536" y="1791980"/>
                  <a:pt x="1497557" y="1788913"/>
                  <a:pt x="1499825" y="1787777"/>
                </a:cubicBezTo>
                <a:cubicBezTo>
                  <a:pt x="1508784" y="1794707"/>
                  <a:pt x="1515134" y="1789254"/>
                  <a:pt x="1523186" y="1783119"/>
                </a:cubicBezTo>
                <a:cubicBezTo>
                  <a:pt x="1523300" y="1786300"/>
                  <a:pt x="1523300" y="1789367"/>
                  <a:pt x="1523186" y="1792548"/>
                </a:cubicBezTo>
                <a:cubicBezTo>
                  <a:pt x="1517176" y="1787209"/>
                  <a:pt x="1509351" y="1800274"/>
                  <a:pt x="1517516" y="1802319"/>
                </a:cubicBezTo>
                <a:cubicBezTo>
                  <a:pt x="1518196" y="1797093"/>
                  <a:pt x="1523300" y="1798910"/>
                  <a:pt x="1523186" y="1792548"/>
                </a:cubicBezTo>
                <a:cubicBezTo>
                  <a:pt x="1525568" y="1790049"/>
                  <a:pt x="1528176" y="1787436"/>
                  <a:pt x="1532145" y="1787663"/>
                </a:cubicBezTo>
                <a:cubicBezTo>
                  <a:pt x="1532145" y="1789140"/>
                  <a:pt x="1532145" y="1790958"/>
                  <a:pt x="1532145" y="1792548"/>
                </a:cubicBezTo>
                <a:cubicBezTo>
                  <a:pt x="1538723" y="1795161"/>
                  <a:pt x="1536341" y="1783346"/>
                  <a:pt x="1540878" y="1782892"/>
                </a:cubicBezTo>
                <a:cubicBezTo>
                  <a:pt x="1547455" y="1792094"/>
                  <a:pt x="1552785" y="1770395"/>
                  <a:pt x="1567301" y="1777893"/>
                </a:cubicBezTo>
                <a:cubicBezTo>
                  <a:pt x="1564580" y="1759488"/>
                  <a:pt x="1580003" y="1770054"/>
                  <a:pt x="1575807" y="1749377"/>
                </a:cubicBezTo>
                <a:cubicBezTo>
                  <a:pt x="1570363" y="1744719"/>
                  <a:pt x="1566167" y="1763578"/>
                  <a:pt x="1564126" y="1749377"/>
                </a:cubicBezTo>
                <a:cubicBezTo>
                  <a:pt x="1565714" y="1746310"/>
                  <a:pt x="1575920" y="1734835"/>
                  <a:pt x="1566848" y="1730064"/>
                </a:cubicBezTo>
                <a:cubicBezTo>
                  <a:pt x="1565714" y="1741879"/>
                  <a:pt x="1558569" y="1741992"/>
                  <a:pt x="1560951" y="1725292"/>
                </a:cubicBezTo>
                <a:cubicBezTo>
                  <a:pt x="1551538" y="1721202"/>
                  <a:pt x="1557208" y="1741197"/>
                  <a:pt x="1549383" y="1739834"/>
                </a:cubicBezTo>
                <a:cubicBezTo>
                  <a:pt x="1548362" y="1728700"/>
                  <a:pt x="1549837" y="1721316"/>
                  <a:pt x="1552218" y="1715749"/>
                </a:cubicBezTo>
                <a:cubicBezTo>
                  <a:pt x="1539290" y="1719043"/>
                  <a:pt x="1539970" y="1715067"/>
                  <a:pt x="1531578" y="1725519"/>
                </a:cubicBezTo>
                <a:cubicBezTo>
                  <a:pt x="1533620" y="1703934"/>
                  <a:pt x="1523753" y="1733017"/>
                  <a:pt x="1525795" y="1711432"/>
                </a:cubicBezTo>
                <a:cubicBezTo>
                  <a:pt x="1521145" y="1710636"/>
                  <a:pt x="1520578" y="1715067"/>
                  <a:pt x="1516836" y="1715976"/>
                </a:cubicBezTo>
                <a:cubicBezTo>
                  <a:pt x="1514681" y="1716544"/>
                  <a:pt x="1513887" y="1711204"/>
                  <a:pt x="1511165" y="1711432"/>
                </a:cubicBezTo>
                <a:cubicBezTo>
                  <a:pt x="1511506" y="1711432"/>
                  <a:pt x="1510031" y="1715976"/>
                  <a:pt x="1508103" y="1716203"/>
                </a:cubicBezTo>
                <a:cubicBezTo>
                  <a:pt x="1501753" y="1716771"/>
                  <a:pt x="1500732" y="1711886"/>
                  <a:pt x="1496423" y="1711659"/>
                </a:cubicBezTo>
                <a:cubicBezTo>
                  <a:pt x="1496082" y="1711545"/>
                  <a:pt x="1493474" y="1717339"/>
                  <a:pt x="1490639" y="1716203"/>
                </a:cubicBezTo>
                <a:cubicBezTo>
                  <a:pt x="1488484" y="1715408"/>
                  <a:pt x="1487463" y="1715862"/>
                  <a:pt x="1487463" y="1711659"/>
                </a:cubicBezTo>
                <a:cubicBezTo>
                  <a:pt x="1492000" y="1703593"/>
                  <a:pt x="1501639" y="1713249"/>
                  <a:pt x="1508103" y="1706660"/>
                </a:cubicBezTo>
                <a:cubicBezTo>
                  <a:pt x="1511392" y="1703365"/>
                  <a:pt x="1508330" y="1694731"/>
                  <a:pt x="1513887" y="1692345"/>
                </a:cubicBezTo>
                <a:cubicBezTo>
                  <a:pt x="1513660" y="1692459"/>
                  <a:pt x="1518537" y="1702457"/>
                  <a:pt x="1522619" y="1701661"/>
                </a:cubicBezTo>
                <a:cubicBezTo>
                  <a:pt x="1523753" y="1701548"/>
                  <a:pt x="1527382" y="1698367"/>
                  <a:pt x="1528630" y="1697117"/>
                </a:cubicBezTo>
                <a:cubicBezTo>
                  <a:pt x="1529650" y="1696095"/>
                  <a:pt x="1531011" y="1692459"/>
                  <a:pt x="1531352" y="1692232"/>
                </a:cubicBezTo>
                <a:cubicBezTo>
                  <a:pt x="1535321" y="1688937"/>
                  <a:pt x="1539063" y="1690982"/>
                  <a:pt x="1543032" y="1687460"/>
                </a:cubicBezTo>
                <a:cubicBezTo>
                  <a:pt x="1544620" y="1686097"/>
                  <a:pt x="1542806" y="1682689"/>
                  <a:pt x="1546094" y="1682462"/>
                </a:cubicBezTo>
                <a:cubicBezTo>
                  <a:pt x="1550744" y="1682007"/>
                  <a:pt x="1554713" y="1672691"/>
                  <a:pt x="1560497" y="1668147"/>
                </a:cubicBezTo>
                <a:cubicBezTo>
                  <a:pt x="1564353" y="1665193"/>
                  <a:pt x="1571497" y="1672010"/>
                  <a:pt x="1572291" y="1658490"/>
                </a:cubicBezTo>
                <a:cubicBezTo>
                  <a:pt x="1565260" y="1662126"/>
                  <a:pt x="1553693" y="1662012"/>
                  <a:pt x="1546094" y="1663375"/>
                </a:cubicBezTo>
                <a:cubicBezTo>
                  <a:pt x="1542465" y="1664057"/>
                  <a:pt x="1534754" y="1676440"/>
                  <a:pt x="1534187" y="1663375"/>
                </a:cubicBezTo>
                <a:cubicBezTo>
                  <a:pt x="1534867" y="1658149"/>
                  <a:pt x="1539857" y="1660194"/>
                  <a:pt x="1539857" y="1653832"/>
                </a:cubicBezTo>
                <a:cubicBezTo>
                  <a:pt x="1542239" y="1656332"/>
                  <a:pt x="1544733" y="1658945"/>
                  <a:pt x="1548816" y="1658604"/>
                </a:cubicBezTo>
                <a:cubicBezTo>
                  <a:pt x="1552445" y="1647356"/>
                  <a:pt x="1558796" y="1656900"/>
                  <a:pt x="1563559" y="1653719"/>
                </a:cubicBezTo>
                <a:cubicBezTo>
                  <a:pt x="1566848" y="1651333"/>
                  <a:pt x="1565827" y="1636904"/>
                  <a:pt x="1575013" y="1639404"/>
                </a:cubicBezTo>
                <a:cubicBezTo>
                  <a:pt x="1573992" y="1647584"/>
                  <a:pt x="1577394" y="1648379"/>
                  <a:pt x="1581023" y="1648947"/>
                </a:cubicBezTo>
                <a:cubicBezTo>
                  <a:pt x="1579889" y="1639404"/>
                  <a:pt x="1581477" y="1633951"/>
                  <a:pt x="1586694" y="1634632"/>
                </a:cubicBezTo>
                <a:cubicBezTo>
                  <a:pt x="1583518" y="1640540"/>
                  <a:pt x="1584426" y="1644289"/>
                  <a:pt x="1589869" y="1643948"/>
                </a:cubicBezTo>
                <a:cubicBezTo>
                  <a:pt x="1593044" y="1642812"/>
                  <a:pt x="1591570" y="1634632"/>
                  <a:pt x="1595426" y="1634632"/>
                </a:cubicBezTo>
                <a:cubicBezTo>
                  <a:pt x="1602230" y="1633042"/>
                  <a:pt x="1606767" y="1635200"/>
                  <a:pt x="1610169" y="1639177"/>
                </a:cubicBezTo>
                <a:cubicBezTo>
                  <a:pt x="1609715" y="1630542"/>
                  <a:pt x="1613684" y="1628952"/>
                  <a:pt x="1612890" y="1619977"/>
                </a:cubicBezTo>
                <a:cubicBezTo>
                  <a:pt x="1618561" y="1633042"/>
                  <a:pt x="1621509" y="1616569"/>
                  <a:pt x="1627860" y="1615205"/>
                </a:cubicBezTo>
                <a:cubicBezTo>
                  <a:pt x="1627860" y="1615205"/>
                  <a:pt x="1631035" y="1621454"/>
                  <a:pt x="1633530" y="1619750"/>
                </a:cubicBezTo>
                <a:cubicBezTo>
                  <a:pt x="1635572" y="1618273"/>
                  <a:pt x="1635458" y="1609184"/>
                  <a:pt x="1639314" y="1610206"/>
                </a:cubicBezTo>
                <a:cubicBezTo>
                  <a:pt x="1641129" y="1618500"/>
                  <a:pt x="1653376" y="1609638"/>
                  <a:pt x="1654170" y="1619522"/>
                </a:cubicBezTo>
                <a:cubicBezTo>
                  <a:pt x="1651675" y="1621795"/>
                  <a:pt x="1648840" y="1623953"/>
                  <a:pt x="1648273" y="1629293"/>
                </a:cubicBezTo>
                <a:cubicBezTo>
                  <a:pt x="1666532" y="1624408"/>
                  <a:pt x="1687058" y="1634746"/>
                  <a:pt x="1700780" y="1609638"/>
                </a:cubicBezTo>
                <a:cubicBezTo>
                  <a:pt x="1702141" y="1607253"/>
                  <a:pt x="1699986" y="1598618"/>
                  <a:pt x="1700780" y="1595551"/>
                </a:cubicBezTo>
                <a:cubicBezTo>
                  <a:pt x="1702254" y="1590666"/>
                  <a:pt x="1709626" y="1593052"/>
                  <a:pt x="1709512" y="1585781"/>
                </a:cubicBezTo>
                <a:cubicBezTo>
                  <a:pt x="1704409" y="1583054"/>
                  <a:pt x="1692388" y="1591802"/>
                  <a:pt x="1691934" y="1581236"/>
                </a:cubicBezTo>
                <a:cubicBezTo>
                  <a:pt x="1698739" y="1582713"/>
                  <a:pt x="1695110" y="1567376"/>
                  <a:pt x="1700667" y="1566808"/>
                </a:cubicBezTo>
                <a:cubicBezTo>
                  <a:pt x="1708152" y="1571466"/>
                  <a:pt x="1708378" y="1569648"/>
                  <a:pt x="1715296" y="1566808"/>
                </a:cubicBezTo>
                <a:cubicBezTo>
                  <a:pt x="1716657" y="1566240"/>
                  <a:pt x="1720059" y="1567944"/>
                  <a:pt x="1721080" y="1566581"/>
                </a:cubicBezTo>
                <a:cubicBezTo>
                  <a:pt x="1723348" y="1563627"/>
                  <a:pt x="1720626" y="1559764"/>
                  <a:pt x="1724028" y="1557038"/>
                </a:cubicBezTo>
                <a:cubicBezTo>
                  <a:pt x="1721987" y="1558742"/>
                  <a:pt x="1726410" y="1562036"/>
                  <a:pt x="1726977" y="1562036"/>
                </a:cubicBezTo>
                <a:cubicBezTo>
                  <a:pt x="1730606" y="1561923"/>
                  <a:pt x="1732987" y="1553970"/>
                  <a:pt x="1732761" y="1547381"/>
                </a:cubicBezTo>
                <a:cubicBezTo>
                  <a:pt x="1727544" y="1544995"/>
                  <a:pt x="1721647" y="1544200"/>
                  <a:pt x="1715750" y="1545563"/>
                </a:cubicBezTo>
                <a:close/>
                <a:moveTo>
                  <a:pt x="1790711" y="1543177"/>
                </a:moveTo>
                <a:cubicBezTo>
                  <a:pt x="1787989" y="1541246"/>
                  <a:pt x="1781298" y="1555902"/>
                  <a:pt x="1791505" y="1551925"/>
                </a:cubicBezTo>
                <a:cubicBezTo>
                  <a:pt x="1788443" y="1577260"/>
                  <a:pt x="1800464" y="1557492"/>
                  <a:pt x="1791505" y="1551925"/>
                </a:cubicBezTo>
                <a:cubicBezTo>
                  <a:pt x="1792299" y="1546245"/>
                  <a:pt x="1791618" y="1543745"/>
                  <a:pt x="1790711" y="1543177"/>
                </a:cubicBezTo>
                <a:close/>
                <a:moveTo>
                  <a:pt x="1677078" y="1543177"/>
                </a:moveTo>
                <a:cubicBezTo>
                  <a:pt x="1671521" y="1542155"/>
                  <a:pt x="1670614" y="1548517"/>
                  <a:pt x="1665284" y="1547949"/>
                </a:cubicBezTo>
                <a:cubicBezTo>
                  <a:pt x="1665397" y="1552720"/>
                  <a:pt x="1665284" y="1557606"/>
                  <a:pt x="1665284" y="1562377"/>
                </a:cubicBezTo>
                <a:cubicBezTo>
                  <a:pt x="1668913" y="1561809"/>
                  <a:pt x="1672429" y="1560787"/>
                  <a:pt x="1671295" y="1552720"/>
                </a:cubicBezTo>
                <a:cubicBezTo>
                  <a:pt x="1674810" y="1552152"/>
                  <a:pt x="1678099" y="1551357"/>
                  <a:pt x="1677078" y="1543177"/>
                </a:cubicBezTo>
                <a:close/>
                <a:moveTo>
                  <a:pt x="1979079" y="1541019"/>
                </a:moveTo>
                <a:cubicBezTo>
                  <a:pt x="1982821" y="1556356"/>
                  <a:pt x="1969779" y="1544541"/>
                  <a:pt x="1973522" y="1559991"/>
                </a:cubicBezTo>
                <a:cubicBezTo>
                  <a:pt x="1981006" y="1551244"/>
                  <a:pt x="1982254" y="1562036"/>
                  <a:pt x="1990986" y="1555106"/>
                </a:cubicBezTo>
                <a:cubicBezTo>
                  <a:pt x="1991780" y="1542496"/>
                  <a:pt x="1984635" y="1542950"/>
                  <a:pt x="1979079" y="1541019"/>
                </a:cubicBezTo>
                <a:close/>
                <a:moveTo>
                  <a:pt x="2207592" y="1539428"/>
                </a:moveTo>
                <a:cubicBezTo>
                  <a:pt x="2209860" y="1555674"/>
                  <a:pt x="2196931" y="1547154"/>
                  <a:pt x="2196138" y="1558401"/>
                </a:cubicBezTo>
                <a:cubicBezTo>
                  <a:pt x="2198973" y="1558515"/>
                  <a:pt x="2198406" y="1564309"/>
                  <a:pt x="2199086" y="1567944"/>
                </a:cubicBezTo>
                <a:cubicBezTo>
                  <a:pt x="2185704" y="1559083"/>
                  <a:pt x="2195344" y="1587030"/>
                  <a:pt x="2184570" y="1582486"/>
                </a:cubicBezTo>
                <a:cubicBezTo>
                  <a:pt x="2185477" y="1596460"/>
                  <a:pt x="2188880" y="1600322"/>
                  <a:pt x="2184797" y="1606457"/>
                </a:cubicBezTo>
                <a:cubicBezTo>
                  <a:pt x="2180147" y="1607821"/>
                  <a:pt x="2179694" y="1601799"/>
                  <a:pt x="2175838" y="1601459"/>
                </a:cubicBezTo>
                <a:cubicBezTo>
                  <a:pt x="2173343" y="1615546"/>
                  <a:pt x="2173343" y="1616228"/>
                  <a:pt x="2176065" y="1630315"/>
                </a:cubicBezTo>
                <a:cubicBezTo>
                  <a:pt x="2185818" y="1625089"/>
                  <a:pt x="2186271" y="1631906"/>
                  <a:pt x="2196705" y="1625544"/>
                </a:cubicBezTo>
                <a:cubicBezTo>
                  <a:pt x="2199086" y="1613615"/>
                  <a:pt x="2204530" y="1606457"/>
                  <a:pt x="2205210" y="1591802"/>
                </a:cubicBezTo>
                <a:cubicBezTo>
                  <a:pt x="2200447" y="1593165"/>
                  <a:pt x="2200107" y="1587485"/>
                  <a:pt x="2196364" y="1587258"/>
                </a:cubicBezTo>
                <a:cubicBezTo>
                  <a:pt x="2196818" y="1592824"/>
                  <a:pt x="2195797" y="1595892"/>
                  <a:pt x="2193529" y="1596914"/>
                </a:cubicBezTo>
                <a:cubicBezTo>
                  <a:pt x="2192962" y="1593052"/>
                  <a:pt x="2190354" y="1591915"/>
                  <a:pt x="2190354" y="1587258"/>
                </a:cubicBezTo>
                <a:cubicBezTo>
                  <a:pt x="2194663" y="1583054"/>
                  <a:pt x="2199653" y="1579987"/>
                  <a:pt x="2199086" y="1567944"/>
                </a:cubicBezTo>
                <a:cubicBezTo>
                  <a:pt x="2201014" y="1567944"/>
                  <a:pt x="2203055" y="1567944"/>
                  <a:pt x="2205097" y="1567944"/>
                </a:cubicBezTo>
                <a:cubicBezTo>
                  <a:pt x="2203509" y="1571807"/>
                  <a:pt x="2201921" y="1575669"/>
                  <a:pt x="2202035" y="1582259"/>
                </a:cubicBezTo>
                <a:cubicBezTo>
                  <a:pt x="2206004" y="1582259"/>
                  <a:pt x="2210087" y="1582259"/>
                  <a:pt x="2213942" y="1582259"/>
                </a:cubicBezTo>
                <a:cubicBezTo>
                  <a:pt x="2213942" y="1579078"/>
                  <a:pt x="2214056" y="1575897"/>
                  <a:pt x="2213942" y="1572716"/>
                </a:cubicBezTo>
                <a:cubicBezTo>
                  <a:pt x="2214509" y="1568626"/>
                  <a:pt x="2212581" y="1568285"/>
                  <a:pt x="2210767" y="1567944"/>
                </a:cubicBezTo>
                <a:cubicBezTo>
                  <a:pt x="2209519" y="1574988"/>
                  <a:pt x="2208385" y="1567490"/>
                  <a:pt x="2205097" y="1567944"/>
                </a:cubicBezTo>
                <a:cubicBezTo>
                  <a:pt x="2203509" y="1548290"/>
                  <a:pt x="2213035" y="1572602"/>
                  <a:pt x="2213829" y="1553629"/>
                </a:cubicBezTo>
                <a:cubicBezTo>
                  <a:pt x="2209519" y="1552607"/>
                  <a:pt x="2212468" y="1539428"/>
                  <a:pt x="2207592" y="1539428"/>
                </a:cubicBezTo>
                <a:close/>
                <a:moveTo>
                  <a:pt x="1506969" y="1539428"/>
                </a:moveTo>
                <a:cubicBezTo>
                  <a:pt x="1505041" y="1539428"/>
                  <a:pt x="1503113" y="1539542"/>
                  <a:pt x="1501186" y="1539542"/>
                </a:cubicBezTo>
                <a:cubicBezTo>
                  <a:pt x="1501186" y="1542723"/>
                  <a:pt x="1501186" y="1545904"/>
                  <a:pt x="1501186" y="1549085"/>
                </a:cubicBezTo>
                <a:cubicBezTo>
                  <a:pt x="1503227" y="1549085"/>
                  <a:pt x="1505041" y="1549199"/>
                  <a:pt x="1506969" y="1549085"/>
                </a:cubicBezTo>
                <a:cubicBezTo>
                  <a:pt x="1506969" y="1545904"/>
                  <a:pt x="1506969" y="1542609"/>
                  <a:pt x="1506969" y="1539428"/>
                </a:cubicBezTo>
                <a:close/>
                <a:moveTo>
                  <a:pt x="2037596" y="1535793"/>
                </a:moveTo>
                <a:cubicBezTo>
                  <a:pt x="2036008" y="1545563"/>
                  <a:pt x="2028977" y="1545109"/>
                  <a:pt x="2034988" y="1554879"/>
                </a:cubicBezTo>
                <a:cubicBezTo>
                  <a:pt x="2031472" y="1557265"/>
                  <a:pt x="2028410" y="1559878"/>
                  <a:pt x="2026255" y="1564422"/>
                </a:cubicBezTo>
                <a:cubicBezTo>
                  <a:pt x="2036235" y="1579191"/>
                  <a:pt x="2049617" y="1543632"/>
                  <a:pt x="2037596" y="1535793"/>
                </a:cubicBezTo>
                <a:close/>
                <a:moveTo>
                  <a:pt x="2128434" y="1535225"/>
                </a:moveTo>
                <a:cubicBezTo>
                  <a:pt x="2127640" y="1543745"/>
                  <a:pt x="2113124" y="1553970"/>
                  <a:pt x="2122877" y="1563741"/>
                </a:cubicBezTo>
                <a:cubicBezTo>
                  <a:pt x="2124352" y="1552266"/>
                  <a:pt x="2141816" y="1542723"/>
                  <a:pt x="2128434" y="1535225"/>
                </a:cubicBezTo>
                <a:close/>
                <a:moveTo>
                  <a:pt x="2225283" y="1534657"/>
                </a:moveTo>
                <a:cubicBezTo>
                  <a:pt x="2229706" y="1552720"/>
                  <a:pt x="2212128" y="1535566"/>
                  <a:pt x="2216551" y="1553629"/>
                </a:cubicBezTo>
                <a:cubicBezTo>
                  <a:pt x="2227438" y="1562264"/>
                  <a:pt x="2237871" y="1533748"/>
                  <a:pt x="2225283" y="1534657"/>
                </a:cubicBezTo>
                <a:close/>
                <a:moveTo>
                  <a:pt x="1688759" y="1533407"/>
                </a:moveTo>
                <a:cubicBezTo>
                  <a:pt x="1688646" y="1533407"/>
                  <a:pt x="1688873" y="1538065"/>
                  <a:pt x="1688759" y="1538179"/>
                </a:cubicBezTo>
                <a:cubicBezTo>
                  <a:pt x="1687965" y="1538747"/>
                  <a:pt x="1686604" y="1537838"/>
                  <a:pt x="1685697" y="1538179"/>
                </a:cubicBezTo>
                <a:cubicBezTo>
                  <a:pt x="1683429" y="1539201"/>
                  <a:pt x="1681955" y="1548517"/>
                  <a:pt x="1685924" y="1547722"/>
                </a:cubicBezTo>
                <a:cubicBezTo>
                  <a:pt x="1683316" y="1548176"/>
                  <a:pt x="1699419" y="1535793"/>
                  <a:pt x="1688759" y="1533407"/>
                </a:cubicBezTo>
                <a:close/>
                <a:moveTo>
                  <a:pt x="1499258" y="1531021"/>
                </a:moveTo>
                <a:cubicBezTo>
                  <a:pt x="1497216" y="1530567"/>
                  <a:pt x="1493928" y="1532157"/>
                  <a:pt x="1492226" y="1534770"/>
                </a:cubicBezTo>
                <a:cubicBezTo>
                  <a:pt x="1487350" y="1543064"/>
                  <a:pt x="1494381" y="1545222"/>
                  <a:pt x="1498010" y="1539542"/>
                </a:cubicBezTo>
                <a:cubicBezTo>
                  <a:pt x="1501639" y="1534089"/>
                  <a:pt x="1501186" y="1531476"/>
                  <a:pt x="1499258" y="1531021"/>
                </a:cubicBezTo>
                <a:close/>
                <a:moveTo>
                  <a:pt x="72837" y="1525682"/>
                </a:moveTo>
                <a:cubicBezTo>
                  <a:pt x="72950" y="1532044"/>
                  <a:pt x="73064" y="1538633"/>
                  <a:pt x="73064" y="1544995"/>
                </a:cubicBezTo>
                <a:cubicBezTo>
                  <a:pt x="74991" y="1544995"/>
                  <a:pt x="76919" y="1544881"/>
                  <a:pt x="78847" y="1544995"/>
                </a:cubicBezTo>
                <a:cubicBezTo>
                  <a:pt x="78734" y="1538633"/>
                  <a:pt x="78847" y="1532044"/>
                  <a:pt x="78847" y="1525682"/>
                </a:cubicBezTo>
                <a:cubicBezTo>
                  <a:pt x="76806" y="1525682"/>
                  <a:pt x="74878" y="1525682"/>
                  <a:pt x="72837" y="1525682"/>
                </a:cubicBezTo>
                <a:close/>
                <a:moveTo>
                  <a:pt x="1509691" y="1525341"/>
                </a:moveTo>
                <a:cubicBezTo>
                  <a:pt x="1507536" y="1526363"/>
                  <a:pt x="1503794" y="1525227"/>
                  <a:pt x="1503794" y="1529885"/>
                </a:cubicBezTo>
                <a:cubicBezTo>
                  <a:pt x="1506062" y="1528863"/>
                  <a:pt x="1509691" y="1529885"/>
                  <a:pt x="1509691" y="1525341"/>
                </a:cubicBezTo>
                <a:close/>
                <a:moveTo>
                  <a:pt x="1753060" y="1523523"/>
                </a:moveTo>
                <a:cubicBezTo>
                  <a:pt x="1741493" y="1520456"/>
                  <a:pt x="1733214" y="1552152"/>
                  <a:pt x="1744441" y="1556810"/>
                </a:cubicBezTo>
                <a:cubicBezTo>
                  <a:pt x="1745689" y="1543177"/>
                  <a:pt x="1754761" y="1541928"/>
                  <a:pt x="1753060" y="1523523"/>
                </a:cubicBezTo>
                <a:close/>
                <a:moveTo>
                  <a:pt x="2228118" y="1515343"/>
                </a:moveTo>
                <a:cubicBezTo>
                  <a:pt x="2225850" y="1516366"/>
                  <a:pt x="2222334" y="1515457"/>
                  <a:pt x="2222334" y="1520115"/>
                </a:cubicBezTo>
                <a:cubicBezTo>
                  <a:pt x="2224602" y="1519092"/>
                  <a:pt x="2228005" y="1520001"/>
                  <a:pt x="2228118" y="1515343"/>
                </a:cubicBezTo>
                <a:close/>
                <a:moveTo>
                  <a:pt x="1582951" y="1510231"/>
                </a:moveTo>
                <a:cubicBezTo>
                  <a:pt x="1582157" y="1508868"/>
                  <a:pt x="1578642" y="1512730"/>
                  <a:pt x="1580230" y="1515230"/>
                </a:cubicBezTo>
                <a:cubicBezTo>
                  <a:pt x="1581023" y="1516479"/>
                  <a:pt x="1584539" y="1512730"/>
                  <a:pt x="1582951" y="1510231"/>
                </a:cubicBezTo>
                <a:close/>
                <a:moveTo>
                  <a:pt x="2272346" y="1509776"/>
                </a:moveTo>
                <a:cubicBezTo>
                  <a:pt x="2267016" y="1512162"/>
                  <a:pt x="2263161" y="1521365"/>
                  <a:pt x="2269171" y="1524546"/>
                </a:cubicBezTo>
                <a:cubicBezTo>
                  <a:pt x="2269398" y="1515457"/>
                  <a:pt x="2279037" y="1521137"/>
                  <a:pt x="2278130" y="1510231"/>
                </a:cubicBezTo>
                <a:cubicBezTo>
                  <a:pt x="2276202" y="1508981"/>
                  <a:pt x="2274161" y="1508981"/>
                  <a:pt x="2272346" y="1509776"/>
                </a:cubicBezTo>
                <a:close/>
                <a:moveTo>
                  <a:pt x="1536908" y="1508981"/>
                </a:moveTo>
                <a:cubicBezTo>
                  <a:pt x="1528743" y="1511367"/>
                  <a:pt x="1520238" y="1523182"/>
                  <a:pt x="1512753" y="1525114"/>
                </a:cubicBezTo>
                <a:cubicBezTo>
                  <a:pt x="1513547" y="1532725"/>
                  <a:pt x="1510031" y="1533293"/>
                  <a:pt x="1509918" y="1539428"/>
                </a:cubicBezTo>
                <a:cubicBezTo>
                  <a:pt x="1520805" y="1542268"/>
                  <a:pt x="1533166" y="1520342"/>
                  <a:pt x="1536341" y="1539201"/>
                </a:cubicBezTo>
                <a:cubicBezTo>
                  <a:pt x="1529310" y="1537270"/>
                  <a:pt x="1529764" y="1548290"/>
                  <a:pt x="1521485" y="1544313"/>
                </a:cubicBezTo>
                <a:cubicBezTo>
                  <a:pt x="1521145" y="1552834"/>
                  <a:pt x="1525228" y="1554311"/>
                  <a:pt x="1524661" y="1563400"/>
                </a:cubicBezTo>
                <a:cubicBezTo>
                  <a:pt x="1532939" y="1557719"/>
                  <a:pt x="1543826" y="1556697"/>
                  <a:pt x="1547795" y="1544200"/>
                </a:cubicBezTo>
                <a:cubicBezTo>
                  <a:pt x="1543599" y="1542041"/>
                  <a:pt x="1548136" y="1539769"/>
                  <a:pt x="1547795" y="1534430"/>
                </a:cubicBezTo>
                <a:cubicBezTo>
                  <a:pt x="1553919" y="1538633"/>
                  <a:pt x="1561064" y="1521819"/>
                  <a:pt x="1553806" y="1519888"/>
                </a:cubicBezTo>
                <a:cubicBezTo>
                  <a:pt x="1553352" y="1525568"/>
                  <a:pt x="1548476" y="1524091"/>
                  <a:pt x="1545074" y="1524886"/>
                </a:cubicBezTo>
                <a:cubicBezTo>
                  <a:pt x="1540084" y="1523409"/>
                  <a:pt x="1545641" y="1511140"/>
                  <a:pt x="1544847" y="1510572"/>
                </a:cubicBezTo>
                <a:cubicBezTo>
                  <a:pt x="1542239" y="1508527"/>
                  <a:pt x="1539630" y="1508300"/>
                  <a:pt x="1536908" y="1508981"/>
                </a:cubicBezTo>
                <a:close/>
                <a:moveTo>
                  <a:pt x="2254655" y="1501483"/>
                </a:moveTo>
                <a:cubicBezTo>
                  <a:pt x="2253294" y="1501369"/>
                  <a:pt x="2251820" y="1502619"/>
                  <a:pt x="2251480" y="1505687"/>
                </a:cubicBezTo>
                <a:cubicBezTo>
                  <a:pt x="2252160" y="1511481"/>
                  <a:pt x="2254882" y="1508527"/>
                  <a:pt x="2257490" y="1505687"/>
                </a:cubicBezTo>
                <a:cubicBezTo>
                  <a:pt x="2257377" y="1503187"/>
                  <a:pt x="2256016" y="1501597"/>
                  <a:pt x="2254655" y="1501483"/>
                </a:cubicBezTo>
                <a:close/>
                <a:moveTo>
                  <a:pt x="2224716" y="1499097"/>
                </a:moveTo>
                <a:cubicBezTo>
                  <a:pt x="2222561" y="1500688"/>
                  <a:pt x="2221200" y="1504437"/>
                  <a:pt x="2219386" y="1510572"/>
                </a:cubicBezTo>
                <a:cubicBezTo>
                  <a:pt x="2226644" y="1511253"/>
                  <a:pt x="2231407" y="1508186"/>
                  <a:pt x="2233788" y="1501142"/>
                </a:cubicBezTo>
                <a:cubicBezTo>
                  <a:pt x="2229479" y="1498416"/>
                  <a:pt x="2226757" y="1497620"/>
                  <a:pt x="2224716" y="1499097"/>
                </a:cubicBezTo>
                <a:close/>
                <a:moveTo>
                  <a:pt x="1820537" y="1499097"/>
                </a:moveTo>
                <a:cubicBezTo>
                  <a:pt x="1820083" y="1504778"/>
                  <a:pt x="1815207" y="1509890"/>
                  <a:pt x="1820537" y="1513412"/>
                </a:cubicBezTo>
                <a:cubicBezTo>
                  <a:pt x="1820877" y="1507731"/>
                  <a:pt x="1825754" y="1502505"/>
                  <a:pt x="1820537" y="1499097"/>
                </a:cubicBezTo>
                <a:close/>
                <a:moveTo>
                  <a:pt x="2418187" y="1496939"/>
                </a:moveTo>
                <a:cubicBezTo>
                  <a:pt x="2420568" y="1499438"/>
                  <a:pt x="2422836" y="1501937"/>
                  <a:pt x="2426919" y="1501710"/>
                </a:cubicBezTo>
                <a:cubicBezTo>
                  <a:pt x="2427713" y="1525114"/>
                  <a:pt x="2422723" y="1533748"/>
                  <a:pt x="2415578" y="1549539"/>
                </a:cubicBezTo>
                <a:cubicBezTo>
                  <a:pt x="2413991" y="1552948"/>
                  <a:pt x="2411949" y="1561468"/>
                  <a:pt x="2409795" y="1563741"/>
                </a:cubicBezTo>
                <a:cubicBezTo>
                  <a:pt x="2405598" y="1568512"/>
                  <a:pt x="2396753" y="1561241"/>
                  <a:pt x="2395165" y="1573511"/>
                </a:cubicBezTo>
                <a:cubicBezTo>
                  <a:pt x="2384392" y="1567717"/>
                  <a:pt x="2402083" y="1544768"/>
                  <a:pt x="2391990" y="1540224"/>
                </a:cubicBezTo>
                <a:cubicBezTo>
                  <a:pt x="2400949" y="1526250"/>
                  <a:pt x="2418980" y="1526591"/>
                  <a:pt x="2418187" y="1496939"/>
                </a:cubicBezTo>
                <a:close/>
                <a:moveTo>
                  <a:pt x="2312606" y="1496939"/>
                </a:moveTo>
                <a:cubicBezTo>
                  <a:pt x="2313286" y="1497279"/>
                  <a:pt x="2313740" y="1498870"/>
                  <a:pt x="2313853" y="1500347"/>
                </a:cubicBezTo>
                <a:cubicBezTo>
                  <a:pt x="2313286" y="1505800"/>
                  <a:pt x="2310904" y="1502846"/>
                  <a:pt x="2310791" y="1500120"/>
                </a:cubicBezTo>
                <a:cubicBezTo>
                  <a:pt x="2311131" y="1497279"/>
                  <a:pt x="2311925" y="1496598"/>
                  <a:pt x="2312606" y="1496939"/>
                </a:cubicBezTo>
                <a:close/>
                <a:moveTo>
                  <a:pt x="2306028" y="1496939"/>
                </a:moveTo>
                <a:cubicBezTo>
                  <a:pt x="2306708" y="1497279"/>
                  <a:pt x="2307389" y="1498756"/>
                  <a:pt x="2307502" y="1500120"/>
                </a:cubicBezTo>
                <a:cubicBezTo>
                  <a:pt x="2306935" y="1505459"/>
                  <a:pt x="2304667" y="1502619"/>
                  <a:pt x="2304667" y="1500120"/>
                </a:cubicBezTo>
                <a:cubicBezTo>
                  <a:pt x="2304894" y="1497393"/>
                  <a:pt x="2305348" y="1496598"/>
                  <a:pt x="2306028" y="1496939"/>
                </a:cubicBezTo>
                <a:close/>
                <a:moveTo>
                  <a:pt x="2283687" y="1495689"/>
                </a:moveTo>
                <a:cubicBezTo>
                  <a:pt x="2281646" y="1495689"/>
                  <a:pt x="2279831" y="1495916"/>
                  <a:pt x="2277903" y="1495916"/>
                </a:cubicBezTo>
                <a:cubicBezTo>
                  <a:pt x="2277903" y="1499097"/>
                  <a:pt x="2277903" y="1502278"/>
                  <a:pt x="2277903" y="1505459"/>
                </a:cubicBezTo>
                <a:cubicBezTo>
                  <a:pt x="2279831" y="1505459"/>
                  <a:pt x="2281873" y="1505459"/>
                  <a:pt x="2283800" y="1505459"/>
                </a:cubicBezTo>
                <a:cubicBezTo>
                  <a:pt x="2283800" y="1502278"/>
                  <a:pt x="2283687" y="1498870"/>
                  <a:pt x="2283687" y="1495689"/>
                </a:cubicBezTo>
                <a:close/>
                <a:moveTo>
                  <a:pt x="72837" y="1492962"/>
                </a:moveTo>
                <a:cubicBezTo>
                  <a:pt x="71476" y="1492849"/>
                  <a:pt x="70002" y="1494098"/>
                  <a:pt x="69661" y="1497166"/>
                </a:cubicBezTo>
                <a:cubicBezTo>
                  <a:pt x="72950" y="1496598"/>
                  <a:pt x="74424" y="1503982"/>
                  <a:pt x="75672" y="1497166"/>
                </a:cubicBezTo>
                <a:cubicBezTo>
                  <a:pt x="75672" y="1494666"/>
                  <a:pt x="74198" y="1493076"/>
                  <a:pt x="72837" y="1492962"/>
                </a:cubicBezTo>
                <a:close/>
                <a:moveTo>
                  <a:pt x="60929" y="1492394"/>
                </a:moveTo>
                <a:cubicBezTo>
                  <a:pt x="58661" y="1493417"/>
                  <a:pt x="55259" y="1492735"/>
                  <a:pt x="55259" y="1497279"/>
                </a:cubicBezTo>
                <a:cubicBezTo>
                  <a:pt x="57527" y="1496257"/>
                  <a:pt x="60929" y="1497052"/>
                  <a:pt x="60929" y="1492394"/>
                </a:cubicBezTo>
                <a:close/>
                <a:moveTo>
                  <a:pt x="2242747" y="1492167"/>
                </a:moveTo>
                <a:cubicBezTo>
                  <a:pt x="2241387" y="1492054"/>
                  <a:pt x="2240139" y="1493190"/>
                  <a:pt x="2239799" y="1496143"/>
                </a:cubicBezTo>
                <a:cubicBezTo>
                  <a:pt x="2240479" y="1501937"/>
                  <a:pt x="2242974" y="1499097"/>
                  <a:pt x="2245583" y="1496143"/>
                </a:cubicBezTo>
                <a:cubicBezTo>
                  <a:pt x="2245469" y="1493758"/>
                  <a:pt x="2244108" y="1492281"/>
                  <a:pt x="2242747" y="1492167"/>
                </a:cubicBezTo>
                <a:close/>
                <a:moveTo>
                  <a:pt x="1732420" y="1490122"/>
                </a:moveTo>
                <a:cubicBezTo>
                  <a:pt x="1732874" y="1502051"/>
                  <a:pt x="1727771" y="1505118"/>
                  <a:pt x="1726637" y="1514207"/>
                </a:cubicBezTo>
                <a:cubicBezTo>
                  <a:pt x="1732874" y="1524659"/>
                  <a:pt x="1735142" y="1507959"/>
                  <a:pt x="1744101" y="1509208"/>
                </a:cubicBezTo>
                <a:cubicBezTo>
                  <a:pt x="1744895" y="1499779"/>
                  <a:pt x="1740245" y="1499779"/>
                  <a:pt x="1738318" y="1494894"/>
                </a:cubicBezTo>
                <a:cubicBezTo>
                  <a:pt x="1737637" y="1491258"/>
                  <a:pt x="1735823" y="1489441"/>
                  <a:pt x="1732420" y="1490122"/>
                </a:cubicBezTo>
                <a:close/>
                <a:moveTo>
                  <a:pt x="9556" y="1478420"/>
                </a:moveTo>
                <a:cubicBezTo>
                  <a:pt x="11144" y="1480920"/>
                  <a:pt x="7401" y="1484783"/>
                  <a:pt x="6608" y="1483419"/>
                </a:cubicBezTo>
                <a:cubicBezTo>
                  <a:pt x="5020" y="1480920"/>
                  <a:pt x="8762" y="1477171"/>
                  <a:pt x="9556" y="1478420"/>
                </a:cubicBezTo>
                <a:close/>
                <a:moveTo>
                  <a:pt x="2429527" y="1472286"/>
                </a:moveTo>
                <a:cubicBezTo>
                  <a:pt x="2430548" y="1471377"/>
                  <a:pt x="2432022" y="1476262"/>
                  <a:pt x="2431682" y="1480011"/>
                </a:cubicBezTo>
                <a:cubicBezTo>
                  <a:pt x="2431115" y="1487623"/>
                  <a:pt x="2428506" y="1480238"/>
                  <a:pt x="2428847" y="1475239"/>
                </a:cubicBezTo>
                <a:cubicBezTo>
                  <a:pt x="2429074" y="1473422"/>
                  <a:pt x="2429187" y="1472626"/>
                  <a:pt x="2429527" y="1472286"/>
                </a:cubicBezTo>
                <a:close/>
                <a:moveTo>
                  <a:pt x="2057669" y="1464219"/>
                </a:moveTo>
                <a:cubicBezTo>
                  <a:pt x="2052566" y="1463992"/>
                  <a:pt x="2050071" y="1467741"/>
                  <a:pt x="2048937" y="1473763"/>
                </a:cubicBezTo>
                <a:cubicBezTo>
                  <a:pt x="2043493" y="1482965"/>
                  <a:pt x="2043720" y="1477284"/>
                  <a:pt x="2046328" y="1492508"/>
                </a:cubicBezTo>
                <a:cubicBezTo>
                  <a:pt x="2038843" y="1493190"/>
                  <a:pt x="2034874" y="1499665"/>
                  <a:pt x="2034647" y="1511821"/>
                </a:cubicBezTo>
                <a:cubicBezTo>
                  <a:pt x="2036916" y="1509890"/>
                  <a:pt x="2039411" y="1505914"/>
                  <a:pt x="2043380" y="1507050"/>
                </a:cubicBezTo>
                <a:cubicBezTo>
                  <a:pt x="2046555" y="1507959"/>
                  <a:pt x="2046328" y="1519774"/>
                  <a:pt x="2052225" y="1516593"/>
                </a:cubicBezTo>
                <a:cubicBezTo>
                  <a:pt x="2055741" y="1502733"/>
                  <a:pt x="2065267" y="1480920"/>
                  <a:pt x="2057669" y="1464219"/>
                </a:cubicBezTo>
                <a:close/>
                <a:moveTo>
                  <a:pt x="2233675" y="1457857"/>
                </a:moveTo>
                <a:cubicBezTo>
                  <a:pt x="2232881" y="1456494"/>
                  <a:pt x="2229139" y="1460357"/>
                  <a:pt x="2230613" y="1462742"/>
                </a:cubicBezTo>
                <a:cubicBezTo>
                  <a:pt x="2231520" y="1464106"/>
                  <a:pt x="2235149" y="1460357"/>
                  <a:pt x="2233675" y="1457857"/>
                </a:cubicBezTo>
                <a:close/>
                <a:moveTo>
                  <a:pt x="2162229" y="1454108"/>
                </a:moveTo>
                <a:cubicBezTo>
                  <a:pt x="2163817" y="1451041"/>
                  <a:pt x="2168920" y="1461834"/>
                  <a:pt x="2162343" y="1462629"/>
                </a:cubicBezTo>
                <a:cubicBezTo>
                  <a:pt x="2161662" y="1457630"/>
                  <a:pt x="2161662" y="1455017"/>
                  <a:pt x="2162229" y="1454108"/>
                </a:cubicBezTo>
                <a:close/>
                <a:moveTo>
                  <a:pt x="2120156" y="1453427"/>
                </a:moveTo>
                <a:cubicBezTo>
                  <a:pt x="2123104" y="1452518"/>
                  <a:pt x="2127300" y="1462174"/>
                  <a:pt x="2118114" y="1458880"/>
                </a:cubicBezTo>
                <a:cubicBezTo>
                  <a:pt x="2118228" y="1455244"/>
                  <a:pt x="2119135" y="1453767"/>
                  <a:pt x="2120156" y="1453427"/>
                </a:cubicBezTo>
                <a:close/>
                <a:moveTo>
                  <a:pt x="2109155" y="1453427"/>
                </a:moveTo>
                <a:cubicBezTo>
                  <a:pt x="2113124" y="1453427"/>
                  <a:pt x="2112217" y="1461834"/>
                  <a:pt x="2115392" y="1462970"/>
                </a:cubicBezTo>
                <a:cubicBezTo>
                  <a:pt x="2115506" y="1469559"/>
                  <a:pt x="2113918" y="1473422"/>
                  <a:pt x="2112331" y="1477284"/>
                </a:cubicBezTo>
                <a:cubicBezTo>
                  <a:pt x="2108475" y="1477284"/>
                  <a:pt x="2109836" y="1485578"/>
                  <a:pt x="2106660" y="1486828"/>
                </a:cubicBezTo>
                <a:cubicBezTo>
                  <a:pt x="2111990" y="1500120"/>
                  <a:pt x="2107000" y="1507618"/>
                  <a:pt x="2106774" y="1515570"/>
                </a:cubicBezTo>
                <a:cubicBezTo>
                  <a:pt x="2106774" y="1520001"/>
                  <a:pt x="2104279" y="1519092"/>
                  <a:pt x="2104052" y="1520342"/>
                </a:cubicBezTo>
                <a:cubicBezTo>
                  <a:pt x="2103145" y="1525909"/>
                  <a:pt x="2105413" y="1534089"/>
                  <a:pt x="2104052" y="1539428"/>
                </a:cubicBezTo>
                <a:cubicBezTo>
                  <a:pt x="2103031" y="1543177"/>
                  <a:pt x="2096227" y="1544313"/>
                  <a:pt x="2098495" y="1553857"/>
                </a:cubicBezTo>
                <a:cubicBezTo>
                  <a:pt x="2094866" y="1554425"/>
                  <a:pt x="2091350" y="1555447"/>
                  <a:pt x="2092598" y="1563627"/>
                </a:cubicBezTo>
                <a:cubicBezTo>
                  <a:pt x="2088515" y="1564422"/>
                  <a:pt x="2086474" y="1539315"/>
                  <a:pt x="2083639" y="1554084"/>
                </a:cubicBezTo>
                <a:cubicBezTo>
                  <a:pt x="2075927" y="1544313"/>
                  <a:pt x="2086361" y="1523864"/>
                  <a:pt x="2092144" y="1520342"/>
                </a:cubicBezTo>
                <a:cubicBezTo>
                  <a:pt x="2088062" y="1507959"/>
                  <a:pt x="2096454" y="1506936"/>
                  <a:pt x="2098155" y="1501256"/>
                </a:cubicBezTo>
                <a:cubicBezTo>
                  <a:pt x="2099175" y="1497507"/>
                  <a:pt x="2096794" y="1490917"/>
                  <a:pt x="2097928" y="1487055"/>
                </a:cubicBezTo>
                <a:cubicBezTo>
                  <a:pt x="2098382" y="1485123"/>
                  <a:pt x="2103145" y="1484669"/>
                  <a:pt x="2103598" y="1482283"/>
                </a:cubicBezTo>
                <a:cubicBezTo>
                  <a:pt x="2104959" y="1476603"/>
                  <a:pt x="2102691" y="1468764"/>
                  <a:pt x="2103598" y="1462970"/>
                </a:cubicBezTo>
                <a:cubicBezTo>
                  <a:pt x="2107227" y="1462402"/>
                  <a:pt x="2110289" y="1461493"/>
                  <a:pt x="2109155" y="1453427"/>
                </a:cubicBezTo>
                <a:close/>
                <a:moveTo>
                  <a:pt x="21917" y="1453427"/>
                </a:moveTo>
                <a:cubicBezTo>
                  <a:pt x="23278" y="1453654"/>
                  <a:pt x="24412" y="1455017"/>
                  <a:pt x="24412" y="1457403"/>
                </a:cubicBezTo>
                <a:cubicBezTo>
                  <a:pt x="23165" y="1464333"/>
                  <a:pt x="22031" y="1456948"/>
                  <a:pt x="18742" y="1457403"/>
                </a:cubicBezTo>
                <a:cubicBezTo>
                  <a:pt x="19082" y="1454449"/>
                  <a:pt x="20557" y="1453313"/>
                  <a:pt x="21917" y="1453427"/>
                </a:cubicBezTo>
                <a:close/>
                <a:moveTo>
                  <a:pt x="2426465" y="1440930"/>
                </a:moveTo>
                <a:cubicBezTo>
                  <a:pt x="2422609" y="1451495"/>
                  <a:pt x="2415125" y="1450246"/>
                  <a:pt x="2409001" y="1455472"/>
                </a:cubicBezTo>
                <a:cubicBezTo>
                  <a:pt x="2407526" y="1456721"/>
                  <a:pt x="2409341" y="1459902"/>
                  <a:pt x="2406052" y="1460243"/>
                </a:cubicBezTo>
                <a:cubicBezTo>
                  <a:pt x="2400949" y="1460698"/>
                  <a:pt x="2401856" y="1474103"/>
                  <a:pt x="2391536" y="1469900"/>
                </a:cubicBezTo>
                <a:cubicBezTo>
                  <a:pt x="2398000" y="1451950"/>
                  <a:pt x="2410475" y="1443543"/>
                  <a:pt x="2426465" y="1440930"/>
                </a:cubicBezTo>
                <a:close/>
                <a:moveTo>
                  <a:pt x="2148053" y="1440930"/>
                </a:moveTo>
                <a:cubicBezTo>
                  <a:pt x="2151115" y="1441725"/>
                  <a:pt x="2150208" y="1451154"/>
                  <a:pt x="2145558" y="1448087"/>
                </a:cubicBezTo>
                <a:cubicBezTo>
                  <a:pt x="2144991" y="1450246"/>
                  <a:pt x="2143631" y="1451836"/>
                  <a:pt x="2143177" y="1447292"/>
                </a:cubicBezTo>
                <a:cubicBezTo>
                  <a:pt x="2143517" y="1447292"/>
                  <a:pt x="2143971" y="1447292"/>
                  <a:pt x="2144311" y="1447292"/>
                </a:cubicBezTo>
                <a:cubicBezTo>
                  <a:pt x="2143857" y="1446837"/>
                  <a:pt x="2143631" y="1447292"/>
                  <a:pt x="2143177" y="1446496"/>
                </a:cubicBezTo>
                <a:cubicBezTo>
                  <a:pt x="2145332" y="1442066"/>
                  <a:pt x="2146919" y="1440702"/>
                  <a:pt x="2148053" y="1440930"/>
                </a:cubicBezTo>
                <a:close/>
                <a:moveTo>
                  <a:pt x="1532599" y="1438998"/>
                </a:moveTo>
                <a:cubicBezTo>
                  <a:pt x="1530331" y="1440021"/>
                  <a:pt x="1526929" y="1439112"/>
                  <a:pt x="1526815" y="1443770"/>
                </a:cubicBezTo>
                <a:cubicBezTo>
                  <a:pt x="1529083" y="1442634"/>
                  <a:pt x="1532486" y="1443656"/>
                  <a:pt x="1532599" y="1438998"/>
                </a:cubicBezTo>
                <a:close/>
                <a:moveTo>
                  <a:pt x="2269511" y="1437976"/>
                </a:moveTo>
                <a:cubicBezTo>
                  <a:pt x="2265882" y="1439226"/>
                  <a:pt x="2265315" y="1444906"/>
                  <a:pt x="2259985" y="1443543"/>
                </a:cubicBezTo>
                <a:cubicBezTo>
                  <a:pt x="2262367" y="1458198"/>
                  <a:pt x="2249665" y="1449337"/>
                  <a:pt x="2254088" y="1467400"/>
                </a:cubicBezTo>
                <a:cubicBezTo>
                  <a:pt x="2260552" y="1466151"/>
                  <a:pt x="2265655" y="1462061"/>
                  <a:pt x="2265769" y="1457630"/>
                </a:cubicBezTo>
                <a:cubicBezTo>
                  <a:pt x="2265996" y="1447746"/>
                  <a:pt x="2278244" y="1454108"/>
                  <a:pt x="2274501" y="1438771"/>
                </a:cubicBezTo>
                <a:cubicBezTo>
                  <a:pt x="2272460" y="1437749"/>
                  <a:pt x="2270759" y="1437521"/>
                  <a:pt x="2269511" y="1437976"/>
                </a:cubicBezTo>
                <a:close/>
                <a:moveTo>
                  <a:pt x="2001873" y="1435817"/>
                </a:moveTo>
                <a:cubicBezTo>
                  <a:pt x="2000852" y="1439339"/>
                  <a:pt x="2003347" y="1446610"/>
                  <a:pt x="2002100" y="1449905"/>
                </a:cubicBezTo>
                <a:cubicBezTo>
                  <a:pt x="2001419" y="1451495"/>
                  <a:pt x="1996656" y="1448655"/>
                  <a:pt x="1995863" y="1450132"/>
                </a:cubicBezTo>
                <a:cubicBezTo>
                  <a:pt x="1995069" y="1451722"/>
                  <a:pt x="1996430" y="1457516"/>
                  <a:pt x="1996089" y="1459675"/>
                </a:cubicBezTo>
                <a:cubicBezTo>
                  <a:pt x="1995296" y="1465355"/>
                  <a:pt x="1988605" y="1487396"/>
                  <a:pt x="1996316" y="1492962"/>
                </a:cubicBezTo>
                <a:cubicBezTo>
                  <a:pt x="1999038" y="1473763"/>
                  <a:pt x="2008451" y="1465128"/>
                  <a:pt x="2010832" y="1445360"/>
                </a:cubicBezTo>
                <a:cubicBezTo>
                  <a:pt x="2006636" y="1444224"/>
                  <a:pt x="2005729" y="1437408"/>
                  <a:pt x="2001873" y="1435817"/>
                </a:cubicBezTo>
                <a:close/>
                <a:moveTo>
                  <a:pt x="15567" y="1435590"/>
                </a:moveTo>
                <a:cubicBezTo>
                  <a:pt x="17721" y="1448655"/>
                  <a:pt x="9556" y="1445360"/>
                  <a:pt x="9556" y="1454903"/>
                </a:cubicBezTo>
                <a:cubicBezTo>
                  <a:pt x="2412" y="1451836"/>
                  <a:pt x="8082" y="1430705"/>
                  <a:pt x="15567" y="1435590"/>
                </a:cubicBezTo>
                <a:close/>
                <a:moveTo>
                  <a:pt x="2230500" y="1424456"/>
                </a:moveTo>
                <a:cubicBezTo>
                  <a:pt x="2229933" y="1432295"/>
                  <a:pt x="2222675" y="1426842"/>
                  <a:pt x="2218705" y="1429455"/>
                </a:cubicBezTo>
                <a:cubicBezTo>
                  <a:pt x="2216437" y="1431046"/>
                  <a:pt x="2215870" y="1442520"/>
                  <a:pt x="2209973" y="1438998"/>
                </a:cubicBezTo>
                <a:cubicBezTo>
                  <a:pt x="2204983" y="1448769"/>
                  <a:pt x="2212014" y="1448314"/>
                  <a:pt x="2207025" y="1458085"/>
                </a:cubicBezTo>
                <a:cubicBezTo>
                  <a:pt x="2194323" y="1451495"/>
                  <a:pt x="2198746" y="1482510"/>
                  <a:pt x="2189560" y="1467741"/>
                </a:cubicBezTo>
                <a:cubicBezTo>
                  <a:pt x="2188086" y="1484328"/>
                  <a:pt x="2181848" y="1493303"/>
                  <a:pt x="2181055" y="1510799"/>
                </a:cubicBezTo>
                <a:cubicBezTo>
                  <a:pt x="2178106" y="1510913"/>
                  <a:pt x="2175271" y="1510799"/>
                  <a:pt x="2172322" y="1510799"/>
                </a:cubicBezTo>
                <a:cubicBezTo>
                  <a:pt x="2174931" y="1527727"/>
                  <a:pt x="2163817" y="1527613"/>
                  <a:pt x="2160755" y="1534998"/>
                </a:cubicBezTo>
                <a:cubicBezTo>
                  <a:pt x="2158940" y="1539428"/>
                  <a:pt x="2163023" y="1550107"/>
                  <a:pt x="2158033" y="1549085"/>
                </a:cubicBezTo>
                <a:cubicBezTo>
                  <a:pt x="2157920" y="1544541"/>
                  <a:pt x="2154291" y="1545677"/>
                  <a:pt x="2152023" y="1544541"/>
                </a:cubicBezTo>
                <a:cubicBezTo>
                  <a:pt x="2148394" y="1555788"/>
                  <a:pt x="2152476" y="1553402"/>
                  <a:pt x="2149301" y="1568398"/>
                </a:cubicBezTo>
                <a:cubicBezTo>
                  <a:pt x="2145672" y="1570443"/>
                  <a:pt x="2143290" y="1574420"/>
                  <a:pt x="2143517" y="1582600"/>
                </a:cubicBezTo>
                <a:cubicBezTo>
                  <a:pt x="2134445" y="1581804"/>
                  <a:pt x="2131950" y="1601345"/>
                  <a:pt x="2126279" y="1606912"/>
                </a:cubicBezTo>
                <a:cubicBezTo>
                  <a:pt x="2127754" y="1605435"/>
                  <a:pt x="2124238" y="1600322"/>
                  <a:pt x="2123104" y="1602140"/>
                </a:cubicBezTo>
                <a:cubicBezTo>
                  <a:pt x="2120609" y="1606003"/>
                  <a:pt x="2122650" y="1616682"/>
                  <a:pt x="2120269" y="1621113"/>
                </a:cubicBezTo>
                <a:cubicBezTo>
                  <a:pt x="2118228" y="1625316"/>
                  <a:pt x="2111196" y="1622249"/>
                  <a:pt x="2108815" y="1626112"/>
                </a:cubicBezTo>
                <a:cubicBezTo>
                  <a:pt x="2107341" y="1628384"/>
                  <a:pt x="2109609" y="1637018"/>
                  <a:pt x="2105866" y="1635428"/>
                </a:cubicBezTo>
                <a:cubicBezTo>
                  <a:pt x="2098495" y="1631565"/>
                  <a:pt x="2096340" y="1618954"/>
                  <a:pt x="2091010" y="1611797"/>
                </a:cubicBezTo>
                <a:cubicBezTo>
                  <a:pt x="2089990" y="1615660"/>
                  <a:pt x="2088629" y="1616682"/>
                  <a:pt x="2088175" y="1621340"/>
                </a:cubicBezTo>
                <a:cubicBezTo>
                  <a:pt x="2088062" y="1622817"/>
                  <a:pt x="2088742" y="1630088"/>
                  <a:pt x="2088175" y="1630883"/>
                </a:cubicBezTo>
                <a:cubicBezTo>
                  <a:pt x="2087041" y="1632247"/>
                  <a:pt x="2080010" y="1629179"/>
                  <a:pt x="2079443" y="1631110"/>
                </a:cubicBezTo>
                <a:cubicBezTo>
                  <a:pt x="2077628" y="1636791"/>
                  <a:pt x="2080350" y="1648379"/>
                  <a:pt x="2079670" y="1654855"/>
                </a:cubicBezTo>
                <a:cubicBezTo>
                  <a:pt x="2079670" y="1654627"/>
                  <a:pt x="2077061" y="1657354"/>
                  <a:pt x="2076721" y="1659853"/>
                </a:cubicBezTo>
                <a:cubicBezTo>
                  <a:pt x="2075474" y="1667806"/>
                  <a:pt x="2074226" y="1670305"/>
                  <a:pt x="2073659" y="1678940"/>
                </a:cubicBezTo>
                <a:cubicBezTo>
                  <a:pt x="2077855" y="1678372"/>
                  <a:pt x="2082051" y="1678031"/>
                  <a:pt x="2082618" y="1683598"/>
                </a:cubicBezTo>
                <a:cubicBezTo>
                  <a:pt x="2076041" y="1681098"/>
                  <a:pt x="2078536" y="1692686"/>
                  <a:pt x="2073886" y="1693141"/>
                </a:cubicBezTo>
                <a:cubicBezTo>
                  <a:pt x="2069917" y="1693254"/>
                  <a:pt x="2066061" y="1693141"/>
                  <a:pt x="2062205" y="1693141"/>
                </a:cubicBezTo>
                <a:cubicBezTo>
                  <a:pt x="2054607" y="1707796"/>
                  <a:pt x="2044967" y="1719157"/>
                  <a:pt x="2038957" y="1736198"/>
                </a:cubicBezTo>
                <a:cubicBezTo>
                  <a:pt x="2041565" y="1738357"/>
                  <a:pt x="2044514" y="1740629"/>
                  <a:pt x="2045081" y="1745969"/>
                </a:cubicBezTo>
                <a:cubicBezTo>
                  <a:pt x="2042246" y="1745969"/>
                  <a:pt x="2039070" y="1745969"/>
                  <a:pt x="2036235" y="1745969"/>
                </a:cubicBezTo>
                <a:cubicBezTo>
                  <a:pt x="2037823" y="1754489"/>
                  <a:pt x="2037709" y="1765737"/>
                  <a:pt x="2042132" y="1769827"/>
                </a:cubicBezTo>
                <a:cubicBezTo>
                  <a:pt x="2041225" y="1758920"/>
                  <a:pt x="2042699" y="1751876"/>
                  <a:pt x="2047916" y="1750740"/>
                </a:cubicBezTo>
                <a:cubicBezTo>
                  <a:pt x="2050071" y="1755171"/>
                  <a:pt x="2053359" y="1757784"/>
                  <a:pt x="2056875" y="1760056"/>
                </a:cubicBezTo>
                <a:cubicBezTo>
                  <a:pt x="2056875" y="1755398"/>
                  <a:pt x="2060504" y="1756307"/>
                  <a:pt x="2062772" y="1755285"/>
                </a:cubicBezTo>
                <a:cubicBezTo>
                  <a:pt x="2059030" y="1739834"/>
                  <a:pt x="2072071" y="1751536"/>
                  <a:pt x="2068329" y="1736085"/>
                </a:cubicBezTo>
                <a:cubicBezTo>
                  <a:pt x="2070370" y="1736085"/>
                  <a:pt x="2072071" y="1736085"/>
                  <a:pt x="2074113" y="1736085"/>
                </a:cubicBezTo>
                <a:cubicBezTo>
                  <a:pt x="2079896" y="1722338"/>
                  <a:pt x="2091350" y="1697799"/>
                  <a:pt x="2100536" y="1716771"/>
                </a:cubicBezTo>
                <a:cubicBezTo>
                  <a:pt x="2100423" y="1707228"/>
                  <a:pt x="2100309" y="1697799"/>
                  <a:pt x="2100309" y="1688256"/>
                </a:cubicBezTo>
                <a:cubicBezTo>
                  <a:pt x="2104165" y="1688142"/>
                  <a:pt x="2108134" y="1688256"/>
                  <a:pt x="2111990" y="1688256"/>
                </a:cubicBezTo>
                <a:cubicBezTo>
                  <a:pt x="2111990" y="1681893"/>
                  <a:pt x="2111877" y="1675304"/>
                  <a:pt x="2111763" y="1668942"/>
                </a:cubicBezTo>
                <a:cubicBezTo>
                  <a:pt x="2128774" y="1664739"/>
                  <a:pt x="2126620" y="1629520"/>
                  <a:pt x="2143971" y="1625884"/>
                </a:cubicBezTo>
                <a:cubicBezTo>
                  <a:pt x="2145672" y="1609184"/>
                  <a:pt x="2155198" y="1603731"/>
                  <a:pt x="2161209" y="1592143"/>
                </a:cubicBezTo>
                <a:cubicBezTo>
                  <a:pt x="2162116" y="1590325"/>
                  <a:pt x="2160188" y="1584531"/>
                  <a:pt x="2161209" y="1582600"/>
                </a:cubicBezTo>
                <a:cubicBezTo>
                  <a:pt x="2162116" y="1581009"/>
                  <a:pt x="2166085" y="1584190"/>
                  <a:pt x="2166992" y="1582600"/>
                </a:cubicBezTo>
                <a:cubicBezTo>
                  <a:pt x="2167786" y="1581009"/>
                  <a:pt x="2165972" y="1574420"/>
                  <a:pt x="2166992" y="1573170"/>
                </a:cubicBezTo>
                <a:cubicBezTo>
                  <a:pt x="2169034" y="1570216"/>
                  <a:pt x="2176065" y="1565331"/>
                  <a:pt x="2178673" y="1558628"/>
                </a:cubicBezTo>
                <a:cubicBezTo>
                  <a:pt x="2180488" y="1553970"/>
                  <a:pt x="2176178" y="1543405"/>
                  <a:pt x="2181281" y="1544313"/>
                </a:cubicBezTo>
                <a:cubicBezTo>
                  <a:pt x="2186952" y="1536247"/>
                  <a:pt x="2185137" y="1544881"/>
                  <a:pt x="2193189" y="1544313"/>
                </a:cubicBezTo>
                <a:cubicBezTo>
                  <a:pt x="2194550" y="1523409"/>
                  <a:pt x="2194096" y="1528408"/>
                  <a:pt x="2195911" y="1510572"/>
                </a:cubicBezTo>
                <a:cubicBezTo>
                  <a:pt x="2202148" y="1514548"/>
                  <a:pt x="2201921" y="1503755"/>
                  <a:pt x="2204416" y="1496371"/>
                </a:cubicBezTo>
                <a:cubicBezTo>
                  <a:pt x="2205323" y="1493871"/>
                  <a:pt x="2207138" y="1497052"/>
                  <a:pt x="2207251" y="1491599"/>
                </a:cubicBezTo>
                <a:cubicBezTo>
                  <a:pt x="2207365" y="1486032"/>
                  <a:pt x="2217118" y="1472286"/>
                  <a:pt x="2221881" y="1467514"/>
                </a:cubicBezTo>
                <a:cubicBezTo>
                  <a:pt x="2221767" y="1474331"/>
                  <a:pt x="2221427" y="1481261"/>
                  <a:pt x="2224943" y="1482056"/>
                </a:cubicBezTo>
                <a:cubicBezTo>
                  <a:pt x="2228798" y="1476035"/>
                  <a:pt x="2229366" y="1454790"/>
                  <a:pt x="2221881" y="1467514"/>
                </a:cubicBezTo>
                <a:cubicBezTo>
                  <a:pt x="2218592" y="1446156"/>
                  <a:pt x="2239685" y="1439566"/>
                  <a:pt x="2230500" y="1424456"/>
                </a:cubicBezTo>
                <a:close/>
                <a:moveTo>
                  <a:pt x="1632170" y="1423888"/>
                </a:moveTo>
                <a:cubicBezTo>
                  <a:pt x="1635912" y="1439339"/>
                  <a:pt x="1622870" y="1427637"/>
                  <a:pt x="1626613" y="1443202"/>
                </a:cubicBezTo>
                <a:cubicBezTo>
                  <a:pt x="1630582" y="1443088"/>
                  <a:pt x="1634211" y="1443088"/>
                  <a:pt x="1638180" y="1443202"/>
                </a:cubicBezTo>
                <a:cubicBezTo>
                  <a:pt x="1637613" y="1434227"/>
                  <a:pt x="1636139" y="1426956"/>
                  <a:pt x="1632170" y="1423888"/>
                </a:cubicBezTo>
                <a:close/>
                <a:moveTo>
                  <a:pt x="2199653" y="1421730"/>
                </a:moveTo>
                <a:cubicBezTo>
                  <a:pt x="2199086" y="1421389"/>
                  <a:pt x="2198406" y="1422184"/>
                  <a:pt x="2198065" y="1424911"/>
                </a:cubicBezTo>
                <a:cubicBezTo>
                  <a:pt x="2198065" y="1427524"/>
                  <a:pt x="2200560" y="1430137"/>
                  <a:pt x="2201127" y="1424684"/>
                </a:cubicBezTo>
                <a:cubicBezTo>
                  <a:pt x="2201127" y="1423320"/>
                  <a:pt x="2200334" y="1422071"/>
                  <a:pt x="2199653" y="1421730"/>
                </a:cubicBezTo>
                <a:close/>
                <a:moveTo>
                  <a:pt x="2249665" y="1421275"/>
                </a:moveTo>
                <a:cubicBezTo>
                  <a:pt x="2248985" y="1420935"/>
                  <a:pt x="2248191" y="1421730"/>
                  <a:pt x="2247964" y="1424456"/>
                </a:cubicBezTo>
                <a:cubicBezTo>
                  <a:pt x="2247964" y="1427069"/>
                  <a:pt x="2250572" y="1429796"/>
                  <a:pt x="2251139" y="1424343"/>
                </a:cubicBezTo>
                <a:cubicBezTo>
                  <a:pt x="2251139" y="1422979"/>
                  <a:pt x="2250346" y="1421616"/>
                  <a:pt x="2249665" y="1421275"/>
                </a:cubicBezTo>
                <a:close/>
                <a:moveTo>
                  <a:pt x="2324060" y="1414345"/>
                </a:moveTo>
                <a:cubicBezTo>
                  <a:pt x="2323266" y="1429455"/>
                  <a:pt x="2295368" y="1432750"/>
                  <a:pt x="2312832" y="1447860"/>
                </a:cubicBezTo>
                <a:cubicBezTo>
                  <a:pt x="2314647" y="1433545"/>
                  <a:pt x="2324173" y="1427069"/>
                  <a:pt x="2318503" y="1447860"/>
                </a:cubicBezTo>
                <a:cubicBezTo>
                  <a:pt x="2329503" y="1454108"/>
                  <a:pt x="2329957" y="1419458"/>
                  <a:pt x="2324060" y="1414345"/>
                </a:cubicBezTo>
                <a:close/>
                <a:moveTo>
                  <a:pt x="2274274" y="1410028"/>
                </a:moveTo>
                <a:cubicBezTo>
                  <a:pt x="2269851" y="1421730"/>
                  <a:pt x="2284254" y="1423888"/>
                  <a:pt x="2283007" y="1414572"/>
                </a:cubicBezTo>
                <a:cubicBezTo>
                  <a:pt x="2279264" y="1414345"/>
                  <a:pt x="2279037" y="1408665"/>
                  <a:pt x="2274274" y="1410028"/>
                </a:cubicBezTo>
                <a:close/>
                <a:moveTo>
                  <a:pt x="1576374" y="1410028"/>
                </a:moveTo>
                <a:cubicBezTo>
                  <a:pt x="1574106" y="1411164"/>
                  <a:pt x="1570703" y="1410142"/>
                  <a:pt x="1570703" y="1414800"/>
                </a:cubicBezTo>
                <a:cubicBezTo>
                  <a:pt x="1572972" y="1413664"/>
                  <a:pt x="1576374" y="1414686"/>
                  <a:pt x="1576374" y="1410028"/>
                </a:cubicBezTo>
                <a:close/>
                <a:moveTo>
                  <a:pt x="1485536" y="1401848"/>
                </a:moveTo>
                <a:cubicBezTo>
                  <a:pt x="1484175" y="1401735"/>
                  <a:pt x="1482927" y="1402984"/>
                  <a:pt x="1482587" y="1406052"/>
                </a:cubicBezTo>
                <a:cubicBezTo>
                  <a:pt x="1483154" y="1411732"/>
                  <a:pt x="1485762" y="1408778"/>
                  <a:pt x="1488257" y="1405825"/>
                </a:cubicBezTo>
                <a:cubicBezTo>
                  <a:pt x="1488257" y="1403439"/>
                  <a:pt x="1486896" y="1401962"/>
                  <a:pt x="1485536" y="1401848"/>
                </a:cubicBezTo>
                <a:close/>
                <a:moveTo>
                  <a:pt x="2331998" y="1397531"/>
                </a:moveTo>
                <a:cubicBezTo>
                  <a:pt x="2331204" y="1396622"/>
                  <a:pt x="2330524" y="1396622"/>
                  <a:pt x="2329843" y="1400144"/>
                </a:cubicBezTo>
                <a:cubicBezTo>
                  <a:pt x="2329957" y="1404802"/>
                  <a:pt x="2335173" y="1405938"/>
                  <a:pt x="2335854" y="1399917"/>
                </a:cubicBezTo>
                <a:cubicBezTo>
                  <a:pt x="2334153" y="1400144"/>
                  <a:pt x="2332905" y="1398440"/>
                  <a:pt x="2331998" y="1397531"/>
                </a:cubicBezTo>
                <a:close/>
                <a:moveTo>
                  <a:pt x="2093392" y="1392532"/>
                </a:moveTo>
                <a:cubicBezTo>
                  <a:pt x="2101784" y="1385489"/>
                  <a:pt x="2102124" y="1413777"/>
                  <a:pt x="2093505" y="1406847"/>
                </a:cubicBezTo>
                <a:cubicBezTo>
                  <a:pt x="2093505" y="1402075"/>
                  <a:pt x="2093392" y="1397418"/>
                  <a:pt x="2093392" y="1392532"/>
                </a:cubicBezTo>
                <a:close/>
                <a:moveTo>
                  <a:pt x="2054267" y="1392305"/>
                </a:moveTo>
                <a:cubicBezTo>
                  <a:pt x="2054267" y="1397190"/>
                  <a:pt x="2054380" y="1401848"/>
                  <a:pt x="2054494" y="1406620"/>
                </a:cubicBezTo>
                <a:cubicBezTo>
                  <a:pt x="2052112" y="1407756"/>
                  <a:pt x="2050978" y="1410710"/>
                  <a:pt x="2051432" y="1416163"/>
                </a:cubicBezTo>
                <a:cubicBezTo>
                  <a:pt x="2047916" y="1416731"/>
                  <a:pt x="2044627" y="1417753"/>
                  <a:pt x="2045761" y="1425933"/>
                </a:cubicBezTo>
                <a:cubicBezTo>
                  <a:pt x="2050978" y="1434681"/>
                  <a:pt x="2054267" y="1423888"/>
                  <a:pt x="2060391" y="1421162"/>
                </a:cubicBezTo>
                <a:cubicBezTo>
                  <a:pt x="2059937" y="1408892"/>
                  <a:pt x="2058463" y="1398213"/>
                  <a:pt x="2054267" y="1392305"/>
                </a:cubicBezTo>
                <a:close/>
                <a:moveTo>
                  <a:pt x="1511959" y="1391396"/>
                </a:moveTo>
                <a:cubicBezTo>
                  <a:pt x="1507650" y="1389351"/>
                  <a:pt x="1504588" y="1393555"/>
                  <a:pt x="1503000" y="1396168"/>
                </a:cubicBezTo>
                <a:cubicBezTo>
                  <a:pt x="1499598" y="1401848"/>
                  <a:pt x="1487463" y="1387988"/>
                  <a:pt x="1491319" y="1405825"/>
                </a:cubicBezTo>
                <a:cubicBezTo>
                  <a:pt x="1502433" y="1406620"/>
                  <a:pt x="1505495" y="1398894"/>
                  <a:pt x="1508897" y="1405597"/>
                </a:cubicBezTo>
                <a:cubicBezTo>
                  <a:pt x="1509464" y="1406620"/>
                  <a:pt x="1513887" y="1405484"/>
                  <a:pt x="1514681" y="1405597"/>
                </a:cubicBezTo>
                <a:cubicBezTo>
                  <a:pt x="1516722" y="1405938"/>
                  <a:pt x="1514454" y="1399349"/>
                  <a:pt x="1517629" y="1405597"/>
                </a:cubicBezTo>
                <a:cubicBezTo>
                  <a:pt x="1519331" y="1408892"/>
                  <a:pt x="1523186" y="1401280"/>
                  <a:pt x="1523413" y="1400826"/>
                </a:cubicBezTo>
                <a:cubicBezTo>
                  <a:pt x="1524661" y="1398326"/>
                  <a:pt x="1527723" y="1405257"/>
                  <a:pt x="1526589" y="1405597"/>
                </a:cubicBezTo>
                <a:cubicBezTo>
                  <a:pt x="1529877" y="1404461"/>
                  <a:pt x="1530898" y="1400371"/>
                  <a:pt x="1532145" y="1395941"/>
                </a:cubicBezTo>
                <a:cubicBezTo>
                  <a:pt x="1530331" y="1395373"/>
                  <a:pt x="1528290" y="1396849"/>
                  <a:pt x="1526362" y="1396168"/>
                </a:cubicBezTo>
                <a:cubicBezTo>
                  <a:pt x="1525228" y="1395600"/>
                  <a:pt x="1522846" y="1391283"/>
                  <a:pt x="1523413" y="1391396"/>
                </a:cubicBezTo>
                <a:cubicBezTo>
                  <a:pt x="1519104" y="1390487"/>
                  <a:pt x="1517289" y="1396054"/>
                  <a:pt x="1514681" y="1396168"/>
                </a:cubicBezTo>
                <a:cubicBezTo>
                  <a:pt x="1515815" y="1396054"/>
                  <a:pt x="1512866" y="1391737"/>
                  <a:pt x="1511959" y="1391396"/>
                </a:cubicBezTo>
                <a:close/>
                <a:moveTo>
                  <a:pt x="2381443" y="1385261"/>
                </a:moveTo>
                <a:cubicBezTo>
                  <a:pt x="2386660" y="1386284"/>
                  <a:pt x="2388134" y="1393214"/>
                  <a:pt x="2387454" y="1404007"/>
                </a:cubicBezTo>
                <a:cubicBezTo>
                  <a:pt x="2384051" y="1404802"/>
                  <a:pt x="2382350" y="1403212"/>
                  <a:pt x="2381670" y="1399462"/>
                </a:cubicBezTo>
                <a:cubicBezTo>
                  <a:pt x="2374072" y="1399917"/>
                  <a:pt x="2378608" y="1419912"/>
                  <a:pt x="2366927" y="1413777"/>
                </a:cubicBezTo>
                <a:cubicBezTo>
                  <a:pt x="2364319" y="1392192"/>
                  <a:pt x="2381556" y="1402757"/>
                  <a:pt x="2381443" y="1385261"/>
                </a:cubicBezTo>
                <a:close/>
                <a:moveTo>
                  <a:pt x="2151682" y="1385261"/>
                </a:moveTo>
                <a:cubicBezTo>
                  <a:pt x="2154404" y="1384693"/>
                  <a:pt x="2158373" y="1394918"/>
                  <a:pt x="2163817" y="1390147"/>
                </a:cubicBezTo>
                <a:cubicBezTo>
                  <a:pt x="2159167" y="1403098"/>
                  <a:pt x="2154744" y="1397304"/>
                  <a:pt x="2149301" y="1390147"/>
                </a:cubicBezTo>
                <a:cubicBezTo>
                  <a:pt x="2149868" y="1386625"/>
                  <a:pt x="2150775" y="1385375"/>
                  <a:pt x="2151682" y="1385261"/>
                </a:cubicBezTo>
                <a:close/>
                <a:moveTo>
                  <a:pt x="2136940" y="1385261"/>
                </a:moveTo>
                <a:cubicBezTo>
                  <a:pt x="2146012" y="1389919"/>
                  <a:pt x="2133991" y="1397872"/>
                  <a:pt x="2134445" y="1404234"/>
                </a:cubicBezTo>
                <a:cubicBezTo>
                  <a:pt x="2125372" y="1399690"/>
                  <a:pt x="2135352" y="1388215"/>
                  <a:pt x="2136940" y="1385261"/>
                </a:cubicBezTo>
                <a:close/>
                <a:moveTo>
                  <a:pt x="2291625" y="1376514"/>
                </a:moveTo>
                <a:cubicBezTo>
                  <a:pt x="2291625" y="1381285"/>
                  <a:pt x="2289357" y="1381967"/>
                  <a:pt x="2288790" y="1385829"/>
                </a:cubicBezTo>
                <a:cubicBezTo>
                  <a:pt x="2293440" y="1385261"/>
                  <a:pt x="2298770" y="1386625"/>
                  <a:pt x="2297296" y="1376514"/>
                </a:cubicBezTo>
                <a:cubicBezTo>
                  <a:pt x="2295368" y="1376514"/>
                  <a:pt x="2293553" y="1376514"/>
                  <a:pt x="2291625" y="1376514"/>
                </a:cubicBezTo>
                <a:close/>
                <a:moveTo>
                  <a:pt x="2010152" y="1373446"/>
                </a:moveTo>
                <a:cubicBezTo>
                  <a:pt x="2007884" y="1388670"/>
                  <a:pt x="2008564" y="1408665"/>
                  <a:pt x="2004595" y="1421275"/>
                </a:cubicBezTo>
                <a:cubicBezTo>
                  <a:pt x="2006523" y="1421275"/>
                  <a:pt x="2008564" y="1421162"/>
                  <a:pt x="2010605" y="1421162"/>
                </a:cubicBezTo>
                <a:cubicBezTo>
                  <a:pt x="2010719" y="1424002"/>
                  <a:pt x="2010946" y="1426956"/>
                  <a:pt x="2013327" y="1426047"/>
                </a:cubicBezTo>
                <a:cubicBezTo>
                  <a:pt x="2013214" y="1417867"/>
                  <a:pt x="2015709" y="1413891"/>
                  <a:pt x="2019338" y="1411846"/>
                </a:cubicBezTo>
                <a:cubicBezTo>
                  <a:pt x="2018544" y="1394350"/>
                  <a:pt x="2015028" y="1393441"/>
                  <a:pt x="2018884" y="1378218"/>
                </a:cubicBezTo>
                <a:cubicBezTo>
                  <a:pt x="2015142" y="1378104"/>
                  <a:pt x="2014915" y="1372196"/>
                  <a:pt x="2010152" y="1373446"/>
                </a:cubicBezTo>
                <a:close/>
                <a:moveTo>
                  <a:pt x="2434404" y="1373105"/>
                </a:moveTo>
                <a:cubicBezTo>
                  <a:pt x="2442342" y="1369583"/>
                  <a:pt x="2432476" y="1395600"/>
                  <a:pt x="2440414" y="1392192"/>
                </a:cubicBezTo>
                <a:cubicBezTo>
                  <a:pt x="2437919" y="1399122"/>
                  <a:pt x="2438259" y="1410596"/>
                  <a:pt x="2428847" y="1406393"/>
                </a:cubicBezTo>
                <a:cubicBezTo>
                  <a:pt x="2428506" y="1391624"/>
                  <a:pt x="2437919" y="1392873"/>
                  <a:pt x="2434404" y="1373105"/>
                </a:cubicBezTo>
                <a:close/>
                <a:moveTo>
                  <a:pt x="2164724" y="1372651"/>
                </a:moveTo>
                <a:cubicBezTo>
                  <a:pt x="2166198" y="1372878"/>
                  <a:pt x="2167559" y="1374241"/>
                  <a:pt x="2167559" y="1376627"/>
                </a:cubicBezTo>
                <a:cubicBezTo>
                  <a:pt x="2164951" y="1379695"/>
                  <a:pt x="2162456" y="1382535"/>
                  <a:pt x="2161776" y="1376627"/>
                </a:cubicBezTo>
                <a:cubicBezTo>
                  <a:pt x="2162116" y="1373673"/>
                  <a:pt x="2163363" y="1372537"/>
                  <a:pt x="2164724" y="1372651"/>
                </a:cubicBezTo>
                <a:close/>
                <a:moveTo>
                  <a:pt x="2126053" y="1360154"/>
                </a:moveTo>
                <a:cubicBezTo>
                  <a:pt x="2126733" y="1360495"/>
                  <a:pt x="2127300" y="1361972"/>
                  <a:pt x="2127300" y="1363335"/>
                </a:cubicBezTo>
                <a:cubicBezTo>
                  <a:pt x="2126733" y="1368788"/>
                  <a:pt x="2124465" y="1366062"/>
                  <a:pt x="2124465" y="1363335"/>
                </a:cubicBezTo>
                <a:cubicBezTo>
                  <a:pt x="2124692" y="1360722"/>
                  <a:pt x="2125372" y="1359813"/>
                  <a:pt x="2126053" y="1360154"/>
                </a:cubicBezTo>
                <a:close/>
                <a:moveTo>
                  <a:pt x="2309090" y="1352429"/>
                </a:moveTo>
                <a:cubicBezTo>
                  <a:pt x="2304667" y="1353337"/>
                  <a:pt x="2298203" y="1350724"/>
                  <a:pt x="2297296" y="1357200"/>
                </a:cubicBezTo>
                <a:cubicBezTo>
                  <a:pt x="2300925" y="1358223"/>
                  <a:pt x="2299110" y="1362426"/>
                  <a:pt x="2297296" y="1366743"/>
                </a:cubicBezTo>
                <a:cubicBezTo>
                  <a:pt x="2306822" y="1370947"/>
                  <a:pt x="2306482" y="1359472"/>
                  <a:pt x="2309090" y="1352429"/>
                </a:cubicBezTo>
                <a:close/>
                <a:moveTo>
                  <a:pt x="2039184" y="1349475"/>
                </a:moveTo>
                <a:cubicBezTo>
                  <a:pt x="2036916" y="1352769"/>
                  <a:pt x="2032833" y="1376173"/>
                  <a:pt x="2039411" y="1378104"/>
                </a:cubicBezTo>
                <a:cubicBezTo>
                  <a:pt x="2036122" y="1365834"/>
                  <a:pt x="2048143" y="1355382"/>
                  <a:pt x="2039184" y="1349475"/>
                </a:cubicBezTo>
                <a:close/>
                <a:moveTo>
                  <a:pt x="2154404" y="1347884"/>
                </a:moveTo>
                <a:cubicBezTo>
                  <a:pt x="2165064" y="1346521"/>
                  <a:pt x="2151909" y="1362767"/>
                  <a:pt x="2151909" y="1362426"/>
                </a:cubicBezTo>
                <a:cubicBezTo>
                  <a:pt x="2151909" y="1367879"/>
                  <a:pt x="2169601" y="1371515"/>
                  <a:pt x="2154631" y="1371856"/>
                </a:cubicBezTo>
                <a:cubicBezTo>
                  <a:pt x="2149414" y="1371969"/>
                  <a:pt x="2148734" y="1377195"/>
                  <a:pt x="2143177" y="1376627"/>
                </a:cubicBezTo>
                <a:cubicBezTo>
                  <a:pt x="2146126" y="1370379"/>
                  <a:pt x="2145785" y="1358904"/>
                  <a:pt x="2148734" y="1352656"/>
                </a:cubicBezTo>
                <a:cubicBezTo>
                  <a:pt x="2152136" y="1353451"/>
                  <a:pt x="2153837" y="1351633"/>
                  <a:pt x="2154404" y="1347884"/>
                </a:cubicBezTo>
                <a:close/>
                <a:moveTo>
                  <a:pt x="1974882" y="1345158"/>
                </a:moveTo>
                <a:cubicBezTo>
                  <a:pt x="1974429" y="1355496"/>
                  <a:pt x="1977377" y="1360268"/>
                  <a:pt x="1983842" y="1359359"/>
                </a:cubicBezTo>
                <a:cubicBezTo>
                  <a:pt x="1983728" y="1354587"/>
                  <a:pt x="1983615" y="1349929"/>
                  <a:pt x="1983615" y="1345158"/>
                </a:cubicBezTo>
                <a:cubicBezTo>
                  <a:pt x="1980666" y="1345158"/>
                  <a:pt x="1977831" y="1345158"/>
                  <a:pt x="1974882" y="1345158"/>
                </a:cubicBezTo>
                <a:close/>
                <a:moveTo>
                  <a:pt x="2425331" y="1329252"/>
                </a:moveTo>
                <a:cubicBezTo>
                  <a:pt x="2430094" y="1329366"/>
                  <a:pt x="2431909" y="1334819"/>
                  <a:pt x="2434290" y="1338796"/>
                </a:cubicBezTo>
                <a:cubicBezTo>
                  <a:pt x="2436105" y="1341977"/>
                  <a:pt x="2437125" y="1346748"/>
                  <a:pt x="2439961" y="1348339"/>
                </a:cubicBezTo>
                <a:cubicBezTo>
                  <a:pt x="2439507" y="1353905"/>
                  <a:pt x="2434630" y="1352201"/>
                  <a:pt x="2431228" y="1353110"/>
                </a:cubicBezTo>
                <a:cubicBezTo>
                  <a:pt x="2428280" y="1356178"/>
                  <a:pt x="2428280" y="1364017"/>
                  <a:pt x="2422496" y="1362540"/>
                </a:cubicBezTo>
                <a:cubicBezTo>
                  <a:pt x="2423403" y="1351406"/>
                  <a:pt x="2427146" y="1344703"/>
                  <a:pt x="2425331" y="1329252"/>
                </a:cubicBezTo>
                <a:close/>
                <a:moveTo>
                  <a:pt x="2238438" y="1324140"/>
                </a:moveTo>
                <a:cubicBezTo>
                  <a:pt x="2235149" y="1332888"/>
                  <a:pt x="2232201" y="1338568"/>
                  <a:pt x="2229819" y="1343340"/>
                </a:cubicBezTo>
                <a:cubicBezTo>
                  <a:pt x="2229366" y="1344249"/>
                  <a:pt x="2230273" y="1347316"/>
                  <a:pt x="2229819" y="1348339"/>
                </a:cubicBezTo>
                <a:cubicBezTo>
                  <a:pt x="2229025" y="1349816"/>
                  <a:pt x="2224829" y="1346748"/>
                  <a:pt x="2224149" y="1348339"/>
                </a:cubicBezTo>
                <a:cubicBezTo>
                  <a:pt x="2221767" y="1353451"/>
                  <a:pt x="2223015" y="1361631"/>
                  <a:pt x="2221087" y="1367311"/>
                </a:cubicBezTo>
                <a:cubicBezTo>
                  <a:pt x="2221314" y="1366743"/>
                  <a:pt x="2218252" y="1372083"/>
                  <a:pt x="2218138" y="1372083"/>
                </a:cubicBezTo>
                <a:cubicBezTo>
                  <a:pt x="2217344" y="1373446"/>
                  <a:pt x="2213489" y="1381626"/>
                  <a:pt x="2212581" y="1381626"/>
                </a:cubicBezTo>
                <a:cubicBezTo>
                  <a:pt x="2209179" y="1381967"/>
                  <a:pt x="2211221" y="1383785"/>
                  <a:pt x="2209633" y="1386398"/>
                </a:cubicBezTo>
                <a:cubicBezTo>
                  <a:pt x="2205550" y="1393100"/>
                  <a:pt x="2202942" y="1400599"/>
                  <a:pt x="2194890" y="1396168"/>
                </a:cubicBezTo>
                <a:cubicBezTo>
                  <a:pt x="2195004" y="1410596"/>
                  <a:pt x="2205550" y="1407983"/>
                  <a:pt x="2212808" y="1410369"/>
                </a:cubicBezTo>
                <a:cubicBezTo>
                  <a:pt x="2209293" y="1390601"/>
                  <a:pt x="2218705" y="1391737"/>
                  <a:pt x="2218365" y="1376854"/>
                </a:cubicBezTo>
                <a:cubicBezTo>
                  <a:pt x="2222675" y="1374355"/>
                  <a:pt x="2225737" y="1369811"/>
                  <a:pt x="2230046" y="1367311"/>
                </a:cubicBezTo>
                <a:cubicBezTo>
                  <a:pt x="2230046" y="1362540"/>
                  <a:pt x="2229819" y="1357655"/>
                  <a:pt x="2229819" y="1352883"/>
                </a:cubicBezTo>
                <a:cubicBezTo>
                  <a:pt x="2234129" y="1342431"/>
                  <a:pt x="2246717" y="1345158"/>
                  <a:pt x="2247284" y="1328798"/>
                </a:cubicBezTo>
                <a:cubicBezTo>
                  <a:pt x="2243314" y="1329025"/>
                  <a:pt x="2240706" y="1326526"/>
                  <a:pt x="2238438" y="1324140"/>
                </a:cubicBezTo>
                <a:close/>
                <a:moveTo>
                  <a:pt x="2179807" y="1323118"/>
                </a:moveTo>
                <a:cubicBezTo>
                  <a:pt x="2178446" y="1336751"/>
                  <a:pt x="2170848" y="1339932"/>
                  <a:pt x="2162343" y="1342090"/>
                </a:cubicBezTo>
                <a:cubicBezTo>
                  <a:pt x="2158940" y="1320732"/>
                  <a:pt x="2174137" y="1329593"/>
                  <a:pt x="2179807" y="1323118"/>
                </a:cubicBezTo>
                <a:close/>
                <a:moveTo>
                  <a:pt x="2127640" y="1323118"/>
                </a:moveTo>
                <a:cubicBezTo>
                  <a:pt x="2135012" y="1323686"/>
                  <a:pt x="2128548" y="1339023"/>
                  <a:pt x="2127640" y="1341977"/>
                </a:cubicBezTo>
                <a:cubicBezTo>
                  <a:pt x="2118908" y="1338909"/>
                  <a:pt x="2130589" y="1331865"/>
                  <a:pt x="2127640" y="1323118"/>
                </a:cubicBezTo>
                <a:close/>
                <a:moveTo>
                  <a:pt x="2196138" y="1317096"/>
                </a:moveTo>
                <a:cubicBezTo>
                  <a:pt x="2197612" y="1319596"/>
                  <a:pt x="2193983" y="1323231"/>
                  <a:pt x="2193189" y="1321868"/>
                </a:cubicBezTo>
                <a:cubicBezTo>
                  <a:pt x="2191601" y="1319482"/>
                  <a:pt x="2195230" y="1315733"/>
                  <a:pt x="2196138" y="1317096"/>
                </a:cubicBezTo>
                <a:close/>
                <a:moveTo>
                  <a:pt x="2363752" y="1316983"/>
                </a:moveTo>
                <a:cubicBezTo>
                  <a:pt x="2365339" y="1319368"/>
                  <a:pt x="2361597" y="1323231"/>
                  <a:pt x="2360803" y="1321868"/>
                </a:cubicBezTo>
                <a:cubicBezTo>
                  <a:pt x="2359329" y="1319368"/>
                  <a:pt x="2362958" y="1315619"/>
                  <a:pt x="2363752" y="1316983"/>
                </a:cubicBezTo>
                <a:close/>
                <a:moveTo>
                  <a:pt x="2169487" y="1298124"/>
                </a:moveTo>
                <a:cubicBezTo>
                  <a:pt x="2170168" y="1298464"/>
                  <a:pt x="2170961" y="1299941"/>
                  <a:pt x="2170961" y="1301305"/>
                </a:cubicBezTo>
                <a:cubicBezTo>
                  <a:pt x="2170394" y="1306871"/>
                  <a:pt x="2168013" y="1303918"/>
                  <a:pt x="2167899" y="1301305"/>
                </a:cubicBezTo>
                <a:cubicBezTo>
                  <a:pt x="2168240" y="1298464"/>
                  <a:pt x="2168920" y="1297783"/>
                  <a:pt x="2169487" y="1298124"/>
                </a:cubicBezTo>
                <a:close/>
                <a:moveTo>
                  <a:pt x="1974429" y="1297328"/>
                </a:moveTo>
                <a:cubicBezTo>
                  <a:pt x="1973522" y="1322436"/>
                  <a:pt x="1984409" y="1309257"/>
                  <a:pt x="1989172" y="1316301"/>
                </a:cubicBezTo>
                <a:cubicBezTo>
                  <a:pt x="1992687" y="1300850"/>
                  <a:pt x="1979646" y="1312779"/>
                  <a:pt x="1983161" y="1297328"/>
                </a:cubicBezTo>
                <a:cubicBezTo>
                  <a:pt x="1980326" y="1297328"/>
                  <a:pt x="1977377" y="1297215"/>
                  <a:pt x="1974429" y="1297328"/>
                </a:cubicBezTo>
                <a:close/>
                <a:moveTo>
                  <a:pt x="2133991" y="1285968"/>
                </a:moveTo>
                <a:cubicBezTo>
                  <a:pt x="2135579" y="1288467"/>
                  <a:pt x="2131836" y="1291989"/>
                  <a:pt x="2131043" y="1290739"/>
                </a:cubicBezTo>
                <a:cubicBezTo>
                  <a:pt x="2129455" y="1288353"/>
                  <a:pt x="2133197" y="1284604"/>
                  <a:pt x="2133991" y="1285968"/>
                </a:cubicBezTo>
                <a:close/>
                <a:moveTo>
                  <a:pt x="9556" y="1280060"/>
                </a:moveTo>
                <a:cubicBezTo>
                  <a:pt x="10123" y="1281082"/>
                  <a:pt x="10237" y="1283355"/>
                  <a:pt x="9556" y="1288353"/>
                </a:cubicBezTo>
                <a:cubicBezTo>
                  <a:pt x="2979" y="1287672"/>
                  <a:pt x="7855" y="1276992"/>
                  <a:pt x="9556" y="1280060"/>
                </a:cubicBezTo>
                <a:close/>
                <a:moveTo>
                  <a:pt x="2366814" y="1279492"/>
                </a:moveTo>
                <a:cubicBezTo>
                  <a:pt x="2373618" y="1280742"/>
                  <a:pt x="2373505" y="1292330"/>
                  <a:pt x="2369762" y="1298692"/>
                </a:cubicBezTo>
                <a:cubicBezTo>
                  <a:pt x="2365793" y="1297215"/>
                  <a:pt x="2367381" y="1286536"/>
                  <a:pt x="2366814" y="1279492"/>
                </a:cubicBezTo>
                <a:close/>
                <a:moveTo>
                  <a:pt x="2258624" y="1271539"/>
                </a:moveTo>
                <a:cubicBezTo>
                  <a:pt x="2256810" y="1283241"/>
                  <a:pt x="2240593" y="1284491"/>
                  <a:pt x="2250119" y="1300282"/>
                </a:cubicBezTo>
                <a:cubicBezTo>
                  <a:pt x="2256810" y="1299714"/>
                  <a:pt x="2265996" y="1279151"/>
                  <a:pt x="2258624" y="1271539"/>
                </a:cubicBezTo>
                <a:close/>
                <a:moveTo>
                  <a:pt x="2163363" y="1267108"/>
                </a:moveTo>
                <a:cubicBezTo>
                  <a:pt x="2164044" y="1267449"/>
                  <a:pt x="2164611" y="1268813"/>
                  <a:pt x="2164611" y="1270062"/>
                </a:cubicBezTo>
                <a:cubicBezTo>
                  <a:pt x="2164044" y="1275516"/>
                  <a:pt x="2161776" y="1272789"/>
                  <a:pt x="2161776" y="1270062"/>
                </a:cubicBezTo>
                <a:cubicBezTo>
                  <a:pt x="2162002" y="1267336"/>
                  <a:pt x="2162683" y="1266768"/>
                  <a:pt x="2163363" y="1267108"/>
                </a:cubicBezTo>
                <a:close/>
                <a:moveTo>
                  <a:pt x="2095546" y="1267108"/>
                </a:moveTo>
                <a:cubicBezTo>
                  <a:pt x="2103371" y="1281878"/>
                  <a:pt x="2095773" y="1303804"/>
                  <a:pt x="2098949" y="1314710"/>
                </a:cubicBezTo>
                <a:cubicBezTo>
                  <a:pt x="2099402" y="1316528"/>
                  <a:pt x="2104392" y="1317437"/>
                  <a:pt x="2104846" y="1319709"/>
                </a:cubicBezTo>
                <a:cubicBezTo>
                  <a:pt x="2105980" y="1325276"/>
                  <a:pt x="2104279" y="1332888"/>
                  <a:pt x="2104846" y="1338796"/>
                </a:cubicBezTo>
                <a:cubicBezTo>
                  <a:pt x="2105753" y="1347543"/>
                  <a:pt x="2110629" y="1357655"/>
                  <a:pt x="2110743" y="1362540"/>
                </a:cubicBezTo>
                <a:cubicBezTo>
                  <a:pt x="2110970" y="1366516"/>
                  <a:pt x="2113918" y="1366743"/>
                  <a:pt x="2113918" y="1367311"/>
                </a:cubicBezTo>
                <a:cubicBezTo>
                  <a:pt x="2115166" y="1376741"/>
                  <a:pt x="2113465" y="1393328"/>
                  <a:pt x="2114145" y="1405484"/>
                </a:cubicBezTo>
                <a:cubicBezTo>
                  <a:pt x="2115279" y="1424456"/>
                  <a:pt x="2116980" y="1430250"/>
                  <a:pt x="2111423" y="1443770"/>
                </a:cubicBezTo>
                <a:cubicBezTo>
                  <a:pt x="2106660" y="1447178"/>
                  <a:pt x="2106660" y="1421275"/>
                  <a:pt x="2111423" y="1424684"/>
                </a:cubicBezTo>
                <a:cubicBezTo>
                  <a:pt x="2110856" y="1419117"/>
                  <a:pt x="2106660" y="1419458"/>
                  <a:pt x="2102464" y="1419912"/>
                </a:cubicBezTo>
                <a:cubicBezTo>
                  <a:pt x="2101897" y="1404575"/>
                  <a:pt x="2105186" y="1383216"/>
                  <a:pt x="2093505" y="1386398"/>
                </a:cubicBezTo>
                <a:cubicBezTo>
                  <a:pt x="2093392" y="1379127"/>
                  <a:pt x="2100877" y="1381740"/>
                  <a:pt x="2102124" y="1376854"/>
                </a:cubicBezTo>
                <a:cubicBezTo>
                  <a:pt x="2106660" y="1358223"/>
                  <a:pt x="2100423" y="1312893"/>
                  <a:pt x="2087154" y="1319709"/>
                </a:cubicBezTo>
                <a:cubicBezTo>
                  <a:pt x="2087608" y="1314142"/>
                  <a:pt x="2091691" y="1314370"/>
                  <a:pt x="2095887" y="1314710"/>
                </a:cubicBezTo>
                <a:cubicBezTo>
                  <a:pt x="2097248" y="1286422"/>
                  <a:pt x="2090783" y="1280855"/>
                  <a:pt x="2095546" y="1267108"/>
                </a:cubicBezTo>
                <a:close/>
                <a:moveTo>
                  <a:pt x="2249892" y="1257225"/>
                </a:moveTo>
                <a:cubicBezTo>
                  <a:pt x="2250346" y="1262791"/>
                  <a:pt x="2249212" y="1270744"/>
                  <a:pt x="2252727" y="1271539"/>
                </a:cubicBezTo>
                <a:cubicBezTo>
                  <a:pt x="2252841" y="1268585"/>
                  <a:pt x="2253067" y="1265859"/>
                  <a:pt x="2255676" y="1266768"/>
                </a:cubicBezTo>
                <a:cubicBezTo>
                  <a:pt x="2255222" y="1260860"/>
                  <a:pt x="2254882" y="1255407"/>
                  <a:pt x="2249892" y="1257225"/>
                </a:cubicBezTo>
                <a:close/>
                <a:moveTo>
                  <a:pt x="2097134" y="1255180"/>
                </a:moveTo>
                <a:cubicBezTo>
                  <a:pt x="2098041" y="1256316"/>
                  <a:pt x="2098608" y="1259042"/>
                  <a:pt x="2098495" y="1264382"/>
                </a:cubicBezTo>
                <a:cubicBezTo>
                  <a:pt x="2089876" y="1263359"/>
                  <a:pt x="2094412" y="1251999"/>
                  <a:pt x="2097134" y="1255180"/>
                </a:cubicBezTo>
                <a:close/>
                <a:moveTo>
                  <a:pt x="1975109" y="1241774"/>
                </a:moveTo>
                <a:cubicBezTo>
                  <a:pt x="1974656" y="1241774"/>
                  <a:pt x="1974315" y="1242683"/>
                  <a:pt x="1974089" y="1244955"/>
                </a:cubicBezTo>
                <a:cubicBezTo>
                  <a:pt x="1973295" y="1251430"/>
                  <a:pt x="1976017" y="1263587"/>
                  <a:pt x="1977037" y="1254384"/>
                </a:cubicBezTo>
                <a:cubicBezTo>
                  <a:pt x="1977604" y="1249613"/>
                  <a:pt x="1976243" y="1241660"/>
                  <a:pt x="1975109" y="1241774"/>
                </a:cubicBezTo>
                <a:close/>
                <a:moveTo>
                  <a:pt x="2162229" y="1224505"/>
                </a:moveTo>
                <a:cubicBezTo>
                  <a:pt x="2162796" y="1223596"/>
                  <a:pt x="2164270" y="1223369"/>
                  <a:pt x="2167332" y="1224505"/>
                </a:cubicBezTo>
                <a:cubicBezTo>
                  <a:pt x="2166992" y="1235184"/>
                  <a:pt x="2160415" y="1227232"/>
                  <a:pt x="2162229" y="1224505"/>
                </a:cubicBezTo>
                <a:close/>
                <a:moveTo>
                  <a:pt x="2133991" y="1217689"/>
                </a:moveTo>
                <a:cubicBezTo>
                  <a:pt x="2135579" y="1220188"/>
                  <a:pt x="2131836" y="1223824"/>
                  <a:pt x="2131043" y="1222460"/>
                </a:cubicBezTo>
                <a:cubicBezTo>
                  <a:pt x="2129455" y="1220075"/>
                  <a:pt x="2133197" y="1216325"/>
                  <a:pt x="2133991" y="1217689"/>
                </a:cubicBezTo>
                <a:close/>
                <a:moveTo>
                  <a:pt x="2340390" y="1208827"/>
                </a:moveTo>
                <a:cubicBezTo>
                  <a:pt x="2339710" y="1217234"/>
                  <a:pt x="2335400" y="1219620"/>
                  <a:pt x="2328709" y="1218370"/>
                </a:cubicBezTo>
                <a:cubicBezTo>
                  <a:pt x="2327802" y="1229504"/>
                  <a:pt x="2325194" y="1238138"/>
                  <a:pt x="2322925" y="1247113"/>
                </a:cubicBezTo>
                <a:cubicBezTo>
                  <a:pt x="2333245" y="1250976"/>
                  <a:pt x="2328823" y="1228254"/>
                  <a:pt x="2334606" y="1237570"/>
                </a:cubicBezTo>
                <a:cubicBezTo>
                  <a:pt x="2337555" y="1242342"/>
                  <a:pt x="2336988" y="1224960"/>
                  <a:pt x="2337441" y="1223256"/>
                </a:cubicBezTo>
                <a:cubicBezTo>
                  <a:pt x="2338802" y="1218030"/>
                  <a:pt x="2350597" y="1210304"/>
                  <a:pt x="2340390" y="1208827"/>
                </a:cubicBezTo>
                <a:close/>
                <a:moveTo>
                  <a:pt x="2092938" y="1205192"/>
                </a:moveTo>
                <a:cubicBezTo>
                  <a:pt x="2098722" y="1202806"/>
                  <a:pt x="2102578" y="1227005"/>
                  <a:pt x="2096113" y="1229050"/>
                </a:cubicBezTo>
                <a:cubicBezTo>
                  <a:pt x="2092598" y="1226777"/>
                  <a:pt x="2089309" y="1223937"/>
                  <a:pt x="2087154" y="1219506"/>
                </a:cubicBezTo>
                <a:cubicBezTo>
                  <a:pt x="2090783" y="1217575"/>
                  <a:pt x="2093165" y="1213372"/>
                  <a:pt x="2092938" y="1205192"/>
                </a:cubicBezTo>
                <a:close/>
                <a:moveTo>
                  <a:pt x="2189560" y="1205078"/>
                </a:moveTo>
                <a:cubicBezTo>
                  <a:pt x="2190921" y="1205192"/>
                  <a:pt x="2192282" y="1206441"/>
                  <a:pt x="2192395" y="1208827"/>
                </a:cubicBezTo>
                <a:cubicBezTo>
                  <a:pt x="2189787" y="1211781"/>
                  <a:pt x="2187292" y="1214849"/>
                  <a:pt x="2186611" y="1208941"/>
                </a:cubicBezTo>
                <a:cubicBezTo>
                  <a:pt x="2186952" y="1205987"/>
                  <a:pt x="2188199" y="1204851"/>
                  <a:pt x="2189560" y="1205078"/>
                </a:cubicBezTo>
                <a:close/>
                <a:moveTo>
                  <a:pt x="2333019" y="1201102"/>
                </a:moveTo>
                <a:cubicBezTo>
                  <a:pt x="2332338" y="1200761"/>
                  <a:pt x="2331885" y="1201556"/>
                  <a:pt x="2331658" y="1204283"/>
                </a:cubicBezTo>
                <a:cubicBezTo>
                  <a:pt x="2331658" y="1206896"/>
                  <a:pt x="2333926" y="1209623"/>
                  <a:pt x="2334379" y="1204283"/>
                </a:cubicBezTo>
                <a:cubicBezTo>
                  <a:pt x="2334493" y="1202920"/>
                  <a:pt x="2333699" y="1201443"/>
                  <a:pt x="2333019" y="1201102"/>
                </a:cubicBezTo>
                <a:close/>
                <a:moveTo>
                  <a:pt x="2269738" y="1199852"/>
                </a:moveTo>
                <a:cubicBezTo>
                  <a:pt x="2268944" y="1205192"/>
                  <a:pt x="2265655" y="1205419"/>
                  <a:pt x="2263954" y="1209395"/>
                </a:cubicBezTo>
                <a:cubicBezTo>
                  <a:pt x="2262253" y="1213372"/>
                  <a:pt x="2263161" y="1219506"/>
                  <a:pt x="2261233" y="1223710"/>
                </a:cubicBezTo>
                <a:cubicBezTo>
                  <a:pt x="2257604" y="1231549"/>
                  <a:pt x="2248078" y="1234162"/>
                  <a:pt x="2249665" y="1247681"/>
                </a:cubicBezTo>
                <a:cubicBezTo>
                  <a:pt x="2259645" y="1244728"/>
                  <a:pt x="2262480" y="1230640"/>
                  <a:pt x="2272913" y="1228482"/>
                </a:cubicBezTo>
                <a:cubicBezTo>
                  <a:pt x="2270192" y="1211554"/>
                  <a:pt x="2280171" y="1203828"/>
                  <a:pt x="2269738" y="1199852"/>
                </a:cubicBezTo>
                <a:close/>
                <a:moveTo>
                  <a:pt x="2118341" y="1192581"/>
                </a:moveTo>
                <a:cubicBezTo>
                  <a:pt x="2125259" y="1192354"/>
                  <a:pt x="2127073" y="1200761"/>
                  <a:pt x="2136032" y="1197239"/>
                </a:cubicBezTo>
                <a:cubicBezTo>
                  <a:pt x="2141362" y="1200875"/>
                  <a:pt x="2134331" y="1202352"/>
                  <a:pt x="2130249" y="1202011"/>
                </a:cubicBezTo>
                <a:cubicBezTo>
                  <a:pt x="2126846" y="1202806"/>
                  <a:pt x="2127754" y="1210759"/>
                  <a:pt x="2127300" y="1216325"/>
                </a:cubicBezTo>
                <a:cubicBezTo>
                  <a:pt x="2126166" y="1213031"/>
                  <a:pt x="2122764" y="1209963"/>
                  <a:pt x="2121516" y="1207010"/>
                </a:cubicBezTo>
                <a:cubicBezTo>
                  <a:pt x="2120269" y="1203942"/>
                  <a:pt x="2117207" y="1199966"/>
                  <a:pt x="2118341" y="1192581"/>
                </a:cubicBezTo>
                <a:close/>
                <a:moveTo>
                  <a:pt x="2169487" y="1186333"/>
                </a:moveTo>
                <a:cubicBezTo>
                  <a:pt x="2170168" y="1186787"/>
                  <a:pt x="2170848" y="1188264"/>
                  <a:pt x="2170961" y="1189514"/>
                </a:cubicBezTo>
                <a:cubicBezTo>
                  <a:pt x="2170394" y="1195081"/>
                  <a:pt x="2167899" y="1192240"/>
                  <a:pt x="2167899" y="1189514"/>
                </a:cubicBezTo>
                <a:cubicBezTo>
                  <a:pt x="2168240" y="1186787"/>
                  <a:pt x="2168920" y="1185992"/>
                  <a:pt x="2169487" y="1186333"/>
                </a:cubicBezTo>
                <a:close/>
                <a:moveTo>
                  <a:pt x="2340163" y="1175426"/>
                </a:moveTo>
                <a:cubicBezTo>
                  <a:pt x="2339369" y="1174063"/>
                  <a:pt x="2335627" y="1177812"/>
                  <a:pt x="2337215" y="1180198"/>
                </a:cubicBezTo>
                <a:cubicBezTo>
                  <a:pt x="2338008" y="1181561"/>
                  <a:pt x="2341751" y="1177926"/>
                  <a:pt x="2340163" y="1175426"/>
                </a:cubicBezTo>
                <a:close/>
                <a:moveTo>
                  <a:pt x="2244902" y="1172927"/>
                </a:moveTo>
                <a:cubicBezTo>
                  <a:pt x="2244222" y="1172586"/>
                  <a:pt x="2243428" y="1173381"/>
                  <a:pt x="2243201" y="1176108"/>
                </a:cubicBezTo>
                <a:cubicBezTo>
                  <a:pt x="2243201" y="1178607"/>
                  <a:pt x="2245583" y="1181448"/>
                  <a:pt x="2246150" y="1176108"/>
                </a:cubicBezTo>
                <a:cubicBezTo>
                  <a:pt x="2246150" y="1174745"/>
                  <a:pt x="2245583" y="1173268"/>
                  <a:pt x="2244902" y="1172927"/>
                </a:cubicBezTo>
                <a:close/>
                <a:moveTo>
                  <a:pt x="2323493" y="1155772"/>
                </a:moveTo>
                <a:cubicBezTo>
                  <a:pt x="2325194" y="1152818"/>
                  <a:pt x="2330297" y="1163497"/>
                  <a:pt x="2323719" y="1164179"/>
                </a:cubicBezTo>
                <a:cubicBezTo>
                  <a:pt x="2322925" y="1159180"/>
                  <a:pt x="2322925" y="1156795"/>
                  <a:pt x="2323493" y="1155772"/>
                </a:cubicBezTo>
                <a:close/>
                <a:moveTo>
                  <a:pt x="2350256" y="1153273"/>
                </a:moveTo>
                <a:cubicBezTo>
                  <a:pt x="2349689" y="1152932"/>
                  <a:pt x="2349122" y="1153500"/>
                  <a:pt x="2348895" y="1156226"/>
                </a:cubicBezTo>
                <a:cubicBezTo>
                  <a:pt x="2348895" y="1158839"/>
                  <a:pt x="2351164" y="1161680"/>
                  <a:pt x="2351731" y="1156226"/>
                </a:cubicBezTo>
                <a:cubicBezTo>
                  <a:pt x="2351731" y="1154863"/>
                  <a:pt x="2350937" y="1153613"/>
                  <a:pt x="2350256" y="1153273"/>
                </a:cubicBezTo>
                <a:close/>
                <a:moveTo>
                  <a:pt x="2399928" y="1149637"/>
                </a:moveTo>
                <a:cubicBezTo>
                  <a:pt x="2400835" y="1150660"/>
                  <a:pt x="2401856" y="1152477"/>
                  <a:pt x="2403444" y="1152250"/>
                </a:cubicBezTo>
                <a:cubicBezTo>
                  <a:pt x="2402763" y="1158385"/>
                  <a:pt x="2397773" y="1157249"/>
                  <a:pt x="2397773" y="1152250"/>
                </a:cubicBezTo>
                <a:cubicBezTo>
                  <a:pt x="2398340" y="1148728"/>
                  <a:pt x="2399021" y="1148728"/>
                  <a:pt x="2399928" y="1149637"/>
                </a:cubicBezTo>
                <a:close/>
                <a:moveTo>
                  <a:pt x="2127300" y="1149296"/>
                </a:moveTo>
                <a:cubicBezTo>
                  <a:pt x="2131950" y="1148047"/>
                  <a:pt x="2140569" y="1153727"/>
                  <a:pt x="2139208" y="1162361"/>
                </a:cubicBezTo>
                <a:cubicBezTo>
                  <a:pt x="2138187" y="1162021"/>
                  <a:pt x="2137620" y="1162475"/>
                  <a:pt x="2137166" y="1163157"/>
                </a:cubicBezTo>
                <a:cubicBezTo>
                  <a:pt x="2139775" y="1165883"/>
                  <a:pt x="2139321" y="1174063"/>
                  <a:pt x="2139548" y="1180652"/>
                </a:cubicBezTo>
                <a:cubicBezTo>
                  <a:pt x="2136032" y="1178267"/>
                  <a:pt x="2132857" y="1175767"/>
                  <a:pt x="2130589" y="1171336"/>
                </a:cubicBezTo>
                <a:cubicBezTo>
                  <a:pt x="2131496" y="1171564"/>
                  <a:pt x="2131836" y="1170882"/>
                  <a:pt x="2132177" y="1170541"/>
                </a:cubicBezTo>
                <a:cubicBezTo>
                  <a:pt x="2128661" y="1166338"/>
                  <a:pt x="2131723" y="1151114"/>
                  <a:pt x="2124465" y="1153045"/>
                </a:cubicBezTo>
                <a:cubicBezTo>
                  <a:pt x="2124692" y="1151000"/>
                  <a:pt x="2125712" y="1149637"/>
                  <a:pt x="2127300" y="1149296"/>
                </a:cubicBezTo>
                <a:close/>
                <a:moveTo>
                  <a:pt x="1912963" y="1099081"/>
                </a:moveTo>
                <a:cubicBezTo>
                  <a:pt x="1912282" y="1098741"/>
                  <a:pt x="1911829" y="1099195"/>
                  <a:pt x="1911602" y="1101808"/>
                </a:cubicBezTo>
                <a:cubicBezTo>
                  <a:pt x="1911602" y="1104535"/>
                  <a:pt x="1913870" y="1107375"/>
                  <a:pt x="1914324" y="1101808"/>
                </a:cubicBezTo>
                <a:cubicBezTo>
                  <a:pt x="1914324" y="1100558"/>
                  <a:pt x="1913643" y="1099422"/>
                  <a:pt x="1912963" y="1099081"/>
                </a:cubicBezTo>
                <a:close/>
                <a:moveTo>
                  <a:pt x="1918860" y="1094083"/>
                </a:moveTo>
                <a:cubicBezTo>
                  <a:pt x="1918293" y="1093742"/>
                  <a:pt x="1917612" y="1094537"/>
                  <a:pt x="1917272" y="1097264"/>
                </a:cubicBezTo>
                <a:cubicBezTo>
                  <a:pt x="1917386" y="1099990"/>
                  <a:pt x="1919767" y="1102717"/>
                  <a:pt x="1920334" y="1097264"/>
                </a:cubicBezTo>
                <a:cubicBezTo>
                  <a:pt x="1920334" y="1096014"/>
                  <a:pt x="1919540" y="1094423"/>
                  <a:pt x="1918860" y="1094083"/>
                </a:cubicBezTo>
                <a:close/>
                <a:moveTo>
                  <a:pt x="1974656" y="1093742"/>
                </a:moveTo>
                <a:cubicBezTo>
                  <a:pt x="1973975" y="1093401"/>
                  <a:pt x="1973408" y="1094196"/>
                  <a:pt x="1973068" y="1096923"/>
                </a:cubicBezTo>
                <a:cubicBezTo>
                  <a:pt x="1973068" y="1099536"/>
                  <a:pt x="1975336" y="1102262"/>
                  <a:pt x="1975903" y="1096923"/>
                </a:cubicBezTo>
                <a:cubicBezTo>
                  <a:pt x="1975903" y="1095559"/>
                  <a:pt x="1975336" y="1094083"/>
                  <a:pt x="1974656" y="1093742"/>
                </a:cubicBezTo>
                <a:close/>
                <a:moveTo>
                  <a:pt x="2042132" y="1088516"/>
                </a:moveTo>
                <a:cubicBezTo>
                  <a:pt x="2041452" y="1088175"/>
                  <a:pt x="2040658" y="1088857"/>
                  <a:pt x="2040318" y="1091470"/>
                </a:cubicBezTo>
                <a:cubicBezTo>
                  <a:pt x="2040318" y="1094196"/>
                  <a:pt x="2042813" y="1096923"/>
                  <a:pt x="2043380" y="1091470"/>
                </a:cubicBezTo>
                <a:cubicBezTo>
                  <a:pt x="2043380" y="1090220"/>
                  <a:pt x="2042813" y="1088857"/>
                  <a:pt x="2042132" y="1088516"/>
                </a:cubicBezTo>
                <a:close/>
                <a:moveTo>
                  <a:pt x="1917159" y="1078064"/>
                </a:moveTo>
                <a:cubicBezTo>
                  <a:pt x="1914891" y="1079086"/>
                  <a:pt x="1911375" y="1078064"/>
                  <a:pt x="1911375" y="1082835"/>
                </a:cubicBezTo>
                <a:cubicBezTo>
                  <a:pt x="1913643" y="1081699"/>
                  <a:pt x="1917159" y="1082608"/>
                  <a:pt x="1917159" y="1078064"/>
                </a:cubicBezTo>
                <a:close/>
                <a:moveTo>
                  <a:pt x="2101897" y="1074428"/>
                </a:moveTo>
                <a:cubicBezTo>
                  <a:pt x="2104619" y="1073974"/>
                  <a:pt x="2108928" y="1084312"/>
                  <a:pt x="2114372" y="1079654"/>
                </a:cubicBezTo>
                <a:cubicBezTo>
                  <a:pt x="2113691" y="1088061"/>
                  <a:pt x="2109155" y="1090447"/>
                  <a:pt x="2102464" y="1089197"/>
                </a:cubicBezTo>
                <a:cubicBezTo>
                  <a:pt x="2102918" y="1083517"/>
                  <a:pt x="2102011" y="1080677"/>
                  <a:pt x="2099742" y="1079654"/>
                </a:cubicBezTo>
                <a:cubicBezTo>
                  <a:pt x="2100309" y="1076132"/>
                  <a:pt x="2100990" y="1074656"/>
                  <a:pt x="2101897" y="1074428"/>
                </a:cubicBezTo>
                <a:close/>
                <a:moveTo>
                  <a:pt x="2064133" y="1074428"/>
                </a:moveTo>
                <a:cubicBezTo>
                  <a:pt x="2064813" y="1074769"/>
                  <a:pt x="2065154" y="1076360"/>
                  <a:pt x="2065154" y="1077609"/>
                </a:cubicBezTo>
                <a:cubicBezTo>
                  <a:pt x="2064700" y="1083063"/>
                  <a:pt x="2062319" y="1080222"/>
                  <a:pt x="2062432" y="1077609"/>
                </a:cubicBezTo>
                <a:cubicBezTo>
                  <a:pt x="2062659" y="1074883"/>
                  <a:pt x="2063453" y="1074087"/>
                  <a:pt x="2064133" y="1074428"/>
                </a:cubicBezTo>
                <a:close/>
                <a:moveTo>
                  <a:pt x="2291739" y="1068293"/>
                </a:moveTo>
                <a:cubicBezTo>
                  <a:pt x="2291739" y="1072951"/>
                  <a:pt x="2288337" y="1072156"/>
                  <a:pt x="2286069" y="1073292"/>
                </a:cubicBezTo>
                <a:cubicBezTo>
                  <a:pt x="2286069" y="1068634"/>
                  <a:pt x="2289471" y="1069316"/>
                  <a:pt x="2291739" y="1068293"/>
                </a:cubicBezTo>
                <a:close/>
                <a:moveTo>
                  <a:pt x="2068102" y="1062159"/>
                </a:moveTo>
                <a:cubicBezTo>
                  <a:pt x="2068102" y="1066817"/>
                  <a:pt x="2064700" y="1065794"/>
                  <a:pt x="2062432" y="1066930"/>
                </a:cubicBezTo>
                <a:cubicBezTo>
                  <a:pt x="2062432" y="1062272"/>
                  <a:pt x="2065834" y="1063295"/>
                  <a:pt x="2068102" y="1062159"/>
                </a:cubicBezTo>
                <a:close/>
                <a:moveTo>
                  <a:pt x="2369535" y="1055796"/>
                </a:moveTo>
                <a:cubicBezTo>
                  <a:pt x="2370783" y="1055228"/>
                  <a:pt x="2372938" y="1062386"/>
                  <a:pt x="2371690" y="1064317"/>
                </a:cubicBezTo>
                <a:cubicBezTo>
                  <a:pt x="2368742" y="1069202"/>
                  <a:pt x="2363978" y="1056819"/>
                  <a:pt x="2368742" y="1059432"/>
                </a:cubicBezTo>
                <a:cubicBezTo>
                  <a:pt x="2368855" y="1057046"/>
                  <a:pt x="2369082" y="1056024"/>
                  <a:pt x="2369535" y="1055796"/>
                </a:cubicBezTo>
                <a:close/>
                <a:moveTo>
                  <a:pt x="2288563" y="1049662"/>
                </a:moveTo>
                <a:cubicBezTo>
                  <a:pt x="2287316" y="1055569"/>
                  <a:pt x="2284934" y="1059546"/>
                  <a:pt x="2279831" y="1059432"/>
                </a:cubicBezTo>
                <a:cubicBezTo>
                  <a:pt x="2278357" y="1049207"/>
                  <a:pt x="2284027" y="1050116"/>
                  <a:pt x="2288563" y="1049662"/>
                </a:cubicBezTo>
                <a:close/>
                <a:moveTo>
                  <a:pt x="2187972" y="1038755"/>
                </a:moveTo>
                <a:cubicBezTo>
                  <a:pt x="2187632" y="1038301"/>
                  <a:pt x="2187065" y="1039323"/>
                  <a:pt x="2186611" y="1042731"/>
                </a:cubicBezTo>
                <a:cubicBezTo>
                  <a:pt x="2184117" y="1060909"/>
                  <a:pt x="2188313" y="1066589"/>
                  <a:pt x="2189560" y="1057046"/>
                </a:cubicBezTo>
                <a:cubicBezTo>
                  <a:pt x="2189900" y="1054547"/>
                  <a:pt x="2189220" y="1040118"/>
                  <a:pt x="2187972" y="1038755"/>
                </a:cubicBezTo>
                <a:close/>
                <a:moveTo>
                  <a:pt x="2300925" y="1032393"/>
                </a:moveTo>
                <a:cubicBezTo>
                  <a:pt x="2300925" y="1037165"/>
                  <a:pt x="2301038" y="1042163"/>
                  <a:pt x="2301152" y="1046821"/>
                </a:cubicBezTo>
                <a:cubicBezTo>
                  <a:pt x="2309657" y="1053865"/>
                  <a:pt x="2309317" y="1025349"/>
                  <a:pt x="2300925" y="1032393"/>
                </a:cubicBezTo>
                <a:close/>
                <a:moveTo>
                  <a:pt x="2366814" y="1025236"/>
                </a:moveTo>
                <a:cubicBezTo>
                  <a:pt x="2371690" y="1023418"/>
                  <a:pt x="2372371" y="1028985"/>
                  <a:pt x="2372711" y="1034779"/>
                </a:cubicBezTo>
                <a:cubicBezTo>
                  <a:pt x="2370216" y="1033870"/>
                  <a:pt x="2369876" y="1036597"/>
                  <a:pt x="2369762" y="1039550"/>
                </a:cubicBezTo>
                <a:cubicBezTo>
                  <a:pt x="2366247" y="1038755"/>
                  <a:pt x="2367267" y="1030916"/>
                  <a:pt x="2366814" y="1025236"/>
                </a:cubicBezTo>
                <a:close/>
                <a:moveTo>
                  <a:pt x="2189220" y="1013988"/>
                </a:moveTo>
                <a:cubicBezTo>
                  <a:pt x="2187292" y="1013988"/>
                  <a:pt x="2185364" y="1014102"/>
                  <a:pt x="2183436" y="1014102"/>
                </a:cubicBezTo>
                <a:cubicBezTo>
                  <a:pt x="2181622" y="1014443"/>
                  <a:pt x="2179921" y="1014897"/>
                  <a:pt x="2180488" y="1018874"/>
                </a:cubicBezTo>
                <a:cubicBezTo>
                  <a:pt x="2185364" y="1018987"/>
                  <a:pt x="2182415" y="1032166"/>
                  <a:pt x="2186611" y="1033188"/>
                </a:cubicBezTo>
                <a:cubicBezTo>
                  <a:pt x="2185931" y="1024213"/>
                  <a:pt x="2189673" y="1022623"/>
                  <a:pt x="2189220" y="1013988"/>
                </a:cubicBezTo>
                <a:close/>
                <a:moveTo>
                  <a:pt x="2059370" y="1012512"/>
                </a:moveTo>
                <a:cubicBezTo>
                  <a:pt x="2060958" y="1015125"/>
                  <a:pt x="2057329" y="1018874"/>
                  <a:pt x="2056421" y="1017510"/>
                </a:cubicBezTo>
                <a:cubicBezTo>
                  <a:pt x="2054947" y="1015011"/>
                  <a:pt x="2058576" y="1011262"/>
                  <a:pt x="2059370" y="1012512"/>
                </a:cubicBezTo>
                <a:close/>
                <a:moveTo>
                  <a:pt x="1278" y="1012398"/>
                </a:moveTo>
                <a:cubicBezTo>
                  <a:pt x="2412" y="1012171"/>
                  <a:pt x="3772" y="1020351"/>
                  <a:pt x="3205" y="1025236"/>
                </a:cubicBezTo>
                <a:cubicBezTo>
                  <a:pt x="2185" y="1034324"/>
                  <a:pt x="-537" y="1022282"/>
                  <a:pt x="257" y="1015693"/>
                </a:cubicBezTo>
                <a:cubicBezTo>
                  <a:pt x="484" y="1013420"/>
                  <a:pt x="824" y="1012398"/>
                  <a:pt x="1278" y="1012398"/>
                </a:cubicBezTo>
                <a:close/>
                <a:moveTo>
                  <a:pt x="1887220" y="1002060"/>
                </a:moveTo>
                <a:cubicBezTo>
                  <a:pt x="1889374" y="1016601"/>
                  <a:pt x="1884498" y="1019214"/>
                  <a:pt x="1884611" y="1030462"/>
                </a:cubicBezTo>
                <a:cubicBezTo>
                  <a:pt x="1891302" y="1033756"/>
                  <a:pt x="1899467" y="1034665"/>
                  <a:pt x="1905024" y="1039891"/>
                </a:cubicBezTo>
                <a:cubicBezTo>
                  <a:pt x="1904911" y="1052956"/>
                  <a:pt x="1910014" y="1049434"/>
                  <a:pt x="1905251" y="1058978"/>
                </a:cubicBezTo>
                <a:cubicBezTo>
                  <a:pt x="1914664" y="1063067"/>
                  <a:pt x="1914437" y="1051707"/>
                  <a:pt x="1916932" y="1044663"/>
                </a:cubicBezTo>
                <a:cubicBezTo>
                  <a:pt x="1912736" y="1045231"/>
                  <a:pt x="1908540" y="1045572"/>
                  <a:pt x="1907973" y="1039891"/>
                </a:cubicBezTo>
                <a:cubicBezTo>
                  <a:pt x="1909901" y="1040005"/>
                  <a:pt x="1911942" y="1039891"/>
                  <a:pt x="1913983" y="1039891"/>
                </a:cubicBezTo>
                <a:cubicBezTo>
                  <a:pt x="1914437" y="1026145"/>
                  <a:pt x="1912963" y="1015806"/>
                  <a:pt x="1907746" y="1011375"/>
                </a:cubicBezTo>
                <a:cubicBezTo>
                  <a:pt x="1907860" y="1020919"/>
                  <a:pt x="1907973" y="1030348"/>
                  <a:pt x="1907973" y="1039891"/>
                </a:cubicBezTo>
                <a:cubicBezTo>
                  <a:pt x="1907066" y="1040005"/>
                  <a:pt x="1906045" y="1039891"/>
                  <a:pt x="1905024" y="1039891"/>
                </a:cubicBezTo>
                <a:cubicBezTo>
                  <a:pt x="1906612" y="1017624"/>
                  <a:pt x="1887333" y="1033643"/>
                  <a:pt x="1896065" y="1011375"/>
                </a:cubicBezTo>
                <a:cubicBezTo>
                  <a:pt x="1889601" y="1014102"/>
                  <a:pt x="1891869" y="1002400"/>
                  <a:pt x="1887220" y="1002060"/>
                </a:cubicBezTo>
                <a:close/>
                <a:moveTo>
                  <a:pt x="2360463" y="993653"/>
                </a:moveTo>
                <a:cubicBezTo>
                  <a:pt x="2367834" y="994221"/>
                  <a:pt x="2366473" y="1009785"/>
                  <a:pt x="2366587" y="1022509"/>
                </a:cubicBezTo>
                <a:cubicBezTo>
                  <a:pt x="2362391" y="1016601"/>
                  <a:pt x="2360803" y="1005922"/>
                  <a:pt x="2360463" y="993653"/>
                </a:cubicBezTo>
                <a:close/>
                <a:moveTo>
                  <a:pt x="2058236" y="987972"/>
                </a:moveTo>
                <a:cubicBezTo>
                  <a:pt x="2062886" y="984450"/>
                  <a:pt x="2062999" y="1010353"/>
                  <a:pt x="2058236" y="1006945"/>
                </a:cubicBezTo>
                <a:cubicBezTo>
                  <a:pt x="2058349" y="993993"/>
                  <a:pt x="2053359" y="997515"/>
                  <a:pt x="2058236" y="987972"/>
                </a:cubicBezTo>
                <a:close/>
                <a:moveTo>
                  <a:pt x="2269398" y="975475"/>
                </a:moveTo>
                <a:cubicBezTo>
                  <a:pt x="2270532" y="976838"/>
                  <a:pt x="2271326" y="991040"/>
                  <a:pt x="2270986" y="993539"/>
                </a:cubicBezTo>
                <a:cubicBezTo>
                  <a:pt x="2269625" y="1003082"/>
                  <a:pt x="2265655" y="997402"/>
                  <a:pt x="2268150" y="979224"/>
                </a:cubicBezTo>
                <a:cubicBezTo>
                  <a:pt x="2268604" y="975816"/>
                  <a:pt x="2268944" y="975021"/>
                  <a:pt x="2269398" y="975475"/>
                </a:cubicBezTo>
                <a:close/>
                <a:moveTo>
                  <a:pt x="2345153" y="969113"/>
                </a:moveTo>
                <a:cubicBezTo>
                  <a:pt x="2346627" y="971612"/>
                  <a:pt x="2342998" y="975362"/>
                  <a:pt x="2342205" y="973998"/>
                </a:cubicBezTo>
                <a:cubicBezTo>
                  <a:pt x="2340617" y="971612"/>
                  <a:pt x="2344359" y="967750"/>
                  <a:pt x="2345153" y="969113"/>
                </a:cubicBezTo>
                <a:close/>
                <a:moveTo>
                  <a:pt x="27021" y="968886"/>
                </a:moveTo>
                <a:cubicBezTo>
                  <a:pt x="28382" y="988313"/>
                  <a:pt x="24299" y="999106"/>
                  <a:pt x="12505" y="997629"/>
                </a:cubicBezTo>
                <a:cubicBezTo>
                  <a:pt x="16587" y="987063"/>
                  <a:pt x="24186" y="975816"/>
                  <a:pt x="27021" y="968886"/>
                </a:cubicBezTo>
                <a:close/>
                <a:moveTo>
                  <a:pt x="2407073" y="956616"/>
                </a:moveTo>
                <a:cubicBezTo>
                  <a:pt x="2408434" y="956730"/>
                  <a:pt x="2409795" y="958093"/>
                  <a:pt x="2409795" y="960592"/>
                </a:cubicBezTo>
                <a:cubicBezTo>
                  <a:pt x="2408547" y="967523"/>
                  <a:pt x="2407186" y="960024"/>
                  <a:pt x="2403897" y="960592"/>
                </a:cubicBezTo>
                <a:cubicBezTo>
                  <a:pt x="2404238" y="957525"/>
                  <a:pt x="2405712" y="956503"/>
                  <a:pt x="2407073" y="956616"/>
                </a:cubicBezTo>
                <a:close/>
                <a:moveTo>
                  <a:pt x="2033627" y="952981"/>
                </a:moveTo>
                <a:cubicBezTo>
                  <a:pt x="2033400" y="960592"/>
                  <a:pt x="2034988" y="971385"/>
                  <a:pt x="2030678" y="972294"/>
                </a:cubicBezTo>
                <a:cubicBezTo>
                  <a:pt x="2028297" y="981724"/>
                  <a:pt x="2036008" y="982860"/>
                  <a:pt x="2036802" y="986495"/>
                </a:cubicBezTo>
                <a:cubicBezTo>
                  <a:pt x="2039524" y="999333"/>
                  <a:pt x="2032493" y="1001492"/>
                  <a:pt x="2042699" y="1005581"/>
                </a:cubicBezTo>
                <a:cubicBezTo>
                  <a:pt x="2046442" y="1007058"/>
                  <a:pt x="2044854" y="1013875"/>
                  <a:pt x="2045875" y="1019896"/>
                </a:cubicBezTo>
                <a:cubicBezTo>
                  <a:pt x="2046555" y="1023872"/>
                  <a:pt x="2049617" y="1031711"/>
                  <a:pt x="2054607" y="1034211"/>
                </a:cubicBezTo>
                <a:cubicBezTo>
                  <a:pt x="2054607" y="1034211"/>
                  <a:pt x="2059483" y="1018419"/>
                  <a:pt x="2066401" y="1029212"/>
                </a:cubicBezTo>
                <a:cubicBezTo>
                  <a:pt x="2064700" y="1037619"/>
                  <a:pt x="2070257" y="1057160"/>
                  <a:pt x="2063793" y="1057841"/>
                </a:cubicBezTo>
                <a:cubicBezTo>
                  <a:pt x="2064813" y="1043413"/>
                  <a:pt x="2054040" y="1048071"/>
                  <a:pt x="2048937" y="1043754"/>
                </a:cubicBezTo>
                <a:cubicBezTo>
                  <a:pt x="2047576" y="1058750"/>
                  <a:pt x="2053246" y="1062499"/>
                  <a:pt x="2055061" y="1072497"/>
                </a:cubicBezTo>
                <a:cubicBezTo>
                  <a:pt x="2057102" y="1090902"/>
                  <a:pt x="2055061" y="1089197"/>
                  <a:pt x="2058009" y="1100899"/>
                </a:cubicBezTo>
                <a:cubicBezTo>
                  <a:pt x="2060958" y="1100785"/>
                  <a:pt x="2063793" y="1100899"/>
                  <a:pt x="2066741" y="1100899"/>
                </a:cubicBezTo>
                <a:cubicBezTo>
                  <a:pt x="2073659" y="1099309"/>
                  <a:pt x="2069577" y="1080109"/>
                  <a:pt x="2075474" y="1077041"/>
                </a:cubicBezTo>
                <a:cubicBezTo>
                  <a:pt x="2075927" y="1088857"/>
                  <a:pt x="2076267" y="1099877"/>
                  <a:pt x="2072865" y="1105557"/>
                </a:cubicBezTo>
                <a:cubicBezTo>
                  <a:pt x="2083525" y="1107034"/>
                  <a:pt x="2078195" y="1121235"/>
                  <a:pt x="2081824" y="1138958"/>
                </a:cubicBezTo>
                <a:cubicBezTo>
                  <a:pt x="2082845" y="1143957"/>
                  <a:pt x="2089309" y="1141230"/>
                  <a:pt x="2087835" y="1158044"/>
                </a:cubicBezTo>
                <a:cubicBezTo>
                  <a:pt x="2087608" y="1159521"/>
                  <a:pt x="2081598" y="1156908"/>
                  <a:pt x="2082051" y="1162816"/>
                </a:cubicBezTo>
                <a:cubicBezTo>
                  <a:pt x="2081824" y="1159521"/>
                  <a:pt x="2092484" y="1168496"/>
                  <a:pt x="2087948" y="1181220"/>
                </a:cubicBezTo>
                <a:cubicBezTo>
                  <a:pt x="2092144" y="1184401"/>
                  <a:pt x="2085567" y="1193036"/>
                  <a:pt x="2087041" y="1199284"/>
                </a:cubicBezTo>
                <a:cubicBezTo>
                  <a:pt x="2087268" y="1200420"/>
                  <a:pt x="2091691" y="1199284"/>
                  <a:pt x="2089990" y="1204056"/>
                </a:cubicBezTo>
                <a:cubicBezTo>
                  <a:pt x="2080577" y="1208373"/>
                  <a:pt x="2085680" y="1188491"/>
                  <a:pt x="2081031" y="1184969"/>
                </a:cubicBezTo>
                <a:cubicBezTo>
                  <a:pt x="2083072" y="1183947"/>
                  <a:pt x="2086134" y="1184288"/>
                  <a:pt x="2086587" y="1180652"/>
                </a:cubicBezTo>
                <a:cubicBezTo>
                  <a:pt x="2083412" y="1177358"/>
                  <a:pt x="2085000" y="1166451"/>
                  <a:pt x="2079103" y="1167701"/>
                </a:cubicBezTo>
                <a:cubicBezTo>
                  <a:pt x="2077855" y="1174745"/>
                  <a:pt x="2076608" y="1167247"/>
                  <a:pt x="2073319" y="1167701"/>
                </a:cubicBezTo>
                <a:cubicBezTo>
                  <a:pt x="2075020" y="1182811"/>
                  <a:pt x="2069577" y="1185538"/>
                  <a:pt x="2076267" y="1191559"/>
                </a:cubicBezTo>
                <a:cubicBezTo>
                  <a:pt x="2075247" y="1190650"/>
                  <a:pt x="2080463" y="1185197"/>
                  <a:pt x="2079216" y="1191559"/>
                </a:cubicBezTo>
                <a:cubicBezTo>
                  <a:pt x="2077855" y="1194853"/>
                  <a:pt x="2077288" y="1197012"/>
                  <a:pt x="2076267" y="1201215"/>
                </a:cubicBezTo>
                <a:cubicBezTo>
                  <a:pt x="2075927" y="1202920"/>
                  <a:pt x="2077288" y="1209509"/>
                  <a:pt x="2076494" y="1210531"/>
                </a:cubicBezTo>
                <a:cubicBezTo>
                  <a:pt x="2071391" y="1217462"/>
                  <a:pt x="2076834" y="1217121"/>
                  <a:pt x="2076494" y="1225073"/>
                </a:cubicBezTo>
                <a:cubicBezTo>
                  <a:pt x="2076494" y="1224846"/>
                  <a:pt x="2073546" y="1226550"/>
                  <a:pt x="2073546" y="1229845"/>
                </a:cubicBezTo>
                <a:cubicBezTo>
                  <a:pt x="2073319" y="1237684"/>
                  <a:pt x="2075814" y="1240751"/>
                  <a:pt x="2076721" y="1248931"/>
                </a:cubicBezTo>
                <a:cubicBezTo>
                  <a:pt x="2077742" y="1259724"/>
                  <a:pt x="2076267" y="1271426"/>
                  <a:pt x="2076834" y="1282446"/>
                </a:cubicBezTo>
                <a:cubicBezTo>
                  <a:pt x="2077175" y="1286536"/>
                  <a:pt x="2079783" y="1289830"/>
                  <a:pt x="2080010" y="1296533"/>
                </a:cubicBezTo>
                <a:cubicBezTo>
                  <a:pt x="2081257" y="1322663"/>
                  <a:pt x="2077742" y="1360040"/>
                  <a:pt x="2080690" y="1373105"/>
                </a:cubicBezTo>
                <a:cubicBezTo>
                  <a:pt x="2081144" y="1375377"/>
                  <a:pt x="2085907" y="1375946"/>
                  <a:pt x="2086361" y="1377650"/>
                </a:cubicBezTo>
                <a:cubicBezTo>
                  <a:pt x="2091464" y="1395713"/>
                  <a:pt x="2081598" y="1433545"/>
                  <a:pt x="2081031" y="1454222"/>
                </a:cubicBezTo>
                <a:cubicBezTo>
                  <a:pt x="2081031" y="1456948"/>
                  <a:pt x="2080804" y="1461266"/>
                  <a:pt x="2081257" y="1463992"/>
                </a:cubicBezTo>
                <a:cubicBezTo>
                  <a:pt x="2081938" y="1468309"/>
                  <a:pt x="2086814" y="1476376"/>
                  <a:pt x="2081257" y="1478080"/>
                </a:cubicBezTo>
                <a:cubicBezTo>
                  <a:pt x="2078082" y="1476944"/>
                  <a:pt x="2079216" y="1468764"/>
                  <a:pt x="2075247" y="1468764"/>
                </a:cubicBezTo>
                <a:cubicBezTo>
                  <a:pt x="2071958" y="1516820"/>
                  <a:pt x="2054720" y="1542496"/>
                  <a:pt x="2043947" y="1578623"/>
                </a:cubicBezTo>
                <a:cubicBezTo>
                  <a:pt x="2048937" y="1576919"/>
                  <a:pt x="2049277" y="1582372"/>
                  <a:pt x="2049730" y="1588166"/>
                </a:cubicBezTo>
                <a:cubicBezTo>
                  <a:pt x="2047122" y="1596687"/>
                  <a:pt x="2037936" y="1594528"/>
                  <a:pt x="2041112" y="1612251"/>
                </a:cubicBezTo>
                <a:cubicBezTo>
                  <a:pt x="2049730" y="1613387"/>
                  <a:pt x="2049957" y="1601345"/>
                  <a:pt x="2058576" y="1602481"/>
                </a:cubicBezTo>
                <a:cubicBezTo>
                  <a:pt x="2054267" y="1587712"/>
                  <a:pt x="2059143" y="1583849"/>
                  <a:pt x="2064360" y="1573738"/>
                </a:cubicBezTo>
                <a:cubicBezTo>
                  <a:pt x="2063339" y="1581918"/>
                  <a:pt x="2066741" y="1582713"/>
                  <a:pt x="2070370" y="1583281"/>
                </a:cubicBezTo>
                <a:cubicBezTo>
                  <a:pt x="2067195" y="1569875"/>
                  <a:pt x="2066741" y="1563059"/>
                  <a:pt x="2078876" y="1564195"/>
                </a:cubicBezTo>
                <a:cubicBezTo>
                  <a:pt x="2079103" y="1571693"/>
                  <a:pt x="2077628" y="1582372"/>
                  <a:pt x="2082051" y="1583281"/>
                </a:cubicBezTo>
                <a:cubicBezTo>
                  <a:pt x="2081484" y="1569648"/>
                  <a:pt x="2100083" y="1587030"/>
                  <a:pt x="2099516" y="1573511"/>
                </a:cubicBezTo>
                <a:cubicBezTo>
                  <a:pt x="2100536" y="1573511"/>
                  <a:pt x="2101444" y="1573511"/>
                  <a:pt x="2102464" y="1573511"/>
                </a:cubicBezTo>
                <a:cubicBezTo>
                  <a:pt x="2103258" y="1586689"/>
                  <a:pt x="2113578" y="1584417"/>
                  <a:pt x="2117320" y="1592597"/>
                </a:cubicBezTo>
                <a:cubicBezTo>
                  <a:pt x="2113691" y="1592256"/>
                  <a:pt x="2111083" y="1603504"/>
                  <a:pt x="2105640" y="1607025"/>
                </a:cubicBezTo>
                <a:cubicBezTo>
                  <a:pt x="2102124" y="1609411"/>
                  <a:pt x="2096907" y="1604185"/>
                  <a:pt x="2096907" y="1611797"/>
                </a:cubicBezTo>
                <a:cubicBezTo>
                  <a:pt x="2108815" y="1613728"/>
                  <a:pt x="2117320" y="1609866"/>
                  <a:pt x="2117320" y="1592597"/>
                </a:cubicBezTo>
                <a:cubicBezTo>
                  <a:pt x="2118341" y="1592597"/>
                  <a:pt x="2119135" y="1592597"/>
                  <a:pt x="2120156" y="1592597"/>
                </a:cubicBezTo>
                <a:cubicBezTo>
                  <a:pt x="2121970" y="1583054"/>
                  <a:pt x="2130022" y="1572034"/>
                  <a:pt x="2119929" y="1568512"/>
                </a:cubicBezTo>
                <a:cubicBezTo>
                  <a:pt x="2117434" y="1572375"/>
                  <a:pt x="2118341" y="1581804"/>
                  <a:pt x="2114145" y="1583054"/>
                </a:cubicBezTo>
                <a:cubicBezTo>
                  <a:pt x="2110629" y="1576806"/>
                  <a:pt x="2113011" y="1575669"/>
                  <a:pt x="2114145" y="1568739"/>
                </a:cubicBezTo>
                <a:cubicBezTo>
                  <a:pt x="2108021" y="1566808"/>
                  <a:pt x="2106433" y="1572034"/>
                  <a:pt x="2102464" y="1573511"/>
                </a:cubicBezTo>
                <a:cubicBezTo>
                  <a:pt x="2101897" y="1568058"/>
                  <a:pt x="2099516" y="1570898"/>
                  <a:pt x="2099516" y="1573511"/>
                </a:cubicBezTo>
                <a:cubicBezTo>
                  <a:pt x="2096680" y="1573397"/>
                  <a:pt x="2097134" y="1567717"/>
                  <a:pt x="2096567" y="1563968"/>
                </a:cubicBezTo>
                <a:cubicBezTo>
                  <a:pt x="2118908" y="1563854"/>
                  <a:pt x="2118454" y="1526704"/>
                  <a:pt x="2134445" y="1516025"/>
                </a:cubicBezTo>
                <a:cubicBezTo>
                  <a:pt x="2142610" y="1526818"/>
                  <a:pt x="2148734" y="1511026"/>
                  <a:pt x="2157806" y="1520569"/>
                </a:cubicBezTo>
                <a:cubicBezTo>
                  <a:pt x="2161322" y="1510572"/>
                  <a:pt x="2165972" y="1502505"/>
                  <a:pt x="2172095" y="1496484"/>
                </a:cubicBezTo>
                <a:cubicBezTo>
                  <a:pt x="2170394" y="1479670"/>
                  <a:pt x="2182529" y="1484783"/>
                  <a:pt x="2180828" y="1467968"/>
                </a:cubicBezTo>
                <a:cubicBezTo>
                  <a:pt x="2187519" y="1458198"/>
                  <a:pt x="2196251" y="1451950"/>
                  <a:pt x="2198065" y="1434454"/>
                </a:cubicBezTo>
                <a:cubicBezTo>
                  <a:pt x="2195230" y="1434227"/>
                  <a:pt x="2196024" y="1428546"/>
                  <a:pt x="2195344" y="1424911"/>
                </a:cubicBezTo>
                <a:cubicBezTo>
                  <a:pt x="2184343" y="1419912"/>
                  <a:pt x="2185818" y="1434908"/>
                  <a:pt x="2180601" y="1439226"/>
                </a:cubicBezTo>
                <a:cubicBezTo>
                  <a:pt x="2174817" y="1439226"/>
                  <a:pt x="2176972" y="1452177"/>
                  <a:pt x="2168920" y="1448655"/>
                </a:cubicBezTo>
                <a:cubicBezTo>
                  <a:pt x="2168920" y="1439226"/>
                  <a:pt x="2176859" y="1442861"/>
                  <a:pt x="2174704" y="1429910"/>
                </a:cubicBezTo>
                <a:cubicBezTo>
                  <a:pt x="2178560" y="1425024"/>
                  <a:pt x="2183549" y="1421616"/>
                  <a:pt x="2186385" y="1415140"/>
                </a:cubicBezTo>
                <a:cubicBezTo>
                  <a:pt x="2177085" y="1409914"/>
                  <a:pt x="2179694" y="1414913"/>
                  <a:pt x="2168693" y="1415368"/>
                </a:cubicBezTo>
                <a:cubicBezTo>
                  <a:pt x="2167673" y="1426615"/>
                  <a:pt x="2159507" y="1450586"/>
                  <a:pt x="2154291" y="1439339"/>
                </a:cubicBezTo>
                <a:cubicBezTo>
                  <a:pt x="2159394" y="1429228"/>
                  <a:pt x="2160755" y="1425252"/>
                  <a:pt x="2157012" y="1410823"/>
                </a:cubicBezTo>
                <a:cubicBezTo>
                  <a:pt x="2164724" y="1423548"/>
                  <a:pt x="2163477" y="1403893"/>
                  <a:pt x="2168693" y="1396281"/>
                </a:cubicBezTo>
                <a:cubicBezTo>
                  <a:pt x="2171075" y="1393100"/>
                  <a:pt x="2175384" y="1394918"/>
                  <a:pt x="2177426" y="1391510"/>
                </a:cubicBezTo>
                <a:cubicBezTo>
                  <a:pt x="2179694" y="1387988"/>
                  <a:pt x="2180941" y="1380831"/>
                  <a:pt x="2182982" y="1377082"/>
                </a:cubicBezTo>
                <a:cubicBezTo>
                  <a:pt x="2183776" y="1375718"/>
                  <a:pt x="2188653" y="1373560"/>
                  <a:pt x="2188993" y="1372310"/>
                </a:cubicBezTo>
                <a:cubicBezTo>
                  <a:pt x="2189447" y="1370606"/>
                  <a:pt x="2188086" y="1364130"/>
                  <a:pt x="2188993" y="1362767"/>
                </a:cubicBezTo>
                <a:cubicBezTo>
                  <a:pt x="2191148" y="1359472"/>
                  <a:pt x="2195797" y="1361631"/>
                  <a:pt x="2197725" y="1357995"/>
                </a:cubicBezTo>
                <a:cubicBezTo>
                  <a:pt x="2198519" y="1356405"/>
                  <a:pt x="2196705" y="1349816"/>
                  <a:pt x="2197725" y="1348452"/>
                </a:cubicBezTo>
                <a:cubicBezTo>
                  <a:pt x="2200787" y="1344362"/>
                  <a:pt x="2203963" y="1339477"/>
                  <a:pt x="2209179" y="1333797"/>
                </a:cubicBezTo>
                <a:cubicBezTo>
                  <a:pt x="2209179" y="1327435"/>
                  <a:pt x="2209066" y="1321186"/>
                  <a:pt x="2209066" y="1314710"/>
                </a:cubicBezTo>
                <a:cubicBezTo>
                  <a:pt x="2212695" y="1313461"/>
                  <a:pt x="2215303" y="1308348"/>
                  <a:pt x="2217798" y="1305281"/>
                </a:cubicBezTo>
                <a:cubicBezTo>
                  <a:pt x="2219613" y="1302895"/>
                  <a:pt x="2225396" y="1298805"/>
                  <a:pt x="2226530" y="1295738"/>
                </a:cubicBezTo>
                <a:cubicBezTo>
                  <a:pt x="2228231" y="1290625"/>
                  <a:pt x="2224489" y="1280742"/>
                  <a:pt x="2229479" y="1281196"/>
                </a:cubicBezTo>
                <a:cubicBezTo>
                  <a:pt x="2230500" y="1303009"/>
                  <a:pt x="2232541" y="1307780"/>
                  <a:pt x="2226644" y="1324254"/>
                </a:cubicBezTo>
                <a:cubicBezTo>
                  <a:pt x="2236056" y="1328457"/>
                  <a:pt x="2230726" y="1308462"/>
                  <a:pt x="2238438" y="1309825"/>
                </a:cubicBezTo>
                <a:cubicBezTo>
                  <a:pt x="2240820" y="1304258"/>
                  <a:pt x="2242180" y="1297101"/>
                  <a:pt x="2241160" y="1285968"/>
                </a:cubicBezTo>
                <a:cubicBezTo>
                  <a:pt x="2240366" y="1280855"/>
                  <a:pt x="2235263" y="1282786"/>
                  <a:pt x="2235263" y="1276424"/>
                </a:cubicBezTo>
                <a:cubicBezTo>
                  <a:pt x="2235376" y="1264155"/>
                  <a:pt x="2246490" y="1269494"/>
                  <a:pt x="2246717" y="1257225"/>
                </a:cubicBezTo>
                <a:cubicBezTo>
                  <a:pt x="2242747" y="1255748"/>
                  <a:pt x="2244335" y="1245296"/>
                  <a:pt x="2243768" y="1238138"/>
                </a:cubicBezTo>
                <a:cubicBezTo>
                  <a:pt x="2249325" y="1238479"/>
                  <a:pt x="2247170" y="1228822"/>
                  <a:pt x="2249552" y="1223824"/>
                </a:cubicBezTo>
                <a:cubicBezTo>
                  <a:pt x="2251366" y="1220188"/>
                  <a:pt x="2256696" y="1218257"/>
                  <a:pt x="2258284" y="1214394"/>
                </a:cubicBezTo>
                <a:cubicBezTo>
                  <a:pt x="2259532" y="1210986"/>
                  <a:pt x="2257263" y="1203601"/>
                  <a:pt x="2258284" y="1199852"/>
                </a:cubicBezTo>
                <a:cubicBezTo>
                  <a:pt x="2258964" y="1197239"/>
                  <a:pt x="2262707" y="1193717"/>
                  <a:pt x="2263954" y="1190195"/>
                </a:cubicBezTo>
                <a:cubicBezTo>
                  <a:pt x="2265088" y="1187128"/>
                  <a:pt x="2265429" y="1183720"/>
                  <a:pt x="2266790" y="1180652"/>
                </a:cubicBezTo>
                <a:cubicBezTo>
                  <a:pt x="2269284" y="1174745"/>
                  <a:pt x="2275635" y="1165429"/>
                  <a:pt x="2275522" y="1166338"/>
                </a:cubicBezTo>
                <a:cubicBezTo>
                  <a:pt x="2277563" y="1155658"/>
                  <a:pt x="2278130" y="1141117"/>
                  <a:pt x="2272346" y="1132823"/>
                </a:cubicBezTo>
                <a:cubicBezTo>
                  <a:pt x="2272346" y="1140776"/>
                  <a:pt x="2272460" y="1148842"/>
                  <a:pt x="2272573" y="1156795"/>
                </a:cubicBezTo>
                <a:cubicBezTo>
                  <a:pt x="2268831" y="1156681"/>
                  <a:pt x="2268717" y="1163952"/>
                  <a:pt x="2266790" y="1166338"/>
                </a:cubicBezTo>
                <a:cubicBezTo>
                  <a:pt x="2265202" y="1168383"/>
                  <a:pt x="2259532" y="1168837"/>
                  <a:pt x="2258057" y="1171336"/>
                </a:cubicBezTo>
                <a:cubicBezTo>
                  <a:pt x="2257150" y="1172813"/>
                  <a:pt x="2259078" y="1179289"/>
                  <a:pt x="2258057" y="1180652"/>
                </a:cubicBezTo>
                <a:cubicBezTo>
                  <a:pt x="2253521" y="1186787"/>
                  <a:pt x="2242974" y="1193831"/>
                  <a:pt x="2237644" y="1204851"/>
                </a:cubicBezTo>
                <a:cubicBezTo>
                  <a:pt x="2238665" y="1202692"/>
                  <a:pt x="2239912" y="1212236"/>
                  <a:pt x="2237758" y="1214394"/>
                </a:cubicBezTo>
                <a:cubicBezTo>
                  <a:pt x="2231407" y="1219847"/>
                  <a:pt x="2225850" y="1226777"/>
                  <a:pt x="2214396" y="1224051"/>
                </a:cubicBezTo>
                <a:cubicBezTo>
                  <a:pt x="2214396" y="1228822"/>
                  <a:pt x="2214509" y="1233594"/>
                  <a:pt x="2214623" y="1238366"/>
                </a:cubicBezTo>
                <a:cubicBezTo>
                  <a:pt x="2205323" y="1236093"/>
                  <a:pt x="2207932" y="1253248"/>
                  <a:pt x="2196931" y="1248136"/>
                </a:cubicBezTo>
                <a:cubicBezTo>
                  <a:pt x="2198406" y="1263246"/>
                  <a:pt x="2187972" y="1259042"/>
                  <a:pt x="2191148" y="1276879"/>
                </a:cubicBezTo>
                <a:cubicBezTo>
                  <a:pt x="2188539" y="1281991"/>
                  <a:pt x="2180374" y="1278356"/>
                  <a:pt x="2182415" y="1291194"/>
                </a:cubicBezTo>
                <a:cubicBezTo>
                  <a:pt x="2178219" y="1288694"/>
                  <a:pt x="2175498" y="1309825"/>
                  <a:pt x="2173683" y="1296079"/>
                </a:cubicBezTo>
                <a:cubicBezTo>
                  <a:pt x="2171869" y="1281537"/>
                  <a:pt x="2181735" y="1275856"/>
                  <a:pt x="2185364" y="1267336"/>
                </a:cubicBezTo>
                <a:cubicBezTo>
                  <a:pt x="2186158" y="1265632"/>
                  <a:pt x="2184343" y="1259042"/>
                  <a:pt x="2185251" y="1257793"/>
                </a:cubicBezTo>
                <a:cubicBezTo>
                  <a:pt x="2186498" y="1256088"/>
                  <a:pt x="2189900" y="1254952"/>
                  <a:pt x="2190921" y="1252794"/>
                </a:cubicBezTo>
                <a:cubicBezTo>
                  <a:pt x="2192962" y="1248931"/>
                  <a:pt x="2190921" y="1240638"/>
                  <a:pt x="2196931" y="1243364"/>
                </a:cubicBezTo>
                <a:cubicBezTo>
                  <a:pt x="2197385" y="1212576"/>
                  <a:pt x="2207818" y="1198148"/>
                  <a:pt x="2210994" y="1171677"/>
                </a:cubicBezTo>
                <a:cubicBezTo>
                  <a:pt x="2202715" y="1172586"/>
                  <a:pt x="2198859" y="1180312"/>
                  <a:pt x="2190581" y="1181220"/>
                </a:cubicBezTo>
                <a:cubicBezTo>
                  <a:pt x="2185137" y="1188378"/>
                  <a:pt x="2186385" y="1205987"/>
                  <a:pt x="2176065" y="1205192"/>
                </a:cubicBezTo>
                <a:cubicBezTo>
                  <a:pt x="2175498" y="1201443"/>
                  <a:pt x="2172889" y="1200420"/>
                  <a:pt x="2172889" y="1195649"/>
                </a:cubicBezTo>
                <a:cubicBezTo>
                  <a:pt x="2181168" y="1175767"/>
                  <a:pt x="2189900" y="1156454"/>
                  <a:pt x="2190127" y="1123848"/>
                </a:cubicBezTo>
                <a:cubicBezTo>
                  <a:pt x="2191148" y="1123848"/>
                  <a:pt x="2192168" y="1123848"/>
                  <a:pt x="2193189" y="1123848"/>
                </a:cubicBezTo>
                <a:cubicBezTo>
                  <a:pt x="2194096" y="1114191"/>
                  <a:pt x="2192509" y="1108965"/>
                  <a:pt x="2187178" y="1109533"/>
                </a:cubicBezTo>
                <a:cubicBezTo>
                  <a:pt x="2186498" y="1117259"/>
                  <a:pt x="2189900" y="1117713"/>
                  <a:pt x="2190127" y="1123848"/>
                </a:cubicBezTo>
                <a:cubicBezTo>
                  <a:pt x="2181055" y="1121689"/>
                  <a:pt x="2179807" y="1136118"/>
                  <a:pt x="2184457" y="1143161"/>
                </a:cubicBezTo>
                <a:cubicBezTo>
                  <a:pt x="2176292" y="1152137"/>
                  <a:pt x="2170281" y="1164520"/>
                  <a:pt x="2158260" y="1167133"/>
                </a:cubicBezTo>
                <a:cubicBezTo>
                  <a:pt x="2152703" y="1157817"/>
                  <a:pt x="2163590" y="1156226"/>
                  <a:pt x="2160982" y="1143275"/>
                </a:cubicBezTo>
                <a:cubicBezTo>
                  <a:pt x="2160301" y="1139867"/>
                  <a:pt x="2154518" y="1140321"/>
                  <a:pt x="2155085" y="1133846"/>
                </a:cubicBezTo>
                <a:cubicBezTo>
                  <a:pt x="2155198" y="1131460"/>
                  <a:pt x="2160528" y="1130437"/>
                  <a:pt x="2160982" y="1128847"/>
                </a:cubicBezTo>
                <a:cubicBezTo>
                  <a:pt x="2163136" y="1120781"/>
                  <a:pt x="2161209" y="1116009"/>
                  <a:pt x="2163590" y="1109761"/>
                </a:cubicBezTo>
                <a:cubicBezTo>
                  <a:pt x="2168920" y="1095673"/>
                  <a:pt x="2169941" y="1064317"/>
                  <a:pt x="2168920" y="1028644"/>
                </a:cubicBezTo>
                <a:cubicBezTo>
                  <a:pt x="2161209" y="1028417"/>
                  <a:pt x="2163136" y="1014102"/>
                  <a:pt x="2159961" y="1009558"/>
                </a:cubicBezTo>
                <a:cubicBezTo>
                  <a:pt x="2158147" y="1006831"/>
                  <a:pt x="2153383" y="1006718"/>
                  <a:pt x="2151229" y="1004786"/>
                </a:cubicBezTo>
                <a:cubicBezTo>
                  <a:pt x="2149755" y="1003423"/>
                  <a:pt x="2151569" y="1000242"/>
                  <a:pt x="2148280" y="1000015"/>
                </a:cubicBezTo>
                <a:cubicBezTo>
                  <a:pt x="2143290" y="999674"/>
                  <a:pt x="2141703" y="1003877"/>
                  <a:pt x="2136373" y="1004786"/>
                </a:cubicBezTo>
                <a:cubicBezTo>
                  <a:pt x="2134218" y="1005127"/>
                  <a:pt x="2133424" y="998992"/>
                  <a:pt x="2130589" y="1000242"/>
                </a:cubicBezTo>
                <a:cubicBezTo>
                  <a:pt x="2129908" y="1000583"/>
                  <a:pt x="2130702" y="1006490"/>
                  <a:pt x="2127640" y="1005013"/>
                </a:cubicBezTo>
                <a:cubicBezTo>
                  <a:pt x="2128661" y="1005468"/>
                  <a:pt x="2124919" y="1000355"/>
                  <a:pt x="2124919" y="1000242"/>
                </a:cubicBezTo>
                <a:cubicBezTo>
                  <a:pt x="2123444" y="998651"/>
                  <a:pt x="2121176" y="1000242"/>
                  <a:pt x="2121743" y="995470"/>
                </a:cubicBezTo>
                <a:cubicBezTo>
                  <a:pt x="2130929" y="997742"/>
                  <a:pt x="2133311" y="988540"/>
                  <a:pt x="2139321" y="985814"/>
                </a:cubicBezTo>
                <a:cubicBezTo>
                  <a:pt x="2143064" y="991040"/>
                  <a:pt x="2145332" y="989903"/>
                  <a:pt x="2145105" y="981042"/>
                </a:cubicBezTo>
                <a:cubicBezTo>
                  <a:pt x="2139208" y="966386"/>
                  <a:pt x="2134445" y="979792"/>
                  <a:pt x="2124692" y="971499"/>
                </a:cubicBezTo>
                <a:cubicBezTo>
                  <a:pt x="2125599" y="982405"/>
                  <a:pt x="2123898" y="989449"/>
                  <a:pt x="2118681" y="990699"/>
                </a:cubicBezTo>
                <a:cubicBezTo>
                  <a:pt x="2116640" y="983769"/>
                  <a:pt x="2107681" y="984905"/>
                  <a:pt x="2101103" y="981156"/>
                </a:cubicBezTo>
                <a:cubicBezTo>
                  <a:pt x="2095773" y="978202"/>
                  <a:pt x="2091804" y="973089"/>
                  <a:pt x="2086361" y="971840"/>
                </a:cubicBezTo>
                <a:cubicBezTo>
                  <a:pt x="2079896" y="970249"/>
                  <a:pt x="2078989" y="976270"/>
                  <a:pt x="2074680" y="976611"/>
                </a:cubicBezTo>
                <a:cubicBezTo>
                  <a:pt x="2075700" y="976498"/>
                  <a:pt x="2073206" y="971953"/>
                  <a:pt x="2071958" y="971840"/>
                </a:cubicBezTo>
                <a:cubicBezTo>
                  <a:pt x="2063226" y="971272"/>
                  <a:pt x="2066968" y="978656"/>
                  <a:pt x="2056988" y="972067"/>
                </a:cubicBezTo>
                <a:cubicBezTo>
                  <a:pt x="2057442" y="980701"/>
                  <a:pt x="2053700" y="982064"/>
                  <a:pt x="2054494" y="991153"/>
                </a:cubicBezTo>
                <a:cubicBezTo>
                  <a:pt x="2050411" y="989676"/>
                  <a:pt x="2051772" y="979224"/>
                  <a:pt x="2051318" y="972067"/>
                </a:cubicBezTo>
                <a:cubicBezTo>
                  <a:pt x="2041112" y="976384"/>
                  <a:pt x="2041112" y="964796"/>
                  <a:pt x="2045308" y="957752"/>
                </a:cubicBezTo>
                <a:cubicBezTo>
                  <a:pt x="2039184" y="959911"/>
                  <a:pt x="2037596" y="954458"/>
                  <a:pt x="2033627" y="952981"/>
                </a:cubicBezTo>
                <a:close/>
                <a:moveTo>
                  <a:pt x="2361257" y="944233"/>
                </a:moveTo>
                <a:cubicBezTo>
                  <a:pt x="2362277" y="943438"/>
                  <a:pt x="2363752" y="948209"/>
                  <a:pt x="2363411" y="952072"/>
                </a:cubicBezTo>
                <a:cubicBezTo>
                  <a:pt x="2362844" y="959570"/>
                  <a:pt x="2360009" y="952526"/>
                  <a:pt x="2360463" y="947414"/>
                </a:cubicBezTo>
                <a:cubicBezTo>
                  <a:pt x="2360576" y="945596"/>
                  <a:pt x="2360917" y="944574"/>
                  <a:pt x="2361257" y="944233"/>
                </a:cubicBezTo>
                <a:close/>
                <a:moveTo>
                  <a:pt x="2106774" y="942870"/>
                </a:moveTo>
                <a:cubicBezTo>
                  <a:pt x="2102351" y="954685"/>
                  <a:pt x="2116980" y="957184"/>
                  <a:pt x="2115733" y="947868"/>
                </a:cubicBezTo>
                <a:cubicBezTo>
                  <a:pt x="2111990" y="947641"/>
                  <a:pt x="2111537" y="941506"/>
                  <a:pt x="2106774" y="942870"/>
                </a:cubicBezTo>
                <a:close/>
                <a:moveTo>
                  <a:pt x="2101670" y="939916"/>
                </a:moveTo>
                <a:cubicBezTo>
                  <a:pt x="2101330" y="940257"/>
                  <a:pt x="2100990" y="941165"/>
                  <a:pt x="2100877" y="943097"/>
                </a:cubicBezTo>
                <a:cubicBezTo>
                  <a:pt x="2100423" y="948096"/>
                  <a:pt x="2103258" y="955366"/>
                  <a:pt x="2103825" y="947868"/>
                </a:cubicBezTo>
                <a:cubicBezTo>
                  <a:pt x="2104165" y="944119"/>
                  <a:pt x="2102691" y="939007"/>
                  <a:pt x="2101670" y="939916"/>
                </a:cubicBezTo>
                <a:close/>
                <a:moveTo>
                  <a:pt x="1895498" y="939916"/>
                </a:moveTo>
                <a:cubicBezTo>
                  <a:pt x="1898220" y="953890"/>
                  <a:pt x="1898220" y="954230"/>
                  <a:pt x="1895725" y="968318"/>
                </a:cubicBezTo>
                <a:cubicBezTo>
                  <a:pt x="1902076" y="968886"/>
                  <a:pt x="1902189" y="980360"/>
                  <a:pt x="1901849" y="992289"/>
                </a:cubicBezTo>
                <a:cubicBezTo>
                  <a:pt x="1893117" y="993312"/>
                  <a:pt x="1904798" y="1012057"/>
                  <a:pt x="1901849" y="992289"/>
                </a:cubicBezTo>
                <a:cubicBezTo>
                  <a:pt x="1909787" y="990358"/>
                  <a:pt x="1905024" y="985132"/>
                  <a:pt x="1904571" y="977861"/>
                </a:cubicBezTo>
                <a:cubicBezTo>
                  <a:pt x="1904004" y="964682"/>
                  <a:pt x="1904571" y="936962"/>
                  <a:pt x="1895498" y="939916"/>
                </a:cubicBezTo>
                <a:close/>
                <a:moveTo>
                  <a:pt x="2354906" y="919466"/>
                </a:moveTo>
                <a:cubicBezTo>
                  <a:pt x="2363638" y="929918"/>
                  <a:pt x="2351844" y="949572"/>
                  <a:pt x="2354906" y="919466"/>
                </a:cubicBezTo>
                <a:close/>
                <a:moveTo>
                  <a:pt x="2357628" y="913558"/>
                </a:moveTo>
                <a:cubicBezTo>
                  <a:pt x="2358195" y="914581"/>
                  <a:pt x="2358308" y="917080"/>
                  <a:pt x="2357628" y="922079"/>
                </a:cubicBezTo>
                <a:cubicBezTo>
                  <a:pt x="2355813" y="921852"/>
                  <a:pt x="2355246" y="920716"/>
                  <a:pt x="2354906" y="919466"/>
                </a:cubicBezTo>
                <a:cubicBezTo>
                  <a:pt x="2353772" y="916285"/>
                  <a:pt x="2356380" y="911400"/>
                  <a:pt x="2357628" y="913558"/>
                </a:cubicBezTo>
                <a:close/>
                <a:moveTo>
                  <a:pt x="2394712" y="907424"/>
                </a:moveTo>
                <a:cubicBezTo>
                  <a:pt x="2395279" y="908332"/>
                  <a:pt x="2395392" y="910945"/>
                  <a:pt x="2394712" y="915944"/>
                </a:cubicBezTo>
                <a:cubicBezTo>
                  <a:pt x="2388134" y="915263"/>
                  <a:pt x="2393010" y="904356"/>
                  <a:pt x="2394712" y="907424"/>
                </a:cubicBezTo>
                <a:close/>
                <a:moveTo>
                  <a:pt x="2348555" y="894472"/>
                </a:moveTo>
                <a:cubicBezTo>
                  <a:pt x="2357288" y="895381"/>
                  <a:pt x="2345834" y="914354"/>
                  <a:pt x="2348555" y="894472"/>
                </a:cubicBezTo>
                <a:close/>
                <a:moveTo>
                  <a:pt x="2382464" y="863571"/>
                </a:moveTo>
                <a:cubicBezTo>
                  <a:pt x="2383938" y="865956"/>
                  <a:pt x="2380309" y="869819"/>
                  <a:pt x="2379515" y="868456"/>
                </a:cubicBezTo>
                <a:cubicBezTo>
                  <a:pt x="2377927" y="865956"/>
                  <a:pt x="2381670" y="862207"/>
                  <a:pt x="2382464" y="863571"/>
                </a:cubicBezTo>
                <a:close/>
                <a:moveTo>
                  <a:pt x="2223922" y="863343"/>
                </a:moveTo>
                <a:cubicBezTo>
                  <a:pt x="2229025" y="864480"/>
                  <a:pt x="2230613" y="871410"/>
                  <a:pt x="2229819" y="882316"/>
                </a:cubicBezTo>
                <a:cubicBezTo>
                  <a:pt x="2235036" y="883452"/>
                  <a:pt x="2236624" y="890723"/>
                  <a:pt x="2235830" y="901630"/>
                </a:cubicBezTo>
                <a:cubicBezTo>
                  <a:pt x="2229366" y="892882"/>
                  <a:pt x="2223695" y="882884"/>
                  <a:pt x="2223922" y="863343"/>
                </a:cubicBezTo>
                <a:close/>
                <a:moveTo>
                  <a:pt x="2380649" y="851074"/>
                </a:moveTo>
                <a:cubicBezTo>
                  <a:pt x="2381330" y="851415"/>
                  <a:pt x="2382010" y="852664"/>
                  <a:pt x="2382010" y="854028"/>
                </a:cubicBezTo>
                <a:cubicBezTo>
                  <a:pt x="2381556" y="859367"/>
                  <a:pt x="2379061" y="856641"/>
                  <a:pt x="2379061" y="854028"/>
                </a:cubicBezTo>
                <a:cubicBezTo>
                  <a:pt x="2379288" y="851301"/>
                  <a:pt x="2379969" y="850733"/>
                  <a:pt x="2380649" y="851074"/>
                </a:cubicBezTo>
                <a:close/>
                <a:moveTo>
                  <a:pt x="2251707" y="844712"/>
                </a:moveTo>
                <a:cubicBezTo>
                  <a:pt x="2253067" y="844825"/>
                  <a:pt x="2254428" y="846416"/>
                  <a:pt x="2254428" y="848802"/>
                </a:cubicBezTo>
                <a:cubicBezTo>
                  <a:pt x="2251820" y="851755"/>
                  <a:pt x="2249325" y="854596"/>
                  <a:pt x="2248758" y="848802"/>
                </a:cubicBezTo>
                <a:cubicBezTo>
                  <a:pt x="2249098" y="845848"/>
                  <a:pt x="2250346" y="844484"/>
                  <a:pt x="2251707" y="844712"/>
                </a:cubicBezTo>
                <a:close/>
                <a:moveTo>
                  <a:pt x="2290605" y="832556"/>
                </a:moveTo>
                <a:cubicBezTo>
                  <a:pt x="2294801" y="834373"/>
                  <a:pt x="2297976" y="851528"/>
                  <a:pt x="2300698" y="855732"/>
                </a:cubicBezTo>
                <a:cubicBezTo>
                  <a:pt x="2300698" y="857322"/>
                  <a:pt x="2300698" y="858913"/>
                  <a:pt x="2300698" y="860503"/>
                </a:cubicBezTo>
                <a:cubicBezTo>
                  <a:pt x="2298316" y="860503"/>
                  <a:pt x="2295935" y="860503"/>
                  <a:pt x="2293553" y="860503"/>
                </a:cubicBezTo>
                <a:cubicBezTo>
                  <a:pt x="2293440" y="866070"/>
                  <a:pt x="2293440" y="871182"/>
                  <a:pt x="2296388" y="871864"/>
                </a:cubicBezTo>
                <a:cubicBezTo>
                  <a:pt x="2296956" y="877204"/>
                  <a:pt x="2299337" y="874477"/>
                  <a:pt x="2299337" y="871864"/>
                </a:cubicBezTo>
                <a:cubicBezTo>
                  <a:pt x="2302739" y="871069"/>
                  <a:pt x="2301832" y="863230"/>
                  <a:pt x="2302286" y="857549"/>
                </a:cubicBezTo>
                <a:cubicBezTo>
                  <a:pt x="2313399" y="854596"/>
                  <a:pt x="2306028" y="872887"/>
                  <a:pt x="2305234" y="876636"/>
                </a:cubicBezTo>
                <a:cubicBezTo>
                  <a:pt x="2302286" y="891518"/>
                  <a:pt x="2300244" y="901402"/>
                  <a:pt x="2290832" y="900380"/>
                </a:cubicBezTo>
                <a:cubicBezTo>
                  <a:pt x="2292419" y="912650"/>
                  <a:pt x="2296048" y="919012"/>
                  <a:pt x="2285275" y="919693"/>
                </a:cubicBezTo>
                <a:cubicBezTo>
                  <a:pt x="2290718" y="910605"/>
                  <a:pt x="2285048" y="894927"/>
                  <a:pt x="2278924" y="891064"/>
                </a:cubicBezTo>
                <a:cubicBezTo>
                  <a:pt x="2281419" y="875045"/>
                  <a:pt x="2285615" y="886747"/>
                  <a:pt x="2290832" y="890950"/>
                </a:cubicBezTo>
                <a:cubicBezTo>
                  <a:pt x="2293780" y="864139"/>
                  <a:pt x="2281419" y="877545"/>
                  <a:pt x="2272913" y="872091"/>
                </a:cubicBezTo>
                <a:cubicBezTo>
                  <a:pt x="2270419" y="870387"/>
                  <a:pt x="2262367" y="850051"/>
                  <a:pt x="2264181" y="872091"/>
                </a:cubicBezTo>
                <a:cubicBezTo>
                  <a:pt x="2259872" y="871182"/>
                  <a:pt x="2261346" y="860390"/>
                  <a:pt x="2261006" y="852778"/>
                </a:cubicBezTo>
                <a:cubicBezTo>
                  <a:pt x="2268491" y="863343"/>
                  <a:pt x="2277109" y="847438"/>
                  <a:pt x="2281419" y="838463"/>
                </a:cubicBezTo>
                <a:cubicBezTo>
                  <a:pt x="2287883" y="839827"/>
                  <a:pt x="2284594" y="857322"/>
                  <a:pt x="2291966" y="857209"/>
                </a:cubicBezTo>
                <a:cubicBezTo>
                  <a:pt x="2292192" y="846870"/>
                  <a:pt x="2291739" y="837327"/>
                  <a:pt x="2286069" y="836759"/>
                </a:cubicBezTo>
                <a:cubicBezTo>
                  <a:pt x="2287656" y="832896"/>
                  <a:pt x="2289130" y="831988"/>
                  <a:pt x="2290605" y="832556"/>
                </a:cubicBezTo>
                <a:close/>
                <a:moveTo>
                  <a:pt x="2238778" y="832556"/>
                </a:moveTo>
                <a:cubicBezTo>
                  <a:pt x="2236737" y="845621"/>
                  <a:pt x="2244675" y="841985"/>
                  <a:pt x="2244789" y="851415"/>
                </a:cubicBezTo>
                <a:cubicBezTo>
                  <a:pt x="2244449" y="851983"/>
                  <a:pt x="2244222" y="851755"/>
                  <a:pt x="2243995" y="852210"/>
                </a:cubicBezTo>
                <a:cubicBezTo>
                  <a:pt x="2247737" y="856186"/>
                  <a:pt x="2246263" y="868910"/>
                  <a:pt x="2254655" y="865161"/>
                </a:cubicBezTo>
                <a:cubicBezTo>
                  <a:pt x="2254995" y="872659"/>
                  <a:pt x="2254315" y="881634"/>
                  <a:pt x="2260666" y="879362"/>
                </a:cubicBezTo>
                <a:cubicBezTo>
                  <a:pt x="2256810" y="894245"/>
                  <a:pt x="2251480" y="879249"/>
                  <a:pt x="2248871" y="874818"/>
                </a:cubicBezTo>
                <a:cubicBezTo>
                  <a:pt x="2246263" y="870387"/>
                  <a:pt x="2242294" y="860730"/>
                  <a:pt x="2242974" y="853232"/>
                </a:cubicBezTo>
                <a:cubicBezTo>
                  <a:pt x="2238325" y="858117"/>
                  <a:pt x="2238211" y="844712"/>
                  <a:pt x="2230046" y="846870"/>
                </a:cubicBezTo>
                <a:cubicBezTo>
                  <a:pt x="2230046" y="843803"/>
                  <a:pt x="2230046" y="840508"/>
                  <a:pt x="2230046" y="837327"/>
                </a:cubicBezTo>
                <a:cubicBezTo>
                  <a:pt x="2233788" y="836986"/>
                  <a:pt x="2234015" y="831306"/>
                  <a:pt x="2238778" y="832556"/>
                </a:cubicBezTo>
                <a:close/>
                <a:moveTo>
                  <a:pt x="2332678" y="826193"/>
                </a:moveTo>
                <a:cubicBezTo>
                  <a:pt x="2334153" y="828693"/>
                  <a:pt x="2330751" y="832442"/>
                  <a:pt x="2329843" y="831192"/>
                </a:cubicBezTo>
                <a:cubicBezTo>
                  <a:pt x="2328369" y="828693"/>
                  <a:pt x="2331771" y="824830"/>
                  <a:pt x="2332678" y="826193"/>
                </a:cubicBezTo>
                <a:close/>
                <a:moveTo>
                  <a:pt x="2368401" y="819831"/>
                </a:moveTo>
                <a:cubicBezTo>
                  <a:pt x="2369082" y="820172"/>
                  <a:pt x="2369535" y="821763"/>
                  <a:pt x="2369535" y="823012"/>
                </a:cubicBezTo>
                <a:cubicBezTo>
                  <a:pt x="2368968" y="828466"/>
                  <a:pt x="2366814" y="825625"/>
                  <a:pt x="2366814" y="823012"/>
                </a:cubicBezTo>
                <a:cubicBezTo>
                  <a:pt x="2367040" y="820286"/>
                  <a:pt x="2367721" y="819491"/>
                  <a:pt x="2368401" y="819831"/>
                </a:cubicBezTo>
                <a:close/>
                <a:moveTo>
                  <a:pt x="2264181" y="819831"/>
                </a:moveTo>
                <a:cubicBezTo>
                  <a:pt x="2265542" y="820059"/>
                  <a:pt x="2266903" y="821649"/>
                  <a:pt x="2267016" y="824035"/>
                </a:cubicBezTo>
                <a:cubicBezTo>
                  <a:pt x="2265655" y="830965"/>
                  <a:pt x="2264295" y="823580"/>
                  <a:pt x="2261006" y="824035"/>
                </a:cubicBezTo>
                <a:cubicBezTo>
                  <a:pt x="2261346" y="821081"/>
                  <a:pt x="2262820" y="819718"/>
                  <a:pt x="2264181" y="819831"/>
                </a:cubicBezTo>
                <a:close/>
                <a:moveTo>
                  <a:pt x="61950" y="813697"/>
                </a:moveTo>
                <a:cubicBezTo>
                  <a:pt x="72043" y="821763"/>
                  <a:pt x="58548" y="826875"/>
                  <a:pt x="56166" y="823240"/>
                </a:cubicBezTo>
                <a:cubicBezTo>
                  <a:pt x="54919" y="821308"/>
                  <a:pt x="63424" y="817559"/>
                  <a:pt x="61950" y="813697"/>
                </a:cubicBezTo>
                <a:close/>
                <a:moveTo>
                  <a:pt x="2258284" y="807562"/>
                </a:moveTo>
                <a:cubicBezTo>
                  <a:pt x="2259758" y="810061"/>
                  <a:pt x="2256016" y="813924"/>
                  <a:pt x="2255222" y="812560"/>
                </a:cubicBezTo>
                <a:cubicBezTo>
                  <a:pt x="2253748" y="810061"/>
                  <a:pt x="2257377" y="806312"/>
                  <a:pt x="2258284" y="807562"/>
                </a:cubicBezTo>
                <a:close/>
                <a:moveTo>
                  <a:pt x="52991" y="807562"/>
                </a:moveTo>
                <a:cubicBezTo>
                  <a:pt x="54578" y="809947"/>
                  <a:pt x="51063" y="813810"/>
                  <a:pt x="50269" y="812560"/>
                </a:cubicBezTo>
                <a:cubicBezTo>
                  <a:pt x="48681" y="810061"/>
                  <a:pt x="52197" y="806198"/>
                  <a:pt x="52991" y="807562"/>
                </a:cubicBezTo>
                <a:close/>
                <a:moveTo>
                  <a:pt x="2325647" y="807334"/>
                </a:moveTo>
                <a:cubicBezTo>
                  <a:pt x="2325307" y="812901"/>
                  <a:pt x="2320431" y="811538"/>
                  <a:pt x="2316915" y="812333"/>
                </a:cubicBezTo>
                <a:cubicBezTo>
                  <a:pt x="2317369" y="806766"/>
                  <a:pt x="2322245" y="808130"/>
                  <a:pt x="2325647" y="807334"/>
                </a:cubicBezTo>
                <a:close/>
                <a:moveTo>
                  <a:pt x="2236397" y="807334"/>
                </a:moveTo>
                <a:cubicBezTo>
                  <a:pt x="2249892" y="810402"/>
                  <a:pt x="2234242" y="836305"/>
                  <a:pt x="2236397" y="807334"/>
                </a:cubicBezTo>
                <a:close/>
                <a:moveTo>
                  <a:pt x="2283007" y="801768"/>
                </a:moveTo>
                <a:cubicBezTo>
                  <a:pt x="2283574" y="802790"/>
                  <a:pt x="2283687" y="805403"/>
                  <a:pt x="2283007" y="810288"/>
                </a:cubicBezTo>
                <a:cubicBezTo>
                  <a:pt x="2276429" y="809720"/>
                  <a:pt x="2281305" y="798814"/>
                  <a:pt x="2283007" y="801768"/>
                </a:cubicBezTo>
                <a:close/>
                <a:moveTo>
                  <a:pt x="2357288" y="795065"/>
                </a:moveTo>
                <a:cubicBezTo>
                  <a:pt x="2358535" y="794497"/>
                  <a:pt x="2360463" y="801427"/>
                  <a:pt x="2359215" y="803358"/>
                </a:cubicBezTo>
                <a:cubicBezTo>
                  <a:pt x="2356267" y="808471"/>
                  <a:pt x="2351617" y="795974"/>
                  <a:pt x="2356494" y="798473"/>
                </a:cubicBezTo>
                <a:cubicBezTo>
                  <a:pt x="2356494" y="796087"/>
                  <a:pt x="2356834" y="795292"/>
                  <a:pt x="2357288" y="795065"/>
                </a:cubicBezTo>
                <a:close/>
                <a:moveTo>
                  <a:pt x="2156445" y="795065"/>
                </a:moveTo>
                <a:cubicBezTo>
                  <a:pt x="2154744" y="794951"/>
                  <a:pt x="2153383" y="796087"/>
                  <a:pt x="2152703" y="799268"/>
                </a:cubicBezTo>
                <a:cubicBezTo>
                  <a:pt x="2155425" y="802677"/>
                  <a:pt x="2157126" y="808130"/>
                  <a:pt x="2158600" y="813697"/>
                </a:cubicBezTo>
                <a:cubicBezTo>
                  <a:pt x="2156672" y="813697"/>
                  <a:pt x="2154858" y="813697"/>
                  <a:pt x="2152816" y="813697"/>
                </a:cubicBezTo>
                <a:cubicBezTo>
                  <a:pt x="2152816" y="821876"/>
                  <a:pt x="2155085" y="826080"/>
                  <a:pt x="2158827" y="828011"/>
                </a:cubicBezTo>
                <a:cubicBezTo>
                  <a:pt x="2158827" y="823240"/>
                  <a:pt x="2158600" y="818468"/>
                  <a:pt x="2158600" y="813697"/>
                </a:cubicBezTo>
                <a:cubicBezTo>
                  <a:pt x="2159621" y="813697"/>
                  <a:pt x="2160641" y="813697"/>
                  <a:pt x="2161549" y="813697"/>
                </a:cubicBezTo>
                <a:cubicBezTo>
                  <a:pt x="2168353" y="806994"/>
                  <a:pt x="2161435" y="795292"/>
                  <a:pt x="2156445" y="795065"/>
                </a:cubicBezTo>
                <a:close/>
                <a:moveTo>
                  <a:pt x="2227097" y="788930"/>
                </a:moveTo>
                <a:cubicBezTo>
                  <a:pt x="2228572" y="791429"/>
                  <a:pt x="2225170" y="795178"/>
                  <a:pt x="2224262" y="793815"/>
                </a:cubicBezTo>
                <a:cubicBezTo>
                  <a:pt x="2222788" y="791429"/>
                  <a:pt x="2226304" y="787680"/>
                  <a:pt x="2227097" y="788930"/>
                </a:cubicBezTo>
                <a:close/>
                <a:moveTo>
                  <a:pt x="2312379" y="788703"/>
                </a:moveTo>
                <a:cubicBezTo>
                  <a:pt x="2313059" y="789043"/>
                  <a:pt x="2313740" y="790634"/>
                  <a:pt x="2313853" y="791884"/>
                </a:cubicBezTo>
                <a:cubicBezTo>
                  <a:pt x="2313286" y="797223"/>
                  <a:pt x="2310791" y="794497"/>
                  <a:pt x="2310791" y="791884"/>
                </a:cubicBezTo>
                <a:cubicBezTo>
                  <a:pt x="2311018" y="789271"/>
                  <a:pt x="2311698" y="788362"/>
                  <a:pt x="2312379" y="788703"/>
                </a:cubicBezTo>
                <a:close/>
                <a:moveTo>
                  <a:pt x="2269171" y="782568"/>
                </a:moveTo>
                <a:cubicBezTo>
                  <a:pt x="2269851" y="782909"/>
                  <a:pt x="2270192" y="784386"/>
                  <a:pt x="2270192" y="785749"/>
                </a:cubicBezTo>
                <a:cubicBezTo>
                  <a:pt x="2269625" y="791088"/>
                  <a:pt x="2267357" y="788362"/>
                  <a:pt x="2267357" y="785749"/>
                </a:cubicBezTo>
                <a:cubicBezTo>
                  <a:pt x="2267583" y="783022"/>
                  <a:pt x="2268491" y="782227"/>
                  <a:pt x="2269171" y="782568"/>
                </a:cubicBezTo>
                <a:close/>
                <a:moveTo>
                  <a:pt x="76239" y="770866"/>
                </a:moveTo>
                <a:cubicBezTo>
                  <a:pt x="77146" y="770071"/>
                  <a:pt x="78394" y="769844"/>
                  <a:pt x="79981" y="770866"/>
                </a:cubicBezTo>
                <a:cubicBezTo>
                  <a:pt x="88033" y="789157"/>
                  <a:pt x="73744" y="813015"/>
                  <a:pt x="62744" y="799609"/>
                </a:cubicBezTo>
                <a:cubicBezTo>
                  <a:pt x="60022" y="788816"/>
                  <a:pt x="68868" y="789384"/>
                  <a:pt x="71249" y="785294"/>
                </a:cubicBezTo>
                <a:cubicBezTo>
                  <a:pt x="73177" y="782341"/>
                  <a:pt x="73404" y="773365"/>
                  <a:pt x="76239" y="770866"/>
                </a:cubicBezTo>
                <a:close/>
                <a:moveTo>
                  <a:pt x="2335627" y="758142"/>
                </a:moveTo>
                <a:cubicBezTo>
                  <a:pt x="2345607" y="754620"/>
                  <a:pt x="2340617" y="775865"/>
                  <a:pt x="2347535" y="777228"/>
                </a:cubicBezTo>
                <a:cubicBezTo>
                  <a:pt x="2343452" y="789839"/>
                  <a:pt x="2336307" y="767117"/>
                  <a:pt x="2335627" y="758142"/>
                </a:cubicBezTo>
                <a:close/>
                <a:moveTo>
                  <a:pt x="2251707" y="757801"/>
                </a:moveTo>
                <a:cubicBezTo>
                  <a:pt x="2253067" y="757915"/>
                  <a:pt x="2254428" y="759505"/>
                  <a:pt x="2254428" y="761891"/>
                </a:cubicBezTo>
                <a:cubicBezTo>
                  <a:pt x="2253181" y="768708"/>
                  <a:pt x="2252047" y="761437"/>
                  <a:pt x="2248758" y="761891"/>
                </a:cubicBezTo>
                <a:cubicBezTo>
                  <a:pt x="2249098" y="758937"/>
                  <a:pt x="2250346" y="757574"/>
                  <a:pt x="2251707" y="757801"/>
                </a:cubicBezTo>
                <a:close/>
                <a:moveTo>
                  <a:pt x="109013" y="745645"/>
                </a:moveTo>
                <a:cubicBezTo>
                  <a:pt x="110488" y="748144"/>
                  <a:pt x="106859" y="751780"/>
                  <a:pt x="106065" y="750417"/>
                </a:cubicBezTo>
                <a:cubicBezTo>
                  <a:pt x="104477" y="748031"/>
                  <a:pt x="108219" y="744282"/>
                  <a:pt x="109013" y="745645"/>
                </a:cubicBezTo>
                <a:close/>
                <a:moveTo>
                  <a:pt x="2245583" y="732921"/>
                </a:moveTo>
                <a:cubicBezTo>
                  <a:pt x="2246943" y="733034"/>
                  <a:pt x="2248304" y="734511"/>
                  <a:pt x="2248304" y="736897"/>
                </a:cubicBezTo>
                <a:cubicBezTo>
                  <a:pt x="2247057" y="743941"/>
                  <a:pt x="2245809" y="736443"/>
                  <a:pt x="2242521" y="736897"/>
                </a:cubicBezTo>
                <a:cubicBezTo>
                  <a:pt x="2242861" y="733943"/>
                  <a:pt x="2244108" y="732807"/>
                  <a:pt x="2245583" y="732921"/>
                </a:cubicBezTo>
                <a:close/>
                <a:moveTo>
                  <a:pt x="2316915" y="720651"/>
                </a:moveTo>
                <a:cubicBezTo>
                  <a:pt x="2323379" y="719742"/>
                  <a:pt x="2326328" y="724514"/>
                  <a:pt x="2325874" y="734966"/>
                </a:cubicBezTo>
                <a:cubicBezTo>
                  <a:pt x="2326668" y="741669"/>
                  <a:pt x="2332452" y="740192"/>
                  <a:pt x="2334833" y="744282"/>
                </a:cubicBezTo>
                <a:cubicBezTo>
                  <a:pt x="2331204" y="757574"/>
                  <a:pt x="2323152" y="738601"/>
                  <a:pt x="2320090" y="734966"/>
                </a:cubicBezTo>
                <a:cubicBezTo>
                  <a:pt x="2320204" y="728376"/>
                  <a:pt x="2318503" y="724400"/>
                  <a:pt x="2316915" y="720651"/>
                </a:cubicBezTo>
                <a:close/>
                <a:moveTo>
                  <a:pt x="2237984" y="714289"/>
                </a:moveTo>
                <a:cubicBezTo>
                  <a:pt x="2237984" y="718947"/>
                  <a:pt x="2234469" y="717924"/>
                  <a:pt x="2232201" y="719061"/>
                </a:cubicBezTo>
                <a:cubicBezTo>
                  <a:pt x="2233562" y="728945"/>
                  <a:pt x="2230159" y="731558"/>
                  <a:pt x="2229252" y="738147"/>
                </a:cubicBezTo>
                <a:cubicBezTo>
                  <a:pt x="2225396" y="738147"/>
                  <a:pt x="2221427" y="738260"/>
                  <a:pt x="2217571" y="738260"/>
                </a:cubicBezTo>
                <a:cubicBezTo>
                  <a:pt x="2217344" y="719061"/>
                  <a:pt x="2226871" y="715425"/>
                  <a:pt x="2237984" y="714289"/>
                </a:cubicBezTo>
                <a:close/>
                <a:moveTo>
                  <a:pt x="2310224" y="708381"/>
                </a:moveTo>
                <a:cubicBezTo>
                  <a:pt x="2313173" y="709177"/>
                  <a:pt x="2315894" y="712585"/>
                  <a:pt x="2313626" y="718493"/>
                </a:cubicBezTo>
                <a:cubicBezTo>
                  <a:pt x="2309544" y="718720"/>
                  <a:pt x="2307049" y="716220"/>
                  <a:pt x="2304667" y="713721"/>
                </a:cubicBezTo>
                <a:cubicBezTo>
                  <a:pt x="2304100" y="709063"/>
                  <a:pt x="2307275" y="707472"/>
                  <a:pt x="2310224" y="708381"/>
                </a:cubicBezTo>
                <a:close/>
                <a:moveTo>
                  <a:pt x="2214396" y="708381"/>
                </a:moveTo>
                <a:cubicBezTo>
                  <a:pt x="2224716" y="705314"/>
                  <a:pt x="2214623" y="729626"/>
                  <a:pt x="2211447" y="722810"/>
                </a:cubicBezTo>
                <a:cubicBezTo>
                  <a:pt x="2211561" y="723150"/>
                  <a:pt x="2214056" y="713607"/>
                  <a:pt x="2214396" y="713153"/>
                </a:cubicBezTo>
                <a:cubicBezTo>
                  <a:pt x="2214623" y="712698"/>
                  <a:pt x="2214169" y="708381"/>
                  <a:pt x="2214396" y="708381"/>
                </a:cubicBezTo>
                <a:close/>
                <a:moveTo>
                  <a:pt x="2217912" y="689522"/>
                </a:moveTo>
                <a:cubicBezTo>
                  <a:pt x="2226757" y="690318"/>
                  <a:pt x="2215303" y="709290"/>
                  <a:pt x="2217912" y="689522"/>
                </a:cubicBezTo>
                <a:close/>
                <a:moveTo>
                  <a:pt x="2200674" y="677025"/>
                </a:moveTo>
                <a:cubicBezTo>
                  <a:pt x="2201354" y="677366"/>
                  <a:pt x="2201921" y="678843"/>
                  <a:pt x="2201921" y="680206"/>
                </a:cubicBezTo>
                <a:cubicBezTo>
                  <a:pt x="2201354" y="685660"/>
                  <a:pt x="2198859" y="682819"/>
                  <a:pt x="2198859" y="680206"/>
                </a:cubicBezTo>
                <a:cubicBezTo>
                  <a:pt x="2199200" y="677480"/>
                  <a:pt x="2199993" y="676685"/>
                  <a:pt x="2200674" y="677025"/>
                </a:cubicBezTo>
                <a:close/>
                <a:moveTo>
                  <a:pt x="2213148" y="670891"/>
                </a:moveTo>
                <a:cubicBezTo>
                  <a:pt x="2213829" y="671231"/>
                  <a:pt x="2214396" y="672481"/>
                  <a:pt x="2214396" y="673844"/>
                </a:cubicBezTo>
                <a:cubicBezTo>
                  <a:pt x="2213829" y="679184"/>
                  <a:pt x="2211447" y="676457"/>
                  <a:pt x="2211447" y="673844"/>
                </a:cubicBezTo>
                <a:cubicBezTo>
                  <a:pt x="2211674" y="671118"/>
                  <a:pt x="2212468" y="670550"/>
                  <a:pt x="2213148" y="670891"/>
                </a:cubicBezTo>
                <a:close/>
                <a:moveTo>
                  <a:pt x="2180261" y="670891"/>
                </a:moveTo>
                <a:cubicBezTo>
                  <a:pt x="2184343" y="670663"/>
                  <a:pt x="2186838" y="673049"/>
                  <a:pt x="2189220" y="675548"/>
                </a:cubicBezTo>
                <a:cubicBezTo>
                  <a:pt x="2188426" y="683047"/>
                  <a:pt x="2182642" y="678957"/>
                  <a:pt x="2180261" y="675548"/>
                </a:cubicBezTo>
                <a:cubicBezTo>
                  <a:pt x="2180261" y="673958"/>
                  <a:pt x="2180261" y="672481"/>
                  <a:pt x="2180261" y="670891"/>
                </a:cubicBezTo>
                <a:close/>
                <a:moveTo>
                  <a:pt x="167304" y="664528"/>
                </a:moveTo>
                <a:cubicBezTo>
                  <a:pt x="167304" y="669186"/>
                  <a:pt x="163902" y="668391"/>
                  <a:pt x="161634" y="669414"/>
                </a:cubicBezTo>
                <a:cubicBezTo>
                  <a:pt x="161634" y="664869"/>
                  <a:pt x="165036" y="665551"/>
                  <a:pt x="167304" y="664528"/>
                </a:cubicBezTo>
                <a:close/>
                <a:moveTo>
                  <a:pt x="2186838" y="646465"/>
                </a:moveTo>
                <a:cubicBezTo>
                  <a:pt x="2194777" y="642943"/>
                  <a:pt x="2192622" y="655894"/>
                  <a:pt x="2198519" y="656008"/>
                </a:cubicBezTo>
                <a:cubicBezTo>
                  <a:pt x="2197612" y="666119"/>
                  <a:pt x="2184684" y="657030"/>
                  <a:pt x="2186838" y="646465"/>
                </a:cubicBezTo>
                <a:close/>
                <a:moveTo>
                  <a:pt x="2283007" y="646010"/>
                </a:moveTo>
                <a:cubicBezTo>
                  <a:pt x="2284594" y="648510"/>
                  <a:pt x="2280852" y="652259"/>
                  <a:pt x="2280058" y="651009"/>
                </a:cubicBezTo>
                <a:cubicBezTo>
                  <a:pt x="2278584" y="648623"/>
                  <a:pt x="2282213" y="644761"/>
                  <a:pt x="2283007" y="646010"/>
                </a:cubicBezTo>
                <a:close/>
                <a:moveTo>
                  <a:pt x="2158827" y="646010"/>
                </a:moveTo>
                <a:cubicBezTo>
                  <a:pt x="2160301" y="648510"/>
                  <a:pt x="2156672" y="652259"/>
                  <a:pt x="2155878" y="651009"/>
                </a:cubicBezTo>
                <a:cubicBezTo>
                  <a:pt x="2154291" y="648623"/>
                  <a:pt x="2158033" y="644761"/>
                  <a:pt x="2158827" y="646010"/>
                </a:cubicBezTo>
                <a:close/>
                <a:moveTo>
                  <a:pt x="2272573" y="633741"/>
                </a:moveTo>
                <a:cubicBezTo>
                  <a:pt x="2272687" y="647828"/>
                  <a:pt x="2258964" y="649987"/>
                  <a:pt x="2254882" y="643511"/>
                </a:cubicBezTo>
                <a:cubicBezTo>
                  <a:pt x="2254882" y="641920"/>
                  <a:pt x="2254882" y="640330"/>
                  <a:pt x="2254882" y="638739"/>
                </a:cubicBezTo>
                <a:cubicBezTo>
                  <a:pt x="2258284" y="633172"/>
                  <a:pt x="2265315" y="633172"/>
                  <a:pt x="2272573" y="633741"/>
                </a:cubicBezTo>
                <a:close/>
                <a:moveTo>
                  <a:pt x="206769" y="633513"/>
                </a:moveTo>
                <a:cubicBezTo>
                  <a:pt x="207450" y="633854"/>
                  <a:pt x="208017" y="635445"/>
                  <a:pt x="208017" y="636694"/>
                </a:cubicBezTo>
                <a:cubicBezTo>
                  <a:pt x="207450" y="642148"/>
                  <a:pt x="205068" y="639307"/>
                  <a:pt x="205068" y="636694"/>
                </a:cubicBezTo>
                <a:cubicBezTo>
                  <a:pt x="205295" y="634081"/>
                  <a:pt x="206202" y="633172"/>
                  <a:pt x="206769" y="633513"/>
                </a:cubicBezTo>
                <a:close/>
                <a:moveTo>
                  <a:pt x="2252274" y="627833"/>
                </a:moveTo>
                <a:cubicBezTo>
                  <a:pt x="2253294" y="628628"/>
                  <a:pt x="2254428" y="630787"/>
                  <a:pt x="2254655" y="635558"/>
                </a:cubicBezTo>
                <a:cubicBezTo>
                  <a:pt x="2245016" y="636240"/>
                  <a:pt x="2249098" y="625333"/>
                  <a:pt x="2252274" y="627833"/>
                </a:cubicBezTo>
                <a:close/>
                <a:moveTo>
                  <a:pt x="233193" y="621244"/>
                </a:moveTo>
                <a:cubicBezTo>
                  <a:pt x="234781" y="623629"/>
                  <a:pt x="231038" y="627492"/>
                  <a:pt x="230244" y="626242"/>
                </a:cubicBezTo>
                <a:cubicBezTo>
                  <a:pt x="228657" y="623743"/>
                  <a:pt x="232399" y="619994"/>
                  <a:pt x="233193" y="621244"/>
                </a:cubicBezTo>
                <a:close/>
                <a:moveTo>
                  <a:pt x="152448" y="621244"/>
                </a:moveTo>
                <a:cubicBezTo>
                  <a:pt x="154035" y="623629"/>
                  <a:pt x="150293" y="627492"/>
                  <a:pt x="149499" y="626242"/>
                </a:cubicBezTo>
                <a:cubicBezTo>
                  <a:pt x="147912" y="623743"/>
                  <a:pt x="151654" y="619880"/>
                  <a:pt x="152448" y="621244"/>
                </a:cubicBezTo>
                <a:close/>
                <a:moveTo>
                  <a:pt x="2138981" y="608974"/>
                </a:moveTo>
                <a:cubicBezTo>
                  <a:pt x="2134785" y="627038"/>
                  <a:pt x="2122310" y="607042"/>
                  <a:pt x="2138981" y="608974"/>
                </a:cubicBezTo>
                <a:close/>
                <a:moveTo>
                  <a:pt x="2162002" y="608747"/>
                </a:moveTo>
                <a:cubicBezTo>
                  <a:pt x="2164384" y="610337"/>
                  <a:pt x="2166085" y="612723"/>
                  <a:pt x="2167899" y="615109"/>
                </a:cubicBezTo>
                <a:cubicBezTo>
                  <a:pt x="2172095" y="617722"/>
                  <a:pt x="2175157" y="622266"/>
                  <a:pt x="2176859" y="629196"/>
                </a:cubicBezTo>
                <a:cubicBezTo>
                  <a:pt x="2173910" y="629196"/>
                  <a:pt x="2171075" y="629196"/>
                  <a:pt x="2168126" y="629196"/>
                </a:cubicBezTo>
                <a:cubicBezTo>
                  <a:pt x="2168126" y="625333"/>
                  <a:pt x="2168013" y="621471"/>
                  <a:pt x="2167899" y="617608"/>
                </a:cubicBezTo>
                <a:cubicBezTo>
                  <a:pt x="2164270" y="617381"/>
                  <a:pt x="2160982" y="616699"/>
                  <a:pt x="2162002" y="608747"/>
                </a:cubicBezTo>
                <a:close/>
                <a:moveTo>
                  <a:pt x="2120269" y="596818"/>
                </a:moveTo>
                <a:cubicBezTo>
                  <a:pt x="2121176" y="597727"/>
                  <a:pt x="2122424" y="599431"/>
                  <a:pt x="2124125" y="599204"/>
                </a:cubicBezTo>
                <a:cubicBezTo>
                  <a:pt x="2123444" y="605225"/>
                  <a:pt x="2118228" y="604089"/>
                  <a:pt x="2118114" y="599204"/>
                </a:cubicBezTo>
                <a:cubicBezTo>
                  <a:pt x="2118795" y="595795"/>
                  <a:pt x="2119475" y="595909"/>
                  <a:pt x="2120269" y="596818"/>
                </a:cubicBezTo>
                <a:close/>
                <a:moveTo>
                  <a:pt x="2155425" y="591251"/>
                </a:moveTo>
                <a:cubicBezTo>
                  <a:pt x="2163930" y="584094"/>
                  <a:pt x="2164157" y="612496"/>
                  <a:pt x="2155652" y="605566"/>
                </a:cubicBezTo>
                <a:cubicBezTo>
                  <a:pt x="2155652" y="600794"/>
                  <a:pt x="2155425" y="596022"/>
                  <a:pt x="2155425" y="591251"/>
                </a:cubicBezTo>
                <a:close/>
                <a:moveTo>
                  <a:pt x="2214736" y="583980"/>
                </a:moveTo>
                <a:cubicBezTo>
                  <a:pt x="2216324" y="586366"/>
                  <a:pt x="2212581" y="590228"/>
                  <a:pt x="2211788" y="588865"/>
                </a:cubicBezTo>
                <a:cubicBezTo>
                  <a:pt x="2210200" y="586366"/>
                  <a:pt x="2213942" y="582617"/>
                  <a:pt x="2214736" y="583980"/>
                </a:cubicBezTo>
                <a:close/>
                <a:moveTo>
                  <a:pt x="2105073" y="571597"/>
                </a:moveTo>
                <a:cubicBezTo>
                  <a:pt x="2106093" y="572051"/>
                  <a:pt x="2107341" y="573074"/>
                  <a:pt x="2108361" y="574778"/>
                </a:cubicBezTo>
                <a:cubicBezTo>
                  <a:pt x="2107681" y="581481"/>
                  <a:pt x="2102011" y="580231"/>
                  <a:pt x="2099742" y="584321"/>
                </a:cubicBezTo>
                <a:cubicBezTo>
                  <a:pt x="2099289" y="574437"/>
                  <a:pt x="2101897" y="570347"/>
                  <a:pt x="2105073" y="571597"/>
                </a:cubicBezTo>
                <a:close/>
                <a:moveTo>
                  <a:pt x="2117774" y="571369"/>
                </a:moveTo>
                <a:cubicBezTo>
                  <a:pt x="2117661" y="576027"/>
                  <a:pt x="2114258" y="575005"/>
                  <a:pt x="2111990" y="576141"/>
                </a:cubicBezTo>
                <a:cubicBezTo>
                  <a:pt x="2111990" y="571483"/>
                  <a:pt x="2115392" y="572505"/>
                  <a:pt x="2117774" y="571369"/>
                </a:cubicBezTo>
                <a:close/>
                <a:moveTo>
                  <a:pt x="2118568" y="565235"/>
                </a:moveTo>
                <a:cubicBezTo>
                  <a:pt x="2132177" y="565348"/>
                  <a:pt x="2130929" y="589888"/>
                  <a:pt x="2148053" y="583980"/>
                </a:cubicBezTo>
                <a:cubicBezTo>
                  <a:pt x="2149074" y="595000"/>
                  <a:pt x="2147713" y="602498"/>
                  <a:pt x="2145332" y="608179"/>
                </a:cubicBezTo>
                <a:cubicBezTo>
                  <a:pt x="2144311" y="608065"/>
                  <a:pt x="2143517" y="608179"/>
                  <a:pt x="2142497" y="608179"/>
                </a:cubicBezTo>
                <a:cubicBezTo>
                  <a:pt x="2141589" y="596818"/>
                  <a:pt x="2132177" y="599090"/>
                  <a:pt x="2133424" y="584094"/>
                </a:cubicBezTo>
                <a:cubicBezTo>
                  <a:pt x="2127187" y="579890"/>
                  <a:pt x="2115846" y="584207"/>
                  <a:pt x="2118568" y="565235"/>
                </a:cubicBezTo>
                <a:close/>
                <a:moveTo>
                  <a:pt x="2121516" y="553419"/>
                </a:moveTo>
                <a:cubicBezTo>
                  <a:pt x="2122083" y="554328"/>
                  <a:pt x="2122197" y="556714"/>
                  <a:pt x="2121516" y="561713"/>
                </a:cubicBezTo>
                <a:cubicBezTo>
                  <a:pt x="2114939" y="561031"/>
                  <a:pt x="2119815" y="550352"/>
                  <a:pt x="2121516" y="553419"/>
                </a:cubicBezTo>
                <a:close/>
                <a:moveTo>
                  <a:pt x="251905" y="552965"/>
                </a:moveTo>
                <a:cubicBezTo>
                  <a:pt x="253379" y="555464"/>
                  <a:pt x="249750" y="559100"/>
                  <a:pt x="248843" y="557736"/>
                </a:cubicBezTo>
                <a:cubicBezTo>
                  <a:pt x="247369" y="555351"/>
                  <a:pt x="250998" y="551602"/>
                  <a:pt x="251905" y="552965"/>
                </a:cubicBezTo>
                <a:close/>
                <a:moveTo>
                  <a:pt x="212326" y="552965"/>
                </a:moveTo>
                <a:cubicBezTo>
                  <a:pt x="215842" y="553646"/>
                  <a:pt x="218450" y="555578"/>
                  <a:pt x="217770" y="558872"/>
                </a:cubicBezTo>
                <a:cubicBezTo>
                  <a:pt x="219471" y="559213"/>
                  <a:pt x="220945" y="560009"/>
                  <a:pt x="220491" y="563871"/>
                </a:cubicBezTo>
                <a:cubicBezTo>
                  <a:pt x="221966" y="570461"/>
                  <a:pt x="217203" y="576595"/>
                  <a:pt x="218110" y="561940"/>
                </a:cubicBezTo>
                <a:cubicBezTo>
                  <a:pt x="217883" y="561372"/>
                  <a:pt x="217656" y="560577"/>
                  <a:pt x="217770" y="559554"/>
                </a:cubicBezTo>
                <a:cubicBezTo>
                  <a:pt x="216295" y="560463"/>
                  <a:pt x="212893" y="558191"/>
                  <a:pt x="211759" y="559668"/>
                </a:cubicBezTo>
                <a:cubicBezTo>
                  <a:pt x="204841" y="569097"/>
                  <a:pt x="218223" y="583639"/>
                  <a:pt x="218110" y="583526"/>
                </a:cubicBezTo>
                <a:cubicBezTo>
                  <a:pt x="221852" y="588411"/>
                  <a:pt x="215501" y="608406"/>
                  <a:pt x="218337" y="612155"/>
                </a:cubicBezTo>
                <a:cubicBezTo>
                  <a:pt x="207903" y="606361"/>
                  <a:pt x="194521" y="582162"/>
                  <a:pt x="200418" y="574210"/>
                </a:cubicBezTo>
                <a:cubicBezTo>
                  <a:pt x="201326" y="573074"/>
                  <a:pt x="199851" y="566371"/>
                  <a:pt x="200305" y="564666"/>
                </a:cubicBezTo>
                <a:cubicBezTo>
                  <a:pt x="200532" y="564098"/>
                  <a:pt x="202687" y="565121"/>
                  <a:pt x="203027" y="564666"/>
                </a:cubicBezTo>
                <a:cubicBezTo>
                  <a:pt x="204047" y="563417"/>
                  <a:pt x="202120" y="556487"/>
                  <a:pt x="203027" y="555123"/>
                </a:cubicBezTo>
                <a:cubicBezTo>
                  <a:pt x="204388" y="553306"/>
                  <a:pt x="208697" y="552283"/>
                  <a:pt x="212326" y="552965"/>
                </a:cubicBezTo>
                <a:close/>
                <a:moveTo>
                  <a:pt x="2183209" y="546603"/>
                </a:moveTo>
                <a:cubicBezTo>
                  <a:pt x="2185137" y="546603"/>
                  <a:pt x="2187065" y="546603"/>
                  <a:pt x="2188993" y="546603"/>
                </a:cubicBezTo>
                <a:cubicBezTo>
                  <a:pt x="2190354" y="556714"/>
                  <a:pt x="2184910" y="555691"/>
                  <a:pt x="2180261" y="556146"/>
                </a:cubicBezTo>
                <a:cubicBezTo>
                  <a:pt x="2180828" y="552283"/>
                  <a:pt x="2183323" y="551374"/>
                  <a:pt x="2183209" y="546603"/>
                </a:cubicBezTo>
                <a:close/>
                <a:moveTo>
                  <a:pt x="2039411" y="542286"/>
                </a:moveTo>
                <a:cubicBezTo>
                  <a:pt x="2038503" y="540922"/>
                  <a:pt x="2035101" y="544785"/>
                  <a:pt x="2036575" y="547171"/>
                </a:cubicBezTo>
                <a:cubicBezTo>
                  <a:pt x="2037369" y="548420"/>
                  <a:pt x="2040885" y="544671"/>
                  <a:pt x="2039411" y="542286"/>
                </a:cubicBezTo>
                <a:close/>
                <a:moveTo>
                  <a:pt x="233193" y="540468"/>
                </a:moveTo>
                <a:cubicBezTo>
                  <a:pt x="234667" y="542854"/>
                  <a:pt x="231038" y="546830"/>
                  <a:pt x="230244" y="545467"/>
                </a:cubicBezTo>
                <a:cubicBezTo>
                  <a:pt x="228657" y="542967"/>
                  <a:pt x="232399" y="539105"/>
                  <a:pt x="233193" y="540468"/>
                </a:cubicBezTo>
                <a:close/>
                <a:moveTo>
                  <a:pt x="265173" y="521382"/>
                </a:moveTo>
                <a:cubicBezTo>
                  <a:pt x="262905" y="522518"/>
                  <a:pt x="259390" y="521495"/>
                  <a:pt x="259390" y="526153"/>
                </a:cubicBezTo>
                <a:cubicBezTo>
                  <a:pt x="261658" y="525017"/>
                  <a:pt x="265173" y="526040"/>
                  <a:pt x="265173" y="521382"/>
                </a:cubicBezTo>
                <a:close/>
                <a:moveTo>
                  <a:pt x="2064927" y="518087"/>
                </a:moveTo>
                <a:cubicBezTo>
                  <a:pt x="2063906" y="518428"/>
                  <a:pt x="2062999" y="520018"/>
                  <a:pt x="2062772" y="522972"/>
                </a:cubicBezTo>
                <a:cubicBezTo>
                  <a:pt x="2067422" y="523427"/>
                  <a:pt x="2065267" y="535015"/>
                  <a:pt x="2071731" y="532288"/>
                </a:cubicBezTo>
                <a:cubicBezTo>
                  <a:pt x="2073546" y="525017"/>
                  <a:pt x="2068216" y="516724"/>
                  <a:pt x="2064927" y="518087"/>
                </a:cubicBezTo>
                <a:close/>
                <a:moveTo>
                  <a:pt x="280030" y="466509"/>
                </a:moveTo>
                <a:cubicBezTo>
                  <a:pt x="281731" y="463441"/>
                  <a:pt x="286607" y="474234"/>
                  <a:pt x="280030" y="475029"/>
                </a:cubicBezTo>
                <a:cubicBezTo>
                  <a:pt x="279349" y="470031"/>
                  <a:pt x="279462" y="467418"/>
                  <a:pt x="280030" y="466509"/>
                </a:cubicBezTo>
                <a:close/>
                <a:moveTo>
                  <a:pt x="338774" y="466054"/>
                </a:moveTo>
                <a:cubicBezTo>
                  <a:pt x="340362" y="468554"/>
                  <a:pt x="336846" y="472075"/>
                  <a:pt x="336052" y="470826"/>
                </a:cubicBezTo>
                <a:cubicBezTo>
                  <a:pt x="334464" y="468440"/>
                  <a:pt x="337980" y="464691"/>
                  <a:pt x="338774" y="466054"/>
                </a:cubicBezTo>
                <a:close/>
                <a:moveTo>
                  <a:pt x="2078082" y="459919"/>
                </a:moveTo>
                <a:cubicBezTo>
                  <a:pt x="2079556" y="462419"/>
                  <a:pt x="2075927" y="466054"/>
                  <a:pt x="2075133" y="464691"/>
                </a:cubicBezTo>
                <a:cubicBezTo>
                  <a:pt x="2073546" y="462305"/>
                  <a:pt x="2077288" y="458556"/>
                  <a:pt x="2078082" y="459919"/>
                </a:cubicBezTo>
                <a:close/>
                <a:moveTo>
                  <a:pt x="304865" y="447195"/>
                </a:moveTo>
                <a:cubicBezTo>
                  <a:pt x="305092" y="449013"/>
                  <a:pt x="310536" y="455829"/>
                  <a:pt x="310649" y="456738"/>
                </a:cubicBezTo>
                <a:cubicBezTo>
                  <a:pt x="310536" y="456057"/>
                  <a:pt x="306340" y="470258"/>
                  <a:pt x="308041" y="471053"/>
                </a:cubicBezTo>
                <a:cubicBezTo>
                  <a:pt x="301803" y="468213"/>
                  <a:pt x="306226" y="464123"/>
                  <a:pt x="304865" y="447195"/>
                </a:cubicBezTo>
                <a:close/>
                <a:moveTo>
                  <a:pt x="616619" y="437652"/>
                </a:moveTo>
                <a:cubicBezTo>
                  <a:pt x="614351" y="438788"/>
                  <a:pt x="610835" y="437879"/>
                  <a:pt x="610835" y="442424"/>
                </a:cubicBezTo>
                <a:cubicBezTo>
                  <a:pt x="613103" y="441401"/>
                  <a:pt x="616505" y="442424"/>
                  <a:pt x="616619" y="437652"/>
                </a:cubicBezTo>
                <a:close/>
                <a:moveTo>
                  <a:pt x="320175" y="434925"/>
                </a:moveTo>
                <a:cubicBezTo>
                  <a:pt x="321650" y="437425"/>
                  <a:pt x="318134" y="441174"/>
                  <a:pt x="317340" y="439811"/>
                </a:cubicBezTo>
                <a:cubicBezTo>
                  <a:pt x="315866" y="437538"/>
                  <a:pt x="319268" y="433562"/>
                  <a:pt x="320175" y="434925"/>
                </a:cubicBezTo>
                <a:close/>
                <a:moveTo>
                  <a:pt x="449345" y="429359"/>
                </a:moveTo>
                <a:cubicBezTo>
                  <a:pt x="449458" y="435948"/>
                  <a:pt x="447984" y="439811"/>
                  <a:pt x="446510" y="443673"/>
                </a:cubicBezTo>
                <a:cubicBezTo>
                  <a:pt x="452067" y="442537"/>
                  <a:pt x="453201" y="449013"/>
                  <a:pt x="458417" y="448445"/>
                </a:cubicBezTo>
                <a:cubicBezTo>
                  <a:pt x="458304" y="441856"/>
                  <a:pt x="459551" y="437766"/>
                  <a:pt x="461026" y="433903"/>
                </a:cubicBezTo>
                <a:cubicBezTo>
                  <a:pt x="455469" y="435039"/>
                  <a:pt x="454561" y="428677"/>
                  <a:pt x="449345" y="429359"/>
                </a:cubicBezTo>
                <a:close/>
                <a:moveTo>
                  <a:pt x="589855" y="416066"/>
                </a:moveTo>
                <a:cubicBezTo>
                  <a:pt x="589741" y="420611"/>
                  <a:pt x="586339" y="419702"/>
                  <a:pt x="584071" y="420838"/>
                </a:cubicBezTo>
                <a:cubicBezTo>
                  <a:pt x="584071" y="416180"/>
                  <a:pt x="587587" y="417089"/>
                  <a:pt x="589855" y="416066"/>
                </a:cubicBezTo>
                <a:close/>
                <a:moveTo>
                  <a:pt x="2024668" y="409932"/>
                </a:moveTo>
                <a:cubicBezTo>
                  <a:pt x="2028637" y="411295"/>
                  <a:pt x="2027276" y="421860"/>
                  <a:pt x="2027843" y="428904"/>
                </a:cubicBezTo>
                <a:cubicBezTo>
                  <a:pt x="2023987" y="427314"/>
                  <a:pt x="2023080" y="420611"/>
                  <a:pt x="2018884" y="419475"/>
                </a:cubicBezTo>
                <a:cubicBezTo>
                  <a:pt x="2019564" y="414249"/>
                  <a:pt x="2024668" y="416180"/>
                  <a:pt x="2024668" y="409932"/>
                </a:cubicBezTo>
                <a:close/>
                <a:moveTo>
                  <a:pt x="657898" y="402774"/>
                </a:moveTo>
                <a:cubicBezTo>
                  <a:pt x="655177" y="403229"/>
                  <a:pt x="651888" y="407773"/>
                  <a:pt x="651548" y="408682"/>
                </a:cubicBezTo>
                <a:cubicBezTo>
                  <a:pt x="648486" y="417998"/>
                  <a:pt x="662435" y="407432"/>
                  <a:pt x="660280" y="403910"/>
                </a:cubicBezTo>
                <a:cubicBezTo>
                  <a:pt x="659600" y="402888"/>
                  <a:pt x="658806" y="402547"/>
                  <a:pt x="657898" y="402774"/>
                </a:cubicBezTo>
                <a:close/>
                <a:moveTo>
                  <a:pt x="645764" y="399139"/>
                </a:moveTo>
                <a:cubicBezTo>
                  <a:pt x="633403" y="404592"/>
                  <a:pt x="617753" y="404933"/>
                  <a:pt x="601762" y="404365"/>
                </a:cubicBezTo>
                <a:cubicBezTo>
                  <a:pt x="601309" y="409932"/>
                  <a:pt x="602216" y="417884"/>
                  <a:pt x="598701" y="418679"/>
                </a:cubicBezTo>
                <a:cubicBezTo>
                  <a:pt x="598360" y="411181"/>
                  <a:pt x="597907" y="409477"/>
                  <a:pt x="593030" y="409136"/>
                </a:cubicBezTo>
                <a:cubicBezTo>
                  <a:pt x="586112" y="408455"/>
                  <a:pt x="569555" y="421974"/>
                  <a:pt x="566833" y="428336"/>
                </a:cubicBezTo>
                <a:cubicBezTo>
                  <a:pt x="571370" y="435266"/>
                  <a:pt x="578287" y="438334"/>
                  <a:pt x="584411" y="442651"/>
                </a:cubicBezTo>
                <a:cubicBezTo>
                  <a:pt x="588381" y="431972"/>
                  <a:pt x="597907" y="437198"/>
                  <a:pt x="601876" y="432881"/>
                </a:cubicBezTo>
                <a:cubicBezTo>
                  <a:pt x="609247" y="425155"/>
                  <a:pt x="608453" y="433335"/>
                  <a:pt x="613557" y="432767"/>
                </a:cubicBezTo>
                <a:cubicBezTo>
                  <a:pt x="611969" y="432881"/>
                  <a:pt x="616732" y="427882"/>
                  <a:pt x="616619" y="427995"/>
                </a:cubicBezTo>
                <a:cubicBezTo>
                  <a:pt x="622289" y="421974"/>
                  <a:pt x="627165" y="421974"/>
                  <a:pt x="631021" y="427995"/>
                </a:cubicBezTo>
                <a:cubicBezTo>
                  <a:pt x="631702" y="424246"/>
                  <a:pt x="633630" y="422429"/>
                  <a:pt x="637032" y="423224"/>
                </a:cubicBezTo>
                <a:cubicBezTo>
                  <a:pt x="634764" y="406978"/>
                  <a:pt x="648939" y="416975"/>
                  <a:pt x="645764" y="399139"/>
                </a:cubicBezTo>
                <a:close/>
                <a:moveTo>
                  <a:pt x="486655" y="385279"/>
                </a:moveTo>
                <a:cubicBezTo>
                  <a:pt x="488583" y="384938"/>
                  <a:pt x="490851" y="385051"/>
                  <a:pt x="493346" y="385506"/>
                </a:cubicBezTo>
                <a:cubicBezTo>
                  <a:pt x="494594" y="390164"/>
                  <a:pt x="491192" y="388687"/>
                  <a:pt x="490398" y="390277"/>
                </a:cubicBezTo>
                <a:cubicBezTo>
                  <a:pt x="487222" y="396185"/>
                  <a:pt x="485975" y="406296"/>
                  <a:pt x="478717" y="404706"/>
                </a:cubicBezTo>
                <a:cubicBezTo>
                  <a:pt x="477016" y="391527"/>
                  <a:pt x="480645" y="386301"/>
                  <a:pt x="486655" y="385279"/>
                </a:cubicBezTo>
                <a:close/>
                <a:moveTo>
                  <a:pt x="565019" y="378916"/>
                </a:moveTo>
                <a:cubicBezTo>
                  <a:pt x="574999" y="387096"/>
                  <a:pt x="561503" y="391981"/>
                  <a:pt x="559235" y="388232"/>
                </a:cubicBezTo>
                <a:cubicBezTo>
                  <a:pt x="557988" y="386301"/>
                  <a:pt x="566493" y="382893"/>
                  <a:pt x="565019" y="378916"/>
                </a:cubicBezTo>
                <a:close/>
                <a:moveTo>
                  <a:pt x="710405" y="366874"/>
                </a:moveTo>
                <a:cubicBezTo>
                  <a:pt x="712674" y="379825"/>
                  <a:pt x="704735" y="376417"/>
                  <a:pt x="704735" y="385847"/>
                </a:cubicBezTo>
                <a:cubicBezTo>
                  <a:pt x="698498" y="384483"/>
                  <a:pt x="703941" y="363352"/>
                  <a:pt x="710405" y="366874"/>
                </a:cubicBezTo>
                <a:close/>
                <a:moveTo>
                  <a:pt x="757469" y="366419"/>
                </a:moveTo>
                <a:cubicBezTo>
                  <a:pt x="760644" y="367556"/>
                  <a:pt x="759510" y="375849"/>
                  <a:pt x="763479" y="375963"/>
                </a:cubicBezTo>
                <a:cubicBezTo>
                  <a:pt x="762799" y="384370"/>
                  <a:pt x="758376" y="386869"/>
                  <a:pt x="751685" y="385506"/>
                </a:cubicBezTo>
                <a:cubicBezTo>
                  <a:pt x="751799" y="380961"/>
                  <a:pt x="755201" y="381870"/>
                  <a:pt x="757469" y="380734"/>
                </a:cubicBezTo>
                <a:cubicBezTo>
                  <a:pt x="757469" y="376076"/>
                  <a:pt x="757469" y="371191"/>
                  <a:pt x="757469" y="366419"/>
                </a:cubicBezTo>
                <a:close/>
                <a:moveTo>
                  <a:pt x="859421" y="359489"/>
                </a:moveTo>
                <a:cubicBezTo>
                  <a:pt x="852730" y="358240"/>
                  <a:pt x="848421" y="360739"/>
                  <a:pt x="847740" y="369260"/>
                </a:cubicBezTo>
                <a:cubicBezTo>
                  <a:pt x="854431" y="370509"/>
                  <a:pt x="858854" y="367896"/>
                  <a:pt x="859421" y="359489"/>
                </a:cubicBezTo>
                <a:close/>
                <a:moveTo>
                  <a:pt x="470552" y="354377"/>
                </a:moveTo>
                <a:cubicBezTo>
                  <a:pt x="471232" y="360625"/>
                  <a:pt x="466583" y="356763"/>
                  <a:pt x="464768" y="359149"/>
                </a:cubicBezTo>
                <a:cubicBezTo>
                  <a:pt x="463747" y="360398"/>
                  <a:pt x="465675" y="367215"/>
                  <a:pt x="464768" y="368805"/>
                </a:cubicBezTo>
                <a:cubicBezTo>
                  <a:pt x="463067" y="371986"/>
                  <a:pt x="456603" y="368124"/>
                  <a:pt x="459211" y="378348"/>
                </a:cubicBezTo>
                <a:cubicBezTo>
                  <a:pt x="455242" y="376871"/>
                  <a:pt x="453427" y="371532"/>
                  <a:pt x="447303" y="373577"/>
                </a:cubicBezTo>
                <a:cubicBezTo>
                  <a:pt x="449231" y="367101"/>
                  <a:pt x="453541" y="364602"/>
                  <a:pt x="458984" y="363920"/>
                </a:cubicBezTo>
                <a:cubicBezTo>
                  <a:pt x="459665" y="355513"/>
                  <a:pt x="463861" y="353127"/>
                  <a:pt x="470552" y="354377"/>
                </a:cubicBezTo>
                <a:close/>
                <a:moveTo>
                  <a:pt x="593597" y="354150"/>
                </a:moveTo>
                <a:cubicBezTo>
                  <a:pt x="595072" y="356536"/>
                  <a:pt x="591443" y="360398"/>
                  <a:pt x="590649" y="359149"/>
                </a:cubicBezTo>
                <a:cubicBezTo>
                  <a:pt x="589061" y="356649"/>
                  <a:pt x="592690" y="352786"/>
                  <a:pt x="593597" y="354150"/>
                </a:cubicBezTo>
                <a:close/>
                <a:moveTo>
                  <a:pt x="894577" y="349719"/>
                </a:moveTo>
                <a:cubicBezTo>
                  <a:pt x="894577" y="353014"/>
                  <a:pt x="894577" y="356081"/>
                  <a:pt x="894577" y="359262"/>
                </a:cubicBezTo>
                <a:cubicBezTo>
                  <a:pt x="897525" y="359262"/>
                  <a:pt x="900587" y="359262"/>
                  <a:pt x="903536" y="359262"/>
                </a:cubicBezTo>
                <a:cubicBezTo>
                  <a:pt x="903763" y="350741"/>
                  <a:pt x="900474" y="348128"/>
                  <a:pt x="894577" y="349719"/>
                </a:cubicBezTo>
                <a:close/>
                <a:moveTo>
                  <a:pt x="923949" y="349605"/>
                </a:moveTo>
                <a:cubicBezTo>
                  <a:pt x="916691" y="348924"/>
                  <a:pt x="909433" y="348697"/>
                  <a:pt x="909093" y="359149"/>
                </a:cubicBezTo>
                <a:cubicBezTo>
                  <a:pt x="916237" y="362102"/>
                  <a:pt x="924516" y="368805"/>
                  <a:pt x="923949" y="349605"/>
                </a:cubicBezTo>
                <a:close/>
                <a:moveTo>
                  <a:pt x="481439" y="347788"/>
                </a:moveTo>
                <a:cubicBezTo>
                  <a:pt x="482800" y="347901"/>
                  <a:pt x="484160" y="349605"/>
                  <a:pt x="484274" y="351991"/>
                </a:cubicBezTo>
                <a:cubicBezTo>
                  <a:pt x="481666" y="354831"/>
                  <a:pt x="479171" y="357672"/>
                  <a:pt x="478490" y="351991"/>
                </a:cubicBezTo>
                <a:cubicBezTo>
                  <a:pt x="478830" y="349037"/>
                  <a:pt x="480078" y="347674"/>
                  <a:pt x="481439" y="347788"/>
                </a:cubicBezTo>
                <a:close/>
                <a:moveTo>
                  <a:pt x="970559" y="344266"/>
                </a:moveTo>
                <a:cubicBezTo>
                  <a:pt x="967950" y="354036"/>
                  <a:pt x="957971" y="343243"/>
                  <a:pt x="950373" y="344379"/>
                </a:cubicBezTo>
                <a:cubicBezTo>
                  <a:pt x="950146" y="344493"/>
                  <a:pt x="950599" y="349151"/>
                  <a:pt x="950373" y="349378"/>
                </a:cubicBezTo>
                <a:cubicBezTo>
                  <a:pt x="945610" y="357217"/>
                  <a:pt x="915444" y="340289"/>
                  <a:pt x="929959" y="363693"/>
                </a:cubicBezTo>
                <a:cubicBezTo>
                  <a:pt x="932114" y="350514"/>
                  <a:pt x="938578" y="364375"/>
                  <a:pt x="944362" y="363693"/>
                </a:cubicBezTo>
                <a:cubicBezTo>
                  <a:pt x="948218" y="363238"/>
                  <a:pt x="948331" y="359035"/>
                  <a:pt x="953094" y="358921"/>
                </a:cubicBezTo>
                <a:cubicBezTo>
                  <a:pt x="957177" y="358694"/>
                  <a:pt x="958765" y="363920"/>
                  <a:pt x="965002" y="363466"/>
                </a:cubicBezTo>
                <a:cubicBezTo>
                  <a:pt x="969425" y="363238"/>
                  <a:pt x="974074" y="361648"/>
                  <a:pt x="976796" y="353695"/>
                </a:cubicBezTo>
                <a:cubicBezTo>
                  <a:pt x="972827" y="353695"/>
                  <a:pt x="973734" y="345402"/>
                  <a:pt x="970559" y="344266"/>
                </a:cubicBezTo>
                <a:close/>
                <a:moveTo>
                  <a:pt x="572390" y="341880"/>
                </a:moveTo>
                <a:cubicBezTo>
                  <a:pt x="577040" y="340517"/>
                  <a:pt x="577494" y="346424"/>
                  <a:pt x="581236" y="346652"/>
                </a:cubicBezTo>
                <a:cubicBezTo>
                  <a:pt x="582483" y="355854"/>
                  <a:pt x="567854" y="353695"/>
                  <a:pt x="572390" y="341880"/>
                </a:cubicBezTo>
                <a:close/>
                <a:moveTo>
                  <a:pt x="498676" y="335291"/>
                </a:moveTo>
                <a:cubicBezTo>
                  <a:pt x="499357" y="335632"/>
                  <a:pt x="499924" y="337108"/>
                  <a:pt x="499924" y="338472"/>
                </a:cubicBezTo>
                <a:cubicBezTo>
                  <a:pt x="499357" y="343811"/>
                  <a:pt x="496975" y="341085"/>
                  <a:pt x="496975" y="338472"/>
                </a:cubicBezTo>
                <a:cubicBezTo>
                  <a:pt x="497202" y="335745"/>
                  <a:pt x="498109" y="334950"/>
                  <a:pt x="498676" y="335291"/>
                </a:cubicBezTo>
                <a:close/>
                <a:moveTo>
                  <a:pt x="493800" y="335291"/>
                </a:moveTo>
                <a:cubicBezTo>
                  <a:pt x="495047" y="334723"/>
                  <a:pt x="497202" y="341653"/>
                  <a:pt x="495955" y="343584"/>
                </a:cubicBezTo>
                <a:cubicBezTo>
                  <a:pt x="492893" y="348583"/>
                  <a:pt x="488016" y="336427"/>
                  <a:pt x="492779" y="338813"/>
                </a:cubicBezTo>
                <a:cubicBezTo>
                  <a:pt x="492893" y="336540"/>
                  <a:pt x="493346" y="335518"/>
                  <a:pt x="493800" y="335291"/>
                </a:cubicBezTo>
                <a:close/>
                <a:moveTo>
                  <a:pt x="601876" y="329383"/>
                </a:moveTo>
                <a:cubicBezTo>
                  <a:pt x="605051" y="329724"/>
                  <a:pt x="608907" y="331087"/>
                  <a:pt x="611062" y="329724"/>
                </a:cubicBezTo>
                <a:cubicBezTo>
                  <a:pt x="609928" y="354036"/>
                  <a:pt x="604824" y="335177"/>
                  <a:pt x="596319" y="334495"/>
                </a:cubicBezTo>
                <a:cubicBezTo>
                  <a:pt x="596092" y="329269"/>
                  <a:pt x="598701" y="328929"/>
                  <a:pt x="601876" y="329383"/>
                </a:cubicBezTo>
                <a:close/>
                <a:moveTo>
                  <a:pt x="831863" y="323135"/>
                </a:moveTo>
                <a:cubicBezTo>
                  <a:pt x="834812" y="324043"/>
                  <a:pt x="837307" y="327565"/>
                  <a:pt x="835039" y="333473"/>
                </a:cubicBezTo>
                <a:cubicBezTo>
                  <a:pt x="833111" y="333473"/>
                  <a:pt x="831296" y="333473"/>
                  <a:pt x="829255" y="333473"/>
                </a:cubicBezTo>
                <a:cubicBezTo>
                  <a:pt x="829822" y="329383"/>
                  <a:pt x="827894" y="328929"/>
                  <a:pt x="826193" y="328701"/>
                </a:cubicBezTo>
                <a:cubicBezTo>
                  <a:pt x="825513" y="324043"/>
                  <a:pt x="828915" y="322339"/>
                  <a:pt x="831863" y="323135"/>
                </a:cubicBezTo>
                <a:close/>
                <a:moveTo>
                  <a:pt x="672528" y="323135"/>
                </a:moveTo>
                <a:cubicBezTo>
                  <a:pt x="673662" y="322453"/>
                  <a:pt x="675363" y="323135"/>
                  <a:pt x="677858" y="326770"/>
                </a:cubicBezTo>
                <a:cubicBezTo>
                  <a:pt x="671280" y="340062"/>
                  <a:pt x="669126" y="325293"/>
                  <a:pt x="672528" y="323135"/>
                </a:cubicBezTo>
                <a:close/>
                <a:moveTo>
                  <a:pt x="621722" y="323135"/>
                </a:moveTo>
                <a:cubicBezTo>
                  <a:pt x="624217" y="322226"/>
                  <a:pt x="624784" y="324952"/>
                  <a:pt x="624897" y="327906"/>
                </a:cubicBezTo>
                <a:cubicBezTo>
                  <a:pt x="622402" y="337904"/>
                  <a:pt x="644857" y="328929"/>
                  <a:pt x="633630" y="337222"/>
                </a:cubicBezTo>
                <a:cubicBezTo>
                  <a:pt x="626031" y="338699"/>
                  <a:pt x="618887" y="339153"/>
                  <a:pt x="621722" y="323135"/>
                </a:cubicBezTo>
                <a:close/>
                <a:moveTo>
                  <a:pt x="823018" y="323021"/>
                </a:moveTo>
                <a:cubicBezTo>
                  <a:pt x="824265" y="322453"/>
                  <a:pt x="826306" y="329269"/>
                  <a:pt x="825172" y="331314"/>
                </a:cubicBezTo>
                <a:cubicBezTo>
                  <a:pt x="822110" y="336313"/>
                  <a:pt x="817347" y="323930"/>
                  <a:pt x="822224" y="326316"/>
                </a:cubicBezTo>
                <a:cubicBezTo>
                  <a:pt x="822224" y="324043"/>
                  <a:pt x="822564" y="323135"/>
                  <a:pt x="823018" y="323021"/>
                </a:cubicBezTo>
                <a:close/>
                <a:moveTo>
                  <a:pt x="697364" y="323021"/>
                </a:moveTo>
                <a:cubicBezTo>
                  <a:pt x="698044" y="323362"/>
                  <a:pt x="698725" y="324612"/>
                  <a:pt x="698725" y="325975"/>
                </a:cubicBezTo>
                <a:cubicBezTo>
                  <a:pt x="698271" y="331428"/>
                  <a:pt x="695776" y="328588"/>
                  <a:pt x="695776" y="325975"/>
                </a:cubicBezTo>
                <a:cubicBezTo>
                  <a:pt x="696003" y="323135"/>
                  <a:pt x="696683" y="322680"/>
                  <a:pt x="697364" y="323021"/>
                </a:cubicBezTo>
                <a:close/>
                <a:moveTo>
                  <a:pt x="657218" y="323021"/>
                </a:moveTo>
                <a:cubicBezTo>
                  <a:pt x="658465" y="339040"/>
                  <a:pt x="644630" y="330860"/>
                  <a:pt x="639753" y="337222"/>
                </a:cubicBezTo>
                <a:cubicBezTo>
                  <a:pt x="642362" y="327338"/>
                  <a:pt x="648372" y="322907"/>
                  <a:pt x="657218" y="323021"/>
                </a:cubicBezTo>
                <a:close/>
                <a:moveTo>
                  <a:pt x="515234" y="323021"/>
                </a:moveTo>
                <a:cubicBezTo>
                  <a:pt x="515120" y="327679"/>
                  <a:pt x="511718" y="326656"/>
                  <a:pt x="509450" y="327793"/>
                </a:cubicBezTo>
                <a:cubicBezTo>
                  <a:pt x="509450" y="323135"/>
                  <a:pt x="512966" y="324043"/>
                  <a:pt x="515234" y="323021"/>
                </a:cubicBezTo>
                <a:close/>
                <a:moveTo>
                  <a:pt x="736489" y="316886"/>
                </a:moveTo>
                <a:cubicBezTo>
                  <a:pt x="737963" y="319386"/>
                  <a:pt x="734221" y="323135"/>
                  <a:pt x="733427" y="321771"/>
                </a:cubicBezTo>
                <a:cubicBezTo>
                  <a:pt x="731953" y="319386"/>
                  <a:pt x="735582" y="315636"/>
                  <a:pt x="736489" y="316886"/>
                </a:cubicBezTo>
                <a:close/>
                <a:moveTo>
                  <a:pt x="884824" y="310638"/>
                </a:moveTo>
                <a:cubicBezTo>
                  <a:pt x="887319" y="309842"/>
                  <a:pt x="890041" y="311774"/>
                  <a:pt x="885278" y="319272"/>
                </a:cubicBezTo>
                <a:cubicBezTo>
                  <a:pt x="880061" y="315296"/>
                  <a:pt x="882442" y="311547"/>
                  <a:pt x="884824" y="310638"/>
                </a:cubicBezTo>
                <a:close/>
                <a:moveTo>
                  <a:pt x="1960026" y="298368"/>
                </a:moveTo>
                <a:cubicBezTo>
                  <a:pt x="1961501" y="300754"/>
                  <a:pt x="1957985" y="304503"/>
                  <a:pt x="1957191" y="303139"/>
                </a:cubicBezTo>
                <a:cubicBezTo>
                  <a:pt x="1955603" y="300754"/>
                  <a:pt x="1959119" y="297005"/>
                  <a:pt x="1960026" y="298368"/>
                </a:cubicBezTo>
                <a:close/>
                <a:moveTo>
                  <a:pt x="860668" y="298368"/>
                </a:moveTo>
                <a:cubicBezTo>
                  <a:pt x="862143" y="300867"/>
                  <a:pt x="858514" y="304503"/>
                  <a:pt x="857720" y="303139"/>
                </a:cubicBezTo>
                <a:cubicBezTo>
                  <a:pt x="856132" y="300754"/>
                  <a:pt x="859761" y="297005"/>
                  <a:pt x="860668" y="298368"/>
                </a:cubicBezTo>
                <a:close/>
                <a:moveTo>
                  <a:pt x="804759" y="292006"/>
                </a:moveTo>
                <a:cubicBezTo>
                  <a:pt x="806234" y="294505"/>
                  <a:pt x="802491" y="298368"/>
                  <a:pt x="801697" y="297005"/>
                </a:cubicBezTo>
                <a:cubicBezTo>
                  <a:pt x="800223" y="294505"/>
                  <a:pt x="803852" y="290756"/>
                  <a:pt x="804759" y="292006"/>
                </a:cubicBezTo>
                <a:close/>
                <a:moveTo>
                  <a:pt x="968971" y="291779"/>
                </a:moveTo>
                <a:cubicBezTo>
                  <a:pt x="971012" y="291779"/>
                  <a:pt x="972940" y="291779"/>
                  <a:pt x="974982" y="291779"/>
                </a:cubicBezTo>
                <a:cubicBezTo>
                  <a:pt x="974982" y="294960"/>
                  <a:pt x="975095" y="298141"/>
                  <a:pt x="975208" y="301322"/>
                </a:cubicBezTo>
                <a:cubicBezTo>
                  <a:pt x="973167" y="301322"/>
                  <a:pt x="970899" y="301322"/>
                  <a:pt x="968971" y="301322"/>
                </a:cubicBezTo>
                <a:cubicBezTo>
                  <a:pt x="968971" y="298254"/>
                  <a:pt x="969085" y="295073"/>
                  <a:pt x="968971" y="291779"/>
                </a:cubicBezTo>
                <a:close/>
                <a:moveTo>
                  <a:pt x="1139874" y="279509"/>
                </a:moveTo>
                <a:cubicBezTo>
                  <a:pt x="1141235" y="279623"/>
                  <a:pt x="1142596" y="281099"/>
                  <a:pt x="1142596" y="283485"/>
                </a:cubicBezTo>
                <a:cubicBezTo>
                  <a:pt x="1141348" y="290415"/>
                  <a:pt x="1140214" y="283031"/>
                  <a:pt x="1136925" y="283485"/>
                </a:cubicBezTo>
                <a:cubicBezTo>
                  <a:pt x="1137266" y="280531"/>
                  <a:pt x="1138513" y="279395"/>
                  <a:pt x="1139874" y="279509"/>
                </a:cubicBezTo>
                <a:close/>
                <a:moveTo>
                  <a:pt x="1126152" y="279509"/>
                </a:moveTo>
                <a:cubicBezTo>
                  <a:pt x="1126832" y="279850"/>
                  <a:pt x="1127286" y="281213"/>
                  <a:pt x="1127399" y="282463"/>
                </a:cubicBezTo>
                <a:cubicBezTo>
                  <a:pt x="1126832" y="287916"/>
                  <a:pt x="1124337" y="285076"/>
                  <a:pt x="1124337" y="282463"/>
                </a:cubicBezTo>
                <a:cubicBezTo>
                  <a:pt x="1124678" y="279850"/>
                  <a:pt x="1125471" y="279168"/>
                  <a:pt x="1126152" y="279509"/>
                </a:cubicBezTo>
                <a:close/>
                <a:moveTo>
                  <a:pt x="1275167" y="275305"/>
                </a:moveTo>
                <a:cubicBezTo>
                  <a:pt x="1274374" y="274056"/>
                  <a:pt x="1270745" y="277805"/>
                  <a:pt x="1272219" y="280304"/>
                </a:cubicBezTo>
                <a:cubicBezTo>
                  <a:pt x="1273013" y="281667"/>
                  <a:pt x="1276755" y="277918"/>
                  <a:pt x="1275167" y="275305"/>
                </a:cubicBezTo>
                <a:close/>
                <a:moveTo>
                  <a:pt x="1071830" y="273374"/>
                </a:moveTo>
                <a:cubicBezTo>
                  <a:pt x="1073305" y="275873"/>
                  <a:pt x="1069676" y="279623"/>
                  <a:pt x="1068768" y="278373"/>
                </a:cubicBezTo>
                <a:cubicBezTo>
                  <a:pt x="1067294" y="275873"/>
                  <a:pt x="1071037" y="272011"/>
                  <a:pt x="1071830" y="273374"/>
                </a:cubicBezTo>
                <a:close/>
                <a:moveTo>
                  <a:pt x="1057655" y="273147"/>
                </a:moveTo>
                <a:cubicBezTo>
                  <a:pt x="1058335" y="273488"/>
                  <a:pt x="1058902" y="275078"/>
                  <a:pt x="1058902" y="276328"/>
                </a:cubicBezTo>
                <a:cubicBezTo>
                  <a:pt x="1058335" y="281895"/>
                  <a:pt x="1056067" y="279054"/>
                  <a:pt x="1056067" y="276328"/>
                </a:cubicBezTo>
                <a:cubicBezTo>
                  <a:pt x="1056407" y="273601"/>
                  <a:pt x="1057088" y="272806"/>
                  <a:pt x="1057655" y="273147"/>
                </a:cubicBezTo>
                <a:close/>
                <a:moveTo>
                  <a:pt x="1266208" y="270761"/>
                </a:moveTo>
                <a:cubicBezTo>
                  <a:pt x="1265981" y="279850"/>
                  <a:pt x="1256796" y="274056"/>
                  <a:pt x="1257703" y="285076"/>
                </a:cubicBezTo>
                <a:cubicBezTo>
                  <a:pt x="1266095" y="291551"/>
                  <a:pt x="1275167" y="276555"/>
                  <a:pt x="1266208" y="270761"/>
                </a:cubicBezTo>
                <a:close/>
                <a:moveTo>
                  <a:pt x="838214" y="254515"/>
                </a:moveTo>
                <a:cubicBezTo>
                  <a:pt x="838214" y="259173"/>
                  <a:pt x="834698" y="258378"/>
                  <a:pt x="832430" y="259514"/>
                </a:cubicBezTo>
                <a:cubicBezTo>
                  <a:pt x="832544" y="254856"/>
                  <a:pt x="835946" y="255537"/>
                  <a:pt x="838214" y="254515"/>
                </a:cubicBezTo>
                <a:close/>
                <a:moveTo>
                  <a:pt x="984735" y="248721"/>
                </a:moveTo>
                <a:cubicBezTo>
                  <a:pt x="972714" y="251675"/>
                  <a:pt x="958651" y="251107"/>
                  <a:pt x="952527" y="263263"/>
                </a:cubicBezTo>
                <a:cubicBezTo>
                  <a:pt x="961827" y="259059"/>
                  <a:pt x="961827" y="270647"/>
                  <a:pt x="967383" y="272579"/>
                </a:cubicBezTo>
                <a:cubicBezTo>
                  <a:pt x="967043" y="264626"/>
                  <a:pt x="973054" y="270647"/>
                  <a:pt x="976116" y="267807"/>
                </a:cubicBezTo>
                <a:cubicBezTo>
                  <a:pt x="979858" y="264399"/>
                  <a:pt x="982353" y="252811"/>
                  <a:pt x="984735" y="248721"/>
                </a:cubicBezTo>
                <a:close/>
                <a:moveTo>
                  <a:pt x="840029" y="248721"/>
                </a:moveTo>
                <a:cubicBezTo>
                  <a:pt x="841503" y="247926"/>
                  <a:pt x="844451" y="248153"/>
                  <a:pt x="849101" y="250766"/>
                </a:cubicBezTo>
                <a:cubicBezTo>
                  <a:pt x="843317" y="263717"/>
                  <a:pt x="835492" y="251334"/>
                  <a:pt x="840029" y="248721"/>
                </a:cubicBezTo>
                <a:close/>
                <a:moveTo>
                  <a:pt x="996189" y="247926"/>
                </a:moveTo>
                <a:cubicBezTo>
                  <a:pt x="993240" y="247130"/>
                  <a:pt x="990065" y="248835"/>
                  <a:pt x="990632" y="253493"/>
                </a:cubicBezTo>
                <a:cubicBezTo>
                  <a:pt x="981899" y="254515"/>
                  <a:pt x="993580" y="273260"/>
                  <a:pt x="990632" y="253493"/>
                </a:cubicBezTo>
                <a:cubicBezTo>
                  <a:pt x="995395" y="252129"/>
                  <a:pt x="995622" y="258037"/>
                  <a:pt x="999364" y="258264"/>
                </a:cubicBezTo>
                <a:cubicBezTo>
                  <a:pt x="1001632" y="252356"/>
                  <a:pt x="999137" y="248835"/>
                  <a:pt x="996189" y="247926"/>
                </a:cubicBezTo>
                <a:close/>
                <a:moveTo>
                  <a:pt x="1934737" y="242245"/>
                </a:moveTo>
                <a:cubicBezTo>
                  <a:pt x="1942448" y="248380"/>
                  <a:pt x="1944149" y="252016"/>
                  <a:pt x="1940974" y="265989"/>
                </a:cubicBezTo>
                <a:cubicBezTo>
                  <a:pt x="1938026" y="265989"/>
                  <a:pt x="1934964" y="265989"/>
                  <a:pt x="1932015" y="265989"/>
                </a:cubicBezTo>
                <a:cubicBezTo>
                  <a:pt x="1930881" y="257923"/>
                  <a:pt x="1934397" y="257014"/>
                  <a:pt x="1937912" y="256560"/>
                </a:cubicBezTo>
                <a:cubicBezTo>
                  <a:pt x="1936324" y="252584"/>
                  <a:pt x="1934737" y="248835"/>
                  <a:pt x="1934737" y="242245"/>
                </a:cubicBezTo>
                <a:close/>
                <a:moveTo>
                  <a:pt x="548575" y="242245"/>
                </a:moveTo>
                <a:cubicBezTo>
                  <a:pt x="549142" y="242586"/>
                  <a:pt x="549709" y="243836"/>
                  <a:pt x="549709" y="245199"/>
                </a:cubicBezTo>
                <a:cubicBezTo>
                  <a:pt x="549255" y="250539"/>
                  <a:pt x="546761" y="247812"/>
                  <a:pt x="546761" y="245199"/>
                </a:cubicBezTo>
                <a:cubicBezTo>
                  <a:pt x="546987" y="242472"/>
                  <a:pt x="547895" y="241904"/>
                  <a:pt x="548575" y="242245"/>
                </a:cubicBezTo>
                <a:close/>
                <a:moveTo>
                  <a:pt x="1913190" y="236224"/>
                </a:moveTo>
                <a:cubicBezTo>
                  <a:pt x="1920221" y="234293"/>
                  <a:pt x="1919767" y="245085"/>
                  <a:pt x="1928046" y="240996"/>
                </a:cubicBezTo>
                <a:cubicBezTo>
                  <a:pt x="1928046" y="249062"/>
                  <a:pt x="1928159" y="256901"/>
                  <a:pt x="1928273" y="264853"/>
                </a:cubicBezTo>
                <a:cubicBezTo>
                  <a:pt x="1924190" y="260195"/>
                  <a:pt x="1922149" y="251902"/>
                  <a:pt x="1919087" y="245540"/>
                </a:cubicBezTo>
                <a:cubicBezTo>
                  <a:pt x="1914097" y="247358"/>
                  <a:pt x="1913530" y="242132"/>
                  <a:pt x="1913190" y="236224"/>
                </a:cubicBezTo>
                <a:close/>
                <a:moveTo>
                  <a:pt x="605732" y="236110"/>
                </a:moveTo>
                <a:cubicBezTo>
                  <a:pt x="607093" y="236224"/>
                  <a:pt x="608453" y="237701"/>
                  <a:pt x="608453" y="240087"/>
                </a:cubicBezTo>
                <a:cubicBezTo>
                  <a:pt x="607206" y="247017"/>
                  <a:pt x="605958" y="239519"/>
                  <a:pt x="602670" y="240087"/>
                </a:cubicBezTo>
                <a:cubicBezTo>
                  <a:pt x="603010" y="237019"/>
                  <a:pt x="604257" y="235883"/>
                  <a:pt x="605732" y="236110"/>
                </a:cubicBezTo>
                <a:close/>
                <a:moveTo>
                  <a:pt x="574885" y="229976"/>
                </a:moveTo>
                <a:cubicBezTo>
                  <a:pt x="576473" y="232361"/>
                  <a:pt x="572731" y="236224"/>
                  <a:pt x="571937" y="234861"/>
                </a:cubicBezTo>
                <a:cubicBezTo>
                  <a:pt x="570462" y="232475"/>
                  <a:pt x="574091" y="228612"/>
                  <a:pt x="574885" y="229976"/>
                </a:cubicBezTo>
                <a:close/>
                <a:moveTo>
                  <a:pt x="1921241" y="223613"/>
                </a:moveTo>
                <a:cubicBezTo>
                  <a:pt x="1921922" y="223954"/>
                  <a:pt x="1922262" y="225431"/>
                  <a:pt x="1922262" y="226795"/>
                </a:cubicBezTo>
                <a:cubicBezTo>
                  <a:pt x="1921808" y="232134"/>
                  <a:pt x="1919540" y="229294"/>
                  <a:pt x="1919540" y="226795"/>
                </a:cubicBezTo>
                <a:cubicBezTo>
                  <a:pt x="1919767" y="224068"/>
                  <a:pt x="1920674" y="223273"/>
                  <a:pt x="1921241" y="223613"/>
                </a:cubicBezTo>
                <a:close/>
                <a:moveTo>
                  <a:pt x="678312" y="211912"/>
                </a:moveTo>
                <a:cubicBezTo>
                  <a:pt x="679672" y="211003"/>
                  <a:pt x="682281" y="210662"/>
                  <a:pt x="687044" y="212025"/>
                </a:cubicBezTo>
                <a:cubicBezTo>
                  <a:pt x="682281" y="223045"/>
                  <a:pt x="674116" y="214525"/>
                  <a:pt x="678312" y="211912"/>
                </a:cubicBezTo>
                <a:close/>
                <a:moveTo>
                  <a:pt x="623877" y="211117"/>
                </a:moveTo>
                <a:cubicBezTo>
                  <a:pt x="633856" y="210321"/>
                  <a:pt x="645764" y="221000"/>
                  <a:pt x="653135" y="211685"/>
                </a:cubicBezTo>
                <a:cubicBezTo>
                  <a:pt x="654610" y="223613"/>
                  <a:pt x="650527" y="223386"/>
                  <a:pt x="644403" y="226113"/>
                </a:cubicBezTo>
                <a:cubicBezTo>
                  <a:pt x="645537" y="225658"/>
                  <a:pt x="642589" y="218842"/>
                  <a:pt x="641341" y="221341"/>
                </a:cubicBezTo>
                <a:cubicBezTo>
                  <a:pt x="637032" y="230430"/>
                  <a:pt x="623083" y="222023"/>
                  <a:pt x="615031" y="216797"/>
                </a:cubicBezTo>
                <a:cubicBezTo>
                  <a:pt x="617639" y="212934"/>
                  <a:pt x="620588" y="211344"/>
                  <a:pt x="623877" y="211117"/>
                </a:cubicBezTo>
                <a:close/>
                <a:moveTo>
                  <a:pt x="609814" y="211117"/>
                </a:moveTo>
                <a:cubicBezTo>
                  <a:pt x="621268" y="220887"/>
                  <a:pt x="605278" y="219410"/>
                  <a:pt x="603917" y="220773"/>
                </a:cubicBezTo>
                <a:cubicBezTo>
                  <a:pt x="597793" y="227135"/>
                  <a:pt x="587927" y="240882"/>
                  <a:pt x="577720" y="235429"/>
                </a:cubicBezTo>
                <a:cubicBezTo>
                  <a:pt x="577607" y="228385"/>
                  <a:pt x="583731" y="233043"/>
                  <a:pt x="586453" y="230316"/>
                </a:cubicBezTo>
                <a:cubicBezTo>
                  <a:pt x="587587" y="229067"/>
                  <a:pt x="588381" y="221682"/>
                  <a:pt x="589401" y="220773"/>
                </a:cubicBezTo>
                <a:cubicBezTo>
                  <a:pt x="590989" y="219637"/>
                  <a:pt x="593484" y="221569"/>
                  <a:pt x="595185" y="220773"/>
                </a:cubicBezTo>
                <a:cubicBezTo>
                  <a:pt x="595979" y="220546"/>
                  <a:pt x="607093" y="215888"/>
                  <a:pt x="609814" y="211117"/>
                </a:cubicBezTo>
                <a:close/>
                <a:moveTo>
                  <a:pt x="556287" y="198960"/>
                </a:moveTo>
                <a:cubicBezTo>
                  <a:pt x="557874" y="201460"/>
                  <a:pt x="554132" y="204982"/>
                  <a:pt x="553338" y="203732"/>
                </a:cubicBezTo>
                <a:cubicBezTo>
                  <a:pt x="551750" y="201346"/>
                  <a:pt x="555493" y="197597"/>
                  <a:pt x="556287" y="198960"/>
                </a:cubicBezTo>
                <a:close/>
                <a:moveTo>
                  <a:pt x="676724" y="198733"/>
                </a:moveTo>
                <a:cubicBezTo>
                  <a:pt x="676724" y="203391"/>
                  <a:pt x="673208" y="202482"/>
                  <a:pt x="670940" y="203505"/>
                </a:cubicBezTo>
                <a:cubicBezTo>
                  <a:pt x="671054" y="198847"/>
                  <a:pt x="674456" y="199869"/>
                  <a:pt x="676724" y="198733"/>
                </a:cubicBezTo>
                <a:close/>
                <a:moveTo>
                  <a:pt x="571596" y="198733"/>
                </a:moveTo>
                <a:cubicBezTo>
                  <a:pt x="576813" y="198165"/>
                  <a:pt x="577947" y="204641"/>
                  <a:pt x="583504" y="203505"/>
                </a:cubicBezTo>
                <a:cubicBezTo>
                  <a:pt x="584411" y="214525"/>
                  <a:pt x="574999" y="208958"/>
                  <a:pt x="574772" y="218047"/>
                </a:cubicBezTo>
                <a:cubicBezTo>
                  <a:pt x="570689" y="216570"/>
                  <a:pt x="572050" y="205891"/>
                  <a:pt x="571596" y="198733"/>
                </a:cubicBezTo>
                <a:close/>
                <a:moveTo>
                  <a:pt x="704055" y="192371"/>
                </a:moveTo>
                <a:cubicBezTo>
                  <a:pt x="717210" y="199642"/>
                  <a:pt x="700879" y="215093"/>
                  <a:pt x="689652" y="211685"/>
                </a:cubicBezTo>
                <a:cubicBezTo>
                  <a:pt x="691467" y="210435"/>
                  <a:pt x="691013" y="198847"/>
                  <a:pt x="692374" y="197370"/>
                </a:cubicBezTo>
                <a:cubicBezTo>
                  <a:pt x="694075" y="195893"/>
                  <a:pt x="706663" y="213389"/>
                  <a:pt x="704055" y="192371"/>
                </a:cubicBezTo>
                <a:close/>
                <a:moveTo>
                  <a:pt x="1780391" y="182942"/>
                </a:moveTo>
                <a:cubicBezTo>
                  <a:pt x="1779711" y="182601"/>
                  <a:pt x="1779257" y="183169"/>
                  <a:pt x="1779030" y="185895"/>
                </a:cubicBezTo>
                <a:cubicBezTo>
                  <a:pt x="1779030" y="188508"/>
                  <a:pt x="1781298" y="191349"/>
                  <a:pt x="1781752" y="185895"/>
                </a:cubicBezTo>
                <a:cubicBezTo>
                  <a:pt x="1781752" y="184532"/>
                  <a:pt x="1781072" y="183282"/>
                  <a:pt x="1780391" y="182942"/>
                </a:cubicBezTo>
                <a:close/>
                <a:moveTo>
                  <a:pt x="686477" y="180101"/>
                </a:moveTo>
                <a:cubicBezTo>
                  <a:pt x="687838" y="180215"/>
                  <a:pt x="689199" y="181692"/>
                  <a:pt x="689199" y="184078"/>
                </a:cubicBezTo>
                <a:cubicBezTo>
                  <a:pt x="686590" y="187031"/>
                  <a:pt x="684095" y="189985"/>
                  <a:pt x="683415" y="184078"/>
                </a:cubicBezTo>
                <a:cubicBezTo>
                  <a:pt x="683755" y="181010"/>
                  <a:pt x="685116" y="179988"/>
                  <a:pt x="686477" y="180101"/>
                </a:cubicBezTo>
                <a:close/>
                <a:moveTo>
                  <a:pt x="1770298" y="177148"/>
                </a:moveTo>
                <a:cubicBezTo>
                  <a:pt x="1768937" y="177034"/>
                  <a:pt x="1767463" y="178284"/>
                  <a:pt x="1767123" y="181351"/>
                </a:cubicBezTo>
                <a:cubicBezTo>
                  <a:pt x="1767803" y="187031"/>
                  <a:pt x="1770298" y="184078"/>
                  <a:pt x="1772906" y="181124"/>
                </a:cubicBezTo>
                <a:cubicBezTo>
                  <a:pt x="1772793" y="178738"/>
                  <a:pt x="1771659" y="177261"/>
                  <a:pt x="1770298" y="177148"/>
                </a:cubicBezTo>
                <a:close/>
                <a:moveTo>
                  <a:pt x="1847074" y="174307"/>
                </a:moveTo>
                <a:cubicBezTo>
                  <a:pt x="1847981" y="175216"/>
                  <a:pt x="1849002" y="177034"/>
                  <a:pt x="1850703" y="176693"/>
                </a:cubicBezTo>
                <a:cubicBezTo>
                  <a:pt x="1850022" y="182714"/>
                  <a:pt x="1845033" y="181465"/>
                  <a:pt x="1844919" y="176693"/>
                </a:cubicBezTo>
                <a:cubicBezTo>
                  <a:pt x="1845486" y="173398"/>
                  <a:pt x="1846167" y="173398"/>
                  <a:pt x="1847074" y="174307"/>
                </a:cubicBezTo>
                <a:close/>
                <a:moveTo>
                  <a:pt x="746015" y="173967"/>
                </a:moveTo>
                <a:cubicBezTo>
                  <a:pt x="748737" y="179079"/>
                  <a:pt x="756902" y="175216"/>
                  <a:pt x="754861" y="188054"/>
                </a:cubicBezTo>
                <a:cubicBezTo>
                  <a:pt x="747262" y="191008"/>
                  <a:pt x="744314" y="186350"/>
                  <a:pt x="746015" y="173967"/>
                </a:cubicBezTo>
                <a:close/>
                <a:moveTo>
                  <a:pt x="736262" y="173967"/>
                </a:moveTo>
                <a:cubicBezTo>
                  <a:pt x="737623" y="174080"/>
                  <a:pt x="738757" y="175557"/>
                  <a:pt x="738870" y="177943"/>
                </a:cubicBezTo>
                <a:cubicBezTo>
                  <a:pt x="736262" y="180897"/>
                  <a:pt x="733767" y="183737"/>
                  <a:pt x="733087" y="177943"/>
                </a:cubicBezTo>
                <a:cubicBezTo>
                  <a:pt x="733427" y="174875"/>
                  <a:pt x="734901" y="173853"/>
                  <a:pt x="736262" y="173967"/>
                </a:cubicBezTo>
                <a:close/>
                <a:moveTo>
                  <a:pt x="790583" y="167832"/>
                </a:moveTo>
                <a:cubicBezTo>
                  <a:pt x="787748" y="178965"/>
                  <a:pt x="780831" y="183396"/>
                  <a:pt x="770397" y="182260"/>
                </a:cubicBezTo>
                <a:cubicBezTo>
                  <a:pt x="773232" y="171240"/>
                  <a:pt x="780150" y="166809"/>
                  <a:pt x="790583" y="167832"/>
                </a:cubicBezTo>
                <a:close/>
                <a:moveTo>
                  <a:pt x="838214" y="161470"/>
                </a:moveTo>
                <a:cubicBezTo>
                  <a:pt x="838214" y="166128"/>
                  <a:pt x="834698" y="165105"/>
                  <a:pt x="832430" y="166241"/>
                </a:cubicBezTo>
                <a:cubicBezTo>
                  <a:pt x="832544" y="161583"/>
                  <a:pt x="835946" y="162606"/>
                  <a:pt x="838214" y="161470"/>
                </a:cubicBezTo>
                <a:close/>
                <a:moveTo>
                  <a:pt x="1260651" y="155335"/>
                </a:moveTo>
                <a:cubicBezTo>
                  <a:pt x="1260651" y="159993"/>
                  <a:pt x="1257022" y="158970"/>
                  <a:pt x="1254754" y="160106"/>
                </a:cubicBezTo>
                <a:cubicBezTo>
                  <a:pt x="1254754" y="155448"/>
                  <a:pt x="1258497" y="156357"/>
                  <a:pt x="1260651" y="155335"/>
                </a:cubicBezTo>
                <a:close/>
                <a:moveTo>
                  <a:pt x="1254301" y="148973"/>
                </a:moveTo>
                <a:cubicBezTo>
                  <a:pt x="1254301" y="153631"/>
                  <a:pt x="1250898" y="152835"/>
                  <a:pt x="1248630" y="153971"/>
                </a:cubicBezTo>
                <a:cubicBezTo>
                  <a:pt x="1248630" y="149313"/>
                  <a:pt x="1252033" y="150109"/>
                  <a:pt x="1254301" y="148973"/>
                </a:cubicBezTo>
                <a:close/>
                <a:moveTo>
                  <a:pt x="1722894" y="143406"/>
                </a:moveTo>
                <a:cubicBezTo>
                  <a:pt x="1723802" y="144315"/>
                  <a:pt x="1724822" y="146246"/>
                  <a:pt x="1726410" y="146019"/>
                </a:cubicBezTo>
                <a:cubicBezTo>
                  <a:pt x="1725729" y="152154"/>
                  <a:pt x="1720740" y="150904"/>
                  <a:pt x="1720626" y="146019"/>
                </a:cubicBezTo>
                <a:cubicBezTo>
                  <a:pt x="1721307" y="142497"/>
                  <a:pt x="1721987" y="142497"/>
                  <a:pt x="1722894" y="143406"/>
                </a:cubicBezTo>
                <a:close/>
                <a:moveTo>
                  <a:pt x="1707925" y="142838"/>
                </a:moveTo>
                <a:cubicBezTo>
                  <a:pt x="1707925" y="147496"/>
                  <a:pt x="1704296" y="146473"/>
                  <a:pt x="1702028" y="147609"/>
                </a:cubicBezTo>
                <a:cubicBezTo>
                  <a:pt x="1702141" y="142951"/>
                  <a:pt x="1705657" y="143860"/>
                  <a:pt x="1707925" y="142838"/>
                </a:cubicBezTo>
                <a:close/>
                <a:moveTo>
                  <a:pt x="1658366" y="134317"/>
                </a:moveTo>
                <a:cubicBezTo>
                  <a:pt x="1654964" y="134999"/>
                  <a:pt x="1650088" y="133181"/>
                  <a:pt x="1649634" y="138861"/>
                </a:cubicBezTo>
                <a:cubicBezTo>
                  <a:pt x="1653036" y="138066"/>
                  <a:pt x="1657913" y="139884"/>
                  <a:pt x="1658366" y="134317"/>
                </a:cubicBezTo>
                <a:close/>
                <a:moveTo>
                  <a:pt x="1680594" y="124320"/>
                </a:moveTo>
                <a:cubicBezTo>
                  <a:pt x="1682068" y="126819"/>
                  <a:pt x="1678439" y="130682"/>
                  <a:pt x="1677645" y="129318"/>
                </a:cubicBezTo>
                <a:cubicBezTo>
                  <a:pt x="1676058" y="126933"/>
                  <a:pt x="1679800" y="123070"/>
                  <a:pt x="1680594" y="124320"/>
                </a:cubicBezTo>
                <a:close/>
                <a:moveTo>
                  <a:pt x="968858" y="124320"/>
                </a:moveTo>
                <a:cubicBezTo>
                  <a:pt x="965796" y="124660"/>
                  <a:pt x="963187" y="138066"/>
                  <a:pt x="957517" y="134317"/>
                </a:cubicBezTo>
                <a:cubicBezTo>
                  <a:pt x="946857" y="130909"/>
                  <a:pt x="947084" y="142497"/>
                  <a:pt x="957744" y="139089"/>
                </a:cubicBezTo>
                <a:cubicBezTo>
                  <a:pt x="963187" y="136816"/>
                  <a:pt x="975322" y="145564"/>
                  <a:pt x="972147" y="129546"/>
                </a:cubicBezTo>
                <a:cubicBezTo>
                  <a:pt x="971012" y="125569"/>
                  <a:pt x="969765" y="124206"/>
                  <a:pt x="968858" y="124320"/>
                </a:cubicBezTo>
                <a:close/>
                <a:moveTo>
                  <a:pt x="1001972" y="111709"/>
                </a:moveTo>
                <a:cubicBezTo>
                  <a:pt x="1002653" y="111936"/>
                  <a:pt x="1003106" y="113527"/>
                  <a:pt x="1003106" y="114776"/>
                </a:cubicBezTo>
                <a:cubicBezTo>
                  <a:pt x="1002653" y="120116"/>
                  <a:pt x="1000158" y="117389"/>
                  <a:pt x="1000158" y="114776"/>
                </a:cubicBezTo>
                <a:cubicBezTo>
                  <a:pt x="1000385" y="112163"/>
                  <a:pt x="1001292" y="111368"/>
                  <a:pt x="1001972" y="111709"/>
                </a:cubicBezTo>
                <a:close/>
                <a:moveTo>
                  <a:pt x="1077811" y="106084"/>
                </a:moveTo>
                <a:cubicBezTo>
                  <a:pt x="1078380" y="107101"/>
                  <a:pt x="1078606" y="109664"/>
                  <a:pt x="1077954" y="114663"/>
                </a:cubicBezTo>
                <a:cubicBezTo>
                  <a:pt x="1071320" y="113896"/>
                  <a:pt x="1076105" y="103032"/>
                  <a:pt x="1077811" y="106084"/>
                </a:cubicBezTo>
                <a:close/>
                <a:moveTo>
                  <a:pt x="1674243" y="105915"/>
                </a:moveTo>
                <a:cubicBezTo>
                  <a:pt x="1675717" y="108301"/>
                  <a:pt x="1672315" y="112050"/>
                  <a:pt x="1671521" y="110687"/>
                </a:cubicBezTo>
                <a:cubicBezTo>
                  <a:pt x="1669934" y="108187"/>
                  <a:pt x="1673449" y="104552"/>
                  <a:pt x="1674243" y="105915"/>
                </a:cubicBezTo>
                <a:close/>
                <a:moveTo>
                  <a:pt x="760417" y="99326"/>
                </a:moveTo>
                <a:cubicBezTo>
                  <a:pt x="759283" y="122615"/>
                  <a:pt x="731272" y="102961"/>
                  <a:pt x="728324" y="123411"/>
                </a:cubicBezTo>
                <a:cubicBezTo>
                  <a:pt x="719591" y="116821"/>
                  <a:pt x="715509" y="126251"/>
                  <a:pt x="701900" y="123524"/>
                </a:cubicBezTo>
                <a:cubicBezTo>
                  <a:pt x="702013" y="118866"/>
                  <a:pt x="705642" y="119889"/>
                  <a:pt x="707911" y="118753"/>
                </a:cubicBezTo>
                <a:cubicBezTo>
                  <a:pt x="713014" y="114776"/>
                  <a:pt x="717323" y="117162"/>
                  <a:pt x="722313" y="113868"/>
                </a:cubicBezTo>
                <a:cubicBezTo>
                  <a:pt x="726055" y="111368"/>
                  <a:pt x="727190" y="106142"/>
                  <a:pt x="731272" y="104324"/>
                </a:cubicBezTo>
                <a:cubicBezTo>
                  <a:pt x="740798" y="100121"/>
                  <a:pt x="749871" y="102734"/>
                  <a:pt x="760417" y="99326"/>
                </a:cubicBezTo>
                <a:close/>
                <a:moveTo>
                  <a:pt x="1664944" y="93191"/>
                </a:moveTo>
                <a:cubicBezTo>
                  <a:pt x="1670047" y="94327"/>
                  <a:pt x="1671748" y="101143"/>
                  <a:pt x="1671068" y="112050"/>
                </a:cubicBezTo>
                <a:cubicBezTo>
                  <a:pt x="1665851" y="110914"/>
                  <a:pt x="1664150" y="104097"/>
                  <a:pt x="1664944" y="93191"/>
                </a:cubicBezTo>
                <a:close/>
                <a:moveTo>
                  <a:pt x="1618447" y="93191"/>
                </a:moveTo>
                <a:cubicBezTo>
                  <a:pt x="1621396" y="92736"/>
                  <a:pt x="1622530" y="105915"/>
                  <a:pt x="1620829" y="108642"/>
                </a:cubicBezTo>
                <a:cubicBezTo>
                  <a:pt x="1619695" y="110687"/>
                  <a:pt x="1617540" y="96713"/>
                  <a:pt x="1615159" y="99098"/>
                </a:cubicBezTo>
                <a:cubicBezTo>
                  <a:pt x="1616293" y="95122"/>
                  <a:pt x="1617540" y="93304"/>
                  <a:pt x="1618447" y="93191"/>
                </a:cubicBezTo>
                <a:close/>
                <a:moveTo>
                  <a:pt x="1592137" y="93191"/>
                </a:moveTo>
                <a:cubicBezTo>
                  <a:pt x="1592818" y="93532"/>
                  <a:pt x="1593044" y="94781"/>
                  <a:pt x="1593044" y="96145"/>
                </a:cubicBezTo>
                <a:cubicBezTo>
                  <a:pt x="1592591" y="101598"/>
                  <a:pt x="1590323" y="98758"/>
                  <a:pt x="1590323" y="96145"/>
                </a:cubicBezTo>
                <a:cubicBezTo>
                  <a:pt x="1590549" y="93418"/>
                  <a:pt x="1591457" y="92850"/>
                  <a:pt x="1592137" y="93191"/>
                </a:cubicBezTo>
                <a:close/>
                <a:moveTo>
                  <a:pt x="918959" y="93191"/>
                </a:moveTo>
                <a:cubicBezTo>
                  <a:pt x="918959" y="97735"/>
                  <a:pt x="915557" y="96826"/>
                  <a:pt x="913289" y="97962"/>
                </a:cubicBezTo>
                <a:cubicBezTo>
                  <a:pt x="913289" y="93304"/>
                  <a:pt x="916804" y="94327"/>
                  <a:pt x="918959" y="93191"/>
                </a:cubicBezTo>
                <a:close/>
                <a:moveTo>
                  <a:pt x="1537702" y="87056"/>
                </a:moveTo>
                <a:cubicBezTo>
                  <a:pt x="1539290" y="89442"/>
                  <a:pt x="1535548" y="93304"/>
                  <a:pt x="1534754" y="92055"/>
                </a:cubicBezTo>
                <a:cubicBezTo>
                  <a:pt x="1533166" y="89555"/>
                  <a:pt x="1536908" y="85693"/>
                  <a:pt x="1537702" y="87056"/>
                </a:cubicBezTo>
                <a:close/>
                <a:moveTo>
                  <a:pt x="1643056" y="86829"/>
                </a:moveTo>
                <a:cubicBezTo>
                  <a:pt x="1644417" y="86942"/>
                  <a:pt x="1645665" y="88646"/>
                  <a:pt x="1645665" y="91032"/>
                </a:cubicBezTo>
                <a:cubicBezTo>
                  <a:pt x="1644417" y="97849"/>
                  <a:pt x="1643170" y="90464"/>
                  <a:pt x="1639881" y="91032"/>
                </a:cubicBezTo>
                <a:cubicBezTo>
                  <a:pt x="1640221" y="87965"/>
                  <a:pt x="1641696" y="86715"/>
                  <a:pt x="1643056" y="86829"/>
                </a:cubicBezTo>
                <a:close/>
                <a:moveTo>
                  <a:pt x="1608127" y="86829"/>
                </a:moveTo>
                <a:cubicBezTo>
                  <a:pt x="1607560" y="95349"/>
                  <a:pt x="1603138" y="97849"/>
                  <a:pt x="1596447" y="96599"/>
                </a:cubicBezTo>
                <a:cubicBezTo>
                  <a:pt x="1598261" y="90123"/>
                  <a:pt x="1602797" y="87624"/>
                  <a:pt x="1608127" y="86829"/>
                </a:cubicBezTo>
                <a:close/>
                <a:moveTo>
                  <a:pt x="1282539" y="84216"/>
                </a:moveTo>
                <a:cubicBezTo>
                  <a:pt x="1281632" y="82852"/>
                  <a:pt x="1278229" y="86601"/>
                  <a:pt x="1279704" y="88987"/>
                </a:cubicBezTo>
                <a:cubicBezTo>
                  <a:pt x="1280611" y="90351"/>
                  <a:pt x="1284126" y="86715"/>
                  <a:pt x="1282539" y="84216"/>
                </a:cubicBezTo>
                <a:close/>
                <a:moveTo>
                  <a:pt x="1080563" y="74559"/>
                </a:moveTo>
                <a:cubicBezTo>
                  <a:pt x="1080449" y="79103"/>
                  <a:pt x="1077047" y="78194"/>
                  <a:pt x="1074779" y="79331"/>
                </a:cubicBezTo>
                <a:cubicBezTo>
                  <a:pt x="1074779" y="74559"/>
                  <a:pt x="1078295" y="75581"/>
                  <a:pt x="1080563" y="74559"/>
                </a:cubicBezTo>
                <a:close/>
                <a:moveTo>
                  <a:pt x="843998" y="68424"/>
                </a:moveTo>
                <a:cubicBezTo>
                  <a:pt x="837987" y="77854"/>
                  <a:pt x="846152" y="81375"/>
                  <a:pt x="852957" y="82852"/>
                </a:cubicBezTo>
                <a:cubicBezTo>
                  <a:pt x="849895" y="83420"/>
                  <a:pt x="851936" y="94895"/>
                  <a:pt x="850122" y="97167"/>
                </a:cubicBezTo>
                <a:cubicBezTo>
                  <a:pt x="847627" y="100348"/>
                  <a:pt x="847513" y="92736"/>
                  <a:pt x="847173" y="92623"/>
                </a:cubicBezTo>
                <a:cubicBezTo>
                  <a:pt x="844678" y="91827"/>
                  <a:pt x="843998" y="97167"/>
                  <a:pt x="844225" y="97167"/>
                </a:cubicBezTo>
                <a:cubicBezTo>
                  <a:pt x="841730" y="96372"/>
                  <a:pt x="841389" y="92964"/>
                  <a:pt x="838441" y="92623"/>
                </a:cubicBezTo>
                <a:cubicBezTo>
                  <a:pt x="835832" y="92282"/>
                  <a:pt x="830049" y="99439"/>
                  <a:pt x="820749" y="97394"/>
                </a:cubicBezTo>
                <a:cubicBezTo>
                  <a:pt x="818935" y="96940"/>
                  <a:pt x="814059" y="92964"/>
                  <a:pt x="815079" y="92850"/>
                </a:cubicBezTo>
                <a:cubicBezTo>
                  <a:pt x="813378" y="93077"/>
                  <a:pt x="801244" y="109778"/>
                  <a:pt x="797615" y="102507"/>
                </a:cubicBezTo>
                <a:cubicBezTo>
                  <a:pt x="794553" y="96599"/>
                  <a:pt x="789109" y="104097"/>
                  <a:pt x="782645" y="97508"/>
                </a:cubicBezTo>
                <a:cubicBezTo>
                  <a:pt x="785140" y="87510"/>
                  <a:pt x="792285" y="94213"/>
                  <a:pt x="797388" y="92850"/>
                </a:cubicBezTo>
                <a:cubicBezTo>
                  <a:pt x="808728" y="89328"/>
                  <a:pt x="821657" y="81375"/>
                  <a:pt x="826533" y="68538"/>
                </a:cubicBezTo>
                <a:cubicBezTo>
                  <a:pt x="832771" y="78876"/>
                  <a:pt x="834812" y="66152"/>
                  <a:pt x="843998" y="68424"/>
                </a:cubicBezTo>
                <a:close/>
                <a:moveTo>
                  <a:pt x="1612097" y="62289"/>
                </a:moveTo>
                <a:cubicBezTo>
                  <a:pt x="1613684" y="64675"/>
                  <a:pt x="1610169" y="68311"/>
                  <a:pt x="1609375" y="67061"/>
                </a:cubicBezTo>
                <a:cubicBezTo>
                  <a:pt x="1607787" y="64675"/>
                  <a:pt x="1611303" y="60926"/>
                  <a:pt x="1612097" y="62289"/>
                </a:cubicBezTo>
                <a:close/>
                <a:moveTo>
                  <a:pt x="1361469" y="62062"/>
                </a:moveTo>
                <a:lnTo>
                  <a:pt x="1365735" y="71858"/>
                </a:lnTo>
                <a:lnTo>
                  <a:pt x="1365375" y="72408"/>
                </a:lnTo>
                <a:lnTo>
                  <a:pt x="1360250" y="70114"/>
                </a:lnTo>
                <a:cubicBezTo>
                  <a:pt x="1358634" y="68651"/>
                  <a:pt x="1356990" y="67231"/>
                  <a:pt x="1354211" y="67742"/>
                </a:cubicBezTo>
                <a:cubicBezTo>
                  <a:pt x="1353644" y="63653"/>
                  <a:pt x="1357840" y="61494"/>
                  <a:pt x="1361469" y="62062"/>
                </a:cubicBezTo>
                <a:close/>
                <a:moveTo>
                  <a:pt x="1132276" y="62062"/>
                </a:moveTo>
                <a:cubicBezTo>
                  <a:pt x="1132956" y="62403"/>
                  <a:pt x="1133523" y="63880"/>
                  <a:pt x="1133523" y="65243"/>
                </a:cubicBezTo>
                <a:cubicBezTo>
                  <a:pt x="1132956" y="70696"/>
                  <a:pt x="1130575" y="67970"/>
                  <a:pt x="1130575" y="65243"/>
                </a:cubicBezTo>
                <a:cubicBezTo>
                  <a:pt x="1130802" y="62516"/>
                  <a:pt x="1131595" y="61721"/>
                  <a:pt x="1132276" y="62062"/>
                </a:cubicBezTo>
                <a:close/>
                <a:moveTo>
                  <a:pt x="1087027" y="62062"/>
                </a:moveTo>
                <a:cubicBezTo>
                  <a:pt x="1092697" y="63993"/>
                  <a:pt x="1099842" y="63766"/>
                  <a:pt x="1098934" y="76377"/>
                </a:cubicBezTo>
                <a:cubicBezTo>
                  <a:pt x="1093945" y="77399"/>
                  <a:pt x="1091450" y="68197"/>
                  <a:pt x="1090202" y="76377"/>
                </a:cubicBezTo>
                <a:cubicBezTo>
                  <a:pt x="1087821" y="77286"/>
                  <a:pt x="1087254" y="74445"/>
                  <a:pt x="1087027" y="71605"/>
                </a:cubicBezTo>
                <a:cubicBezTo>
                  <a:pt x="1087027" y="68311"/>
                  <a:pt x="1087140" y="65243"/>
                  <a:pt x="1087027" y="62062"/>
                </a:cubicBezTo>
                <a:close/>
                <a:moveTo>
                  <a:pt x="1008096" y="62062"/>
                </a:moveTo>
                <a:cubicBezTo>
                  <a:pt x="1008777" y="62403"/>
                  <a:pt x="1009344" y="63880"/>
                  <a:pt x="1009344" y="65243"/>
                </a:cubicBezTo>
                <a:cubicBezTo>
                  <a:pt x="1008777" y="70696"/>
                  <a:pt x="1006282" y="67970"/>
                  <a:pt x="1006282" y="65243"/>
                </a:cubicBezTo>
                <a:cubicBezTo>
                  <a:pt x="1006622" y="62516"/>
                  <a:pt x="1007416" y="61721"/>
                  <a:pt x="1008096" y="62062"/>
                </a:cubicBezTo>
                <a:close/>
                <a:moveTo>
                  <a:pt x="973734" y="62062"/>
                </a:moveTo>
                <a:cubicBezTo>
                  <a:pt x="974982" y="73536"/>
                  <a:pt x="960352" y="59335"/>
                  <a:pt x="965002" y="76377"/>
                </a:cubicBezTo>
                <a:cubicBezTo>
                  <a:pt x="962507" y="64448"/>
                  <a:pt x="942207" y="82057"/>
                  <a:pt x="944362" y="62289"/>
                </a:cubicBezTo>
                <a:cubicBezTo>
                  <a:pt x="954228" y="62176"/>
                  <a:pt x="963981" y="62176"/>
                  <a:pt x="973734" y="62062"/>
                </a:cubicBezTo>
                <a:close/>
                <a:moveTo>
                  <a:pt x="1022952" y="56041"/>
                </a:moveTo>
                <a:cubicBezTo>
                  <a:pt x="1026581" y="57290"/>
                  <a:pt x="1027602" y="62971"/>
                  <a:pt x="1032932" y="61494"/>
                </a:cubicBezTo>
                <a:cubicBezTo>
                  <a:pt x="1034520" y="68311"/>
                  <a:pt x="1021818" y="73309"/>
                  <a:pt x="1030324" y="75922"/>
                </a:cubicBezTo>
                <a:cubicBezTo>
                  <a:pt x="1030891" y="89555"/>
                  <a:pt x="1010931" y="70128"/>
                  <a:pt x="1015694" y="90237"/>
                </a:cubicBezTo>
                <a:cubicBezTo>
                  <a:pt x="1011612" y="88760"/>
                  <a:pt x="1013199" y="78308"/>
                  <a:pt x="1012632" y="71151"/>
                </a:cubicBezTo>
                <a:cubicBezTo>
                  <a:pt x="1021818" y="82057"/>
                  <a:pt x="1022045" y="70015"/>
                  <a:pt x="1018416" y="56836"/>
                </a:cubicBezTo>
                <a:cubicBezTo>
                  <a:pt x="1020457" y="55927"/>
                  <a:pt x="1021818" y="55700"/>
                  <a:pt x="1022952" y="56041"/>
                </a:cubicBezTo>
                <a:close/>
                <a:moveTo>
                  <a:pt x="1615159" y="55927"/>
                </a:moveTo>
                <a:cubicBezTo>
                  <a:pt x="1617087" y="55814"/>
                  <a:pt x="1618901" y="55927"/>
                  <a:pt x="1620829" y="55927"/>
                </a:cubicBezTo>
                <a:cubicBezTo>
                  <a:pt x="1620942" y="59108"/>
                  <a:pt x="1621056" y="62289"/>
                  <a:pt x="1621056" y="65470"/>
                </a:cubicBezTo>
                <a:cubicBezTo>
                  <a:pt x="1619128" y="65470"/>
                  <a:pt x="1617087" y="65470"/>
                  <a:pt x="1615159" y="65470"/>
                </a:cubicBezTo>
                <a:cubicBezTo>
                  <a:pt x="1615045" y="62176"/>
                  <a:pt x="1615159" y="58995"/>
                  <a:pt x="1615159" y="55927"/>
                </a:cubicBezTo>
                <a:close/>
                <a:moveTo>
                  <a:pt x="1183308" y="55927"/>
                </a:moveTo>
                <a:cubicBezTo>
                  <a:pt x="1184669" y="56041"/>
                  <a:pt x="1186030" y="57518"/>
                  <a:pt x="1186144" y="59903"/>
                </a:cubicBezTo>
                <a:cubicBezTo>
                  <a:pt x="1184896" y="66720"/>
                  <a:pt x="1183535" y="59449"/>
                  <a:pt x="1180360" y="59903"/>
                </a:cubicBezTo>
                <a:cubicBezTo>
                  <a:pt x="1180700" y="56950"/>
                  <a:pt x="1181948" y="55814"/>
                  <a:pt x="1183308" y="55927"/>
                </a:cubicBezTo>
                <a:close/>
                <a:moveTo>
                  <a:pt x="1104151" y="55927"/>
                </a:moveTo>
                <a:cubicBezTo>
                  <a:pt x="1109254" y="55132"/>
                  <a:pt x="1115945" y="65243"/>
                  <a:pt x="1122976" y="61040"/>
                </a:cubicBezTo>
                <a:cubicBezTo>
                  <a:pt x="1119121" y="73423"/>
                  <a:pt x="1105058" y="62289"/>
                  <a:pt x="1099615" y="61267"/>
                </a:cubicBezTo>
                <a:cubicBezTo>
                  <a:pt x="1100862" y="57631"/>
                  <a:pt x="1102450" y="56154"/>
                  <a:pt x="1104151" y="55927"/>
                </a:cubicBezTo>
                <a:close/>
                <a:moveTo>
                  <a:pt x="1055500" y="55927"/>
                </a:moveTo>
                <a:cubicBezTo>
                  <a:pt x="1058335" y="59335"/>
                  <a:pt x="1060036" y="64448"/>
                  <a:pt x="1061510" y="70015"/>
                </a:cubicBezTo>
                <a:cubicBezTo>
                  <a:pt x="1066727" y="70583"/>
                  <a:pt x="1067634" y="64221"/>
                  <a:pt x="1073191" y="65243"/>
                </a:cubicBezTo>
                <a:cubicBezTo>
                  <a:pt x="1072284" y="81035"/>
                  <a:pt x="1056521" y="73082"/>
                  <a:pt x="1046994" y="75127"/>
                </a:cubicBezTo>
                <a:cubicBezTo>
                  <a:pt x="1047448" y="69560"/>
                  <a:pt x="1046087" y="66493"/>
                  <a:pt x="1043819" y="65470"/>
                </a:cubicBezTo>
                <a:cubicBezTo>
                  <a:pt x="1041664" y="52519"/>
                  <a:pt x="1057655" y="68765"/>
                  <a:pt x="1055500" y="55927"/>
                </a:cubicBezTo>
                <a:close/>
                <a:moveTo>
                  <a:pt x="1434956" y="49792"/>
                </a:moveTo>
                <a:cubicBezTo>
                  <a:pt x="1446184" y="48770"/>
                  <a:pt x="1435977" y="53655"/>
                  <a:pt x="1437905" y="63993"/>
                </a:cubicBezTo>
                <a:cubicBezTo>
                  <a:pt x="1446297" y="67970"/>
                  <a:pt x="1445276" y="57177"/>
                  <a:pt x="1452421" y="59108"/>
                </a:cubicBezTo>
                <a:cubicBezTo>
                  <a:pt x="1452534" y="65357"/>
                  <a:pt x="1457751" y="63425"/>
                  <a:pt x="1458545" y="68538"/>
                </a:cubicBezTo>
                <a:cubicBezTo>
                  <a:pt x="1462401" y="68651"/>
                  <a:pt x="1461267" y="77058"/>
                  <a:pt x="1464555" y="78081"/>
                </a:cubicBezTo>
                <a:cubicBezTo>
                  <a:pt x="1469432" y="76149"/>
                  <a:pt x="1463762" y="72060"/>
                  <a:pt x="1464329" y="63880"/>
                </a:cubicBezTo>
                <a:cubicBezTo>
                  <a:pt x="1472947" y="68083"/>
                  <a:pt x="1473401" y="68197"/>
                  <a:pt x="1481907" y="63880"/>
                </a:cubicBezTo>
                <a:cubicBezTo>
                  <a:pt x="1482927" y="76377"/>
                  <a:pt x="1491433" y="72741"/>
                  <a:pt x="1496649" y="73196"/>
                </a:cubicBezTo>
                <a:cubicBezTo>
                  <a:pt x="1498124" y="73309"/>
                  <a:pt x="1500392" y="77854"/>
                  <a:pt x="1499598" y="77967"/>
                </a:cubicBezTo>
                <a:cubicBezTo>
                  <a:pt x="1503227" y="77854"/>
                  <a:pt x="1503794" y="71264"/>
                  <a:pt x="1508330" y="73196"/>
                </a:cubicBezTo>
                <a:cubicBezTo>
                  <a:pt x="1518423" y="77286"/>
                  <a:pt x="1528630" y="77626"/>
                  <a:pt x="1531919" y="96826"/>
                </a:cubicBezTo>
                <a:cubicBezTo>
                  <a:pt x="1536908" y="96826"/>
                  <a:pt x="1541785" y="96713"/>
                  <a:pt x="1546661" y="96826"/>
                </a:cubicBezTo>
                <a:cubicBezTo>
                  <a:pt x="1544620" y="116253"/>
                  <a:pt x="1565714" y="97622"/>
                  <a:pt x="1561518" y="120570"/>
                </a:cubicBezTo>
                <a:cubicBezTo>
                  <a:pt x="1570817" y="122843"/>
                  <a:pt x="1567982" y="105801"/>
                  <a:pt x="1578982" y="110914"/>
                </a:cubicBezTo>
                <a:cubicBezTo>
                  <a:pt x="1579322" y="118412"/>
                  <a:pt x="1586467" y="114549"/>
                  <a:pt x="1584993" y="125115"/>
                </a:cubicBezTo>
                <a:cubicBezTo>
                  <a:pt x="1590549" y="129205"/>
                  <a:pt x="1591684" y="116253"/>
                  <a:pt x="1593725" y="115458"/>
                </a:cubicBezTo>
                <a:cubicBezTo>
                  <a:pt x="1596560" y="114322"/>
                  <a:pt x="1598375" y="120457"/>
                  <a:pt x="1602457" y="120343"/>
                </a:cubicBezTo>
                <a:cubicBezTo>
                  <a:pt x="1606426" y="120343"/>
                  <a:pt x="1608808" y="118071"/>
                  <a:pt x="1611189" y="115458"/>
                </a:cubicBezTo>
                <a:cubicBezTo>
                  <a:pt x="1619128" y="111936"/>
                  <a:pt x="1617200" y="124888"/>
                  <a:pt x="1623097" y="125001"/>
                </a:cubicBezTo>
                <a:cubicBezTo>
                  <a:pt x="1632056" y="128409"/>
                  <a:pt x="1631716" y="116594"/>
                  <a:pt x="1640675" y="120002"/>
                </a:cubicBezTo>
                <a:cubicBezTo>
                  <a:pt x="1639768" y="110232"/>
                  <a:pt x="1632737" y="110459"/>
                  <a:pt x="1628767" y="105688"/>
                </a:cubicBezTo>
                <a:cubicBezTo>
                  <a:pt x="1630242" y="93304"/>
                  <a:pt x="1640675" y="105801"/>
                  <a:pt x="1640562" y="105688"/>
                </a:cubicBezTo>
                <a:cubicBezTo>
                  <a:pt x="1647366" y="112959"/>
                  <a:pt x="1647820" y="106937"/>
                  <a:pt x="1655191" y="105461"/>
                </a:cubicBezTo>
                <a:cubicBezTo>
                  <a:pt x="1655078" y="111595"/>
                  <a:pt x="1651562" y="112277"/>
                  <a:pt x="1652469" y="120002"/>
                </a:cubicBezTo>
                <a:cubicBezTo>
                  <a:pt x="1659387" y="129432"/>
                  <a:pt x="1671748" y="129773"/>
                  <a:pt x="1670274" y="153176"/>
                </a:cubicBezTo>
                <a:cubicBezTo>
                  <a:pt x="1676058" y="141474"/>
                  <a:pt x="1674697" y="148518"/>
                  <a:pt x="1684790" y="143633"/>
                </a:cubicBezTo>
                <a:cubicBezTo>
                  <a:pt x="1684676" y="149768"/>
                  <a:pt x="1680934" y="150222"/>
                  <a:pt x="1681728" y="157834"/>
                </a:cubicBezTo>
                <a:cubicBezTo>
                  <a:pt x="1682182" y="166241"/>
                  <a:pt x="1689326" y="160561"/>
                  <a:pt x="1693636" y="162606"/>
                </a:cubicBezTo>
                <a:cubicBezTo>
                  <a:pt x="1693976" y="162719"/>
                  <a:pt x="1693522" y="166923"/>
                  <a:pt x="1693636" y="167377"/>
                </a:cubicBezTo>
                <a:cubicBezTo>
                  <a:pt x="1694316" y="168741"/>
                  <a:pt x="1698399" y="166468"/>
                  <a:pt x="1699419" y="167264"/>
                </a:cubicBezTo>
                <a:cubicBezTo>
                  <a:pt x="1701461" y="168513"/>
                  <a:pt x="1703842" y="171808"/>
                  <a:pt x="1705543" y="172149"/>
                </a:cubicBezTo>
                <a:cubicBezTo>
                  <a:pt x="1713141" y="173739"/>
                  <a:pt x="1720059" y="164764"/>
                  <a:pt x="1725843" y="167036"/>
                </a:cubicBezTo>
                <a:cubicBezTo>
                  <a:pt x="1727317" y="167604"/>
                  <a:pt x="1729245" y="172035"/>
                  <a:pt x="1729018" y="171922"/>
                </a:cubicBezTo>
                <a:cubicBezTo>
                  <a:pt x="1732194" y="172944"/>
                  <a:pt x="1737977" y="169309"/>
                  <a:pt x="1740699" y="171808"/>
                </a:cubicBezTo>
                <a:cubicBezTo>
                  <a:pt x="1742854" y="173626"/>
                  <a:pt x="1744328" y="184759"/>
                  <a:pt x="1746710" y="186123"/>
                </a:cubicBezTo>
                <a:cubicBezTo>
                  <a:pt x="1749885" y="188054"/>
                  <a:pt x="1751019" y="178284"/>
                  <a:pt x="1755442" y="181351"/>
                </a:cubicBezTo>
                <a:cubicBezTo>
                  <a:pt x="1754988" y="203050"/>
                  <a:pt x="1768370" y="181805"/>
                  <a:pt x="1760205" y="177716"/>
                </a:cubicBezTo>
                <a:cubicBezTo>
                  <a:pt x="1759638" y="178284"/>
                  <a:pt x="1758844" y="178624"/>
                  <a:pt x="1757937" y="178738"/>
                </a:cubicBezTo>
                <a:cubicBezTo>
                  <a:pt x="1758050" y="177829"/>
                  <a:pt x="1758277" y="177148"/>
                  <a:pt x="1758390" y="176352"/>
                </a:cubicBezTo>
                <a:cubicBezTo>
                  <a:pt x="1758277" y="170104"/>
                  <a:pt x="1750112" y="170331"/>
                  <a:pt x="1749431" y="176352"/>
                </a:cubicBezTo>
                <a:cubicBezTo>
                  <a:pt x="1746483" y="174875"/>
                  <a:pt x="1745802" y="170104"/>
                  <a:pt x="1743648" y="167036"/>
                </a:cubicBezTo>
                <a:cubicBezTo>
                  <a:pt x="1741606" y="163855"/>
                  <a:pt x="1737977" y="163401"/>
                  <a:pt x="1737524" y="157493"/>
                </a:cubicBezTo>
                <a:cubicBezTo>
                  <a:pt x="1732874" y="157039"/>
                  <a:pt x="1727544" y="158175"/>
                  <a:pt x="1728791" y="147950"/>
                </a:cubicBezTo>
                <a:cubicBezTo>
                  <a:pt x="1735709" y="147837"/>
                  <a:pt x="1737297" y="156244"/>
                  <a:pt x="1746256" y="152722"/>
                </a:cubicBezTo>
                <a:cubicBezTo>
                  <a:pt x="1750906" y="152267"/>
                  <a:pt x="1748637" y="140452"/>
                  <a:pt x="1755215" y="142951"/>
                </a:cubicBezTo>
                <a:cubicBezTo>
                  <a:pt x="1755215" y="146246"/>
                  <a:pt x="1755215" y="149313"/>
                  <a:pt x="1755215" y="152494"/>
                </a:cubicBezTo>
                <a:cubicBezTo>
                  <a:pt x="1764174" y="159538"/>
                  <a:pt x="1774381" y="138066"/>
                  <a:pt x="1772906" y="157266"/>
                </a:cubicBezTo>
                <a:cubicBezTo>
                  <a:pt x="1779824" y="143065"/>
                  <a:pt x="1795588" y="171467"/>
                  <a:pt x="1802279" y="156925"/>
                </a:cubicBezTo>
                <a:cubicBezTo>
                  <a:pt x="1806475" y="157834"/>
                  <a:pt x="1805227" y="167945"/>
                  <a:pt x="1807949" y="171354"/>
                </a:cubicBezTo>
                <a:cubicBezTo>
                  <a:pt x="1811124" y="175216"/>
                  <a:pt x="1816795" y="172149"/>
                  <a:pt x="1819856" y="175898"/>
                </a:cubicBezTo>
                <a:cubicBezTo>
                  <a:pt x="1822125" y="178624"/>
                  <a:pt x="1819063" y="185100"/>
                  <a:pt x="1823032" y="185441"/>
                </a:cubicBezTo>
                <a:cubicBezTo>
                  <a:pt x="1826434" y="185782"/>
                  <a:pt x="1824279" y="189076"/>
                  <a:pt x="1825867" y="190440"/>
                </a:cubicBezTo>
                <a:cubicBezTo>
                  <a:pt x="1832445" y="196234"/>
                  <a:pt x="1836641" y="199301"/>
                  <a:pt x="1837775" y="209526"/>
                </a:cubicBezTo>
                <a:cubicBezTo>
                  <a:pt x="1846167" y="206913"/>
                  <a:pt x="1861023" y="203278"/>
                  <a:pt x="1855466" y="218615"/>
                </a:cubicBezTo>
                <a:cubicBezTo>
                  <a:pt x="1863064" y="216570"/>
                  <a:pt x="1876673" y="216797"/>
                  <a:pt x="1884838" y="218615"/>
                </a:cubicBezTo>
                <a:cubicBezTo>
                  <a:pt x="1884952" y="218728"/>
                  <a:pt x="1884611" y="223045"/>
                  <a:pt x="1884838" y="223386"/>
                </a:cubicBezTo>
                <a:cubicBezTo>
                  <a:pt x="1885972" y="225886"/>
                  <a:pt x="1888807" y="219183"/>
                  <a:pt x="1887560" y="218615"/>
                </a:cubicBezTo>
                <a:cubicBezTo>
                  <a:pt x="1894364" y="221796"/>
                  <a:pt x="1896065" y="229294"/>
                  <a:pt x="1899467" y="232702"/>
                </a:cubicBezTo>
                <a:cubicBezTo>
                  <a:pt x="1903550" y="236906"/>
                  <a:pt x="1915231" y="231112"/>
                  <a:pt x="1911375" y="247017"/>
                </a:cubicBezTo>
                <a:cubicBezTo>
                  <a:pt x="1907519" y="247017"/>
                  <a:pt x="1903323" y="247017"/>
                  <a:pt x="1899467" y="247017"/>
                </a:cubicBezTo>
                <a:cubicBezTo>
                  <a:pt x="1901282" y="256787"/>
                  <a:pt x="1904117" y="265081"/>
                  <a:pt x="1914097" y="261218"/>
                </a:cubicBezTo>
                <a:cubicBezTo>
                  <a:pt x="1914210" y="270875"/>
                  <a:pt x="1914437" y="280304"/>
                  <a:pt x="1914550" y="289847"/>
                </a:cubicBezTo>
                <a:cubicBezTo>
                  <a:pt x="1918747" y="297459"/>
                  <a:pt x="1924757" y="302003"/>
                  <a:pt x="1932242" y="304162"/>
                </a:cubicBezTo>
                <a:cubicBezTo>
                  <a:pt x="1928159" y="330065"/>
                  <a:pt x="1947325" y="317681"/>
                  <a:pt x="1947098" y="337449"/>
                </a:cubicBezTo>
                <a:cubicBezTo>
                  <a:pt x="1952995" y="337336"/>
                  <a:pt x="1958892" y="337449"/>
                  <a:pt x="1964789" y="337449"/>
                </a:cubicBezTo>
                <a:cubicBezTo>
                  <a:pt x="1966037" y="353127"/>
                  <a:pt x="1973408" y="358240"/>
                  <a:pt x="1976697" y="370623"/>
                </a:cubicBezTo>
                <a:cubicBezTo>
                  <a:pt x="1982027" y="368578"/>
                  <a:pt x="1985316" y="373690"/>
                  <a:pt x="1988378" y="375395"/>
                </a:cubicBezTo>
                <a:cubicBezTo>
                  <a:pt x="1991667" y="377212"/>
                  <a:pt x="1995976" y="376985"/>
                  <a:pt x="2000285" y="380166"/>
                </a:cubicBezTo>
                <a:cubicBezTo>
                  <a:pt x="2001306" y="380848"/>
                  <a:pt x="2001873" y="388460"/>
                  <a:pt x="2003007" y="389709"/>
                </a:cubicBezTo>
                <a:cubicBezTo>
                  <a:pt x="2005842" y="392322"/>
                  <a:pt x="2011966" y="387323"/>
                  <a:pt x="2011966" y="394367"/>
                </a:cubicBezTo>
                <a:cubicBezTo>
                  <a:pt x="2015028" y="397662"/>
                  <a:pt x="2014461" y="385051"/>
                  <a:pt x="2014915" y="384938"/>
                </a:cubicBezTo>
                <a:cubicBezTo>
                  <a:pt x="2020245" y="382438"/>
                  <a:pt x="2016276" y="403342"/>
                  <a:pt x="2026709" y="399025"/>
                </a:cubicBezTo>
                <a:cubicBezTo>
                  <a:pt x="2026822" y="408114"/>
                  <a:pt x="2018771" y="400843"/>
                  <a:pt x="2014915" y="403910"/>
                </a:cubicBezTo>
                <a:cubicBezTo>
                  <a:pt x="2008564" y="409136"/>
                  <a:pt x="2007997" y="430154"/>
                  <a:pt x="2000512" y="418225"/>
                </a:cubicBezTo>
                <a:cubicBezTo>
                  <a:pt x="2004368" y="442424"/>
                  <a:pt x="2023647" y="441174"/>
                  <a:pt x="2036008" y="451399"/>
                </a:cubicBezTo>
                <a:cubicBezTo>
                  <a:pt x="2035441" y="458442"/>
                  <a:pt x="2028750" y="456057"/>
                  <a:pt x="2024101" y="456511"/>
                </a:cubicBezTo>
                <a:cubicBezTo>
                  <a:pt x="2021719" y="465827"/>
                  <a:pt x="2028750" y="463100"/>
                  <a:pt x="2029998" y="465827"/>
                </a:cubicBezTo>
                <a:cubicBezTo>
                  <a:pt x="2032266" y="470485"/>
                  <a:pt x="2030451" y="476620"/>
                  <a:pt x="2033173" y="480142"/>
                </a:cubicBezTo>
                <a:cubicBezTo>
                  <a:pt x="2035101" y="482527"/>
                  <a:pt x="2039864" y="478210"/>
                  <a:pt x="2041905" y="480142"/>
                </a:cubicBezTo>
                <a:cubicBezTo>
                  <a:pt x="2043380" y="481505"/>
                  <a:pt x="2046215" y="487526"/>
                  <a:pt x="2047916" y="489685"/>
                </a:cubicBezTo>
                <a:cubicBezTo>
                  <a:pt x="2049844" y="492071"/>
                  <a:pt x="2052225" y="497637"/>
                  <a:pt x="2053813" y="499228"/>
                </a:cubicBezTo>
                <a:cubicBezTo>
                  <a:pt x="2060277" y="505363"/>
                  <a:pt x="2067308" y="503886"/>
                  <a:pt x="2071504" y="508544"/>
                </a:cubicBezTo>
                <a:cubicBezTo>
                  <a:pt x="2074680" y="512066"/>
                  <a:pt x="2078082" y="522972"/>
                  <a:pt x="2080463" y="527744"/>
                </a:cubicBezTo>
                <a:cubicBezTo>
                  <a:pt x="2095660" y="525131"/>
                  <a:pt x="2098608" y="542626"/>
                  <a:pt x="2109836" y="546603"/>
                </a:cubicBezTo>
                <a:cubicBezTo>
                  <a:pt x="2109382" y="555464"/>
                  <a:pt x="2100083" y="549670"/>
                  <a:pt x="2098268" y="556373"/>
                </a:cubicBezTo>
                <a:cubicBezTo>
                  <a:pt x="2091350" y="557850"/>
                  <a:pt x="2096567" y="578640"/>
                  <a:pt x="2086587" y="575232"/>
                </a:cubicBezTo>
                <a:cubicBezTo>
                  <a:pt x="2090216" y="563190"/>
                  <a:pt x="2085000" y="560577"/>
                  <a:pt x="2089423" y="556373"/>
                </a:cubicBezTo>
                <a:cubicBezTo>
                  <a:pt x="2086474" y="549897"/>
                  <a:pt x="2081598" y="546716"/>
                  <a:pt x="2077628" y="541831"/>
                </a:cubicBezTo>
                <a:cubicBezTo>
                  <a:pt x="2074113" y="542399"/>
                  <a:pt x="2070824" y="543422"/>
                  <a:pt x="2071958" y="551602"/>
                </a:cubicBezTo>
                <a:cubicBezTo>
                  <a:pt x="2062659" y="553987"/>
                  <a:pt x="2059597" y="540468"/>
                  <a:pt x="2056988" y="556487"/>
                </a:cubicBezTo>
                <a:cubicBezTo>
                  <a:pt x="2052225" y="556487"/>
                  <a:pt x="2055287" y="543081"/>
                  <a:pt x="2051091" y="542058"/>
                </a:cubicBezTo>
                <a:cubicBezTo>
                  <a:pt x="2042359" y="545239"/>
                  <a:pt x="2054040" y="552397"/>
                  <a:pt x="2051318" y="561258"/>
                </a:cubicBezTo>
                <a:cubicBezTo>
                  <a:pt x="2053246" y="567734"/>
                  <a:pt x="2057669" y="570233"/>
                  <a:pt x="2063226" y="570801"/>
                </a:cubicBezTo>
                <a:cubicBezTo>
                  <a:pt x="2060504" y="591478"/>
                  <a:pt x="2074226" y="584662"/>
                  <a:pt x="2075133" y="599431"/>
                </a:cubicBezTo>
                <a:cubicBezTo>
                  <a:pt x="2078762" y="599090"/>
                  <a:pt x="2079103" y="593182"/>
                  <a:pt x="2083866" y="594432"/>
                </a:cubicBezTo>
                <a:cubicBezTo>
                  <a:pt x="2091577" y="608860"/>
                  <a:pt x="2105526" y="613291"/>
                  <a:pt x="2113351" y="627833"/>
                </a:cubicBezTo>
                <a:cubicBezTo>
                  <a:pt x="2104052" y="625561"/>
                  <a:pt x="2102918" y="636354"/>
                  <a:pt x="2092711" y="632491"/>
                </a:cubicBezTo>
                <a:cubicBezTo>
                  <a:pt x="2092825" y="645442"/>
                  <a:pt x="2103371" y="647714"/>
                  <a:pt x="2107794" y="656349"/>
                </a:cubicBezTo>
                <a:cubicBezTo>
                  <a:pt x="2109382" y="659416"/>
                  <a:pt x="2108815" y="667937"/>
                  <a:pt x="2110629" y="670663"/>
                </a:cubicBezTo>
                <a:cubicBezTo>
                  <a:pt x="2113351" y="674640"/>
                  <a:pt x="2119702" y="671686"/>
                  <a:pt x="2122537" y="675435"/>
                </a:cubicBezTo>
                <a:cubicBezTo>
                  <a:pt x="2124238" y="677707"/>
                  <a:pt x="2123671" y="687250"/>
                  <a:pt x="2125486" y="689863"/>
                </a:cubicBezTo>
                <a:cubicBezTo>
                  <a:pt x="2128094" y="693726"/>
                  <a:pt x="2134104" y="695203"/>
                  <a:pt x="2137166" y="699179"/>
                </a:cubicBezTo>
                <a:cubicBezTo>
                  <a:pt x="2142497" y="706109"/>
                  <a:pt x="2146466" y="717356"/>
                  <a:pt x="2149301" y="723037"/>
                </a:cubicBezTo>
                <a:cubicBezTo>
                  <a:pt x="2150095" y="724627"/>
                  <a:pt x="2154064" y="721560"/>
                  <a:pt x="2155085" y="723037"/>
                </a:cubicBezTo>
                <a:cubicBezTo>
                  <a:pt x="2157012" y="725877"/>
                  <a:pt x="2158033" y="736897"/>
                  <a:pt x="2161209" y="737124"/>
                </a:cubicBezTo>
                <a:cubicBezTo>
                  <a:pt x="2166425" y="737579"/>
                  <a:pt x="2168240" y="747463"/>
                  <a:pt x="2169941" y="751553"/>
                </a:cubicBezTo>
                <a:cubicBezTo>
                  <a:pt x="2180261" y="752234"/>
                  <a:pt x="2183209" y="765072"/>
                  <a:pt x="2193529" y="765640"/>
                </a:cubicBezTo>
                <a:cubicBezTo>
                  <a:pt x="2192055" y="785862"/>
                  <a:pt x="2205097" y="781773"/>
                  <a:pt x="2205437" y="799041"/>
                </a:cubicBezTo>
                <a:cubicBezTo>
                  <a:pt x="2206458" y="805403"/>
                  <a:pt x="2211788" y="804608"/>
                  <a:pt x="2214396" y="808357"/>
                </a:cubicBezTo>
                <a:cubicBezTo>
                  <a:pt x="2215417" y="809834"/>
                  <a:pt x="2213375" y="816650"/>
                  <a:pt x="2214396" y="818127"/>
                </a:cubicBezTo>
                <a:cubicBezTo>
                  <a:pt x="2215303" y="819491"/>
                  <a:pt x="2219613" y="816310"/>
                  <a:pt x="2220293" y="817900"/>
                </a:cubicBezTo>
                <a:cubicBezTo>
                  <a:pt x="2222788" y="823012"/>
                  <a:pt x="2222788" y="827330"/>
                  <a:pt x="2220293" y="832328"/>
                </a:cubicBezTo>
                <a:cubicBezTo>
                  <a:pt x="2214509" y="833805"/>
                  <a:pt x="2214396" y="825966"/>
                  <a:pt x="2211447" y="822899"/>
                </a:cubicBezTo>
                <a:cubicBezTo>
                  <a:pt x="2208499" y="821308"/>
                  <a:pt x="2209406" y="833578"/>
                  <a:pt x="2211561" y="837100"/>
                </a:cubicBezTo>
                <a:cubicBezTo>
                  <a:pt x="2212355" y="838350"/>
                  <a:pt x="2216777" y="835623"/>
                  <a:pt x="2217344" y="837100"/>
                </a:cubicBezTo>
                <a:cubicBezTo>
                  <a:pt x="2218819" y="841076"/>
                  <a:pt x="2219726" y="848347"/>
                  <a:pt x="2220520" y="851415"/>
                </a:cubicBezTo>
                <a:cubicBezTo>
                  <a:pt x="2221994" y="856754"/>
                  <a:pt x="2223355" y="858686"/>
                  <a:pt x="2223468" y="865729"/>
                </a:cubicBezTo>
                <a:cubicBezTo>
                  <a:pt x="2213942" y="859026"/>
                  <a:pt x="2215417" y="834146"/>
                  <a:pt x="2199880" y="837327"/>
                </a:cubicBezTo>
                <a:cubicBezTo>
                  <a:pt x="2205210" y="815628"/>
                  <a:pt x="2188086" y="830965"/>
                  <a:pt x="2190807" y="813469"/>
                </a:cubicBezTo>
                <a:cubicBezTo>
                  <a:pt x="2183890" y="813583"/>
                  <a:pt x="2182075" y="805290"/>
                  <a:pt x="2173116" y="808698"/>
                </a:cubicBezTo>
                <a:cubicBezTo>
                  <a:pt x="2168126" y="808016"/>
                  <a:pt x="2172322" y="818582"/>
                  <a:pt x="2170508" y="823240"/>
                </a:cubicBezTo>
                <a:cubicBezTo>
                  <a:pt x="2169374" y="826193"/>
                  <a:pt x="2161549" y="822785"/>
                  <a:pt x="2164611" y="832783"/>
                </a:cubicBezTo>
                <a:cubicBezTo>
                  <a:pt x="2165064" y="841531"/>
                  <a:pt x="2174590" y="835396"/>
                  <a:pt x="2176518" y="842099"/>
                </a:cubicBezTo>
                <a:cubicBezTo>
                  <a:pt x="2174023" y="851415"/>
                  <a:pt x="2180941" y="848802"/>
                  <a:pt x="2182189" y="851642"/>
                </a:cubicBezTo>
                <a:cubicBezTo>
                  <a:pt x="2185024" y="857436"/>
                  <a:pt x="2181508" y="861980"/>
                  <a:pt x="2185364" y="866070"/>
                </a:cubicBezTo>
                <a:cubicBezTo>
                  <a:pt x="2186611" y="867433"/>
                  <a:pt x="2187859" y="870046"/>
                  <a:pt x="2188426" y="870614"/>
                </a:cubicBezTo>
                <a:cubicBezTo>
                  <a:pt x="2190127" y="872432"/>
                  <a:pt x="2195797" y="873114"/>
                  <a:pt x="2197272" y="875613"/>
                </a:cubicBezTo>
                <a:cubicBezTo>
                  <a:pt x="2199540" y="879476"/>
                  <a:pt x="2197272" y="886633"/>
                  <a:pt x="2200107" y="889701"/>
                </a:cubicBezTo>
                <a:cubicBezTo>
                  <a:pt x="2202035" y="891973"/>
                  <a:pt x="2206798" y="887997"/>
                  <a:pt x="2209066" y="889701"/>
                </a:cubicBezTo>
                <a:cubicBezTo>
                  <a:pt x="2209519" y="905038"/>
                  <a:pt x="2216210" y="919012"/>
                  <a:pt x="2221087" y="927760"/>
                </a:cubicBezTo>
                <a:cubicBezTo>
                  <a:pt x="2223468" y="932190"/>
                  <a:pt x="2223922" y="938780"/>
                  <a:pt x="2229819" y="937303"/>
                </a:cubicBezTo>
                <a:cubicBezTo>
                  <a:pt x="2229252" y="960933"/>
                  <a:pt x="2240026" y="965705"/>
                  <a:pt x="2241954" y="985018"/>
                </a:cubicBezTo>
                <a:cubicBezTo>
                  <a:pt x="2247510" y="986041"/>
                  <a:pt x="2248418" y="979679"/>
                  <a:pt x="2253634" y="980247"/>
                </a:cubicBezTo>
                <a:cubicBezTo>
                  <a:pt x="2252614" y="999674"/>
                  <a:pt x="2254882" y="1013420"/>
                  <a:pt x="2265542" y="1013534"/>
                </a:cubicBezTo>
                <a:cubicBezTo>
                  <a:pt x="2266109" y="1020691"/>
                  <a:pt x="2264748" y="1031143"/>
                  <a:pt x="2268717" y="1032620"/>
                </a:cubicBezTo>
                <a:cubicBezTo>
                  <a:pt x="2270759" y="1037392"/>
                  <a:pt x="2262934" y="1036937"/>
                  <a:pt x="2262820" y="1037505"/>
                </a:cubicBezTo>
                <a:cubicBezTo>
                  <a:pt x="2261573" y="1045572"/>
                  <a:pt x="2265882" y="1048526"/>
                  <a:pt x="2265996" y="1056365"/>
                </a:cubicBezTo>
                <a:cubicBezTo>
                  <a:pt x="2265996" y="1065453"/>
                  <a:pt x="2263047" y="1067044"/>
                  <a:pt x="2263047" y="1075678"/>
                </a:cubicBezTo>
                <a:cubicBezTo>
                  <a:pt x="2267470" y="1081131"/>
                  <a:pt x="2270419" y="1089538"/>
                  <a:pt x="2277903" y="1089879"/>
                </a:cubicBezTo>
                <a:cubicBezTo>
                  <a:pt x="2278584" y="1098400"/>
                  <a:pt x="2275068" y="1113850"/>
                  <a:pt x="2283800" y="1108965"/>
                </a:cubicBezTo>
                <a:cubicBezTo>
                  <a:pt x="2284481" y="1117940"/>
                  <a:pt x="2280625" y="1119531"/>
                  <a:pt x="2281079" y="1128052"/>
                </a:cubicBezTo>
                <a:cubicBezTo>
                  <a:pt x="2290605" y="1134982"/>
                  <a:pt x="2285161" y="1112374"/>
                  <a:pt x="2286862" y="1104080"/>
                </a:cubicBezTo>
                <a:cubicBezTo>
                  <a:pt x="2286636" y="1105103"/>
                  <a:pt x="2289357" y="1099990"/>
                  <a:pt x="2289584" y="1099422"/>
                </a:cubicBezTo>
                <a:cubicBezTo>
                  <a:pt x="2293327" y="1090106"/>
                  <a:pt x="2289244" y="1060568"/>
                  <a:pt x="2298090" y="1065680"/>
                </a:cubicBezTo>
                <a:cubicBezTo>
                  <a:pt x="2297976" y="1062499"/>
                  <a:pt x="2298203" y="1059318"/>
                  <a:pt x="2298090" y="1056251"/>
                </a:cubicBezTo>
                <a:cubicBezTo>
                  <a:pt x="2298090" y="1053752"/>
                  <a:pt x="2295368" y="1045685"/>
                  <a:pt x="2295368" y="1046821"/>
                </a:cubicBezTo>
                <a:cubicBezTo>
                  <a:pt x="2295821" y="1037846"/>
                  <a:pt x="2300017" y="1032393"/>
                  <a:pt x="2300925" y="1022850"/>
                </a:cubicBezTo>
                <a:cubicBezTo>
                  <a:pt x="2303306" y="997970"/>
                  <a:pt x="2297976" y="974112"/>
                  <a:pt x="2297296" y="946505"/>
                </a:cubicBezTo>
                <a:cubicBezTo>
                  <a:pt x="2296729" y="940825"/>
                  <a:pt x="2292759" y="941279"/>
                  <a:pt x="2288563" y="941733"/>
                </a:cubicBezTo>
                <a:cubicBezTo>
                  <a:pt x="2289244" y="937871"/>
                  <a:pt x="2291172" y="936167"/>
                  <a:pt x="2294574" y="936962"/>
                </a:cubicBezTo>
                <a:cubicBezTo>
                  <a:pt x="2293553" y="925828"/>
                  <a:pt x="2294687" y="918671"/>
                  <a:pt x="2297182" y="913104"/>
                </a:cubicBezTo>
                <a:cubicBezTo>
                  <a:pt x="2303079" y="916058"/>
                  <a:pt x="2298203" y="937189"/>
                  <a:pt x="2309090" y="931963"/>
                </a:cubicBezTo>
                <a:cubicBezTo>
                  <a:pt x="2309770" y="935712"/>
                  <a:pt x="2309203" y="941393"/>
                  <a:pt x="2312039" y="941506"/>
                </a:cubicBezTo>
                <a:cubicBezTo>
                  <a:pt x="2310451" y="957071"/>
                  <a:pt x="2314193" y="963887"/>
                  <a:pt x="2315214" y="975021"/>
                </a:cubicBezTo>
                <a:cubicBezTo>
                  <a:pt x="2316461" y="983201"/>
                  <a:pt x="2318843" y="974112"/>
                  <a:pt x="2323946" y="975021"/>
                </a:cubicBezTo>
                <a:cubicBezTo>
                  <a:pt x="2320998" y="1002628"/>
                  <a:pt x="2332452" y="1023759"/>
                  <a:pt x="2321565" y="1037165"/>
                </a:cubicBezTo>
                <a:cubicBezTo>
                  <a:pt x="2325080" y="1071247"/>
                  <a:pt x="2316461" y="1085676"/>
                  <a:pt x="2310224" y="1104080"/>
                </a:cubicBezTo>
                <a:cubicBezTo>
                  <a:pt x="2307502" y="1113055"/>
                  <a:pt x="2313059" y="1120440"/>
                  <a:pt x="2313399" y="1127824"/>
                </a:cubicBezTo>
                <a:cubicBezTo>
                  <a:pt x="2314193" y="1143502"/>
                  <a:pt x="2310904" y="1149978"/>
                  <a:pt x="2310678" y="1156454"/>
                </a:cubicBezTo>
                <a:cubicBezTo>
                  <a:pt x="2310224" y="1166565"/>
                  <a:pt x="2315668" y="1178721"/>
                  <a:pt x="2310791" y="1185197"/>
                </a:cubicBezTo>
                <a:cubicBezTo>
                  <a:pt x="2326668" y="1193149"/>
                  <a:pt x="2320771" y="1166792"/>
                  <a:pt x="2334039" y="1170655"/>
                </a:cubicBezTo>
                <a:cubicBezTo>
                  <a:pt x="2333812" y="1160316"/>
                  <a:pt x="2339256" y="1150660"/>
                  <a:pt x="2339936" y="1141912"/>
                </a:cubicBezTo>
                <a:cubicBezTo>
                  <a:pt x="2340617" y="1134982"/>
                  <a:pt x="2336534" y="1129074"/>
                  <a:pt x="2336761" y="1118281"/>
                </a:cubicBezTo>
                <a:cubicBezTo>
                  <a:pt x="2336761" y="1119645"/>
                  <a:pt x="2339256" y="1115100"/>
                  <a:pt x="2339596" y="1113396"/>
                </a:cubicBezTo>
                <a:cubicBezTo>
                  <a:pt x="2343112" y="1093855"/>
                  <a:pt x="2335060" y="1088857"/>
                  <a:pt x="2333472" y="1079995"/>
                </a:cubicBezTo>
                <a:cubicBezTo>
                  <a:pt x="2332678" y="1075905"/>
                  <a:pt x="2333472" y="1069770"/>
                  <a:pt x="2333245" y="1065567"/>
                </a:cubicBezTo>
                <a:cubicBezTo>
                  <a:pt x="2333132" y="1062613"/>
                  <a:pt x="2330410" y="1060114"/>
                  <a:pt x="2330410" y="1060795"/>
                </a:cubicBezTo>
                <a:cubicBezTo>
                  <a:pt x="2330183" y="1054092"/>
                  <a:pt x="2334947" y="1052047"/>
                  <a:pt x="2333245" y="1041709"/>
                </a:cubicBezTo>
                <a:cubicBezTo>
                  <a:pt x="2331204" y="1029098"/>
                  <a:pt x="2331998" y="1036937"/>
                  <a:pt x="2333019" y="1022623"/>
                </a:cubicBezTo>
                <a:cubicBezTo>
                  <a:pt x="2333472" y="1017283"/>
                  <a:pt x="2331544" y="1008308"/>
                  <a:pt x="2332792" y="1003423"/>
                </a:cubicBezTo>
                <a:cubicBezTo>
                  <a:pt x="2336761" y="988995"/>
                  <a:pt x="2336194" y="1022509"/>
                  <a:pt x="2335967" y="1022509"/>
                </a:cubicBezTo>
                <a:cubicBezTo>
                  <a:pt x="2338235" y="1023986"/>
                  <a:pt x="2339936" y="1010921"/>
                  <a:pt x="2341411" y="1002060"/>
                </a:cubicBezTo>
                <a:cubicBezTo>
                  <a:pt x="2341411" y="1001719"/>
                  <a:pt x="2341524" y="1001264"/>
                  <a:pt x="2341524" y="1001037"/>
                </a:cubicBezTo>
                <a:cubicBezTo>
                  <a:pt x="2342545" y="994789"/>
                  <a:pt x="2343452" y="991608"/>
                  <a:pt x="2344132" y="998651"/>
                </a:cubicBezTo>
                <a:cubicBezTo>
                  <a:pt x="2344359" y="998765"/>
                  <a:pt x="2344473" y="998424"/>
                  <a:pt x="2344586" y="998651"/>
                </a:cubicBezTo>
                <a:cubicBezTo>
                  <a:pt x="2345153" y="999560"/>
                  <a:pt x="2344926" y="1000924"/>
                  <a:pt x="2344359" y="1001832"/>
                </a:cubicBezTo>
                <a:cubicBezTo>
                  <a:pt x="2344473" y="1003650"/>
                  <a:pt x="2344586" y="1005581"/>
                  <a:pt x="2344699" y="1008194"/>
                </a:cubicBezTo>
                <a:cubicBezTo>
                  <a:pt x="2344813" y="1017056"/>
                  <a:pt x="2347421" y="1018987"/>
                  <a:pt x="2347875" y="1027394"/>
                </a:cubicBezTo>
                <a:cubicBezTo>
                  <a:pt x="2348215" y="1032279"/>
                  <a:pt x="2345153" y="1030575"/>
                  <a:pt x="2344926" y="1031939"/>
                </a:cubicBezTo>
                <a:cubicBezTo>
                  <a:pt x="2344246" y="1036256"/>
                  <a:pt x="2354226" y="1057273"/>
                  <a:pt x="2341978" y="1051252"/>
                </a:cubicBezTo>
                <a:cubicBezTo>
                  <a:pt x="2342431" y="1066476"/>
                  <a:pt x="2348895" y="1072156"/>
                  <a:pt x="2359782" y="1070338"/>
                </a:cubicBezTo>
                <a:cubicBezTo>
                  <a:pt x="2356834" y="1088061"/>
                  <a:pt x="2366133" y="1085448"/>
                  <a:pt x="2368742" y="1093855"/>
                </a:cubicBezTo>
                <a:cubicBezTo>
                  <a:pt x="2369649" y="1104762"/>
                  <a:pt x="2368174" y="1112033"/>
                  <a:pt x="2362958" y="1113169"/>
                </a:cubicBezTo>
                <a:cubicBezTo>
                  <a:pt x="2362164" y="1122144"/>
                  <a:pt x="2366814" y="1123734"/>
                  <a:pt x="2366133" y="1132255"/>
                </a:cubicBezTo>
                <a:cubicBezTo>
                  <a:pt x="2366133" y="1133164"/>
                  <a:pt x="2360576" y="1140094"/>
                  <a:pt x="2360236" y="1141912"/>
                </a:cubicBezTo>
                <a:cubicBezTo>
                  <a:pt x="2359215" y="1147479"/>
                  <a:pt x="2361937" y="1155772"/>
                  <a:pt x="2360463" y="1160998"/>
                </a:cubicBezTo>
                <a:cubicBezTo>
                  <a:pt x="2359102" y="1165656"/>
                  <a:pt x="2346741" y="1171677"/>
                  <a:pt x="2354679" y="1175313"/>
                </a:cubicBezTo>
                <a:cubicBezTo>
                  <a:pt x="2355586" y="1186333"/>
                  <a:pt x="2346401" y="1180425"/>
                  <a:pt x="2346174" y="1189514"/>
                </a:cubicBezTo>
                <a:cubicBezTo>
                  <a:pt x="2344246" y="1202352"/>
                  <a:pt x="2352071" y="1198943"/>
                  <a:pt x="2354906" y="1204056"/>
                </a:cubicBezTo>
                <a:cubicBezTo>
                  <a:pt x="2351731" y="1219052"/>
                  <a:pt x="2354679" y="1214962"/>
                  <a:pt x="2355019" y="1232799"/>
                </a:cubicBezTo>
                <a:cubicBezTo>
                  <a:pt x="2342885" y="1225301"/>
                  <a:pt x="2345153" y="1245068"/>
                  <a:pt x="2343339" y="1247113"/>
                </a:cubicBezTo>
                <a:cubicBezTo>
                  <a:pt x="2338689" y="1252453"/>
                  <a:pt x="2328823" y="1246773"/>
                  <a:pt x="2329049" y="1261428"/>
                </a:cubicBezTo>
                <a:cubicBezTo>
                  <a:pt x="2329616" y="1268472"/>
                  <a:pt x="2335967" y="1265745"/>
                  <a:pt x="2340617" y="1266200"/>
                </a:cubicBezTo>
                <a:cubicBezTo>
                  <a:pt x="2340617" y="1267790"/>
                  <a:pt x="2340617" y="1269267"/>
                  <a:pt x="2340617" y="1270858"/>
                </a:cubicBezTo>
                <a:cubicBezTo>
                  <a:pt x="2342885" y="1287217"/>
                  <a:pt x="2328823" y="1277106"/>
                  <a:pt x="2331998" y="1294943"/>
                </a:cubicBezTo>
                <a:cubicBezTo>
                  <a:pt x="2325987" y="1293806"/>
                  <a:pt x="2331204" y="1273925"/>
                  <a:pt x="2326101" y="1271085"/>
                </a:cubicBezTo>
                <a:cubicBezTo>
                  <a:pt x="2324627" y="1271994"/>
                  <a:pt x="2320771" y="1273811"/>
                  <a:pt x="2320317" y="1275856"/>
                </a:cubicBezTo>
                <a:cubicBezTo>
                  <a:pt x="2319296" y="1280628"/>
                  <a:pt x="2323039" y="1284377"/>
                  <a:pt x="2323152" y="1285399"/>
                </a:cubicBezTo>
                <a:cubicBezTo>
                  <a:pt x="2323379" y="1292557"/>
                  <a:pt x="2327462" y="1298464"/>
                  <a:pt x="2323266" y="1309257"/>
                </a:cubicBezTo>
                <a:cubicBezTo>
                  <a:pt x="2314080" y="1303918"/>
                  <a:pt x="2315554" y="1310734"/>
                  <a:pt x="2308636" y="1304599"/>
                </a:cubicBezTo>
                <a:cubicBezTo>
                  <a:pt x="2311358" y="1316642"/>
                  <a:pt x="2314533" y="1337432"/>
                  <a:pt x="2303079" y="1338227"/>
                </a:cubicBezTo>
                <a:cubicBezTo>
                  <a:pt x="2305688" y="1352201"/>
                  <a:pt x="2312492" y="1335160"/>
                  <a:pt x="2317709" y="1338000"/>
                </a:cubicBezTo>
                <a:cubicBezTo>
                  <a:pt x="2320771" y="1344362"/>
                  <a:pt x="2325761" y="1347316"/>
                  <a:pt x="2329616" y="1352088"/>
                </a:cubicBezTo>
                <a:cubicBezTo>
                  <a:pt x="2336988" y="1348111"/>
                  <a:pt x="2340957" y="1339023"/>
                  <a:pt x="2349916" y="1337773"/>
                </a:cubicBezTo>
                <a:cubicBezTo>
                  <a:pt x="2352298" y="1354246"/>
                  <a:pt x="2347194" y="1358677"/>
                  <a:pt x="2341184" y="1361631"/>
                </a:cubicBezTo>
                <a:cubicBezTo>
                  <a:pt x="2339596" y="1368561"/>
                  <a:pt x="2344926" y="1386170"/>
                  <a:pt x="2338576" y="1385375"/>
                </a:cubicBezTo>
                <a:cubicBezTo>
                  <a:pt x="2345266" y="1399690"/>
                  <a:pt x="2342205" y="1402075"/>
                  <a:pt x="2341751" y="1423661"/>
                </a:cubicBezTo>
                <a:cubicBezTo>
                  <a:pt x="2337441" y="1426161"/>
                  <a:pt x="2334606" y="1430932"/>
                  <a:pt x="2330297" y="1433431"/>
                </a:cubicBezTo>
                <a:cubicBezTo>
                  <a:pt x="2333699" y="1459334"/>
                  <a:pt x="2324173" y="1464787"/>
                  <a:pt x="2318729" y="1476489"/>
                </a:cubicBezTo>
                <a:cubicBezTo>
                  <a:pt x="2316461" y="1475467"/>
                  <a:pt x="2315100" y="1472513"/>
                  <a:pt x="2315554" y="1466946"/>
                </a:cubicBezTo>
                <a:cubicBezTo>
                  <a:pt x="2310678" y="1466492"/>
                  <a:pt x="2314307" y="1481033"/>
                  <a:pt x="2309997" y="1481488"/>
                </a:cubicBezTo>
                <a:cubicBezTo>
                  <a:pt x="2306028" y="1481715"/>
                  <a:pt x="2300585" y="1488532"/>
                  <a:pt x="2298316" y="1490917"/>
                </a:cubicBezTo>
                <a:cubicBezTo>
                  <a:pt x="2290378" y="1499665"/>
                  <a:pt x="2284821" y="1509208"/>
                  <a:pt x="2283800" y="1529090"/>
                </a:cubicBezTo>
                <a:cubicBezTo>
                  <a:pt x="2275295" y="1540564"/>
                  <a:pt x="2262934" y="1546131"/>
                  <a:pt x="2260666" y="1567603"/>
                </a:cubicBezTo>
                <a:cubicBezTo>
                  <a:pt x="2261913" y="1584531"/>
                  <a:pt x="2266222" y="1565104"/>
                  <a:pt x="2269398" y="1563059"/>
                </a:cubicBezTo>
                <a:cubicBezTo>
                  <a:pt x="2273480" y="1560332"/>
                  <a:pt x="2280512" y="1561014"/>
                  <a:pt x="2284254" y="1557833"/>
                </a:cubicBezTo>
                <a:cubicBezTo>
                  <a:pt x="2289471" y="1553289"/>
                  <a:pt x="2293327" y="1540905"/>
                  <a:pt x="2298770" y="1543518"/>
                </a:cubicBezTo>
                <a:cubicBezTo>
                  <a:pt x="2297976" y="1553289"/>
                  <a:pt x="2292873" y="1556470"/>
                  <a:pt x="2290038" y="1562832"/>
                </a:cubicBezTo>
                <a:cubicBezTo>
                  <a:pt x="2289584" y="1574761"/>
                  <a:pt x="2294574" y="1577487"/>
                  <a:pt x="2298883" y="1581691"/>
                </a:cubicBezTo>
                <a:cubicBezTo>
                  <a:pt x="2309657" y="1578396"/>
                  <a:pt x="2313513" y="1563968"/>
                  <a:pt x="2319296" y="1552834"/>
                </a:cubicBezTo>
                <a:cubicBezTo>
                  <a:pt x="2318843" y="1547267"/>
                  <a:pt x="2319637" y="1539428"/>
                  <a:pt x="2316235" y="1538633"/>
                </a:cubicBezTo>
                <a:cubicBezTo>
                  <a:pt x="2316915" y="1533180"/>
                  <a:pt x="2320431" y="1532953"/>
                  <a:pt x="2322132" y="1528863"/>
                </a:cubicBezTo>
                <a:cubicBezTo>
                  <a:pt x="2323833" y="1525000"/>
                  <a:pt x="2322812" y="1518638"/>
                  <a:pt x="2324740" y="1514548"/>
                </a:cubicBezTo>
                <a:cubicBezTo>
                  <a:pt x="2327008" y="1509663"/>
                  <a:pt x="2334266" y="1506255"/>
                  <a:pt x="2336421" y="1500347"/>
                </a:cubicBezTo>
                <a:cubicBezTo>
                  <a:pt x="2338462" y="1494553"/>
                  <a:pt x="2334606" y="1482283"/>
                  <a:pt x="2342205" y="1485805"/>
                </a:cubicBezTo>
                <a:cubicBezTo>
                  <a:pt x="2343792" y="1467855"/>
                  <a:pt x="2345493" y="1450359"/>
                  <a:pt x="2356607" y="1447746"/>
                </a:cubicBezTo>
                <a:cubicBezTo>
                  <a:pt x="2356380" y="1439453"/>
                  <a:pt x="2357174" y="1432636"/>
                  <a:pt x="2359442" y="1428433"/>
                </a:cubicBezTo>
                <a:cubicBezTo>
                  <a:pt x="2364319" y="1428433"/>
                  <a:pt x="2369195" y="1428433"/>
                  <a:pt x="2374072" y="1428433"/>
                </a:cubicBezTo>
                <a:cubicBezTo>
                  <a:pt x="2373958" y="1434568"/>
                  <a:pt x="2370443" y="1435022"/>
                  <a:pt x="2371350" y="1442747"/>
                </a:cubicBezTo>
                <a:cubicBezTo>
                  <a:pt x="2373505" y="1457630"/>
                  <a:pt x="2378948" y="1448996"/>
                  <a:pt x="2385866" y="1447519"/>
                </a:cubicBezTo>
                <a:cubicBezTo>
                  <a:pt x="2388701" y="1467855"/>
                  <a:pt x="2378948" y="1467741"/>
                  <a:pt x="2368401" y="1466605"/>
                </a:cubicBezTo>
                <a:cubicBezTo>
                  <a:pt x="2368855" y="1472172"/>
                  <a:pt x="2368061" y="1480125"/>
                  <a:pt x="2371577" y="1480806"/>
                </a:cubicBezTo>
                <a:cubicBezTo>
                  <a:pt x="2371577" y="1487168"/>
                  <a:pt x="2366473" y="1485351"/>
                  <a:pt x="2365793" y="1490577"/>
                </a:cubicBezTo>
                <a:cubicBezTo>
                  <a:pt x="2366587" y="1499552"/>
                  <a:pt x="2370669" y="1487623"/>
                  <a:pt x="2371690" y="1495121"/>
                </a:cubicBezTo>
                <a:cubicBezTo>
                  <a:pt x="2377701" y="1488872"/>
                  <a:pt x="2376680" y="1471831"/>
                  <a:pt x="2389041" y="1475921"/>
                </a:cubicBezTo>
                <a:cubicBezTo>
                  <a:pt x="2387907" y="1499211"/>
                  <a:pt x="2383484" y="1517161"/>
                  <a:pt x="2383825" y="1542950"/>
                </a:cubicBezTo>
                <a:cubicBezTo>
                  <a:pt x="2376793" y="1538747"/>
                  <a:pt x="2376000" y="1553289"/>
                  <a:pt x="2372144" y="1557265"/>
                </a:cubicBezTo>
                <a:cubicBezTo>
                  <a:pt x="2370783" y="1558742"/>
                  <a:pt x="2367834" y="1555902"/>
                  <a:pt x="2366360" y="1557265"/>
                </a:cubicBezTo>
                <a:cubicBezTo>
                  <a:pt x="2359782" y="1563172"/>
                  <a:pt x="2353885" y="1575215"/>
                  <a:pt x="2345720" y="1576692"/>
                </a:cubicBezTo>
                <a:cubicBezTo>
                  <a:pt x="2348102" y="1591007"/>
                  <a:pt x="2353432" y="1583508"/>
                  <a:pt x="2354679" y="1581463"/>
                </a:cubicBezTo>
                <a:cubicBezTo>
                  <a:pt x="2356494" y="1578396"/>
                  <a:pt x="2363978" y="1583281"/>
                  <a:pt x="2366360" y="1581236"/>
                </a:cubicBezTo>
                <a:cubicBezTo>
                  <a:pt x="2369422" y="1578737"/>
                  <a:pt x="2369535" y="1574761"/>
                  <a:pt x="2372144" y="1571693"/>
                </a:cubicBezTo>
                <a:cubicBezTo>
                  <a:pt x="2375206" y="1590779"/>
                  <a:pt x="2363525" y="1586121"/>
                  <a:pt x="2366587" y="1605094"/>
                </a:cubicBezTo>
                <a:cubicBezTo>
                  <a:pt x="2360349" y="1590779"/>
                  <a:pt x="2339710" y="1600209"/>
                  <a:pt x="2337441" y="1619522"/>
                </a:cubicBezTo>
                <a:cubicBezTo>
                  <a:pt x="2335060" y="1618500"/>
                  <a:pt x="2331544" y="1619636"/>
                  <a:pt x="2331431" y="1614978"/>
                </a:cubicBezTo>
                <a:cubicBezTo>
                  <a:pt x="2331431" y="1608730"/>
                  <a:pt x="2326328" y="1610661"/>
                  <a:pt x="2325534" y="1605435"/>
                </a:cubicBezTo>
                <a:cubicBezTo>
                  <a:pt x="2321905" y="1604072"/>
                  <a:pt x="2315554" y="1619295"/>
                  <a:pt x="2322699" y="1619750"/>
                </a:cubicBezTo>
                <a:cubicBezTo>
                  <a:pt x="2322472" y="1630202"/>
                  <a:pt x="2315668" y="1619182"/>
                  <a:pt x="2313853" y="1619750"/>
                </a:cubicBezTo>
                <a:cubicBezTo>
                  <a:pt x="2309657" y="1621226"/>
                  <a:pt x="2308863" y="1627589"/>
                  <a:pt x="2305121" y="1629520"/>
                </a:cubicBezTo>
                <a:cubicBezTo>
                  <a:pt x="2305574" y="1643153"/>
                  <a:pt x="2317369" y="1638041"/>
                  <a:pt x="2325647" y="1638836"/>
                </a:cubicBezTo>
                <a:cubicBezTo>
                  <a:pt x="2327802" y="1651674"/>
                  <a:pt x="2319637" y="1648038"/>
                  <a:pt x="2316915" y="1653037"/>
                </a:cubicBezTo>
                <a:cubicBezTo>
                  <a:pt x="2313173" y="1652355"/>
                  <a:pt x="2315441" y="1659626"/>
                  <a:pt x="2313966" y="1662807"/>
                </a:cubicBezTo>
                <a:cubicBezTo>
                  <a:pt x="2310111" y="1671328"/>
                  <a:pt x="2301038" y="1673032"/>
                  <a:pt x="2302739" y="1686779"/>
                </a:cubicBezTo>
                <a:cubicBezTo>
                  <a:pt x="2288563" y="1675872"/>
                  <a:pt x="2287996" y="1705978"/>
                  <a:pt x="2287996" y="1706092"/>
                </a:cubicBezTo>
                <a:cubicBezTo>
                  <a:pt x="2286522" y="1707910"/>
                  <a:pt x="2282893" y="1700071"/>
                  <a:pt x="2282213" y="1701321"/>
                </a:cubicBezTo>
                <a:cubicBezTo>
                  <a:pt x="2280512" y="1704956"/>
                  <a:pt x="2279378" y="1709728"/>
                  <a:pt x="2279264" y="1715635"/>
                </a:cubicBezTo>
                <a:cubicBezTo>
                  <a:pt x="2279037" y="1724838"/>
                  <a:pt x="2270305" y="1730064"/>
                  <a:pt x="2270759" y="1739607"/>
                </a:cubicBezTo>
                <a:cubicBezTo>
                  <a:pt x="2260552" y="1736198"/>
                  <a:pt x="2268717" y="1725178"/>
                  <a:pt x="2270532" y="1715635"/>
                </a:cubicBezTo>
                <a:cubicBezTo>
                  <a:pt x="2269284" y="1706433"/>
                  <a:pt x="2259191" y="1712113"/>
                  <a:pt x="2261573" y="1696776"/>
                </a:cubicBezTo>
                <a:cubicBezTo>
                  <a:pt x="2266222" y="1694731"/>
                  <a:pt x="2269284" y="1694958"/>
                  <a:pt x="2273367" y="1691550"/>
                </a:cubicBezTo>
                <a:cubicBezTo>
                  <a:pt x="2275408" y="1689846"/>
                  <a:pt x="2280058" y="1678940"/>
                  <a:pt x="2282099" y="1677349"/>
                </a:cubicBezTo>
                <a:cubicBezTo>
                  <a:pt x="2285161" y="1674736"/>
                  <a:pt x="2290491" y="1679394"/>
                  <a:pt x="2293780" y="1677349"/>
                </a:cubicBezTo>
                <a:cubicBezTo>
                  <a:pt x="2295368" y="1676213"/>
                  <a:pt x="2296048" y="1666670"/>
                  <a:pt x="2299564" y="1667806"/>
                </a:cubicBezTo>
                <a:cubicBezTo>
                  <a:pt x="2297523" y="1650310"/>
                  <a:pt x="2287996" y="1667465"/>
                  <a:pt x="2287770" y="1667806"/>
                </a:cubicBezTo>
                <a:cubicBezTo>
                  <a:pt x="2286522" y="1670419"/>
                  <a:pt x="2283687" y="1663489"/>
                  <a:pt x="2284821" y="1663034"/>
                </a:cubicBezTo>
                <a:cubicBezTo>
                  <a:pt x="2281532" y="1664284"/>
                  <a:pt x="2280285" y="1668147"/>
                  <a:pt x="2279037" y="1672578"/>
                </a:cubicBezTo>
                <a:cubicBezTo>
                  <a:pt x="2275295" y="1672350"/>
                  <a:pt x="2274955" y="1666443"/>
                  <a:pt x="2270192" y="1667806"/>
                </a:cubicBezTo>
                <a:cubicBezTo>
                  <a:pt x="2263954" y="1668828"/>
                  <a:pt x="2264635" y="1681212"/>
                  <a:pt x="2261459" y="1687233"/>
                </a:cubicBezTo>
                <a:cubicBezTo>
                  <a:pt x="2259645" y="1690414"/>
                  <a:pt x="2253294" y="1686551"/>
                  <a:pt x="2255903" y="1696776"/>
                </a:cubicBezTo>
                <a:cubicBezTo>
                  <a:pt x="2252274" y="1697344"/>
                  <a:pt x="2248985" y="1698139"/>
                  <a:pt x="2250119" y="1706319"/>
                </a:cubicBezTo>
                <a:cubicBezTo>
                  <a:pt x="2245129" y="1706319"/>
                  <a:pt x="2240479" y="1706887"/>
                  <a:pt x="2238211" y="1711091"/>
                </a:cubicBezTo>
                <a:cubicBezTo>
                  <a:pt x="2236170" y="1714613"/>
                  <a:pt x="2237417" y="1721656"/>
                  <a:pt x="2235376" y="1725292"/>
                </a:cubicBezTo>
                <a:cubicBezTo>
                  <a:pt x="2233108" y="1729609"/>
                  <a:pt x="2223015" y="1729609"/>
                  <a:pt x="2226644" y="1740061"/>
                </a:cubicBezTo>
                <a:cubicBezTo>
                  <a:pt x="2226871" y="1743469"/>
                  <a:pt x="2227211" y="1744605"/>
                  <a:pt x="2229706" y="1744605"/>
                </a:cubicBezTo>
                <a:cubicBezTo>
                  <a:pt x="2232881" y="1744605"/>
                  <a:pt x="2231407" y="1740629"/>
                  <a:pt x="2232654" y="1739834"/>
                </a:cubicBezTo>
                <a:cubicBezTo>
                  <a:pt x="2235716" y="1737789"/>
                  <a:pt x="2237984" y="1737562"/>
                  <a:pt x="2241387" y="1734835"/>
                </a:cubicBezTo>
                <a:cubicBezTo>
                  <a:pt x="2244449" y="1732449"/>
                  <a:pt x="2242180" y="1727451"/>
                  <a:pt x="2244108" y="1725292"/>
                </a:cubicBezTo>
                <a:cubicBezTo>
                  <a:pt x="2246830" y="1722452"/>
                  <a:pt x="2253067" y="1727451"/>
                  <a:pt x="2256016" y="1725178"/>
                </a:cubicBezTo>
                <a:cubicBezTo>
                  <a:pt x="2256129" y="1730177"/>
                  <a:pt x="2254655" y="1737448"/>
                  <a:pt x="2253067" y="1730064"/>
                </a:cubicBezTo>
                <a:cubicBezTo>
                  <a:pt x="2245356" y="1733585"/>
                  <a:pt x="2247510" y="1752558"/>
                  <a:pt x="2241613" y="1758806"/>
                </a:cubicBezTo>
                <a:cubicBezTo>
                  <a:pt x="2233221" y="1754944"/>
                  <a:pt x="2234015" y="1765509"/>
                  <a:pt x="2226871" y="1763578"/>
                </a:cubicBezTo>
                <a:cubicBezTo>
                  <a:pt x="2222901" y="1771303"/>
                  <a:pt x="2218705" y="1778915"/>
                  <a:pt x="2215417" y="1787663"/>
                </a:cubicBezTo>
                <a:cubicBezTo>
                  <a:pt x="2209406" y="1786300"/>
                  <a:pt x="2209519" y="1774712"/>
                  <a:pt x="2203509" y="1773348"/>
                </a:cubicBezTo>
                <a:cubicBezTo>
                  <a:pt x="2192395" y="1774484"/>
                  <a:pt x="2196138" y="1799365"/>
                  <a:pt x="2186158" y="1802319"/>
                </a:cubicBezTo>
                <a:cubicBezTo>
                  <a:pt x="2186952" y="1810726"/>
                  <a:pt x="2191261" y="1813225"/>
                  <a:pt x="2197952" y="1811862"/>
                </a:cubicBezTo>
                <a:cubicBezTo>
                  <a:pt x="2194436" y="1826972"/>
                  <a:pt x="2186271" y="1836969"/>
                  <a:pt x="2192395" y="1854692"/>
                </a:cubicBezTo>
                <a:cubicBezTo>
                  <a:pt x="2187405" y="1866848"/>
                  <a:pt x="2184457" y="1849921"/>
                  <a:pt x="2183436" y="1849921"/>
                </a:cubicBezTo>
                <a:cubicBezTo>
                  <a:pt x="2178560" y="1850148"/>
                  <a:pt x="2177199" y="1859918"/>
                  <a:pt x="2168920" y="1859691"/>
                </a:cubicBezTo>
                <a:cubicBezTo>
                  <a:pt x="2171869" y="1886389"/>
                  <a:pt x="2161776" y="1892069"/>
                  <a:pt x="2160641" y="1912292"/>
                </a:cubicBezTo>
                <a:cubicBezTo>
                  <a:pt x="2155538" y="1911951"/>
                  <a:pt x="2151456" y="1913428"/>
                  <a:pt x="2148847" y="1917177"/>
                </a:cubicBezTo>
                <a:cubicBezTo>
                  <a:pt x="2147713" y="1935354"/>
                  <a:pt x="2146919" y="1935354"/>
                  <a:pt x="2143290" y="1955463"/>
                </a:cubicBezTo>
                <a:cubicBezTo>
                  <a:pt x="2132857" y="1954440"/>
                  <a:pt x="2127867" y="1962279"/>
                  <a:pt x="2128661" y="1979321"/>
                </a:cubicBezTo>
                <a:cubicBezTo>
                  <a:pt x="2124805" y="1981820"/>
                  <a:pt x="2122083" y="1974095"/>
                  <a:pt x="2119929" y="1974549"/>
                </a:cubicBezTo>
                <a:cubicBezTo>
                  <a:pt x="2114712" y="1975572"/>
                  <a:pt x="2111310" y="1995340"/>
                  <a:pt x="2108361" y="1984320"/>
                </a:cubicBezTo>
                <a:cubicBezTo>
                  <a:pt x="2104279" y="1985569"/>
                  <a:pt x="2104959" y="1994885"/>
                  <a:pt x="2102464" y="1998748"/>
                </a:cubicBezTo>
                <a:cubicBezTo>
                  <a:pt x="2098949" y="1999316"/>
                  <a:pt x="2095546" y="2000111"/>
                  <a:pt x="2096680" y="2008291"/>
                </a:cubicBezTo>
                <a:cubicBezTo>
                  <a:pt x="2093732" y="2008291"/>
                  <a:pt x="2090897" y="2008291"/>
                  <a:pt x="2087948" y="2008291"/>
                </a:cubicBezTo>
                <a:cubicBezTo>
                  <a:pt x="2085567" y="2023628"/>
                  <a:pt x="2092598" y="2023174"/>
                  <a:pt x="2096907" y="2027377"/>
                </a:cubicBezTo>
                <a:cubicBezTo>
                  <a:pt x="2096907" y="2032149"/>
                  <a:pt x="2096907" y="2036920"/>
                  <a:pt x="2096907" y="2041578"/>
                </a:cubicBezTo>
                <a:cubicBezTo>
                  <a:pt x="2090103" y="2031694"/>
                  <a:pt x="2085567" y="2041237"/>
                  <a:pt x="2079443" y="2041806"/>
                </a:cubicBezTo>
                <a:cubicBezTo>
                  <a:pt x="2076834" y="2042033"/>
                  <a:pt x="2077175" y="2046236"/>
                  <a:pt x="2076494" y="2046577"/>
                </a:cubicBezTo>
                <a:cubicBezTo>
                  <a:pt x="2072979" y="2047940"/>
                  <a:pt x="2068216" y="2046236"/>
                  <a:pt x="2064587" y="2046577"/>
                </a:cubicBezTo>
                <a:cubicBezTo>
                  <a:pt x="2062999" y="2046691"/>
                  <a:pt x="2061071" y="2051576"/>
                  <a:pt x="2061751" y="2051576"/>
                </a:cubicBezTo>
                <a:cubicBezTo>
                  <a:pt x="2059143" y="2051576"/>
                  <a:pt x="2057896" y="2046123"/>
                  <a:pt x="2055854" y="2046577"/>
                </a:cubicBezTo>
                <a:cubicBezTo>
                  <a:pt x="2052112" y="2047486"/>
                  <a:pt x="2051772" y="2050894"/>
                  <a:pt x="2047122" y="2051576"/>
                </a:cubicBezTo>
                <a:cubicBezTo>
                  <a:pt x="2039751" y="2052712"/>
                  <a:pt x="2031245" y="2043737"/>
                  <a:pt x="2029431" y="2046804"/>
                </a:cubicBezTo>
                <a:cubicBezTo>
                  <a:pt x="2024895" y="2054416"/>
                  <a:pt x="2015709" y="2046577"/>
                  <a:pt x="2017977" y="2061460"/>
                </a:cubicBezTo>
                <a:cubicBezTo>
                  <a:pt x="2015482" y="2064186"/>
                  <a:pt x="2015255" y="2056802"/>
                  <a:pt x="2014915" y="2056461"/>
                </a:cubicBezTo>
                <a:cubicBezTo>
                  <a:pt x="2012306" y="2054984"/>
                  <a:pt x="2009358" y="2061460"/>
                  <a:pt x="2009245" y="2061460"/>
                </a:cubicBezTo>
                <a:cubicBezTo>
                  <a:pt x="2004822" y="2060778"/>
                  <a:pt x="2003801" y="2055779"/>
                  <a:pt x="1997337" y="2056688"/>
                </a:cubicBezTo>
                <a:cubicBezTo>
                  <a:pt x="1992574" y="2057483"/>
                  <a:pt x="1988264" y="2063391"/>
                  <a:pt x="1982821" y="2061687"/>
                </a:cubicBezTo>
                <a:cubicBezTo>
                  <a:pt x="1979192" y="2061233"/>
                  <a:pt x="1975563" y="2060324"/>
                  <a:pt x="1976697" y="2052144"/>
                </a:cubicBezTo>
                <a:cubicBezTo>
                  <a:pt x="1967738" y="2058506"/>
                  <a:pt x="1950840" y="2051121"/>
                  <a:pt x="1947665" y="2066686"/>
                </a:cubicBezTo>
                <a:cubicBezTo>
                  <a:pt x="1944263" y="2062596"/>
                  <a:pt x="1939613" y="2060437"/>
                  <a:pt x="1932809" y="2062028"/>
                </a:cubicBezTo>
                <a:cubicBezTo>
                  <a:pt x="1929066" y="2059869"/>
                  <a:pt x="1931335" y="2069867"/>
                  <a:pt x="1929974" y="2071344"/>
                </a:cubicBezTo>
                <a:cubicBezTo>
                  <a:pt x="1926798" y="2075093"/>
                  <a:pt x="1918747" y="2068390"/>
                  <a:pt x="1921241" y="2081114"/>
                </a:cubicBezTo>
                <a:cubicBezTo>
                  <a:pt x="1911602" y="2081455"/>
                  <a:pt x="1910128" y="2094861"/>
                  <a:pt x="1897880" y="2090884"/>
                </a:cubicBezTo>
                <a:cubicBezTo>
                  <a:pt x="1892436" y="2102586"/>
                  <a:pt x="1883704" y="2108835"/>
                  <a:pt x="1871683" y="2110084"/>
                </a:cubicBezTo>
                <a:cubicBezTo>
                  <a:pt x="1867487" y="2110993"/>
                  <a:pt x="1868621" y="2121218"/>
                  <a:pt x="1865899" y="2124626"/>
                </a:cubicBezTo>
                <a:cubicBezTo>
                  <a:pt x="1862497" y="2129057"/>
                  <a:pt x="1853425" y="2120877"/>
                  <a:pt x="1854218" y="2134056"/>
                </a:cubicBezTo>
                <a:cubicBezTo>
                  <a:pt x="1843445" y="2138714"/>
                  <a:pt x="1826434" y="2133715"/>
                  <a:pt x="1822125" y="2148825"/>
                </a:cubicBezTo>
                <a:cubicBezTo>
                  <a:pt x="1816568" y="2148257"/>
                  <a:pt x="1819856" y="2132806"/>
                  <a:pt x="1813166" y="2134283"/>
                </a:cubicBezTo>
                <a:cubicBezTo>
                  <a:pt x="1808969" y="2145303"/>
                  <a:pt x="1803753" y="2125194"/>
                  <a:pt x="1804433" y="2144053"/>
                </a:cubicBezTo>
                <a:cubicBezTo>
                  <a:pt x="1799557" y="2147575"/>
                  <a:pt x="1794907" y="2138941"/>
                  <a:pt x="1792752" y="2139509"/>
                </a:cubicBezTo>
                <a:cubicBezTo>
                  <a:pt x="1788556" y="2140418"/>
                  <a:pt x="1787763" y="2147121"/>
                  <a:pt x="1784020" y="2148938"/>
                </a:cubicBezTo>
                <a:cubicBezTo>
                  <a:pt x="1773360" y="2154164"/>
                  <a:pt x="1762133" y="2148143"/>
                  <a:pt x="1751813" y="2158936"/>
                </a:cubicBezTo>
                <a:cubicBezTo>
                  <a:pt x="1742854" y="2162571"/>
                  <a:pt x="1748070" y="2142349"/>
                  <a:pt x="1736957" y="2149393"/>
                </a:cubicBezTo>
                <a:cubicBezTo>
                  <a:pt x="1731286" y="2145189"/>
                  <a:pt x="1732761" y="2157005"/>
                  <a:pt x="1731173" y="2158936"/>
                </a:cubicBezTo>
                <a:cubicBezTo>
                  <a:pt x="1726523" y="2164162"/>
                  <a:pt x="1723575" y="2162003"/>
                  <a:pt x="1716657" y="2163707"/>
                </a:cubicBezTo>
                <a:cubicBezTo>
                  <a:pt x="1719606" y="2157232"/>
                  <a:pt x="1724595" y="2154278"/>
                  <a:pt x="1725389" y="2144621"/>
                </a:cubicBezTo>
                <a:cubicBezTo>
                  <a:pt x="1725162" y="2137123"/>
                  <a:pt x="1717678" y="2140986"/>
                  <a:pt x="1719265" y="2130307"/>
                </a:cubicBezTo>
                <a:cubicBezTo>
                  <a:pt x="1715863" y="2134396"/>
                  <a:pt x="1711440" y="2136555"/>
                  <a:pt x="1704636" y="2135078"/>
                </a:cubicBezTo>
                <a:cubicBezTo>
                  <a:pt x="1705770" y="2128262"/>
                  <a:pt x="1708152" y="2127012"/>
                  <a:pt x="1704636" y="2120763"/>
                </a:cubicBezTo>
                <a:cubicBezTo>
                  <a:pt x="1698399" y="2124058"/>
                  <a:pt x="1691708" y="2133488"/>
                  <a:pt x="1687171" y="2125535"/>
                </a:cubicBezTo>
                <a:cubicBezTo>
                  <a:pt x="1687171" y="2122468"/>
                  <a:pt x="1686945" y="2119173"/>
                  <a:pt x="1686945" y="2115992"/>
                </a:cubicBezTo>
                <a:cubicBezTo>
                  <a:pt x="1683316" y="2117242"/>
                  <a:pt x="1684109" y="2125535"/>
                  <a:pt x="1687171" y="2125535"/>
                </a:cubicBezTo>
                <a:cubicBezTo>
                  <a:pt x="1687171" y="2129852"/>
                  <a:pt x="1686151" y="2129625"/>
                  <a:pt x="1683996" y="2130534"/>
                </a:cubicBezTo>
                <a:cubicBezTo>
                  <a:pt x="1681274" y="2131670"/>
                  <a:pt x="1678553" y="2125762"/>
                  <a:pt x="1678212" y="2125762"/>
                </a:cubicBezTo>
                <a:cubicBezTo>
                  <a:pt x="1674470" y="2126103"/>
                  <a:pt x="1669820" y="2134737"/>
                  <a:pt x="1663583" y="2130761"/>
                </a:cubicBezTo>
                <a:cubicBezTo>
                  <a:pt x="1668006" y="2123831"/>
                  <a:pt x="1673563" y="2118832"/>
                  <a:pt x="1675037" y="2106903"/>
                </a:cubicBezTo>
                <a:cubicBezTo>
                  <a:pt x="1665057" y="2108153"/>
                  <a:pt x="1661201" y="2118946"/>
                  <a:pt x="1648840" y="2116446"/>
                </a:cubicBezTo>
                <a:cubicBezTo>
                  <a:pt x="1654624" y="2105313"/>
                  <a:pt x="1647933" y="2111220"/>
                  <a:pt x="1645665" y="2102132"/>
                </a:cubicBezTo>
                <a:cubicBezTo>
                  <a:pt x="1647139" y="2101791"/>
                  <a:pt x="1647933" y="2099859"/>
                  <a:pt x="1648840" y="2098610"/>
                </a:cubicBezTo>
                <a:cubicBezTo>
                  <a:pt x="1642149" y="2092475"/>
                  <a:pt x="1651222" y="2077706"/>
                  <a:pt x="1649407" y="2097928"/>
                </a:cubicBezTo>
                <a:cubicBezTo>
                  <a:pt x="1651222" y="2094747"/>
                  <a:pt x="1652242" y="2090089"/>
                  <a:pt x="1651675" y="2083045"/>
                </a:cubicBezTo>
                <a:cubicBezTo>
                  <a:pt x="1656212" y="2085090"/>
                  <a:pt x="1654170" y="2097928"/>
                  <a:pt x="1663356" y="2092475"/>
                </a:cubicBezTo>
                <a:cubicBezTo>
                  <a:pt x="1666758" y="2091566"/>
                  <a:pt x="1666418" y="2084863"/>
                  <a:pt x="1666078" y="2078160"/>
                </a:cubicBezTo>
                <a:cubicBezTo>
                  <a:pt x="1660975" y="2070435"/>
                  <a:pt x="1649407" y="2073843"/>
                  <a:pt x="1651449" y="2054302"/>
                </a:cubicBezTo>
                <a:cubicBezTo>
                  <a:pt x="1658707" y="2054984"/>
                  <a:pt x="1665624" y="2055211"/>
                  <a:pt x="1665964" y="2044759"/>
                </a:cubicBezTo>
                <a:cubicBezTo>
                  <a:pt x="1663016" y="2036011"/>
                  <a:pt x="1655758" y="2038852"/>
                  <a:pt x="1651222" y="2039988"/>
                </a:cubicBezTo>
                <a:cubicBezTo>
                  <a:pt x="1645325" y="2041578"/>
                  <a:pt x="1644531" y="2047713"/>
                  <a:pt x="1639541" y="2049758"/>
                </a:cubicBezTo>
                <a:cubicBezTo>
                  <a:pt x="1635005" y="2051689"/>
                  <a:pt x="1629334" y="2047486"/>
                  <a:pt x="1624798" y="2049758"/>
                </a:cubicBezTo>
                <a:cubicBezTo>
                  <a:pt x="1621283" y="2051576"/>
                  <a:pt x="1624004" y="2057597"/>
                  <a:pt x="1622076" y="2059301"/>
                </a:cubicBezTo>
                <a:cubicBezTo>
                  <a:pt x="1619922" y="2061119"/>
                  <a:pt x="1615499" y="2058620"/>
                  <a:pt x="1613117" y="2059528"/>
                </a:cubicBezTo>
                <a:cubicBezTo>
                  <a:pt x="1609602" y="2060892"/>
                  <a:pt x="1609715" y="2067822"/>
                  <a:pt x="1607560" y="2068958"/>
                </a:cubicBezTo>
                <a:cubicBezTo>
                  <a:pt x="1600529" y="2072821"/>
                  <a:pt x="1597354" y="2054757"/>
                  <a:pt x="1598601" y="2073730"/>
                </a:cubicBezTo>
                <a:cubicBezTo>
                  <a:pt x="1596787" y="2073161"/>
                  <a:pt x="1594519" y="2074525"/>
                  <a:pt x="1592704" y="2073730"/>
                </a:cubicBezTo>
                <a:cubicBezTo>
                  <a:pt x="1591457" y="2073275"/>
                  <a:pt x="1589415" y="2069072"/>
                  <a:pt x="1589869" y="2069185"/>
                </a:cubicBezTo>
                <a:cubicBezTo>
                  <a:pt x="1586807" y="2068504"/>
                  <a:pt x="1587828" y="2073389"/>
                  <a:pt x="1586921" y="2073730"/>
                </a:cubicBezTo>
                <a:cubicBezTo>
                  <a:pt x="1584085" y="2074979"/>
                  <a:pt x="1583405" y="2068844"/>
                  <a:pt x="1581137" y="2069185"/>
                </a:cubicBezTo>
                <a:cubicBezTo>
                  <a:pt x="1576827" y="2069980"/>
                  <a:pt x="1575240" y="2071798"/>
                  <a:pt x="1572291" y="2073957"/>
                </a:cubicBezTo>
                <a:cubicBezTo>
                  <a:pt x="1569569" y="2075888"/>
                  <a:pt x="1566281" y="2076002"/>
                  <a:pt x="1563559" y="2078956"/>
                </a:cubicBezTo>
                <a:cubicBezTo>
                  <a:pt x="1559249" y="2083273"/>
                  <a:pt x="1559476" y="2096338"/>
                  <a:pt x="1551765" y="2093270"/>
                </a:cubicBezTo>
                <a:cubicBezTo>
                  <a:pt x="1552558" y="2102245"/>
                  <a:pt x="1548589" y="2103836"/>
                  <a:pt x="1549043" y="2112470"/>
                </a:cubicBezTo>
                <a:cubicBezTo>
                  <a:pt x="1544053" y="2112243"/>
                  <a:pt x="1541558" y="2116105"/>
                  <a:pt x="1540311" y="2122013"/>
                </a:cubicBezTo>
                <a:cubicBezTo>
                  <a:pt x="1529310" y="2124626"/>
                  <a:pt x="1525454" y="2116105"/>
                  <a:pt x="1522619" y="2122240"/>
                </a:cubicBezTo>
                <a:cubicBezTo>
                  <a:pt x="1521372" y="2124853"/>
                  <a:pt x="1518763" y="2117582"/>
                  <a:pt x="1519898" y="2117242"/>
                </a:cubicBezTo>
                <a:cubicBezTo>
                  <a:pt x="1515248" y="2118605"/>
                  <a:pt x="1514114" y="2130761"/>
                  <a:pt x="1505155" y="2126898"/>
                </a:cubicBezTo>
                <a:cubicBezTo>
                  <a:pt x="1501639" y="2133374"/>
                  <a:pt x="1511165" y="2137577"/>
                  <a:pt x="1511165" y="2136441"/>
                </a:cubicBezTo>
                <a:cubicBezTo>
                  <a:pt x="1511959" y="2150642"/>
                  <a:pt x="1500959" y="2130079"/>
                  <a:pt x="1502546" y="2150983"/>
                </a:cubicBezTo>
                <a:cubicBezTo>
                  <a:pt x="1492340" y="2143031"/>
                  <a:pt x="1490979" y="2155073"/>
                  <a:pt x="1481907" y="2155982"/>
                </a:cubicBezTo>
                <a:cubicBezTo>
                  <a:pt x="1479298" y="2156209"/>
                  <a:pt x="1479752" y="2160072"/>
                  <a:pt x="1478958" y="2160526"/>
                </a:cubicBezTo>
                <a:cubicBezTo>
                  <a:pt x="1462854" y="2167570"/>
                  <a:pt x="1447545" y="2157913"/>
                  <a:pt x="1435183" y="2165866"/>
                </a:cubicBezTo>
                <a:cubicBezTo>
                  <a:pt x="1431327" y="2170638"/>
                  <a:pt x="1426224" y="2173591"/>
                  <a:pt x="1423389" y="2180181"/>
                </a:cubicBezTo>
                <a:cubicBezTo>
                  <a:pt x="1419987" y="2177909"/>
                  <a:pt x="1416698" y="2175068"/>
                  <a:pt x="1414543" y="2170638"/>
                </a:cubicBezTo>
                <a:cubicBezTo>
                  <a:pt x="1409100" y="2170070"/>
                  <a:pt x="1405811" y="2179272"/>
                  <a:pt x="1400027" y="2180294"/>
                </a:cubicBezTo>
                <a:cubicBezTo>
                  <a:pt x="1400254" y="2180294"/>
                  <a:pt x="1396852" y="2175636"/>
                  <a:pt x="1394244" y="2175523"/>
                </a:cubicBezTo>
                <a:cubicBezTo>
                  <a:pt x="1390388" y="2175523"/>
                  <a:pt x="1386192" y="2175409"/>
                  <a:pt x="1382336" y="2175750"/>
                </a:cubicBezTo>
                <a:cubicBezTo>
                  <a:pt x="1380748" y="2175864"/>
                  <a:pt x="1378594" y="2180294"/>
                  <a:pt x="1379387" y="2180294"/>
                </a:cubicBezTo>
                <a:cubicBezTo>
                  <a:pt x="1375191" y="2180408"/>
                  <a:pt x="1374284" y="2174387"/>
                  <a:pt x="1367820" y="2175750"/>
                </a:cubicBezTo>
                <a:cubicBezTo>
                  <a:pt x="1364191" y="2176545"/>
                  <a:pt x="1361356" y="2180294"/>
                  <a:pt x="1359088" y="2180522"/>
                </a:cubicBezTo>
                <a:cubicBezTo>
                  <a:pt x="1356253" y="2180749"/>
                  <a:pt x="1357160" y="2184952"/>
                  <a:pt x="1356139" y="2185520"/>
                </a:cubicBezTo>
                <a:cubicBezTo>
                  <a:pt x="1353644" y="2186770"/>
                  <a:pt x="1352964" y="2180522"/>
                  <a:pt x="1352964" y="2180522"/>
                </a:cubicBezTo>
                <a:cubicBezTo>
                  <a:pt x="1346273" y="2180635"/>
                  <a:pt x="1341283" y="2194155"/>
                  <a:pt x="1335499" y="2195177"/>
                </a:cubicBezTo>
                <a:cubicBezTo>
                  <a:pt x="1324499" y="2189497"/>
                  <a:pt x="1320416" y="2197449"/>
                  <a:pt x="1312138" y="2190405"/>
                </a:cubicBezTo>
                <a:cubicBezTo>
                  <a:pt x="1306127" y="2191769"/>
                  <a:pt x="1306467" y="2203357"/>
                  <a:pt x="1303519" y="2209719"/>
                </a:cubicBezTo>
                <a:cubicBezTo>
                  <a:pt x="1300117" y="2210514"/>
                  <a:pt x="1295127" y="2208810"/>
                  <a:pt x="1294673" y="2214491"/>
                </a:cubicBezTo>
                <a:cubicBezTo>
                  <a:pt x="1277095" y="2208242"/>
                  <a:pt x="1262126" y="2206538"/>
                  <a:pt x="1247837" y="2210060"/>
                </a:cubicBezTo>
                <a:cubicBezTo>
                  <a:pt x="1244208" y="2211082"/>
                  <a:pt x="1241146" y="2214718"/>
                  <a:pt x="1239104" y="2214831"/>
                </a:cubicBezTo>
                <a:cubicBezTo>
                  <a:pt x="1237290" y="2215059"/>
                  <a:pt x="1235475" y="2219717"/>
                  <a:pt x="1235929" y="2219603"/>
                </a:cubicBezTo>
                <a:cubicBezTo>
                  <a:pt x="1232413" y="2219944"/>
                  <a:pt x="1231733" y="2215059"/>
                  <a:pt x="1227197" y="2214831"/>
                </a:cubicBezTo>
                <a:cubicBezTo>
                  <a:pt x="1217444" y="2214377"/>
                  <a:pt x="1220279" y="2223806"/>
                  <a:pt x="1215629" y="2214831"/>
                </a:cubicBezTo>
                <a:cubicBezTo>
                  <a:pt x="1215289" y="2214150"/>
                  <a:pt x="1201000" y="2210741"/>
                  <a:pt x="1200546" y="2210514"/>
                </a:cubicBezTo>
                <a:cubicBezTo>
                  <a:pt x="1196804" y="2210060"/>
                  <a:pt x="1193969" y="2215513"/>
                  <a:pt x="1192041" y="2215059"/>
                </a:cubicBezTo>
                <a:cubicBezTo>
                  <a:pt x="1178432" y="2211650"/>
                  <a:pt x="1166298" y="2193814"/>
                  <a:pt x="1148039" y="2201198"/>
                </a:cubicBezTo>
                <a:cubicBezTo>
                  <a:pt x="1148606" y="2195745"/>
                  <a:pt x="1151215" y="2193814"/>
                  <a:pt x="1153710" y="2191655"/>
                </a:cubicBezTo>
                <a:cubicBezTo>
                  <a:pt x="1153936" y="2186656"/>
                  <a:pt x="1157452" y="2187679"/>
                  <a:pt x="1156771" y="2196200"/>
                </a:cubicBezTo>
                <a:cubicBezTo>
                  <a:pt x="1165731" y="2199721"/>
                  <a:pt x="1162328" y="2183248"/>
                  <a:pt x="1171401" y="2186656"/>
                </a:cubicBezTo>
                <a:cubicBezTo>
                  <a:pt x="1173782" y="2198926"/>
                  <a:pt x="1190226" y="2187452"/>
                  <a:pt x="1189092" y="2205515"/>
                </a:cubicBezTo>
                <a:cubicBezTo>
                  <a:pt x="1193628" y="2203470"/>
                  <a:pt x="1191360" y="2190746"/>
                  <a:pt x="1200546" y="2196200"/>
                </a:cubicBezTo>
                <a:cubicBezTo>
                  <a:pt x="1205309" y="2190633"/>
                  <a:pt x="1206217" y="2205288"/>
                  <a:pt x="1206784" y="2205515"/>
                </a:cubicBezTo>
                <a:cubicBezTo>
                  <a:pt x="1208711" y="2206538"/>
                  <a:pt x="1212340" y="2201426"/>
                  <a:pt x="1215516" y="2200744"/>
                </a:cubicBezTo>
                <a:cubicBezTo>
                  <a:pt x="1219258" y="2199835"/>
                  <a:pt x="1223341" y="2201198"/>
                  <a:pt x="1227197" y="2200630"/>
                </a:cubicBezTo>
                <a:cubicBezTo>
                  <a:pt x="1231052" y="2189951"/>
                  <a:pt x="1244548" y="2195291"/>
                  <a:pt x="1241713" y="2181317"/>
                </a:cubicBezTo>
                <a:cubicBezTo>
                  <a:pt x="1258156" y="2184611"/>
                  <a:pt x="1267229" y="2184498"/>
                  <a:pt x="1282766" y="2181090"/>
                </a:cubicBezTo>
                <a:cubicBezTo>
                  <a:pt x="1284126" y="2190292"/>
                  <a:pt x="1291271" y="2189837"/>
                  <a:pt x="1288889" y="2205175"/>
                </a:cubicBezTo>
                <a:cubicBezTo>
                  <a:pt x="1292292" y="2202675"/>
                  <a:pt x="1297962" y="2204152"/>
                  <a:pt x="1300344" y="2200176"/>
                </a:cubicBezTo>
                <a:cubicBezTo>
                  <a:pt x="1301364" y="2198699"/>
                  <a:pt x="1299436" y="2191769"/>
                  <a:pt x="1300344" y="2190405"/>
                </a:cubicBezTo>
                <a:cubicBezTo>
                  <a:pt x="1302952" y="2187111"/>
                  <a:pt x="1306808" y="2189383"/>
                  <a:pt x="1309076" y="2185861"/>
                </a:cubicBezTo>
                <a:cubicBezTo>
                  <a:pt x="1312365" y="2180862"/>
                  <a:pt x="1315653" y="2172910"/>
                  <a:pt x="1317808" y="2166661"/>
                </a:cubicBezTo>
                <a:cubicBezTo>
                  <a:pt x="1322004" y="2167684"/>
                  <a:pt x="1322798" y="2174500"/>
                  <a:pt x="1326540" y="2176204"/>
                </a:cubicBezTo>
                <a:cubicBezTo>
                  <a:pt x="1330283" y="2178363"/>
                  <a:pt x="1328355" y="2168025"/>
                  <a:pt x="1329602" y="2166661"/>
                </a:cubicBezTo>
                <a:cubicBezTo>
                  <a:pt x="1332778" y="2163026"/>
                  <a:pt x="1341283" y="2170297"/>
                  <a:pt x="1341283" y="2161663"/>
                </a:cubicBezTo>
                <a:cubicBezTo>
                  <a:pt x="1344799" y="2173364"/>
                  <a:pt x="1352283" y="2151892"/>
                  <a:pt x="1355912" y="2166434"/>
                </a:cubicBezTo>
                <a:cubicBezTo>
                  <a:pt x="1361129" y="2162117"/>
                  <a:pt x="1363284" y="2153028"/>
                  <a:pt x="1373377" y="2156664"/>
                </a:cubicBezTo>
                <a:cubicBezTo>
                  <a:pt x="1369975" y="2163026"/>
                  <a:pt x="1372470" y="2163935"/>
                  <a:pt x="1373604" y="2170865"/>
                </a:cubicBezTo>
                <a:cubicBezTo>
                  <a:pt x="1382109" y="2171774"/>
                  <a:pt x="1388460" y="2169615"/>
                  <a:pt x="1391068" y="2161322"/>
                </a:cubicBezTo>
                <a:cubicBezTo>
                  <a:pt x="1390615" y="2150642"/>
                  <a:pt x="1378594" y="2159390"/>
                  <a:pt x="1373377" y="2156664"/>
                </a:cubicBezTo>
                <a:cubicBezTo>
                  <a:pt x="1373490" y="2151665"/>
                  <a:pt x="1371903" y="2144394"/>
                  <a:pt x="1370428" y="2151779"/>
                </a:cubicBezTo>
                <a:cubicBezTo>
                  <a:pt x="1361356" y="2147121"/>
                  <a:pt x="1373717" y="2139054"/>
                  <a:pt x="1373264" y="2132692"/>
                </a:cubicBezTo>
                <a:cubicBezTo>
                  <a:pt x="1370655" y="2134056"/>
                  <a:pt x="1367026" y="2131215"/>
                  <a:pt x="1364531" y="2132920"/>
                </a:cubicBezTo>
                <a:cubicBezTo>
                  <a:pt x="1361356" y="2135078"/>
                  <a:pt x="1363397" y="2140645"/>
                  <a:pt x="1361469" y="2142463"/>
                </a:cubicBezTo>
                <a:cubicBezTo>
                  <a:pt x="1357160" y="2146666"/>
                  <a:pt x="1353985" y="2145076"/>
                  <a:pt x="1350015" y="2152006"/>
                </a:cubicBezTo>
                <a:cubicBezTo>
                  <a:pt x="1346273" y="2150074"/>
                  <a:pt x="1343778" y="2145757"/>
                  <a:pt x="1343891" y="2137691"/>
                </a:cubicBezTo>
                <a:cubicBezTo>
                  <a:pt x="1341964" y="2138259"/>
                  <a:pt x="1339922" y="2137009"/>
                  <a:pt x="1338108" y="2137691"/>
                </a:cubicBezTo>
                <a:cubicBezTo>
                  <a:pt x="1337314" y="2138032"/>
                  <a:pt x="1333912" y="2142690"/>
                  <a:pt x="1335159" y="2142576"/>
                </a:cubicBezTo>
                <a:cubicBezTo>
                  <a:pt x="1331077" y="2142917"/>
                  <a:pt x="1329829" y="2137123"/>
                  <a:pt x="1323592" y="2137918"/>
                </a:cubicBezTo>
                <a:cubicBezTo>
                  <a:pt x="1319282" y="2138373"/>
                  <a:pt x="1317695" y="2141781"/>
                  <a:pt x="1314859" y="2142576"/>
                </a:cubicBezTo>
                <a:cubicBezTo>
                  <a:pt x="1310096" y="2144053"/>
                  <a:pt x="1293653" y="2141781"/>
                  <a:pt x="1291271" y="2142803"/>
                </a:cubicBezTo>
                <a:cubicBezTo>
                  <a:pt x="1291044" y="2142917"/>
                  <a:pt x="1286395" y="2147348"/>
                  <a:pt x="1288436" y="2147802"/>
                </a:cubicBezTo>
                <a:cubicBezTo>
                  <a:pt x="1281405" y="2145985"/>
                  <a:pt x="1273013" y="2137918"/>
                  <a:pt x="1273353" y="2128716"/>
                </a:cubicBezTo>
                <a:cubicBezTo>
                  <a:pt x="1276415" y="2128489"/>
                  <a:pt x="1279477" y="2128943"/>
                  <a:pt x="1282312" y="2128489"/>
                </a:cubicBezTo>
                <a:cubicBezTo>
                  <a:pt x="1284240" y="2128375"/>
                  <a:pt x="1285487" y="2123944"/>
                  <a:pt x="1285261" y="2123944"/>
                </a:cubicBezTo>
                <a:cubicBezTo>
                  <a:pt x="1289457" y="2123376"/>
                  <a:pt x="1291725" y="2128830"/>
                  <a:pt x="1293993" y="2128489"/>
                </a:cubicBezTo>
                <a:cubicBezTo>
                  <a:pt x="1296715" y="2128262"/>
                  <a:pt x="1297735" y="2123490"/>
                  <a:pt x="1299776" y="2123831"/>
                </a:cubicBezTo>
                <a:cubicBezTo>
                  <a:pt x="1305220" y="2124399"/>
                  <a:pt x="1306581" y="2128602"/>
                  <a:pt x="1311684" y="2128375"/>
                </a:cubicBezTo>
                <a:cubicBezTo>
                  <a:pt x="1315994" y="2128148"/>
                  <a:pt x="1317808" y="2124285"/>
                  <a:pt x="1320416" y="2123831"/>
                </a:cubicBezTo>
                <a:cubicBezTo>
                  <a:pt x="1341510" y="2119514"/>
                  <a:pt x="1367026" y="2126330"/>
                  <a:pt x="1387893" y="2123149"/>
                </a:cubicBezTo>
                <a:cubicBezTo>
                  <a:pt x="1392202" y="2122581"/>
                  <a:pt x="1393903" y="2119059"/>
                  <a:pt x="1396625" y="2118264"/>
                </a:cubicBezTo>
                <a:cubicBezTo>
                  <a:pt x="1404110" y="2116105"/>
                  <a:pt x="1415110" y="2123717"/>
                  <a:pt x="1411368" y="2108494"/>
                </a:cubicBezTo>
                <a:cubicBezTo>
                  <a:pt x="1417038" y="2121104"/>
                  <a:pt x="1424069" y="2113720"/>
                  <a:pt x="1428833" y="2108494"/>
                </a:cubicBezTo>
                <a:cubicBezTo>
                  <a:pt x="1429059" y="2108153"/>
                  <a:pt x="1432462" y="2103381"/>
                  <a:pt x="1431781" y="2103722"/>
                </a:cubicBezTo>
                <a:cubicBezTo>
                  <a:pt x="1442668" y="2097133"/>
                  <a:pt x="1443122" y="2105540"/>
                  <a:pt x="1446410" y="2098723"/>
                </a:cubicBezTo>
                <a:cubicBezTo>
                  <a:pt x="1447658" y="2096338"/>
                  <a:pt x="1450606" y="2102927"/>
                  <a:pt x="1449472" y="2103495"/>
                </a:cubicBezTo>
                <a:cubicBezTo>
                  <a:pt x="1452081" y="2102245"/>
                  <a:pt x="1450833" y="2099859"/>
                  <a:pt x="1452194" y="2098610"/>
                </a:cubicBezTo>
                <a:cubicBezTo>
                  <a:pt x="1457184" y="2094065"/>
                  <a:pt x="1468525" y="2096792"/>
                  <a:pt x="1469659" y="2084295"/>
                </a:cubicBezTo>
                <a:cubicBezTo>
                  <a:pt x="1471020" y="2072139"/>
                  <a:pt x="1455370" y="2097701"/>
                  <a:pt x="1457978" y="2074752"/>
                </a:cubicBezTo>
                <a:cubicBezTo>
                  <a:pt x="1462854" y="2074752"/>
                  <a:pt x="1467731" y="2074866"/>
                  <a:pt x="1472607" y="2074752"/>
                </a:cubicBezTo>
                <a:cubicBezTo>
                  <a:pt x="1472607" y="2079637"/>
                  <a:pt x="1472607" y="2084295"/>
                  <a:pt x="1472607" y="2089067"/>
                </a:cubicBezTo>
                <a:cubicBezTo>
                  <a:pt x="1476009" y="2084977"/>
                  <a:pt x="1480546" y="2082591"/>
                  <a:pt x="1487350" y="2084068"/>
                </a:cubicBezTo>
                <a:cubicBezTo>
                  <a:pt x="1484968" y="2075206"/>
                  <a:pt x="1482247" y="2066686"/>
                  <a:pt x="1481113" y="2055552"/>
                </a:cubicBezTo>
                <a:cubicBezTo>
                  <a:pt x="1474308" y="2057143"/>
                  <a:pt x="1469205" y="2061346"/>
                  <a:pt x="1463762" y="2065209"/>
                </a:cubicBezTo>
                <a:cubicBezTo>
                  <a:pt x="1455370" y="2060324"/>
                  <a:pt x="1443575" y="2073275"/>
                  <a:pt x="1443122" y="2065436"/>
                </a:cubicBezTo>
                <a:cubicBezTo>
                  <a:pt x="1439379" y="2063164"/>
                  <a:pt x="1441647" y="2073616"/>
                  <a:pt x="1440513" y="2074979"/>
                </a:cubicBezTo>
                <a:cubicBezTo>
                  <a:pt x="1435410" y="2080660"/>
                  <a:pt x="1416585" y="2065891"/>
                  <a:pt x="1422822" y="2084636"/>
                </a:cubicBezTo>
                <a:cubicBezTo>
                  <a:pt x="1413523" y="2077138"/>
                  <a:pt x="1408760" y="2094179"/>
                  <a:pt x="1408193" y="2094179"/>
                </a:cubicBezTo>
                <a:cubicBezTo>
                  <a:pt x="1405357" y="2094293"/>
                  <a:pt x="1402976" y="2084522"/>
                  <a:pt x="1402409" y="2084636"/>
                </a:cubicBezTo>
                <a:cubicBezTo>
                  <a:pt x="1398667" y="2085658"/>
                  <a:pt x="1399574" y="2092475"/>
                  <a:pt x="1396398" y="2094406"/>
                </a:cubicBezTo>
                <a:cubicBezTo>
                  <a:pt x="1385738" y="2097587"/>
                  <a:pt x="1385285" y="2084068"/>
                  <a:pt x="1375985" y="2084863"/>
                </a:cubicBezTo>
                <a:cubicBezTo>
                  <a:pt x="1372130" y="2088044"/>
                  <a:pt x="1370315" y="2095202"/>
                  <a:pt x="1370088" y="2104177"/>
                </a:cubicBezTo>
                <a:cubicBezTo>
                  <a:pt x="1363397" y="2093157"/>
                  <a:pt x="1358748" y="2105881"/>
                  <a:pt x="1349562" y="2104290"/>
                </a:cubicBezTo>
                <a:cubicBezTo>
                  <a:pt x="1353644" y="2095088"/>
                  <a:pt x="1363511" y="2095088"/>
                  <a:pt x="1364078" y="2080319"/>
                </a:cubicBezTo>
                <a:cubicBezTo>
                  <a:pt x="1365098" y="2080319"/>
                  <a:pt x="1366119" y="2080319"/>
                  <a:pt x="1367026" y="2080319"/>
                </a:cubicBezTo>
                <a:cubicBezTo>
                  <a:pt x="1373604" y="2062141"/>
                  <a:pt x="1391182" y="2077251"/>
                  <a:pt x="1393223" y="2061119"/>
                </a:cubicBezTo>
                <a:cubicBezTo>
                  <a:pt x="1392316" y="2053280"/>
                  <a:pt x="1387099" y="2058279"/>
                  <a:pt x="1384491" y="2061119"/>
                </a:cubicBezTo>
                <a:cubicBezTo>
                  <a:pt x="1377119" y="2069299"/>
                  <a:pt x="1381202" y="2058506"/>
                  <a:pt x="1372810" y="2061233"/>
                </a:cubicBezTo>
                <a:cubicBezTo>
                  <a:pt x="1368047" y="2062823"/>
                  <a:pt x="1365098" y="2063505"/>
                  <a:pt x="1364078" y="2070776"/>
                </a:cubicBezTo>
                <a:cubicBezTo>
                  <a:pt x="1360676" y="2066799"/>
                  <a:pt x="1356139" y="2064527"/>
                  <a:pt x="1349448" y="2066004"/>
                </a:cubicBezTo>
                <a:cubicBezTo>
                  <a:pt x="1348654" y="2057029"/>
                  <a:pt x="1352397" y="2055325"/>
                  <a:pt x="1351943" y="2046804"/>
                </a:cubicBezTo>
                <a:cubicBezTo>
                  <a:pt x="1334932" y="2052826"/>
                  <a:pt x="1313158" y="2043055"/>
                  <a:pt x="1293426" y="2042601"/>
                </a:cubicBezTo>
                <a:cubicBezTo>
                  <a:pt x="1285828" y="2042487"/>
                  <a:pt x="1283333" y="2048054"/>
                  <a:pt x="1275961" y="2047372"/>
                </a:cubicBezTo>
                <a:cubicBezTo>
                  <a:pt x="1274487" y="2047259"/>
                  <a:pt x="1272105" y="2042828"/>
                  <a:pt x="1272786" y="2042828"/>
                </a:cubicBezTo>
                <a:cubicBezTo>
                  <a:pt x="1267909" y="2042828"/>
                  <a:pt x="1268136" y="2050667"/>
                  <a:pt x="1264054" y="2042828"/>
                </a:cubicBezTo>
                <a:cubicBezTo>
                  <a:pt x="1262579" y="2039988"/>
                  <a:pt x="1247043" y="2042601"/>
                  <a:pt x="1246476" y="2043055"/>
                </a:cubicBezTo>
                <a:cubicBezTo>
                  <a:pt x="1246135" y="2043055"/>
                  <a:pt x="1246816" y="2057143"/>
                  <a:pt x="1246589" y="2057143"/>
                </a:cubicBezTo>
                <a:cubicBezTo>
                  <a:pt x="1242620" y="2056575"/>
                  <a:pt x="1245455" y="2051803"/>
                  <a:pt x="1243640" y="2047600"/>
                </a:cubicBezTo>
                <a:cubicBezTo>
                  <a:pt x="1241372" y="2042260"/>
                  <a:pt x="1237290" y="2043055"/>
                  <a:pt x="1234908" y="2038056"/>
                </a:cubicBezTo>
                <a:cubicBezTo>
                  <a:pt x="1227423" y="2043623"/>
                  <a:pt x="1213021" y="2043737"/>
                  <a:pt x="1205536" y="2043169"/>
                </a:cubicBezTo>
                <a:cubicBezTo>
                  <a:pt x="1204175" y="2043055"/>
                  <a:pt x="1201567" y="2038511"/>
                  <a:pt x="1202588" y="2038397"/>
                </a:cubicBezTo>
                <a:cubicBezTo>
                  <a:pt x="1199639" y="2038624"/>
                  <a:pt x="1199185" y="2043169"/>
                  <a:pt x="1196804" y="2043396"/>
                </a:cubicBezTo>
                <a:cubicBezTo>
                  <a:pt x="1194762" y="2043510"/>
                  <a:pt x="1193742" y="2047940"/>
                  <a:pt x="1193855" y="2047940"/>
                </a:cubicBezTo>
                <a:cubicBezTo>
                  <a:pt x="1190340" y="2048622"/>
                  <a:pt x="1189319" y="2040783"/>
                  <a:pt x="1184896" y="2043396"/>
                </a:cubicBezTo>
                <a:cubicBezTo>
                  <a:pt x="1181154" y="2045668"/>
                  <a:pt x="1181834" y="2050099"/>
                  <a:pt x="1179112" y="2052939"/>
                </a:cubicBezTo>
                <a:cubicBezTo>
                  <a:pt x="1176164" y="2056347"/>
                  <a:pt x="1172875" y="2053734"/>
                  <a:pt x="1170380" y="2057711"/>
                </a:cubicBezTo>
                <a:cubicBezTo>
                  <a:pt x="1167205" y="2062823"/>
                  <a:pt x="1164596" y="2067027"/>
                  <a:pt x="1164710" y="2076911"/>
                </a:cubicBezTo>
                <a:cubicBezTo>
                  <a:pt x="1162442" y="2076002"/>
                  <a:pt x="1161194" y="2072934"/>
                  <a:pt x="1161648" y="2067367"/>
                </a:cubicBezTo>
                <a:cubicBezTo>
                  <a:pt x="1156431" y="2064641"/>
                  <a:pt x="1149627" y="2081455"/>
                  <a:pt x="1147019" y="2067367"/>
                </a:cubicBezTo>
                <a:cubicBezTo>
                  <a:pt x="1144070" y="2066799"/>
                  <a:pt x="1143616" y="2072025"/>
                  <a:pt x="1141235" y="2072139"/>
                </a:cubicBezTo>
                <a:cubicBezTo>
                  <a:pt x="1138513" y="2072480"/>
                  <a:pt x="1139080" y="2076683"/>
                  <a:pt x="1138286" y="2077138"/>
                </a:cubicBezTo>
                <a:cubicBezTo>
                  <a:pt x="1134771" y="2078842"/>
                  <a:pt x="1130234" y="2076570"/>
                  <a:pt x="1126605" y="2077138"/>
                </a:cubicBezTo>
                <a:cubicBezTo>
                  <a:pt x="1124337" y="2077592"/>
                  <a:pt x="1123884" y="2081796"/>
                  <a:pt x="1123544" y="2081909"/>
                </a:cubicBezTo>
                <a:cubicBezTo>
                  <a:pt x="1121956" y="2082364"/>
                  <a:pt x="1119574" y="2077592"/>
                  <a:pt x="1120595" y="2077138"/>
                </a:cubicBezTo>
                <a:cubicBezTo>
                  <a:pt x="1116626" y="2078728"/>
                  <a:pt x="1117420" y="2084863"/>
                  <a:pt x="1114811" y="2086908"/>
                </a:cubicBezTo>
                <a:cubicBezTo>
                  <a:pt x="1112657" y="2088612"/>
                  <a:pt x="1108574" y="2085999"/>
                  <a:pt x="1106079" y="2086908"/>
                </a:cubicBezTo>
                <a:cubicBezTo>
                  <a:pt x="1100636" y="2088839"/>
                  <a:pt x="1098141" y="2092248"/>
                  <a:pt x="1091676" y="2091680"/>
                </a:cubicBezTo>
                <a:cubicBezTo>
                  <a:pt x="1089975" y="2091566"/>
                  <a:pt x="1087934" y="2087022"/>
                  <a:pt x="1088501" y="2087022"/>
                </a:cubicBezTo>
                <a:cubicBezTo>
                  <a:pt x="1085212" y="2086908"/>
                  <a:pt x="1083851" y="2090884"/>
                  <a:pt x="1079769" y="2091793"/>
                </a:cubicBezTo>
                <a:cubicBezTo>
                  <a:pt x="1075913" y="2092702"/>
                  <a:pt x="1071830" y="2091225"/>
                  <a:pt x="1067975" y="2091793"/>
                </a:cubicBezTo>
                <a:cubicBezTo>
                  <a:pt x="1068088" y="2098269"/>
                  <a:pt x="1068201" y="2104745"/>
                  <a:pt x="1068201" y="2111107"/>
                </a:cubicBezTo>
                <a:cubicBezTo>
                  <a:pt x="1072851" y="2110539"/>
                  <a:pt x="1078181" y="2111561"/>
                  <a:pt x="1076707" y="2101336"/>
                </a:cubicBezTo>
                <a:cubicBezTo>
                  <a:pt x="1081016" y="2106676"/>
                  <a:pt x="1084078" y="2106562"/>
                  <a:pt x="1085666" y="2096565"/>
                </a:cubicBezTo>
                <a:cubicBezTo>
                  <a:pt x="1091109" y="2107017"/>
                  <a:pt x="1109595" y="2095542"/>
                  <a:pt x="1115038" y="2105881"/>
                </a:cubicBezTo>
                <a:cubicBezTo>
                  <a:pt x="1127173" y="2089748"/>
                  <a:pt x="1154730" y="2087476"/>
                  <a:pt x="1173556" y="2095997"/>
                </a:cubicBezTo>
                <a:cubicBezTo>
                  <a:pt x="1172875" y="2105767"/>
                  <a:pt x="1162782" y="2100427"/>
                  <a:pt x="1162102" y="2110311"/>
                </a:cubicBezTo>
                <a:cubicBezTo>
                  <a:pt x="1159833" y="2109289"/>
                  <a:pt x="1158473" y="2106222"/>
                  <a:pt x="1158926" y="2100768"/>
                </a:cubicBezTo>
                <a:cubicBezTo>
                  <a:pt x="1151782" y="2103495"/>
                  <a:pt x="1152802" y="2119514"/>
                  <a:pt x="1141462" y="2115424"/>
                </a:cubicBezTo>
                <a:cubicBezTo>
                  <a:pt x="1143843" y="2124399"/>
                  <a:pt x="1146565" y="2132692"/>
                  <a:pt x="1147586" y="2143826"/>
                </a:cubicBezTo>
                <a:cubicBezTo>
                  <a:pt x="1150988" y="2143031"/>
                  <a:pt x="1154163" y="2135305"/>
                  <a:pt x="1156318" y="2143826"/>
                </a:cubicBezTo>
                <a:cubicBezTo>
                  <a:pt x="1173556" y="2128034"/>
                  <a:pt x="1186937" y="2135078"/>
                  <a:pt x="1206103" y="2124626"/>
                </a:cubicBezTo>
                <a:cubicBezTo>
                  <a:pt x="1204629" y="2147234"/>
                  <a:pt x="1182288" y="2136441"/>
                  <a:pt x="1176958" y="2153142"/>
                </a:cubicBezTo>
                <a:cubicBezTo>
                  <a:pt x="1171968" y="2156437"/>
                  <a:pt x="1167658" y="2148484"/>
                  <a:pt x="1165050" y="2148598"/>
                </a:cubicBezTo>
                <a:cubicBezTo>
                  <a:pt x="1162102" y="2148825"/>
                  <a:pt x="1161761" y="2153142"/>
                  <a:pt x="1159266" y="2153369"/>
                </a:cubicBezTo>
                <a:cubicBezTo>
                  <a:pt x="1156431" y="2153596"/>
                  <a:pt x="1157225" y="2157913"/>
                  <a:pt x="1156318" y="2158254"/>
                </a:cubicBezTo>
                <a:cubicBezTo>
                  <a:pt x="1151441" y="2160754"/>
                  <a:pt x="1143390" y="2147461"/>
                  <a:pt x="1144864" y="2162912"/>
                </a:cubicBezTo>
                <a:cubicBezTo>
                  <a:pt x="1141802" y="2166093"/>
                  <a:pt x="1142256" y="2153596"/>
                  <a:pt x="1141802" y="2153369"/>
                </a:cubicBezTo>
                <a:cubicBezTo>
                  <a:pt x="1137719" y="2151551"/>
                  <a:pt x="1135565" y="2157913"/>
                  <a:pt x="1133070" y="2158254"/>
                </a:cubicBezTo>
                <a:cubicBezTo>
                  <a:pt x="1125585" y="2159390"/>
                  <a:pt x="1112657" y="2151324"/>
                  <a:pt x="1109708" y="2163253"/>
                </a:cubicBezTo>
                <a:cubicBezTo>
                  <a:pt x="1106759" y="2166548"/>
                  <a:pt x="1106873" y="2153824"/>
                  <a:pt x="1106533" y="2153710"/>
                </a:cubicBezTo>
                <a:cubicBezTo>
                  <a:pt x="1101316" y="2151551"/>
                  <a:pt x="1099842" y="2159163"/>
                  <a:pt x="1094852" y="2158709"/>
                </a:cubicBezTo>
                <a:cubicBezTo>
                  <a:pt x="1092470" y="2158595"/>
                  <a:pt x="1092357" y="2153710"/>
                  <a:pt x="1092017" y="2153710"/>
                </a:cubicBezTo>
                <a:cubicBezTo>
                  <a:pt x="1089068" y="2152915"/>
                  <a:pt x="1089749" y="2158481"/>
                  <a:pt x="1089068" y="2158709"/>
                </a:cubicBezTo>
                <a:cubicBezTo>
                  <a:pt x="1087027" y="2159390"/>
                  <a:pt x="1085439" y="2153937"/>
                  <a:pt x="1086120" y="2153710"/>
                </a:cubicBezTo>
                <a:cubicBezTo>
                  <a:pt x="1079542" y="2154960"/>
                  <a:pt x="1076820" y="2160981"/>
                  <a:pt x="1071604" y="2163480"/>
                </a:cubicBezTo>
                <a:cubicBezTo>
                  <a:pt x="1073872" y="2174273"/>
                  <a:pt x="1088047" y="2165412"/>
                  <a:pt x="1094965" y="2168252"/>
                </a:cubicBezTo>
                <a:cubicBezTo>
                  <a:pt x="1086687" y="2185407"/>
                  <a:pt x="1062985" y="2164616"/>
                  <a:pt x="1045180" y="2182907"/>
                </a:cubicBezTo>
                <a:cubicBezTo>
                  <a:pt x="1042912" y="2181885"/>
                  <a:pt x="1039510" y="2182794"/>
                  <a:pt x="1039396" y="2178136"/>
                </a:cubicBezTo>
                <a:cubicBezTo>
                  <a:pt x="1035994" y="2177454"/>
                  <a:pt x="1031004" y="2178931"/>
                  <a:pt x="1030551" y="2173364"/>
                </a:cubicBezTo>
                <a:cubicBezTo>
                  <a:pt x="1023066" y="2180976"/>
                  <a:pt x="1015354" y="2174955"/>
                  <a:pt x="1007076" y="2178363"/>
                </a:cubicBezTo>
                <a:cubicBezTo>
                  <a:pt x="999818" y="2181430"/>
                  <a:pt x="1002426" y="2177454"/>
                  <a:pt x="992446" y="2178363"/>
                </a:cubicBezTo>
                <a:cubicBezTo>
                  <a:pt x="990632" y="2178477"/>
                  <a:pt x="989044" y="2183362"/>
                  <a:pt x="989498" y="2183362"/>
                </a:cubicBezTo>
                <a:cubicBezTo>
                  <a:pt x="985869" y="2183589"/>
                  <a:pt x="983374" y="2174159"/>
                  <a:pt x="977703" y="2178363"/>
                </a:cubicBezTo>
                <a:cubicBezTo>
                  <a:pt x="976796" y="2179045"/>
                  <a:pt x="976229" y="2188020"/>
                  <a:pt x="974982" y="2188020"/>
                </a:cubicBezTo>
                <a:cubicBezTo>
                  <a:pt x="970786" y="2188474"/>
                  <a:pt x="969878" y="2179045"/>
                  <a:pt x="966023" y="2178590"/>
                </a:cubicBezTo>
                <a:cubicBezTo>
                  <a:pt x="963187" y="2178136"/>
                  <a:pt x="962280" y="2182566"/>
                  <a:pt x="960125" y="2183475"/>
                </a:cubicBezTo>
                <a:cubicBezTo>
                  <a:pt x="955589" y="2185293"/>
                  <a:pt x="950146" y="2183021"/>
                  <a:pt x="945610" y="2183475"/>
                </a:cubicBezTo>
                <a:cubicBezTo>
                  <a:pt x="943341" y="2183703"/>
                  <a:pt x="942888" y="2188247"/>
                  <a:pt x="942661" y="2188247"/>
                </a:cubicBezTo>
                <a:cubicBezTo>
                  <a:pt x="939712" y="2189156"/>
                  <a:pt x="940393" y="2183703"/>
                  <a:pt x="939599" y="2183475"/>
                </a:cubicBezTo>
                <a:cubicBezTo>
                  <a:pt x="937217" y="2182794"/>
                  <a:pt x="936764" y="2188247"/>
                  <a:pt x="936877" y="2188247"/>
                </a:cubicBezTo>
                <a:cubicBezTo>
                  <a:pt x="926217" y="2188133"/>
                  <a:pt x="914423" y="2175068"/>
                  <a:pt x="910227" y="2183703"/>
                </a:cubicBezTo>
                <a:cubicBezTo>
                  <a:pt x="909433" y="2185520"/>
                  <a:pt x="905237" y="2178931"/>
                  <a:pt x="904557" y="2178931"/>
                </a:cubicBezTo>
                <a:cubicBezTo>
                  <a:pt x="902742" y="2179158"/>
                  <a:pt x="901154" y="2183930"/>
                  <a:pt x="901495" y="2183930"/>
                </a:cubicBezTo>
                <a:cubicBezTo>
                  <a:pt x="899793" y="2184157"/>
                  <a:pt x="894917" y="2175523"/>
                  <a:pt x="892762" y="2178931"/>
                </a:cubicBezTo>
                <a:cubicBezTo>
                  <a:pt x="888113" y="2186656"/>
                  <a:pt x="888680" y="2177568"/>
                  <a:pt x="883917" y="2179158"/>
                </a:cubicBezTo>
                <a:cubicBezTo>
                  <a:pt x="878927" y="2180749"/>
                  <a:pt x="876999" y="2193018"/>
                  <a:pt x="872122" y="2188701"/>
                </a:cubicBezTo>
                <a:cubicBezTo>
                  <a:pt x="871102" y="2175977"/>
                  <a:pt x="860668" y="2178704"/>
                  <a:pt x="854544" y="2179385"/>
                </a:cubicBezTo>
                <a:cubicBezTo>
                  <a:pt x="852730" y="2179499"/>
                  <a:pt x="851369" y="2184384"/>
                  <a:pt x="851709" y="2184271"/>
                </a:cubicBezTo>
                <a:cubicBezTo>
                  <a:pt x="847286" y="2184725"/>
                  <a:pt x="845699" y="2179613"/>
                  <a:pt x="842977" y="2179385"/>
                </a:cubicBezTo>
                <a:cubicBezTo>
                  <a:pt x="843317" y="2179385"/>
                  <a:pt x="842183" y="2184271"/>
                  <a:pt x="840029" y="2184271"/>
                </a:cubicBezTo>
                <a:cubicBezTo>
                  <a:pt x="838781" y="2184271"/>
                  <a:pt x="834245" y="2179158"/>
                  <a:pt x="834018" y="2179499"/>
                </a:cubicBezTo>
                <a:cubicBezTo>
                  <a:pt x="829028" y="2188020"/>
                  <a:pt x="816780" y="2184043"/>
                  <a:pt x="813605" y="2194041"/>
                </a:cubicBezTo>
                <a:cubicBezTo>
                  <a:pt x="807027" y="2183021"/>
                  <a:pt x="802264" y="2195745"/>
                  <a:pt x="793192" y="2194268"/>
                </a:cubicBezTo>
                <a:cubicBezTo>
                  <a:pt x="793645" y="2219944"/>
                  <a:pt x="808955" y="2195745"/>
                  <a:pt x="813832" y="2208356"/>
                </a:cubicBezTo>
                <a:cubicBezTo>
                  <a:pt x="805099" y="2217899"/>
                  <a:pt x="786161" y="2211309"/>
                  <a:pt x="772779" y="2213468"/>
                </a:cubicBezTo>
                <a:cubicBezTo>
                  <a:pt x="773799" y="2201994"/>
                  <a:pt x="759397" y="2216195"/>
                  <a:pt x="763820" y="2199153"/>
                </a:cubicBezTo>
                <a:cubicBezTo>
                  <a:pt x="754634" y="2202902"/>
                  <a:pt x="747036" y="2209037"/>
                  <a:pt x="741025" y="2217785"/>
                </a:cubicBezTo>
                <a:cubicBezTo>
                  <a:pt x="741365" y="2217785"/>
                  <a:pt x="741479" y="2217444"/>
                  <a:pt x="741819" y="2217444"/>
                </a:cubicBezTo>
                <a:cubicBezTo>
                  <a:pt x="740571" y="2223238"/>
                  <a:pt x="738077" y="2227442"/>
                  <a:pt x="733087" y="2227215"/>
                </a:cubicBezTo>
                <a:cubicBezTo>
                  <a:pt x="734107" y="2222216"/>
                  <a:pt x="736262" y="2219148"/>
                  <a:pt x="739778" y="2218240"/>
                </a:cubicBezTo>
                <a:cubicBezTo>
                  <a:pt x="735128" y="2220512"/>
                  <a:pt x="731159" y="2213695"/>
                  <a:pt x="728664" y="2213922"/>
                </a:cubicBezTo>
                <a:cubicBezTo>
                  <a:pt x="724695" y="2214036"/>
                  <a:pt x="725148" y="2222329"/>
                  <a:pt x="722994" y="2223238"/>
                </a:cubicBezTo>
                <a:cubicBezTo>
                  <a:pt x="719478" y="2224602"/>
                  <a:pt x="718684" y="2215854"/>
                  <a:pt x="714261" y="2218580"/>
                </a:cubicBezTo>
                <a:cubicBezTo>
                  <a:pt x="709498" y="2221534"/>
                  <a:pt x="707343" y="2233122"/>
                  <a:pt x="699518" y="2232895"/>
                </a:cubicBezTo>
                <a:cubicBezTo>
                  <a:pt x="701673" y="2245506"/>
                  <a:pt x="713014" y="2243233"/>
                  <a:pt x="714375" y="2256980"/>
                </a:cubicBezTo>
                <a:cubicBezTo>
                  <a:pt x="723674" y="2257662"/>
                  <a:pt x="724128" y="2244142"/>
                  <a:pt x="734901" y="2247210"/>
                </a:cubicBezTo>
                <a:cubicBezTo>
                  <a:pt x="733880" y="2251754"/>
                  <a:pt x="731045" y="2253799"/>
                  <a:pt x="729117" y="2256753"/>
                </a:cubicBezTo>
                <a:cubicBezTo>
                  <a:pt x="722540" y="2266637"/>
                  <a:pt x="706323" y="2259139"/>
                  <a:pt x="696910" y="2266410"/>
                </a:cubicBezTo>
                <a:cubicBezTo>
                  <a:pt x="693621" y="2269136"/>
                  <a:pt x="696116" y="2273453"/>
                  <a:pt x="693962" y="2276180"/>
                </a:cubicBezTo>
                <a:cubicBezTo>
                  <a:pt x="689312" y="2281860"/>
                  <a:pt x="677858" y="2278111"/>
                  <a:pt x="682508" y="2295039"/>
                </a:cubicBezTo>
                <a:cubicBezTo>
                  <a:pt x="682848" y="2301742"/>
                  <a:pt x="687384" y="2299015"/>
                  <a:pt x="691353" y="2300038"/>
                </a:cubicBezTo>
                <a:cubicBezTo>
                  <a:pt x="702694" y="2302764"/>
                  <a:pt x="699178" y="2303219"/>
                  <a:pt x="705869" y="2299811"/>
                </a:cubicBezTo>
                <a:cubicBezTo>
                  <a:pt x="709158" y="2298220"/>
                  <a:pt x="714261" y="2301174"/>
                  <a:pt x="714601" y="2294812"/>
                </a:cubicBezTo>
                <a:cubicBezTo>
                  <a:pt x="722653" y="2299811"/>
                  <a:pt x="733313" y="2305832"/>
                  <a:pt x="741252" y="2304355"/>
                </a:cubicBezTo>
                <a:cubicBezTo>
                  <a:pt x="750891" y="2302651"/>
                  <a:pt x="767902" y="2298447"/>
                  <a:pt x="770397" y="2289813"/>
                </a:cubicBezTo>
                <a:cubicBezTo>
                  <a:pt x="773799" y="2287086"/>
                  <a:pt x="772325" y="2298561"/>
                  <a:pt x="773346" y="2299356"/>
                </a:cubicBezTo>
                <a:cubicBezTo>
                  <a:pt x="778336" y="2303446"/>
                  <a:pt x="792625" y="2292426"/>
                  <a:pt x="793986" y="2304014"/>
                </a:cubicBezTo>
                <a:cubicBezTo>
                  <a:pt x="803625" y="2294812"/>
                  <a:pt x="810203" y="2297311"/>
                  <a:pt x="817234" y="2299015"/>
                </a:cubicBezTo>
                <a:cubicBezTo>
                  <a:pt x="831410" y="2302424"/>
                  <a:pt x="841389" y="2292653"/>
                  <a:pt x="846606" y="2298788"/>
                </a:cubicBezTo>
                <a:cubicBezTo>
                  <a:pt x="852163" y="2296857"/>
                  <a:pt x="848761" y="2280383"/>
                  <a:pt x="858287" y="2284473"/>
                </a:cubicBezTo>
                <a:cubicBezTo>
                  <a:pt x="855452" y="2306968"/>
                  <a:pt x="863390" y="2311626"/>
                  <a:pt x="867359" y="2322646"/>
                </a:cubicBezTo>
                <a:cubicBezTo>
                  <a:pt x="874164" y="2316057"/>
                  <a:pt x="883803" y="2314580"/>
                  <a:pt x="890608" y="2308104"/>
                </a:cubicBezTo>
                <a:cubicBezTo>
                  <a:pt x="916691" y="2323100"/>
                  <a:pt x="947084" y="2321623"/>
                  <a:pt x="975776" y="2312080"/>
                </a:cubicBezTo>
                <a:cubicBezTo>
                  <a:pt x="975095" y="2317306"/>
                  <a:pt x="972714" y="2319919"/>
                  <a:pt x="969992" y="2321851"/>
                </a:cubicBezTo>
                <a:cubicBezTo>
                  <a:pt x="967610" y="2323441"/>
                  <a:pt x="958991" y="2326736"/>
                  <a:pt x="958311" y="2326736"/>
                </a:cubicBezTo>
                <a:cubicBezTo>
                  <a:pt x="953548" y="2327077"/>
                  <a:pt x="948558" y="2321623"/>
                  <a:pt x="946630" y="2321964"/>
                </a:cubicBezTo>
                <a:cubicBezTo>
                  <a:pt x="942321" y="2322759"/>
                  <a:pt x="941754" y="2330826"/>
                  <a:pt x="937898" y="2331507"/>
                </a:cubicBezTo>
                <a:cubicBezTo>
                  <a:pt x="934042" y="2332303"/>
                  <a:pt x="930867" y="2326395"/>
                  <a:pt x="928939" y="2326963"/>
                </a:cubicBezTo>
                <a:cubicBezTo>
                  <a:pt x="924176" y="2328440"/>
                  <a:pt x="919186" y="2332189"/>
                  <a:pt x="914423" y="2336733"/>
                </a:cubicBezTo>
                <a:cubicBezTo>
                  <a:pt x="910340" y="2338778"/>
                  <a:pt x="908072" y="2331962"/>
                  <a:pt x="905691" y="2331735"/>
                </a:cubicBezTo>
                <a:cubicBezTo>
                  <a:pt x="903082" y="2331621"/>
                  <a:pt x="903082" y="2327417"/>
                  <a:pt x="902515" y="2327190"/>
                </a:cubicBezTo>
                <a:cubicBezTo>
                  <a:pt x="899680" y="2326168"/>
                  <a:pt x="899113" y="2331962"/>
                  <a:pt x="896732" y="2331962"/>
                </a:cubicBezTo>
                <a:cubicBezTo>
                  <a:pt x="892989" y="2331962"/>
                  <a:pt x="892876" y="2326849"/>
                  <a:pt x="887999" y="2327417"/>
                </a:cubicBezTo>
                <a:cubicBezTo>
                  <a:pt x="885731" y="2327531"/>
                  <a:pt x="885278" y="2331962"/>
                  <a:pt x="885051" y="2331962"/>
                </a:cubicBezTo>
                <a:cubicBezTo>
                  <a:pt x="881081" y="2332984"/>
                  <a:pt x="878360" y="2326963"/>
                  <a:pt x="876092" y="2327417"/>
                </a:cubicBezTo>
                <a:cubicBezTo>
                  <a:pt x="873143" y="2327985"/>
                  <a:pt x="874391" y="2331167"/>
                  <a:pt x="873143" y="2332189"/>
                </a:cubicBezTo>
                <a:cubicBezTo>
                  <a:pt x="865091" y="2337869"/>
                  <a:pt x="855338" y="2325600"/>
                  <a:pt x="855679" y="2341619"/>
                </a:cubicBezTo>
                <a:cubicBezTo>
                  <a:pt x="850689" y="2341959"/>
                  <a:pt x="848080" y="2337983"/>
                  <a:pt x="846719" y="2332189"/>
                </a:cubicBezTo>
                <a:cubicBezTo>
                  <a:pt x="839008" y="2341959"/>
                  <a:pt x="835719" y="2336733"/>
                  <a:pt x="829255" y="2341846"/>
                </a:cubicBezTo>
                <a:cubicBezTo>
                  <a:pt x="821997" y="2342641"/>
                  <a:pt x="820182" y="2334575"/>
                  <a:pt x="814626" y="2332530"/>
                </a:cubicBezTo>
                <a:cubicBezTo>
                  <a:pt x="811223" y="2333439"/>
                  <a:pt x="811564" y="2340255"/>
                  <a:pt x="811904" y="2347072"/>
                </a:cubicBezTo>
                <a:cubicBezTo>
                  <a:pt x="803285" y="2339460"/>
                  <a:pt x="797161" y="2344459"/>
                  <a:pt x="791264" y="2347072"/>
                </a:cubicBezTo>
                <a:cubicBezTo>
                  <a:pt x="790583" y="2356047"/>
                  <a:pt x="794666" y="2357410"/>
                  <a:pt x="794439" y="2366044"/>
                </a:cubicBezTo>
                <a:cubicBezTo>
                  <a:pt x="786161" y="2365136"/>
                  <a:pt x="786387" y="2350707"/>
                  <a:pt x="779697" y="2347185"/>
                </a:cubicBezTo>
                <a:cubicBezTo>
                  <a:pt x="774026" y="2353775"/>
                  <a:pt x="758716" y="2344913"/>
                  <a:pt x="762232" y="2366272"/>
                </a:cubicBezTo>
                <a:cubicBezTo>
                  <a:pt x="754407" y="2359910"/>
                  <a:pt x="739664" y="2364908"/>
                  <a:pt x="735695" y="2352184"/>
                </a:cubicBezTo>
                <a:cubicBezTo>
                  <a:pt x="731272" y="2359341"/>
                  <a:pt x="723220" y="2360818"/>
                  <a:pt x="720952" y="2371384"/>
                </a:cubicBezTo>
                <a:cubicBezTo>
                  <a:pt x="714601" y="2357183"/>
                  <a:pt x="702580" y="2363431"/>
                  <a:pt x="691807" y="2366840"/>
                </a:cubicBezTo>
                <a:cubicBezTo>
                  <a:pt x="692487" y="2355592"/>
                  <a:pt x="688291" y="2359228"/>
                  <a:pt x="682848" y="2357297"/>
                </a:cubicBezTo>
                <a:cubicBezTo>
                  <a:pt x="680239" y="2356388"/>
                  <a:pt x="679105" y="2352979"/>
                  <a:pt x="676951" y="2352525"/>
                </a:cubicBezTo>
                <a:cubicBezTo>
                  <a:pt x="671847" y="2351616"/>
                  <a:pt x="658465" y="2352866"/>
                  <a:pt x="656424" y="2352752"/>
                </a:cubicBezTo>
                <a:cubicBezTo>
                  <a:pt x="654496" y="2352639"/>
                  <a:pt x="653249" y="2347753"/>
                  <a:pt x="653476" y="2347867"/>
                </a:cubicBezTo>
                <a:cubicBezTo>
                  <a:pt x="648146" y="2347072"/>
                  <a:pt x="649506" y="2355706"/>
                  <a:pt x="644743" y="2347981"/>
                </a:cubicBezTo>
                <a:cubicBezTo>
                  <a:pt x="640434" y="2341050"/>
                  <a:pt x="627732" y="2361386"/>
                  <a:pt x="624103" y="2352979"/>
                </a:cubicBezTo>
                <a:cubicBezTo>
                  <a:pt x="619000" y="2354115"/>
                  <a:pt x="617639" y="2361386"/>
                  <a:pt x="618547" y="2372179"/>
                </a:cubicBezTo>
                <a:cubicBezTo>
                  <a:pt x="619227" y="2378087"/>
                  <a:pt x="621722" y="2375019"/>
                  <a:pt x="624330" y="2372066"/>
                </a:cubicBezTo>
                <a:cubicBezTo>
                  <a:pt x="635444" y="2362295"/>
                  <a:pt x="643723" y="2375815"/>
                  <a:pt x="659486" y="2371838"/>
                </a:cubicBezTo>
                <a:cubicBezTo>
                  <a:pt x="659600" y="2386039"/>
                  <a:pt x="653702" y="2375928"/>
                  <a:pt x="650754" y="2376610"/>
                </a:cubicBezTo>
                <a:cubicBezTo>
                  <a:pt x="631021" y="2381268"/>
                  <a:pt x="610608" y="2386608"/>
                  <a:pt x="589174" y="2381950"/>
                </a:cubicBezTo>
                <a:cubicBezTo>
                  <a:pt x="583618" y="2380813"/>
                  <a:pt x="579648" y="2377064"/>
                  <a:pt x="574545" y="2377178"/>
                </a:cubicBezTo>
                <a:cubicBezTo>
                  <a:pt x="570349" y="2377292"/>
                  <a:pt x="568308" y="2381950"/>
                  <a:pt x="565813" y="2382177"/>
                </a:cubicBezTo>
                <a:cubicBezTo>
                  <a:pt x="563545" y="2382404"/>
                  <a:pt x="562978" y="2386835"/>
                  <a:pt x="562864" y="2386948"/>
                </a:cubicBezTo>
                <a:cubicBezTo>
                  <a:pt x="558441" y="2387971"/>
                  <a:pt x="552658" y="2381836"/>
                  <a:pt x="548121" y="2382177"/>
                </a:cubicBezTo>
                <a:cubicBezTo>
                  <a:pt x="541090" y="2382518"/>
                  <a:pt x="534172" y="2387630"/>
                  <a:pt x="527708" y="2387062"/>
                </a:cubicBezTo>
                <a:cubicBezTo>
                  <a:pt x="523286" y="2386835"/>
                  <a:pt x="521698" y="2383654"/>
                  <a:pt x="518749" y="2382290"/>
                </a:cubicBezTo>
                <a:cubicBezTo>
                  <a:pt x="506048" y="2376610"/>
                  <a:pt x="484954" y="2377746"/>
                  <a:pt x="480645" y="2392061"/>
                </a:cubicBezTo>
                <a:cubicBezTo>
                  <a:pt x="476902" y="2385471"/>
                  <a:pt x="466356" y="2390243"/>
                  <a:pt x="466015" y="2377973"/>
                </a:cubicBezTo>
                <a:cubicBezTo>
                  <a:pt x="456603" y="2392174"/>
                  <a:pt x="436643" y="2378428"/>
                  <a:pt x="416344" y="2383086"/>
                </a:cubicBezTo>
                <a:cubicBezTo>
                  <a:pt x="418498" y="2368430"/>
                  <a:pt x="408178" y="2373883"/>
                  <a:pt x="410220" y="2359114"/>
                </a:cubicBezTo>
                <a:cubicBezTo>
                  <a:pt x="406817" y="2358433"/>
                  <a:pt x="401828" y="2360137"/>
                  <a:pt x="401261" y="2354570"/>
                </a:cubicBezTo>
                <a:cubicBezTo>
                  <a:pt x="375631" y="2356615"/>
                  <a:pt x="362703" y="2337869"/>
                  <a:pt x="339568" y="2335938"/>
                </a:cubicBezTo>
                <a:cubicBezTo>
                  <a:pt x="336846" y="2327531"/>
                  <a:pt x="328681" y="2328099"/>
                  <a:pt x="327660" y="2316852"/>
                </a:cubicBezTo>
                <a:cubicBezTo>
                  <a:pt x="314051" y="2330485"/>
                  <a:pt x="304639" y="2301174"/>
                  <a:pt x="292504" y="2312080"/>
                </a:cubicBezTo>
                <a:cubicBezTo>
                  <a:pt x="289102" y="2292426"/>
                  <a:pt x="298742" y="2293562"/>
                  <a:pt x="298288" y="2278793"/>
                </a:cubicBezTo>
                <a:cubicBezTo>
                  <a:pt x="297040" y="2272544"/>
                  <a:pt x="291143" y="2279361"/>
                  <a:pt x="286380" y="2278907"/>
                </a:cubicBezTo>
                <a:cubicBezTo>
                  <a:pt x="281164" y="2278679"/>
                  <a:pt x="274132" y="2271181"/>
                  <a:pt x="268689" y="2274362"/>
                </a:cubicBezTo>
                <a:cubicBezTo>
                  <a:pt x="273225" y="2255617"/>
                  <a:pt x="261091" y="2264365"/>
                  <a:pt x="259843" y="2255162"/>
                </a:cubicBezTo>
                <a:cubicBezTo>
                  <a:pt x="279576" y="2255730"/>
                  <a:pt x="296360" y="2263910"/>
                  <a:pt x="315752" y="2259480"/>
                </a:cubicBezTo>
                <a:cubicBezTo>
                  <a:pt x="316433" y="2247210"/>
                  <a:pt x="310989" y="2243688"/>
                  <a:pt x="306793" y="2245392"/>
                </a:cubicBezTo>
                <a:cubicBezTo>
                  <a:pt x="306567" y="2245506"/>
                  <a:pt x="301690" y="2249368"/>
                  <a:pt x="303845" y="2249936"/>
                </a:cubicBezTo>
                <a:cubicBezTo>
                  <a:pt x="299649" y="2248687"/>
                  <a:pt x="295226" y="2240280"/>
                  <a:pt x="291937" y="2240620"/>
                </a:cubicBezTo>
                <a:cubicBezTo>
                  <a:pt x="289669" y="2240848"/>
                  <a:pt x="289442" y="2245278"/>
                  <a:pt x="289215" y="2245392"/>
                </a:cubicBezTo>
                <a:cubicBezTo>
                  <a:pt x="285927" y="2246301"/>
                  <a:pt x="284452" y="2238235"/>
                  <a:pt x="283205" y="2245392"/>
                </a:cubicBezTo>
                <a:cubicBezTo>
                  <a:pt x="277761" y="2244710"/>
                  <a:pt x="281390" y="2229260"/>
                  <a:pt x="277308" y="2226419"/>
                </a:cubicBezTo>
                <a:cubicBezTo>
                  <a:pt x="265514" y="2220057"/>
                  <a:pt x="248049" y="2223125"/>
                  <a:pt x="241925" y="2207560"/>
                </a:cubicBezTo>
                <a:cubicBezTo>
                  <a:pt x="239203" y="2192110"/>
                  <a:pt x="251565" y="2200857"/>
                  <a:pt x="253606" y="2193246"/>
                </a:cubicBezTo>
                <a:cubicBezTo>
                  <a:pt x="252925" y="2186429"/>
                  <a:pt x="248616" y="2184952"/>
                  <a:pt x="247482" y="2178704"/>
                </a:cubicBezTo>
                <a:cubicBezTo>
                  <a:pt x="246235" y="2170638"/>
                  <a:pt x="243740" y="2179726"/>
                  <a:pt x="238750" y="2178704"/>
                </a:cubicBezTo>
                <a:cubicBezTo>
                  <a:pt x="237502" y="2172796"/>
                  <a:pt x="234894" y="2169161"/>
                  <a:pt x="229791" y="2169388"/>
                </a:cubicBezTo>
                <a:cubicBezTo>
                  <a:pt x="226729" y="2169615"/>
                  <a:pt x="222533" y="2167229"/>
                  <a:pt x="227069" y="2164616"/>
                </a:cubicBezTo>
                <a:cubicBezTo>
                  <a:pt x="228997" y="2164616"/>
                  <a:pt x="230925" y="2164730"/>
                  <a:pt x="232853" y="2164616"/>
                </a:cubicBezTo>
                <a:cubicBezTo>
                  <a:pt x="240111" y="2165298"/>
                  <a:pt x="241698" y="2157005"/>
                  <a:pt x="247255" y="2154960"/>
                </a:cubicBezTo>
                <a:cubicBezTo>
                  <a:pt x="250884" y="2155414"/>
                  <a:pt x="254513" y="2156323"/>
                  <a:pt x="253493" y="2164503"/>
                </a:cubicBezTo>
                <a:cubicBezTo>
                  <a:pt x="262678" y="2166775"/>
                  <a:pt x="264947" y="2154051"/>
                  <a:pt x="271070" y="2164503"/>
                </a:cubicBezTo>
                <a:cubicBezTo>
                  <a:pt x="269823" y="2148143"/>
                  <a:pt x="261998" y="2156437"/>
                  <a:pt x="270957" y="2145189"/>
                </a:cubicBezTo>
                <a:cubicBezTo>
                  <a:pt x="254060" y="2113379"/>
                  <a:pt x="232853" y="2143940"/>
                  <a:pt x="214934" y="2117014"/>
                </a:cubicBezTo>
                <a:cubicBezTo>
                  <a:pt x="207336" y="2125762"/>
                  <a:pt x="205975" y="2115083"/>
                  <a:pt x="197243" y="2122013"/>
                </a:cubicBezTo>
                <a:cubicBezTo>
                  <a:pt x="197810" y="2127580"/>
                  <a:pt x="197016" y="2135305"/>
                  <a:pt x="200418" y="2136101"/>
                </a:cubicBezTo>
                <a:cubicBezTo>
                  <a:pt x="196222" y="2150529"/>
                  <a:pt x="191233" y="2129966"/>
                  <a:pt x="188511" y="2126785"/>
                </a:cubicBezTo>
                <a:cubicBezTo>
                  <a:pt x="183181" y="2119855"/>
                  <a:pt x="177737" y="2113833"/>
                  <a:pt x="173881" y="2107698"/>
                </a:cubicBezTo>
                <a:cubicBezTo>
                  <a:pt x="170479" y="2102359"/>
                  <a:pt x="179552" y="2095883"/>
                  <a:pt x="179665" y="2098155"/>
                </a:cubicBezTo>
                <a:cubicBezTo>
                  <a:pt x="179438" y="2092361"/>
                  <a:pt x="175923" y="2091452"/>
                  <a:pt x="173655" y="2088839"/>
                </a:cubicBezTo>
                <a:cubicBezTo>
                  <a:pt x="167531" y="2081228"/>
                  <a:pt x="160726" y="2076002"/>
                  <a:pt x="153015" y="2074525"/>
                </a:cubicBezTo>
                <a:cubicBezTo>
                  <a:pt x="153355" y="2066345"/>
                  <a:pt x="160386" y="2071457"/>
                  <a:pt x="164809" y="2069640"/>
                </a:cubicBezTo>
                <a:cubicBezTo>
                  <a:pt x="165716" y="2069185"/>
                  <a:pt x="168438" y="2064754"/>
                  <a:pt x="167531" y="2064868"/>
                </a:cubicBezTo>
                <a:cubicBezTo>
                  <a:pt x="172407" y="2064073"/>
                  <a:pt x="178871" y="2075888"/>
                  <a:pt x="179438" y="2064641"/>
                </a:cubicBezTo>
                <a:cubicBezTo>
                  <a:pt x="190099" y="2057029"/>
                  <a:pt x="172407" y="2057597"/>
                  <a:pt x="176263" y="2045555"/>
                </a:cubicBezTo>
                <a:cubicBezTo>
                  <a:pt x="174335" y="2045668"/>
                  <a:pt x="172407" y="2045555"/>
                  <a:pt x="170479" y="2045555"/>
                </a:cubicBezTo>
                <a:cubicBezTo>
                  <a:pt x="170706" y="2045214"/>
                  <a:pt x="170139" y="2040897"/>
                  <a:pt x="170366" y="2040783"/>
                </a:cubicBezTo>
                <a:cubicBezTo>
                  <a:pt x="161067" y="2043964"/>
                  <a:pt x="146097" y="2044987"/>
                  <a:pt x="143942" y="2022038"/>
                </a:cubicBezTo>
                <a:cubicBezTo>
                  <a:pt x="136231" y="2034421"/>
                  <a:pt x="141447" y="2014426"/>
                  <a:pt x="132035" y="2017380"/>
                </a:cubicBezTo>
                <a:cubicBezTo>
                  <a:pt x="133736" y="2007496"/>
                  <a:pt x="127158" y="1984206"/>
                  <a:pt x="137818" y="1988637"/>
                </a:cubicBezTo>
                <a:cubicBezTo>
                  <a:pt x="143262" y="1988296"/>
                  <a:pt x="143942" y="1992272"/>
                  <a:pt x="140767" y="1998180"/>
                </a:cubicBezTo>
                <a:cubicBezTo>
                  <a:pt x="143148" y="2008745"/>
                  <a:pt x="151200" y="2009995"/>
                  <a:pt x="155623" y="2017266"/>
                </a:cubicBezTo>
                <a:cubicBezTo>
                  <a:pt x="165036" y="2021356"/>
                  <a:pt x="161520" y="2004655"/>
                  <a:pt x="167191" y="2002724"/>
                </a:cubicBezTo>
                <a:cubicBezTo>
                  <a:pt x="164469" y="1998521"/>
                  <a:pt x="150520" y="1989205"/>
                  <a:pt x="149499" y="1998180"/>
                </a:cubicBezTo>
                <a:cubicBezTo>
                  <a:pt x="146551" y="1998066"/>
                  <a:pt x="145757" y="1989659"/>
                  <a:pt x="149499" y="1988409"/>
                </a:cubicBezTo>
                <a:cubicBezTo>
                  <a:pt x="149953" y="1982729"/>
                  <a:pt x="138385" y="1973527"/>
                  <a:pt x="140540" y="1974208"/>
                </a:cubicBezTo>
                <a:cubicBezTo>
                  <a:pt x="139179" y="1973754"/>
                  <a:pt x="133622" y="1978412"/>
                  <a:pt x="134756" y="1979094"/>
                </a:cubicBezTo>
                <a:cubicBezTo>
                  <a:pt x="130334" y="1976594"/>
                  <a:pt x="129880" y="1962961"/>
                  <a:pt x="122849" y="1969550"/>
                </a:cubicBezTo>
                <a:cubicBezTo>
                  <a:pt x="122509" y="1963756"/>
                  <a:pt x="122055" y="1958303"/>
                  <a:pt x="117178" y="1960121"/>
                </a:cubicBezTo>
                <a:cubicBezTo>
                  <a:pt x="119673" y="1951600"/>
                  <a:pt x="129880" y="1952055"/>
                  <a:pt x="122735" y="1940807"/>
                </a:cubicBezTo>
                <a:cubicBezTo>
                  <a:pt x="125684" y="1940807"/>
                  <a:pt x="128519" y="1940807"/>
                  <a:pt x="131468" y="1940807"/>
                </a:cubicBezTo>
                <a:cubicBezTo>
                  <a:pt x="132715" y="1925811"/>
                  <a:pt x="127272" y="1922289"/>
                  <a:pt x="125457" y="1912292"/>
                </a:cubicBezTo>
                <a:cubicBezTo>
                  <a:pt x="113323" y="1913655"/>
                  <a:pt x="113890" y="1906043"/>
                  <a:pt x="104817" y="1912405"/>
                </a:cubicBezTo>
                <a:cubicBezTo>
                  <a:pt x="100394" y="1908202"/>
                  <a:pt x="105724" y="1901044"/>
                  <a:pt x="104817" y="1898204"/>
                </a:cubicBezTo>
                <a:cubicBezTo>
                  <a:pt x="101982" y="1888548"/>
                  <a:pt x="89848" y="1888093"/>
                  <a:pt x="89961" y="1869575"/>
                </a:cubicBezTo>
                <a:cubicBezTo>
                  <a:pt x="81002" y="1869916"/>
                  <a:pt x="78507" y="1859464"/>
                  <a:pt x="72270" y="1855260"/>
                </a:cubicBezTo>
                <a:cubicBezTo>
                  <a:pt x="74311" y="1835833"/>
                  <a:pt x="62970" y="1839014"/>
                  <a:pt x="66373" y="1817201"/>
                </a:cubicBezTo>
                <a:cubicBezTo>
                  <a:pt x="60589" y="1805727"/>
                  <a:pt x="52310" y="1798342"/>
                  <a:pt x="45506" y="1788572"/>
                </a:cubicBezTo>
                <a:cubicBezTo>
                  <a:pt x="50042" y="1769258"/>
                  <a:pt x="37227" y="1771531"/>
                  <a:pt x="36547" y="1769599"/>
                </a:cubicBezTo>
                <a:cubicBezTo>
                  <a:pt x="35186" y="1765850"/>
                  <a:pt x="40289" y="1762556"/>
                  <a:pt x="39382" y="1759829"/>
                </a:cubicBezTo>
                <a:cubicBezTo>
                  <a:pt x="37454" y="1754035"/>
                  <a:pt x="32578" y="1751308"/>
                  <a:pt x="30650" y="1745741"/>
                </a:cubicBezTo>
                <a:cubicBezTo>
                  <a:pt x="30309" y="1744833"/>
                  <a:pt x="30650" y="1741992"/>
                  <a:pt x="30650" y="1740970"/>
                </a:cubicBezTo>
                <a:cubicBezTo>
                  <a:pt x="30423" y="1736539"/>
                  <a:pt x="27701" y="1737675"/>
                  <a:pt x="27474" y="1736198"/>
                </a:cubicBezTo>
                <a:cubicBezTo>
                  <a:pt x="24753" y="1721429"/>
                  <a:pt x="26680" y="1715181"/>
                  <a:pt x="24412" y="1707455"/>
                </a:cubicBezTo>
                <a:cubicBezTo>
                  <a:pt x="23619" y="1704615"/>
                  <a:pt x="19309" y="1701661"/>
                  <a:pt x="21464" y="1693368"/>
                </a:cubicBezTo>
                <a:cubicBezTo>
                  <a:pt x="23845" y="1683030"/>
                  <a:pt x="40176" y="1694958"/>
                  <a:pt x="41877" y="1683598"/>
                </a:cubicBezTo>
                <a:cubicBezTo>
                  <a:pt x="45959" y="1688369"/>
                  <a:pt x="47887" y="1696435"/>
                  <a:pt x="50836" y="1702684"/>
                </a:cubicBezTo>
                <a:cubicBezTo>
                  <a:pt x="60362" y="1699844"/>
                  <a:pt x="64445" y="1705524"/>
                  <a:pt x="71249" y="1707115"/>
                </a:cubicBezTo>
                <a:cubicBezTo>
                  <a:pt x="71362" y="1713477"/>
                  <a:pt x="71476" y="1719839"/>
                  <a:pt x="71476" y="1726314"/>
                </a:cubicBezTo>
                <a:cubicBezTo>
                  <a:pt x="76579" y="1726655"/>
                  <a:pt x="80662" y="1725292"/>
                  <a:pt x="83157" y="1721543"/>
                </a:cubicBezTo>
                <a:cubicBezTo>
                  <a:pt x="85652" y="1706092"/>
                  <a:pt x="75558" y="1711659"/>
                  <a:pt x="74311" y="1702457"/>
                </a:cubicBezTo>
                <a:cubicBezTo>
                  <a:pt x="74878" y="1693482"/>
                  <a:pt x="70795" y="1691891"/>
                  <a:pt x="71136" y="1683257"/>
                </a:cubicBezTo>
                <a:cubicBezTo>
                  <a:pt x="79754" y="1687460"/>
                  <a:pt x="77373" y="1671101"/>
                  <a:pt x="76806" y="1664171"/>
                </a:cubicBezTo>
                <a:cubicBezTo>
                  <a:pt x="76579" y="1660649"/>
                  <a:pt x="73971" y="1659967"/>
                  <a:pt x="73857" y="1659399"/>
                </a:cubicBezTo>
                <a:cubicBezTo>
                  <a:pt x="73631" y="1657581"/>
                  <a:pt x="76239" y="1652128"/>
                  <a:pt x="76806" y="1654627"/>
                </a:cubicBezTo>
                <a:cubicBezTo>
                  <a:pt x="73517" y="1640881"/>
                  <a:pt x="64785" y="1643948"/>
                  <a:pt x="64898" y="1630883"/>
                </a:cubicBezTo>
                <a:cubicBezTo>
                  <a:pt x="57867" y="1628952"/>
                  <a:pt x="58774" y="1639517"/>
                  <a:pt x="50496" y="1635655"/>
                </a:cubicBezTo>
                <a:cubicBezTo>
                  <a:pt x="50382" y="1624408"/>
                  <a:pt x="50156" y="1613387"/>
                  <a:pt x="50042" y="1602254"/>
                </a:cubicBezTo>
                <a:cubicBezTo>
                  <a:pt x="53898" y="1608730"/>
                  <a:pt x="63991" y="1608616"/>
                  <a:pt x="67733" y="1602140"/>
                </a:cubicBezTo>
                <a:cubicBezTo>
                  <a:pt x="67847" y="1614751"/>
                  <a:pt x="66599" y="1629293"/>
                  <a:pt x="70682" y="1635428"/>
                </a:cubicBezTo>
                <a:cubicBezTo>
                  <a:pt x="78961" y="1639404"/>
                  <a:pt x="78507" y="1628725"/>
                  <a:pt x="85538" y="1630656"/>
                </a:cubicBezTo>
                <a:cubicBezTo>
                  <a:pt x="83383" y="1619863"/>
                  <a:pt x="76352" y="1616455"/>
                  <a:pt x="70455" y="1611570"/>
                </a:cubicBezTo>
                <a:cubicBezTo>
                  <a:pt x="70455" y="1608502"/>
                  <a:pt x="70569" y="1605321"/>
                  <a:pt x="70455" y="1602140"/>
                </a:cubicBezTo>
                <a:cubicBezTo>
                  <a:pt x="73404" y="1602027"/>
                  <a:pt x="72837" y="1596233"/>
                  <a:pt x="73517" y="1592597"/>
                </a:cubicBezTo>
                <a:cubicBezTo>
                  <a:pt x="70569" y="1592711"/>
                  <a:pt x="71136" y="1598391"/>
                  <a:pt x="70455" y="1602140"/>
                </a:cubicBezTo>
                <a:cubicBezTo>
                  <a:pt x="69548" y="1602140"/>
                  <a:pt x="68754" y="1602027"/>
                  <a:pt x="67733" y="1602140"/>
                </a:cubicBezTo>
                <a:cubicBezTo>
                  <a:pt x="67733" y="1597255"/>
                  <a:pt x="67620" y="1592711"/>
                  <a:pt x="67507" y="1588053"/>
                </a:cubicBezTo>
                <a:cubicBezTo>
                  <a:pt x="70342" y="1587826"/>
                  <a:pt x="69661" y="1582032"/>
                  <a:pt x="70342" y="1578282"/>
                </a:cubicBezTo>
                <a:cubicBezTo>
                  <a:pt x="67393" y="1578396"/>
                  <a:pt x="68187" y="1584304"/>
                  <a:pt x="67507" y="1588053"/>
                </a:cubicBezTo>
                <a:cubicBezTo>
                  <a:pt x="58661" y="1578623"/>
                  <a:pt x="49815" y="1568626"/>
                  <a:pt x="46640" y="1549653"/>
                </a:cubicBezTo>
                <a:cubicBezTo>
                  <a:pt x="34619" y="1548744"/>
                  <a:pt x="34165" y="1528863"/>
                  <a:pt x="20330" y="1530908"/>
                </a:cubicBezTo>
                <a:cubicBezTo>
                  <a:pt x="19649" y="1527159"/>
                  <a:pt x="19990" y="1521478"/>
                  <a:pt x="17154" y="1521365"/>
                </a:cubicBezTo>
                <a:cubicBezTo>
                  <a:pt x="18969" y="1502846"/>
                  <a:pt x="17041" y="1504210"/>
                  <a:pt x="19876" y="1492508"/>
                </a:cubicBezTo>
                <a:cubicBezTo>
                  <a:pt x="19309" y="1487168"/>
                  <a:pt x="16814" y="1485351"/>
                  <a:pt x="14092" y="1483192"/>
                </a:cubicBezTo>
                <a:cubicBezTo>
                  <a:pt x="8649" y="1482170"/>
                  <a:pt x="15567" y="1475467"/>
                  <a:pt x="10917" y="1473763"/>
                </a:cubicBezTo>
                <a:cubicBezTo>
                  <a:pt x="12391" y="1461379"/>
                  <a:pt x="21464" y="1476376"/>
                  <a:pt x="22825" y="1478307"/>
                </a:cubicBezTo>
                <a:cubicBezTo>
                  <a:pt x="23845" y="1479557"/>
                  <a:pt x="21917" y="1486600"/>
                  <a:pt x="22825" y="1487850"/>
                </a:cubicBezTo>
                <a:cubicBezTo>
                  <a:pt x="23845" y="1488986"/>
                  <a:pt x="27474" y="1481374"/>
                  <a:pt x="25660" y="1478307"/>
                </a:cubicBezTo>
                <a:cubicBezTo>
                  <a:pt x="29402" y="1484442"/>
                  <a:pt x="26113" y="1487850"/>
                  <a:pt x="28835" y="1497279"/>
                </a:cubicBezTo>
                <a:cubicBezTo>
                  <a:pt x="30650" y="1503869"/>
                  <a:pt x="31670" y="1498075"/>
                  <a:pt x="34619" y="1502051"/>
                </a:cubicBezTo>
                <a:cubicBezTo>
                  <a:pt x="35640" y="1503528"/>
                  <a:pt x="33598" y="1510117"/>
                  <a:pt x="34619" y="1511594"/>
                </a:cubicBezTo>
                <a:cubicBezTo>
                  <a:pt x="38361" y="1517615"/>
                  <a:pt x="46640" y="1511253"/>
                  <a:pt x="43465" y="1525909"/>
                </a:cubicBezTo>
                <a:cubicBezTo>
                  <a:pt x="52424" y="1526136"/>
                  <a:pt x="58434" y="1521365"/>
                  <a:pt x="60929" y="1511367"/>
                </a:cubicBezTo>
                <a:cubicBezTo>
                  <a:pt x="58321" y="1504210"/>
                  <a:pt x="56846" y="1512957"/>
                  <a:pt x="49475" y="1506823"/>
                </a:cubicBezTo>
                <a:cubicBezTo>
                  <a:pt x="55826" y="1496825"/>
                  <a:pt x="49929" y="1485464"/>
                  <a:pt x="46300" y="1478080"/>
                </a:cubicBezTo>
                <a:cubicBezTo>
                  <a:pt x="45052" y="1470581"/>
                  <a:pt x="37000" y="1473990"/>
                  <a:pt x="40289" y="1458993"/>
                </a:cubicBezTo>
                <a:cubicBezTo>
                  <a:pt x="43011" y="1464106"/>
                  <a:pt x="51176" y="1460698"/>
                  <a:pt x="49248" y="1473535"/>
                </a:cubicBezTo>
                <a:cubicBezTo>
                  <a:pt x="52650" y="1472740"/>
                  <a:pt x="52083" y="1465810"/>
                  <a:pt x="51857" y="1458993"/>
                </a:cubicBezTo>
                <a:cubicBezTo>
                  <a:pt x="51176" y="1453313"/>
                  <a:pt x="48681" y="1456040"/>
                  <a:pt x="46073" y="1458993"/>
                </a:cubicBezTo>
                <a:cubicBezTo>
                  <a:pt x="46640" y="1450018"/>
                  <a:pt x="42557" y="1448428"/>
                  <a:pt x="42898" y="1440021"/>
                </a:cubicBezTo>
                <a:cubicBezTo>
                  <a:pt x="46640" y="1440248"/>
                  <a:pt x="47094" y="1446156"/>
                  <a:pt x="51857" y="1444792"/>
                </a:cubicBezTo>
                <a:cubicBezTo>
                  <a:pt x="49815" y="1431955"/>
                  <a:pt x="42898" y="1427297"/>
                  <a:pt x="37000" y="1420935"/>
                </a:cubicBezTo>
                <a:cubicBezTo>
                  <a:pt x="37908" y="1409914"/>
                  <a:pt x="36320" y="1402416"/>
                  <a:pt x="33825" y="1396963"/>
                </a:cubicBezTo>
                <a:cubicBezTo>
                  <a:pt x="31217" y="1389919"/>
                  <a:pt x="29402" y="1382080"/>
                  <a:pt x="22031" y="1382876"/>
                </a:cubicBezTo>
                <a:cubicBezTo>
                  <a:pt x="22144" y="1374582"/>
                  <a:pt x="19763" y="1370606"/>
                  <a:pt x="16134" y="1368561"/>
                </a:cubicBezTo>
                <a:cubicBezTo>
                  <a:pt x="22031" y="1336751"/>
                  <a:pt x="11144" y="1323913"/>
                  <a:pt x="9783" y="1292102"/>
                </a:cubicBezTo>
                <a:cubicBezTo>
                  <a:pt x="13866" y="1293352"/>
                  <a:pt x="12958" y="1302441"/>
                  <a:pt x="15567" y="1306190"/>
                </a:cubicBezTo>
                <a:cubicBezTo>
                  <a:pt x="20443" y="1303690"/>
                  <a:pt x="18855" y="1284604"/>
                  <a:pt x="18288" y="1272903"/>
                </a:cubicBezTo>
                <a:cubicBezTo>
                  <a:pt x="17835" y="1261087"/>
                  <a:pt x="19763" y="1243591"/>
                  <a:pt x="12391" y="1244273"/>
                </a:cubicBezTo>
                <a:cubicBezTo>
                  <a:pt x="2525" y="1248704"/>
                  <a:pt x="10917" y="1253248"/>
                  <a:pt x="9556" y="1268358"/>
                </a:cubicBezTo>
                <a:cubicBezTo>
                  <a:pt x="1051" y="1259951"/>
                  <a:pt x="-764" y="1240297"/>
                  <a:pt x="257" y="1215985"/>
                </a:cubicBezTo>
                <a:cubicBezTo>
                  <a:pt x="6608" y="1216780"/>
                  <a:pt x="9556" y="1211667"/>
                  <a:pt x="8989" y="1201215"/>
                </a:cubicBezTo>
                <a:cubicBezTo>
                  <a:pt x="5247" y="1190423"/>
                  <a:pt x="4793" y="1210418"/>
                  <a:pt x="3205" y="1191786"/>
                </a:cubicBezTo>
                <a:cubicBezTo>
                  <a:pt x="1845" y="1174745"/>
                  <a:pt x="7061" y="1178267"/>
                  <a:pt x="8762" y="1172700"/>
                </a:cubicBezTo>
                <a:cubicBezTo>
                  <a:pt x="10350" y="1167587"/>
                  <a:pt x="7628" y="1159067"/>
                  <a:pt x="8762" y="1153613"/>
                </a:cubicBezTo>
                <a:cubicBezTo>
                  <a:pt x="12958" y="1154750"/>
                  <a:pt x="13639" y="1161225"/>
                  <a:pt x="17495" y="1162929"/>
                </a:cubicBezTo>
                <a:cubicBezTo>
                  <a:pt x="19082" y="1147365"/>
                  <a:pt x="15567" y="1140776"/>
                  <a:pt x="14546" y="1129642"/>
                </a:cubicBezTo>
                <a:cubicBezTo>
                  <a:pt x="27928" y="1103967"/>
                  <a:pt x="35980" y="1069770"/>
                  <a:pt x="49021" y="1043527"/>
                </a:cubicBezTo>
                <a:cubicBezTo>
                  <a:pt x="49021" y="1038755"/>
                  <a:pt x="49135" y="1033984"/>
                  <a:pt x="49021" y="1029212"/>
                </a:cubicBezTo>
                <a:cubicBezTo>
                  <a:pt x="50269" y="1015352"/>
                  <a:pt x="42557" y="1015920"/>
                  <a:pt x="40516" y="1007172"/>
                </a:cubicBezTo>
                <a:cubicBezTo>
                  <a:pt x="41083" y="1009558"/>
                  <a:pt x="38475" y="1012512"/>
                  <a:pt x="37794" y="1011375"/>
                </a:cubicBezTo>
                <a:cubicBezTo>
                  <a:pt x="36433" y="1009103"/>
                  <a:pt x="39155" y="1006149"/>
                  <a:pt x="40289" y="1006604"/>
                </a:cubicBezTo>
                <a:cubicBezTo>
                  <a:pt x="40289" y="1006036"/>
                  <a:pt x="39949" y="1005809"/>
                  <a:pt x="39949" y="1005241"/>
                </a:cubicBezTo>
                <a:cubicBezTo>
                  <a:pt x="41877" y="987745"/>
                  <a:pt x="50949" y="981837"/>
                  <a:pt x="54465" y="966955"/>
                </a:cubicBezTo>
                <a:cubicBezTo>
                  <a:pt x="53671" y="960138"/>
                  <a:pt x="47887" y="961729"/>
                  <a:pt x="45506" y="957525"/>
                </a:cubicBezTo>
                <a:cubicBezTo>
                  <a:pt x="40062" y="963660"/>
                  <a:pt x="34619" y="982178"/>
                  <a:pt x="28041" y="972067"/>
                </a:cubicBezTo>
                <a:cubicBezTo>
                  <a:pt x="28949" y="956275"/>
                  <a:pt x="36547" y="951163"/>
                  <a:pt x="42330" y="943097"/>
                </a:cubicBezTo>
                <a:cubicBezTo>
                  <a:pt x="43465" y="933894"/>
                  <a:pt x="43238" y="922647"/>
                  <a:pt x="51063" y="924010"/>
                </a:cubicBezTo>
                <a:cubicBezTo>
                  <a:pt x="45619" y="915717"/>
                  <a:pt x="51743" y="909128"/>
                  <a:pt x="56846" y="904811"/>
                </a:cubicBezTo>
                <a:cubicBezTo>
                  <a:pt x="52424" y="899244"/>
                  <a:pt x="48341" y="892995"/>
                  <a:pt x="44939" y="885952"/>
                </a:cubicBezTo>
                <a:cubicBezTo>
                  <a:pt x="47320" y="878794"/>
                  <a:pt x="54352" y="878908"/>
                  <a:pt x="59568" y="876181"/>
                </a:cubicBezTo>
                <a:cubicBezTo>
                  <a:pt x="58321" y="864707"/>
                  <a:pt x="64898" y="865729"/>
                  <a:pt x="62403" y="852210"/>
                </a:cubicBezTo>
                <a:cubicBezTo>
                  <a:pt x="71362" y="855618"/>
                  <a:pt x="70909" y="844030"/>
                  <a:pt x="79868" y="847438"/>
                </a:cubicBezTo>
                <a:cubicBezTo>
                  <a:pt x="75558" y="840508"/>
                  <a:pt x="75558" y="829034"/>
                  <a:pt x="85765" y="833124"/>
                </a:cubicBezTo>
                <a:cubicBezTo>
                  <a:pt x="85765" y="828352"/>
                  <a:pt x="85652" y="823353"/>
                  <a:pt x="85538" y="818695"/>
                </a:cubicBezTo>
                <a:cubicBezTo>
                  <a:pt x="93817" y="811424"/>
                  <a:pt x="97786" y="797564"/>
                  <a:pt x="108786" y="794610"/>
                </a:cubicBezTo>
                <a:cubicBezTo>
                  <a:pt x="108446" y="788816"/>
                  <a:pt x="107993" y="783363"/>
                  <a:pt x="103003" y="785181"/>
                </a:cubicBezTo>
                <a:cubicBezTo>
                  <a:pt x="106065" y="766435"/>
                  <a:pt x="127045" y="776774"/>
                  <a:pt x="126024" y="751553"/>
                </a:cubicBezTo>
                <a:cubicBezTo>
                  <a:pt x="128406" y="749849"/>
                  <a:pt x="132829" y="753711"/>
                  <a:pt x="134983" y="751553"/>
                </a:cubicBezTo>
                <a:cubicBezTo>
                  <a:pt x="142241" y="744509"/>
                  <a:pt x="146551" y="712017"/>
                  <a:pt x="140313" y="703837"/>
                </a:cubicBezTo>
                <a:cubicBezTo>
                  <a:pt x="140994" y="697021"/>
                  <a:pt x="145303" y="695657"/>
                  <a:pt x="146324" y="689295"/>
                </a:cubicBezTo>
                <a:cubicBezTo>
                  <a:pt x="147571" y="671118"/>
                  <a:pt x="132602" y="679638"/>
                  <a:pt x="137138" y="656008"/>
                </a:cubicBezTo>
                <a:cubicBezTo>
                  <a:pt x="142808" y="664869"/>
                  <a:pt x="144623" y="656349"/>
                  <a:pt x="151881" y="655781"/>
                </a:cubicBezTo>
                <a:cubicBezTo>
                  <a:pt x="149272" y="677707"/>
                  <a:pt x="161407" y="675435"/>
                  <a:pt x="166737" y="684296"/>
                </a:cubicBezTo>
                <a:cubicBezTo>
                  <a:pt x="174902" y="686341"/>
                  <a:pt x="169459" y="666460"/>
                  <a:pt x="175469" y="665096"/>
                </a:cubicBezTo>
                <a:cubicBezTo>
                  <a:pt x="174902" y="656349"/>
                  <a:pt x="165376" y="662370"/>
                  <a:pt x="163562" y="655781"/>
                </a:cubicBezTo>
                <a:cubicBezTo>
                  <a:pt x="163221" y="651463"/>
                  <a:pt x="163108" y="646578"/>
                  <a:pt x="161747" y="643852"/>
                </a:cubicBezTo>
                <a:cubicBezTo>
                  <a:pt x="160046" y="644874"/>
                  <a:pt x="157891" y="644988"/>
                  <a:pt x="155396" y="644874"/>
                </a:cubicBezTo>
                <a:cubicBezTo>
                  <a:pt x="155737" y="640671"/>
                  <a:pt x="158231" y="639875"/>
                  <a:pt x="161180" y="639875"/>
                </a:cubicBezTo>
                <a:cubicBezTo>
                  <a:pt x="166056" y="627833"/>
                  <a:pt x="168098" y="622948"/>
                  <a:pt x="175242" y="622266"/>
                </a:cubicBezTo>
                <a:cubicBezTo>
                  <a:pt x="175469" y="622152"/>
                  <a:pt x="175016" y="630219"/>
                  <a:pt x="175242" y="631582"/>
                </a:cubicBezTo>
                <a:cubicBezTo>
                  <a:pt x="176036" y="630559"/>
                  <a:pt x="189305" y="632718"/>
                  <a:pt x="195655" y="631582"/>
                </a:cubicBezTo>
                <a:cubicBezTo>
                  <a:pt x="201212" y="639989"/>
                  <a:pt x="194975" y="646465"/>
                  <a:pt x="189985" y="650782"/>
                </a:cubicBezTo>
                <a:cubicBezTo>
                  <a:pt x="192707" y="664756"/>
                  <a:pt x="192707" y="665551"/>
                  <a:pt x="190099" y="679525"/>
                </a:cubicBezTo>
                <a:cubicBezTo>
                  <a:pt x="202913" y="676457"/>
                  <a:pt x="204047" y="654531"/>
                  <a:pt x="216295" y="650555"/>
                </a:cubicBezTo>
                <a:cubicBezTo>
                  <a:pt x="218563" y="642716"/>
                  <a:pt x="207903" y="643397"/>
                  <a:pt x="207450" y="641125"/>
                </a:cubicBezTo>
                <a:cubicBezTo>
                  <a:pt x="206316" y="636013"/>
                  <a:pt x="218450" y="635331"/>
                  <a:pt x="213120" y="617267"/>
                </a:cubicBezTo>
                <a:cubicBezTo>
                  <a:pt x="217770" y="617722"/>
                  <a:pt x="215388" y="629537"/>
                  <a:pt x="221852" y="626810"/>
                </a:cubicBezTo>
                <a:cubicBezTo>
                  <a:pt x="221966" y="634763"/>
                  <a:pt x="222079" y="642602"/>
                  <a:pt x="222079" y="650555"/>
                </a:cubicBezTo>
                <a:cubicBezTo>
                  <a:pt x="227069" y="642829"/>
                  <a:pt x="232626" y="635672"/>
                  <a:pt x="236822" y="626583"/>
                </a:cubicBezTo>
                <a:cubicBezTo>
                  <a:pt x="233420" y="621016"/>
                  <a:pt x="233306" y="609769"/>
                  <a:pt x="233646" y="598067"/>
                </a:cubicBezTo>
                <a:cubicBezTo>
                  <a:pt x="242606" y="601362"/>
                  <a:pt x="244193" y="592841"/>
                  <a:pt x="251111" y="592841"/>
                </a:cubicBezTo>
                <a:cubicBezTo>
                  <a:pt x="249183" y="582503"/>
                  <a:pt x="259163" y="577731"/>
                  <a:pt x="247936" y="578754"/>
                </a:cubicBezTo>
                <a:cubicBezTo>
                  <a:pt x="248729" y="573074"/>
                  <a:pt x="263586" y="566598"/>
                  <a:pt x="253833" y="559554"/>
                </a:cubicBezTo>
                <a:cubicBezTo>
                  <a:pt x="253833" y="554669"/>
                  <a:pt x="258823" y="553533"/>
                  <a:pt x="259616" y="559554"/>
                </a:cubicBezTo>
                <a:cubicBezTo>
                  <a:pt x="265060" y="558759"/>
                  <a:pt x="261318" y="543422"/>
                  <a:pt x="265400" y="540468"/>
                </a:cubicBezTo>
                <a:cubicBezTo>
                  <a:pt x="262678" y="532061"/>
                  <a:pt x="254627" y="532629"/>
                  <a:pt x="253606" y="521382"/>
                </a:cubicBezTo>
                <a:cubicBezTo>
                  <a:pt x="252245" y="497297"/>
                  <a:pt x="271864" y="504227"/>
                  <a:pt x="276854" y="497410"/>
                </a:cubicBezTo>
                <a:cubicBezTo>
                  <a:pt x="277421" y="496615"/>
                  <a:pt x="276060" y="487981"/>
                  <a:pt x="276627" y="487640"/>
                </a:cubicBezTo>
                <a:cubicBezTo>
                  <a:pt x="280710" y="485595"/>
                  <a:pt x="283091" y="492525"/>
                  <a:pt x="285586" y="492639"/>
                </a:cubicBezTo>
                <a:cubicBezTo>
                  <a:pt x="289669" y="492866"/>
                  <a:pt x="294999" y="482187"/>
                  <a:pt x="300329" y="487526"/>
                </a:cubicBezTo>
                <a:cubicBezTo>
                  <a:pt x="299649" y="491275"/>
                  <a:pt x="297721" y="493207"/>
                  <a:pt x="294319" y="492411"/>
                </a:cubicBezTo>
                <a:cubicBezTo>
                  <a:pt x="288195" y="496842"/>
                  <a:pt x="293525" y="519450"/>
                  <a:pt x="285813" y="521268"/>
                </a:cubicBezTo>
                <a:cubicBezTo>
                  <a:pt x="286267" y="526835"/>
                  <a:pt x="285360" y="534787"/>
                  <a:pt x="288762" y="535469"/>
                </a:cubicBezTo>
                <a:cubicBezTo>
                  <a:pt x="287628" y="541490"/>
                  <a:pt x="285246" y="545239"/>
                  <a:pt x="280256" y="545012"/>
                </a:cubicBezTo>
                <a:cubicBezTo>
                  <a:pt x="282411" y="559668"/>
                  <a:pt x="275040" y="559213"/>
                  <a:pt x="277308" y="573755"/>
                </a:cubicBezTo>
                <a:cubicBezTo>
                  <a:pt x="280256" y="569097"/>
                  <a:pt x="283205" y="564212"/>
                  <a:pt x="286040" y="559327"/>
                </a:cubicBezTo>
                <a:cubicBezTo>
                  <a:pt x="292164" y="557736"/>
                  <a:pt x="298401" y="561258"/>
                  <a:pt x="303618" y="559100"/>
                </a:cubicBezTo>
                <a:cubicBezTo>
                  <a:pt x="307701" y="557509"/>
                  <a:pt x="306793" y="552510"/>
                  <a:pt x="309402" y="549557"/>
                </a:cubicBezTo>
                <a:cubicBezTo>
                  <a:pt x="312350" y="546376"/>
                  <a:pt x="315866" y="548080"/>
                  <a:pt x="318361" y="544785"/>
                </a:cubicBezTo>
                <a:cubicBezTo>
                  <a:pt x="324144" y="537173"/>
                  <a:pt x="329475" y="524903"/>
                  <a:pt x="332650" y="516042"/>
                </a:cubicBezTo>
                <a:cubicBezTo>
                  <a:pt x="342289" y="519791"/>
                  <a:pt x="341609" y="510475"/>
                  <a:pt x="344558" y="506385"/>
                </a:cubicBezTo>
                <a:cubicBezTo>
                  <a:pt x="345578" y="504795"/>
                  <a:pt x="349321" y="507976"/>
                  <a:pt x="350341" y="506385"/>
                </a:cubicBezTo>
                <a:cubicBezTo>
                  <a:pt x="351135" y="504908"/>
                  <a:pt x="349207" y="497865"/>
                  <a:pt x="350114" y="496842"/>
                </a:cubicBezTo>
                <a:cubicBezTo>
                  <a:pt x="352042" y="494570"/>
                  <a:pt x="356919" y="498433"/>
                  <a:pt x="359074" y="496615"/>
                </a:cubicBezTo>
                <a:cubicBezTo>
                  <a:pt x="364517" y="495820"/>
                  <a:pt x="360548" y="480596"/>
                  <a:pt x="364630" y="477529"/>
                </a:cubicBezTo>
                <a:cubicBezTo>
                  <a:pt x="370641" y="480483"/>
                  <a:pt x="370868" y="470371"/>
                  <a:pt x="373363" y="467986"/>
                </a:cubicBezTo>
                <a:cubicBezTo>
                  <a:pt x="374724" y="466736"/>
                  <a:pt x="377899" y="469462"/>
                  <a:pt x="379260" y="467986"/>
                </a:cubicBezTo>
                <a:cubicBezTo>
                  <a:pt x="385384" y="461851"/>
                  <a:pt x="390260" y="450831"/>
                  <a:pt x="393776" y="443787"/>
                </a:cubicBezTo>
                <a:cubicBezTo>
                  <a:pt x="394570" y="442196"/>
                  <a:pt x="398652" y="445377"/>
                  <a:pt x="399559" y="443787"/>
                </a:cubicBezTo>
                <a:cubicBezTo>
                  <a:pt x="401714" y="440038"/>
                  <a:pt x="402168" y="427200"/>
                  <a:pt x="405457" y="424814"/>
                </a:cubicBezTo>
                <a:cubicBezTo>
                  <a:pt x="405003" y="416975"/>
                  <a:pt x="393095" y="429927"/>
                  <a:pt x="384817" y="424928"/>
                </a:cubicBezTo>
                <a:cubicBezTo>
                  <a:pt x="382095" y="409591"/>
                  <a:pt x="394456" y="418111"/>
                  <a:pt x="396498" y="410500"/>
                </a:cubicBezTo>
                <a:cubicBezTo>
                  <a:pt x="403869" y="409704"/>
                  <a:pt x="405570" y="417998"/>
                  <a:pt x="411240" y="420043"/>
                </a:cubicBezTo>
                <a:cubicBezTo>
                  <a:pt x="421560" y="422769"/>
                  <a:pt x="420653" y="397321"/>
                  <a:pt x="428705" y="410272"/>
                </a:cubicBezTo>
                <a:cubicBezTo>
                  <a:pt x="428478" y="422656"/>
                  <a:pt x="417137" y="417316"/>
                  <a:pt x="416911" y="429586"/>
                </a:cubicBezTo>
                <a:cubicBezTo>
                  <a:pt x="420086" y="442992"/>
                  <a:pt x="429499" y="427995"/>
                  <a:pt x="434602" y="429359"/>
                </a:cubicBezTo>
                <a:cubicBezTo>
                  <a:pt x="439025" y="422201"/>
                  <a:pt x="447077" y="420724"/>
                  <a:pt x="449345" y="410045"/>
                </a:cubicBezTo>
                <a:cubicBezTo>
                  <a:pt x="461026" y="407432"/>
                  <a:pt x="458077" y="407432"/>
                  <a:pt x="469758" y="410045"/>
                </a:cubicBezTo>
                <a:cubicBezTo>
                  <a:pt x="471459" y="409818"/>
                  <a:pt x="473273" y="409364"/>
                  <a:pt x="472706" y="405387"/>
                </a:cubicBezTo>
                <a:cubicBezTo>
                  <a:pt x="484047" y="416294"/>
                  <a:pt x="461706" y="412317"/>
                  <a:pt x="463974" y="424360"/>
                </a:cubicBezTo>
                <a:cubicBezTo>
                  <a:pt x="464541" y="430836"/>
                  <a:pt x="476222" y="433221"/>
                  <a:pt x="463974" y="433903"/>
                </a:cubicBezTo>
                <a:cubicBezTo>
                  <a:pt x="464088" y="441856"/>
                  <a:pt x="472139" y="436516"/>
                  <a:pt x="472933" y="443446"/>
                </a:cubicBezTo>
                <a:cubicBezTo>
                  <a:pt x="475882" y="438675"/>
                  <a:pt x="478830" y="434130"/>
                  <a:pt x="481666" y="429131"/>
                </a:cubicBezTo>
                <a:cubicBezTo>
                  <a:pt x="498790" y="435834"/>
                  <a:pt x="513306" y="431972"/>
                  <a:pt x="519543" y="409704"/>
                </a:cubicBezTo>
                <a:cubicBezTo>
                  <a:pt x="523399" y="409932"/>
                  <a:pt x="522378" y="417657"/>
                  <a:pt x="525554" y="419247"/>
                </a:cubicBezTo>
                <a:cubicBezTo>
                  <a:pt x="530770" y="421633"/>
                  <a:pt x="532131" y="412772"/>
                  <a:pt x="537234" y="414476"/>
                </a:cubicBezTo>
                <a:cubicBezTo>
                  <a:pt x="535080" y="438334"/>
                  <a:pt x="551864" y="410613"/>
                  <a:pt x="537234" y="414476"/>
                </a:cubicBezTo>
                <a:cubicBezTo>
                  <a:pt x="537121" y="401752"/>
                  <a:pt x="546534" y="403797"/>
                  <a:pt x="545967" y="390277"/>
                </a:cubicBezTo>
                <a:cubicBezTo>
                  <a:pt x="557421" y="398116"/>
                  <a:pt x="544266" y="416407"/>
                  <a:pt x="551864" y="428563"/>
                </a:cubicBezTo>
                <a:cubicBezTo>
                  <a:pt x="555606" y="421860"/>
                  <a:pt x="566380" y="426518"/>
                  <a:pt x="566607" y="414249"/>
                </a:cubicBezTo>
                <a:cubicBezTo>
                  <a:pt x="567174" y="413794"/>
                  <a:pt x="567287" y="412545"/>
                  <a:pt x="567741" y="411863"/>
                </a:cubicBezTo>
                <a:cubicBezTo>
                  <a:pt x="562751" y="409136"/>
                  <a:pt x="568875" y="398571"/>
                  <a:pt x="568535" y="409704"/>
                </a:cubicBezTo>
                <a:cubicBezTo>
                  <a:pt x="571256" y="403569"/>
                  <a:pt x="572617" y="395390"/>
                  <a:pt x="578061" y="404592"/>
                </a:cubicBezTo>
                <a:cubicBezTo>
                  <a:pt x="580102" y="394026"/>
                  <a:pt x="584638" y="385847"/>
                  <a:pt x="589855" y="385279"/>
                </a:cubicBezTo>
                <a:cubicBezTo>
                  <a:pt x="592010" y="385165"/>
                  <a:pt x="592690" y="380507"/>
                  <a:pt x="592803" y="380507"/>
                </a:cubicBezTo>
                <a:cubicBezTo>
                  <a:pt x="595525" y="379939"/>
                  <a:pt x="596319" y="384597"/>
                  <a:pt x="598587" y="385279"/>
                </a:cubicBezTo>
                <a:cubicBezTo>
                  <a:pt x="601876" y="386528"/>
                  <a:pt x="606979" y="385392"/>
                  <a:pt x="610495" y="385051"/>
                </a:cubicBezTo>
                <a:cubicBezTo>
                  <a:pt x="612763" y="384938"/>
                  <a:pt x="612990" y="380393"/>
                  <a:pt x="613216" y="380280"/>
                </a:cubicBezTo>
                <a:cubicBezTo>
                  <a:pt x="616165" y="379484"/>
                  <a:pt x="615485" y="384824"/>
                  <a:pt x="616165" y="385051"/>
                </a:cubicBezTo>
                <a:cubicBezTo>
                  <a:pt x="618206" y="385733"/>
                  <a:pt x="619794" y="380507"/>
                  <a:pt x="619114" y="380280"/>
                </a:cubicBezTo>
                <a:cubicBezTo>
                  <a:pt x="625578" y="381529"/>
                  <a:pt x="627279" y="387437"/>
                  <a:pt x="630908" y="389709"/>
                </a:cubicBezTo>
                <a:cubicBezTo>
                  <a:pt x="656424" y="383120"/>
                  <a:pt x="671621" y="383006"/>
                  <a:pt x="695322" y="379712"/>
                </a:cubicBezTo>
                <a:cubicBezTo>
                  <a:pt x="697704" y="400616"/>
                  <a:pt x="689539" y="375849"/>
                  <a:pt x="689652" y="389255"/>
                </a:cubicBezTo>
                <a:cubicBezTo>
                  <a:pt x="682281" y="388573"/>
                  <a:pt x="680466" y="396867"/>
                  <a:pt x="674909" y="399025"/>
                </a:cubicBezTo>
                <a:cubicBezTo>
                  <a:pt x="676951" y="416294"/>
                  <a:pt x="685910" y="398912"/>
                  <a:pt x="695322" y="398798"/>
                </a:cubicBezTo>
                <a:cubicBezTo>
                  <a:pt x="695436" y="398798"/>
                  <a:pt x="695436" y="403569"/>
                  <a:pt x="695549" y="403797"/>
                </a:cubicBezTo>
                <a:cubicBezTo>
                  <a:pt x="701787" y="413908"/>
                  <a:pt x="752479" y="399480"/>
                  <a:pt x="754067" y="398343"/>
                </a:cubicBezTo>
                <a:cubicBezTo>
                  <a:pt x="759850" y="394935"/>
                  <a:pt x="762119" y="391073"/>
                  <a:pt x="765634" y="384142"/>
                </a:cubicBezTo>
                <a:cubicBezTo>
                  <a:pt x="765974" y="372214"/>
                  <a:pt x="775727" y="382438"/>
                  <a:pt x="777542" y="383915"/>
                </a:cubicBezTo>
                <a:cubicBezTo>
                  <a:pt x="781398" y="379030"/>
                  <a:pt x="786387" y="376076"/>
                  <a:pt x="789223" y="369601"/>
                </a:cubicBezTo>
                <a:cubicBezTo>
                  <a:pt x="803852" y="375622"/>
                  <a:pt x="803398" y="357899"/>
                  <a:pt x="815419" y="359944"/>
                </a:cubicBezTo>
                <a:cubicBezTo>
                  <a:pt x="818822" y="352673"/>
                  <a:pt x="827440" y="354036"/>
                  <a:pt x="826873" y="340630"/>
                </a:cubicBezTo>
                <a:cubicBezTo>
                  <a:pt x="833111" y="344607"/>
                  <a:pt x="836286" y="336881"/>
                  <a:pt x="841616" y="335632"/>
                </a:cubicBezTo>
                <a:cubicBezTo>
                  <a:pt x="857606" y="332110"/>
                  <a:pt x="877906" y="338699"/>
                  <a:pt x="882442" y="321203"/>
                </a:cubicBezTo>
                <a:cubicBezTo>
                  <a:pt x="895257" y="317000"/>
                  <a:pt x="895711" y="319954"/>
                  <a:pt x="906144" y="316204"/>
                </a:cubicBezTo>
                <a:cubicBezTo>
                  <a:pt x="907165" y="308025"/>
                  <a:pt x="901608" y="303821"/>
                  <a:pt x="905917" y="301776"/>
                </a:cubicBezTo>
                <a:cubicBezTo>
                  <a:pt x="915330" y="297459"/>
                  <a:pt x="910340" y="317454"/>
                  <a:pt x="914990" y="320976"/>
                </a:cubicBezTo>
                <a:cubicBezTo>
                  <a:pt x="927351" y="320976"/>
                  <a:pt x="939372" y="320635"/>
                  <a:pt x="941187" y="316091"/>
                </a:cubicBezTo>
                <a:cubicBezTo>
                  <a:pt x="950259" y="312455"/>
                  <a:pt x="946970" y="328929"/>
                  <a:pt x="955929" y="325407"/>
                </a:cubicBezTo>
                <a:cubicBezTo>
                  <a:pt x="960012" y="327338"/>
                  <a:pt x="962167" y="320862"/>
                  <a:pt x="964662" y="320635"/>
                </a:cubicBezTo>
                <a:cubicBezTo>
                  <a:pt x="967270" y="320408"/>
                  <a:pt x="966930" y="316091"/>
                  <a:pt x="967610" y="315864"/>
                </a:cubicBezTo>
                <a:cubicBezTo>
                  <a:pt x="971126" y="314387"/>
                  <a:pt x="975662" y="316204"/>
                  <a:pt x="979291" y="315864"/>
                </a:cubicBezTo>
                <a:cubicBezTo>
                  <a:pt x="980879" y="315750"/>
                  <a:pt x="983033" y="310865"/>
                  <a:pt x="982353" y="310865"/>
                </a:cubicBezTo>
                <a:cubicBezTo>
                  <a:pt x="985188" y="310865"/>
                  <a:pt x="985755" y="315864"/>
                  <a:pt x="988023" y="315636"/>
                </a:cubicBezTo>
                <a:cubicBezTo>
                  <a:pt x="990518" y="315523"/>
                  <a:pt x="990518" y="310978"/>
                  <a:pt x="991085" y="310865"/>
                </a:cubicBezTo>
                <a:cubicBezTo>
                  <a:pt x="994488" y="309729"/>
                  <a:pt x="997209" y="319840"/>
                  <a:pt x="996756" y="305866"/>
                </a:cubicBezTo>
                <a:cubicBezTo>
                  <a:pt x="1007416" y="308593"/>
                  <a:pt x="1014334" y="317341"/>
                  <a:pt x="1023179" y="310524"/>
                </a:cubicBezTo>
                <a:cubicBezTo>
                  <a:pt x="1024427" y="321544"/>
                  <a:pt x="1041211" y="318704"/>
                  <a:pt x="1055500" y="315296"/>
                </a:cubicBezTo>
                <a:cubicBezTo>
                  <a:pt x="1056407" y="315068"/>
                  <a:pt x="1060943" y="316318"/>
                  <a:pt x="1061510" y="315296"/>
                </a:cubicBezTo>
                <a:cubicBezTo>
                  <a:pt x="1061737" y="314728"/>
                  <a:pt x="1060943" y="310524"/>
                  <a:pt x="1061284" y="310297"/>
                </a:cubicBezTo>
                <a:cubicBezTo>
                  <a:pt x="1062304" y="309502"/>
                  <a:pt x="1066500" y="311774"/>
                  <a:pt x="1067181" y="310297"/>
                </a:cubicBezTo>
                <a:cubicBezTo>
                  <a:pt x="1068315" y="308025"/>
                  <a:pt x="1070129" y="304389"/>
                  <a:pt x="1073191" y="305525"/>
                </a:cubicBezTo>
                <a:cubicBezTo>
                  <a:pt x="1074325" y="306093"/>
                  <a:pt x="1076820" y="310070"/>
                  <a:pt x="1075913" y="310070"/>
                </a:cubicBezTo>
                <a:cubicBezTo>
                  <a:pt x="1081130" y="310070"/>
                  <a:pt x="1085893" y="300754"/>
                  <a:pt x="1087707" y="300526"/>
                </a:cubicBezTo>
                <a:cubicBezTo>
                  <a:pt x="1092470" y="300072"/>
                  <a:pt x="1092810" y="305980"/>
                  <a:pt x="1096439" y="305298"/>
                </a:cubicBezTo>
                <a:cubicBezTo>
                  <a:pt x="1096213" y="305412"/>
                  <a:pt x="1097347" y="300640"/>
                  <a:pt x="1099388" y="300413"/>
                </a:cubicBezTo>
                <a:cubicBezTo>
                  <a:pt x="1101656" y="300186"/>
                  <a:pt x="1104151" y="305980"/>
                  <a:pt x="1108347" y="305298"/>
                </a:cubicBezTo>
                <a:cubicBezTo>
                  <a:pt x="1114584" y="304389"/>
                  <a:pt x="1114471" y="303594"/>
                  <a:pt x="1122750" y="300186"/>
                </a:cubicBezTo>
                <a:cubicBezTo>
                  <a:pt x="1123997" y="299731"/>
                  <a:pt x="1126605" y="295641"/>
                  <a:pt x="1125812" y="295641"/>
                </a:cubicBezTo>
                <a:cubicBezTo>
                  <a:pt x="1128193" y="295528"/>
                  <a:pt x="1128533" y="300754"/>
                  <a:pt x="1131482" y="300186"/>
                </a:cubicBezTo>
                <a:cubicBezTo>
                  <a:pt x="1133523" y="299845"/>
                  <a:pt x="1139647" y="297232"/>
                  <a:pt x="1143390" y="295414"/>
                </a:cubicBezTo>
                <a:cubicBezTo>
                  <a:pt x="1149627" y="292460"/>
                  <a:pt x="1145091" y="280645"/>
                  <a:pt x="1152122" y="295414"/>
                </a:cubicBezTo>
                <a:cubicBezTo>
                  <a:pt x="1155637" y="294619"/>
                  <a:pt x="1154730" y="286553"/>
                  <a:pt x="1155184" y="280872"/>
                </a:cubicBezTo>
                <a:cubicBezTo>
                  <a:pt x="1159833" y="285644"/>
                  <a:pt x="1166751" y="285530"/>
                  <a:pt x="1160854" y="295414"/>
                </a:cubicBezTo>
                <a:cubicBezTo>
                  <a:pt x="1189773" y="283144"/>
                  <a:pt x="1218691" y="305980"/>
                  <a:pt x="1243073" y="280531"/>
                </a:cubicBezTo>
                <a:cubicBezTo>
                  <a:pt x="1244094" y="269057"/>
                  <a:pt x="1229692" y="283031"/>
                  <a:pt x="1234114" y="265989"/>
                </a:cubicBezTo>
                <a:cubicBezTo>
                  <a:pt x="1227650" y="263717"/>
                  <a:pt x="1221300" y="269284"/>
                  <a:pt x="1213474" y="266217"/>
                </a:cubicBezTo>
                <a:cubicBezTo>
                  <a:pt x="1212114" y="265649"/>
                  <a:pt x="1199299" y="260763"/>
                  <a:pt x="1193061" y="271215"/>
                </a:cubicBezTo>
                <a:cubicBezTo>
                  <a:pt x="1188639" y="268716"/>
                  <a:pt x="1185690" y="264058"/>
                  <a:pt x="1181381" y="261672"/>
                </a:cubicBezTo>
                <a:cubicBezTo>
                  <a:pt x="1176277" y="259968"/>
                  <a:pt x="1175710" y="265535"/>
                  <a:pt x="1175370" y="271443"/>
                </a:cubicBezTo>
                <a:cubicBezTo>
                  <a:pt x="1167432" y="274965"/>
                  <a:pt x="1169473" y="261900"/>
                  <a:pt x="1163689" y="261900"/>
                </a:cubicBezTo>
                <a:cubicBezTo>
                  <a:pt x="1161761" y="271329"/>
                  <a:pt x="1147359" y="260763"/>
                  <a:pt x="1146225" y="271556"/>
                </a:cubicBezTo>
                <a:cubicBezTo>
                  <a:pt x="1141008" y="262695"/>
                  <a:pt x="1137039" y="278146"/>
                  <a:pt x="1134317" y="262013"/>
                </a:cubicBezTo>
                <a:cubicBezTo>
                  <a:pt x="1132276" y="271556"/>
                  <a:pt x="1117987" y="260991"/>
                  <a:pt x="1116853" y="271784"/>
                </a:cubicBezTo>
                <a:cubicBezTo>
                  <a:pt x="1108914" y="275305"/>
                  <a:pt x="1110729" y="262240"/>
                  <a:pt x="1104945" y="262240"/>
                </a:cubicBezTo>
                <a:cubicBezTo>
                  <a:pt x="1099501" y="267694"/>
                  <a:pt x="1090656" y="262922"/>
                  <a:pt x="1081697" y="272011"/>
                </a:cubicBezTo>
                <a:cubicBezTo>
                  <a:pt x="1076480" y="267694"/>
                  <a:pt x="1067067" y="270534"/>
                  <a:pt x="1064005" y="262695"/>
                </a:cubicBezTo>
                <a:cubicBezTo>
                  <a:pt x="1062077" y="264967"/>
                  <a:pt x="1060603" y="265762"/>
                  <a:pt x="1058108" y="267466"/>
                </a:cubicBezTo>
                <a:cubicBezTo>
                  <a:pt x="1057088" y="268148"/>
                  <a:pt x="1052778" y="265989"/>
                  <a:pt x="1052098" y="267466"/>
                </a:cubicBezTo>
                <a:cubicBezTo>
                  <a:pt x="1049263" y="273374"/>
                  <a:pt x="1050964" y="267012"/>
                  <a:pt x="1046427" y="267466"/>
                </a:cubicBezTo>
                <a:cubicBezTo>
                  <a:pt x="1046768" y="267353"/>
                  <a:pt x="1045293" y="272011"/>
                  <a:pt x="1043365" y="272238"/>
                </a:cubicBezTo>
                <a:cubicBezTo>
                  <a:pt x="1039396" y="272579"/>
                  <a:pt x="1036901" y="262013"/>
                  <a:pt x="1034747" y="276896"/>
                </a:cubicBezTo>
                <a:cubicBezTo>
                  <a:pt x="1033499" y="290415"/>
                  <a:pt x="1045634" y="264853"/>
                  <a:pt x="1046541" y="281667"/>
                </a:cubicBezTo>
                <a:cubicBezTo>
                  <a:pt x="1047108" y="286325"/>
                  <a:pt x="1045860" y="291324"/>
                  <a:pt x="1043592" y="291211"/>
                </a:cubicBezTo>
                <a:cubicBezTo>
                  <a:pt x="1042005" y="291097"/>
                  <a:pt x="1037809" y="287916"/>
                  <a:pt x="1034860" y="286666"/>
                </a:cubicBezTo>
                <a:cubicBezTo>
                  <a:pt x="1033046" y="285985"/>
                  <a:pt x="1031798" y="281781"/>
                  <a:pt x="1031685" y="281667"/>
                </a:cubicBezTo>
                <a:cubicBezTo>
                  <a:pt x="1029530" y="281213"/>
                  <a:pt x="1028850" y="287916"/>
                  <a:pt x="1026014" y="286666"/>
                </a:cubicBezTo>
                <a:cubicBezTo>
                  <a:pt x="1025561" y="286553"/>
                  <a:pt x="1024994" y="282576"/>
                  <a:pt x="1022952" y="281895"/>
                </a:cubicBezTo>
                <a:cubicBezTo>
                  <a:pt x="1021138" y="281327"/>
                  <a:pt x="1019097" y="282576"/>
                  <a:pt x="1017282" y="281895"/>
                </a:cubicBezTo>
                <a:cubicBezTo>
                  <a:pt x="1016148" y="281440"/>
                  <a:pt x="1013086" y="277123"/>
                  <a:pt x="1014107" y="277123"/>
                </a:cubicBezTo>
                <a:cubicBezTo>
                  <a:pt x="1010251" y="277350"/>
                  <a:pt x="1009571" y="297232"/>
                  <a:pt x="1008323" y="277350"/>
                </a:cubicBezTo>
                <a:cubicBezTo>
                  <a:pt x="998910" y="285871"/>
                  <a:pt x="995622" y="289847"/>
                  <a:pt x="987910" y="291665"/>
                </a:cubicBezTo>
                <a:cubicBezTo>
                  <a:pt x="986776" y="303139"/>
                  <a:pt x="1001292" y="288938"/>
                  <a:pt x="996756" y="305866"/>
                </a:cubicBezTo>
                <a:cubicBezTo>
                  <a:pt x="992786" y="304503"/>
                  <a:pt x="991199" y="299277"/>
                  <a:pt x="985075" y="301322"/>
                </a:cubicBezTo>
                <a:cubicBezTo>
                  <a:pt x="979858" y="291665"/>
                  <a:pt x="987343" y="291779"/>
                  <a:pt x="982126" y="282122"/>
                </a:cubicBezTo>
                <a:cubicBezTo>
                  <a:pt x="978724" y="287575"/>
                  <a:pt x="971693" y="287802"/>
                  <a:pt x="964435" y="287234"/>
                </a:cubicBezTo>
                <a:cubicBezTo>
                  <a:pt x="961486" y="287348"/>
                  <a:pt x="960806" y="295528"/>
                  <a:pt x="964435" y="296777"/>
                </a:cubicBezTo>
                <a:cubicBezTo>
                  <a:pt x="964095" y="304957"/>
                  <a:pt x="957177" y="299731"/>
                  <a:pt x="952754" y="301549"/>
                </a:cubicBezTo>
                <a:cubicBezTo>
                  <a:pt x="944702" y="304844"/>
                  <a:pt x="950146" y="300867"/>
                  <a:pt x="941187" y="301549"/>
                </a:cubicBezTo>
                <a:cubicBezTo>
                  <a:pt x="935290" y="302003"/>
                  <a:pt x="928939" y="305184"/>
                  <a:pt x="924403" y="304162"/>
                </a:cubicBezTo>
                <a:cubicBezTo>
                  <a:pt x="922928" y="311092"/>
                  <a:pt x="915444" y="297459"/>
                  <a:pt x="923722" y="298822"/>
                </a:cubicBezTo>
                <a:cubicBezTo>
                  <a:pt x="930413" y="293028"/>
                  <a:pt x="941073" y="294392"/>
                  <a:pt x="946744" y="287234"/>
                </a:cubicBezTo>
                <a:cubicBezTo>
                  <a:pt x="946744" y="277691"/>
                  <a:pt x="946630" y="268262"/>
                  <a:pt x="946630" y="258719"/>
                </a:cubicBezTo>
                <a:cubicBezTo>
                  <a:pt x="943682" y="258946"/>
                  <a:pt x="940733" y="258378"/>
                  <a:pt x="937898" y="258719"/>
                </a:cubicBezTo>
                <a:cubicBezTo>
                  <a:pt x="936310" y="258832"/>
                  <a:pt x="934156" y="263263"/>
                  <a:pt x="934836" y="263263"/>
                </a:cubicBezTo>
                <a:cubicBezTo>
                  <a:pt x="932114" y="263263"/>
                  <a:pt x="931207" y="258378"/>
                  <a:pt x="929166" y="258719"/>
                </a:cubicBezTo>
                <a:cubicBezTo>
                  <a:pt x="925423" y="259287"/>
                  <a:pt x="922475" y="263490"/>
                  <a:pt x="920433" y="263490"/>
                </a:cubicBezTo>
                <a:cubicBezTo>
                  <a:pt x="917371" y="263490"/>
                  <a:pt x="911021" y="254174"/>
                  <a:pt x="908526" y="263490"/>
                </a:cubicBezTo>
                <a:cubicBezTo>
                  <a:pt x="905124" y="262695"/>
                  <a:pt x="905350" y="256106"/>
                  <a:pt x="905464" y="249403"/>
                </a:cubicBezTo>
                <a:cubicBezTo>
                  <a:pt x="897752" y="249403"/>
                  <a:pt x="888907" y="251334"/>
                  <a:pt x="885051" y="244858"/>
                </a:cubicBezTo>
                <a:cubicBezTo>
                  <a:pt x="885278" y="241223"/>
                  <a:pt x="885391" y="239859"/>
                  <a:pt x="887886" y="239859"/>
                </a:cubicBezTo>
                <a:cubicBezTo>
                  <a:pt x="890154" y="239859"/>
                  <a:pt x="890721" y="244745"/>
                  <a:pt x="890834" y="244858"/>
                </a:cubicBezTo>
                <a:cubicBezTo>
                  <a:pt x="903990" y="247017"/>
                  <a:pt x="919413" y="241564"/>
                  <a:pt x="925990" y="249175"/>
                </a:cubicBezTo>
                <a:cubicBezTo>
                  <a:pt x="930640" y="239519"/>
                  <a:pt x="939145" y="235315"/>
                  <a:pt x="937671" y="215661"/>
                </a:cubicBezTo>
                <a:cubicBezTo>
                  <a:pt x="941640" y="223954"/>
                  <a:pt x="954342" y="207708"/>
                  <a:pt x="960919" y="220205"/>
                </a:cubicBezTo>
                <a:cubicBezTo>
                  <a:pt x="974982" y="206799"/>
                  <a:pt x="991766" y="217024"/>
                  <a:pt x="1007869" y="215206"/>
                </a:cubicBezTo>
                <a:cubicBezTo>
                  <a:pt x="1012179" y="214752"/>
                  <a:pt x="1013880" y="211003"/>
                  <a:pt x="1016602" y="210321"/>
                </a:cubicBezTo>
                <a:cubicBezTo>
                  <a:pt x="1030437" y="206572"/>
                  <a:pt x="1038376" y="207822"/>
                  <a:pt x="1048809" y="205322"/>
                </a:cubicBezTo>
                <a:cubicBezTo>
                  <a:pt x="1051984" y="204527"/>
                  <a:pt x="1056067" y="200437"/>
                  <a:pt x="1057655" y="200551"/>
                </a:cubicBezTo>
                <a:cubicBezTo>
                  <a:pt x="1059696" y="200665"/>
                  <a:pt x="1060830" y="205209"/>
                  <a:pt x="1060717" y="205095"/>
                </a:cubicBezTo>
                <a:cubicBezTo>
                  <a:pt x="1064005" y="205663"/>
                  <a:pt x="1065139" y="201005"/>
                  <a:pt x="1069449" y="200551"/>
                </a:cubicBezTo>
                <a:cubicBezTo>
                  <a:pt x="1071037" y="200324"/>
                  <a:pt x="1073758" y="199869"/>
                  <a:pt x="1075346" y="200551"/>
                </a:cubicBezTo>
                <a:cubicBezTo>
                  <a:pt x="1082717" y="203505"/>
                  <a:pt x="1078521" y="203505"/>
                  <a:pt x="1086913" y="200324"/>
                </a:cubicBezTo>
                <a:cubicBezTo>
                  <a:pt x="1088728" y="199756"/>
                  <a:pt x="1091223" y="201119"/>
                  <a:pt x="1093037" y="200324"/>
                </a:cubicBezTo>
                <a:cubicBezTo>
                  <a:pt x="1093718" y="200096"/>
                  <a:pt x="1097233" y="195325"/>
                  <a:pt x="1095759" y="195439"/>
                </a:cubicBezTo>
                <a:cubicBezTo>
                  <a:pt x="1099955" y="195325"/>
                  <a:pt x="1101203" y="201005"/>
                  <a:pt x="1107553" y="200210"/>
                </a:cubicBezTo>
                <a:cubicBezTo>
                  <a:pt x="1111522" y="199528"/>
                  <a:pt x="1113791" y="195552"/>
                  <a:pt x="1116286" y="195211"/>
                </a:cubicBezTo>
                <a:cubicBezTo>
                  <a:pt x="1120368" y="194643"/>
                  <a:pt x="1122863" y="200324"/>
                  <a:pt x="1125131" y="200210"/>
                </a:cubicBezTo>
                <a:cubicBezTo>
                  <a:pt x="1128080" y="199983"/>
                  <a:pt x="1128647" y="196461"/>
                  <a:pt x="1130915" y="195211"/>
                </a:cubicBezTo>
                <a:cubicBezTo>
                  <a:pt x="1132729" y="194302"/>
                  <a:pt x="1135111" y="195893"/>
                  <a:pt x="1136925" y="195211"/>
                </a:cubicBezTo>
                <a:cubicBezTo>
                  <a:pt x="1138400" y="194530"/>
                  <a:pt x="1139987" y="190440"/>
                  <a:pt x="1139647" y="190440"/>
                </a:cubicBezTo>
                <a:cubicBezTo>
                  <a:pt x="1142596" y="189531"/>
                  <a:pt x="1143276" y="195098"/>
                  <a:pt x="1145658" y="194984"/>
                </a:cubicBezTo>
                <a:cubicBezTo>
                  <a:pt x="1144750" y="195098"/>
                  <a:pt x="1147245" y="190894"/>
                  <a:pt x="1148379" y="190440"/>
                </a:cubicBezTo>
                <a:cubicBezTo>
                  <a:pt x="1152575" y="188622"/>
                  <a:pt x="1157792" y="185782"/>
                  <a:pt x="1160060" y="185327"/>
                </a:cubicBezTo>
                <a:cubicBezTo>
                  <a:pt x="1169586" y="183169"/>
                  <a:pt x="1184443" y="191917"/>
                  <a:pt x="1180700" y="175784"/>
                </a:cubicBezTo>
                <a:cubicBezTo>
                  <a:pt x="1193515" y="180101"/>
                  <a:pt x="1210072" y="182146"/>
                  <a:pt x="1224815" y="180101"/>
                </a:cubicBezTo>
                <a:cubicBezTo>
                  <a:pt x="1235248" y="178852"/>
                  <a:pt x="1244775" y="165900"/>
                  <a:pt x="1251012" y="175103"/>
                </a:cubicBezTo>
                <a:cubicBezTo>
                  <a:pt x="1253053" y="167491"/>
                  <a:pt x="1265414" y="176239"/>
                  <a:pt x="1262693" y="160902"/>
                </a:cubicBezTo>
                <a:cubicBezTo>
                  <a:pt x="1268136" y="156471"/>
                  <a:pt x="1269837" y="169877"/>
                  <a:pt x="1271652" y="170445"/>
                </a:cubicBezTo>
                <a:cubicBezTo>
                  <a:pt x="1273353" y="170785"/>
                  <a:pt x="1277889" y="166923"/>
                  <a:pt x="1280384" y="165446"/>
                </a:cubicBezTo>
                <a:cubicBezTo>
                  <a:pt x="1286735" y="161697"/>
                  <a:pt x="1292405" y="155335"/>
                  <a:pt x="1297849" y="150904"/>
                </a:cubicBezTo>
                <a:cubicBezTo>
                  <a:pt x="1306127" y="159765"/>
                  <a:pt x="1325406" y="150677"/>
                  <a:pt x="1333118" y="160220"/>
                </a:cubicBezTo>
                <a:cubicBezTo>
                  <a:pt x="1335386" y="159197"/>
                  <a:pt x="1336407" y="156357"/>
                  <a:pt x="1335953" y="150790"/>
                </a:cubicBezTo>
                <a:cubicBezTo>
                  <a:pt x="1342190" y="155903"/>
                  <a:pt x="1355572" y="155221"/>
                  <a:pt x="1359541" y="155562"/>
                </a:cubicBezTo>
                <a:cubicBezTo>
                  <a:pt x="1362944" y="155789"/>
                  <a:pt x="1360676" y="158289"/>
                  <a:pt x="1362263" y="160106"/>
                </a:cubicBezTo>
                <a:cubicBezTo>
                  <a:pt x="1374511" y="172717"/>
                  <a:pt x="1392656" y="159311"/>
                  <a:pt x="1406151" y="155107"/>
                </a:cubicBezTo>
                <a:cubicBezTo>
                  <a:pt x="1399460" y="131931"/>
                  <a:pt x="1380181" y="142270"/>
                  <a:pt x="1365098" y="141020"/>
                </a:cubicBezTo>
                <a:cubicBezTo>
                  <a:pt x="1356139" y="140338"/>
                  <a:pt x="1350696" y="136816"/>
                  <a:pt x="1344458" y="136476"/>
                </a:cubicBezTo>
                <a:cubicBezTo>
                  <a:pt x="1339809" y="136930"/>
                  <a:pt x="1342190" y="148745"/>
                  <a:pt x="1335726" y="146132"/>
                </a:cubicBezTo>
                <a:cubicBezTo>
                  <a:pt x="1335726" y="142951"/>
                  <a:pt x="1335726" y="139657"/>
                  <a:pt x="1335726" y="136476"/>
                </a:cubicBezTo>
                <a:cubicBezTo>
                  <a:pt x="1326654" y="142383"/>
                  <a:pt x="1329829" y="136816"/>
                  <a:pt x="1324159" y="136703"/>
                </a:cubicBezTo>
                <a:cubicBezTo>
                  <a:pt x="1315880" y="136362"/>
                  <a:pt x="1309076" y="138180"/>
                  <a:pt x="1300570" y="136703"/>
                </a:cubicBezTo>
                <a:cubicBezTo>
                  <a:pt x="1293312" y="135340"/>
                  <a:pt x="1291838" y="129432"/>
                  <a:pt x="1285941" y="131931"/>
                </a:cubicBezTo>
                <a:cubicBezTo>
                  <a:pt x="1285261" y="132159"/>
                  <a:pt x="1281518" y="136816"/>
                  <a:pt x="1282879" y="136816"/>
                </a:cubicBezTo>
                <a:cubicBezTo>
                  <a:pt x="1279590" y="136930"/>
                  <a:pt x="1281632" y="133408"/>
                  <a:pt x="1280157" y="132045"/>
                </a:cubicBezTo>
                <a:cubicBezTo>
                  <a:pt x="1272332" y="125228"/>
                  <a:pt x="1271312" y="130682"/>
                  <a:pt x="1262466" y="132045"/>
                </a:cubicBezTo>
                <a:cubicBezTo>
                  <a:pt x="1256682" y="132954"/>
                  <a:pt x="1246249" y="132386"/>
                  <a:pt x="1244888" y="132272"/>
                </a:cubicBezTo>
                <a:cubicBezTo>
                  <a:pt x="1243187" y="132159"/>
                  <a:pt x="1241146" y="127501"/>
                  <a:pt x="1241826" y="127501"/>
                </a:cubicBezTo>
                <a:cubicBezTo>
                  <a:pt x="1233661" y="127501"/>
                  <a:pt x="1226970" y="135908"/>
                  <a:pt x="1218464" y="132499"/>
                </a:cubicBezTo>
                <a:cubicBezTo>
                  <a:pt x="1217784" y="132159"/>
                  <a:pt x="1214042" y="127728"/>
                  <a:pt x="1215516" y="127728"/>
                </a:cubicBezTo>
                <a:cubicBezTo>
                  <a:pt x="1211206" y="127728"/>
                  <a:pt x="1209278" y="132159"/>
                  <a:pt x="1206784" y="132499"/>
                </a:cubicBezTo>
                <a:cubicBezTo>
                  <a:pt x="1202701" y="132954"/>
                  <a:pt x="1200319" y="127728"/>
                  <a:pt x="1198051" y="127955"/>
                </a:cubicBezTo>
                <a:cubicBezTo>
                  <a:pt x="1196237" y="128069"/>
                  <a:pt x="1194649" y="132727"/>
                  <a:pt x="1194989" y="132727"/>
                </a:cubicBezTo>
                <a:cubicBezTo>
                  <a:pt x="1192154" y="133067"/>
                  <a:pt x="1191360" y="128750"/>
                  <a:pt x="1189092" y="127955"/>
                </a:cubicBezTo>
                <a:cubicBezTo>
                  <a:pt x="1179226" y="124320"/>
                  <a:pt x="1171741" y="133295"/>
                  <a:pt x="1168679" y="132840"/>
                </a:cubicBezTo>
                <a:cubicBezTo>
                  <a:pt x="1164143" y="132386"/>
                  <a:pt x="1155978" y="130568"/>
                  <a:pt x="1150988" y="128296"/>
                </a:cubicBezTo>
                <a:cubicBezTo>
                  <a:pt x="1149287" y="127614"/>
                  <a:pt x="1146905" y="129432"/>
                  <a:pt x="1145204" y="128296"/>
                </a:cubicBezTo>
                <a:cubicBezTo>
                  <a:pt x="1144297" y="127614"/>
                  <a:pt x="1143390" y="118980"/>
                  <a:pt x="1142029" y="118753"/>
                </a:cubicBezTo>
                <a:cubicBezTo>
                  <a:pt x="1137946" y="117957"/>
                  <a:pt x="1137039" y="128296"/>
                  <a:pt x="1133296" y="128296"/>
                </a:cubicBezTo>
                <a:cubicBezTo>
                  <a:pt x="1128307" y="128296"/>
                  <a:pt x="1125925" y="125001"/>
                  <a:pt x="1124564" y="118980"/>
                </a:cubicBezTo>
                <a:cubicBezTo>
                  <a:pt x="1116399" y="123183"/>
                  <a:pt x="1110162" y="130341"/>
                  <a:pt x="1101203" y="133295"/>
                </a:cubicBezTo>
                <a:cubicBezTo>
                  <a:pt x="1096326" y="138748"/>
                  <a:pt x="1095759" y="124092"/>
                  <a:pt x="1095192" y="123751"/>
                </a:cubicBezTo>
                <a:cubicBezTo>
                  <a:pt x="1091676" y="121820"/>
                  <a:pt x="1088728" y="133976"/>
                  <a:pt x="1080563" y="128750"/>
                </a:cubicBezTo>
                <a:cubicBezTo>
                  <a:pt x="1077841" y="132272"/>
                  <a:pt x="1075233" y="130682"/>
                  <a:pt x="1071830" y="133522"/>
                </a:cubicBezTo>
                <a:cubicBezTo>
                  <a:pt x="1068995" y="135794"/>
                  <a:pt x="1068088" y="141474"/>
                  <a:pt x="1066047" y="142951"/>
                </a:cubicBezTo>
                <a:cubicBezTo>
                  <a:pt x="1056634" y="150450"/>
                  <a:pt x="1038943" y="144201"/>
                  <a:pt x="1036901" y="157720"/>
                </a:cubicBezTo>
                <a:cubicBezTo>
                  <a:pt x="1032479" y="152154"/>
                  <a:pt x="1029417" y="152154"/>
                  <a:pt x="1025221" y="157720"/>
                </a:cubicBezTo>
                <a:cubicBezTo>
                  <a:pt x="1019890" y="155107"/>
                  <a:pt x="1012973" y="155221"/>
                  <a:pt x="1010478" y="148177"/>
                </a:cubicBezTo>
                <a:cubicBezTo>
                  <a:pt x="1006509" y="152949"/>
                  <a:pt x="1004581" y="161015"/>
                  <a:pt x="1001745" y="167377"/>
                </a:cubicBezTo>
                <a:cubicBezTo>
                  <a:pt x="998343" y="166582"/>
                  <a:pt x="998343" y="159993"/>
                  <a:pt x="998570" y="153176"/>
                </a:cubicBezTo>
                <a:cubicBezTo>
                  <a:pt x="994828" y="158743"/>
                  <a:pt x="989271" y="152949"/>
                  <a:pt x="984054" y="153290"/>
                </a:cubicBezTo>
                <a:cubicBezTo>
                  <a:pt x="980425" y="153631"/>
                  <a:pt x="977363" y="158175"/>
                  <a:pt x="975322" y="158061"/>
                </a:cubicBezTo>
                <a:cubicBezTo>
                  <a:pt x="973054" y="157834"/>
                  <a:pt x="972487" y="153403"/>
                  <a:pt x="972147" y="153290"/>
                </a:cubicBezTo>
                <a:cubicBezTo>
                  <a:pt x="966703" y="151926"/>
                  <a:pt x="965682" y="158970"/>
                  <a:pt x="960466" y="158061"/>
                </a:cubicBezTo>
                <a:cubicBezTo>
                  <a:pt x="961373" y="158175"/>
                  <a:pt x="958538" y="153971"/>
                  <a:pt x="957744" y="153517"/>
                </a:cubicBezTo>
                <a:cubicBezTo>
                  <a:pt x="955476" y="152154"/>
                  <a:pt x="951733" y="153517"/>
                  <a:pt x="951733" y="148518"/>
                </a:cubicBezTo>
                <a:cubicBezTo>
                  <a:pt x="944589" y="152835"/>
                  <a:pt x="939145" y="159765"/>
                  <a:pt x="928372" y="158289"/>
                </a:cubicBezTo>
                <a:cubicBezTo>
                  <a:pt x="924743" y="173739"/>
                  <a:pt x="937784" y="162151"/>
                  <a:pt x="934269" y="177488"/>
                </a:cubicBezTo>
                <a:cubicBezTo>
                  <a:pt x="931320" y="177602"/>
                  <a:pt x="928485" y="177488"/>
                  <a:pt x="925537" y="177488"/>
                </a:cubicBezTo>
                <a:cubicBezTo>
                  <a:pt x="923269" y="176466"/>
                  <a:pt x="922134" y="173512"/>
                  <a:pt x="922588" y="168059"/>
                </a:cubicBezTo>
                <a:cubicBezTo>
                  <a:pt x="918732" y="167377"/>
                  <a:pt x="919866" y="177261"/>
                  <a:pt x="916578" y="177488"/>
                </a:cubicBezTo>
                <a:cubicBezTo>
                  <a:pt x="913856" y="177829"/>
                  <a:pt x="914650" y="182033"/>
                  <a:pt x="913856" y="182487"/>
                </a:cubicBezTo>
                <a:cubicBezTo>
                  <a:pt x="904216" y="187145"/>
                  <a:pt x="881308" y="185214"/>
                  <a:pt x="875751" y="187486"/>
                </a:cubicBezTo>
                <a:cubicBezTo>
                  <a:pt x="874731" y="187940"/>
                  <a:pt x="871896" y="192371"/>
                  <a:pt x="872803" y="192257"/>
                </a:cubicBezTo>
                <a:cubicBezTo>
                  <a:pt x="867473" y="193053"/>
                  <a:pt x="862823" y="186463"/>
                  <a:pt x="858060" y="187600"/>
                </a:cubicBezTo>
                <a:cubicBezTo>
                  <a:pt x="847513" y="190440"/>
                  <a:pt x="837874" y="199188"/>
                  <a:pt x="828915" y="202141"/>
                </a:cubicBezTo>
                <a:cubicBezTo>
                  <a:pt x="821657" y="204414"/>
                  <a:pt x="806460" y="190553"/>
                  <a:pt x="805666" y="211685"/>
                </a:cubicBezTo>
                <a:cubicBezTo>
                  <a:pt x="792058" y="213957"/>
                  <a:pt x="786841" y="202709"/>
                  <a:pt x="779356" y="216797"/>
                </a:cubicBezTo>
                <a:cubicBezTo>
                  <a:pt x="769263" y="209412"/>
                  <a:pt x="763820" y="208504"/>
                  <a:pt x="752933" y="212025"/>
                </a:cubicBezTo>
                <a:cubicBezTo>
                  <a:pt x="748396" y="219069"/>
                  <a:pt x="741592" y="222477"/>
                  <a:pt x="735468" y="226795"/>
                </a:cubicBezTo>
                <a:cubicBezTo>
                  <a:pt x="729911" y="227931"/>
                  <a:pt x="728777" y="221114"/>
                  <a:pt x="723561" y="221796"/>
                </a:cubicBezTo>
                <a:cubicBezTo>
                  <a:pt x="720612" y="221796"/>
                  <a:pt x="720158" y="225886"/>
                  <a:pt x="717777" y="226795"/>
                </a:cubicBezTo>
                <a:cubicBezTo>
                  <a:pt x="713921" y="226795"/>
                  <a:pt x="715055" y="235088"/>
                  <a:pt x="711880" y="236224"/>
                </a:cubicBezTo>
                <a:cubicBezTo>
                  <a:pt x="708591" y="237360"/>
                  <a:pt x="707343" y="241564"/>
                  <a:pt x="706096" y="245767"/>
                </a:cubicBezTo>
                <a:cubicBezTo>
                  <a:pt x="689879" y="244063"/>
                  <a:pt x="681373" y="241109"/>
                  <a:pt x="670940" y="255765"/>
                </a:cubicBezTo>
                <a:cubicBezTo>
                  <a:pt x="652795" y="254742"/>
                  <a:pt x="644290" y="265762"/>
                  <a:pt x="633063" y="270420"/>
                </a:cubicBezTo>
                <a:cubicBezTo>
                  <a:pt x="625918" y="273374"/>
                  <a:pt x="617866" y="276441"/>
                  <a:pt x="612423" y="280077"/>
                </a:cubicBezTo>
                <a:cubicBezTo>
                  <a:pt x="609020" y="282463"/>
                  <a:pt x="606639" y="296891"/>
                  <a:pt x="600969" y="289847"/>
                </a:cubicBezTo>
                <a:cubicBezTo>
                  <a:pt x="601536" y="286098"/>
                  <a:pt x="603237" y="284167"/>
                  <a:pt x="606639" y="284849"/>
                </a:cubicBezTo>
                <a:cubicBezTo>
                  <a:pt x="605391" y="273033"/>
                  <a:pt x="593257" y="281213"/>
                  <a:pt x="597907" y="294392"/>
                </a:cubicBezTo>
                <a:cubicBezTo>
                  <a:pt x="578968" y="300299"/>
                  <a:pt x="559916" y="306093"/>
                  <a:pt x="548348" y="323589"/>
                </a:cubicBezTo>
                <a:cubicBezTo>
                  <a:pt x="538822" y="312910"/>
                  <a:pt x="528956" y="327679"/>
                  <a:pt x="521925" y="318817"/>
                </a:cubicBezTo>
                <a:cubicBezTo>
                  <a:pt x="522038" y="311433"/>
                  <a:pt x="526914" y="315977"/>
                  <a:pt x="530657" y="314046"/>
                </a:cubicBezTo>
                <a:cubicBezTo>
                  <a:pt x="534626" y="312001"/>
                  <a:pt x="535760" y="307229"/>
                  <a:pt x="539389" y="304503"/>
                </a:cubicBezTo>
                <a:cubicBezTo>
                  <a:pt x="538255" y="305412"/>
                  <a:pt x="545513" y="309956"/>
                  <a:pt x="545173" y="299618"/>
                </a:cubicBezTo>
                <a:cubicBezTo>
                  <a:pt x="570349" y="300526"/>
                  <a:pt x="587133" y="288030"/>
                  <a:pt x="597793" y="265649"/>
                </a:cubicBezTo>
                <a:cubicBezTo>
                  <a:pt x="608794" y="263604"/>
                  <a:pt x="615711" y="268489"/>
                  <a:pt x="624103" y="265649"/>
                </a:cubicBezTo>
                <a:cubicBezTo>
                  <a:pt x="632836" y="262808"/>
                  <a:pt x="638960" y="247017"/>
                  <a:pt x="647578" y="246335"/>
                </a:cubicBezTo>
                <a:cubicBezTo>
                  <a:pt x="647352" y="240200"/>
                  <a:pt x="643836" y="239859"/>
                  <a:pt x="644517" y="232134"/>
                </a:cubicBezTo>
                <a:cubicBezTo>
                  <a:pt x="650754" y="235088"/>
                  <a:pt x="649733" y="244290"/>
                  <a:pt x="656311" y="241677"/>
                </a:cubicBezTo>
                <a:cubicBezTo>
                  <a:pt x="664249" y="238269"/>
                  <a:pt x="659033" y="241904"/>
                  <a:pt x="667992" y="241450"/>
                </a:cubicBezTo>
                <a:cubicBezTo>
                  <a:pt x="672074" y="241223"/>
                  <a:pt x="674229" y="236678"/>
                  <a:pt x="676724" y="236451"/>
                </a:cubicBezTo>
                <a:cubicBezTo>
                  <a:pt x="681487" y="235997"/>
                  <a:pt x="681600" y="228726"/>
                  <a:pt x="685456" y="236451"/>
                </a:cubicBezTo>
                <a:cubicBezTo>
                  <a:pt x="686817" y="239291"/>
                  <a:pt x="689425" y="231907"/>
                  <a:pt x="688405" y="231680"/>
                </a:cubicBezTo>
                <a:cubicBezTo>
                  <a:pt x="692374" y="232475"/>
                  <a:pt x="694869" y="233157"/>
                  <a:pt x="697137" y="236451"/>
                </a:cubicBezTo>
                <a:cubicBezTo>
                  <a:pt x="731499" y="200778"/>
                  <a:pt x="770851" y="200665"/>
                  <a:pt x="814285" y="182942"/>
                </a:cubicBezTo>
                <a:cubicBezTo>
                  <a:pt x="819389" y="185668"/>
                  <a:pt x="831410" y="177148"/>
                  <a:pt x="831863" y="187600"/>
                </a:cubicBezTo>
                <a:cubicBezTo>
                  <a:pt x="835152" y="186691"/>
                  <a:pt x="836400" y="182374"/>
                  <a:pt x="837647" y="178170"/>
                </a:cubicBezTo>
                <a:cubicBezTo>
                  <a:pt x="837307" y="172830"/>
                  <a:pt x="841730" y="170672"/>
                  <a:pt x="837420" y="168627"/>
                </a:cubicBezTo>
                <a:cubicBezTo>
                  <a:pt x="837534" y="162833"/>
                  <a:pt x="840596" y="165673"/>
                  <a:pt x="843431" y="163855"/>
                </a:cubicBezTo>
                <a:cubicBezTo>
                  <a:pt x="852843" y="157607"/>
                  <a:pt x="868947" y="157493"/>
                  <a:pt x="878473" y="154085"/>
                </a:cubicBezTo>
                <a:cubicBezTo>
                  <a:pt x="881535" y="153063"/>
                  <a:pt x="892535" y="144315"/>
                  <a:pt x="884257" y="144428"/>
                </a:cubicBezTo>
                <a:cubicBezTo>
                  <a:pt x="890154" y="133408"/>
                  <a:pt x="908639" y="142270"/>
                  <a:pt x="919413" y="139202"/>
                </a:cubicBezTo>
                <a:cubicBezTo>
                  <a:pt x="923042" y="137157"/>
                  <a:pt x="925310" y="133067"/>
                  <a:pt x="925196" y="125001"/>
                </a:cubicBezTo>
                <a:cubicBezTo>
                  <a:pt x="931887" y="128523"/>
                  <a:pt x="936537" y="131704"/>
                  <a:pt x="942661" y="120230"/>
                </a:cubicBezTo>
                <a:cubicBezTo>
                  <a:pt x="949579" y="127160"/>
                  <a:pt x="948331" y="130114"/>
                  <a:pt x="957517" y="124774"/>
                </a:cubicBezTo>
                <a:cubicBezTo>
                  <a:pt x="959105" y="124774"/>
                  <a:pt x="960806" y="120911"/>
                  <a:pt x="957517" y="120002"/>
                </a:cubicBezTo>
                <a:cubicBezTo>
                  <a:pt x="961600" y="110232"/>
                  <a:pt x="967497" y="124547"/>
                  <a:pt x="974982" y="115004"/>
                </a:cubicBezTo>
                <a:cubicBezTo>
                  <a:pt x="972033" y="129432"/>
                  <a:pt x="981446" y="123524"/>
                  <a:pt x="986662" y="124547"/>
                </a:cubicBezTo>
                <a:cubicBezTo>
                  <a:pt x="984735" y="131022"/>
                  <a:pt x="980652" y="133522"/>
                  <a:pt x="975208" y="134317"/>
                </a:cubicBezTo>
                <a:cubicBezTo>
                  <a:pt x="975435" y="139657"/>
                  <a:pt x="982580" y="140566"/>
                  <a:pt x="986889" y="138861"/>
                </a:cubicBezTo>
                <a:cubicBezTo>
                  <a:pt x="987683" y="138521"/>
                  <a:pt x="990745" y="133976"/>
                  <a:pt x="989611" y="134090"/>
                </a:cubicBezTo>
                <a:cubicBezTo>
                  <a:pt x="992446" y="133749"/>
                  <a:pt x="993467" y="139202"/>
                  <a:pt x="995622" y="138861"/>
                </a:cubicBezTo>
                <a:cubicBezTo>
                  <a:pt x="1000725" y="137725"/>
                  <a:pt x="1002426" y="133635"/>
                  <a:pt x="1007302" y="134090"/>
                </a:cubicBezTo>
                <a:cubicBezTo>
                  <a:pt x="1009117" y="134203"/>
                  <a:pt x="1010591" y="138634"/>
                  <a:pt x="1010251" y="138634"/>
                </a:cubicBezTo>
                <a:cubicBezTo>
                  <a:pt x="1013313" y="138975"/>
                  <a:pt x="1013540" y="134317"/>
                  <a:pt x="1016035" y="133863"/>
                </a:cubicBezTo>
                <a:cubicBezTo>
                  <a:pt x="1018189" y="133522"/>
                  <a:pt x="1022499" y="138634"/>
                  <a:pt x="1022159" y="138634"/>
                </a:cubicBezTo>
                <a:cubicBezTo>
                  <a:pt x="1026468" y="137839"/>
                  <a:pt x="1028736" y="131363"/>
                  <a:pt x="1033726" y="129091"/>
                </a:cubicBezTo>
                <a:cubicBezTo>
                  <a:pt x="1036334" y="127955"/>
                  <a:pt x="1039737" y="129546"/>
                  <a:pt x="1042458" y="129091"/>
                </a:cubicBezTo>
                <a:cubicBezTo>
                  <a:pt x="1047561" y="128182"/>
                  <a:pt x="1049149" y="123751"/>
                  <a:pt x="1054139" y="124206"/>
                </a:cubicBezTo>
                <a:cubicBezTo>
                  <a:pt x="1056180" y="124206"/>
                  <a:pt x="1057428" y="128864"/>
                  <a:pt x="1057314" y="128864"/>
                </a:cubicBezTo>
                <a:cubicBezTo>
                  <a:pt x="1059356" y="129205"/>
                  <a:pt x="1063212" y="125456"/>
                  <a:pt x="1066047" y="123979"/>
                </a:cubicBezTo>
                <a:cubicBezTo>
                  <a:pt x="1069562" y="122047"/>
                  <a:pt x="1072624" y="118526"/>
                  <a:pt x="1074779" y="114436"/>
                </a:cubicBezTo>
                <a:cubicBezTo>
                  <a:pt x="1076140" y="115344"/>
                  <a:pt x="1077047" y="115117"/>
                  <a:pt x="1077954" y="114663"/>
                </a:cubicBezTo>
                <a:cubicBezTo>
                  <a:pt x="1080789" y="112845"/>
                  <a:pt x="1081810" y="105688"/>
                  <a:pt x="1083511" y="104665"/>
                </a:cubicBezTo>
                <a:cubicBezTo>
                  <a:pt x="1086913" y="102734"/>
                  <a:pt x="1091450" y="105801"/>
                  <a:pt x="1094965" y="104552"/>
                </a:cubicBezTo>
                <a:cubicBezTo>
                  <a:pt x="1103017" y="101711"/>
                  <a:pt x="1110048" y="91032"/>
                  <a:pt x="1115492" y="90237"/>
                </a:cubicBezTo>
                <a:cubicBezTo>
                  <a:pt x="1120822" y="89328"/>
                  <a:pt x="1125018" y="95690"/>
                  <a:pt x="1130121" y="94781"/>
                </a:cubicBezTo>
                <a:cubicBezTo>
                  <a:pt x="1131142" y="94668"/>
                  <a:pt x="1132162" y="94895"/>
                  <a:pt x="1133070" y="94781"/>
                </a:cubicBezTo>
                <a:cubicBezTo>
                  <a:pt x="1136018" y="94440"/>
                  <a:pt x="1135111" y="90578"/>
                  <a:pt x="1136132" y="90010"/>
                </a:cubicBezTo>
                <a:cubicBezTo>
                  <a:pt x="1147245" y="83875"/>
                  <a:pt x="1145431" y="88192"/>
                  <a:pt x="1153710" y="90010"/>
                </a:cubicBezTo>
                <a:cubicBezTo>
                  <a:pt x="1161875" y="91827"/>
                  <a:pt x="1171741" y="90123"/>
                  <a:pt x="1180133" y="89783"/>
                </a:cubicBezTo>
                <a:cubicBezTo>
                  <a:pt x="1184329" y="89669"/>
                  <a:pt x="1186257" y="85352"/>
                  <a:pt x="1188865" y="84897"/>
                </a:cubicBezTo>
                <a:cubicBezTo>
                  <a:pt x="1199979" y="82966"/>
                  <a:pt x="1208031" y="88306"/>
                  <a:pt x="1212340" y="89669"/>
                </a:cubicBezTo>
                <a:cubicBezTo>
                  <a:pt x="1217444" y="91032"/>
                  <a:pt x="1227197" y="84102"/>
                  <a:pt x="1229918" y="93986"/>
                </a:cubicBezTo>
                <a:cubicBezTo>
                  <a:pt x="1233321" y="93191"/>
                  <a:pt x="1233094" y="86715"/>
                  <a:pt x="1232754" y="79899"/>
                </a:cubicBezTo>
                <a:cubicBezTo>
                  <a:pt x="1236836" y="79671"/>
                  <a:pt x="1239218" y="82171"/>
                  <a:pt x="1241713" y="84670"/>
                </a:cubicBezTo>
                <a:cubicBezTo>
                  <a:pt x="1246816" y="87397"/>
                  <a:pt x="1258837" y="78649"/>
                  <a:pt x="1259291" y="89214"/>
                </a:cubicBezTo>
                <a:cubicBezTo>
                  <a:pt x="1263940" y="88760"/>
                  <a:pt x="1261559" y="76945"/>
                  <a:pt x="1268023" y="79558"/>
                </a:cubicBezTo>
                <a:cubicBezTo>
                  <a:pt x="1268023" y="82739"/>
                  <a:pt x="1268023" y="86033"/>
                  <a:pt x="1268023" y="89214"/>
                </a:cubicBezTo>
                <a:cubicBezTo>
                  <a:pt x="1271765" y="91146"/>
                  <a:pt x="1269724" y="81262"/>
                  <a:pt x="1270971" y="79558"/>
                </a:cubicBezTo>
                <a:cubicBezTo>
                  <a:pt x="1273353" y="76377"/>
                  <a:pt x="1280157" y="82057"/>
                  <a:pt x="1279704" y="74786"/>
                </a:cubicBezTo>
                <a:cubicBezTo>
                  <a:pt x="1285487" y="73196"/>
                  <a:pt x="1285487" y="81262"/>
                  <a:pt x="1288436" y="84216"/>
                </a:cubicBezTo>
                <a:cubicBezTo>
                  <a:pt x="1292405" y="81148"/>
                  <a:pt x="1293879" y="73877"/>
                  <a:pt x="1294220" y="65016"/>
                </a:cubicBezTo>
                <a:cubicBezTo>
                  <a:pt x="1309870" y="72173"/>
                  <a:pt x="1317128" y="66834"/>
                  <a:pt x="1332324" y="64789"/>
                </a:cubicBezTo>
                <a:cubicBezTo>
                  <a:pt x="1324726" y="77399"/>
                  <a:pt x="1341510" y="74218"/>
                  <a:pt x="1344232" y="83875"/>
                </a:cubicBezTo>
                <a:cubicBezTo>
                  <a:pt x="1350526" y="83818"/>
                  <a:pt x="1356139" y="82625"/>
                  <a:pt x="1360647" y="79643"/>
                </a:cubicBezTo>
                <a:lnTo>
                  <a:pt x="1365375" y="72408"/>
                </a:lnTo>
                <a:lnTo>
                  <a:pt x="1366119" y="72741"/>
                </a:lnTo>
                <a:lnTo>
                  <a:pt x="1365735" y="71858"/>
                </a:lnTo>
                <a:lnTo>
                  <a:pt x="1370428" y="64675"/>
                </a:lnTo>
                <a:cubicBezTo>
                  <a:pt x="1381089" y="66038"/>
                  <a:pt x="1389367" y="63539"/>
                  <a:pt x="1396625" y="59449"/>
                </a:cubicBezTo>
                <a:cubicBezTo>
                  <a:pt x="1397646" y="68879"/>
                  <a:pt x="1392996" y="69106"/>
                  <a:pt x="1391068" y="73991"/>
                </a:cubicBezTo>
                <a:cubicBezTo>
                  <a:pt x="1398780" y="92055"/>
                  <a:pt x="1400821" y="61721"/>
                  <a:pt x="1408533" y="64221"/>
                </a:cubicBezTo>
                <a:cubicBezTo>
                  <a:pt x="1408646" y="70810"/>
                  <a:pt x="1407059" y="74673"/>
                  <a:pt x="1405584" y="78535"/>
                </a:cubicBezTo>
                <a:cubicBezTo>
                  <a:pt x="1408533" y="78535"/>
                  <a:pt x="1411595" y="78535"/>
                  <a:pt x="1414543" y="78535"/>
                </a:cubicBezTo>
                <a:cubicBezTo>
                  <a:pt x="1418399" y="80467"/>
                  <a:pt x="1414997" y="72173"/>
                  <a:pt x="1414543" y="73764"/>
                </a:cubicBezTo>
                <a:cubicBezTo>
                  <a:pt x="1418059" y="62857"/>
                  <a:pt x="1419987" y="71492"/>
                  <a:pt x="1429173" y="68765"/>
                </a:cubicBezTo>
                <a:cubicBezTo>
                  <a:pt x="1437225" y="64448"/>
                  <a:pt x="1423389" y="51383"/>
                  <a:pt x="1434956" y="49792"/>
                </a:cubicBezTo>
                <a:close/>
                <a:moveTo>
                  <a:pt x="1127740" y="49792"/>
                </a:moveTo>
                <a:cubicBezTo>
                  <a:pt x="1129327" y="52178"/>
                  <a:pt x="1125585" y="56041"/>
                  <a:pt x="1124791" y="54677"/>
                </a:cubicBezTo>
                <a:cubicBezTo>
                  <a:pt x="1123203" y="52178"/>
                  <a:pt x="1126946" y="48429"/>
                  <a:pt x="1127740" y="49792"/>
                </a:cubicBezTo>
                <a:close/>
                <a:moveTo>
                  <a:pt x="1578982" y="49565"/>
                </a:moveTo>
                <a:cubicBezTo>
                  <a:pt x="1580116" y="49451"/>
                  <a:pt x="1581590" y="57631"/>
                  <a:pt x="1581023" y="62403"/>
                </a:cubicBezTo>
                <a:cubicBezTo>
                  <a:pt x="1579889" y="71605"/>
                  <a:pt x="1577281" y="59449"/>
                  <a:pt x="1577961" y="52860"/>
                </a:cubicBezTo>
                <a:cubicBezTo>
                  <a:pt x="1578302" y="50701"/>
                  <a:pt x="1578642" y="49565"/>
                  <a:pt x="1578982" y="49565"/>
                </a:cubicBezTo>
                <a:close/>
                <a:moveTo>
                  <a:pt x="1210753" y="49565"/>
                </a:moveTo>
                <a:cubicBezTo>
                  <a:pt x="1216877" y="62176"/>
                  <a:pt x="1225722" y="47975"/>
                  <a:pt x="1225609" y="63880"/>
                </a:cubicBezTo>
                <a:cubicBezTo>
                  <a:pt x="1211206" y="65243"/>
                  <a:pt x="1205536" y="55927"/>
                  <a:pt x="1196237" y="68765"/>
                </a:cubicBezTo>
                <a:cubicBezTo>
                  <a:pt x="1194309" y="70469"/>
                  <a:pt x="1191587" y="56836"/>
                  <a:pt x="1193061" y="54450"/>
                </a:cubicBezTo>
                <a:cubicBezTo>
                  <a:pt x="1195556" y="50360"/>
                  <a:pt x="1208485" y="67402"/>
                  <a:pt x="1210753" y="49565"/>
                </a:cubicBezTo>
                <a:close/>
                <a:moveTo>
                  <a:pt x="941413" y="43544"/>
                </a:moveTo>
                <a:cubicBezTo>
                  <a:pt x="943001" y="46043"/>
                  <a:pt x="939259" y="49792"/>
                  <a:pt x="938465" y="48543"/>
                </a:cubicBezTo>
                <a:cubicBezTo>
                  <a:pt x="936877" y="46157"/>
                  <a:pt x="940620" y="42294"/>
                  <a:pt x="941413" y="43544"/>
                </a:cubicBezTo>
                <a:close/>
                <a:moveTo>
                  <a:pt x="853070" y="43544"/>
                </a:moveTo>
                <a:cubicBezTo>
                  <a:pt x="850689" y="50701"/>
                  <a:pt x="845926" y="53882"/>
                  <a:pt x="838668" y="53314"/>
                </a:cubicBezTo>
                <a:cubicBezTo>
                  <a:pt x="839008" y="42749"/>
                  <a:pt x="845812" y="42862"/>
                  <a:pt x="853070" y="43544"/>
                </a:cubicBezTo>
                <a:close/>
                <a:moveTo>
                  <a:pt x="823811" y="43544"/>
                </a:moveTo>
                <a:cubicBezTo>
                  <a:pt x="825513" y="44112"/>
                  <a:pt x="827554" y="45930"/>
                  <a:pt x="828688" y="47520"/>
                </a:cubicBezTo>
                <a:cubicBezTo>
                  <a:pt x="828688" y="48543"/>
                  <a:pt x="828688" y="49565"/>
                  <a:pt x="828688" y="50587"/>
                </a:cubicBezTo>
                <a:cubicBezTo>
                  <a:pt x="835152" y="52973"/>
                  <a:pt x="828575" y="63085"/>
                  <a:pt x="826760" y="51724"/>
                </a:cubicBezTo>
                <a:cubicBezTo>
                  <a:pt x="823925" y="51156"/>
                  <a:pt x="821884" y="49792"/>
                  <a:pt x="819956" y="47747"/>
                </a:cubicBezTo>
                <a:cubicBezTo>
                  <a:pt x="820296" y="43998"/>
                  <a:pt x="821997" y="43089"/>
                  <a:pt x="823811" y="43544"/>
                </a:cubicBezTo>
                <a:close/>
                <a:moveTo>
                  <a:pt x="792171" y="43544"/>
                </a:moveTo>
                <a:cubicBezTo>
                  <a:pt x="793759" y="46043"/>
                  <a:pt x="790243" y="49906"/>
                  <a:pt x="789449" y="48543"/>
                </a:cubicBezTo>
                <a:cubicBezTo>
                  <a:pt x="787862" y="46157"/>
                  <a:pt x="791377" y="42294"/>
                  <a:pt x="792171" y="43544"/>
                </a:cubicBezTo>
                <a:close/>
                <a:moveTo>
                  <a:pt x="1533960" y="43430"/>
                </a:moveTo>
                <a:cubicBezTo>
                  <a:pt x="1533846" y="47975"/>
                  <a:pt x="1530444" y="47293"/>
                  <a:pt x="1528176" y="48315"/>
                </a:cubicBezTo>
                <a:cubicBezTo>
                  <a:pt x="1528290" y="43657"/>
                  <a:pt x="1531692" y="44453"/>
                  <a:pt x="1533960" y="43430"/>
                </a:cubicBezTo>
                <a:close/>
                <a:moveTo>
                  <a:pt x="1285487" y="43430"/>
                </a:moveTo>
                <a:cubicBezTo>
                  <a:pt x="1285487" y="48088"/>
                  <a:pt x="1281972" y="47293"/>
                  <a:pt x="1279704" y="48315"/>
                </a:cubicBezTo>
                <a:cubicBezTo>
                  <a:pt x="1279817" y="43657"/>
                  <a:pt x="1283219" y="44453"/>
                  <a:pt x="1285487" y="43430"/>
                </a:cubicBezTo>
                <a:close/>
                <a:moveTo>
                  <a:pt x="962847" y="43430"/>
                </a:moveTo>
                <a:cubicBezTo>
                  <a:pt x="964775" y="43317"/>
                  <a:pt x="966590" y="43430"/>
                  <a:pt x="968631" y="43430"/>
                </a:cubicBezTo>
                <a:cubicBezTo>
                  <a:pt x="968631" y="46498"/>
                  <a:pt x="968744" y="49679"/>
                  <a:pt x="968858" y="52860"/>
                </a:cubicBezTo>
                <a:cubicBezTo>
                  <a:pt x="966816" y="52860"/>
                  <a:pt x="965002" y="52860"/>
                  <a:pt x="963074" y="52860"/>
                </a:cubicBezTo>
                <a:cubicBezTo>
                  <a:pt x="963074" y="49679"/>
                  <a:pt x="962847" y="46611"/>
                  <a:pt x="962847" y="43430"/>
                </a:cubicBezTo>
                <a:close/>
                <a:moveTo>
                  <a:pt x="933475" y="43430"/>
                </a:moveTo>
                <a:cubicBezTo>
                  <a:pt x="934156" y="43771"/>
                  <a:pt x="934723" y="45248"/>
                  <a:pt x="934723" y="46611"/>
                </a:cubicBezTo>
                <a:cubicBezTo>
                  <a:pt x="934156" y="51951"/>
                  <a:pt x="931887" y="49224"/>
                  <a:pt x="931887" y="46611"/>
                </a:cubicBezTo>
                <a:cubicBezTo>
                  <a:pt x="932114" y="43885"/>
                  <a:pt x="932795" y="43089"/>
                  <a:pt x="933475" y="43430"/>
                </a:cubicBezTo>
                <a:close/>
                <a:moveTo>
                  <a:pt x="869401" y="43430"/>
                </a:moveTo>
                <a:cubicBezTo>
                  <a:pt x="869287" y="47975"/>
                  <a:pt x="865658" y="47293"/>
                  <a:pt x="863390" y="48315"/>
                </a:cubicBezTo>
                <a:cubicBezTo>
                  <a:pt x="863504" y="43657"/>
                  <a:pt x="867133" y="44453"/>
                  <a:pt x="869401" y="43430"/>
                </a:cubicBezTo>
                <a:close/>
                <a:moveTo>
                  <a:pt x="1425430" y="37409"/>
                </a:moveTo>
                <a:cubicBezTo>
                  <a:pt x="1431101" y="35478"/>
                  <a:pt x="1429853" y="59108"/>
                  <a:pt x="1422595" y="51724"/>
                </a:cubicBezTo>
                <a:cubicBezTo>
                  <a:pt x="1422595" y="48543"/>
                  <a:pt x="1422709" y="45134"/>
                  <a:pt x="1422595" y="41953"/>
                </a:cubicBezTo>
                <a:cubicBezTo>
                  <a:pt x="1425090" y="42862"/>
                  <a:pt x="1425204" y="40363"/>
                  <a:pt x="1425430" y="37409"/>
                </a:cubicBezTo>
                <a:close/>
                <a:moveTo>
                  <a:pt x="1090429" y="37409"/>
                </a:moveTo>
                <a:cubicBezTo>
                  <a:pt x="1092017" y="39908"/>
                  <a:pt x="1088274" y="43544"/>
                  <a:pt x="1087480" y="42180"/>
                </a:cubicBezTo>
                <a:cubicBezTo>
                  <a:pt x="1085893" y="39795"/>
                  <a:pt x="1089635" y="36046"/>
                  <a:pt x="1090429" y="37409"/>
                </a:cubicBezTo>
                <a:close/>
                <a:moveTo>
                  <a:pt x="1161308" y="37295"/>
                </a:moveTo>
                <a:cubicBezTo>
                  <a:pt x="1161308" y="41953"/>
                  <a:pt x="1157792" y="40931"/>
                  <a:pt x="1155524" y="41953"/>
                </a:cubicBezTo>
                <a:cubicBezTo>
                  <a:pt x="1155524" y="37409"/>
                  <a:pt x="1159040" y="38318"/>
                  <a:pt x="1161308" y="37295"/>
                </a:cubicBezTo>
                <a:close/>
                <a:moveTo>
                  <a:pt x="1102337" y="37295"/>
                </a:moveTo>
                <a:cubicBezTo>
                  <a:pt x="1103584" y="36614"/>
                  <a:pt x="1105739" y="43544"/>
                  <a:pt x="1104491" y="45589"/>
                </a:cubicBezTo>
                <a:cubicBezTo>
                  <a:pt x="1101543" y="50474"/>
                  <a:pt x="1097007" y="38091"/>
                  <a:pt x="1101770" y="40590"/>
                </a:cubicBezTo>
                <a:cubicBezTo>
                  <a:pt x="1101883" y="38318"/>
                  <a:pt x="1101883" y="37409"/>
                  <a:pt x="1102337" y="37295"/>
                </a:cubicBezTo>
                <a:close/>
                <a:moveTo>
                  <a:pt x="1297622" y="31047"/>
                </a:moveTo>
                <a:cubicBezTo>
                  <a:pt x="1303972" y="35023"/>
                  <a:pt x="1307488" y="43317"/>
                  <a:pt x="1318035" y="40363"/>
                </a:cubicBezTo>
                <a:cubicBezTo>
                  <a:pt x="1313045" y="51269"/>
                  <a:pt x="1295807" y="42294"/>
                  <a:pt x="1285941" y="45362"/>
                </a:cubicBezTo>
                <a:cubicBezTo>
                  <a:pt x="1284920" y="32637"/>
                  <a:pt x="1302498" y="49906"/>
                  <a:pt x="1297622" y="31047"/>
                </a:cubicBezTo>
                <a:close/>
                <a:moveTo>
                  <a:pt x="1378934" y="25480"/>
                </a:moveTo>
                <a:cubicBezTo>
                  <a:pt x="1391182" y="20936"/>
                  <a:pt x="1379728" y="39795"/>
                  <a:pt x="1378934" y="25480"/>
                </a:cubicBezTo>
                <a:close/>
                <a:moveTo>
                  <a:pt x="1032705" y="24685"/>
                </a:moveTo>
                <a:cubicBezTo>
                  <a:pt x="1033499" y="25026"/>
                  <a:pt x="1033953" y="26275"/>
                  <a:pt x="1033726" y="28661"/>
                </a:cubicBezTo>
                <a:cubicBezTo>
                  <a:pt x="1059242" y="27525"/>
                  <a:pt x="1044046" y="36500"/>
                  <a:pt x="1024994" y="33433"/>
                </a:cubicBezTo>
                <a:cubicBezTo>
                  <a:pt x="1025221" y="30592"/>
                  <a:pt x="1030437" y="23889"/>
                  <a:pt x="1032705" y="24685"/>
                </a:cubicBezTo>
                <a:close/>
                <a:moveTo>
                  <a:pt x="1171174" y="18777"/>
                </a:moveTo>
                <a:cubicBezTo>
                  <a:pt x="1172762" y="21276"/>
                  <a:pt x="1169019" y="24798"/>
                  <a:pt x="1168225" y="23549"/>
                </a:cubicBezTo>
                <a:cubicBezTo>
                  <a:pt x="1166751" y="21163"/>
                  <a:pt x="1170380" y="17414"/>
                  <a:pt x="1171174" y="18777"/>
                </a:cubicBezTo>
                <a:close/>
                <a:moveTo>
                  <a:pt x="1102790" y="18777"/>
                </a:moveTo>
                <a:cubicBezTo>
                  <a:pt x="1104264" y="21163"/>
                  <a:pt x="1100749" y="24912"/>
                  <a:pt x="1099955" y="23549"/>
                </a:cubicBezTo>
                <a:cubicBezTo>
                  <a:pt x="1098481" y="21049"/>
                  <a:pt x="1101996" y="17527"/>
                  <a:pt x="1102790" y="18777"/>
                </a:cubicBezTo>
                <a:close/>
                <a:moveTo>
                  <a:pt x="1059242" y="18777"/>
                </a:moveTo>
                <a:cubicBezTo>
                  <a:pt x="1060830" y="21276"/>
                  <a:pt x="1057314" y="24912"/>
                  <a:pt x="1056521" y="23549"/>
                </a:cubicBezTo>
                <a:cubicBezTo>
                  <a:pt x="1054933" y="21163"/>
                  <a:pt x="1058448" y="17414"/>
                  <a:pt x="1059242" y="18777"/>
                </a:cubicBezTo>
                <a:close/>
                <a:moveTo>
                  <a:pt x="984848" y="18777"/>
                </a:moveTo>
                <a:cubicBezTo>
                  <a:pt x="986436" y="21163"/>
                  <a:pt x="982807" y="24912"/>
                  <a:pt x="981899" y="23549"/>
                </a:cubicBezTo>
                <a:cubicBezTo>
                  <a:pt x="980425" y="21163"/>
                  <a:pt x="984054" y="17414"/>
                  <a:pt x="984848" y="18777"/>
                </a:cubicBezTo>
                <a:close/>
                <a:moveTo>
                  <a:pt x="1376439" y="18550"/>
                </a:moveTo>
                <a:cubicBezTo>
                  <a:pt x="1377346" y="18891"/>
                  <a:pt x="1378253" y="20368"/>
                  <a:pt x="1378367" y="23889"/>
                </a:cubicBezTo>
                <a:cubicBezTo>
                  <a:pt x="1369294" y="27525"/>
                  <a:pt x="1373490" y="17641"/>
                  <a:pt x="1376439" y="18550"/>
                </a:cubicBezTo>
                <a:close/>
                <a:moveTo>
                  <a:pt x="1139307" y="18550"/>
                </a:moveTo>
                <a:cubicBezTo>
                  <a:pt x="1138853" y="24230"/>
                  <a:pt x="1133977" y="22640"/>
                  <a:pt x="1130575" y="23321"/>
                </a:cubicBezTo>
                <a:cubicBezTo>
                  <a:pt x="1130915" y="17755"/>
                  <a:pt x="1135791" y="19345"/>
                  <a:pt x="1139307" y="18550"/>
                </a:cubicBezTo>
                <a:close/>
                <a:moveTo>
                  <a:pt x="1071037" y="18550"/>
                </a:moveTo>
                <a:cubicBezTo>
                  <a:pt x="1070583" y="24230"/>
                  <a:pt x="1065706" y="22526"/>
                  <a:pt x="1062304" y="23321"/>
                </a:cubicBezTo>
                <a:cubicBezTo>
                  <a:pt x="1062644" y="17755"/>
                  <a:pt x="1067521" y="19459"/>
                  <a:pt x="1071037" y="18550"/>
                </a:cubicBezTo>
                <a:close/>
                <a:moveTo>
                  <a:pt x="1012292" y="18550"/>
                </a:moveTo>
                <a:cubicBezTo>
                  <a:pt x="1015694" y="19232"/>
                  <a:pt x="1014560" y="27298"/>
                  <a:pt x="1015014" y="32865"/>
                </a:cubicBezTo>
                <a:cubicBezTo>
                  <a:pt x="1008323" y="31615"/>
                  <a:pt x="1004240" y="34001"/>
                  <a:pt x="1003560" y="42408"/>
                </a:cubicBezTo>
                <a:cubicBezTo>
                  <a:pt x="991652" y="29115"/>
                  <a:pt x="1015127" y="33092"/>
                  <a:pt x="1012292" y="18550"/>
                </a:cubicBezTo>
                <a:close/>
                <a:moveTo>
                  <a:pt x="912835" y="18550"/>
                </a:moveTo>
                <a:cubicBezTo>
                  <a:pt x="920320" y="35250"/>
                  <a:pt x="935176" y="24117"/>
                  <a:pt x="947991" y="22981"/>
                </a:cubicBezTo>
                <a:cubicBezTo>
                  <a:pt x="948898" y="51496"/>
                  <a:pt x="927805" y="15710"/>
                  <a:pt x="930527" y="47179"/>
                </a:cubicBezTo>
                <a:cubicBezTo>
                  <a:pt x="922475" y="50701"/>
                  <a:pt x="924403" y="37636"/>
                  <a:pt x="918619" y="37636"/>
                </a:cubicBezTo>
                <a:cubicBezTo>
                  <a:pt x="907618" y="38091"/>
                  <a:pt x="910454" y="43089"/>
                  <a:pt x="901154" y="37863"/>
                </a:cubicBezTo>
                <a:cubicBezTo>
                  <a:pt x="898206" y="20481"/>
                  <a:pt x="914423" y="33660"/>
                  <a:pt x="912835" y="18550"/>
                </a:cubicBezTo>
                <a:close/>
                <a:moveTo>
                  <a:pt x="1038035" y="6280"/>
                </a:moveTo>
                <a:cubicBezTo>
                  <a:pt x="1041211" y="6962"/>
                  <a:pt x="1043592" y="10029"/>
                  <a:pt x="1040077" y="15823"/>
                </a:cubicBezTo>
                <a:cubicBezTo>
                  <a:pt x="1041211" y="14006"/>
                  <a:pt x="1031118" y="10824"/>
                  <a:pt x="1031118" y="11279"/>
                </a:cubicBezTo>
                <a:cubicBezTo>
                  <a:pt x="1030664" y="7416"/>
                  <a:pt x="1034860" y="5598"/>
                  <a:pt x="1038035" y="6280"/>
                </a:cubicBezTo>
                <a:close/>
                <a:moveTo>
                  <a:pt x="1050510" y="145"/>
                </a:moveTo>
                <a:cubicBezTo>
                  <a:pt x="1054252" y="600"/>
                  <a:pt x="1058675" y="1963"/>
                  <a:pt x="1061284" y="486"/>
                </a:cubicBezTo>
                <a:cubicBezTo>
                  <a:pt x="1060943" y="11052"/>
                  <a:pt x="1048696" y="2531"/>
                  <a:pt x="1043592" y="5258"/>
                </a:cubicBezTo>
                <a:cubicBezTo>
                  <a:pt x="1043819" y="32"/>
                  <a:pt x="1046881" y="-309"/>
                  <a:pt x="1050510" y="145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600" b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50" charset="0"/>
              </a:defRPr>
            </a:lvl1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6826516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3880149" y="685664"/>
            <a:ext cx="2239947" cy="2215667"/>
          </a:xfrm>
          <a:custGeom>
            <a:avLst/>
            <a:gdLst>
              <a:gd name="connsiteX0" fmla="*/ 1296228 w 2239947"/>
              <a:gd name="connsiteY0" fmla="*/ 2204622 h 2215667"/>
              <a:gd name="connsiteX1" fmla="*/ 1292798 w 2239947"/>
              <a:gd name="connsiteY1" fmla="*/ 2210167 h 2215667"/>
              <a:gd name="connsiteX2" fmla="*/ 1296228 w 2239947"/>
              <a:gd name="connsiteY2" fmla="*/ 2204622 h 2215667"/>
              <a:gd name="connsiteX3" fmla="*/ 1420036 w 2239947"/>
              <a:gd name="connsiteY3" fmla="*/ 2204211 h 2215667"/>
              <a:gd name="connsiteX4" fmla="*/ 1413695 w 2239947"/>
              <a:gd name="connsiteY4" fmla="*/ 2209962 h 2215667"/>
              <a:gd name="connsiteX5" fmla="*/ 1420036 w 2239947"/>
              <a:gd name="connsiteY5" fmla="*/ 2204211 h 2215667"/>
              <a:gd name="connsiteX6" fmla="*/ 1428768 w 2239947"/>
              <a:gd name="connsiteY6" fmla="*/ 2198871 h 2215667"/>
              <a:gd name="connsiteX7" fmla="*/ 1425545 w 2239947"/>
              <a:gd name="connsiteY7" fmla="*/ 2204622 h 2215667"/>
              <a:gd name="connsiteX8" fmla="*/ 1428768 w 2239947"/>
              <a:gd name="connsiteY8" fmla="*/ 2198871 h 2215667"/>
              <a:gd name="connsiteX9" fmla="*/ 1353714 w 2239947"/>
              <a:gd name="connsiteY9" fmla="*/ 2198871 h 2215667"/>
              <a:gd name="connsiteX10" fmla="*/ 1350595 w 2239947"/>
              <a:gd name="connsiteY10" fmla="*/ 2204622 h 2215667"/>
              <a:gd name="connsiteX11" fmla="*/ 1353714 w 2239947"/>
              <a:gd name="connsiteY11" fmla="*/ 2198871 h 2215667"/>
              <a:gd name="connsiteX12" fmla="*/ 1402780 w 2239947"/>
              <a:gd name="connsiteY12" fmla="*/ 2198460 h 2215667"/>
              <a:gd name="connsiteX13" fmla="*/ 1396439 w 2239947"/>
              <a:gd name="connsiteY13" fmla="*/ 2204006 h 2215667"/>
              <a:gd name="connsiteX14" fmla="*/ 1402780 w 2239947"/>
              <a:gd name="connsiteY14" fmla="*/ 2198460 h 2215667"/>
              <a:gd name="connsiteX15" fmla="*/ 1331884 w 2239947"/>
              <a:gd name="connsiteY15" fmla="*/ 2192710 h 2215667"/>
              <a:gd name="connsiteX16" fmla="*/ 1341032 w 2239947"/>
              <a:gd name="connsiteY16" fmla="*/ 2192915 h 2215667"/>
              <a:gd name="connsiteX17" fmla="*/ 1325335 w 2239947"/>
              <a:gd name="connsiteY17" fmla="*/ 2215507 h 2215667"/>
              <a:gd name="connsiteX18" fmla="*/ 1319202 w 2239947"/>
              <a:gd name="connsiteY18" fmla="*/ 2209756 h 2215667"/>
              <a:gd name="connsiteX19" fmla="*/ 1309846 w 2239947"/>
              <a:gd name="connsiteY19" fmla="*/ 2209756 h 2215667"/>
              <a:gd name="connsiteX20" fmla="*/ 1328557 w 2239947"/>
              <a:gd name="connsiteY20" fmla="*/ 2198460 h 2215667"/>
              <a:gd name="connsiteX21" fmla="*/ 1331884 w 2239947"/>
              <a:gd name="connsiteY21" fmla="*/ 2192710 h 2215667"/>
              <a:gd name="connsiteX22" fmla="*/ 1457771 w 2239947"/>
              <a:gd name="connsiteY22" fmla="*/ 2187370 h 2215667"/>
              <a:gd name="connsiteX23" fmla="*/ 1454340 w 2239947"/>
              <a:gd name="connsiteY23" fmla="*/ 2193121 h 2215667"/>
              <a:gd name="connsiteX24" fmla="*/ 1457771 w 2239947"/>
              <a:gd name="connsiteY24" fmla="*/ 2187370 h 2215667"/>
              <a:gd name="connsiteX25" fmla="*/ 917944 w 2239947"/>
              <a:gd name="connsiteY25" fmla="*/ 2094642 h 2215667"/>
              <a:gd name="connsiteX26" fmla="*/ 911603 w 2239947"/>
              <a:gd name="connsiteY26" fmla="*/ 2100393 h 2215667"/>
              <a:gd name="connsiteX27" fmla="*/ 917944 w 2239947"/>
              <a:gd name="connsiteY27" fmla="*/ 2094642 h 2215667"/>
              <a:gd name="connsiteX28" fmla="*/ 854429 w 2239947"/>
              <a:gd name="connsiteY28" fmla="*/ 2054183 h 2215667"/>
              <a:gd name="connsiteX29" fmla="*/ 848088 w 2239947"/>
              <a:gd name="connsiteY29" fmla="*/ 2059934 h 2215667"/>
              <a:gd name="connsiteX30" fmla="*/ 854429 w 2239947"/>
              <a:gd name="connsiteY30" fmla="*/ 2054183 h 2215667"/>
              <a:gd name="connsiteX31" fmla="*/ 630619 w 2239947"/>
              <a:gd name="connsiteY31" fmla="*/ 1958375 h 2215667"/>
              <a:gd name="connsiteX32" fmla="*/ 627292 w 2239947"/>
              <a:gd name="connsiteY32" fmla="*/ 1969876 h 2215667"/>
              <a:gd name="connsiteX33" fmla="*/ 636544 w 2239947"/>
              <a:gd name="connsiteY33" fmla="*/ 1981582 h 2215667"/>
              <a:gd name="connsiteX34" fmla="*/ 645900 w 2239947"/>
              <a:gd name="connsiteY34" fmla="*/ 1981788 h 2215667"/>
              <a:gd name="connsiteX35" fmla="*/ 649122 w 2239947"/>
              <a:gd name="connsiteY35" fmla="*/ 1976037 h 2215667"/>
              <a:gd name="connsiteX36" fmla="*/ 658374 w 2239947"/>
              <a:gd name="connsiteY36" fmla="*/ 1970286 h 2215667"/>
              <a:gd name="connsiteX37" fmla="*/ 633633 w 2239947"/>
              <a:gd name="connsiteY37" fmla="*/ 1964330 h 2215667"/>
              <a:gd name="connsiteX38" fmla="*/ 630619 w 2239947"/>
              <a:gd name="connsiteY38" fmla="*/ 1958375 h 2215667"/>
              <a:gd name="connsiteX39" fmla="*/ 538309 w 2239947"/>
              <a:gd name="connsiteY39" fmla="*/ 1956321 h 2215667"/>
              <a:gd name="connsiteX40" fmla="*/ 539764 w 2239947"/>
              <a:gd name="connsiteY40" fmla="*/ 1959915 h 2215667"/>
              <a:gd name="connsiteX41" fmla="*/ 536541 w 2239947"/>
              <a:gd name="connsiteY41" fmla="*/ 1959709 h 2215667"/>
              <a:gd name="connsiteX42" fmla="*/ 538309 w 2239947"/>
              <a:gd name="connsiteY42" fmla="*/ 1956321 h 2215667"/>
              <a:gd name="connsiteX43" fmla="*/ 1977015 w 2239947"/>
              <a:gd name="connsiteY43" fmla="*/ 1875608 h 2215667"/>
              <a:gd name="connsiteX44" fmla="*/ 1973896 w 2239947"/>
              <a:gd name="connsiteY44" fmla="*/ 1881358 h 2215667"/>
              <a:gd name="connsiteX45" fmla="*/ 1977015 w 2239947"/>
              <a:gd name="connsiteY45" fmla="*/ 1875608 h 2215667"/>
              <a:gd name="connsiteX46" fmla="*/ 1971297 w 2239947"/>
              <a:gd name="connsiteY46" fmla="*/ 1875608 h 2215667"/>
              <a:gd name="connsiteX47" fmla="*/ 1967971 w 2239947"/>
              <a:gd name="connsiteY47" fmla="*/ 1881358 h 2215667"/>
              <a:gd name="connsiteX48" fmla="*/ 1971297 w 2239947"/>
              <a:gd name="connsiteY48" fmla="*/ 1875608 h 2215667"/>
              <a:gd name="connsiteX49" fmla="*/ 1994271 w 2239947"/>
              <a:gd name="connsiteY49" fmla="*/ 1864106 h 2215667"/>
              <a:gd name="connsiteX50" fmla="*/ 1991152 w 2239947"/>
              <a:gd name="connsiteY50" fmla="*/ 1869857 h 2215667"/>
              <a:gd name="connsiteX51" fmla="*/ 1994271 w 2239947"/>
              <a:gd name="connsiteY51" fmla="*/ 1864106 h 2215667"/>
              <a:gd name="connsiteX52" fmla="*/ 155139 w 2239947"/>
              <a:gd name="connsiteY52" fmla="*/ 1497611 h 2215667"/>
              <a:gd name="connsiteX53" fmla="*/ 152020 w 2239947"/>
              <a:gd name="connsiteY53" fmla="*/ 1503156 h 2215667"/>
              <a:gd name="connsiteX54" fmla="*/ 155139 w 2239947"/>
              <a:gd name="connsiteY54" fmla="*/ 1497611 h 2215667"/>
              <a:gd name="connsiteX55" fmla="*/ 1340200 w 2239947"/>
              <a:gd name="connsiteY55" fmla="*/ 1380648 h 2215667"/>
              <a:gd name="connsiteX56" fmla="*/ 1337082 w 2239947"/>
              <a:gd name="connsiteY56" fmla="*/ 1386296 h 2215667"/>
              <a:gd name="connsiteX57" fmla="*/ 1340200 w 2239947"/>
              <a:gd name="connsiteY57" fmla="*/ 1380648 h 2215667"/>
              <a:gd name="connsiteX58" fmla="*/ 1357144 w 2239947"/>
              <a:gd name="connsiteY58" fmla="*/ 1380135 h 2215667"/>
              <a:gd name="connsiteX59" fmla="*/ 1349556 w 2239947"/>
              <a:gd name="connsiteY59" fmla="*/ 1386502 h 2215667"/>
              <a:gd name="connsiteX60" fmla="*/ 1368267 w 2239947"/>
              <a:gd name="connsiteY60" fmla="*/ 1380854 h 2215667"/>
              <a:gd name="connsiteX61" fmla="*/ 1357144 w 2239947"/>
              <a:gd name="connsiteY61" fmla="*/ 1380135 h 2215667"/>
              <a:gd name="connsiteX62" fmla="*/ 1303089 w 2239947"/>
              <a:gd name="connsiteY62" fmla="*/ 1368634 h 2215667"/>
              <a:gd name="connsiteX63" fmla="*/ 1321385 w 2239947"/>
              <a:gd name="connsiteY63" fmla="*/ 1397592 h 2215667"/>
              <a:gd name="connsiteX64" fmla="*/ 1333859 w 2239947"/>
              <a:gd name="connsiteY64" fmla="*/ 1392047 h 2215667"/>
              <a:gd name="connsiteX65" fmla="*/ 1303089 w 2239947"/>
              <a:gd name="connsiteY65" fmla="*/ 1368634 h 2215667"/>
              <a:gd name="connsiteX66" fmla="*/ 465126 w 2239947"/>
              <a:gd name="connsiteY66" fmla="*/ 715945 h 2215667"/>
              <a:gd name="connsiteX67" fmla="*/ 461903 w 2239947"/>
              <a:gd name="connsiteY67" fmla="*/ 721696 h 2215667"/>
              <a:gd name="connsiteX68" fmla="*/ 465126 w 2239947"/>
              <a:gd name="connsiteY68" fmla="*/ 715945 h 2215667"/>
              <a:gd name="connsiteX69" fmla="*/ 470843 w 2239947"/>
              <a:gd name="connsiteY69" fmla="*/ 709989 h 2215667"/>
              <a:gd name="connsiteX70" fmla="*/ 467725 w 2239947"/>
              <a:gd name="connsiteY70" fmla="*/ 715945 h 2215667"/>
              <a:gd name="connsiteX71" fmla="*/ 470843 w 2239947"/>
              <a:gd name="connsiteY71" fmla="*/ 709989 h 2215667"/>
              <a:gd name="connsiteX72" fmla="*/ 479575 w 2239947"/>
              <a:gd name="connsiteY72" fmla="*/ 692327 h 2215667"/>
              <a:gd name="connsiteX73" fmla="*/ 473234 w 2239947"/>
              <a:gd name="connsiteY73" fmla="*/ 704033 h 2215667"/>
              <a:gd name="connsiteX74" fmla="*/ 479575 w 2239947"/>
              <a:gd name="connsiteY74" fmla="*/ 692327 h 2215667"/>
              <a:gd name="connsiteX75" fmla="*/ 482382 w 2239947"/>
              <a:gd name="connsiteY75" fmla="*/ 687192 h 2215667"/>
              <a:gd name="connsiteX76" fmla="*/ 445063 w 2239947"/>
              <a:gd name="connsiteY76" fmla="*/ 695510 h 2215667"/>
              <a:gd name="connsiteX77" fmla="*/ 435603 w 2239947"/>
              <a:gd name="connsiteY77" fmla="*/ 712556 h 2215667"/>
              <a:gd name="connsiteX78" fmla="*/ 417100 w 2239947"/>
              <a:gd name="connsiteY78" fmla="*/ 712146 h 2215667"/>
              <a:gd name="connsiteX79" fmla="*/ 413877 w 2239947"/>
              <a:gd name="connsiteY79" fmla="*/ 706395 h 2215667"/>
              <a:gd name="connsiteX80" fmla="*/ 407536 w 2239947"/>
              <a:gd name="connsiteY80" fmla="*/ 717896 h 2215667"/>
              <a:gd name="connsiteX81" fmla="*/ 382795 w 2239947"/>
              <a:gd name="connsiteY81" fmla="*/ 723441 h 2215667"/>
              <a:gd name="connsiteX82" fmla="*/ 376246 w 2239947"/>
              <a:gd name="connsiteY82" fmla="*/ 734840 h 2215667"/>
              <a:gd name="connsiteX83" fmla="*/ 363876 w 2239947"/>
              <a:gd name="connsiteY83" fmla="*/ 740385 h 2215667"/>
              <a:gd name="connsiteX84" fmla="*/ 360549 w 2239947"/>
              <a:gd name="connsiteY84" fmla="*/ 746135 h 2215667"/>
              <a:gd name="connsiteX85" fmla="*/ 344853 w 2239947"/>
              <a:gd name="connsiteY85" fmla="*/ 763182 h 2215667"/>
              <a:gd name="connsiteX86" fmla="*/ 329364 w 2239947"/>
              <a:gd name="connsiteY86" fmla="*/ 762976 h 2215667"/>
              <a:gd name="connsiteX87" fmla="*/ 304207 w 2239947"/>
              <a:gd name="connsiteY87" fmla="*/ 791318 h 2215667"/>
              <a:gd name="connsiteX88" fmla="*/ 300776 w 2239947"/>
              <a:gd name="connsiteY88" fmla="*/ 797069 h 2215667"/>
              <a:gd name="connsiteX89" fmla="*/ 279154 w 2239947"/>
              <a:gd name="connsiteY89" fmla="*/ 814218 h 2215667"/>
              <a:gd name="connsiteX90" fmla="*/ 278946 w 2239947"/>
              <a:gd name="connsiteY90" fmla="*/ 819969 h 2215667"/>
              <a:gd name="connsiteX91" fmla="*/ 272813 w 2239947"/>
              <a:gd name="connsiteY91" fmla="*/ 819763 h 2215667"/>
              <a:gd name="connsiteX92" fmla="*/ 266472 w 2239947"/>
              <a:gd name="connsiteY92" fmla="*/ 831059 h 2215667"/>
              <a:gd name="connsiteX93" fmla="*/ 250567 w 2239947"/>
              <a:gd name="connsiteY93" fmla="*/ 842355 h 2215667"/>
              <a:gd name="connsiteX94" fmla="*/ 241108 w 2239947"/>
              <a:gd name="connsiteY94" fmla="*/ 871108 h 2215667"/>
              <a:gd name="connsiteX95" fmla="*/ 228425 w 2239947"/>
              <a:gd name="connsiteY95" fmla="*/ 876653 h 2215667"/>
              <a:gd name="connsiteX96" fmla="*/ 215639 w 2239947"/>
              <a:gd name="connsiteY96" fmla="*/ 905406 h 2215667"/>
              <a:gd name="connsiteX97" fmla="*/ 202957 w 2239947"/>
              <a:gd name="connsiteY97" fmla="*/ 922555 h 2215667"/>
              <a:gd name="connsiteX98" fmla="*/ 196616 w 2239947"/>
              <a:gd name="connsiteY98" fmla="*/ 933850 h 2215667"/>
              <a:gd name="connsiteX99" fmla="*/ 187052 w 2239947"/>
              <a:gd name="connsiteY99" fmla="*/ 956853 h 2215667"/>
              <a:gd name="connsiteX100" fmla="*/ 183934 w 2239947"/>
              <a:gd name="connsiteY100" fmla="*/ 962603 h 2215667"/>
              <a:gd name="connsiteX101" fmla="*/ 189235 w 2239947"/>
              <a:gd name="connsiteY101" fmla="*/ 1020109 h 2215667"/>
              <a:gd name="connsiteX102" fmla="*/ 207739 w 2239947"/>
              <a:gd name="connsiteY102" fmla="*/ 1043522 h 2215667"/>
              <a:gd name="connsiteX103" fmla="*/ 227386 w 2239947"/>
              <a:gd name="connsiteY103" fmla="*/ 963014 h 2215667"/>
              <a:gd name="connsiteX104" fmla="*/ 249424 w 2239947"/>
              <a:gd name="connsiteY104" fmla="*/ 940422 h 2215667"/>
              <a:gd name="connsiteX105" fmla="*/ 255765 w 2239947"/>
              <a:gd name="connsiteY105" fmla="*/ 917523 h 2215667"/>
              <a:gd name="connsiteX106" fmla="*/ 281129 w 2239947"/>
              <a:gd name="connsiteY106" fmla="*/ 888975 h 2215667"/>
              <a:gd name="connsiteX107" fmla="*/ 303375 w 2239947"/>
              <a:gd name="connsiteY107" fmla="*/ 848927 h 2215667"/>
              <a:gd name="connsiteX108" fmla="*/ 315850 w 2239947"/>
              <a:gd name="connsiteY108" fmla="*/ 843382 h 2215667"/>
              <a:gd name="connsiteX109" fmla="*/ 319072 w 2239947"/>
              <a:gd name="connsiteY109" fmla="*/ 837734 h 2215667"/>
              <a:gd name="connsiteX110" fmla="*/ 369489 w 2239947"/>
              <a:gd name="connsiteY110" fmla="*/ 792345 h 2215667"/>
              <a:gd name="connsiteX111" fmla="*/ 391319 w 2239947"/>
              <a:gd name="connsiteY111" fmla="*/ 781050 h 2215667"/>
              <a:gd name="connsiteX112" fmla="*/ 407016 w 2239947"/>
              <a:gd name="connsiteY112" fmla="*/ 769754 h 2215667"/>
              <a:gd name="connsiteX113" fmla="*/ 410135 w 2239947"/>
              <a:gd name="connsiteY113" fmla="*/ 764003 h 2215667"/>
              <a:gd name="connsiteX114" fmla="*/ 429054 w 2239947"/>
              <a:gd name="connsiteY114" fmla="*/ 758458 h 2215667"/>
              <a:gd name="connsiteX115" fmla="*/ 435187 w 2239947"/>
              <a:gd name="connsiteY115" fmla="*/ 747060 h 2215667"/>
              <a:gd name="connsiteX116" fmla="*/ 438306 w 2239947"/>
              <a:gd name="connsiteY116" fmla="*/ 747060 h 2215667"/>
              <a:gd name="connsiteX117" fmla="*/ 441529 w 2239947"/>
              <a:gd name="connsiteY117" fmla="*/ 741515 h 2215667"/>
              <a:gd name="connsiteX118" fmla="*/ 463359 w 2239947"/>
              <a:gd name="connsiteY118" fmla="*/ 741720 h 2215667"/>
              <a:gd name="connsiteX119" fmla="*/ 469492 w 2239947"/>
              <a:gd name="connsiteY119" fmla="*/ 735969 h 2215667"/>
              <a:gd name="connsiteX120" fmla="*/ 472610 w 2239947"/>
              <a:gd name="connsiteY120" fmla="*/ 730219 h 2215667"/>
              <a:gd name="connsiteX121" fmla="*/ 488307 w 2239947"/>
              <a:gd name="connsiteY121" fmla="*/ 724674 h 2215667"/>
              <a:gd name="connsiteX122" fmla="*/ 494648 w 2239947"/>
              <a:gd name="connsiteY122" fmla="*/ 707627 h 2215667"/>
              <a:gd name="connsiteX123" fmla="*/ 507435 w 2239947"/>
              <a:gd name="connsiteY123" fmla="*/ 696332 h 2215667"/>
              <a:gd name="connsiteX124" fmla="*/ 493713 w 2239947"/>
              <a:gd name="connsiteY124" fmla="*/ 687603 h 2215667"/>
              <a:gd name="connsiteX125" fmla="*/ 482382 w 2239947"/>
              <a:gd name="connsiteY125" fmla="*/ 687192 h 2215667"/>
              <a:gd name="connsiteX126" fmla="*/ 67091 w 2239947"/>
              <a:gd name="connsiteY126" fmla="*/ 473497 h 2215667"/>
              <a:gd name="connsiteX127" fmla="*/ 63868 w 2239947"/>
              <a:gd name="connsiteY127" fmla="*/ 479042 h 2215667"/>
              <a:gd name="connsiteX128" fmla="*/ 67091 w 2239947"/>
              <a:gd name="connsiteY128" fmla="*/ 473497 h 2215667"/>
              <a:gd name="connsiteX129" fmla="*/ 216471 w 2239947"/>
              <a:gd name="connsiteY129" fmla="*/ 370090 h 2215667"/>
              <a:gd name="connsiteX130" fmla="*/ 213248 w 2239947"/>
              <a:gd name="connsiteY130" fmla="*/ 375840 h 2215667"/>
              <a:gd name="connsiteX131" fmla="*/ 216471 w 2239947"/>
              <a:gd name="connsiteY131" fmla="*/ 370090 h 2215667"/>
              <a:gd name="connsiteX132" fmla="*/ 966802 w 2239947"/>
              <a:gd name="connsiteY132" fmla="*/ 0 h 2215667"/>
              <a:gd name="connsiteX133" fmla="*/ 979276 w 2239947"/>
              <a:gd name="connsiteY133" fmla="*/ 5956 h 2215667"/>
              <a:gd name="connsiteX134" fmla="*/ 1025743 w 2239947"/>
              <a:gd name="connsiteY134" fmla="*/ 6572 h 2215667"/>
              <a:gd name="connsiteX135" fmla="*/ 1029070 w 2239947"/>
              <a:gd name="connsiteY135" fmla="*/ 822 h 2215667"/>
              <a:gd name="connsiteX136" fmla="*/ 1035203 w 2239947"/>
              <a:gd name="connsiteY136" fmla="*/ 6778 h 2215667"/>
              <a:gd name="connsiteX137" fmla="*/ 1057033 w 2239947"/>
              <a:gd name="connsiteY137" fmla="*/ 6983 h 2215667"/>
              <a:gd name="connsiteX138" fmla="*/ 1060047 w 2239947"/>
              <a:gd name="connsiteY138" fmla="*/ 1232 h 2215667"/>
              <a:gd name="connsiteX139" fmla="*/ 1066181 w 2239947"/>
              <a:gd name="connsiteY139" fmla="*/ 6983 h 2215667"/>
              <a:gd name="connsiteX140" fmla="*/ 1131463 w 2239947"/>
              <a:gd name="connsiteY140" fmla="*/ 7907 h 2215667"/>
              <a:gd name="connsiteX141" fmla="*/ 1140611 w 2239947"/>
              <a:gd name="connsiteY141" fmla="*/ 13863 h 2215667"/>
              <a:gd name="connsiteX142" fmla="*/ 1143937 w 2239947"/>
              <a:gd name="connsiteY142" fmla="*/ 8112 h 2215667"/>
              <a:gd name="connsiteX143" fmla="*/ 1150174 w 2239947"/>
              <a:gd name="connsiteY143" fmla="*/ 13863 h 2215667"/>
              <a:gd name="connsiteX144" fmla="*/ 1177930 w 2239947"/>
              <a:gd name="connsiteY144" fmla="*/ 14274 h 2215667"/>
              <a:gd name="connsiteX145" fmla="*/ 1190404 w 2239947"/>
              <a:gd name="connsiteY145" fmla="*/ 20230 h 2215667"/>
              <a:gd name="connsiteX146" fmla="*/ 1202879 w 2239947"/>
              <a:gd name="connsiteY146" fmla="*/ 14685 h 2215667"/>
              <a:gd name="connsiteX147" fmla="*/ 1218160 w 2239947"/>
              <a:gd name="connsiteY147" fmla="*/ 26391 h 2215667"/>
              <a:gd name="connsiteX148" fmla="*/ 1230738 w 2239947"/>
              <a:gd name="connsiteY148" fmla="*/ 26596 h 2215667"/>
              <a:gd name="connsiteX149" fmla="*/ 1239990 w 2239947"/>
              <a:gd name="connsiteY149" fmla="*/ 26596 h 2215667"/>
              <a:gd name="connsiteX150" fmla="*/ 1243004 w 2239947"/>
              <a:gd name="connsiteY150" fmla="*/ 20846 h 2215667"/>
              <a:gd name="connsiteX151" fmla="*/ 1258701 w 2239947"/>
              <a:gd name="connsiteY151" fmla="*/ 32552 h 2215667"/>
              <a:gd name="connsiteX152" fmla="*/ 1286457 w 2239947"/>
              <a:gd name="connsiteY152" fmla="*/ 32963 h 2215667"/>
              <a:gd name="connsiteX153" fmla="*/ 1326790 w 2239947"/>
              <a:gd name="connsiteY153" fmla="*/ 39330 h 2215667"/>
              <a:gd name="connsiteX154" fmla="*/ 1339057 w 2239947"/>
              <a:gd name="connsiteY154" fmla="*/ 51036 h 2215667"/>
              <a:gd name="connsiteX155" fmla="*/ 1345190 w 2239947"/>
              <a:gd name="connsiteY155" fmla="*/ 56787 h 2215667"/>
              <a:gd name="connsiteX156" fmla="*/ 1367020 w 2239947"/>
              <a:gd name="connsiteY156" fmla="*/ 56992 h 2215667"/>
              <a:gd name="connsiteX157" fmla="*/ 1376168 w 2239947"/>
              <a:gd name="connsiteY157" fmla="*/ 62948 h 2215667"/>
              <a:gd name="connsiteX158" fmla="*/ 1422843 w 2239947"/>
              <a:gd name="connsiteY158" fmla="*/ 69212 h 2215667"/>
              <a:gd name="connsiteX159" fmla="*/ 1428976 w 2239947"/>
              <a:gd name="connsiteY159" fmla="*/ 69418 h 2215667"/>
              <a:gd name="connsiteX160" fmla="*/ 1428768 w 2239947"/>
              <a:gd name="connsiteY160" fmla="*/ 80919 h 2215667"/>
              <a:gd name="connsiteX161" fmla="*/ 1438228 w 2239947"/>
              <a:gd name="connsiteY161" fmla="*/ 75168 h 2215667"/>
              <a:gd name="connsiteX162" fmla="*/ 1438124 w 2239947"/>
              <a:gd name="connsiteY162" fmla="*/ 81124 h 2215667"/>
              <a:gd name="connsiteX163" fmla="*/ 1453509 w 2239947"/>
              <a:gd name="connsiteY163" fmla="*/ 86875 h 2215667"/>
              <a:gd name="connsiteX164" fmla="*/ 1456731 w 2239947"/>
              <a:gd name="connsiteY164" fmla="*/ 81329 h 2215667"/>
              <a:gd name="connsiteX165" fmla="*/ 1468998 w 2239947"/>
              <a:gd name="connsiteY165" fmla="*/ 92831 h 2215667"/>
              <a:gd name="connsiteX166" fmla="*/ 1496857 w 2239947"/>
              <a:gd name="connsiteY166" fmla="*/ 99197 h 2215667"/>
              <a:gd name="connsiteX167" fmla="*/ 1496857 w 2239947"/>
              <a:gd name="connsiteY167" fmla="*/ 104742 h 2215667"/>
              <a:gd name="connsiteX168" fmla="*/ 1503198 w 2239947"/>
              <a:gd name="connsiteY168" fmla="*/ 104948 h 2215667"/>
              <a:gd name="connsiteX169" fmla="*/ 1527731 w 2239947"/>
              <a:gd name="connsiteY169" fmla="*/ 110904 h 2215667"/>
              <a:gd name="connsiteX170" fmla="*/ 1537087 w 2239947"/>
              <a:gd name="connsiteY170" fmla="*/ 116860 h 2215667"/>
              <a:gd name="connsiteX171" fmla="*/ 1540101 w 2239947"/>
              <a:gd name="connsiteY171" fmla="*/ 122610 h 2215667"/>
              <a:gd name="connsiteX172" fmla="*/ 1555590 w 2239947"/>
              <a:gd name="connsiteY172" fmla="*/ 128772 h 2215667"/>
              <a:gd name="connsiteX173" fmla="*/ 1595820 w 2239947"/>
              <a:gd name="connsiteY173" fmla="*/ 134933 h 2215667"/>
              <a:gd name="connsiteX174" fmla="*/ 1611101 w 2239947"/>
              <a:gd name="connsiteY174" fmla="*/ 152390 h 2215667"/>
              <a:gd name="connsiteX175" fmla="*/ 1630020 w 2239947"/>
              <a:gd name="connsiteY175" fmla="*/ 141300 h 2215667"/>
              <a:gd name="connsiteX176" fmla="*/ 1632723 w 2239947"/>
              <a:gd name="connsiteY176" fmla="*/ 158346 h 2215667"/>
              <a:gd name="connsiteX177" fmla="*/ 1638856 w 2239947"/>
              <a:gd name="connsiteY177" fmla="*/ 158551 h 2215667"/>
              <a:gd name="connsiteX178" fmla="*/ 1666924 w 2239947"/>
              <a:gd name="connsiteY178" fmla="*/ 164713 h 2215667"/>
              <a:gd name="connsiteX179" fmla="*/ 1685323 w 2239947"/>
              <a:gd name="connsiteY179" fmla="*/ 182170 h 2215667"/>
              <a:gd name="connsiteX180" fmla="*/ 1701020 w 2239947"/>
              <a:gd name="connsiteY180" fmla="*/ 176624 h 2215667"/>
              <a:gd name="connsiteX181" fmla="*/ 1709960 w 2239947"/>
              <a:gd name="connsiteY181" fmla="*/ 194082 h 2215667"/>
              <a:gd name="connsiteX182" fmla="*/ 1731582 w 2239947"/>
              <a:gd name="connsiteY182" fmla="*/ 205788 h 2215667"/>
              <a:gd name="connsiteX183" fmla="*/ 1747071 w 2239947"/>
              <a:gd name="connsiteY183" fmla="*/ 205993 h 2215667"/>
              <a:gd name="connsiteX184" fmla="*/ 1750190 w 2239947"/>
              <a:gd name="connsiteY184" fmla="*/ 211744 h 2215667"/>
              <a:gd name="connsiteX185" fmla="*/ 1759338 w 2239947"/>
              <a:gd name="connsiteY185" fmla="*/ 217700 h 2215667"/>
              <a:gd name="connsiteX186" fmla="*/ 1762560 w 2239947"/>
              <a:gd name="connsiteY186" fmla="*/ 217700 h 2215667"/>
              <a:gd name="connsiteX187" fmla="*/ 1765471 w 2239947"/>
              <a:gd name="connsiteY187" fmla="*/ 223450 h 2215667"/>
              <a:gd name="connsiteX188" fmla="*/ 1774827 w 2239947"/>
              <a:gd name="connsiteY188" fmla="*/ 223656 h 2215667"/>
              <a:gd name="connsiteX189" fmla="*/ 1780960 w 2239947"/>
              <a:gd name="connsiteY189" fmla="*/ 223656 h 2215667"/>
              <a:gd name="connsiteX190" fmla="*/ 1787093 w 2239947"/>
              <a:gd name="connsiteY190" fmla="*/ 229612 h 2215667"/>
              <a:gd name="connsiteX191" fmla="*/ 1790108 w 2239947"/>
              <a:gd name="connsiteY191" fmla="*/ 235362 h 2215667"/>
              <a:gd name="connsiteX192" fmla="*/ 1802582 w 2239947"/>
              <a:gd name="connsiteY192" fmla="*/ 235568 h 2215667"/>
              <a:gd name="connsiteX193" fmla="*/ 1814952 w 2239947"/>
              <a:gd name="connsiteY193" fmla="*/ 247274 h 2215667"/>
              <a:gd name="connsiteX194" fmla="*/ 1839693 w 2239947"/>
              <a:gd name="connsiteY194" fmla="*/ 253230 h 2215667"/>
              <a:gd name="connsiteX195" fmla="*/ 1855182 w 2239947"/>
              <a:gd name="connsiteY195" fmla="*/ 264937 h 2215667"/>
              <a:gd name="connsiteX196" fmla="*/ 1858197 w 2239947"/>
              <a:gd name="connsiteY196" fmla="*/ 270687 h 2215667"/>
              <a:gd name="connsiteX197" fmla="*/ 1888967 w 2239947"/>
              <a:gd name="connsiteY197" fmla="*/ 276849 h 2215667"/>
              <a:gd name="connsiteX198" fmla="*/ 1922855 w 2239947"/>
              <a:gd name="connsiteY198" fmla="*/ 300262 h 2215667"/>
              <a:gd name="connsiteX199" fmla="*/ 1932211 w 2239947"/>
              <a:gd name="connsiteY199" fmla="*/ 317719 h 2215667"/>
              <a:gd name="connsiteX200" fmla="*/ 1944270 w 2239947"/>
              <a:gd name="connsiteY200" fmla="*/ 323675 h 2215667"/>
              <a:gd name="connsiteX201" fmla="*/ 1947492 w 2239947"/>
              <a:gd name="connsiteY201" fmla="*/ 323675 h 2215667"/>
              <a:gd name="connsiteX202" fmla="*/ 1956640 w 2239947"/>
              <a:gd name="connsiteY202" fmla="*/ 329630 h 2215667"/>
              <a:gd name="connsiteX203" fmla="*/ 1969114 w 2239947"/>
              <a:gd name="connsiteY203" fmla="*/ 329836 h 2215667"/>
              <a:gd name="connsiteX204" fmla="*/ 1981589 w 2239947"/>
              <a:gd name="connsiteY204" fmla="*/ 341337 h 2215667"/>
              <a:gd name="connsiteX205" fmla="*/ 1981381 w 2239947"/>
              <a:gd name="connsiteY205" fmla="*/ 347088 h 2215667"/>
              <a:gd name="connsiteX206" fmla="*/ 1990529 w 2239947"/>
              <a:gd name="connsiteY206" fmla="*/ 353043 h 2215667"/>
              <a:gd name="connsiteX207" fmla="*/ 1996662 w 2239947"/>
              <a:gd name="connsiteY207" fmla="*/ 358794 h 2215667"/>
              <a:gd name="connsiteX208" fmla="*/ 2003003 w 2239947"/>
              <a:gd name="connsiteY208" fmla="*/ 358999 h 2215667"/>
              <a:gd name="connsiteX209" fmla="*/ 2002795 w 2239947"/>
              <a:gd name="connsiteY209" fmla="*/ 364750 h 2215667"/>
              <a:gd name="connsiteX210" fmla="*/ 2009240 w 2239947"/>
              <a:gd name="connsiteY210" fmla="*/ 364750 h 2215667"/>
              <a:gd name="connsiteX211" fmla="*/ 2009032 w 2239947"/>
              <a:gd name="connsiteY211" fmla="*/ 370501 h 2215667"/>
              <a:gd name="connsiteX212" fmla="*/ 2015373 w 2239947"/>
              <a:gd name="connsiteY212" fmla="*/ 370706 h 2215667"/>
              <a:gd name="connsiteX213" fmla="*/ 2021299 w 2239947"/>
              <a:gd name="connsiteY213" fmla="*/ 382207 h 2215667"/>
              <a:gd name="connsiteX214" fmla="*/ 2033773 w 2239947"/>
              <a:gd name="connsiteY214" fmla="*/ 376662 h 2215667"/>
              <a:gd name="connsiteX215" fmla="*/ 2039802 w 2239947"/>
              <a:gd name="connsiteY215" fmla="*/ 388163 h 2215667"/>
              <a:gd name="connsiteX216" fmla="*/ 2045935 w 2239947"/>
              <a:gd name="connsiteY216" fmla="*/ 399870 h 2215667"/>
              <a:gd name="connsiteX217" fmla="*/ 2067558 w 2239947"/>
              <a:gd name="connsiteY217" fmla="*/ 406031 h 2215667"/>
              <a:gd name="connsiteX218" fmla="*/ 2101030 w 2239947"/>
              <a:gd name="connsiteY218" fmla="*/ 458197 h 2215667"/>
              <a:gd name="connsiteX219" fmla="*/ 2125875 w 2239947"/>
              <a:gd name="connsiteY219" fmla="*/ 464153 h 2215667"/>
              <a:gd name="connsiteX220" fmla="*/ 2131800 w 2239947"/>
              <a:gd name="connsiteY220" fmla="*/ 492905 h 2215667"/>
              <a:gd name="connsiteX221" fmla="*/ 2168496 w 2239947"/>
              <a:gd name="connsiteY221" fmla="*/ 528230 h 2215667"/>
              <a:gd name="connsiteX222" fmla="*/ 2177436 w 2239947"/>
              <a:gd name="connsiteY222" fmla="*/ 551233 h 2215667"/>
              <a:gd name="connsiteX223" fmla="*/ 2186583 w 2239947"/>
              <a:gd name="connsiteY223" fmla="*/ 568484 h 2215667"/>
              <a:gd name="connsiteX224" fmla="*/ 2195731 w 2239947"/>
              <a:gd name="connsiteY224" fmla="*/ 585941 h 2215667"/>
              <a:gd name="connsiteX225" fmla="*/ 2207790 w 2239947"/>
              <a:gd name="connsiteY225" fmla="*/ 603398 h 2215667"/>
              <a:gd name="connsiteX226" fmla="*/ 2219744 w 2239947"/>
              <a:gd name="connsiteY226" fmla="*/ 643755 h 2215667"/>
              <a:gd name="connsiteX227" fmla="*/ 2235233 w 2239947"/>
              <a:gd name="connsiteY227" fmla="*/ 655667 h 2215667"/>
              <a:gd name="connsiteX228" fmla="*/ 2234817 w 2239947"/>
              <a:gd name="connsiteY228" fmla="*/ 678464 h 2215667"/>
              <a:gd name="connsiteX229" fmla="*/ 2237416 w 2239947"/>
              <a:gd name="connsiteY229" fmla="*/ 724674 h 2215667"/>
              <a:gd name="connsiteX230" fmla="*/ 2236793 w 2239947"/>
              <a:gd name="connsiteY230" fmla="*/ 764928 h 2215667"/>
              <a:gd name="connsiteX231" fmla="*/ 2233258 w 2239947"/>
              <a:gd name="connsiteY231" fmla="*/ 805079 h 2215667"/>
              <a:gd name="connsiteX232" fmla="*/ 2236377 w 2239947"/>
              <a:gd name="connsiteY232" fmla="*/ 810829 h 2215667"/>
              <a:gd name="connsiteX233" fmla="*/ 2229620 w 2239947"/>
              <a:gd name="connsiteY233" fmla="*/ 839787 h 2215667"/>
              <a:gd name="connsiteX234" fmla="*/ 2232427 w 2239947"/>
              <a:gd name="connsiteY234" fmla="*/ 868540 h 2215667"/>
              <a:gd name="connsiteX235" fmla="*/ 2226085 w 2239947"/>
              <a:gd name="connsiteY235" fmla="*/ 879836 h 2215667"/>
              <a:gd name="connsiteX236" fmla="*/ 2222759 w 2239947"/>
              <a:gd name="connsiteY236" fmla="*/ 897088 h 2215667"/>
              <a:gd name="connsiteX237" fmla="*/ 2216522 w 2239947"/>
              <a:gd name="connsiteY237" fmla="*/ 902838 h 2215667"/>
              <a:gd name="connsiteX238" fmla="*/ 2188558 w 2239947"/>
              <a:gd name="connsiteY238" fmla="*/ 896677 h 2215667"/>
              <a:gd name="connsiteX239" fmla="*/ 2145314 w 2239947"/>
              <a:gd name="connsiteY239" fmla="*/ 884662 h 2215667"/>
              <a:gd name="connsiteX240" fmla="*/ 2114336 w 2239947"/>
              <a:gd name="connsiteY240" fmla="*/ 855396 h 2215667"/>
              <a:gd name="connsiteX241" fmla="*/ 2077641 w 2239947"/>
              <a:gd name="connsiteY241" fmla="*/ 826233 h 2215667"/>
              <a:gd name="connsiteX242" fmla="*/ 2070884 w 2239947"/>
              <a:gd name="connsiteY242" fmla="*/ 854883 h 2215667"/>
              <a:gd name="connsiteX243" fmla="*/ 2088348 w 2239947"/>
              <a:gd name="connsiteY243" fmla="*/ 947097 h 2215667"/>
              <a:gd name="connsiteX244" fmla="*/ 2100926 w 2239947"/>
              <a:gd name="connsiteY244" fmla="*/ 947302 h 2215667"/>
              <a:gd name="connsiteX245" fmla="*/ 2109970 w 2239947"/>
              <a:gd name="connsiteY245" fmla="*/ 964760 h 2215667"/>
              <a:gd name="connsiteX246" fmla="*/ 2106644 w 2239947"/>
              <a:gd name="connsiteY246" fmla="*/ 982011 h 2215667"/>
              <a:gd name="connsiteX247" fmla="*/ 2115584 w 2239947"/>
              <a:gd name="connsiteY247" fmla="*/ 1010867 h 2215667"/>
              <a:gd name="connsiteX248" fmla="*/ 2118286 w 2239947"/>
              <a:gd name="connsiteY248" fmla="*/ 1039825 h 2215667"/>
              <a:gd name="connsiteX249" fmla="*/ 2108619 w 2239947"/>
              <a:gd name="connsiteY249" fmla="*/ 1062622 h 2215667"/>
              <a:gd name="connsiteX250" fmla="*/ 2117767 w 2239947"/>
              <a:gd name="connsiteY250" fmla="*/ 1091375 h 2215667"/>
              <a:gd name="connsiteX251" fmla="*/ 2123484 w 2239947"/>
              <a:gd name="connsiteY251" fmla="*/ 1114582 h 2215667"/>
              <a:gd name="connsiteX252" fmla="*/ 2126083 w 2239947"/>
              <a:gd name="connsiteY252" fmla="*/ 1149086 h 2215667"/>
              <a:gd name="connsiteX253" fmla="*/ 2119742 w 2239947"/>
              <a:gd name="connsiteY253" fmla="*/ 1177941 h 2215667"/>
              <a:gd name="connsiteX254" fmla="*/ 2116103 w 2239947"/>
              <a:gd name="connsiteY254" fmla="*/ 1212239 h 2215667"/>
              <a:gd name="connsiteX255" fmla="*/ 2146354 w 2239947"/>
              <a:gd name="connsiteY255" fmla="*/ 1270361 h 2215667"/>
              <a:gd name="connsiteX256" fmla="*/ 2133775 w 2239947"/>
              <a:gd name="connsiteY256" fmla="*/ 1269950 h 2215667"/>
              <a:gd name="connsiteX257" fmla="*/ 2133464 w 2239947"/>
              <a:gd name="connsiteY257" fmla="*/ 1310409 h 2215667"/>
              <a:gd name="connsiteX258" fmla="*/ 2148849 w 2239947"/>
              <a:gd name="connsiteY258" fmla="*/ 1316365 h 2215667"/>
              <a:gd name="connsiteX259" fmla="*/ 2148537 w 2239947"/>
              <a:gd name="connsiteY259" fmla="*/ 1345221 h 2215667"/>
              <a:gd name="connsiteX260" fmla="*/ 2154670 w 2239947"/>
              <a:gd name="connsiteY260" fmla="*/ 1350971 h 2215667"/>
              <a:gd name="connsiteX261" fmla="*/ 2150928 w 2239947"/>
              <a:gd name="connsiteY261" fmla="*/ 1402726 h 2215667"/>
              <a:gd name="connsiteX262" fmla="*/ 2153630 w 2239947"/>
              <a:gd name="connsiteY262" fmla="*/ 1437230 h 2215667"/>
              <a:gd name="connsiteX263" fmla="*/ 2156229 w 2239947"/>
              <a:gd name="connsiteY263" fmla="*/ 1460438 h 2215667"/>
              <a:gd name="connsiteX264" fmla="*/ 2153215 w 2239947"/>
              <a:gd name="connsiteY264" fmla="*/ 1466188 h 2215667"/>
              <a:gd name="connsiteX265" fmla="*/ 2159036 w 2239947"/>
              <a:gd name="connsiteY265" fmla="*/ 1495044 h 2215667"/>
              <a:gd name="connsiteX266" fmla="*/ 2155605 w 2239947"/>
              <a:gd name="connsiteY266" fmla="*/ 1523796 h 2215667"/>
              <a:gd name="connsiteX267" fmla="*/ 2158412 w 2239947"/>
              <a:gd name="connsiteY267" fmla="*/ 1535298 h 2215667"/>
              <a:gd name="connsiteX268" fmla="*/ 2151863 w 2239947"/>
              <a:gd name="connsiteY268" fmla="*/ 1552344 h 2215667"/>
              <a:gd name="connsiteX269" fmla="*/ 2148849 w 2239947"/>
              <a:gd name="connsiteY269" fmla="*/ 1552344 h 2215667"/>
              <a:gd name="connsiteX270" fmla="*/ 2148745 w 2239947"/>
              <a:gd name="connsiteY270" fmla="*/ 1563845 h 2215667"/>
              <a:gd name="connsiteX271" fmla="*/ 2145730 w 2239947"/>
              <a:gd name="connsiteY271" fmla="*/ 1563640 h 2215667"/>
              <a:gd name="connsiteX272" fmla="*/ 2145522 w 2239947"/>
              <a:gd name="connsiteY272" fmla="*/ 1575141 h 2215667"/>
              <a:gd name="connsiteX273" fmla="*/ 2135958 w 2239947"/>
              <a:gd name="connsiteY273" fmla="*/ 1575141 h 2215667"/>
              <a:gd name="connsiteX274" fmla="*/ 2129617 w 2239947"/>
              <a:gd name="connsiteY274" fmla="*/ 1603893 h 2215667"/>
              <a:gd name="connsiteX275" fmla="*/ 2117143 w 2239947"/>
              <a:gd name="connsiteY275" fmla="*/ 1609541 h 2215667"/>
              <a:gd name="connsiteX276" fmla="*/ 2123068 w 2239947"/>
              <a:gd name="connsiteY276" fmla="*/ 1626793 h 2215667"/>
              <a:gd name="connsiteX277" fmla="*/ 2113816 w 2239947"/>
              <a:gd name="connsiteY277" fmla="*/ 1626588 h 2215667"/>
              <a:gd name="connsiteX278" fmla="*/ 2101030 w 2239947"/>
              <a:gd name="connsiteY278" fmla="*/ 1638089 h 2215667"/>
              <a:gd name="connsiteX279" fmla="*/ 2122860 w 2239947"/>
              <a:gd name="connsiteY279" fmla="*/ 1632544 h 2215667"/>
              <a:gd name="connsiteX280" fmla="*/ 2107267 w 2239947"/>
              <a:gd name="connsiteY280" fmla="*/ 1655340 h 2215667"/>
              <a:gd name="connsiteX281" fmla="*/ 2116103 w 2239947"/>
              <a:gd name="connsiteY281" fmla="*/ 1672798 h 2215667"/>
              <a:gd name="connsiteX282" fmla="*/ 2109762 w 2239947"/>
              <a:gd name="connsiteY282" fmla="*/ 1689844 h 2215667"/>
              <a:gd name="connsiteX283" fmla="*/ 2106228 w 2239947"/>
              <a:gd name="connsiteY283" fmla="*/ 1713051 h 2215667"/>
              <a:gd name="connsiteX284" fmla="*/ 2096872 w 2239947"/>
              <a:gd name="connsiteY284" fmla="*/ 1718597 h 2215667"/>
              <a:gd name="connsiteX285" fmla="*/ 2096664 w 2239947"/>
              <a:gd name="connsiteY285" fmla="*/ 1730098 h 2215667"/>
              <a:gd name="connsiteX286" fmla="*/ 2087205 w 2239947"/>
              <a:gd name="connsiteY286" fmla="*/ 1752997 h 2215667"/>
              <a:gd name="connsiteX287" fmla="*/ 2081071 w 2239947"/>
              <a:gd name="connsiteY287" fmla="*/ 1752997 h 2215667"/>
              <a:gd name="connsiteX288" fmla="*/ 2077849 w 2239947"/>
              <a:gd name="connsiteY288" fmla="*/ 1764498 h 2215667"/>
              <a:gd name="connsiteX289" fmla="*/ 2062152 w 2239947"/>
              <a:gd name="connsiteY289" fmla="*/ 1770044 h 2215667"/>
              <a:gd name="connsiteX290" fmla="*/ 2052692 w 2239947"/>
              <a:gd name="connsiteY290" fmla="*/ 1786885 h 2215667"/>
              <a:gd name="connsiteX291" fmla="*/ 2036995 w 2239947"/>
              <a:gd name="connsiteY291" fmla="*/ 1792430 h 2215667"/>
              <a:gd name="connsiteX292" fmla="*/ 2036995 w 2239947"/>
              <a:gd name="connsiteY292" fmla="*/ 1804136 h 2215667"/>
              <a:gd name="connsiteX293" fmla="*/ 2033773 w 2239947"/>
              <a:gd name="connsiteY293" fmla="*/ 1798386 h 2215667"/>
              <a:gd name="connsiteX294" fmla="*/ 2014750 w 2239947"/>
              <a:gd name="connsiteY294" fmla="*/ 1838332 h 2215667"/>
              <a:gd name="connsiteX295" fmla="*/ 1986578 w 2239947"/>
              <a:gd name="connsiteY295" fmla="*/ 1849627 h 2215667"/>
              <a:gd name="connsiteX296" fmla="*/ 1977223 w 2239947"/>
              <a:gd name="connsiteY296" fmla="*/ 1849422 h 2215667"/>
              <a:gd name="connsiteX297" fmla="*/ 1973896 w 2239947"/>
              <a:gd name="connsiteY297" fmla="*/ 1860923 h 2215667"/>
              <a:gd name="connsiteX298" fmla="*/ 1958407 w 2239947"/>
              <a:gd name="connsiteY298" fmla="*/ 1860718 h 2215667"/>
              <a:gd name="connsiteX299" fmla="*/ 1961422 w 2239947"/>
              <a:gd name="connsiteY299" fmla="*/ 1877969 h 2215667"/>
              <a:gd name="connsiteX300" fmla="*/ 1954977 w 2239947"/>
              <a:gd name="connsiteY300" fmla="*/ 1889265 h 2215667"/>
              <a:gd name="connsiteX301" fmla="*/ 1967347 w 2239947"/>
              <a:gd name="connsiteY301" fmla="*/ 1901177 h 2215667"/>
              <a:gd name="connsiteX302" fmla="*/ 1957783 w 2239947"/>
              <a:gd name="connsiteY302" fmla="*/ 1918223 h 2215667"/>
              <a:gd name="connsiteX303" fmla="*/ 1957368 w 2239947"/>
              <a:gd name="connsiteY303" fmla="*/ 1935475 h 2215667"/>
              <a:gd name="connsiteX304" fmla="*/ 1944893 w 2239947"/>
              <a:gd name="connsiteY304" fmla="*/ 1946873 h 2215667"/>
              <a:gd name="connsiteX305" fmla="*/ 1941775 w 2239947"/>
              <a:gd name="connsiteY305" fmla="*/ 1952419 h 2215667"/>
              <a:gd name="connsiteX306" fmla="*/ 1938552 w 2239947"/>
              <a:gd name="connsiteY306" fmla="*/ 1946668 h 2215667"/>
              <a:gd name="connsiteX307" fmla="*/ 1929196 w 2239947"/>
              <a:gd name="connsiteY307" fmla="*/ 1952419 h 2215667"/>
              <a:gd name="connsiteX308" fmla="*/ 1929612 w 2239947"/>
              <a:gd name="connsiteY308" fmla="*/ 1935167 h 2215667"/>
              <a:gd name="connsiteX309" fmla="*/ 1926286 w 2239947"/>
              <a:gd name="connsiteY309" fmla="*/ 1946463 h 2215667"/>
              <a:gd name="connsiteX310" fmla="*/ 1917138 w 2239947"/>
              <a:gd name="connsiteY310" fmla="*/ 1934962 h 2215667"/>
              <a:gd name="connsiteX311" fmla="*/ 1916722 w 2239947"/>
              <a:gd name="connsiteY311" fmla="*/ 1963714 h 2215667"/>
              <a:gd name="connsiteX312" fmla="*/ 1876284 w 2239947"/>
              <a:gd name="connsiteY312" fmla="*/ 1969054 h 2215667"/>
              <a:gd name="connsiteX313" fmla="*/ 1863290 w 2239947"/>
              <a:gd name="connsiteY313" fmla="*/ 1991851 h 2215667"/>
              <a:gd name="connsiteX314" fmla="*/ 1832208 w 2239947"/>
              <a:gd name="connsiteY314" fmla="*/ 2008692 h 2215667"/>
              <a:gd name="connsiteX315" fmla="*/ 1823061 w 2239947"/>
              <a:gd name="connsiteY315" fmla="*/ 1996985 h 2215667"/>
              <a:gd name="connsiteX316" fmla="*/ 1819838 w 2239947"/>
              <a:gd name="connsiteY316" fmla="*/ 2014340 h 2215667"/>
              <a:gd name="connsiteX317" fmla="*/ 1807156 w 2239947"/>
              <a:gd name="connsiteY317" fmla="*/ 2019885 h 2215667"/>
              <a:gd name="connsiteX318" fmla="*/ 1800815 w 2239947"/>
              <a:gd name="connsiteY318" fmla="*/ 2037137 h 2215667"/>
              <a:gd name="connsiteX319" fmla="*/ 1782207 w 2239947"/>
              <a:gd name="connsiteY319" fmla="*/ 2036726 h 2215667"/>
              <a:gd name="connsiteX320" fmla="*/ 1775866 w 2239947"/>
              <a:gd name="connsiteY320" fmla="*/ 2053978 h 2215667"/>
              <a:gd name="connsiteX321" fmla="*/ 1766510 w 2239947"/>
              <a:gd name="connsiteY321" fmla="*/ 2053772 h 2215667"/>
              <a:gd name="connsiteX322" fmla="*/ 1763080 w 2239947"/>
              <a:gd name="connsiteY322" fmla="*/ 2065273 h 2215667"/>
              <a:gd name="connsiteX323" fmla="*/ 1756739 w 2239947"/>
              <a:gd name="connsiteY323" fmla="*/ 2071024 h 2215667"/>
              <a:gd name="connsiteX324" fmla="*/ 1747695 w 2239947"/>
              <a:gd name="connsiteY324" fmla="*/ 2065068 h 2215667"/>
              <a:gd name="connsiteX325" fmla="*/ 1741146 w 2239947"/>
              <a:gd name="connsiteY325" fmla="*/ 2076569 h 2215667"/>
              <a:gd name="connsiteX326" fmla="*/ 1728983 w 2239947"/>
              <a:gd name="connsiteY326" fmla="*/ 2076364 h 2215667"/>
              <a:gd name="connsiteX327" fmla="*/ 1725657 w 2239947"/>
              <a:gd name="connsiteY327" fmla="*/ 2082114 h 2215667"/>
              <a:gd name="connsiteX328" fmla="*/ 1722642 w 2239947"/>
              <a:gd name="connsiteY328" fmla="*/ 2076158 h 2215667"/>
              <a:gd name="connsiteX329" fmla="*/ 1716301 w 2239947"/>
              <a:gd name="connsiteY329" fmla="*/ 2087762 h 2215667"/>
              <a:gd name="connsiteX330" fmla="*/ 1700812 w 2239947"/>
              <a:gd name="connsiteY330" fmla="*/ 2087557 h 2215667"/>
              <a:gd name="connsiteX331" fmla="*/ 1697486 w 2239947"/>
              <a:gd name="connsiteY331" fmla="*/ 2093307 h 2215667"/>
              <a:gd name="connsiteX332" fmla="*/ 1666300 w 2239947"/>
              <a:gd name="connsiteY332" fmla="*/ 2098647 h 2215667"/>
              <a:gd name="connsiteX333" fmla="*/ 1635322 w 2239947"/>
              <a:gd name="connsiteY333" fmla="*/ 2098236 h 2215667"/>
              <a:gd name="connsiteX334" fmla="*/ 1625758 w 2239947"/>
              <a:gd name="connsiteY334" fmla="*/ 2115283 h 2215667"/>
              <a:gd name="connsiteX335" fmla="*/ 1600810 w 2239947"/>
              <a:gd name="connsiteY335" fmla="*/ 2114872 h 2215667"/>
              <a:gd name="connsiteX336" fmla="*/ 1588647 w 2239947"/>
              <a:gd name="connsiteY336" fmla="*/ 2109121 h 2215667"/>
              <a:gd name="connsiteX337" fmla="*/ 1585321 w 2239947"/>
              <a:gd name="connsiteY337" fmla="*/ 2114667 h 2215667"/>
              <a:gd name="connsiteX338" fmla="*/ 1576173 w 2239947"/>
              <a:gd name="connsiteY338" fmla="*/ 2114461 h 2215667"/>
              <a:gd name="connsiteX339" fmla="*/ 1573054 w 2239947"/>
              <a:gd name="connsiteY339" fmla="*/ 2108711 h 2215667"/>
              <a:gd name="connsiteX340" fmla="*/ 1557565 w 2239947"/>
              <a:gd name="connsiteY340" fmla="*/ 2108505 h 2215667"/>
              <a:gd name="connsiteX341" fmla="*/ 1554343 w 2239947"/>
              <a:gd name="connsiteY341" fmla="*/ 2114461 h 2215667"/>
              <a:gd name="connsiteX342" fmla="*/ 1551224 w 2239947"/>
              <a:gd name="connsiteY342" fmla="*/ 2108505 h 2215667"/>
              <a:gd name="connsiteX343" fmla="*/ 1535527 w 2239947"/>
              <a:gd name="connsiteY343" fmla="*/ 2119904 h 2215667"/>
              <a:gd name="connsiteX344" fmla="*/ 1532721 w 2239947"/>
              <a:gd name="connsiteY344" fmla="*/ 2114153 h 2215667"/>
              <a:gd name="connsiteX345" fmla="*/ 1513697 w 2239947"/>
              <a:gd name="connsiteY345" fmla="*/ 2125243 h 2215667"/>
              <a:gd name="connsiteX346" fmla="*/ 1510475 w 2239947"/>
              <a:gd name="connsiteY346" fmla="*/ 2142495 h 2215667"/>
              <a:gd name="connsiteX347" fmla="*/ 1426793 w 2239947"/>
              <a:gd name="connsiteY347" fmla="*/ 2141468 h 2215667"/>
              <a:gd name="connsiteX348" fmla="*/ 1405171 w 2239947"/>
              <a:gd name="connsiteY348" fmla="*/ 2118261 h 2215667"/>
              <a:gd name="connsiteX349" fmla="*/ 1392592 w 2239947"/>
              <a:gd name="connsiteY349" fmla="*/ 2129556 h 2215667"/>
              <a:gd name="connsiteX350" fmla="*/ 1401532 w 2239947"/>
              <a:gd name="connsiteY350" fmla="*/ 2146808 h 2215667"/>
              <a:gd name="connsiteX351" fmla="*/ 1398206 w 2239947"/>
              <a:gd name="connsiteY351" fmla="*/ 2175664 h 2215667"/>
              <a:gd name="connsiteX352" fmla="*/ 1385939 w 2239947"/>
              <a:gd name="connsiteY352" fmla="*/ 2163957 h 2215667"/>
              <a:gd name="connsiteX353" fmla="*/ 1357664 w 2239947"/>
              <a:gd name="connsiteY353" fmla="*/ 2181003 h 2215667"/>
              <a:gd name="connsiteX354" fmla="*/ 1323568 w 2239947"/>
              <a:gd name="connsiteY354" fmla="*/ 2180387 h 2215667"/>
              <a:gd name="connsiteX355" fmla="*/ 1320449 w 2239947"/>
              <a:gd name="connsiteY355" fmla="*/ 2186138 h 2215667"/>
              <a:gd name="connsiteX356" fmla="*/ 1311093 w 2239947"/>
              <a:gd name="connsiteY356" fmla="*/ 2180182 h 2215667"/>
              <a:gd name="connsiteX357" fmla="*/ 1308079 w 2239947"/>
              <a:gd name="connsiteY357" fmla="*/ 2185932 h 2215667"/>
              <a:gd name="connsiteX358" fmla="*/ 1304960 w 2239947"/>
              <a:gd name="connsiteY358" fmla="*/ 2180182 h 2215667"/>
              <a:gd name="connsiteX359" fmla="*/ 1292382 w 2239947"/>
              <a:gd name="connsiteY359" fmla="*/ 2191478 h 2215667"/>
              <a:gd name="connsiteX360" fmla="*/ 1236663 w 2239947"/>
              <a:gd name="connsiteY360" fmla="*/ 2179360 h 2215667"/>
              <a:gd name="connsiteX361" fmla="*/ 1214833 w 2239947"/>
              <a:gd name="connsiteY361" fmla="*/ 2184700 h 2215667"/>
              <a:gd name="connsiteX362" fmla="*/ 1205685 w 2239947"/>
              <a:gd name="connsiteY362" fmla="*/ 2167243 h 2215667"/>
              <a:gd name="connsiteX363" fmla="*/ 1171381 w 2239947"/>
              <a:gd name="connsiteY363" fmla="*/ 2184187 h 2215667"/>
              <a:gd name="connsiteX364" fmla="*/ 1165248 w 2239947"/>
              <a:gd name="connsiteY364" fmla="*/ 2178231 h 2215667"/>
              <a:gd name="connsiteX365" fmla="*/ 1149759 w 2239947"/>
              <a:gd name="connsiteY365" fmla="*/ 2178025 h 2215667"/>
              <a:gd name="connsiteX366" fmla="*/ 1146536 w 2239947"/>
              <a:gd name="connsiteY366" fmla="*/ 2172275 h 2215667"/>
              <a:gd name="connsiteX367" fmla="*/ 1121587 w 2239947"/>
              <a:gd name="connsiteY367" fmla="*/ 2183571 h 2215667"/>
              <a:gd name="connsiteX368" fmla="*/ 1118573 w 2239947"/>
              <a:gd name="connsiteY368" fmla="*/ 2171864 h 2215667"/>
              <a:gd name="connsiteX369" fmla="*/ 1090817 w 2239947"/>
              <a:gd name="connsiteY369" fmla="*/ 2165703 h 2215667"/>
              <a:gd name="connsiteX370" fmla="*/ 1081462 w 2239947"/>
              <a:gd name="connsiteY370" fmla="*/ 2159952 h 2215667"/>
              <a:gd name="connsiteX371" fmla="*/ 1056721 w 2239947"/>
              <a:gd name="connsiteY371" fmla="*/ 2159747 h 2215667"/>
              <a:gd name="connsiteX372" fmla="*/ 1038217 w 2239947"/>
              <a:gd name="connsiteY372" fmla="*/ 2142084 h 2215667"/>
              <a:gd name="connsiteX373" fmla="*/ 1022728 w 2239947"/>
              <a:gd name="connsiteY373" fmla="*/ 2136128 h 2215667"/>
              <a:gd name="connsiteX374" fmla="*/ 1016595 w 2239947"/>
              <a:gd name="connsiteY374" fmla="*/ 2141879 h 2215667"/>
              <a:gd name="connsiteX375" fmla="*/ 1013581 w 2239947"/>
              <a:gd name="connsiteY375" fmla="*/ 2136128 h 2215667"/>
              <a:gd name="connsiteX376" fmla="*/ 1007447 w 2239947"/>
              <a:gd name="connsiteY376" fmla="*/ 2130173 h 2215667"/>
              <a:gd name="connsiteX377" fmla="*/ 994973 w 2239947"/>
              <a:gd name="connsiteY377" fmla="*/ 2130173 h 2215667"/>
              <a:gd name="connsiteX378" fmla="*/ 973351 w 2239947"/>
              <a:gd name="connsiteY378" fmla="*/ 2118261 h 2215667"/>
              <a:gd name="connsiteX379" fmla="*/ 970544 w 2239947"/>
              <a:gd name="connsiteY379" fmla="*/ 2101009 h 2215667"/>
              <a:gd name="connsiteX380" fmla="*/ 960980 w 2239947"/>
              <a:gd name="connsiteY380" fmla="*/ 2106554 h 2215667"/>
              <a:gd name="connsiteX381" fmla="*/ 942373 w 2239947"/>
              <a:gd name="connsiteY381" fmla="*/ 2112099 h 2215667"/>
              <a:gd name="connsiteX382" fmla="*/ 930314 w 2239947"/>
              <a:gd name="connsiteY382" fmla="*/ 2094642 h 2215667"/>
              <a:gd name="connsiteX383" fmla="*/ 923765 w 2239947"/>
              <a:gd name="connsiteY383" fmla="*/ 2106143 h 2215667"/>
              <a:gd name="connsiteX384" fmla="*/ 917944 w 2239947"/>
              <a:gd name="connsiteY384" fmla="*/ 2082936 h 2215667"/>
              <a:gd name="connsiteX385" fmla="*/ 902455 w 2239947"/>
              <a:gd name="connsiteY385" fmla="*/ 2071229 h 2215667"/>
              <a:gd name="connsiteX386" fmla="*/ 890189 w 2239947"/>
              <a:gd name="connsiteY386" fmla="*/ 2065273 h 2215667"/>
              <a:gd name="connsiteX387" fmla="*/ 862225 w 2239947"/>
              <a:gd name="connsiteY387" fmla="*/ 2065068 h 2215667"/>
              <a:gd name="connsiteX388" fmla="*/ 859211 w 2239947"/>
              <a:gd name="connsiteY388" fmla="*/ 2059112 h 2215667"/>
              <a:gd name="connsiteX389" fmla="*/ 865552 w 2239947"/>
              <a:gd name="connsiteY389" fmla="*/ 2053362 h 2215667"/>
              <a:gd name="connsiteX390" fmla="*/ 883848 w 2239947"/>
              <a:gd name="connsiteY390" fmla="*/ 2065068 h 2215667"/>
              <a:gd name="connsiteX391" fmla="*/ 865552 w 2239947"/>
              <a:gd name="connsiteY391" fmla="*/ 2053362 h 2215667"/>
              <a:gd name="connsiteX392" fmla="*/ 853285 w 2239947"/>
              <a:gd name="connsiteY392" fmla="*/ 2036110 h 2215667"/>
              <a:gd name="connsiteX393" fmla="*/ 822100 w 2239947"/>
              <a:gd name="connsiteY393" fmla="*/ 2041450 h 2215667"/>
              <a:gd name="connsiteX394" fmla="*/ 812952 w 2239947"/>
              <a:gd name="connsiteY394" fmla="*/ 2029743 h 2215667"/>
              <a:gd name="connsiteX395" fmla="*/ 797359 w 2239947"/>
              <a:gd name="connsiteY395" fmla="*/ 2035288 h 2215667"/>
              <a:gd name="connsiteX396" fmla="*/ 794344 w 2239947"/>
              <a:gd name="connsiteY396" fmla="*/ 2029538 h 2215667"/>
              <a:gd name="connsiteX397" fmla="*/ 788003 w 2239947"/>
              <a:gd name="connsiteY397" fmla="*/ 2035288 h 2215667"/>
              <a:gd name="connsiteX398" fmla="*/ 775633 w 2239947"/>
              <a:gd name="connsiteY398" fmla="*/ 2029332 h 2215667"/>
              <a:gd name="connsiteX399" fmla="*/ 772514 w 2239947"/>
              <a:gd name="connsiteY399" fmla="*/ 2035083 h 2215667"/>
              <a:gd name="connsiteX400" fmla="*/ 766381 w 2239947"/>
              <a:gd name="connsiteY400" fmla="*/ 2035083 h 2215667"/>
              <a:gd name="connsiteX401" fmla="*/ 757233 w 2239947"/>
              <a:gd name="connsiteY401" fmla="*/ 2023376 h 2215667"/>
              <a:gd name="connsiteX402" fmla="*/ 750892 w 2239947"/>
              <a:gd name="connsiteY402" fmla="*/ 2034775 h 2215667"/>
              <a:gd name="connsiteX403" fmla="*/ 735403 w 2239947"/>
              <a:gd name="connsiteY403" fmla="*/ 2028819 h 2215667"/>
              <a:gd name="connsiteX404" fmla="*/ 735403 w 2239947"/>
              <a:gd name="connsiteY404" fmla="*/ 2023068 h 2215667"/>
              <a:gd name="connsiteX405" fmla="*/ 732180 w 2239947"/>
              <a:gd name="connsiteY405" fmla="*/ 2028819 h 2215667"/>
              <a:gd name="connsiteX406" fmla="*/ 710558 w 2239947"/>
              <a:gd name="connsiteY406" fmla="*/ 2016907 h 2215667"/>
              <a:gd name="connsiteX407" fmla="*/ 704009 w 2239947"/>
              <a:gd name="connsiteY407" fmla="*/ 2039909 h 2215667"/>
              <a:gd name="connsiteX408" fmla="*/ 685610 w 2239947"/>
              <a:gd name="connsiteY408" fmla="*/ 2033748 h 2215667"/>
              <a:gd name="connsiteX409" fmla="*/ 679476 w 2239947"/>
              <a:gd name="connsiteY409" fmla="*/ 2033748 h 2215667"/>
              <a:gd name="connsiteX410" fmla="*/ 673239 w 2239947"/>
              <a:gd name="connsiteY410" fmla="*/ 2022247 h 2215667"/>
              <a:gd name="connsiteX411" fmla="*/ 667106 w 2239947"/>
              <a:gd name="connsiteY411" fmla="*/ 2022041 h 2215667"/>
              <a:gd name="connsiteX412" fmla="*/ 636336 w 2239947"/>
              <a:gd name="connsiteY412" fmla="*/ 1993083 h 2215667"/>
              <a:gd name="connsiteX413" fmla="*/ 608373 w 2239947"/>
              <a:gd name="connsiteY413" fmla="*/ 1992673 h 2215667"/>
              <a:gd name="connsiteX414" fmla="*/ 593092 w 2239947"/>
              <a:gd name="connsiteY414" fmla="*/ 1963714 h 2215667"/>
              <a:gd name="connsiteX415" fmla="*/ 550055 w 2239947"/>
              <a:gd name="connsiteY415" fmla="*/ 1934345 h 2215667"/>
              <a:gd name="connsiteX416" fmla="*/ 534774 w 2239947"/>
              <a:gd name="connsiteY416" fmla="*/ 1922639 h 2215667"/>
              <a:gd name="connsiteX417" fmla="*/ 525211 w 2239947"/>
              <a:gd name="connsiteY417" fmla="*/ 1934140 h 2215667"/>
              <a:gd name="connsiteX418" fmla="*/ 506811 w 2239947"/>
              <a:gd name="connsiteY418" fmla="*/ 1916478 h 2215667"/>
              <a:gd name="connsiteX419" fmla="*/ 503796 w 2239947"/>
              <a:gd name="connsiteY419" fmla="*/ 1910727 h 2215667"/>
              <a:gd name="connsiteX420" fmla="*/ 485605 w 2239947"/>
              <a:gd name="connsiteY420" fmla="*/ 1881563 h 2215667"/>
              <a:gd name="connsiteX421" fmla="*/ 451612 w 2239947"/>
              <a:gd name="connsiteY421" fmla="*/ 1858150 h 2215667"/>
              <a:gd name="connsiteX422" fmla="*/ 436123 w 2239947"/>
              <a:gd name="connsiteY422" fmla="*/ 1863696 h 2215667"/>
              <a:gd name="connsiteX423" fmla="*/ 433212 w 2239947"/>
              <a:gd name="connsiteY423" fmla="*/ 1852195 h 2215667"/>
              <a:gd name="connsiteX424" fmla="*/ 430198 w 2239947"/>
              <a:gd name="connsiteY424" fmla="*/ 1846444 h 2215667"/>
              <a:gd name="connsiteX425" fmla="*/ 423857 w 2239947"/>
              <a:gd name="connsiteY425" fmla="*/ 1846239 h 2215667"/>
              <a:gd name="connsiteX426" fmla="*/ 417723 w 2239947"/>
              <a:gd name="connsiteY426" fmla="*/ 1846239 h 2215667"/>
              <a:gd name="connsiteX427" fmla="*/ 417723 w 2239947"/>
              <a:gd name="connsiteY427" fmla="*/ 1840488 h 2215667"/>
              <a:gd name="connsiteX428" fmla="*/ 405561 w 2239947"/>
              <a:gd name="connsiteY428" fmla="*/ 1828782 h 2215667"/>
              <a:gd name="connsiteX429" fmla="*/ 389864 w 2239947"/>
              <a:gd name="connsiteY429" fmla="*/ 1828576 h 2215667"/>
              <a:gd name="connsiteX430" fmla="*/ 387161 w 2239947"/>
              <a:gd name="connsiteY430" fmla="*/ 1805574 h 2215667"/>
              <a:gd name="connsiteX431" fmla="*/ 368658 w 2239947"/>
              <a:gd name="connsiteY431" fmla="*/ 1799618 h 2215667"/>
              <a:gd name="connsiteX432" fmla="*/ 362524 w 2239947"/>
              <a:gd name="connsiteY432" fmla="*/ 1782366 h 2215667"/>
              <a:gd name="connsiteX433" fmla="*/ 319488 w 2239947"/>
              <a:gd name="connsiteY433" fmla="*/ 1752997 h 2215667"/>
              <a:gd name="connsiteX434" fmla="*/ 303791 w 2239947"/>
              <a:gd name="connsiteY434" fmla="*/ 1764088 h 2215667"/>
              <a:gd name="connsiteX435" fmla="*/ 303999 w 2239947"/>
              <a:gd name="connsiteY435" fmla="*/ 1747041 h 2215667"/>
              <a:gd name="connsiteX436" fmla="*/ 276555 w 2239947"/>
              <a:gd name="connsiteY436" fmla="*/ 1711922 h 2215667"/>
              <a:gd name="connsiteX437" fmla="*/ 267512 w 2239947"/>
              <a:gd name="connsiteY437" fmla="*/ 1694670 h 2215667"/>
              <a:gd name="connsiteX438" fmla="*/ 255141 w 2239947"/>
              <a:gd name="connsiteY438" fmla="*/ 1688714 h 2215667"/>
              <a:gd name="connsiteX439" fmla="*/ 245993 w 2239947"/>
              <a:gd name="connsiteY439" fmla="*/ 1671360 h 2215667"/>
              <a:gd name="connsiteX440" fmla="*/ 236742 w 2239947"/>
              <a:gd name="connsiteY440" fmla="*/ 1671155 h 2215667"/>
              <a:gd name="connsiteX441" fmla="*/ 221668 w 2239947"/>
              <a:gd name="connsiteY441" fmla="*/ 1636446 h 2215667"/>
              <a:gd name="connsiteX442" fmla="*/ 206179 w 2239947"/>
              <a:gd name="connsiteY442" fmla="*/ 1624534 h 2215667"/>
              <a:gd name="connsiteX443" fmla="*/ 187884 w 2239947"/>
              <a:gd name="connsiteY443" fmla="*/ 1612827 h 2215667"/>
              <a:gd name="connsiteX444" fmla="*/ 163455 w 2239947"/>
              <a:gd name="connsiteY444" fmla="*/ 1572368 h 2215667"/>
              <a:gd name="connsiteX445" fmla="*/ 151188 w 2239947"/>
              <a:gd name="connsiteY445" fmla="*/ 1549366 h 2215667"/>
              <a:gd name="connsiteX446" fmla="*/ 142041 w 2239947"/>
              <a:gd name="connsiteY446" fmla="*/ 1543410 h 2215667"/>
              <a:gd name="connsiteX447" fmla="*/ 142249 w 2239947"/>
              <a:gd name="connsiteY447" fmla="*/ 1531703 h 2215667"/>
              <a:gd name="connsiteX448" fmla="*/ 136115 w 2239947"/>
              <a:gd name="connsiteY448" fmla="*/ 1531703 h 2215667"/>
              <a:gd name="connsiteX449" fmla="*/ 133101 w 2239947"/>
              <a:gd name="connsiteY449" fmla="*/ 1514246 h 2215667"/>
              <a:gd name="connsiteX450" fmla="*/ 126967 w 2239947"/>
              <a:gd name="connsiteY450" fmla="*/ 1508496 h 2215667"/>
              <a:gd name="connsiteX451" fmla="*/ 111686 w 2239947"/>
              <a:gd name="connsiteY451" fmla="*/ 1485494 h 2215667"/>
              <a:gd name="connsiteX452" fmla="*/ 87881 w 2239947"/>
              <a:gd name="connsiteY452" fmla="*/ 1415973 h 2215667"/>
              <a:gd name="connsiteX453" fmla="*/ 79149 w 2239947"/>
              <a:gd name="connsiteY453" fmla="*/ 1375719 h 2215667"/>
              <a:gd name="connsiteX454" fmla="*/ 69793 w 2239947"/>
              <a:gd name="connsiteY454" fmla="*/ 1369763 h 2215667"/>
              <a:gd name="connsiteX455" fmla="*/ 63868 w 2239947"/>
              <a:gd name="connsiteY455" fmla="*/ 1340805 h 2215667"/>
              <a:gd name="connsiteX456" fmla="*/ 61269 w 2239947"/>
              <a:gd name="connsiteY456" fmla="*/ 1306302 h 2215667"/>
              <a:gd name="connsiteX457" fmla="*/ 55344 w 2239947"/>
              <a:gd name="connsiteY457" fmla="*/ 1288845 h 2215667"/>
              <a:gd name="connsiteX458" fmla="*/ 55552 w 2239947"/>
              <a:gd name="connsiteY458" fmla="*/ 1277344 h 2215667"/>
              <a:gd name="connsiteX459" fmla="*/ 46196 w 2239947"/>
              <a:gd name="connsiteY459" fmla="*/ 1260092 h 2215667"/>
              <a:gd name="connsiteX460" fmla="*/ 46612 w 2239947"/>
              <a:gd name="connsiteY460" fmla="*/ 1242738 h 2215667"/>
              <a:gd name="connsiteX461" fmla="*/ 40479 w 2239947"/>
              <a:gd name="connsiteY461" fmla="*/ 1236884 h 2215667"/>
              <a:gd name="connsiteX462" fmla="*/ 40895 w 2239947"/>
              <a:gd name="connsiteY462" fmla="*/ 1213779 h 2215667"/>
              <a:gd name="connsiteX463" fmla="*/ 31539 w 2239947"/>
              <a:gd name="connsiteY463" fmla="*/ 1207823 h 2215667"/>
              <a:gd name="connsiteX464" fmla="*/ 22599 w 2239947"/>
              <a:gd name="connsiteY464" fmla="*/ 1179071 h 2215667"/>
              <a:gd name="connsiteX465" fmla="*/ 20208 w 2239947"/>
              <a:gd name="connsiteY465" fmla="*/ 1133066 h 2215667"/>
              <a:gd name="connsiteX466" fmla="*/ 145 w 2239947"/>
              <a:gd name="connsiteY466" fmla="*/ 1000495 h 2215667"/>
              <a:gd name="connsiteX467" fmla="*/ 977 w 2239947"/>
              <a:gd name="connsiteY467" fmla="*/ 931283 h 2215667"/>
              <a:gd name="connsiteX468" fmla="*/ 8357 w 2239947"/>
              <a:gd name="connsiteY468" fmla="*/ 856423 h 2215667"/>
              <a:gd name="connsiteX469" fmla="*/ 18441 w 2239947"/>
              <a:gd name="connsiteY469" fmla="*/ 787622 h 2215667"/>
              <a:gd name="connsiteX470" fmla="*/ 28732 w 2239947"/>
              <a:gd name="connsiteY470" fmla="*/ 712967 h 2215667"/>
              <a:gd name="connsiteX471" fmla="*/ 29148 w 2239947"/>
              <a:gd name="connsiteY471" fmla="*/ 678464 h 2215667"/>
              <a:gd name="connsiteX472" fmla="*/ 38712 w 2239947"/>
              <a:gd name="connsiteY472" fmla="*/ 655667 h 2215667"/>
              <a:gd name="connsiteX473" fmla="*/ 45261 w 2239947"/>
              <a:gd name="connsiteY473" fmla="*/ 638312 h 2215667"/>
              <a:gd name="connsiteX474" fmla="*/ 51914 w 2239947"/>
              <a:gd name="connsiteY474" fmla="*/ 603809 h 2215667"/>
              <a:gd name="connsiteX475" fmla="*/ 80501 w 2239947"/>
              <a:gd name="connsiteY475" fmla="*/ 546714 h 2215667"/>
              <a:gd name="connsiteX476" fmla="*/ 87050 w 2239947"/>
              <a:gd name="connsiteY476" fmla="*/ 523815 h 2215667"/>
              <a:gd name="connsiteX477" fmla="*/ 93391 w 2239947"/>
              <a:gd name="connsiteY477" fmla="*/ 518064 h 2215667"/>
              <a:gd name="connsiteX478" fmla="*/ 99836 w 2239947"/>
              <a:gd name="connsiteY478" fmla="*/ 500812 h 2215667"/>
              <a:gd name="connsiteX479" fmla="*/ 128319 w 2239947"/>
              <a:gd name="connsiteY479" fmla="*/ 455219 h 2215667"/>
              <a:gd name="connsiteX480" fmla="*/ 147654 w 2239947"/>
              <a:gd name="connsiteY480" fmla="*/ 415273 h 2215667"/>
              <a:gd name="connsiteX481" fmla="*/ 160128 w 2239947"/>
              <a:gd name="connsiteY481" fmla="*/ 409728 h 2215667"/>
              <a:gd name="connsiteX482" fmla="*/ 163247 w 2239947"/>
              <a:gd name="connsiteY482" fmla="*/ 398021 h 2215667"/>
              <a:gd name="connsiteX483" fmla="*/ 169588 w 2239947"/>
              <a:gd name="connsiteY483" fmla="*/ 386725 h 2215667"/>
              <a:gd name="connsiteX484" fmla="*/ 176137 w 2239947"/>
              <a:gd name="connsiteY484" fmla="*/ 375224 h 2215667"/>
              <a:gd name="connsiteX485" fmla="*/ 185493 w 2239947"/>
              <a:gd name="connsiteY485" fmla="*/ 358178 h 2215667"/>
              <a:gd name="connsiteX486" fmla="*/ 188715 w 2239947"/>
              <a:gd name="connsiteY486" fmla="*/ 358383 h 2215667"/>
              <a:gd name="connsiteX487" fmla="*/ 191626 w 2239947"/>
              <a:gd name="connsiteY487" fmla="*/ 355816 h 2215667"/>
              <a:gd name="connsiteX488" fmla="*/ 190275 w 2239947"/>
              <a:gd name="connsiteY488" fmla="*/ 355816 h 2215667"/>
              <a:gd name="connsiteX489" fmla="*/ 192873 w 2239947"/>
              <a:gd name="connsiteY489" fmla="*/ 354584 h 2215667"/>
              <a:gd name="connsiteX490" fmla="*/ 213872 w 2239947"/>
              <a:gd name="connsiteY490" fmla="*/ 318335 h 2215667"/>
              <a:gd name="connsiteX491" fmla="*/ 220213 w 2239947"/>
              <a:gd name="connsiteY491" fmla="*/ 318335 h 2215667"/>
              <a:gd name="connsiteX492" fmla="*/ 220421 w 2239947"/>
              <a:gd name="connsiteY492" fmla="*/ 306936 h 2215667"/>
              <a:gd name="connsiteX493" fmla="*/ 232895 w 2239947"/>
              <a:gd name="connsiteY493" fmla="*/ 306936 h 2215667"/>
              <a:gd name="connsiteX494" fmla="*/ 239340 w 2239947"/>
              <a:gd name="connsiteY494" fmla="*/ 289685 h 2215667"/>
              <a:gd name="connsiteX495" fmla="*/ 270630 w 2239947"/>
              <a:gd name="connsiteY495" fmla="*/ 273049 h 2215667"/>
              <a:gd name="connsiteX496" fmla="*/ 279986 w 2239947"/>
              <a:gd name="connsiteY496" fmla="*/ 267298 h 2215667"/>
              <a:gd name="connsiteX497" fmla="*/ 298801 w 2239947"/>
              <a:gd name="connsiteY497" fmla="*/ 244502 h 2215667"/>
              <a:gd name="connsiteX498" fmla="*/ 314498 w 2239947"/>
              <a:gd name="connsiteY498" fmla="*/ 244707 h 2215667"/>
              <a:gd name="connsiteX499" fmla="*/ 314706 w 2239947"/>
              <a:gd name="connsiteY499" fmla="*/ 233206 h 2215667"/>
              <a:gd name="connsiteX500" fmla="*/ 326973 w 2239947"/>
              <a:gd name="connsiteY500" fmla="*/ 233309 h 2215667"/>
              <a:gd name="connsiteX501" fmla="*/ 333314 w 2239947"/>
              <a:gd name="connsiteY501" fmla="*/ 222013 h 2215667"/>
              <a:gd name="connsiteX502" fmla="*/ 345892 w 2239947"/>
              <a:gd name="connsiteY502" fmla="*/ 216262 h 2215667"/>
              <a:gd name="connsiteX503" fmla="*/ 361485 w 2239947"/>
              <a:gd name="connsiteY503" fmla="*/ 204967 h 2215667"/>
              <a:gd name="connsiteX504" fmla="*/ 364707 w 2239947"/>
              <a:gd name="connsiteY504" fmla="*/ 193671 h 2215667"/>
              <a:gd name="connsiteX505" fmla="*/ 374063 w 2239947"/>
              <a:gd name="connsiteY505" fmla="*/ 193671 h 2215667"/>
              <a:gd name="connsiteX506" fmla="*/ 380404 w 2239947"/>
              <a:gd name="connsiteY506" fmla="*/ 182375 h 2215667"/>
              <a:gd name="connsiteX507" fmla="*/ 389760 w 2239947"/>
              <a:gd name="connsiteY507" fmla="*/ 182375 h 2215667"/>
              <a:gd name="connsiteX508" fmla="*/ 396101 w 2239947"/>
              <a:gd name="connsiteY508" fmla="*/ 170874 h 2215667"/>
              <a:gd name="connsiteX509" fmla="*/ 417931 w 2239947"/>
              <a:gd name="connsiteY509" fmla="*/ 165534 h 2215667"/>
              <a:gd name="connsiteX510" fmla="*/ 421258 w 2239947"/>
              <a:gd name="connsiteY510" fmla="*/ 159784 h 2215667"/>
              <a:gd name="connsiteX511" fmla="*/ 433524 w 2239947"/>
              <a:gd name="connsiteY511" fmla="*/ 154136 h 2215667"/>
              <a:gd name="connsiteX512" fmla="*/ 436955 w 2239947"/>
              <a:gd name="connsiteY512" fmla="*/ 148385 h 2215667"/>
              <a:gd name="connsiteX513" fmla="*/ 449221 w 2239947"/>
              <a:gd name="connsiteY513" fmla="*/ 148590 h 2215667"/>
              <a:gd name="connsiteX514" fmla="*/ 461903 w 2239947"/>
              <a:gd name="connsiteY514" fmla="*/ 137295 h 2215667"/>
              <a:gd name="connsiteX515" fmla="*/ 486540 w 2239947"/>
              <a:gd name="connsiteY515" fmla="*/ 137500 h 2215667"/>
              <a:gd name="connsiteX516" fmla="*/ 489971 w 2239947"/>
              <a:gd name="connsiteY516" fmla="*/ 126204 h 2215667"/>
              <a:gd name="connsiteX517" fmla="*/ 511905 w 2239947"/>
              <a:gd name="connsiteY517" fmla="*/ 120659 h 2215667"/>
              <a:gd name="connsiteX518" fmla="*/ 533735 w 2239947"/>
              <a:gd name="connsiteY518" fmla="*/ 103818 h 2215667"/>
              <a:gd name="connsiteX519" fmla="*/ 546105 w 2239947"/>
              <a:gd name="connsiteY519" fmla="*/ 109569 h 2215667"/>
              <a:gd name="connsiteX520" fmla="*/ 549432 w 2239947"/>
              <a:gd name="connsiteY520" fmla="*/ 103818 h 2215667"/>
              <a:gd name="connsiteX521" fmla="*/ 558579 w 2239947"/>
              <a:gd name="connsiteY521" fmla="*/ 109774 h 2215667"/>
              <a:gd name="connsiteX522" fmla="*/ 580617 w 2239947"/>
              <a:gd name="connsiteY522" fmla="*/ 87080 h 2215667"/>
              <a:gd name="connsiteX523" fmla="*/ 586751 w 2239947"/>
              <a:gd name="connsiteY523" fmla="*/ 87080 h 2215667"/>
              <a:gd name="connsiteX524" fmla="*/ 589973 w 2239947"/>
              <a:gd name="connsiteY524" fmla="*/ 81535 h 2215667"/>
              <a:gd name="connsiteX525" fmla="*/ 633633 w 2239947"/>
              <a:gd name="connsiteY525" fmla="*/ 70444 h 2215667"/>
              <a:gd name="connsiteX526" fmla="*/ 658582 w 2239947"/>
              <a:gd name="connsiteY526" fmla="*/ 59354 h 2215667"/>
              <a:gd name="connsiteX527" fmla="*/ 692886 w 2239947"/>
              <a:gd name="connsiteY527" fmla="*/ 54014 h 2215667"/>
              <a:gd name="connsiteX528" fmla="*/ 695901 w 2239947"/>
              <a:gd name="connsiteY528" fmla="*/ 48366 h 2215667"/>
              <a:gd name="connsiteX529" fmla="*/ 711806 w 2239947"/>
              <a:gd name="connsiteY529" fmla="*/ 42616 h 2215667"/>
              <a:gd name="connsiteX530" fmla="*/ 755258 w 2239947"/>
              <a:gd name="connsiteY530" fmla="*/ 31936 h 2215667"/>
              <a:gd name="connsiteX531" fmla="*/ 758377 w 2239947"/>
              <a:gd name="connsiteY531" fmla="*/ 31936 h 2215667"/>
              <a:gd name="connsiteX532" fmla="*/ 773866 w 2239947"/>
              <a:gd name="connsiteY532" fmla="*/ 26391 h 2215667"/>
              <a:gd name="connsiteX533" fmla="*/ 795696 w 2239947"/>
              <a:gd name="connsiteY533" fmla="*/ 26596 h 2215667"/>
              <a:gd name="connsiteX534" fmla="*/ 805051 w 2239947"/>
              <a:gd name="connsiteY534" fmla="*/ 20846 h 2215667"/>
              <a:gd name="connsiteX535" fmla="*/ 826881 w 2239947"/>
              <a:gd name="connsiteY535" fmla="*/ 21257 h 2215667"/>
              <a:gd name="connsiteX536" fmla="*/ 845697 w 2239947"/>
              <a:gd name="connsiteY536" fmla="*/ 9961 h 2215667"/>
              <a:gd name="connsiteX537" fmla="*/ 864200 w 2239947"/>
              <a:gd name="connsiteY537" fmla="*/ 10166 h 2215667"/>
              <a:gd name="connsiteX538" fmla="*/ 879689 w 2239947"/>
              <a:gd name="connsiteY538" fmla="*/ 16225 h 2215667"/>
              <a:gd name="connsiteX539" fmla="*/ 889149 w 2239947"/>
              <a:gd name="connsiteY539" fmla="*/ 10474 h 2215667"/>
              <a:gd name="connsiteX540" fmla="*/ 923142 w 2239947"/>
              <a:gd name="connsiteY540" fmla="*/ 10885 h 2215667"/>
              <a:gd name="connsiteX541" fmla="*/ 932809 w 2239947"/>
              <a:gd name="connsiteY541" fmla="*/ 5340 h 2215667"/>
              <a:gd name="connsiteX542" fmla="*/ 963787 w 2239947"/>
              <a:gd name="connsiteY542" fmla="*/ 5751 h 2215667"/>
              <a:gd name="connsiteX543" fmla="*/ 966802 w 2239947"/>
              <a:gd name="connsiteY543" fmla="*/ 0 h 2215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</a:cxnLst>
            <a:rect l="l" t="t" r="r" b="b"/>
            <a:pathLst>
              <a:path w="2239947" h="2215667">
                <a:moveTo>
                  <a:pt x="1296228" y="2204622"/>
                </a:moveTo>
                <a:cubicBezTo>
                  <a:pt x="1297787" y="2207600"/>
                  <a:pt x="1293629" y="2211707"/>
                  <a:pt x="1292798" y="2210167"/>
                </a:cubicBezTo>
                <a:cubicBezTo>
                  <a:pt x="1291238" y="2207189"/>
                  <a:pt x="1295396" y="2203081"/>
                  <a:pt x="1296228" y="2204622"/>
                </a:cubicBezTo>
                <a:close/>
                <a:moveTo>
                  <a:pt x="1420036" y="2204211"/>
                </a:moveTo>
                <a:cubicBezTo>
                  <a:pt x="1419932" y="2209756"/>
                  <a:pt x="1416086" y="2208627"/>
                  <a:pt x="1413695" y="2209962"/>
                </a:cubicBezTo>
                <a:cubicBezTo>
                  <a:pt x="1413799" y="2204314"/>
                  <a:pt x="1417645" y="2205443"/>
                  <a:pt x="1420036" y="2204211"/>
                </a:cubicBezTo>
                <a:close/>
                <a:moveTo>
                  <a:pt x="1428768" y="2198871"/>
                </a:moveTo>
                <a:cubicBezTo>
                  <a:pt x="1430327" y="2201746"/>
                  <a:pt x="1426377" y="2206162"/>
                  <a:pt x="1425545" y="2204622"/>
                </a:cubicBezTo>
                <a:cubicBezTo>
                  <a:pt x="1423986" y="2201541"/>
                  <a:pt x="1427936" y="2197125"/>
                  <a:pt x="1428768" y="2198871"/>
                </a:cubicBezTo>
                <a:close/>
                <a:moveTo>
                  <a:pt x="1353714" y="2198871"/>
                </a:moveTo>
                <a:cubicBezTo>
                  <a:pt x="1355273" y="2201849"/>
                  <a:pt x="1351427" y="2206162"/>
                  <a:pt x="1350595" y="2204622"/>
                </a:cubicBezTo>
                <a:cubicBezTo>
                  <a:pt x="1348932" y="2201644"/>
                  <a:pt x="1352986" y="2197228"/>
                  <a:pt x="1353714" y="2198871"/>
                </a:cubicBezTo>
                <a:close/>
                <a:moveTo>
                  <a:pt x="1402780" y="2198460"/>
                </a:moveTo>
                <a:cubicBezTo>
                  <a:pt x="1402572" y="2204006"/>
                  <a:pt x="1398829" y="2202671"/>
                  <a:pt x="1396439" y="2204006"/>
                </a:cubicBezTo>
                <a:cubicBezTo>
                  <a:pt x="1396542" y="2198358"/>
                  <a:pt x="1400285" y="2199693"/>
                  <a:pt x="1402780" y="2198460"/>
                </a:cubicBezTo>
                <a:close/>
                <a:moveTo>
                  <a:pt x="1331884" y="2192710"/>
                </a:moveTo>
                <a:cubicBezTo>
                  <a:pt x="1333963" y="2191991"/>
                  <a:pt x="1340408" y="2205443"/>
                  <a:pt x="1341032" y="2192915"/>
                </a:cubicBezTo>
                <a:cubicBezTo>
                  <a:pt x="1349140" y="2204108"/>
                  <a:pt x="1332715" y="2213658"/>
                  <a:pt x="1325335" y="2215507"/>
                </a:cubicBezTo>
                <a:cubicBezTo>
                  <a:pt x="1320449" y="2216739"/>
                  <a:pt x="1321281" y="2210475"/>
                  <a:pt x="1319202" y="2209756"/>
                </a:cubicBezTo>
                <a:cubicBezTo>
                  <a:pt x="1315875" y="2208729"/>
                  <a:pt x="1313692" y="2218074"/>
                  <a:pt x="1309846" y="2209756"/>
                </a:cubicBezTo>
                <a:cubicBezTo>
                  <a:pt x="1312237" y="2200720"/>
                  <a:pt x="1322944" y="2204724"/>
                  <a:pt x="1328557" y="2198460"/>
                </a:cubicBezTo>
                <a:cubicBezTo>
                  <a:pt x="1328557" y="2198358"/>
                  <a:pt x="1333235" y="2192299"/>
                  <a:pt x="1331884" y="2192710"/>
                </a:cubicBezTo>
                <a:close/>
                <a:moveTo>
                  <a:pt x="1457771" y="2187370"/>
                </a:moveTo>
                <a:cubicBezTo>
                  <a:pt x="1459330" y="2190451"/>
                  <a:pt x="1455172" y="2194558"/>
                  <a:pt x="1454340" y="2193121"/>
                </a:cubicBezTo>
                <a:cubicBezTo>
                  <a:pt x="1452781" y="2190040"/>
                  <a:pt x="1456939" y="2185727"/>
                  <a:pt x="1457771" y="2187370"/>
                </a:cubicBezTo>
                <a:close/>
                <a:moveTo>
                  <a:pt x="917944" y="2094642"/>
                </a:moveTo>
                <a:cubicBezTo>
                  <a:pt x="917840" y="2100187"/>
                  <a:pt x="913994" y="2099058"/>
                  <a:pt x="911603" y="2100393"/>
                </a:cubicBezTo>
                <a:cubicBezTo>
                  <a:pt x="911811" y="2094848"/>
                  <a:pt x="915553" y="2095875"/>
                  <a:pt x="917944" y="2094642"/>
                </a:cubicBezTo>
                <a:close/>
                <a:moveTo>
                  <a:pt x="854429" y="2054183"/>
                </a:moveTo>
                <a:cubicBezTo>
                  <a:pt x="854325" y="2059728"/>
                  <a:pt x="850583" y="2058701"/>
                  <a:pt x="848088" y="2059934"/>
                </a:cubicBezTo>
                <a:cubicBezTo>
                  <a:pt x="848296" y="2054388"/>
                  <a:pt x="852038" y="2055415"/>
                  <a:pt x="854429" y="2054183"/>
                </a:cubicBezTo>
                <a:close/>
                <a:moveTo>
                  <a:pt x="630619" y="1958375"/>
                </a:moveTo>
                <a:cubicBezTo>
                  <a:pt x="630515" y="1964125"/>
                  <a:pt x="627916" y="1965152"/>
                  <a:pt x="627292" y="1969876"/>
                </a:cubicBezTo>
                <a:cubicBezTo>
                  <a:pt x="630827" y="1972648"/>
                  <a:pt x="634361" y="1976140"/>
                  <a:pt x="636544" y="1981582"/>
                </a:cubicBezTo>
                <a:cubicBezTo>
                  <a:pt x="639663" y="1981377"/>
                  <a:pt x="642781" y="1981993"/>
                  <a:pt x="645900" y="1981788"/>
                </a:cubicBezTo>
                <a:cubicBezTo>
                  <a:pt x="648291" y="1981582"/>
                  <a:pt x="648810" y="1976140"/>
                  <a:pt x="649122" y="1976037"/>
                </a:cubicBezTo>
                <a:cubicBezTo>
                  <a:pt x="653904" y="1974702"/>
                  <a:pt x="659725" y="1988257"/>
                  <a:pt x="658374" y="1970286"/>
                </a:cubicBezTo>
                <a:cubicBezTo>
                  <a:pt x="656295" y="1957245"/>
                  <a:pt x="641014" y="1967925"/>
                  <a:pt x="633633" y="1964330"/>
                </a:cubicBezTo>
                <a:cubicBezTo>
                  <a:pt x="633425" y="1960839"/>
                  <a:pt x="633217" y="1957348"/>
                  <a:pt x="630619" y="1958375"/>
                </a:cubicBezTo>
                <a:close/>
                <a:moveTo>
                  <a:pt x="538309" y="1956321"/>
                </a:moveTo>
                <a:cubicBezTo>
                  <a:pt x="539036" y="1956732"/>
                  <a:pt x="539764" y="1958375"/>
                  <a:pt x="539764" y="1959915"/>
                </a:cubicBezTo>
                <a:cubicBezTo>
                  <a:pt x="539036" y="1966487"/>
                  <a:pt x="536541" y="1962996"/>
                  <a:pt x="536541" y="1959709"/>
                </a:cubicBezTo>
                <a:cubicBezTo>
                  <a:pt x="536853" y="1956526"/>
                  <a:pt x="537685" y="1955910"/>
                  <a:pt x="538309" y="1956321"/>
                </a:cubicBezTo>
                <a:close/>
                <a:moveTo>
                  <a:pt x="1977015" y="1875608"/>
                </a:moveTo>
                <a:cubicBezTo>
                  <a:pt x="1978574" y="1878483"/>
                  <a:pt x="1974728" y="1882898"/>
                  <a:pt x="1973896" y="1881358"/>
                </a:cubicBezTo>
                <a:cubicBezTo>
                  <a:pt x="1972233" y="1878380"/>
                  <a:pt x="1976183" y="1873965"/>
                  <a:pt x="1977015" y="1875608"/>
                </a:cubicBezTo>
                <a:close/>
                <a:moveTo>
                  <a:pt x="1971297" y="1875608"/>
                </a:moveTo>
                <a:cubicBezTo>
                  <a:pt x="1972857" y="1878586"/>
                  <a:pt x="1968698" y="1883001"/>
                  <a:pt x="1967971" y="1881358"/>
                </a:cubicBezTo>
                <a:cubicBezTo>
                  <a:pt x="1966308" y="1878380"/>
                  <a:pt x="1970466" y="1873965"/>
                  <a:pt x="1971297" y="1875608"/>
                </a:cubicBezTo>
                <a:close/>
                <a:moveTo>
                  <a:pt x="1994271" y="1864106"/>
                </a:moveTo>
                <a:cubicBezTo>
                  <a:pt x="1995934" y="1866982"/>
                  <a:pt x="1991984" y="1871397"/>
                  <a:pt x="1991152" y="1869857"/>
                </a:cubicBezTo>
                <a:cubicBezTo>
                  <a:pt x="1989593" y="1866879"/>
                  <a:pt x="1993439" y="1862463"/>
                  <a:pt x="1994271" y="1864106"/>
                </a:cubicBezTo>
                <a:close/>
                <a:moveTo>
                  <a:pt x="155139" y="1497611"/>
                </a:moveTo>
                <a:cubicBezTo>
                  <a:pt x="154307" y="1495968"/>
                  <a:pt x="150461" y="1500075"/>
                  <a:pt x="152020" y="1503156"/>
                </a:cubicBezTo>
                <a:cubicBezTo>
                  <a:pt x="152852" y="1504799"/>
                  <a:pt x="156698" y="1500589"/>
                  <a:pt x="155139" y="1497611"/>
                </a:cubicBezTo>
                <a:close/>
                <a:moveTo>
                  <a:pt x="1340200" y="1380648"/>
                </a:moveTo>
                <a:cubicBezTo>
                  <a:pt x="1339368" y="1379108"/>
                  <a:pt x="1335522" y="1383216"/>
                  <a:pt x="1337082" y="1386296"/>
                </a:cubicBezTo>
                <a:cubicBezTo>
                  <a:pt x="1337913" y="1387837"/>
                  <a:pt x="1341863" y="1383626"/>
                  <a:pt x="1340200" y="1380648"/>
                </a:cubicBezTo>
                <a:close/>
                <a:moveTo>
                  <a:pt x="1357144" y="1380135"/>
                </a:moveTo>
                <a:cubicBezTo>
                  <a:pt x="1353194" y="1379519"/>
                  <a:pt x="1349868" y="1380135"/>
                  <a:pt x="1349556" y="1386502"/>
                </a:cubicBezTo>
                <a:cubicBezTo>
                  <a:pt x="1354234" y="1395949"/>
                  <a:pt x="1364005" y="1389069"/>
                  <a:pt x="1368267" y="1380854"/>
                </a:cubicBezTo>
                <a:cubicBezTo>
                  <a:pt x="1365461" y="1382497"/>
                  <a:pt x="1360991" y="1380751"/>
                  <a:pt x="1357144" y="1380135"/>
                </a:cubicBezTo>
                <a:close/>
                <a:moveTo>
                  <a:pt x="1303089" y="1368634"/>
                </a:moveTo>
                <a:cubicBezTo>
                  <a:pt x="1303297" y="1400159"/>
                  <a:pt x="1319410" y="1377670"/>
                  <a:pt x="1321385" y="1397592"/>
                </a:cubicBezTo>
                <a:cubicBezTo>
                  <a:pt x="1327206" y="1398927"/>
                  <a:pt x="1328349" y="1391123"/>
                  <a:pt x="1333859" y="1392047"/>
                </a:cubicBezTo>
                <a:cubicBezTo>
                  <a:pt x="1336874" y="1360213"/>
                  <a:pt x="1309014" y="1384242"/>
                  <a:pt x="1303089" y="1368634"/>
                </a:cubicBezTo>
                <a:close/>
                <a:moveTo>
                  <a:pt x="465126" y="715945"/>
                </a:moveTo>
                <a:cubicBezTo>
                  <a:pt x="466685" y="719026"/>
                  <a:pt x="462735" y="723236"/>
                  <a:pt x="461903" y="721696"/>
                </a:cubicBezTo>
                <a:cubicBezTo>
                  <a:pt x="460344" y="718718"/>
                  <a:pt x="464294" y="714302"/>
                  <a:pt x="465126" y="715945"/>
                </a:cubicBezTo>
                <a:close/>
                <a:moveTo>
                  <a:pt x="470843" y="709989"/>
                </a:moveTo>
                <a:cubicBezTo>
                  <a:pt x="472403" y="713070"/>
                  <a:pt x="468556" y="717485"/>
                  <a:pt x="467725" y="715945"/>
                </a:cubicBezTo>
                <a:cubicBezTo>
                  <a:pt x="466165" y="712967"/>
                  <a:pt x="470012" y="708346"/>
                  <a:pt x="470843" y="709989"/>
                </a:cubicBezTo>
                <a:close/>
                <a:moveTo>
                  <a:pt x="479575" y="692327"/>
                </a:moveTo>
                <a:cubicBezTo>
                  <a:pt x="490075" y="702287"/>
                  <a:pt x="475625" y="708551"/>
                  <a:pt x="473234" y="704033"/>
                </a:cubicBezTo>
                <a:cubicBezTo>
                  <a:pt x="471987" y="701569"/>
                  <a:pt x="481135" y="697050"/>
                  <a:pt x="479575" y="692327"/>
                </a:cubicBezTo>
                <a:close/>
                <a:moveTo>
                  <a:pt x="482382" y="687192"/>
                </a:moveTo>
                <a:cubicBezTo>
                  <a:pt x="470635" y="688527"/>
                  <a:pt x="457745" y="694278"/>
                  <a:pt x="445063" y="695510"/>
                </a:cubicBezTo>
                <a:cubicBezTo>
                  <a:pt x="439138" y="696023"/>
                  <a:pt x="442672" y="714405"/>
                  <a:pt x="435603" y="712556"/>
                </a:cubicBezTo>
                <a:cubicBezTo>
                  <a:pt x="429574" y="698693"/>
                  <a:pt x="418451" y="712762"/>
                  <a:pt x="417100" y="712146"/>
                </a:cubicBezTo>
                <a:cubicBezTo>
                  <a:pt x="415852" y="711735"/>
                  <a:pt x="417619" y="705265"/>
                  <a:pt x="413877" y="706395"/>
                </a:cubicBezTo>
                <a:cubicBezTo>
                  <a:pt x="413253" y="706498"/>
                  <a:pt x="408680" y="717075"/>
                  <a:pt x="407536" y="717896"/>
                </a:cubicBezTo>
                <a:cubicBezTo>
                  <a:pt x="398908" y="724879"/>
                  <a:pt x="390072" y="718512"/>
                  <a:pt x="382795" y="723441"/>
                </a:cubicBezTo>
                <a:cubicBezTo>
                  <a:pt x="381444" y="724366"/>
                  <a:pt x="377909" y="733299"/>
                  <a:pt x="376246" y="734840"/>
                </a:cubicBezTo>
                <a:cubicBezTo>
                  <a:pt x="371880" y="738947"/>
                  <a:pt x="368138" y="736175"/>
                  <a:pt x="363876" y="740385"/>
                </a:cubicBezTo>
                <a:cubicBezTo>
                  <a:pt x="363252" y="740898"/>
                  <a:pt x="361901" y="744595"/>
                  <a:pt x="360549" y="746135"/>
                </a:cubicBezTo>
                <a:cubicBezTo>
                  <a:pt x="354520" y="753016"/>
                  <a:pt x="350466" y="760101"/>
                  <a:pt x="344853" y="763182"/>
                </a:cubicBezTo>
                <a:cubicBezTo>
                  <a:pt x="339655" y="763182"/>
                  <a:pt x="334561" y="762976"/>
                  <a:pt x="329364" y="762976"/>
                </a:cubicBezTo>
                <a:cubicBezTo>
                  <a:pt x="322191" y="775299"/>
                  <a:pt x="311795" y="790702"/>
                  <a:pt x="304207" y="791318"/>
                </a:cubicBezTo>
                <a:cubicBezTo>
                  <a:pt x="300776" y="791627"/>
                  <a:pt x="302336" y="795837"/>
                  <a:pt x="300776" y="797069"/>
                </a:cubicBezTo>
                <a:cubicBezTo>
                  <a:pt x="293708" y="803230"/>
                  <a:pt x="285807" y="807338"/>
                  <a:pt x="279154" y="814218"/>
                </a:cubicBezTo>
                <a:cubicBezTo>
                  <a:pt x="278738" y="814629"/>
                  <a:pt x="279258" y="819147"/>
                  <a:pt x="278946" y="819969"/>
                </a:cubicBezTo>
                <a:cubicBezTo>
                  <a:pt x="278219" y="821714"/>
                  <a:pt x="273957" y="818634"/>
                  <a:pt x="272813" y="819763"/>
                </a:cubicBezTo>
                <a:cubicBezTo>
                  <a:pt x="271046" y="821509"/>
                  <a:pt x="268447" y="828903"/>
                  <a:pt x="266472" y="831059"/>
                </a:cubicBezTo>
                <a:cubicBezTo>
                  <a:pt x="261170" y="836912"/>
                  <a:pt x="257740" y="846154"/>
                  <a:pt x="250567" y="842355"/>
                </a:cubicBezTo>
                <a:cubicBezTo>
                  <a:pt x="245993" y="845641"/>
                  <a:pt x="247761" y="863098"/>
                  <a:pt x="241108" y="871108"/>
                </a:cubicBezTo>
                <a:cubicBezTo>
                  <a:pt x="236949" y="876139"/>
                  <a:pt x="231752" y="871210"/>
                  <a:pt x="228425" y="876653"/>
                </a:cubicBezTo>
                <a:cubicBezTo>
                  <a:pt x="224475" y="882917"/>
                  <a:pt x="221253" y="895547"/>
                  <a:pt x="215639" y="905406"/>
                </a:cubicBezTo>
                <a:cubicBezTo>
                  <a:pt x="211169" y="913313"/>
                  <a:pt x="205244" y="918550"/>
                  <a:pt x="202957" y="922555"/>
                </a:cubicBezTo>
                <a:cubicBezTo>
                  <a:pt x="202125" y="923992"/>
                  <a:pt x="196720" y="932207"/>
                  <a:pt x="196616" y="933850"/>
                </a:cubicBezTo>
                <a:cubicBezTo>
                  <a:pt x="196096" y="945249"/>
                  <a:pt x="187572" y="947200"/>
                  <a:pt x="187052" y="956853"/>
                </a:cubicBezTo>
                <a:cubicBezTo>
                  <a:pt x="186844" y="963322"/>
                  <a:pt x="184869" y="959522"/>
                  <a:pt x="183934" y="962603"/>
                </a:cubicBezTo>
                <a:cubicBezTo>
                  <a:pt x="178008" y="981395"/>
                  <a:pt x="182478" y="1003884"/>
                  <a:pt x="189235" y="1020109"/>
                </a:cubicBezTo>
                <a:cubicBezTo>
                  <a:pt x="192873" y="1028940"/>
                  <a:pt x="200982" y="1041160"/>
                  <a:pt x="207739" y="1043522"/>
                </a:cubicBezTo>
                <a:cubicBezTo>
                  <a:pt x="216783" y="1021546"/>
                  <a:pt x="222500" y="992896"/>
                  <a:pt x="227386" y="963014"/>
                </a:cubicBezTo>
                <a:cubicBezTo>
                  <a:pt x="238301" y="962192"/>
                  <a:pt x="235286" y="934774"/>
                  <a:pt x="249424" y="940422"/>
                </a:cubicBezTo>
                <a:cubicBezTo>
                  <a:pt x="248072" y="924095"/>
                  <a:pt x="252854" y="917831"/>
                  <a:pt x="255765" y="917523"/>
                </a:cubicBezTo>
                <a:cubicBezTo>
                  <a:pt x="265848" y="916701"/>
                  <a:pt x="268863" y="878296"/>
                  <a:pt x="281129" y="888975"/>
                </a:cubicBezTo>
                <a:cubicBezTo>
                  <a:pt x="283416" y="868027"/>
                  <a:pt x="294643" y="857450"/>
                  <a:pt x="303375" y="848927"/>
                </a:cubicBezTo>
                <a:cubicBezTo>
                  <a:pt x="307845" y="844511"/>
                  <a:pt x="309716" y="846051"/>
                  <a:pt x="315850" y="843382"/>
                </a:cubicBezTo>
                <a:cubicBezTo>
                  <a:pt x="318241" y="842252"/>
                  <a:pt x="318345" y="838144"/>
                  <a:pt x="319072" y="837734"/>
                </a:cubicBezTo>
                <a:cubicBezTo>
                  <a:pt x="339135" y="825103"/>
                  <a:pt x="356391" y="814834"/>
                  <a:pt x="369489" y="792345"/>
                </a:cubicBezTo>
                <a:cubicBezTo>
                  <a:pt x="379053" y="792961"/>
                  <a:pt x="386642" y="789881"/>
                  <a:pt x="391319" y="781050"/>
                </a:cubicBezTo>
                <a:cubicBezTo>
                  <a:pt x="396829" y="778174"/>
                  <a:pt x="403274" y="769959"/>
                  <a:pt x="407016" y="769754"/>
                </a:cubicBezTo>
                <a:cubicBezTo>
                  <a:pt x="410031" y="769446"/>
                  <a:pt x="408991" y="764722"/>
                  <a:pt x="410135" y="764003"/>
                </a:cubicBezTo>
                <a:cubicBezTo>
                  <a:pt x="418555" y="758972"/>
                  <a:pt x="422713" y="762976"/>
                  <a:pt x="429054" y="758458"/>
                </a:cubicBezTo>
                <a:cubicBezTo>
                  <a:pt x="430614" y="757226"/>
                  <a:pt x="432485" y="749216"/>
                  <a:pt x="435187" y="747060"/>
                </a:cubicBezTo>
                <a:cubicBezTo>
                  <a:pt x="435811" y="746546"/>
                  <a:pt x="437578" y="747162"/>
                  <a:pt x="438306" y="747060"/>
                </a:cubicBezTo>
                <a:cubicBezTo>
                  <a:pt x="441633" y="746854"/>
                  <a:pt x="440073" y="742644"/>
                  <a:pt x="441529" y="741515"/>
                </a:cubicBezTo>
                <a:cubicBezTo>
                  <a:pt x="451300" y="733813"/>
                  <a:pt x="455458" y="737510"/>
                  <a:pt x="463359" y="741720"/>
                </a:cubicBezTo>
                <a:cubicBezTo>
                  <a:pt x="464086" y="736175"/>
                  <a:pt x="465854" y="736277"/>
                  <a:pt x="469492" y="735969"/>
                </a:cubicBezTo>
                <a:cubicBezTo>
                  <a:pt x="472818" y="735764"/>
                  <a:pt x="471259" y="731348"/>
                  <a:pt x="472610" y="730219"/>
                </a:cubicBezTo>
                <a:cubicBezTo>
                  <a:pt x="477392" y="726625"/>
                  <a:pt x="484669" y="728268"/>
                  <a:pt x="488307" y="724674"/>
                </a:cubicBezTo>
                <a:cubicBezTo>
                  <a:pt x="490698" y="722312"/>
                  <a:pt x="492361" y="710811"/>
                  <a:pt x="494648" y="707627"/>
                </a:cubicBezTo>
                <a:cubicBezTo>
                  <a:pt x="499742" y="700644"/>
                  <a:pt x="504108" y="704033"/>
                  <a:pt x="507435" y="696332"/>
                </a:cubicBezTo>
                <a:cubicBezTo>
                  <a:pt x="503069" y="691505"/>
                  <a:pt x="498599" y="688733"/>
                  <a:pt x="493713" y="687603"/>
                </a:cubicBezTo>
                <a:cubicBezTo>
                  <a:pt x="490075" y="686679"/>
                  <a:pt x="486332" y="686679"/>
                  <a:pt x="482382" y="687192"/>
                </a:cubicBezTo>
                <a:close/>
                <a:moveTo>
                  <a:pt x="67091" y="473497"/>
                </a:moveTo>
                <a:cubicBezTo>
                  <a:pt x="68650" y="476475"/>
                  <a:pt x="64700" y="480685"/>
                  <a:pt x="63868" y="479042"/>
                </a:cubicBezTo>
                <a:cubicBezTo>
                  <a:pt x="62309" y="476064"/>
                  <a:pt x="66259" y="471957"/>
                  <a:pt x="67091" y="473497"/>
                </a:cubicBezTo>
                <a:close/>
                <a:moveTo>
                  <a:pt x="216471" y="370090"/>
                </a:moveTo>
                <a:cubicBezTo>
                  <a:pt x="215639" y="368447"/>
                  <a:pt x="211689" y="372862"/>
                  <a:pt x="213248" y="375840"/>
                </a:cubicBezTo>
                <a:cubicBezTo>
                  <a:pt x="214184" y="377483"/>
                  <a:pt x="218030" y="373068"/>
                  <a:pt x="216471" y="370090"/>
                </a:cubicBezTo>
                <a:close/>
                <a:moveTo>
                  <a:pt x="966802" y="0"/>
                </a:moveTo>
                <a:cubicBezTo>
                  <a:pt x="970544" y="0"/>
                  <a:pt x="973455" y="4826"/>
                  <a:pt x="979276" y="5956"/>
                </a:cubicBezTo>
                <a:cubicBezTo>
                  <a:pt x="994661" y="9037"/>
                  <a:pt x="1015036" y="7496"/>
                  <a:pt x="1025743" y="6572"/>
                </a:cubicBezTo>
                <a:cubicBezTo>
                  <a:pt x="1027406" y="6367"/>
                  <a:pt x="1029797" y="822"/>
                  <a:pt x="1029070" y="822"/>
                </a:cubicBezTo>
                <a:cubicBezTo>
                  <a:pt x="1032188" y="822"/>
                  <a:pt x="1032708" y="5751"/>
                  <a:pt x="1035203" y="6778"/>
                </a:cubicBezTo>
                <a:cubicBezTo>
                  <a:pt x="1043103" y="10064"/>
                  <a:pt x="1051419" y="7496"/>
                  <a:pt x="1057033" y="6983"/>
                </a:cubicBezTo>
                <a:cubicBezTo>
                  <a:pt x="1058800" y="6880"/>
                  <a:pt x="1060775" y="1232"/>
                  <a:pt x="1060047" y="1232"/>
                </a:cubicBezTo>
                <a:cubicBezTo>
                  <a:pt x="1063166" y="1232"/>
                  <a:pt x="1063686" y="5956"/>
                  <a:pt x="1066181" y="6983"/>
                </a:cubicBezTo>
                <a:cubicBezTo>
                  <a:pt x="1088011" y="16122"/>
                  <a:pt x="1111816" y="5751"/>
                  <a:pt x="1131463" y="7907"/>
                </a:cubicBezTo>
                <a:cubicBezTo>
                  <a:pt x="1135933" y="8421"/>
                  <a:pt x="1137804" y="13350"/>
                  <a:pt x="1140611" y="13863"/>
                </a:cubicBezTo>
                <a:cubicBezTo>
                  <a:pt x="1139675" y="13658"/>
                  <a:pt x="1142482" y="8421"/>
                  <a:pt x="1143937" y="8112"/>
                </a:cubicBezTo>
                <a:cubicBezTo>
                  <a:pt x="1147056" y="7394"/>
                  <a:pt x="1147576" y="13555"/>
                  <a:pt x="1150174" y="13863"/>
                </a:cubicBezTo>
                <a:cubicBezTo>
                  <a:pt x="1159322" y="15198"/>
                  <a:pt x="1168158" y="12323"/>
                  <a:pt x="1177930" y="14274"/>
                </a:cubicBezTo>
                <a:cubicBezTo>
                  <a:pt x="1182816" y="15301"/>
                  <a:pt x="1188013" y="20127"/>
                  <a:pt x="1190404" y="20230"/>
                </a:cubicBezTo>
                <a:cubicBezTo>
                  <a:pt x="1196226" y="20435"/>
                  <a:pt x="1197473" y="13658"/>
                  <a:pt x="1202879" y="14685"/>
                </a:cubicBezTo>
                <a:cubicBezTo>
                  <a:pt x="1207972" y="15711"/>
                  <a:pt x="1217848" y="20332"/>
                  <a:pt x="1218160" y="26391"/>
                </a:cubicBezTo>
                <a:cubicBezTo>
                  <a:pt x="1227827" y="19100"/>
                  <a:pt x="1224916" y="26699"/>
                  <a:pt x="1230738" y="26596"/>
                </a:cubicBezTo>
                <a:cubicBezTo>
                  <a:pt x="1233856" y="26596"/>
                  <a:pt x="1236975" y="26904"/>
                  <a:pt x="1239990" y="26596"/>
                </a:cubicBezTo>
                <a:cubicBezTo>
                  <a:pt x="1241341" y="26494"/>
                  <a:pt x="1244148" y="20949"/>
                  <a:pt x="1243004" y="20846"/>
                </a:cubicBezTo>
                <a:cubicBezTo>
                  <a:pt x="1247890" y="21565"/>
                  <a:pt x="1252984" y="30807"/>
                  <a:pt x="1258701" y="32552"/>
                </a:cubicBezTo>
                <a:cubicBezTo>
                  <a:pt x="1267017" y="35120"/>
                  <a:pt x="1276581" y="30704"/>
                  <a:pt x="1286457" y="32963"/>
                </a:cubicBezTo>
                <a:cubicBezTo>
                  <a:pt x="1300906" y="36249"/>
                  <a:pt x="1313900" y="55247"/>
                  <a:pt x="1326790" y="39330"/>
                </a:cubicBezTo>
                <a:cubicBezTo>
                  <a:pt x="1335314" y="39843"/>
                  <a:pt x="1335106" y="47956"/>
                  <a:pt x="1339057" y="51036"/>
                </a:cubicBezTo>
                <a:cubicBezTo>
                  <a:pt x="1341344" y="52679"/>
                  <a:pt x="1345294" y="50831"/>
                  <a:pt x="1345190" y="56787"/>
                </a:cubicBezTo>
                <a:cubicBezTo>
                  <a:pt x="1353506" y="49599"/>
                  <a:pt x="1358600" y="55144"/>
                  <a:pt x="1367020" y="56992"/>
                </a:cubicBezTo>
                <a:cubicBezTo>
                  <a:pt x="1371282" y="57814"/>
                  <a:pt x="1373465" y="62332"/>
                  <a:pt x="1376168" y="62948"/>
                </a:cubicBezTo>
                <a:cubicBezTo>
                  <a:pt x="1390513" y="66234"/>
                  <a:pt x="1407042" y="63770"/>
                  <a:pt x="1422843" y="69212"/>
                </a:cubicBezTo>
                <a:cubicBezTo>
                  <a:pt x="1423882" y="69623"/>
                  <a:pt x="1428248" y="68083"/>
                  <a:pt x="1428976" y="69418"/>
                </a:cubicBezTo>
                <a:cubicBezTo>
                  <a:pt x="1429599" y="70650"/>
                  <a:pt x="1428040" y="80405"/>
                  <a:pt x="1428768" y="80919"/>
                </a:cubicBezTo>
                <a:cubicBezTo>
                  <a:pt x="1431679" y="83075"/>
                  <a:pt x="1433965" y="74039"/>
                  <a:pt x="1438228" y="75168"/>
                </a:cubicBezTo>
                <a:cubicBezTo>
                  <a:pt x="1438539" y="75271"/>
                  <a:pt x="1437916" y="80816"/>
                  <a:pt x="1438124" y="81124"/>
                </a:cubicBezTo>
                <a:cubicBezTo>
                  <a:pt x="1440307" y="85232"/>
                  <a:pt x="1450494" y="88312"/>
                  <a:pt x="1453509" y="86875"/>
                </a:cubicBezTo>
                <a:cubicBezTo>
                  <a:pt x="1453820" y="86772"/>
                  <a:pt x="1458914" y="81946"/>
                  <a:pt x="1456731" y="81329"/>
                </a:cubicBezTo>
                <a:cubicBezTo>
                  <a:pt x="1462345" y="82870"/>
                  <a:pt x="1466191" y="91496"/>
                  <a:pt x="1468998" y="92831"/>
                </a:cubicBezTo>
                <a:cubicBezTo>
                  <a:pt x="1479705" y="98068"/>
                  <a:pt x="1489268" y="95706"/>
                  <a:pt x="1496857" y="99197"/>
                </a:cubicBezTo>
                <a:cubicBezTo>
                  <a:pt x="1497065" y="99300"/>
                  <a:pt x="1496649" y="104332"/>
                  <a:pt x="1496857" y="104742"/>
                </a:cubicBezTo>
                <a:cubicBezTo>
                  <a:pt x="1497481" y="106385"/>
                  <a:pt x="1502055" y="104126"/>
                  <a:pt x="1503198" y="104948"/>
                </a:cubicBezTo>
                <a:cubicBezTo>
                  <a:pt x="1510683" y="110698"/>
                  <a:pt x="1518583" y="107310"/>
                  <a:pt x="1527731" y="110904"/>
                </a:cubicBezTo>
                <a:cubicBezTo>
                  <a:pt x="1531265" y="112239"/>
                  <a:pt x="1535112" y="116654"/>
                  <a:pt x="1537087" y="116860"/>
                </a:cubicBezTo>
                <a:cubicBezTo>
                  <a:pt x="1540101" y="117270"/>
                  <a:pt x="1538958" y="121994"/>
                  <a:pt x="1540101" y="122610"/>
                </a:cubicBezTo>
                <a:cubicBezTo>
                  <a:pt x="1543740" y="124972"/>
                  <a:pt x="1550393" y="126718"/>
                  <a:pt x="1555590" y="128772"/>
                </a:cubicBezTo>
                <a:cubicBezTo>
                  <a:pt x="1570455" y="134625"/>
                  <a:pt x="1580227" y="135138"/>
                  <a:pt x="1595820" y="134933"/>
                </a:cubicBezTo>
                <a:cubicBezTo>
                  <a:pt x="1605695" y="132366"/>
                  <a:pt x="1603824" y="150542"/>
                  <a:pt x="1611101" y="152390"/>
                </a:cubicBezTo>
                <a:cubicBezTo>
                  <a:pt x="1613804" y="138322"/>
                  <a:pt x="1630020" y="169128"/>
                  <a:pt x="1630020" y="141300"/>
                </a:cubicBezTo>
                <a:cubicBezTo>
                  <a:pt x="1633555" y="142224"/>
                  <a:pt x="1633139" y="150234"/>
                  <a:pt x="1632723" y="158346"/>
                </a:cubicBezTo>
                <a:cubicBezTo>
                  <a:pt x="1633347" y="165329"/>
                  <a:pt x="1636050" y="162043"/>
                  <a:pt x="1638856" y="158551"/>
                </a:cubicBezTo>
                <a:cubicBezTo>
                  <a:pt x="1646549" y="163480"/>
                  <a:pt x="1655489" y="166356"/>
                  <a:pt x="1666924" y="164713"/>
                </a:cubicBezTo>
                <a:cubicBezTo>
                  <a:pt x="1669315" y="177138"/>
                  <a:pt x="1682828" y="169744"/>
                  <a:pt x="1685323" y="182170"/>
                </a:cubicBezTo>
                <a:cubicBezTo>
                  <a:pt x="1694055" y="186996"/>
                  <a:pt x="1693536" y="174160"/>
                  <a:pt x="1701020" y="176624"/>
                </a:cubicBezTo>
                <a:cubicBezTo>
                  <a:pt x="1702683" y="184942"/>
                  <a:pt x="1705490" y="190796"/>
                  <a:pt x="1709960" y="194082"/>
                </a:cubicBezTo>
                <a:cubicBezTo>
                  <a:pt x="1723578" y="187818"/>
                  <a:pt x="1726489" y="203221"/>
                  <a:pt x="1731582" y="205788"/>
                </a:cubicBezTo>
                <a:cubicBezTo>
                  <a:pt x="1736364" y="208150"/>
                  <a:pt x="1742289" y="203632"/>
                  <a:pt x="1747071" y="205993"/>
                </a:cubicBezTo>
                <a:cubicBezTo>
                  <a:pt x="1747695" y="206301"/>
                  <a:pt x="1747903" y="210614"/>
                  <a:pt x="1750190" y="211744"/>
                </a:cubicBezTo>
                <a:cubicBezTo>
                  <a:pt x="1754556" y="213798"/>
                  <a:pt x="1756323" y="215338"/>
                  <a:pt x="1759338" y="217700"/>
                </a:cubicBezTo>
                <a:cubicBezTo>
                  <a:pt x="1760169" y="218213"/>
                  <a:pt x="1761729" y="217597"/>
                  <a:pt x="1762560" y="217700"/>
                </a:cubicBezTo>
                <a:cubicBezTo>
                  <a:pt x="1765471" y="218008"/>
                  <a:pt x="1764639" y="222937"/>
                  <a:pt x="1765471" y="223450"/>
                </a:cubicBezTo>
                <a:cubicBezTo>
                  <a:pt x="1768381" y="224991"/>
                  <a:pt x="1771916" y="222424"/>
                  <a:pt x="1774827" y="223656"/>
                </a:cubicBezTo>
                <a:cubicBezTo>
                  <a:pt x="1779193" y="225402"/>
                  <a:pt x="1778361" y="229406"/>
                  <a:pt x="1780960" y="223656"/>
                </a:cubicBezTo>
                <a:cubicBezTo>
                  <a:pt x="1781895" y="221602"/>
                  <a:pt x="1786469" y="229509"/>
                  <a:pt x="1787093" y="229612"/>
                </a:cubicBezTo>
                <a:cubicBezTo>
                  <a:pt x="1789900" y="229817"/>
                  <a:pt x="1789380" y="234952"/>
                  <a:pt x="1790108" y="235362"/>
                </a:cubicBezTo>
                <a:cubicBezTo>
                  <a:pt x="1793954" y="237211"/>
                  <a:pt x="1798736" y="233617"/>
                  <a:pt x="1802582" y="235568"/>
                </a:cubicBezTo>
                <a:cubicBezTo>
                  <a:pt x="1807884" y="238135"/>
                  <a:pt x="1810067" y="243886"/>
                  <a:pt x="1814952" y="247274"/>
                </a:cubicBezTo>
                <a:cubicBezTo>
                  <a:pt x="1824308" y="253744"/>
                  <a:pt x="1831377" y="248507"/>
                  <a:pt x="1839693" y="253230"/>
                </a:cubicBezTo>
                <a:cubicBezTo>
                  <a:pt x="1846970" y="257235"/>
                  <a:pt x="1849673" y="264321"/>
                  <a:pt x="1855182" y="264937"/>
                </a:cubicBezTo>
                <a:cubicBezTo>
                  <a:pt x="1858301" y="265245"/>
                  <a:pt x="1857053" y="269968"/>
                  <a:pt x="1858197" y="270687"/>
                </a:cubicBezTo>
                <a:cubicBezTo>
                  <a:pt x="1868904" y="277465"/>
                  <a:pt x="1876804" y="276438"/>
                  <a:pt x="1888967" y="276849"/>
                </a:cubicBezTo>
                <a:cubicBezTo>
                  <a:pt x="1896451" y="291328"/>
                  <a:pt x="1906119" y="302213"/>
                  <a:pt x="1922855" y="300262"/>
                </a:cubicBezTo>
                <a:cubicBezTo>
                  <a:pt x="1931275" y="296462"/>
                  <a:pt x="1928988" y="312276"/>
                  <a:pt x="1932211" y="317719"/>
                </a:cubicBezTo>
                <a:cubicBezTo>
                  <a:pt x="1937201" y="313303"/>
                  <a:pt x="1942087" y="324393"/>
                  <a:pt x="1944270" y="323675"/>
                </a:cubicBezTo>
                <a:cubicBezTo>
                  <a:pt x="1946557" y="322853"/>
                  <a:pt x="1944374" y="316384"/>
                  <a:pt x="1947492" y="323675"/>
                </a:cubicBezTo>
                <a:cubicBezTo>
                  <a:pt x="1948324" y="325728"/>
                  <a:pt x="1955496" y="328193"/>
                  <a:pt x="1956640" y="329630"/>
                </a:cubicBezTo>
                <a:cubicBezTo>
                  <a:pt x="1963917" y="338872"/>
                  <a:pt x="1960486" y="328809"/>
                  <a:pt x="1969114" y="329836"/>
                </a:cubicBezTo>
                <a:cubicBezTo>
                  <a:pt x="1969010" y="344931"/>
                  <a:pt x="1977638" y="337948"/>
                  <a:pt x="1981589" y="341337"/>
                </a:cubicBezTo>
                <a:cubicBezTo>
                  <a:pt x="1982004" y="341542"/>
                  <a:pt x="1981173" y="346471"/>
                  <a:pt x="1981381" y="347088"/>
                </a:cubicBezTo>
                <a:cubicBezTo>
                  <a:pt x="1981693" y="347601"/>
                  <a:pt x="1990632" y="353146"/>
                  <a:pt x="1990529" y="353043"/>
                </a:cubicBezTo>
                <a:cubicBezTo>
                  <a:pt x="1994375" y="354892"/>
                  <a:pt x="1994687" y="353968"/>
                  <a:pt x="1996662" y="358794"/>
                </a:cubicBezTo>
                <a:cubicBezTo>
                  <a:pt x="1997389" y="360334"/>
                  <a:pt x="2001963" y="357973"/>
                  <a:pt x="2003003" y="358999"/>
                </a:cubicBezTo>
                <a:cubicBezTo>
                  <a:pt x="2003419" y="359308"/>
                  <a:pt x="2002587" y="364031"/>
                  <a:pt x="2002795" y="364750"/>
                </a:cubicBezTo>
                <a:cubicBezTo>
                  <a:pt x="2003627" y="366496"/>
                  <a:pt x="2008097" y="363518"/>
                  <a:pt x="2009240" y="364750"/>
                </a:cubicBezTo>
                <a:cubicBezTo>
                  <a:pt x="2009656" y="365263"/>
                  <a:pt x="2008720" y="369679"/>
                  <a:pt x="2009032" y="370501"/>
                </a:cubicBezTo>
                <a:cubicBezTo>
                  <a:pt x="2009864" y="372349"/>
                  <a:pt x="2014230" y="369166"/>
                  <a:pt x="2015373" y="370706"/>
                </a:cubicBezTo>
                <a:cubicBezTo>
                  <a:pt x="2017348" y="373376"/>
                  <a:pt x="2017452" y="382412"/>
                  <a:pt x="2021299" y="382207"/>
                </a:cubicBezTo>
                <a:cubicBezTo>
                  <a:pt x="2029095" y="382926"/>
                  <a:pt x="2030862" y="393297"/>
                  <a:pt x="2033773" y="376662"/>
                </a:cubicBezTo>
                <a:cubicBezTo>
                  <a:pt x="2037307" y="377894"/>
                  <a:pt x="2038451" y="382926"/>
                  <a:pt x="2039802" y="388163"/>
                </a:cubicBezTo>
                <a:cubicBezTo>
                  <a:pt x="2039698" y="395659"/>
                  <a:pt x="2045208" y="393605"/>
                  <a:pt x="2045935" y="399870"/>
                </a:cubicBezTo>
                <a:cubicBezTo>
                  <a:pt x="2053212" y="401821"/>
                  <a:pt x="2057370" y="409214"/>
                  <a:pt x="2067558" y="406031"/>
                </a:cubicBezTo>
                <a:cubicBezTo>
                  <a:pt x="2071300" y="436735"/>
                  <a:pt x="2094065" y="433346"/>
                  <a:pt x="2101030" y="458197"/>
                </a:cubicBezTo>
                <a:cubicBezTo>
                  <a:pt x="2111114" y="456964"/>
                  <a:pt x="2114128" y="468363"/>
                  <a:pt x="2125875" y="464153"/>
                </a:cubicBezTo>
                <a:cubicBezTo>
                  <a:pt x="2122964" y="482431"/>
                  <a:pt x="2130657" y="481918"/>
                  <a:pt x="2131800" y="492905"/>
                </a:cubicBezTo>
                <a:cubicBezTo>
                  <a:pt x="2145002" y="502969"/>
                  <a:pt x="2151863" y="524533"/>
                  <a:pt x="2168496" y="528230"/>
                </a:cubicBezTo>
                <a:cubicBezTo>
                  <a:pt x="2168184" y="542607"/>
                  <a:pt x="2177332" y="543223"/>
                  <a:pt x="2177436" y="551233"/>
                </a:cubicBezTo>
                <a:cubicBezTo>
                  <a:pt x="2177643" y="561091"/>
                  <a:pt x="2184504" y="564274"/>
                  <a:pt x="2186583" y="568484"/>
                </a:cubicBezTo>
                <a:cubicBezTo>
                  <a:pt x="2189702" y="574646"/>
                  <a:pt x="2192093" y="579472"/>
                  <a:pt x="2195731" y="585941"/>
                </a:cubicBezTo>
                <a:cubicBezTo>
                  <a:pt x="2199162" y="592000"/>
                  <a:pt x="2200929" y="606992"/>
                  <a:pt x="2207790" y="603398"/>
                </a:cubicBezTo>
                <a:cubicBezTo>
                  <a:pt x="2203112" y="632562"/>
                  <a:pt x="2221927" y="619315"/>
                  <a:pt x="2219744" y="643755"/>
                </a:cubicBezTo>
                <a:cubicBezTo>
                  <a:pt x="2228892" y="637286"/>
                  <a:pt x="2231075" y="671686"/>
                  <a:pt x="2235233" y="655667"/>
                </a:cubicBezTo>
                <a:cubicBezTo>
                  <a:pt x="2244485" y="659569"/>
                  <a:pt x="2232011" y="667681"/>
                  <a:pt x="2234817" y="678464"/>
                </a:cubicBezTo>
                <a:cubicBezTo>
                  <a:pt x="2243653" y="692943"/>
                  <a:pt x="2238664" y="709989"/>
                  <a:pt x="2237416" y="724674"/>
                </a:cubicBezTo>
                <a:cubicBezTo>
                  <a:pt x="2236377" y="736380"/>
                  <a:pt x="2237520" y="752194"/>
                  <a:pt x="2236793" y="764928"/>
                </a:cubicBezTo>
                <a:cubicBezTo>
                  <a:pt x="2235857" y="781152"/>
                  <a:pt x="2232946" y="788135"/>
                  <a:pt x="2233258" y="805079"/>
                </a:cubicBezTo>
                <a:cubicBezTo>
                  <a:pt x="2233258" y="807543"/>
                  <a:pt x="2236273" y="812883"/>
                  <a:pt x="2236377" y="810829"/>
                </a:cubicBezTo>
                <a:cubicBezTo>
                  <a:pt x="2236065" y="818839"/>
                  <a:pt x="2230036" y="831162"/>
                  <a:pt x="2229620" y="839787"/>
                </a:cubicBezTo>
                <a:cubicBezTo>
                  <a:pt x="2228892" y="854472"/>
                  <a:pt x="2232946" y="865254"/>
                  <a:pt x="2232427" y="868540"/>
                </a:cubicBezTo>
                <a:cubicBezTo>
                  <a:pt x="2232323" y="869465"/>
                  <a:pt x="2226917" y="876755"/>
                  <a:pt x="2226085" y="879836"/>
                </a:cubicBezTo>
                <a:cubicBezTo>
                  <a:pt x="2224318" y="886100"/>
                  <a:pt x="2225774" y="893802"/>
                  <a:pt x="2222759" y="897088"/>
                </a:cubicBezTo>
                <a:cubicBezTo>
                  <a:pt x="2220264" y="898423"/>
                  <a:pt x="2216730" y="897293"/>
                  <a:pt x="2216522" y="902838"/>
                </a:cubicBezTo>
                <a:cubicBezTo>
                  <a:pt x="2207270" y="893802"/>
                  <a:pt x="2198434" y="900168"/>
                  <a:pt x="2188558" y="896677"/>
                </a:cubicBezTo>
                <a:cubicBezTo>
                  <a:pt x="2173485" y="891234"/>
                  <a:pt x="2160595" y="869978"/>
                  <a:pt x="2145314" y="884662"/>
                </a:cubicBezTo>
                <a:cubicBezTo>
                  <a:pt x="2144171" y="858477"/>
                  <a:pt x="2127330" y="860223"/>
                  <a:pt x="2114336" y="855396"/>
                </a:cubicBezTo>
                <a:cubicBezTo>
                  <a:pt x="2114544" y="823152"/>
                  <a:pt x="2087828" y="839890"/>
                  <a:pt x="2077641" y="826233"/>
                </a:cubicBezTo>
                <a:cubicBezTo>
                  <a:pt x="2069325" y="827259"/>
                  <a:pt x="2071404" y="846462"/>
                  <a:pt x="2070884" y="854883"/>
                </a:cubicBezTo>
                <a:cubicBezTo>
                  <a:pt x="2067454" y="907254"/>
                  <a:pt x="2080760" y="927175"/>
                  <a:pt x="2088348" y="947097"/>
                </a:cubicBezTo>
                <a:cubicBezTo>
                  <a:pt x="2094377" y="956750"/>
                  <a:pt x="2092402" y="946686"/>
                  <a:pt x="2100926" y="947302"/>
                </a:cubicBezTo>
                <a:cubicBezTo>
                  <a:pt x="2102486" y="955620"/>
                  <a:pt x="2105604" y="961473"/>
                  <a:pt x="2109970" y="964760"/>
                </a:cubicBezTo>
                <a:cubicBezTo>
                  <a:pt x="2109450" y="971537"/>
                  <a:pt x="2110282" y="981087"/>
                  <a:pt x="2106644" y="982011"/>
                </a:cubicBezTo>
                <a:cubicBezTo>
                  <a:pt x="2108619" y="993718"/>
                  <a:pt x="2114024" y="1008402"/>
                  <a:pt x="2115584" y="1010867"/>
                </a:cubicBezTo>
                <a:cubicBezTo>
                  <a:pt x="2119534" y="1016925"/>
                  <a:pt x="2109762" y="1044959"/>
                  <a:pt x="2118286" y="1039825"/>
                </a:cubicBezTo>
                <a:cubicBezTo>
                  <a:pt x="2119118" y="1054920"/>
                  <a:pt x="2106124" y="1044035"/>
                  <a:pt x="2108619" y="1062622"/>
                </a:cubicBezTo>
                <a:cubicBezTo>
                  <a:pt x="2104669" y="1079257"/>
                  <a:pt x="2116935" y="1090142"/>
                  <a:pt x="2117767" y="1091375"/>
                </a:cubicBezTo>
                <a:cubicBezTo>
                  <a:pt x="2121405" y="1097125"/>
                  <a:pt x="2114856" y="1120435"/>
                  <a:pt x="2123484" y="1114582"/>
                </a:cubicBezTo>
                <a:cubicBezTo>
                  <a:pt x="2120365" y="1132347"/>
                  <a:pt x="2126291" y="1142822"/>
                  <a:pt x="2126083" y="1149086"/>
                </a:cubicBezTo>
                <a:cubicBezTo>
                  <a:pt x="2125771" y="1160279"/>
                  <a:pt x="2121197" y="1167364"/>
                  <a:pt x="2119742" y="1177941"/>
                </a:cubicBezTo>
                <a:cubicBezTo>
                  <a:pt x="2117975" y="1190880"/>
                  <a:pt x="2122964" y="1201867"/>
                  <a:pt x="2116103" y="1212239"/>
                </a:cubicBezTo>
                <a:cubicBezTo>
                  <a:pt x="2125251" y="1233496"/>
                  <a:pt x="2142819" y="1239143"/>
                  <a:pt x="2146354" y="1270361"/>
                </a:cubicBezTo>
                <a:cubicBezTo>
                  <a:pt x="2142196" y="1270258"/>
                  <a:pt x="2138037" y="1270053"/>
                  <a:pt x="2133775" y="1269950"/>
                </a:cubicBezTo>
                <a:cubicBezTo>
                  <a:pt x="2133671" y="1283505"/>
                  <a:pt x="2133567" y="1297060"/>
                  <a:pt x="2133464" y="1310409"/>
                </a:cubicBezTo>
                <a:cubicBezTo>
                  <a:pt x="2134607" y="1316571"/>
                  <a:pt x="2150304" y="1323964"/>
                  <a:pt x="2148849" y="1316365"/>
                </a:cubicBezTo>
                <a:cubicBezTo>
                  <a:pt x="2157892" y="1321397"/>
                  <a:pt x="2146769" y="1334952"/>
                  <a:pt x="2148537" y="1345221"/>
                </a:cubicBezTo>
                <a:cubicBezTo>
                  <a:pt x="2148745" y="1356106"/>
                  <a:pt x="2154150" y="1341729"/>
                  <a:pt x="2154670" y="1350971"/>
                </a:cubicBezTo>
                <a:cubicBezTo>
                  <a:pt x="2155294" y="1362370"/>
                  <a:pt x="2151032" y="1381367"/>
                  <a:pt x="2150928" y="1402726"/>
                </a:cubicBezTo>
                <a:cubicBezTo>
                  <a:pt x="2150720" y="1419876"/>
                  <a:pt x="2153422" y="1425729"/>
                  <a:pt x="2153630" y="1437230"/>
                </a:cubicBezTo>
                <a:cubicBezTo>
                  <a:pt x="2153838" y="1446472"/>
                  <a:pt x="2157477" y="1452120"/>
                  <a:pt x="2156229" y="1460438"/>
                </a:cubicBezTo>
                <a:cubicBezTo>
                  <a:pt x="2156229" y="1460951"/>
                  <a:pt x="2153526" y="1470296"/>
                  <a:pt x="2153215" y="1466188"/>
                </a:cubicBezTo>
                <a:cubicBezTo>
                  <a:pt x="2154150" y="1478921"/>
                  <a:pt x="2158932" y="1485904"/>
                  <a:pt x="2159036" y="1495044"/>
                </a:cubicBezTo>
                <a:cubicBezTo>
                  <a:pt x="2159140" y="1509523"/>
                  <a:pt x="2155398" y="1511679"/>
                  <a:pt x="2155605" y="1523796"/>
                </a:cubicBezTo>
                <a:cubicBezTo>
                  <a:pt x="2155709" y="1525542"/>
                  <a:pt x="2157892" y="1538275"/>
                  <a:pt x="2158412" y="1535298"/>
                </a:cubicBezTo>
                <a:cubicBezTo>
                  <a:pt x="2157165" y="1542999"/>
                  <a:pt x="2154046" y="1546901"/>
                  <a:pt x="2151863" y="1552344"/>
                </a:cubicBezTo>
                <a:cubicBezTo>
                  <a:pt x="2151551" y="1553268"/>
                  <a:pt x="2149368" y="1551625"/>
                  <a:pt x="2148849" y="1552344"/>
                </a:cubicBezTo>
                <a:cubicBezTo>
                  <a:pt x="2148017" y="1553781"/>
                  <a:pt x="2149264" y="1561894"/>
                  <a:pt x="2148745" y="1563845"/>
                </a:cubicBezTo>
                <a:cubicBezTo>
                  <a:pt x="2148537" y="1564564"/>
                  <a:pt x="2146146" y="1563126"/>
                  <a:pt x="2145730" y="1563640"/>
                </a:cubicBezTo>
                <a:cubicBezTo>
                  <a:pt x="2144690" y="1565180"/>
                  <a:pt x="2146562" y="1573600"/>
                  <a:pt x="2145522" y="1575141"/>
                </a:cubicBezTo>
                <a:cubicBezTo>
                  <a:pt x="2143651" y="1577913"/>
                  <a:pt x="2138141" y="1572984"/>
                  <a:pt x="2135958" y="1575141"/>
                </a:cubicBezTo>
                <a:cubicBezTo>
                  <a:pt x="2131177" y="1582124"/>
                  <a:pt x="2132840" y="1599067"/>
                  <a:pt x="2129617" y="1603893"/>
                </a:cubicBezTo>
                <a:cubicBezTo>
                  <a:pt x="2126499" y="1608720"/>
                  <a:pt x="2118286" y="1601121"/>
                  <a:pt x="2117143" y="1609541"/>
                </a:cubicBezTo>
                <a:cubicBezTo>
                  <a:pt x="2117351" y="1618578"/>
                  <a:pt x="2124939" y="1614060"/>
                  <a:pt x="2123068" y="1626793"/>
                </a:cubicBezTo>
                <a:cubicBezTo>
                  <a:pt x="2117663" y="1628950"/>
                  <a:pt x="2115272" y="1617962"/>
                  <a:pt x="2113816" y="1626588"/>
                </a:cubicBezTo>
                <a:cubicBezTo>
                  <a:pt x="2108203" y="1627820"/>
                  <a:pt x="2098120" y="1620734"/>
                  <a:pt x="2101030" y="1638089"/>
                </a:cubicBezTo>
                <a:cubicBezTo>
                  <a:pt x="2106124" y="1654930"/>
                  <a:pt x="2112569" y="1625047"/>
                  <a:pt x="2122860" y="1632544"/>
                </a:cubicBezTo>
                <a:cubicBezTo>
                  <a:pt x="2124628" y="1653389"/>
                  <a:pt x="2108203" y="1639526"/>
                  <a:pt x="2107267" y="1655340"/>
                </a:cubicBezTo>
                <a:cubicBezTo>
                  <a:pt x="2102174" y="1675776"/>
                  <a:pt x="2117559" y="1658935"/>
                  <a:pt x="2116103" y="1672798"/>
                </a:cubicBezTo>
                <a:cubicBezTo>
                  <a:pt x="2117871" y="1684607"/>
                  <a:pt x="2111529" y="1684915"/>
                  <a:pt x="2109762" y="1689844"/>
                </a:cubicBezTo>
                <a:cubicBezTo>
                  <a:pt x="2107995" y="1695389"/>
                  <a:pt x="2108723" y="1706787"/>
                  <a:pt x="2106228" y="1713051"/>
                </a:cubicBezTo>
                <a:cubicBezTo>
                  <a:pt x="2105396" y="1715105"/>
                  <a:pt x="2098120" y="1716954"/>
                  <a:pt x="2096872" y="1718597"/>
                </a:cubicBezTo>
                <a:cubicBezTo>
                  <a:pt x="2095833" y="1720240"/>
                  <a:pt x="2097600" y="1728147"/>
                  <a:pt x="2096664" y="1730098"/>
                </a:cubicBezTo>
                <a:cubicBezTo>
                  <a:pt x="2093546" y="1737389"/>
                  <a:pt x="2088140" y="1739751"/>
                  <a:pt x="2087205" y="1752997"/>
                </a:cubicBezTo>
                <a:cubicBezTo>
                  <a:pt x="2085229" y="1753716"/>
                  <a:pt x="2082943" y="1752073"/>
                  <a:pt x="2081071" y="1752997"/>
                </a:cubicBezTo>
                <a:cubicBezTo>
                  <a:pt x="2077225" y="1754846"/>
                  <a:pt x="2079824" y="1762753"/>
                  <a:pt x="2077849" y="1764498"/>
                </a:cubicBezTo>
                <a:cubicBezTo>
                  <a:pt x="2073067" y="1768709"/>
                  <a:pt x="2066518" y="1766141"/>
                  <a:pt x="2062152" y="1770044"/>
                </a:cubicBezTo>
                <a:cubicBezTo>
                  <a:pt x="2056331" y="1775075"/>
                  <a:pt x="2055707" y="1783496"/>
                  <a:pt x="2052692" y="1786885"/>
                </a:cubicBezTo>
                <a:cubicBezTo>
                  <a:pt x="2045312" y="1795202"/>
                  <a:pt x="2041050" y="1784215"/>
                  <a:pt x="2036995" y="1792430"/>
                </a:cubicBezTo>
                <a:cubicBezTo>
                  <a:pt x="2035956" y="1794586"/>
                  <a:pt x="2038035" y="1802185"/>
                  <a:pt x="2036995" y="1804136"/>
                </a:cubicBezTo>
                <a:cubicBezTo>
                  <a:pt x="2035956" y="1805985"/>
                  <a:pt x="2032110" y="1800850"/>
                  <a:pt x="2033773" y="1798386"/>
                </a:cubicBezTo>
                <a:cubicBezTo>
                  <a:pt x="2023274" y="1813276"/>
                  <a:pt x="2020363" y="1821388"/>
                  <a:pt x="2014750" y="1838332"/>
                </a:cubicBezTo>
                <a:cubicBezTo>
                  <a:pt x="1999884" y="1833711"/>
                  <a:pt x="1993647" y="1844493"/>
                  <a:pt x="1986578" y="1849627"/>
                </a:cubicBezTo>
                <a:cubicBezTo>
                  <a:pt x="1983980" y="1851476"/>
                  <a:pt x="1979821" y="1847163"/>
                  <a:pt x="1977223" y="1849422"/>
                </a:cubicBezTo>
                <a:cubicBezTo>
                  <a:pt x="1976079" y="1850449"/>
                  <a:pt x="1975455" y="1860102"/>
                  <a:pt x="1973896" y="1860923"/>
                </a:cubicBezTo>
                <a:cubicBezTo>
                  <a:pt x="1969010" y="1863285"/>
                  <a:pt x="1963293" y="1858869"/>
                  <a:pt x="1958407" y="1860718"/>
                </a:cubicBezTo>
                <a:cubicBezTo>
                  <a:pt x="1958823" y="1867495"/>
                  <a:pt x="1957783" y="1877045"/>
                  <a:pt x="1961422" y="1877969"/>
                </a:cubicBezTo>
                <a:cubicBezTo>
                  <a:pt x="1961214" y="1885466"/>
                  <a:pt x="1955912" y="1883104"/>
                  <a:pt x="1954977" y="1889265"/>
                </a:cubicBezTo>
                <a:cubicBezTo>
                  <a:pt x="1955392" y="1899945"/>
                  <a:pt x="1965476" y="1893167"/>
                  <a:pt x="1967347" y="1901177"/>
                </a:cubicBezTo>
                <a:cubicBezTo>
                  <a:pt x="1968075" y="1914527"/>
                  <a:pt x="1958303" y="1907338"/>
                  <a:pt x="1957783" y="1918223"/>
                </a:cubicBezTo>
                <a:cubicBezTo>
                  <a:pt x="1956016" y="1934448"/>
                  <a:pt x="1971401" y="1934345"/>
                  <a:pt x="1957368" y="1935475"/>
                </a:cubicBezTo>
                <a:cubicBezTo>
                  <a:pt x="1950507" y="1936091"/>
                  <a:pt x="1953002" y="1946155"/>
                  <a:pt x="1944893" y="1946873"/>
                </a:cubicBezTo>
                <a:cubicBezTo>
                  <a:pt x="1942087" y="1947079"/>
                  <a:pt x="1942502" y="1951905"/>
                  <a:pt x="1941775" y="1952419"/>
                </a:cubicBezTo>
                <a:cubicBezTo>
                  <a:pt x="1938552" y="1953856"/>
                  <a:pt x="1939384" y="1946976"/>
                  <a:pt x="1938552" y="1946668"/>
                </a:cubicBezTo>
                <a:cubicBezTo>
                  <a:pt x="1934914" y="1944922"/>
                  <a:pt x="1933978" y="1955499"/>
                  <a:pt x="1929196" y="1952419"/>
                </a:cubicBezTo>
                <a:cubicBezTo>
                  <a:pt x="1929300" y="1946565"/>
                  <a:pt x="1929508" y="1940815"/>
                  <a:pt x="1929612" y="1935167"/>
                </a:cubicBezTo>
                <a:cubicBezTo>
                  <a:pt x="1925870" y="1931984"/>
                  <a:pt x="1927429" y="1945128"/>
                  <a:pt x="1926286" y="1946463"/>
                </a:cubicBezTo>
                <a:cubicBezTo>
                  <a:pt x="1921192" y="1951700"/>
                  <a:pt x="1919425" y="1935988"/>
                  <a:pt x="1917138" y="1934962"/>
                </a:cubicBezTo>
                <a:cubicBezTo>
                  <a:pt x="1907886" y="1939685"/>
                  <a:pt x="1920984" y="1949441"/>
                  <a:pt x="1916722" y="1963714"/>
                </a:cubicBezTo>
                <a:cubicBezTo>
                  <a:pt x="1903000" y="1964947"/>
                  <a:pt x="1892605" y="1972648"/>
                  <a:pt x="1876284" y="1969054"/>
                </a:cubicBezTo>
                <a:cubicBezTo>
                  <a:pt x="1871503" y="1975729"/>
                  <a:pt x="1862147" y="1973778"/>
                  <a:pt x="1863290" y="1991851"/>
                </a:cubicBezTo>
                <a:cubicBezTo>
                  <a:pt x="1852687" y="1996985"/>
                  <a:pt x="1837822" y="1993905"/>
                  <a:pt x="1832208" y="2008692"/>
                </a:cubicBezTo>
                <a:cubicBezTo>
                  <a:pt x="1826803" y="2008897"/>
                  <a:pt x="1824308" y="2004174"/>
                  <a:pt x="1823061" y="1996985"/>
                </a:cubicBezTo>
                <a:cubicBezTo>
                  <a:pt x="1817655" y="1994829"/>
                  <a:pt x="1822021" y="2010130"/>
                  <a:pt x="1819838" y="2014340"/>
                </a:cubicBezTo>
                <a:cubicBezTo>
                  <a:pt x="1817551" y="2018858"/>
                  <a:pt x="1810171" y="2016188"/>
                  <a:pt x="1807156" y="2019885"/>
                </a:cubicBezTo>
                <a:cubicBezTo>
                  <a:pt x="1804557" y="2022966"/>
                  <a:pt x="1803414" y="2033440"/>
                  <a:pt x="1800815" y="2037137"/>
                </a:cubicBezTo>
                <a:cubicBezTo>
                  <a:pt x="1790212" y="2032310"/>
                  <a:pt x="1787509" y="2047611"/>
                  <a:pt x="1782207" y="2036726"/>
                </a:cubicBezTo>
                <a:cubicBezTo>
                  <a:pt x="1777529" y="2037650"/>
                  <a:pt x="1778881" y="2050178"/>
                  <a:pt x="1775866" y="2053978"/>
                </a:cubicBezTo>
                <a:cubicBezTo>
                  <a:pt x="1773891" y="2056442"/>
                  <a:pt x="1768693" y="2052437"/>
                  <a:pt x="1766510" y="2053772"/>
                </a:cubicBezTo>
                <a:cubicBezTo>
                  <a:pt x="1761936" y="2056339"/>
                  <a:pt x="1765887" y="2060344"/>
                  <a:pt x="1763080" y="2065273"/>
                </a:cubicBezTo>
                <a:cubicBezTo>
                  <a:pt x="1761521" y="2068149"/>
                  <a:pt x="1756219" y="2064144"/>
                  <a:pt x="1756739" y="2071024"/>
                </a:cubicBezTo>
                <a:cubicBezTo>
                  <a:pt x="1752685" y="2074105"/>
                  <a:pt x="1749878" y="2064555"/>
                  <a:pt x="1747695" y="2065068"/>
                </a:cubicBezTo>
                <a:cubicBezTo>
                  <a:pt x="1743329" y="2066198"/>
                  <a:pt x="1743745" y="2074721"/>
                  <a:pt x="1741146" y="2076569"/>
                </a:cubicBezTo>
                <a:cubicBezTo>
                  <a:pt x="1737508" y="2079239"/>
                  <a:pt x="1732726" y="2074207"/>
                  <a:pt x="1728983" y="2076364"/>
                </a:cubicBezTo>
                <a:cubicBezTo>
                  <a:pt x="1727528" y="2077391"/>
                  <a:pt x="1729503" y="2083757"/>
                  <a:pt x="1725657" y="2082114"/>
                </a:cubicBezTo>
                <a:cubicBezTo>
                  <a:pt x="1724617" y="2081806"/>
                  <a:pt x="1726177" y="2073694"/>
                  <a:pt x="1722642" y="2076158"/>
                </a:cubicBezTo>
                <a:cubicBezTo>
                  <a:pt x="1720563" y="2077801"/>
                  <a:pt x="1719836" y="2086119"/>
                  <a:pt x="1716301" y="2087762"/>
                </a:cubicBezTo>
                <a:cubicBezTo>
                  <a:pt x="1707257" y="2091664"/>
                  <a:pt x="1704243" y="2095772"/>
                  <a:pt x="1700812" y="2087557"/>
                </a:cubicBezTo>
                <a:cubicBezTo>
                  <a:pt x="1699253" y="2083757"/>
                  <a:pt x="1696758" y="2093410"/>
                  <a:pt x="1697486" y="2093307"/>
                </a:cubicBezTo>
                <a:cubicBezTo>
                  <a:pt x="1684284" y="2095361"/>
                  <a:pt x="1677943" y="2096080"/>
                  <a:pt x="1666300" y="2098647"/>
                </a:cubicBezTo>
                <a:cubicBezTo>
                  <a:pt x="1655073" y="2101009"/>
                  <a:pt x="1645821" y="2112099"/>
                  <a:pt x="1635322" y="2098236"/>
                </a:cubicBezTo>
                <a:cubicBezTo>
                  <a:pt x="1627006" y="2094129"/>
                  <a:pt x="1629189" y="2109943"/>
                  <a:pt x="1625758" y="2115283"/>
                </a:cubicBezTo>
                <a:cubicBezTo>
                  <a:pt x="1617650" y="2107889"/>
                  <a:pt x="1609126" y="2115283"/>
                  <a:pt x="1600810" y="2114872"/>
                </a:cubicBezTo>
                <a:cubicBezTo>
                  <a:pt x="1595716" y="2114667"/>
                  <a:pt x="1591038" y="2108813"/>
                  <a:pt x="1588647" y="2109121"/>
                </a:cubicBezTo>
                <a:cubicBezTo>
                  <a:pt x="1586672" y="2109224"/>
                  <a:pt x="1585113" y="2114769"/>
                  <a:pt x="1585321" y="2114667"/>
                </a:cubicBezTo>
                <a:cubicBezTo>
                  <a:pt x="1580123" y="2115488"/>
                  <a:pt x="1580643" y="2104398"/>
                  <a:pt x="1576173" y="2114461"/>
                </a:cubicBezTo>
                <a:cubicBezTo>
                  <a:pt x="1574510" y="2118363"/>
                  <a:pt x="1572431" y="2108608"/>
                  <a:pt x="1573054" y="2108711"/>
                </a:cubicBezTo>
                <a:cubicBezTo>
                  <a:pt x="1568168" y="2107581"/>
                  <a:pt x="1562451" y="2108094"/>
                  <a:pt x="1557565" y="2108505"/>
                </a:cubicBezTo>
                <a:cubicBezTo>
                  <a:pt x="1555070" y="2108813"/>
                  <a:pt x="1554655" y="2114358"/>
                  <a:pt x="1554343" y="2114461"/>
                </a:cubicBezTo>
                <a:cubicBezTo>
                  <a:pt x="1551224" y="2115385"/>
                  <a:pt x="1551952" y="2108813"/>
                  <a:pt x="1551224" y="2108505"/>
                </a:cubicBezTo>
                <a:cubicBezTo>
                  <a:pt x="1548314" y="2107478"/>
                  <a:pt x="1537191" y="2120520"/>
                  <a:pt x="1535527" y="2119904"/>
                </a:cubicBezTo>
                <a:cubicBezTo>
                  <a:pt x="1534280" y="2119390"/>
                  <a:pt x="1536463" y="2112613"/>
                  <a:pt x="1532721" y="2114153"/>
                </a:cubicBezTo>
                <a:cubicBezTo>
                  <a:pt x="1526795" y="2116515"/>
                  <a:pt x="1521286" y="2129248"/>
                  <a:pt x="1513697" y="2125243"/>
                </a:cubicBezTo>
                <a:cubicBezTo>
                  <a:pt x="1510059" y="2126168"/>
                  <a:pt x="1510371" y="2134280"/>
                  <a:pt x="1510475" y="2142495"/>
                </a:cubicBezTo>
                <a:cubicBezTo>
                  <a:pt x="1483967" y="2139620"/>
                  <a:pt x="1452157" y="2129043"/>
                  <a:pt x="1426793" y="2141468"/>
                </a:cubicBezTo>
                <a:cubicBezTo>
                  <a:pt x="1415358" y="2141160"/>
                  <a:pt x="1412863" y="2125038"/>
                  <a:pt x="1405171" y="2118261"/>
                </a:cubicBezTo>
                <a:cubicBezTo>
                  <a:pt x="1398933" y="2118363"/>
                  <a:pt x="1401012" y="2133869"/>
                  <a:pt x="1392592" y="2129556"/>
                </a:cubicBezTo>
                <a:cubicBezTo>
                  <a:pt x="1392904" y="2140441"/>
                  <a:pt x="1402676" y="2133561"/>
                  <a:pt x="1401532" y="2146808"/>
                </a:cubicBezTo>
                <a:cubicBezTo>
                  <a:pt x="1403923" y="2163136"/>
                  <a:pt x="1397062" y="2161698"/>
                  <a:pt x="1398206" y="2175664"/>
                </a:cubicBezTo>
                <a:cubicBezTo>
                  <a:pt x="1392384" y="2174739"/>
                  <a:pt x="1387810" y="2171659"/>
                  <a:pt x="1385939" y="2163957"/>
                </a:cubicBezTo>
                <a:cubicBezTo>
                  <a:pt x="1378767" y="2173918"/>
                  <a:pt x="1362654" y="2166730"/>
                  <a:pt x="1357664" y="2181003"/>
                </a:cubicBezTo>
                <a:cubicBezTo>
                  <a:pt x="1346021" y="2169091"/>
                  <a:pt x="1331260" y="2176896"/>
                  <a:pt x="1323568" y="2180387"/>
                </a:cubicBezTo>
                <a:cubicBezTo>
                  <a:pt x="1322216" y="2181003"/>
                  <a:pt x="1319825" y="2186240"/>
                  <a:pt x="1320449" y="2186138"/>
                </a:cubicBezTo>
                <a:cubicBezTo>
                  <a:pt x="1315771" y="2187370"/>
                  <a:pt x="1313900" y="2180593"/>
                  <a:pt x="1311093" y="2180182"/>
                </a:cubicBezTo>
                <a:cubicBezTo>
                  <a:pt x="1311405" y="2180182"/>
                  <a:pt x="1310470" y="2185932"/>
                  <a:pt x="1308079" y="2185932"/>
                </a:cubicBezTo>
                <a:cubicBezTo>
                  <a:pt x="1306831" y="2185932"/>
                  <a:pt x="1303609" y="2180490"/>
                  <a:pt x="1304960" y="2180182"/>
                </a:cubicBezTo>
                <a:cubicBezTo>
                  <a:pt x="1300178" y="2181311"/>
                  <a:pt x="1296436" y="2191067"/>
                  <a:pt x="1292382" y="2191478"/>
                </a:cubicBezTo>
                <a:cubicBezTo>
                  <a:pt x="1273151" y="2193839"/>
                  <a:pt x="1254439" y="2193121"/>
                  <a:pt x="1236663" y="2179360"/>
                </a:cubicBezTo>
                <a:cubicBezTo>
                  <a:pt x="1225956" y="2174637"/>
                  <a:pt x="1224605" y="2187678"/>
                  <a:pt x="1214833" y="2184700"/>
                </a:cubicBezTo>
                <a:cubicBezTo>
                  <a:pt x="1216184" y="2170940"/>
                  <a:pt x="1200592" y="2187781"/>
                  <a:pt x="1205685" y="2167243"/>
                </a:cubicBezTo>
                <a:cubicBezTo>
                  <a:pt x="1198097" y="2180387"/>
                  <a:pt x="1182088" y="2176999"/>
                  <a:pt x="1171381" y="2184187"/>
                </a:cubicBezTo>
                <a:cubicBezTo>
                  <a:pt x="1171069" y="2177512"/>
                  <a:pt x="1168470" y="2179976"/>
                  <a:pt x="1165248" y="2178231"/>
                </a:cubicBezTo>
                <a:cubicBezTo>
                  <a:pt x="1156931" y="2173712"/>
                  <a:pt x="1153917" y="2168783"/>
                  <a:pt x="1149759" y="2178025"/>
                </a:cubicBezTo>
                <a:cubicBezTo>
                  <a:pt x="1148199" y="2181311"/>
                  <a:pt x="1145601" y="2172480"/>
                  <a:pt x="1146536" y="2172275"/>
                </a:cubicBezTo>
                <a:cubicBezTo>
                  <a:pt x="1137908" y="2174021"/>
                  <a:pt x="1131047" y="2181003"/>
                  <a:pt x="1121587" y="2183571"/>
                </a:cubicBezTo>
                <a:cubicBezTo>
                  <a:pt x="1121068" y="2178231"/>
                  <a:pt x="1121380" y="2173199"/>
                  <a:pt x="1118573" y="2171864"/>
                </a:cubicBezTo>
                <a:cubicBezTo>
                  <a:pt x="1107034" y="2166114"/>
                  <a:pt x="1098926" y="2167448"/>
                  <a:pt x="1090817" y="2165703"/>
                </a:cubicBezTo>
                <a:cubicBezTo>
                  <a:pt x="1086555" y="2164881"/>
                  <a:pt x="1084061" y="2160466"/>
                  <a:pt x="1081462" y="2159952"/>
                </a:cubicBezTo>
                <a:cubicBezTo>
                  <a:pt x="1072938" y="2158207"/>
                  <a:pt x="1063894" y="2162930"/>
                  <a:pt x="1056721" y="2159747"/>
                </a:cubicBezTo>
                <a:cubicBezTo>
                  <a:pt x="1047989" y="2156050"/>
                  <a:pt x="1043623" y="2149889"/>
                  <a:pt x="1038217" y="2142084"/>
                </a:cubicBezTo>
                <a:cubicBezTo>
                  <a:pt x="1029070" y="2146603"/>
                  <a:pt x="1025327" y="2135923"/>
                  <a:pt x="1022728" y="2136128"/>
                </a:cubicBezTo>
                <a:cubicBezTo>
                  <a:pt x="1021169" y="2136231"/>
                  <a:pt x="1021169" y="2143419"/>
                  <a:pt x="1016595" y="2141879"/>
                </a:cubicBezTo>
                <a:cubicBezTo>
                  <a:pt x="1016491" y="2141776"/>
                  <a:pt x="1015556" y="2136950"/>
                  <a:pt x="1013581" y="2136128"/>
                </a:cubicBezTo>
                <a:cubicBezTo>
                  <a:pt x="1009630" y="2134177"/>
                  <a:pt x="1009734" y="2134383"/>
                  <a:pt x="1007447" y="2130173"/>
                </a:cubicBezTo>
                <a:cubicBezTo>
                  <a:pt x="1005888" y="2127092"/>
                  <a:pt x="997364" y="2131302"/>
                  <a:pt x="994973" y="2130173"/>
                </a:cubicBezTo>
                <a:cubicBezTo>
                  <a:pt x="987281" y="2126270"/>
                  <a:pt x="982291" y="2116926"/>
                  <a:pt x="973351" y="2118261"/>
                </a:cubicBezTo>
                <a:cubicBezTo>
                  <a:pt x="973247" y="2110970"/>
                  <a:pt x="969609" y="2110251"/>
                  <a:pt x="970544" y="2101009"/>
                </a:cubicBezTo>
                <a:cubicBezTo>
                  <a:pt x="968153" y="2098339"/>
                  <a:pt x="963891" y="2111997"/>
                  <a:pt x="960980" y="2106554"/>
                </a:cubicBezTo>
                <a:cubicBezTo>
                  <a:pt x="954847" y="2094745"/>
                  <a:pt x="952976" y="2111791"/>
                  <a:pt x="942373" y="2112099"/>
                </a:cubicBezTo>
                <a:cubicBezTo>
                  <a:pt x="936448" y="2109635"/>
                  <a:pt x="929067" y="2109840"/>
                  <a:pt x="930314" y="2094642"/>
                </a:cubicBezTo>
                <a:cubicBezTo>
                  <a:pt x="926052" y="2087659"/>
                  <a:pt x="923246" y="2106143"/>
                  <a:pt x="923765" y="2106143"/>
                </a:cubicBezTo>
                <a:cubicBezTo>
                  <a:pt x="919191" y="2107068"/>
                  <a:pt x="919919" y="2097415"/>
                  <a:pt x="917944" y="2082936"/>
                </a:cubicBezTo>
                <a:cubicBezTo>
                  <a:pt x="913162" y="2092075"/>
                  <a:pt x="900064" y="2091151"/>
                  <a:pt x="902455" y="2071229"/>
                </a:cubicBezTo>
                <a:cubicBezTo>
                  <a:pt x="894659" y="2071948"/>
                  <a:pt x="892684" y="2082114"/>
                  <a:pt x="890189" y="2065273"/>
                </a:cubicBezTo>
                <a:cubicBezTo>
                  <a:pt x="886134" y="2071845"/>
                  <a:pt x="865448" y="2076672"/>
                  <a:pt x="862225" y="2065068"/>
                </a:cubicBezTo>
                <a:cubicBezTo>
                  <a:pt x="858899" y="2065376"/>
                  <a:pt x="854429" y="2062193"/>
                  <a:pt x="859211" y="2059112"/>
                </a:cubicBezTo>
                <a:cubicBezTo>
                  <a:pt x="862329" y="2059215"/>
                  <a:pt x="863057" y="2054491"/>
                  <a:pt x="865552" y="2053362"/>
                </a:cubicBezTo>
                <a:cubicBezTo>
                  <a:pt x="868359" y="2063528"/>
                  <a:pt x="874908" y="2066198"/>
                  <a:pt x="883848" y="2065068"/>
                </a:cubicBezTo>
                <a:cubicBezTo>
                  <a:pt x="883640" y="2050384"/>
                  <a:pt x="873764" y="2053567"/>
                  <a:pt x="865552" y="2053362"/>
                </a:cubicBezTo>
                <a:cubicBezTo>
                  <a:pt x="863681" y="2034980"/>
                  <a:pt x="855261" y="2042579"/>
                  <a:pt x="853285" y="2036110"/>
                </a:cubicBezTo>
                <a:cubicBezTo>
                  <a:pt x="843826" y="2039704"/>
                  <a:pt x="826570" y="2028305"/>
                  <a:pt x="822100" y="2041450"/>
                </a:cubicBezTo>
                <a:cubicBezTo>
                  <a:pt x="817630" y="2040936"/>
                  <a:pt x="817214" y="2030667"/>
                  <a:pt x="812952" y="2029743"/>
                </a:cubicBezTo>
                <a:cubicBezTo>
                  <a:pt x="804324" y="2027792"/>
                  <a:pt x="801309" y="2035802"/>
                  <a:pt x="797359" y="2035288"/>
                </a:cubicBezTo>
                <a:cubicBezTo>
                  <a:pt x="795384" y="2035186"/>
                  <a:pt x="793928" y="2029538"/>
                  <a:pt x="794344" y="2029538"/>
                </a:cubicBezTo>
                <a:cubicBezTo>
                  <a:pt x="791122" y="2029230"/>
                  <a:pt x="790602" y="2035288"/>
                  <a:pt x="788003" y="2035288"/>
                </a:cubicBezTo>
                <a:cubicBezTo>
                  <a:pt x="782182" y="2035391"/>
                  <a:pt x="781246" y="2028922"/>
                  <a:pt x="775633" y="2029332"/>
                </a:cubicBezTo>
                <a:cubicBezTo>
                  <a:pt x="773762" y="2029538"/>
                  <a:pt x="772098" y="2035186"/>
                  <a:pt x="772514" y="2035083"/>
                </a:cubicBezTo>
                <a:cubicBezTo>
                  <a:pt x="767732" y="2035596"/>
                  <a:pt x="769603" y="2027997"/>
                  <a:pt x="766381" y="2035083"/>
                </a:cubicBezTo>
                <a:cubicBezTo>
                  <a:pt x="764926" y="2038266"/>
                  <a:pt x="759000" y="2022041"/>
                  <a:pt x="757233" y="2023376"/>
                </a:cubicBezTo>
                <a:cubicBezTo>
                  <a:pt x="753387" y="2024095"/>
                  <a:pt x="749852" y="2024917"/>
                  <a:pt x="750892" y="2034775"/>
                </a:cubicBezTo>
                <a:cubicBezTo>
                  <a:pt x="743199" y="2020501"/>
                  <a:pt x="743823" y="2028922"/>
                  <a:pt x="735403" y="2028819"/>
                </a:cubicBezTo>
                <a:cubicBezTo>
                  <a:pt x="735299" y="2028716"/>
                  <a:pt x="735507" y="2023376"/>
                  <a:pt x="735403" y="2023068"/>
                </a:cubicBezTo>
                <a:cubicBezTo>
                  <a:pt x="734052" y="2019782"/>
                  <a:pt x="731037" y="2028305"/>
                  <a:pt x="732180" y="2028819"/>
                </a:cubicBezTo>
                <a:cubicBezTo>
                  <a:pt x="725112" y="2026046"/>
                  <a:pt x="721058" y="2016086"/>
                  <a:pt x="710558" y="2016907"/>
                </a:cubicBezTo>
                <a:cubicBezTo>
                  <a:pt x="704737" y="2017729"/>
                  <a:pt x="708375" y="2036418"/>
                  <a:pt x="704009" y="2039909"/>
                </a:cubicBezTo>
                <a:cubicBezTo>
                  <a:pt x="694342" y="2028100"/>
                  <a:pt x="690807" y="2045865"/>
                  <a:pt x="685610" y="2033748"/>
                </a:cubicBezTo>
                <a:cubicBezTo>
                  <a:pt x="684986" y="2032208"/>
                  <a:pt x="680516" y="2034569"/>
                  <a:pt x="679476" y="2033748"/>
                </a:cubicBezTo>
                <a:cubicBezTo>
                  <a:pt x="675526" y="2030770"/>
                  <a:pt x="675630" y="2027689"/>
                  <a:pt x="673239" y="2022247"/>
                </a:cubicBezTo>
                <a:cubicBezTo>
                  <a:pt x="672616" y="2020707"/>
                  <a:pt x="668250" y="2022966"/>
                  <a:pt x="667106" y="2022041"/>
                </a:cubicBezTo>
                <a:cubicBezTo>
                  <a:pt x="657023" y="2014443"/>
                  <a:pt x="640910" y="2009924"/>
                  <a:pt x="636336" y="1993083"/>
                </a:cubicBezTo>
                <a:cubicBezTo>
                  <a:pt x="627916" y="2007665"/>
                  <a:pt x="620015" y="1989387"/>
                  <a:pt x="608373" y="1992673"/>
                </a:cubicBezTo>
                <a:cubicBezTo>
                  <a:pt x="605982" y="1978193"/>
                  <a:pt x="597562" y="1974394"/>
                  <a:pt x="593092" y="1963714"/>
                </a:cubicBezTo>
                <a:cubicBezTo>
                  <a:pt x="575212" y="1959299"/>
                  <a:pt x="561594" y="1943279"/>
                  <a:pt x="550055" y="1934345"/>
                </a:cubicBezTo>
                <a:cubicBezTo>
                  <a:pt x="544962" y="1930443"/>
                  <a:pt x="538413" y="1932805"/>
                  <a:pt x="534774" y="1922639"/>
                </a:cubicBezTo>
                <a:cubicBezTo>
                  <a:pt x="529888" y="1923050"/>
                  <a:pt x="532071" y="1937323"/>
                  <a:pt x="525211" y="1934140"/>
                </a:cubicBezTo>
                <a:cubicBezTo>
                  <a:pt x="521364" y="1917094"/>
                  <a:pt x="507019" y="1928081"/>
                  <a:pt x="506811" y="1916478"/>
                </a:cubicBezTo>
                <a:cubicBezTo>
                  <a:pt x="506707" y="1909906"/>
                  <a:pt x="505667" y="1913705"/>
                  <a:pt x="503796" y="1910727"/>
                </a:cubicBezTo>
                <a:cubicBezTo>
                  <a:pt x="497455" y="1900150"/>
                  <a:pt x="486540" y="1896453"/>
                  <a:pt x="485605" y="1881563"/>
                </a:cubicBezTo>
                <a:cubicBezTo>
                  <a:pt x="474378" y="1893270"/>
                  <a:pt x="460240" y="1869241"/>
                  <a:pt x="451612" y="1858150"/>
                </a:cubicBezTo>
                <a:cubicBezTo>
                  <a:pt x="444231" y="1855686"/>
                  <a:pt x="444855" y="1868522"/>
                  <a:pt x="436123" y="1863696"/>
                </a:cubicBezTo>
                <a:cubicBezTo>
                  <a:pt x="435499" y="1859075"/>
                  <a:pt x="436123" y="1852503"/>
                  <a:pt x="433212" y="1852195"/>
                </a:cubicBezTo>
                <a:cubicBezTo>
                  <a:pt x="429886" y="1851784"/>
                  <a:pt x="431549" y="1847471"/>
                  <a:pt x="430198" y="1846444"/>
                </a:cubicBezTo>
                <a:cubicBezTo>
                  <a:pt x="425624" y="1842747"/>
                  <a:pt x="427391" y="1854762"/>
                  <a:pt x="423857" y="1846239"/>
                </a:cubicBezTo>
                <a:cubicBezTo>
                  <a:pt x="423129" y="1844698"/>
                  <a:pt x="418763" y="1846957"/>
                  <a:pt x="417723" y="1846239"/>
                </a:cubicBezTo>
                <a:cubicBezTo>
                  <a:pt x="417412" y="1846033"/>
                  <a:pt x="417931" y="1841104"/>
                  <a:pt x="417723" y="1840488"/>
                </a:cubicBezTo>
                <a:cubicBezTo>
                  <a:pt x="414501" y="1833094"/>
                  <a:pt x="404521" y="1840693"/>
                  <a:pt x="405561" y="1828782"/>
                </a:cubicBezTo>
                <a:cubicBezTo>
                  <a:pt x="400363" y="1828679"/>
                  <a:pt x="395166" y="1828576"/>
                  <a:pt x="389864" y="1828576"/>
                </a:cubicBezTo>
                <a:cubicBezTo>
                  <a:pt x="389032" y="1820772"/>
                  <a:pt x="385706" y="1817486"/>
                  <a:pt x="387161" y="1805574"/>
                </a:cubicBezTo>
                <a:cubicBezTo>
                  <a:pt x="373543" y="1808141"/>
                  <a:pt x="380820" y="1787809"/>
                  <a:pt x="368658" y="1799618"/>
                </a:cubicBezTo>
                <a:cubicBezTo>
                  <a:pt x="367202" y="1792635"/>
                  <a:pt x="365435" y="1786577"/>
                  <a:pt x="362524" y="1782366"/>
                </a:cubicBezTo>
                <a:cubicBezTo>
                  <a:pt x="345164" y="1791506"/>
                  <a:pt x="326141" y="1778875"/>
                  <a:pt x="319488" y="1752997"/>
                </a:cubicBezTo>
                <a:cubicBezTo>
                  <a:pt x="313459" y="1755359"/>
                  <a:pt x="313667" y="1769222"/>
                  <a:pt x="303791" y="1764088"/>
                </a:cubicBezTo>
                <a:cubicBezTo>
                  <a:pt x="302648" y="1759980"/>
                  <a:pt x="305454" y="1750636"/>
                  <a:pt x="303999" y="1747041"/>
                </a:cubicBezTo>
                <a:cubicBezTo>
                  <a:pt x="299009" y="1734205"/>
                  <a:pt x="282273" y="1720548"/>
                  <a:pt x="276555" y="1711922"/>
                </a:cubicBezTo>
                <a:cubicBezTo>
                  <a:pt x="272709" y="1706069"/>
                  <a:pt x="270318" y="1697854"/>
                  <a:pt x="267512" y="1694670"/>
                </a:cubicBezTo>
                <a:cubicBezTo>
                  <a:pt x="263977" y="1690563"/>
                  <a:pt x="257948" y="1691384"/>
                  <a:pt x="255141" y="1688714"/>
                </a:cubicBezTo>
                <a:cubicBezTo>
                  <a:pt x="250983" y="1684504"/>
                  <a:pt x="247864" y="1682040"/>
                  <a:pt x="245993" y="1671360"/>
                </a:cubicBezTo>
                <a:cubicBezTo>
                  <a:pt x="240692" y="1673619"/>
                  <a:pt x="238197" y="1662631"/>
                  <a:pt x="236742" y="1671155"/>
                </a:cubicBezTo>
                <a:cubicBezTo>
                  <a:pt x="229673" y="1663248"/>
                  <a:pt x="227074" y="1647433"/>
                  <a:pt x="221668" y="1636446"/>
                </a:cubicBezTo>
                <a:cubicBezTo>
                  <a:pt x="209402" y="1644045"/>
                  <a:pt x="210130" y="1625150"/>
                  <a:pt x="206179" y="1624534"/>
                </a:cubicBezTo>
                <a:cubicBezTo>
                  <a:pt x="199630" y="1623918"/>
                  <a:pt x="196408" y="1607590"/>
                  <a:pt x="187884" y="1612827"/>
                </a:cubicBezTo>
                <a:cubicBezTo>
                  <a:pt x="184349" y="1591263"/>
                  <a:pt x="171875" y="1585204"/>
                  <a:pt x="163455" y="1572368"/>
                </a:cubicBezTo>
                <a:cubicBezTo>
                  <a:pt x="159401" y="1566104"/>
                  <a:pt x="156074" y="1556554"/>
                  <a:pt x="151188" y="1549366"/>
                </a:cubicBezTo>
                <a:cubicBezTo>
                  <a:pt x="148694" y="1545566"/>
                  <a:pt x="144743" y="1547415"/>
                  <a:pt x="142041" y="1543410"/>
                </a:cubicBezTo>
                <a:cubicBezTo>
                  <a:pt x="141001" y="1541972"/>
                  <a:pt x="143184" y="1533552"/>
                  <a:pt x="142249" y="1531703"/>
                </a:cubicBezTo>
                <a:cubicBezTo>
                  <a:pt x="141313" y="1529855"/>
                  <a:pt x="137051" y="1533757"/>
                  <a:pt x="136115" y="1531703"/>
                </a:cubicBezTo>
                <a:cubicBezTo>
                  <a:pt x="134140" y="1527390"/>
                  <a:pt x="136427" y="1516095"/>
                  <a:pt x="133101" y="1514246"/>
                </a:cubicBezTo>
                <a:cubicBezTo>
                  <a:pt x="133724" y="1506750"/>
                  <a:pt x="129046" y="1511371"/>
                  <a:pt x="126967" y="1508496"/>
                </a:cubicBezTo>
                <a:cubicBezTo>
                  <a:pt x="121562" y="1500691"/>
                  <a:pt x="120730" y="1482618"/>
                  <a:pt x="111686" y="1485494"/>
                </a:cubicBezTo>
                <a:cubicBezTo>
                  <a:pt x="108984" y="1452941"/>
                  <a:pt x="98069" y="1435176"/>
                  <a:pt x="87881" y="1415973"/>
                </a:cubicBezTo>
                <a:cubicBezTo>
                  <a:pt x="87257" y="1398311"/>
                  <a:pt x="81540" y="1390096"/>
                  <a:pt x="79149" y="1375719"/>
                </a:cubicBezTo>
                <a:cubicBezTo>
                  <a:pt x="78733" y="1368942"/>
                  <a:pt x="74263" y="1369353"/>
                  <a:pt x="69793" y="1369763"/>
                </a:cubicBezTo>
                <a:cubicBezTo>
                  <a:pt x="74471" y="1349534"/>
                  <a:pt x="64700" y="1345221"/>
                  <a:pt x="63868" y="1340805"/>
                </a:cubicBezTo>
                <a:cubicBezTo>
                  <a:pt x="61997" y="1329920"/>
                  <a:pt x="63140" y="1316468"/>
                  <a:pt x="61269" y="1306302"/>
                </a:cubicBezTo>
                <a:cubicBezTo>
                  <a:pt x="59918" y="1298703"/>
                  <a:pt x="56280" y="1296136"/>
                  <a:pt x="55344" y="1288845"/>
                </a:cubicBezTo>
                <a:cubicBezTo>
                  <a:pt x="54928" y="1285456"/>
                  <a:pt x="56280" y="1280322"/>
                  <a:pt x="55552" y="1277344"/>
                </a:cubicBezTo>
                <a:cubicBezTo>
                  <a:pt x="53681" y="1269642"/>
                  <a:pt x="48379" y="1266767"/>
                  <a:pt x="46196" y="1260092"/>
                </a:cubicBezTo>
                <a:cubicBezTo>
                  <a:pt x="44845" y="1255984"/>
                  <a:pt x="47651" y="1247153"/>
                  <a:pt x="46612" y="1242738"/>
                </a:cubicBezTo>
                <a:cubicBezTo>
                  <a:pt x="45988" y="1240581"/>
                  <a:pt x="41102" y="1239657"/>
                  <a:pt x="40479" y="1236884"/>
                </a:cubicBezTo>
                <a:cubicBezTo>
                  <a:pt x="39023" y="1230415"/>
                  <a:pt x="41934" y="1220557"/>
                  <a:pt x="40895" y="1213779"/>
                </a:cubicBezTo>
                <a:cubicBezTo>
                  <a:pt x="40375" y="1207105"/>
                  <a:pt x="35905" y="1207515"/>
                  <a:pt x="31539" y="1207823"/>
                </a:cubicBezTo>
                <a:cubicBezTo>
                  <a:pt x="32370" y="1191393"/>
                  <a:pt x="32370" y="1176503"/>
                  <a:pt x="22599" y="1179071"/>
                </a:cubicBezTo>
                <a:cubicBezTo>
                  <a:pt x="23534" y="1160587"/>
                  <a:pt x="17505" y="1154733"/>
                  <a:pt x="20208" y="1133066"/>
                </a:cubicBezTo>
                <a:cubicBezTo>
                  <a:pt x="3472" y="1108010"/>
                  <a:pt x="-894" y="1053791"/>
                  <a:pt x="145" y="1000495"/>
                </a:cubicBezTo>
                <a:cubicBezTo>
                  <a:pt x="665" y="973591"/>
                  <a:pt x="11164" y="946070"/>
                  <a:pt x="977" y="931283"/>
                </a:cubicBezTo>
                <a:cubicBezTo>
                  <a:pt x="7214" y="910540"/>
                  <a:pt x="5551" y="882198"/>
                  <a:pt x="8357" y="856423"/>
                </a:cubicBezTo>
                <a:cubicBezTo>
                  <a:pt x="10748" y="833523"/>
                  <a:pt x="15842" y="809597"/>
                  <a:pt x="18441" y="787622"/>
                </a:cubicBezTo>
                <a:cubicBezTo>
                  <a:pt x="21559" y="761333"/>
                  <a:pt x="17921" y="731348"/>
                  <a:pt x="28732" y="712967"/>
                </a:cubicBezTo>
                <a:cubicBezTo>
                  <a:pt x="25510" y="694791"/>
                  <a:pt x="28628" y="699926"/>
                  <a:pt x="29148" y="678464"/>
                </a:cubicBezTo>
                <a:cubicBezTo>
                  <a:pt x="37984" y="676718"/>
                  <a:pt x="32890" y="656078"/>
                  <a:pt x="38712" y="655667"/>
                </a:cubicBezTo>
                <a:cubicBezTo>
                  <a:pt x="42350" y="655256"/>
                  <a:pt x="43389" y="642728"/>
                  <a:pt x="45261" y="638312"/>
                </a:cubicBezTo>
                <a:cubicBezTo>
                  <a:pt x="53577" y="618494"/>
                  <a:pt x="55448" y="622909"/>
                  <a:pt x="51914" y="603809"/>
                </a:cubicBezTo>
                <a:cubicBezTo>
                  <a:pt x="63036" y="587995"/>
                  <a:pt x="71665" y="566636"/>
                  <a:pt x="80501" y="546714"/>
                </a:cubicBezTo>
                <a:cubicBezTo>
                  <a:pt x="84763" y="537370"/>
                  <a:pt x="85074" y="531619"/>
                  <a:pt x="87050" y="523815"/>
                </a:cubicBezTo>
                <a:cubicBezTo>
                  <a:pt x="87569" y="522172"/>
                  <a:pt x="92663" y="519810"/>
                  <a:pt x="93391" y="518064"/>
                </a:cubicBezTo>
                <a:cubicBezTo>
                  <a:pt x="95990" y="512416"/>
                  <a:pt x="97341" y="506563"/>
                  <a:pt x="99836" y="500812"/>
                </a:cubicBezTo>
                <a:cubicBezTo>
                  <a:pt x="109088" y="478426"/>
                  <a:pt x="117716" y="472676"/>
                  <a:pt x="128319" y="455219"/>
                </a:cubicBezTo>
                <a:cubicBezTo>
                  <a:pt x="135284" y="443820"/>
                  <a:pt x="141417" y="428006"/>
                  <a:pt x="147654" y="415273"/>
                </a:cubicBezTo>
                <a:cubicBezTo>
                  <a:pt x="153475" y="416608"/>
                  <a:pt x="154515" y="409009"/>
                  <a:pt x="160128" y="409728"/>
                </a:cubicBezTo>
                <a:cubicBezTo>
                  <a:pt x="164079" y="410241"/>
                  <a:pt x="161792" y="402745"/>
                  <a:pt x="163247" y="398021"/>
                </a:cubicBezTo>
                <a:cubicBezTo>
                  <a:pt x="165118" y="392373"/>
                  <a:pt x="167509" y="391654"/>
                  <a:pt x="169588" y="386725"/>
                </a:cubicBezTo>
                <a:cubicBezTo>
                  <a:pt x="171667" y="382207"/>
                  <a:pt x="174266" y="381077"/>
                  <a:pt x="176137" y="375224"/>
                </a:cubicBezTo>
                <a:cubicBezTo>
                  <a:pt x="179048" y="366393"/>
                  <a:pt x="179048" y="353249"/>
                  <a:pt x="185493" y="358178"/>
                </a:cubicBezTo>
                <a:cubicBezTo>
                  <a:pt x="186013" y="364647"/>
                  <a:pt x="188611" y="361567"/>
                  <a:pt x="188715" y="358383"/>
                </a:cubicBezTo>
                <a:cubicBezTo>
                  <a:pt x="189755" y="357870"/>
                  <a:pt x="190690" y="356535"/>
                  <a:pt x="191626" y="355816"/>
                </a:cubicBezTo>
                <a:cubicBezTo>
                  <a:pt x="191210" y="355816"/>
                  <a:pt x="190690" y="355816"/>
                  <a:pt x="190275" y="355816"/>
                </a:cubicBezTo>
                <a:cubicBezTo>
                  <a:pt x="190379" y="353146"/>
                  <a:pt x="192042" y="351400"/>
                  <a:pt x="192873" y="354584"/>
                </a:cubicBezTo>
                <a:cubicBezTo>
                  <a:pt x="202541" y="346061"/>
                  <a:pt x="208570" y="326653"/>
                  <a:pt x="213872" y="318335"/>
                </a:cubicBezTo>
                <a:cubicBezTo>
                  <a:pt x="215015" y="316486"/>
                  <a:pt x="219174" y="320183"/>
                  <a:pt x="220213" y="318335"/>
                </a:cubicBezTo>
                <a:cubicBezTo>
                  <a:pt x="221149" y="316692"/>
                  <a:pt x="219485" y="308169"/>
                  <a:pt x="220421" y="306936"/>
                </a:cubicBezTo>
                <a:cubicBezTo>
                  <a:pt x="223332" y="303548"/>
                  <a:pt x="229673" y="309195"/>
                  <a:pt x="232895" y="306936"/>
                </a:cubicBezTo>
                <a:cubicBezTo>
                  <a:pt x="235078" y="305396"/>
                  <a:pt x="237053" y="292252"/>
                  <a:pt x="239340" y="289685"/>
                </a:cubicBezTo>
                <a:cubicBezTo>
                  <a:pt x="254933" y="292971"/>
                  <a:pt x="265640" y="283934"/>
                  <a:pt x="270630" y="273049"/>
                </a:cubicBezTo>
                <a:cubicBezTo>
                  <a:pt x="270838" y="272536"/>
                  <a:pt x="280090" y="267298"/>
                  <a:pt x="279986" y="267298"/>
                </a:cubicBezTo>
                <a:cubicBezTo>
                  <a:pt x="291837" y="261959"/>
                  <a:pt x="296722" y="263088"/>
                  <a:pt x="298801" y="244502"/>
                </a:cubicBezTo>
                <a:cubicBezTo>
                  <a:pt x="302544" y="240908"/>
                  <a:pt x="311380" y="249431"/>
                  <a:pt x="314498" y="244707"/>
                </a:cubicBezTo>
                <a:cubicBezTo>
                  <a:pt x="315226" y="243680"/>
                  <a:pt x="313875" y="233719"/>
                  <a:pt x="314706" y="233206"/>
                </a:cubicBezTo>
                <a:cubicBezTo>
                  <a:pt x="318449" y="230844"/>
                  <a:pt x="323230" y="235670"/>
                  <a:pt x="326973" y="233309"/>
                </a:cubicBezTo>
                <a:cubicBezTo>
                  <a:pt x="331131" y="230844"/>
                  <a:pt x="330507" y="225299"/>
                  <a:pt x="333314" y="222013"/>
                </a:cubicBezTo>
                <a:cubicBezTo>
                  <a:pt x="337264" y="217495"/>
                  <a:pt x="341734" y="219959"/>
                  <a:pt x="345892" y="216262"/>
                </a:cubicBezTo>
                <a:cubicBezTo>
                  <a:pt x="352025" y="210717"/>
                  <a:pt x="355352" y="209998"/>
                  <a:pt x="361485" y="204967"/>
                </a:cubicBezTo>
                <a:cubicBezTo>
                  <a:pt x="362732" y="204042"/>
                  <a:pt x="363252" y="194800"/>
                  <a:pt x="364707" y="193671"/>
                </a:cubicBezTo>
                <a:cubicBezTo>
                  <a:pt x="367306" y="191514"/>
                  <a:pt x="371360" y="195211"/>
                  <a:pt x="374063" y="193671"/>
                </a:cubicBezTo>
                <a:cubicBezTo>
                  <a:pt x="375207" y="193055"/>
                  <a:pt x="378845" y="183505"/>
                  <a:pt x="380404" y="182375"/>
                </a:cubicBezTo>
                <a:cubicBezTo>
                  <a:pt x="383107" y="180424"/>
                  <a:pt x="386953" y="183915"/>
                  <a:pt x="389760" y="182375"/>
                </a:cubicBezTo>
                <a:cubicBezTo>
                  <a:pt x="390904" y="181759"/>
                  <a:pt x="394438" y="171798"/>
                  <a:pt x="396101" y="170874"/>
                </a:cubicBezTo>
                <a:cubicBezTo>
                  <a:pt x="403170" y="166561"/>
                  <a:pt x="410343" y="169334"/>
                  <a:pt x="417931" y="165534"/>
                </a:cubicBezTo>
                <a:cubicBezTo>
                  <a:pt x="418659" y="165021"/>
                  <a:pt x="418763" y="160913"/>
                  <a:pt x="421258" y="159784"/>
                </a:cubicBezTo>
                <a:cubicBezTo>
                  <a:pt x="425208" y="157935"/>
                  <a:pt x="431757" y="154341"/>
                  <a:pt x="433524" y="154136"/>
                </a:cubicBezTo>
                <a:cubicBezTo>
                  <a:pt x="436539" y="153930"/>
                  <a:pt x="435915" y="149001"/>
                  <a:pt x="436955" y="148385"/>
                </a:cubicBezTo>
                <a:cubicBezTo>
                  <a:pt x="440697" y="146331"/>
                  <a:pt x="445271" y="149925"/>
                  <a:pt x="449221" y="148590"/>
                </a:cubicBezTo>
                <a:cubicBezTo>
                  <a:pt x="454003" y="147050"/>
                  <a:pt x="457745" y="138630"/>
                  <a:pt x="461903" y="137295"/>
                </a:cubicBezTo>
                <a:cubicBezTo>
                  <a:pt x="470116" y="134830"/>
                  <a:pt x="483006" y="140478"/>
                  <a:pt x="486540" y="137500"/>
                </a:cubicBezTo>
                <a:cubicBezTo>
                  <a:pt x="487788" y="136576"/>
                  <a:pt x="488411" y="127334"/>
                  <a:pt x="489971" y="126204"/>
                </a:cubicBezTo>
                <a:cubicBezTo>
                  <a:pt x="496416" y="121275"/>
                  <a:pt x="505875" y="124356"/>
                  <a:pt x="511905" y="120659"/>
                </a:cubicBezTo>
                <a:cubicBezTo>
                  <a:pt x="519077" y="116244"/>
                  <a:pt x="526250" y="105975"/>
                  <a:pt x="533735" y="103818"/>
                </a:cubicBezTo>
                <a:cubicBezTo>
                  <a:pt x="539764" y="101867"/>
                  <a:pt x="542883" y="109261"/>
                  <a:pt x="546105" y="109569"/>
                </a:cubicBezTo>
                <a:cubicBezTo>
                  <a:pt x="544858" y="109466"/>
                  <a:pt x="548392" y="104229"/>
                  <a:pt x="549432" y="103818"/>
                </a:cubicBezTo>
                <a:cubicBezTo>
                  <a:pt x="551926" y="102689"/>
                  <a:pt x="558683" y="109569"/>
                  <a:pt x="558579" y="109774"/>
                </a:cubicBezTo>
                <a:cubicBezTo>
                  <a:pt x="564401" y="99300"/>
                  <a:pt x="580202" y="107207"/>
                  <a:pt x="580617" y="87080"/>
                </a:cubicBezTo>
                <a:cubicBezTo>
                  <a:pt x="582592" y="86464"/>
                  <a:pt x="584775" y="87901"/>
                  <a:pt x="586751" y="87080"/>
                </a:cubicBezTo>
                <a:cubicBezTo>
                  <a:pt x="588830" y="86156"/>
                  <a:pt x="589557" y="81740"/>
                  <a:pt x="589973" y="81535"/>
                </a:cubicBezTo>
                <a:cubicBezTo>
                  <a:pt x="604734" y="73422"/>
                  <a:pt x="617832" y="74655"/>
                  <a:pt x="633633" y="70444"/>
                </a:cubicBezTo>
                <a:cubicBezTo>
                  <a:pt x="642053" y="68185"/>
                  <a:pt x="655775" y="60586"/>
                  <a:pt x="658582" y="59354"/>
                </a:cubicBezTo>
                <a:cubicBezTo>
                  <a:pt x="672200" y="53193"/>
                  <a:pt x="681555" y="54938"/>
                  <a:pt x="692886" y="54014"/>
                </a:cubicBezTo>
                <a:cubicBezTo>
                  <a:pt x="696317" y="53706"/>
                  <a:pt x="694342" y="49701"/>
                  <a:pt x="695901" y="48366"/>
                </a:cubicBezTo>
                <a:cubicBezTo>
                  <a:pt x="701722" y="43437"/>
                  <a:pt x="705049" y="43129"/>
                  <a:pt x="711806" y="42616"/>
                </a:cubicBezTo>
                <a:cubicBezTo>
                  <a:pt x="729166" y="41486"/>
                  <a:pt x="738937" y="32758"/>
                  <a:pt x="755258" y="31936"/>
                </a:cubicBezTo>
                <a:cubicBezTo>
                  <a:pt x="757441" y="31731"/>
                  <a:pt x="755154" y="24337"/>
                  <a:pt x="758377" y="31936"/>
                </a:cubicBezTo>
                <a:cubicBezTo>
                  <a:pt x="762119" y="40562"/>
                  <a:pt x="774073" y="26288"/>
                  <a:pt x="773866" y="26391"/>
                </a:cubicBezTo>
                <a:cubicBezTo>
                  <a:pt x="781038" y="24029"/>
                  <a:pt x="788003" y="27829"/>
                  <a:pt x="795696" y="26596"/>
                </a:cubicBezTo>
                <a:cubicBezTo>
                  <a:pt x="799958" y="25878"/>
                  <a:pt x="802453" y="21257"/>
                  <a:pt x="805051" y="20846"/>
                </a:cubicBezTo>
                <a:cubicBezTo>
                  <a:pt x="811496" y="19922"/>
                  <a:pt x="819813" y="23413"/>
                  <a:pt x="826881" y="21257"/>
                </a:cubicBezTo>
                <a:cubicBezTo>
                  <a:pt x="833223" y="19305"/>
                  <a:pt x="839876" y="10680"/>
                  <a:pt x="845697" y="9961"/>
                </a:cubicBezTo>
                <a:cubicBezTo>
                  <a:pt x="857340" y="8215"/>
                  <a:pt x="861290" y="16430"/>
                  <a:pt x="864200" y="10166"/>
                </a:cubicBezTo>
                <a:cubicBezTo>
                  <a:pt x="868151" y="1540"/>
                  <a:pt x="879793" y="16328"/>
                  <a:pt x="879689" y="16225"/>
                </a:cubicBezTo>
                <a:cubicBezTo>
                  <a:pt x="883328" y="16328"/>
                  <a:pt x="884575" y="11399"/>
                  <a:pt x="889149" y="10474"/>
                </a:cubicBezTo>
                <a:cubicBezTo>
                  <a:pt x="901208" y="8010"/>
                  <a:pt x="912123" y="12117"/>
                  <a:pt x="923142" y="10885"/>
                </a:cubicBezTo>
                <a:cubicBezTo>
                  <a:pt x="927508" y="10372"/>
                  <a:pt x="930003" y="5956"/>
                  <a:pt x="932809" y="5340"/>
                </a:cubicBezTo>
                <a:cubicBezTo>
                  <a:pt x="942373" y="3286"/>
                  <a:pt x="956822" y="6367"/>
                  <a:pt x="963787" y="5751"/>
                </a:cubicBezTo>
                <a:cubicBezTo>
                  <a:pt x="965450" y="5648"/>
                  <a:pt x="967530" y="0"/>
                  <a:pt x="96680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600" b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50" charset="0"/>
              </a:defRPr>
            </a:lvl1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9529699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3777385" y="2989652"/>
            <a:ext cx="2886603" cy="2643875"/>
          </a:xfrm>
          <a:custGeom>
            <a:avLst/>
            <a:gdLst>
              <a:gd name="connsiteX0" fmla="*/ 1364695 w 2886602"/>
              <a:gd name="connsiteY0" fmla="*/ 2637470 h 2643874"/>
              <a:gd name="connsiteX1" fmla="*/ 1366838 w 2886602"/>
              <a:gd name="connsiteY1" fmla="*/ 2640657 h 2643874"/>
              <a:gd name="connsiteX2" fmla="*/ 1361883 w 2886602"/>
              <a:gd name="connsiteY2" fmla="*/ 2640657 h 2643874"/>
              <a:gd name="connsiteX3" fmla="*/ 1364695 w 2886602"/>
              <a:gd name="connsiteY3" fmla="*/ 2637470 h 2643874"/>
              <a:gd name="connsiteX4" fmla="*/ 1047592 w 2886602"/>
              <a:gd name="connsiteY4" fmla="*/ 2631955 h 2643874"/>
              <a:gd name="connsiteX5" fmla="*/ 1042637 w 2886602"/>
              <a:gd name="connsiteY5" fmla="*/ 2636857 h 2643874"/>
              <a:gd name="connsiteX6" fmla="*/ 1047592 w 2886602"/>
              <a:gd name="connsiteY6" fmla="*/ 2631955 h 2643874"/>
              <a:gd name="connsiteX7" fmla="*/ 1027371 w 2886602"/>
              <a:gd name="connsiteY7" fmla="*/ 2631955 h 2643874"/>
              <a:gd name="connsiteX8" fmla="*/ 1022283 w 2886602"/>
              <a:gd name="connsiteY8" fmla="*/ 2636857 h 2643874"/>
              <a:gd name="connsiteX9" fmla="*/ 1027371 w 2886602"/>
              <a:gd name="connsiteY9" fmla="*/ 2631955 h 2643874"/>
              <a:gd name="connsiteX10" fmla="*/ 1018801 w 2886602"/>
              <a:gd name="connsiteY10" fmla="*/ 2626194 h 2643874"/>
              <a:gd name="connsiteX11" fmla="*/ 1013846 w 2886602"/>
              <a:gd name="connsiteY11" fmla="*/ 2631097 h 2643874"/>
              <a:gd name="connsiteX12" fmla="*/ 1018801 w 2886602"/>
              <a:gd name="connsiteY12" fmla="*/ 2626194 h 2643874"/>
              <a:gd name="connsiteX13" fmla="*/ 400396 w 2886602"/>
              <a:gd name="connsiteY13" fmla="*/ 2623008 h 2643874"/>
              <a:gd name="connsiteX14" fmla="*/ 390487 w 2886602"/>
              <a:gd name="connsiteY14" fmla="*/ 2627910 h 2643874"/>
              <a:gd name="connsiteX15" fmla="*/ 400396 w 2886602"/>
              <a:gd name="connsiteY15" fmla="*/ 2623008 h 2643874"/>
              <a:gd name="connsiteX16" fmla="*/ 1514408 w 2886602"/>
              <a:gd name="connsiteY16" fmla="*/ 2611732 h 2643874"/>
              <a:gd name="connsiteX17" fmla="*/ 1509454 w 2886602"/>
              <a:gd name="connsiteY17" fmla="*/ 2616635 h 2643874"/>
              <a:gd name="connsiteX18" fmla="*/ 1514408 w 2886602"/>
              <a:gd name="connsiteY18" fmla="*/ 2611732 h 2643874"/>
              <a:gd name="connsiteX19" fmla="*/ 1329878 w 2886602"/>
              <a:gd name="connsiteY19" fmla="*/ 2611732 h 2643874"/>
              <a:gd name="connsiteX20" fmla="*/ 1324923 w 2886602"/>
              <a:gd name="connsiteY20" fmla="*/ 2616635 h 2643874"/>
              <a:gd name="connsiteX21" fmla="*/ 1329878 w 2886602"/>
              <a:gd name="connsiteY21" fmla="*/ 2611732 h 2643874"/>
              <a:gd name="connsiteX22" fmla="*/ 1493384 w 2886602"/>
              <a:gd name="connsiteY22" fmla="*/ 2605726 h 2643874"/>
              <a:gd name="connsiteX23" fmla="*/ 1483341 w 2886602"/>
              <a:gd name="connsiteY23" fmla="*/ 2620679 h 2643874"/>
              <a:gd name="connsiteX24" fmla="*/ 1493384 w 2886602"/>
              <a:gd name="connsiteY24" fmla="*/ 2605726 h 2643874"/>
              <a:gd name="connsiteX25" fmla="*/ 992822 w 2886602"/>
              <a:gd name="connsiteY25" fmla="*/ 2603153 h 2643874"/>
              <a:gd name="connsiteX26" fmla="*/ 987867 w 2886602"/>
              <a:gd name="connsiteY26" fmla="*/ 2608178 h 2643874"/>
              <a:gd name="connsiteX27" fmla="*/ 992822 w 2886602"/>
              <a:gd name="connsiteY27" fmla="*/ 2603153 h 2643874"/>
              <a:gd name="connsiteX28" fmla="*/ 964031 w 2886602"/>
              <a:gd name="connsiteY28" fmla="*/ 2603153 h 2643874"/>
              <a:gd name="connsiteX29" fmla="*/ 959076 w 2886602"/>
              <a:gd name="connsiteY29" fmla="*/ 2608178 h 2643874"/>
              <a:gd name="connsiteX30" fmla="*/ 964031 w 2886602"/>
              <a:gd name="connsiteY30" fmla="*/ 2603153 h 2643874"/>
              <a:gd name="connsiteX31" fmla="*/ 399593 w 2886602"/>
              <a:gd name="connsiteY31" fmla="*/ 2597024 h 2643874"/>
              <a:gd name="connsiteX32" fmla="*/ 384729 w 2886602"/>
              <a:gd name="connsiteY32" fmla="*/ 2601927 h 2643874"/>
              <a:gd name="connsiteX33" fmla="*/ 399593 w 2886602"/>
              <a:gd name="connsiteY33" fmla="*/ 2597024 h 2643874"/>
              <a:gd name="connsiteX34" fmla="*/ 427580 w 2886602"/>
              <a:gd name="connsiteY34" fmla="*/ 2585749 h 2643874"/>
              <a:gd name="connsiteX35" fmla="*/ 434544 w 2886602"/>
              <a:gd name="connsiteY35" fmla="*/ 2588323 h 2643874"/>
              <a:gd name="connsiteX36" fmla="*/ 404949 w 2886602"/>
              <a:gd name="connsiteY36" fmla="*/ 2598250 h 2643874"/>
              <a:gd name="connsiteX37" fmla="*/ 427580 w 2886602"/>
              <a:gd name="connsiteY37" fmla="*/ 2585749 h 2643874"/>
              <a:gd name="connsiteX38" fmla="*/ 1394423 w 2886602"/>
              <a:gd name="connsiteY38" fmla="*/ 2585504 h 2643874"/>
              <a:gd name="connsiteX39" fmla="*/ 1399244 w 2886602"/>
              <a:gd name="connsiteY39" fmla="*/ 2586729 h 2643874"/>
              <a:gd name="connsiteX40" fmla="*/ 1384246 w 2886602"/>
              <a:gd name="connsiteY40" fmla="*/ 2601559 h 2643874"/>
              <a:gd name="connsiteX41" fmla="*/ 1394423 w 2886602"/>
              <a:gd name="connsiteY41" fmla="*/ 2585504 h 2643874"/>
              <a:gd name="connsiteX42" fmla="*/ 978493 w 2886602"/>
              <a:gd name="connsiteY42" fmla="*/ 2579988 h 2643874"/>
              <a:gd name="connsiteX43" fmla="*/ 980636 w 2886602"/>
              <a:gd name="connsiteY43" fmla="*/ 2583175 h 2643874"/>
              <a:gd name="connsiteX44" fmla="*/ 975681 w 2886602"/>
              <a:gd name="connsiteY44" fmla="*/ 2583175 h 2643874"/>
              <a:gd name="connsiteX45" fmla="*/ 978493 w 2886602"/>
              <a:gd name="connsiteY45" fmla="*/ 2579988 h 2643874"/>
              <a:gd name="connsiteX46" fmla="*/ 1417590 w 2886602"/>
              <a:gd name="connsiteY46" fmla="*/ 2571409 h 2643874"/>
              <a:gd name="connsiteX47" fmla="*/ 1429107 w 2886602"/>
              <a:gd name="connsiteY47" fmla="*/ 2571654 h 2643874"/>
              <a:gd name="connsiteX48" fmla="*/ 1419197 w 2886602"/>
              <a:gd name="connsiteY48" fmla="*/ 2576556 h 2643874"/>
              <a:gd name="connsiteX49" fmla="*/ 1399378 w 2886602"/>
              <a:gd name="connsiteY49" fmla="*/ 2586484 h 2643874"/>
              <a:gd name="connsiteX50" fmla="*/ 1417590 w 2886602"/>
              <a:gd name="connsiteY50" fmla="*/ 2571409 h 2643874"/>
              <a:gd name="connsiteX51" fmla="*/ 827039 w 2886602"/>
              <a:gd name="connsiteY51" fmla="*/ 2571164 h 2643874"/>
              <a:gd name="connsiteX52" fmla="*/ 807220 w 2886602"/>
              <a:gd name="connsiteY52" fmla="*/ 2590896 h 2643874"/>
              <a:gd name="connsiteX53" fmla="*/ 827039 w 2886602"/>
              <a:gd name="connsiteY53" fmla="*/ 2571164 h 2643874"/>
              <a:gd name="connsiteX54" fmla="*/ 434946 w 2886602"/>
              <a:gd name="connsiteY54" fmla="*/ 2568222 h 2643874"/>
              <a:gd name="connsiteX55" fmla="*/ 444855 w 2886602"/>
              <a:gd name="connsiteY55" fmla="*/ 2568222 h 2643874"/>
              <a:gd name="connsiteX56" fmla="*/ 425036 w 2886602"/>
              <a:gd name="connsiteY56" fmla="*/ 2573247 h 2643874"/>
              <a:gd name="connsiteX57" fmla="*/ 434946 w 2886602"/>
              <a:gd name="connsiteY57" fmla="*/ 2568222 h 2643874"/>
              <a:gd name="connsiteX58" fmla="*/ 583454 w 2886602"/>
              <a:gd name="connsiteY58" fmla="*/ 2562707 h 2643874"/>
              <a:gd name="connsiteX59" fmla="*/ 578499 w 2886602"/>
              <a:gd name="connsiteY59" fmla="*/ 2567855 h 2643874"/>
              <a:gd name="connsiteX60" fmla="*/ 583454 w 2886602"/>
              <a:gd name="connsiteY60" fmla="*/ 2562707 h 2643874"/>
              <a:gd name="connsiteX61" fmla="*/ 1440891 w 2886602"/>
              <a:gd name="connsiteY61" fmla="*/ 2562462 h 2643874"/>
              <a:gd name="connsiteX62" fmla="*/ 1445846 w 2886602"/>
              <a:gd name="connsiteY62" fmla="*/ 2582317 h 2643874"/>
              <a:gd name="connsiteX63" fmla="*/ 1431115 w 2886602"/>
              <a:gd name="connsiteY63" fmla="*/ 2572389 h 2643874"/>
              <a:gd name="connsiteX64" fmla="*/ 1440891 w 2886602"/>
              <a:gd name="connsiteY64" fmla="*/ 2562462 h 2643874"/>
              <a:gd name="connsiteX65" fmla="*/ 468691 w 2886602"/>
              <a:gd name="connsiteY65" fmla="*/ 2562462 h 2643874"/>
              <a:gd name="connsiteX66" fmla="*/ 453827 w 2886602"/>
              <a:gd name="connsiteY66" fmla="*/ 2567487 h 2643874"/>
              <a:gd name="connsiteX67" fmla="*/ 468691 w 2886602"/>
              <a:gd name="connsiteY67" fmla="*/ 2562462 h 2643874"/>
              <a:gd name="connsiteX68" fmla="*/ 540602 w 2886602"/>
              <a:gd name="connsiteY68" fmla="*/ 2559765 h 2643874"/>
              <a:gd name="connsiteX69" fmla="*/ 554261 w 2886602"/>
              <a:gd name="connsiteY69" fmla="*/ 2570796 h 2643874"/>
              <a:gd name="connsiteX70" fmla="*/ 529487 w 2886602"/>
              <a:gd name="connsiteY70" fmla="*/ 2570796 h 2643874"/>
              <a:gd name="connsiteX71" fmla="*/ 540602 w 2886602"/>
              <a:gd name="connsiteY71" fmla="*/ 2559765 h 2643874"/>
              <a:gd name="connsiteX72" fmla="*/ 889040 w 2886602"/>
              <a:gd name="connsiteY72" fmla="*/ 2556946 h 2643874"/>
              <a:gd name="connsiteX73" fmla="*/ 884086 w 2886602"/>
              <a:gd name="connsiteY73" fmla="*/ 2561849 h 2643874"/>
              <a:gd name="connsiteX74" fmla="*/ 889040 w 2886602"/>
              <a:gd name="connsiteY74" fmla="*/ 2556946 h 2643874"/>
              <a:gd name="connsiteX75" fmla="*/ 875114 w 2886602"/>
              <a:gd name="connsiteY75" fmla="*/ 2556701 h 2643874"/>
              <a:gd name="connsiteX76" fmla="*/ 860383 w 2886602"/>
              <a:gd name="connsiteY76" fmla="*/ 2561726 h 2643874"/>
              <a:gd name="connsiteX77" fmla="*/ 875114 w 2886602"/>
              <a:gd name="connsiteY77" fmla="*/ 2556701 h 2643874"/>
              <a:gd name="connsiteX78" fmla="*/ 950506 w 2886602"/>
              <a:gd name="connsiteY78" fmla="*/ 2553515 h 2643874"/>
              <a:gd name="connsiteX79" fmla="*/ 930687 w 2886602"/>
              <a:gd name="connsiteY79" fmla="*/ 2558540 h 2643874"/>
              <a:gd name="connsiteX80" fmla="*/ 950506 w 2886602"/>
              <a:gd name="connsiteY80" fmla="*/ 2553515 h 2643874"/>
              <a:gd name="connsiteX81" fmla="*/ 1485751 w 2886602"/>
              <a:gd name="connsiteY81" fmla="*/ 2551186 h 2643874"/>
              <a:gd name="connsiteX82" fmla="*/ 1480796 w 2886602"/>
              <a:gd name="connsiteY82" fmla="*/ 2556088 h 2643874"/>
              <a:gd name="connsiteX83" fmla="*/ 1485751 w 2886602"/>
              <a:gd name="connsiteY83" fmla="*/ 2551186 h 2643874"/>
              <a:gd name="connsiteX84" fmla="*/ 1159676 w 2886602"/>
              <a:gd name="connsiteY84" fmla="*/ 2550328 h 2643874"/>
              <a:gd name="connsiteX85" fmla="*/ 1153516 w 2886602"/>
              <a:gd name="connsiteY85" fmla="*/ 2568467 h 2643874"/>
              <a:gd name="connsiteX86" fmla="*/ 1168380 w 2886602"/>
              <a:gd name="connsiteY86" fmla="*/ 2553515 h 2643874"/>
              <a:gd name="connsiteX87" fmla="*/ 1159676 w 2886602"/>
              <a:gd name="connsiteY87" fmla="*/ 2550328 h 2643874"/>
              <a:gd name="connsiteX88" fmla="*/ 778697 w 2886602"/>
              <a:gd name="connsiteY88" fmla="*/ 2549838 h 2643874"/>
              <a:gd name="connsiteX89" fmla="*/ 777224 w 2886602"/>
              <a:gd name="connsiteY89" fmla="*/ 2553515 h 2643874"/>
              <a:gd name="connsiteX90" fmla="*/ 782179 w 2886602"/>
              <a:gd name="connsiteY90" fmla="*/ 2558540 h 2643874"/>
              <a:gd name="connsiteX91" fmla="*/ 778697 w 2886602"/>
              <a:gd name="connsiteY91" fmla="*/ 2549838 h 2643874"/>
              <a:gd name="connsiteX92" fmla="*/ 985189 w 2886602"/>
              <a:gd name="connsiteY92" fmla="*/ 2548612 h 2643874"/>
              <a:gd name="connsiteX93" fmla="*/ 1000187 w 2886602"/>
              <a:gd name="connsiteY93" fmla="*/ 2553515 h 2643874"/>
              <a:gd name="connsiteX94" fmla="*/ 985189 w 2886602"/>
              <a:gd name="connsiteY94" fmla="*/ 2548612 h 2643874"/>
              <a:gd name="connsiteX95" fmla="*/ 970325 w 2886602"/>
              <a:gd name="connsiteY95" fmla="*/ 2548612 h 2643874"/>
              <a:gd name="connsiteX96" fmla="*/ 965370 w 2886602"/>
              <a:gd name="connsiteY96" fmla="*/ 2553515 h 2643874"/>
              <a:gd name="connsiteX97" fmla="*/ 970325 w 2886602"/>
              <a:gd name="connsiteY97" fmla="*/ 2548612 h 2643874"/>
              <a:gd name="connsiteX98" fmla="*/ 534442 w 2886602"/>
              <a:gd name="connsiteY98" fmla="*/ 2548367 h 2643874"/>
              <a:gd name="connsiteX99" fmla="*/ 529487 w 2886602"/>
              <a:gd name="connsiteY99" fmla="*/ 2553392 h 2643874"/>
              <a:gd name="connsiteX100" fmla="*/ 534442 w 2886602"/>
              <a:gd name="connsiteY100" fmla="*/ 2548367 h 2643874"/>
              <a:gd name="connsiteX101" fmla="*/ 1479993 w 2886602"/>
              <a:gd name="connsiteY101" fmla="*/ 2542607 h 2643874"/>
              <a:gd name="connsiteX102" fmla="*/ 1475038 w 2886602"/>
              <a:gd name="connsiteY102" fmla="*/ 2547632 h 2643874"/>
              <a:gd name="connsiteX103" fmla="*/ 1479993 w 2886602"/>
              <a:gd name="connsiteY103" fmla="*/ 2542607 h 2643874"/>
              <a:gd name="connsiteX104" fmla="*/ 1416385 w 2886602"/>
              <a:gd name="connsiteY104" fmla="*/ 2533905 h 2643874"/>
              <a:gd name="connsiteX105" fmla="*/ 1411430 w 2886602"/>
              <a:gd name="connsiteY105" fmla="*/ 2538930 h 2643874"/>
              <a:gd name="connsiteX106" fmla="*/ 1416385 w 2886602"/>
              <a:gd name="connsiteY106" fmla="*/ 2533905 h 2643874"/>
              <a:gd name="connsiteX107" fmla="*/ 683084 w 2886602"/>
              <a:gd name="connsiteY107" fmla="*/ 2533659 h 2643874"/>
              <a:gd name="connsiteX108" fmla="*/ 673041 w 2886602"/>
              <a:gd name="connsiteY108" fmla="*/ 2538685 h 2643874"/>
              <a:gd name="connsiteX109" fmla="*/ 683084 w 2886602"/>
              <a:gd name="connsiteY109" fmla="*/ 2533659 h 2643874"/>
              <a:gd name="connsiteX110" fmla="*/ 543146 w 2886602"/>
              <a:gd name="connsiteY110" fmla="*/ 2533659 h 2643874"/>
              <a:gd name="connsiteX111" fmla="*/ 543146 w 2886602"/>
              <a:gd name="connsiteY111" fmla="*/ 2533659 h 2643874"/>
              <a:gd name="connsiteX112" fmla="*/ 425438 w 2886602"/>
              <a:gd name="connsiteY112" fmla="*/ 2518829 h 2643874"/>
              <a:gd name="connsiteX113" fmla="*/ 420751 w 2886602"/>
              <a:gd name="connsiteY113" fmla="*/ 2523732 h 2643874"/>
              <a:gd name="connsiteX114" fmla="*/ 425438 w 2886602"/>
              <a:gd name="connsiteY114" fmla="*/ 2518829 h 2643874"/>
              <a:gd name="connsiteX115" fmla="*/ 246264 w 2886602"/>
              <a:gd name="connsiteY115" fmla="*/ 2516623 h 2643874"/>
              <a:gd name="connsiteX116" fmla="*/ 241309 w 2886602"/>
              <a:gd name="connsiteY116" fmla="*/ 2521648 h 2643874"/>
              <a:gd name="connsiteX117" fmla="*/ 246264 w 2886602"/>
              <a:gd name="connsiteY117" fmla="*/ 2516623 h 2643874"/>
              <a:gd name="connsiteX118" fmla="*/ 315764 w 2886602"/>
              <a:gd name="connsiteY118" fmla="*/ 2516501 h 2643874"/>
              <a:gd name="connsiteX119" fmla="*/ 315764 w 2886602"/>
              <a:gd name="connsiteY119" fmla="*/ 2536233 h 2643874"/>
              <a:gd name="connsiteX120" fmla="*/ 315764 w 2886602"/>
              <a:gd name="connsiteY120" fmla="*/ 2516501 h 2643874"/>
              <a:gd name="connsiteX121" fmla="*/ 1257699 w 2886602"/>
              <a:gd name="connsiteY121" fmla="*/ 2508902 h 2643874"/>
              <a:gd name="connsiteX122" fmla="*/ 1257699 w 2886602"/>
              <a:gd name="connsiteY122" fmla="*/ 2518829 h 2643874"/>
              <a:gd name="connsiteX123" fmla="*/ 1267609 w 2886602"/>
              <a:gd name="connsiteY123" fmla="*/ 2518829 h 2643874"/>
              <a:gd name="connsiteX124" fmla="*/ 1267609 w 2886602"/>
              <a:gd name="connsiteY124" fmla="*/ 2508902 h 2643874"/>
              <a:gd name="connsiteX125" fmla="*/ 1257699 w 2886602"/>
              <a:gd name="connsiteY125" fmla="*/ 2508902 h 2643874"/>
              <a:gd name="connsiteX126" fmla="*/ 1247790 w 2886602"/>
              <a:gd name="connsiteY126" fmla="*/ 2508902 h 2643874"/>
              <a:gd name="connsiteX127" fmla="*/ 1232926 w 2886602"/>
              <a:gd name="connsiteY127" fmla="*/ 2523732 h 2643874"/>
              <a:gd name="connsiteX128" fmla="*/ 1247790 w 2886602"/>
              <a:gd name="connsiteY128" fmla="*/ 2508902 h 2643874"/>
              <a:gd name="connsiteX129" fmla="*/ 156811 w 2886602"/>
              <a:gd name="connsiteY129" fmla="*/ 2507921 h 2643874"/>
              <a:gd name="connsiteX130" fmla="*/ 151856 w 2886602"/>
              <a:gd name="connsiteY130" fmla="*/ 2512824 h 2643874"/>
              <a:gd name="connsiteX131" fmla="*/ 156811 w 2886602"/>
              <a:gd name="connsiteY131" fmla="*/ 2507921 h 2643874"/>
              <a:gd name="connsiteX132" fmla="*/ 280010 w 2886602"/>
              <a:gd name="connsiteY132" fmla="*/ 2507676 h 2643874"/>
              <a:gd name="connsiteX133" fmla="*/ 280411 w 2886602"/>
              <a:gd name="connsiteY133" fmla="*/ 2523609 h 2643874"/>
              <a:gd name="connsiteX134" fmla="*/ 275457 w 2886602"/>
              <a:gd name="connsiteY134" fmla="*/ 2513682 h 2643874"/>
              <a:gd name="connsiteX135" fmla="*/ 280010 w 2886602"/>
              <a:gd name="connsiteY135" fmla="*/ 2507676 h 2643874"/>
              <a:gd name="connsiteX136" fmla="*/ 223231 w 2886602"/>
              <a:gd name="connsiteY136" fmla="*/ 2504980 h 2643874"/>
              <a:gd name="connsiteX137" fmla="*/ 225374 w 2886602"/>
              <a:gd name="connsiteY137" fmla="*/ 2508166 h 2643874"/>
              <a:gd name="connsiteX138" fmla="*/ 220419 w 2886602"/>
              <a:gd name="connsiteY138" fmla="*/ 2508166 h 2643874"/>
              <a:gd name="connsiteX139" fmla="*/ 223231 w 2886602"/>
              <a:gd name="connsiteY139" fmla="*/ 2504980 h 2643874"/>
              <a:gd name="connsiteX140" fmla="*/ 494938 w 2886602"/>
              <a:gd name="connsiteY140" fmla="*/ 2498974 h 2643874"/>
              <a:gd name="connsiteX141" fmla="*/ 489983 w 2886602"/>
              <a:gd name="connsiteY141" fmla="*/ 2503999 h 2643874"/>
              <a:gd name="connsiteX142" fmla="*/ 494938 w 2886602"/>
              <a:gd name="connsiteY142" fmla="*/ 2498974 h 2643874"/>
              <a:gd name="connsiteX143" fmla="*/ 201671 w 2886602"/>
              <a:gd name="connsiteY143" fmla="*/ 2498974 h 2643874"/>
              <a:gd name="connsiteX144" fmla="*/ 191628 w 2886602"/>
              <a:gd name="connsiteY144" fmla="*/ 2503999 h 2643874"/>
              <a:gd name="connsiteX145" fmla="*/ 201671 w 2886602"/>
              <a:gd name="connsiteY145" fmla="*/ 2498974 h 2643874"/>
              <a:gd name="connsiteX146" fmla="*/ 1047592 w 2886602"/>
              <a:gd name="connsiteY146" fmla="*/ 2496033 h 2643874"/>
              <a:gd name="connsiteX147" fmla="*/ 1044512 w 2886602"/>
              <a:gd name="connsiteY147" fmla="*/ 2498974 h 2643874"/>
              <a:gd name="connsiteX148" fmla="*/ 1049601 w 2886602"/>
              <a:gd name="connsiteY148" fmla="*/ 2498974 h 2643874"/>
              <a:gd name="connsiteX149" fmla="*/ 1047592 w 2886602"/>
              <a:gd name="connsiteY149" fmla="*/ 2496033 h 2643874"/>
              <a:gd name="connsiteX150" fmla="*/ 499893 w 2886602"/>
              <a:gd name="connsiteY150" fmla="*/ 2494194 h 2643874"/>
              <a:gd name="connsiteX151" fmla="*/ 499893 w 2886602"/>
              <a:gd name="connsiteY151" fmla="*/ 2503999 h 2643874"/>
              <a:gd name="connsiteX152" fmla="*/ 509802 w 2886602"/>
              <a:gd name="connsiteY152" fmla="*/ 2503999 h 2643874"/>
              <a:gd name="connsiteX153" fmla="*/ 509802 w 2886602"/>
              <a:gd name="connsiteY153" fmla="*/ 2494194 h 2643874"/>
              <a:gd name="connsiteX154" fmla="*/ 499893 w 2886602"/>
              <a:gd name="connsiteY154" fmla="*/ 2494194 h 2643874"/>
              <a:gd name="connsiteX155" fmla="*/ 519712 w 2886602"/>
              <a:gd name="connsiteY155" fmla="*/ 2489292 h 2643874"/>
              <a:gd name="connsiteX156" fmla="*/ 519712 w 2886602"/>
              <a:gd name="connsiteY156" fmla="*/ 2513927 h 2643874"/>
              <a:gd name="connsiteX157" fmla="*/ 544485 w 2886602"/>
              <a:gd name="connsiteY157" fmla="*/ 2518829 h 2643874"/>
              <a:gd name="connsiteX158" fmla="*/ 544485 w 2886602"/>
              <a:gd name="connsiteY158" fmla="*/ 2498974 h 2643874"/>
              <a:gd name="connsiteX159" fmla="*/ 529621 w 2886602"/>
              <a:gd name="connsiteY159" fmla="*/ 2503999 h 2643874"/>
              <a:gd name="connsiteX160" fmla="*/ 519712 w 2886602"/>
              <a:gd name="connsiteY160" fmla="*/ 2489292 h 2643874"/>
              <a:gd name="connsiteX161" fmla="*/ 352992 w 2886602"/>
              <a:gd name="connsiteY161" fmla="*/ 2481693 h 2643874"/>
              <a:gd name="connsiteX162" fmla="*/ 344421 w 2886602"/>
              <a:gd name="connsiteY162" fmla="*/ 2487453 h 2643874"/>
              <a:gd name="connsiteX163" fmla="*/ 352992 w 2886602"/>
              <a:gd name="connsiteY163" fmla="*/ 2481693 h 2643874"/>
              <a:gd name="connsiteX164" fmla="*/ 266351 w 2886602"/>
              <a:gd name="connsiteY164" fmla="*/ 2479119 h 2643874"/>
              <a:gd name="connsiteX165" fmla="*/ 261396 w 2886602"/>
              <a:gd name="connsiteY165" fmla="*/ 2484144 h 2643874"/>
              <a:gd name="connsiteX166" fmla="*/ 266351 w 2886602"/>
              <a:gd name="connsiteY166" fmla="*/ 2479119 h 2643874"/>
              <a:gd name="connsiteX167" fmla="*/ 608763 w 2886602"/>
              <a:gd name="connsiteY167" fmla="*/ 2474339 h 2643874"/>
              <a:gd name="connsiteX168" fmla="*/ 598854 w 2886602"/>
              <a:gd name="connsiteY168" fmla="*/ 2479364 h 2643874"/>
              <a:gd name="connsiteX169" fmla="*/ 608763 w 2886602"/>
              <a:gd name="connsiteY169" fmla="*/ 2474339 h 2643874"/>
              <a:gd name="connsiteX170" fmla="*/ 286973 w 2886602"/>
              <a:gd name="connsiteY170" fmla="*/ 2467475 h 2643874"/>
              <a:gd name="connsiteX171" fmla="*/ 290053 w 2886602"/>
              <a:gd name="connsiteY171" fmla="*/ 2477403 h 2643874"/>
              <a:gd name="connsiteX172" fmla="*/ 300096 w 2886602"/>
              <a:gd name="connsiteY172" fmla="*/ 2477403 h 2643874"/>
              <a:gd name="connsiteX173" fmla="*/ 275189 w 2886602"/>
              <a:gd name="connsiteY173" fmla="*/ 2477403 h 2643874"/>
              <a:gd name="connsiteX174" fmla="*/ 286973 w 2886602"/>
              <a:gd name="connsiteY174" fmla="*/ 2467475 h 2643874"/>
              <a:gd name="connsiteX175" fmla="*/ 257780 w 2886602"/>
              <a:gd name="connsiteY175" fmla="*/ 2464656 h 2643874"/>
              <a:gd name="connsiteX176" fmla="*/ 259923 w 2886602"/>
              <a:gd name="connsiteY176" fmla="*/ 2467843 h 2643874"/>
              <a:gd name="connsiteX177" fmla="*/ 254968 w 2886602"/>
              <a:gd name="connsiteY177" fmla="*/ 2467843 h 2643874"/>
              <a:gd name="connsiteX178" fmla="*/ 257780 w 2886602"/>
              <a:gd name="connsiteY178" fmla="*/ 2464656 h 2643874"/>
              <a:gd name="connsiteX179" fmla="*/ 82490 w 2886602"/>
              <a:gd name="connsiteY179" fmla="*/ 2464411 h 2643874"/>
              <a:gd name="connsiteX180" fmla="*/ 117307 w 2886602"/>
              <a:gd name="connsiteY180" fmla="*/ 2474339 h 2643874"/>
              <a:gd name="connsiteX181" fmla="*/ 122262 w 2886602"/>
              <a:gd name="connsiteY181" fmla="*/ 2484267 h 2643874"/>
              <a:gd name="connsiteX182" fmla="*/ 142081 w 2886602"/>
              <a:gd name="connsiteY182" fmla="*/ 2484267 h 2643874"/>
              <a:gd name="connsiteX183" fmla="*/ 151856 w 2886602"/>
              <a:gd name="connsiteY183" fmla="*/ 2489292 h 2643874"/>
              <a:gd name="connsiteX184" fmla="*/ 156811 w 2886602"/>
              <a:gd name="connsiteY184" fmla="*/ 2494194 h 2643874"/>
              <a:gd name="connsiteX185" fmla="*/ 186539 w 2886602"/>
              <a:gd name="connsiteY185" fmla="*/ 2509147 h 2643874"/>
              <a:gd name="connsiteX186" fmla="*/ 161766 w 2886602"/>
              <a:gd name="connsiteY186" fmla="*/ 2504122 h 2643874"/>
              <a:gd name="connsiteX187" fmla="*/ 147035 w 2886602"/>
              <a:gd name="connsiteY187" fmla="*/ 2499219 h 2643874"/>
              <a:gd name="connsiteX188" fmla="*/ 132171 w 2886602"/>
              <a:gd name="connsiteY188" fmla="*/ 2494194 h 2643874"/>
              <a:gd name="connsiteX189" fmla="*/ 122262 w 2886602"/>
              <a:gd name="connsiteY189" fmla="*/ 2489292 h 2643874"/>
              <a:gd name="connsiteX190" fmla="*/ 102443 w 2886602"/>
              <a:gd name="connsiteY190" fmla="*/ 2479364 h 2643874"/>
              <a:gd name="connsiteX191" fmla="*/ 82490 w 2886602"/>
              <a:gd name="connsiteY191" fmla="*/ 2464411 h 2643874"/>
              <a:gd name="connsiteX192" fmla="*/ 346296 w 2886602"/>
              <a:gd name="connsiteY192" fmla="*/ 2459509 h 2643874"/>
              <a:gd name="connsiteX193" fmla="*/ 341475 w 2886602"/>
              <a:gd name="connsiteY193" fmla="*/ 2464411 h 2643874"/>
              <a:gd name="connsiteX194" fmla="*/ 346296 w 2886602"/>
              <a:gd name="connsiteY194" fmla="*/ 2459509 h 2643874"/>
              <a:gd name="connsiteX195" fmla="*/ 225641 w 2886602"/>
              <a:gd name="connsiteY195" fmla="*/ 2453136 h 2643874"/>
              <a:gd name="connsiteX196" fmla="*/ 240506 w 2886602"/>
              <a:gd name="connsiteY196" fmla="*/ 2467843 h 2643874"/>
              <a:gd name="connsiteX197" fmla="*/ 210777 w 2886602"/>
              <a:gd name="connsiteY197" fmla="*/ 2467843 h 2643874"/>
              <a:gd name="connsiteX198" fmla="*/ 225641 w 2886602"/>
              <a:gd name="connsiteY198" fmla="*/ 2453136 h 2643874"/>
              <a:gd name="connsiteX199" fmla="*/ 188682 w 2886602"/>
              <a:gd name="connsiteY199" fmla="*/ 2450194 h 2643874"/>
              <a:gd name="connsiteX200" fmla="*/ 190958 w 2886602"/>
              <a:gd name="connsiteY200" fmla="*/ 2453381 h 2643874"/>
              <a:gd name="connsiteX201" fmla="*/ 185870 w 2886602"/>
              <a:gd name="connsiteY201" fmla="*/ 2453381 h 2643874"/>
              <a:gd name="connsiteX202" fmla="*/ 188682 w 2886602"/>
              <a:gd name="connsiteY202" fmla="*/ 2450194 h 2643874"/>
              <a:gd name="connsiteX203" fmla="*/ 165515 w 2886602"/>
              <a:gd name="connsiteY203" fmla="*/ 2447375 h 2643874"/>
              <a:gd name="connsiteX204" fmla="*/ 160560 w 2886602"/>
              <a:gd name="connsiteY204" fmla="*/ 2452400 h 2643874"/>
              <a:gd name="connsiteX205" fmla="*/ 165515 w 2886602"/>
              <a:gd name="connsiteY205" fmla="*/ 2447375 h 2643874"/>
              <a:gd name="connsiteX206" fmla="*/ 325272 w 2886602"/>
              <a:gd name="connsiteY206" fmla="*/ 2424823 h 2643874"/>
              <a:gd name="connsiteX207" fmla="*/ 321522 w 2886602"/>
              <a:gd name="connsiteY207" fmla="*/ 2429726 h 2643874"/>
              <a:gd name="connsiteX208" fmla="*/ 301837 w 2886602"/>
              <a:gd name="connsiteY208" fmla="*/ 2429726 h 2643874"/>
              <a:gd name="connsiteX209" fmla="*/ 291928 w 2886602"/>
              <a:gd name="connsiteY209" fmla="*/ 2434751 h 2643874"/>
              <a:gd name="connsiteX210" fmla="*/ 306792 w 2886602"/>
              <a:gd name="connsiteY210" fmla="*/ 2439654 h 2643874"/>
              <a:gd name="connsiteX211" fmla="*/ 311747 w 2886602"/>
              <a:gd name="connsiteY211" fmla="*/ 2444556 h 2643874"/>
              <a:gd name="connsiteX212" fmla="*/ 316701 w 2886602"/>
              <a:gd name="connsiteY212" fmla="*/ 2439654 h 2643874"/>
              <a:gd name="connsiteX213" fmla="*/ 321522 w 2886602"/>
              <a:gd name="connsiteY213" fmla="*/ 2444556 h 2643874"/>
              <a:gd name="connsiteX214" fmla="*/ 321522 w 2886602"/>
              <a:gd name="connsiteY214" fmla="*/ 2429726 h 2643874"/>
              <a:gd name="connsiteX215" fmla="*/ 336520 w 2886602"/>
              <a:gd name="connsiteY215" fmla="*/ 2439654 h 2643874"/>
              <a:gd name="connsiteX216" fmla="*/ 325272 w 2886602"/>
              <a:gd name="connsiteY216" fmla="*/ 2424823 h 2643874"/>
              <a:gd name="connsiteX217" fmla="*/ 268627 w 2886602"/>
              <a:gd name="connsiteY217" fmla="*/ 2424578 h 2643874"/>
              <a:gd name="connsiteX218" fmla="*/ 262199 w 2886602"/>
              <a:gd name="connsiteY218" fmla="*/ 2424823 h 2643874"/>
              <a:gd name="connsiteX219" fmla="*/ 262199 w 2886602"/>
              <a:gd name="connsiteY219" fmla="*/ 2439654 h 2643874"/>
              <a:gd name="connsiteX220" fmla="*/ 282018 w 2886602"/>
              <a:gd name="connsiteY220" fmla="*/ 2429726 h 2643874"/>
              <a:gd name="connsiteX221" fmla="*/ 268627 w 2886602"/>
              <a:gd name="connsiteY221" fmla="*/ 2424578 h 2643874"/>
              <a:gd name="connsiteX222" fmla="*/ 112084 w 2886602"/>
              <a:gd name="connsiteY222" fmla="*/ 2424211 h 2643874"/>
              <a:gd name="connsiteX223" fmla="*/ 112084 w 2886602"/>
              <a:gd name="connsiteY223" fmla="*/ 2439041 h 2643874"/>
              <a:gd name="connsiteX224" fmla="*/ 112084 w 2886602"/>
              <a:gd name="connsiteY224" fmla="*/ 2424211 h 2643874"/>
              <a:gd name="connsiteX225" fmla="*/ 688173 w 2886602"/>
              <a:gd name="connsiteY225" fmla="*/ 2414896 h 2643874"/>
              <a:gd name="connsiteX226" fmla="*/ 683084 w 2886602"/>
              <a:gd name="connsiteY226" fmla="*/ 2429726 h 2643874"/>
              <a:gd name="connsiteX227" fmla="*/ 663131 w 2886602"/>
              <a:gd name="connsiteY227" fmla="*/ 2449581 h 2643874"/>
              <a:gd name="connsiteX228" fmla="*/ 693128 w 2886602"/>
              <a:gd name="connsiteY228" fmla="*/ 2439654 h 2643874"/>
              <a:gd name="connsiteX229" fmla="*/ 688173 w 2886602"/>
              <a:gd name="connsiteY229" fmla="*/ 2414896 h 2643874"/>
              <a:gd name="connsiteX230" fmla="*/ 306926 w 2886602"/>
              <a:gd name="connsiteY230" fmla="*/ 2413915 h 2643874"/>
              <a:gd name="connsiteX231" fmla="*/ 291928 w 2886602"/>
              <a:gd name="connsiteY231" fmla="*/ 2419798 h 2643874"/>
              <a:gd name="connsiteX232" fmla="*/ 311747 w 2886602"/>
              <a:gd name="connsiteY232" fmla="*/ 2414896 h 2643874"/>
              <a:gd name="connsiteX233" fmla="*/ 306926 w 2886602"/>
              <a:gd name="connsiteY233" fmla="*/ 2413915 h 2643874"/>
              <a:gd name="connsiteX234" fmla="*/ 697948 w 2886602"/>
              <a:gd name="connsiteY234" fmla="*/ 2409871 h 2643874"/>
              <a:gd name="connsiteX235" fmla="*/ 712813 w 2886602"/>
              <a:gd name="connsiteY235" fmla="*/ 2434751 h 2643874"/>
              <a:gd name="connsiteX236" fmla="*/ 697948 w 2886602"/>
              <a:gd name="connsiteY236" fmla="*/ 2409871 h 2643874"/>
              <a:gd name="connsiteX237" fmla="*/ 0 w 2886602"/>
              <a:gd name="connsiteY237" fmla="*/ 2405091 h 2643874"/>
              <a:gd name="connsiteX238" fmla="*/ 49414 w 2886602"/>
              <a:gd name="connsiteY238" fmla="*/ 2449581 h 2643874"/>
              <a:gd name="connsiteX239" fmla="*/ 74187 w 2886602"/>
              <a:gd name="connsiteY239" fmla="*/ 2469436 h 2643874"/>
              <a:gd name="connsiteX240" fmla="*/ 59323 w 2886602"/>
              <a:gd name="connsiteY240" fmla="*/ 2464411 h 2643874"/>
              <a:gd name="connsiteX241" fmla="*/ 49414 w 2886602"/>
              <a:gd name="connsiteY241" fmla="*/ 2454484 h 2643874"/>
              <a:gd name="connsiteX242" fmla="*/ 39504 w 2886602"/>
              <a:gd name="connsiteY242" fmla="*/ 2459509 h 2643874"/>
              <a:gd name="connsiteX243" fmla="*/ 24774 w 2886602"/>
              <a:gd name="connsiteY243" fmla="*/ 2444556 h 2643874"/>
              <a:gd name="connsiteX244" fmla="*/ 9910 w 2886602"/>
              <a:gd name="connsiteY244" fmla="*/ 2434751 h 2643874"/>
              <a:gd name="connsiteX245" fmla="*/ 4955 w 2886602"/>
              <a:gd name="connsiteY245" fmla="*/ 2424823 h 2643874"/>
              <a:gd name="connsiteX246" fmla="*/ 0 w 2886602"/>
              <a:gd name="connsiteY246" fmla="*/ 2422985 h 2643874"/>
              <a:gd name="connsiteX247" fmla="*/ 237292 w 2886602"/>
              <a:gd name="connsiteY247" fmla="*/ 2395041 h 2643874"/>
              <a:gd name="connsiteX248" fmla="*/ 232337 w 2886602"/>
              <a:gd name="connsiteY248" fmla="*/ 2399943 h 2643874"/>
              <a:gd name="connsiteX249" fmla="*/ 237292 w 2886602"/>
              <a:gd name="connsiteY249" fmla="*/ 2395041 h 2643874"/>
              <a:gd name="connsiteX250" fmla="*/ 219214 w 2886602"/>
              <a:gd name="connsiteY250" fmla="*/ 2391977 h 2643874"/>
              <a:gd name="connsiteX251" fmla="*/ 217473 w 2886602"/>
              <a:gd name="connsiteY251" fmla="*/ 2395041 h 2643874"/>
              <a:gd name="connsiteX252" fmla="*/ 227382 w 2886602"/>
              <a:gd name="connsiteY252" fmla="*/ 2395041 h 2643874"/>
              <a:gd name="connsiteX253" fmla="*/ 219214 w 2886602"/>
              <a:gd name="connsiteY253" fmla="*/ 2391977 h 2643874"/>
              <a:gd name="connsiteX254" fmla="*/ 470164 w 2886602"/>
              <a:gd name="connsiteY254" fmla="*/ 2380088 h 2643874"/>
              <a:gd name="connsiteX255" fmla="*/ 455166 w 2886602"/>
              <a:gd name="connsiteY255" fmla="*/ 2385236 h 2643874"/>
              <a:gd name="connsiteX256" fmla="*/ 465076 w 2886602"/>
              <a:gd name="connsiteY256" fmla="*/ 2399943 h 2643874"/>
              <a:gd name="connsiteX257" fmla="*/ 425438 w 2886602"/>
              <a:gd name="connsiteY257" fmla="*/ 2414896 h 2643874"/>
              <a:gd name="connsiteX258" fmla="*/ 405753 w 2886602"/>
              <a:gd name="connsiteY258" fmla="*/ 2414896 h 2643874"/>
              <a:gd name="connsiteX259" fmla="*/ 400798 w 2886602"/>
              <a:gd name="connsiteY259" fmla="*/ 2419798 h 2643874"/>
              <a:gd name="connsiteX260" fmla="*/ 390889 w 2886602"/>
              <a:gd name="connsiteY260" fmla="*/ 2419798 h 2643874"/>
              <a:gd name="connsiteX261" fmla="*/ 371070 w 2886602"/>
              <a:gd name="connsiteY261" fmla="*/ 2424823 h 2643874"/>
              <a:gd name="connsiteX262" fmla="*/ 366115 w 2886602"/>
              <a:gd name="connsiteY262" fmla="*/ 2419798 h 2643874"/>
              <a:gd name="connsiteX263" fmla="*/ 346296 w 2886602"/>
              <a:gd name="connsiteY263" fmla="*/ 2429726 h 2643874"/>
              <a:gd name="connsiteX264" fmla="*/ 341475 w 2886602"/>
              <a:gd name="connsiteY264" fmla="*/ 2444556 h 2643874"/>
              <a:gd name="connsiteX265" fmla="*/ 371070 w 2886602"/>
              <a:gd name="connsiteY265" fmla="*/ 2434751 h 2643874"/>
              <a:gd name="connsiteX266" fmla="*/ 380979 w 2886602"/>
              <a:gd name="connsiteY266" fmla="*/ 2444556 h 2643874"/>
              <a:gd name="connsiteX267" fmla="*/ 415662 w 2886602"/>
              <a:gd name="connsiteY267" fmla="*/ 2429726 h 2643874"/>
              <a:gd name="connsiteX268" fmla="*/ 435347 w 2886602"/>
              <a:gd name="connsiteY268" fmla="*/ 2434751 h 2643874"/>
              <a:gd name="connsiteX269" fmla="*/ 455166 w 2886602"/>
              <a:gd name="connsiteY269" fmla="*/ 2429726 h 2643874"/>
              <a:gd name="connsiteX270" fmla="*/ 475119 w 2886602"/>
              <a:gd name="connsiteY270" fmla="*/ 2424823 h 2643874"/>
              <a:gd name="connsiteX271" fmla="*/ 485029 w 2886602"/>
              <a:gd name="connsiteY271" fmla="*/ 2424823 h 2643874"/>
              <a:gd name="connsiteX272" fmla="*/ 519712 w 2886602"/>
              <a:gd name="connsiteY272" fmla="*/ 2409871 h 2643874"/>
              <a:gd name="connsiteX273" fmla="*/ 519712 w 2886602"/>
              <a:gd name="connsiteY273" fmla="*/ 2399943 h 2643874"/>
              <a:gd name="connsiteX274" fmla="*/ 470164 w 2886602"/>
              <a:gd name="connsiteY274" fmla="*/ 2380088 h 2643874"/>
              <a:gd name="connsiteX275" fmla="*/ 494938 w 2886602"/>
              <a:gd name="connsiteY275" fmla="*/ 2375185 h 2643874"/>
              <a:gd name="connsiteX276" fmla="*/ 489983 w 2886602"/>
              <a:gd name="connsiteY276" fmla="*/ 2380088 h 2643874"/>
              <a:gd name="connsiteX277" fmla="*/ 494938 w 2886602"/>
              <a:gd name="connsiteY277" fmla="*/ 2375185 h 2643874"/>
              <a:gd name="connsiteX278" fmla="*/ 485029 w 2886602"/>
              <a:gd name="connsiteY278" fmla="*/ 2360233 h 2643874"/>
              <a:gd name="connsiteX279" fmla="*/ 470164 w 2886602"/>
              <a:gd name="connsiteY279" fmla="*/ 2365258 h 2643874"/>
              <a:gd name="connsiteX280" fmla="*/ 485029 w 2886602"/>
              <a:gd name="connsiteY280" fmla="*/ 2360233 h 2643874"/>
              <a:gd name="connsiteX281" fmla="*/ 378435 w 2886602"/>
              <a:gd name="connsiteY281" fmla="*/ 2358149 h 2643874"/>
              <a:gd name="connsiteX282" fmla="*/ 393835 w 2886602"/>
              <a:gd name="connsiteY282" fmla="*/ 2359743 h 2643874"/>
              <a:gd name="connsiteX283" fmla="*/ 393835 w 2886602"/>
              <a:gd name="connsiteY283" fmla="*/ 2379475 h 2643874"/>
              <a:gd name="connsiteX284" fmla="*/ 344421 w 2886602"/>
              <a:gd name="connsiteY284" fmla="*/ 2369548 h 2643874"/>
              <a:gd name="connsiteX285" fmla="*/ 378435 w 2886602"/>
              <a:gd name="connsiteY285" fmla="*/ 2358149 h 2643874"/>
              <a:gd name="connsiteX286" fmla="*/ 76062 w 2886602"/>
              <a:gd name="connsiteY286" fmla="*/ 2357904 h 2643874"/>
              <a:gd name="connsiteX287" fmla="*/ 96283 w 2886602"/>
              <a:gd name="connsiteY287" fmla="*/ 2368199 h 2643874"/>
              <a:gd name="connsiteX288" fmla="*/ 71375 w 2886602"/>
              <a:gd name="connsiteY288" fmla="*/ 2358272 h 2643874"/>
              <a:gd name="connsiteX289" fmla="*/ 76062 w 2886602"/>
              <a:gd name="connsiteY289" fmla="*/ 2357904 h 2643874"/>
              <a:gd name="connsiteX290" fmla="*/ 19016 w 2886602"/>
              <a:gd name="connsiteY290" fmla="*/ 2357904 h 2643874"/>
              <a:gd name="connsiteX291" fmla="*/ 58787 w 2886602"/>
              <a:gd name="connsiteY291" fmla="*/ 2382662 h 2643874"/>
              <a:gd name="connsiteX292" fmla="*/ 143018 w 2886602"/>
              <a:gd name="connsiteY292" fmla="*/ 2412322 h 2643874"/>
              <a:gd name="connsiteX293" fmla="*/ 113289 w 2886602"/>
              <a:gd name="connsiteY293" fmla="*/ 2412322 h 2643874"/>
              <a:gd name="connsiteX294" fmla="*/ 93471 w 2886602"/>
              <a:gd name="connsiteY294" fmla="*/ 2422250 h 2643874"/>
              <a:gd name="connsiteX295" fmla="*/ 83561 w 2886602"/>
              <a:gd name="connsiteY295" fmla="*/ 2412322 h 2643874"/>
              <a:gd name="connsiteX296" fmla="*/ 63742 w 2886602"/>
              <a:gd name="connsiteY296" fmla="*/ 2412322 h 2643874"/>
              <a:gd name="connsiteX297" fmla="*/ 58787 w 2886602"/>
              <a:gd name="connsiteY297" fmla="*/ 2397369 h 2643874"/>
              <a:gd name="connsiteX298" fmla="*/ 48878 w 2886602"/>
              <a:gd name="connsiteY298" fmla="*/ 2397369 h 2643874"/>
              <a:gd name="connsiteX299" fmla="*/ 28925 w 2886602"/>
              <a:gd name="connsiteY299" fmla="*/ 2387687 h 2643874"/>
              <a:gd name="connsiteX300" fmla="*/ 33880 w 2886602"/>
              <a:gd name="connsiteY300" fmla="*/ 2372734 h 2643874"/>
              <a:gd name="connsiteX301" fmla="*/ 4419 w 2886602"/>
              <a:gd name="connsiteY301" fmla="*/ 2367832 h 2643874"/>
              <a:gd name="connsiteX302" fmla="*/ 19016 w 2886602"/>
              <a:gd name="connsiteY302" fmla="*/ 2357904 h 2643874"/>
              <a:gd name="connsiteX303" fmla="*/ 1851598 w 2886602"/>
              <a:gd name="connsiteY303" fmla="*/ 2355330 h 2643874"/>
              <a:gd name="connsiteX304" fmla="*/ 1846643 w 2886602"/>
              <a:gd name="connsiteY304" fmla="*/ 2360233 h 2643874"/>
              <a:gd name="connsiteX305" fmla="*/ 1851598 w 2886602"/>
              <a:gd name="connsiteY305" fmla="*/ 2355330 h 2643874"/>
              <a:gd name="connsiteX306" fmla="*/ 131903 w 2886602"/>
              <a:gd name="connsiteY306" fmla="*/ 2354963 h 2643874"/>
              <a:gd name="connsiteX307" fmla="*/ 161766 w 2886602"/>
              <a:gd name="connsiteY307" fmla="*/ 2364890 h 2643874"/>
              <a:gd name="connsiteX308" fmla="*/ 161766 w 2886602"/>
              <a:gd name="connsiteY308" fmla="*/ 2389648 h 2643874"/>
              <a:gd name="connsiteX309" fmla="*/ 131903 w 2886602"/>
              <a:gd name="connsiteY309" fmla="*/ 2354963 h 2643874"/>
              <a:gd name="connsiteX310" fmla="*/ 242247 w 2886602"/>
              <a:gd name="connsiteY310" fmla="*/ 2350550 h 2643874"/>
              <a:gd name="connsiteX311" fmla="*/ 237292 w 2886602"/>
              <a:gd name="connsiteY311" fmla="*/ 2355330 h 2643874"/>
              <a:gd name="connsiteX312" fmla="*/ 242247 w 2886602"/>
              <a:gd name="connsiteY312" fmla="*/ 2350550 h 2643874"/>
              <a:gd name="connsiteX313" fmla="*/ 58921 w 2886602"/>
              <a:gd name="connsiteY313" fmla="*/ 2349570 h 2643874"/>
              <a:gd name="connsiteX314" fmla="*/ 53967 w 2886602"/>
              <a:gd name="connsiteY314" fmla="*/ 2354472 h 2643874"/>
              <a:gd name="connsiteX315" fmla="*/ 58921 w 2886602"/>
              <a:gd name="connsiteY315" fmla="*/ 2349570 h 2643874"/>
              <a:gd name="connsiteX316" fmla="*/ 126547 w 2886602"/>
              <a:gd name="connsiteY316" fmla="*/ 2349202 h 2643874"/>
              <a:gd name="connsiteX317" fmla="*/ 116637 w 2886602"/>
              <a:gd name="connsiteY317" fmla="*/ 2354105 h 2643874"/>
              <a:gd name="connsiteX318" fmla="*/ 126547 w 2886602"/>
              <a:gd name="connsiteY318" fmla="*/ 2349202 h 2643874"/>
              <a:gd name="connsiteX319" fmla="*/ 10177 w 2886602"/>
              <a:gd name="connsiteY319" fmla="*/ 2349202 h 2643874"/>
              <a:gd name="connsiteX320" fmla="*/ 4419 w 2886602"/>
              <a:gd name="connsiteY320" fmla="*/ 2349937 h 2643874"/>
              <a:gd name="connsiteX321" fmla="*/ 10177 w 2886602"/>
              <a:gd name="connsiteY321" fmla="*/ 2349202 h 2643874"/>
              <a:gd name="connsiteX322" fmla="*/ 232337 w 2886602"/>
              <a:gd name="connsiteY322" fmla="*/ 2345648 h 2643874"/>
              <a:gd name="connsiteX323" fmla="*/ 227382 w 2886602"/>
              <a:gd name="connsiteY323" fmla="*/ 2350550 h 2643874"/>
              <a:gd name="connsiteX324" fmla="*/ 232337 w 2886602"/>
              <a:gd name="connsiteY324" fmla="*/ 2345648 h 2643874"/>
              <a:gd name="connsiteX325" fmla="*/ 0 w 2886602"/>
              <a:gd name="connsiteY325" fmla="*/ 2345648 h 2643874"/>
              <a:gd name="connsiteX326" fmla="*/ 2544 w 2886602"/>
              <a:gd name="connsiteY326" fmla="*/ 2348344 h 2643874"/>
              <a:gd name="connsiteX327" fmla="*/ 0 w 2886602"/>
              <a:gd name="connsiteY327" fmla="*/ 2347976 h 2643874"/>
              <a:gd name="connsiteX328" fmla="*/ 355938 w 2886602"/>
              <a:gd name="connsiteY328" fmla="*/ 2343442 h 2643874"/>
              <a:gd name="connsiteX329" fmla="*/ 365981 w 2886602"/>
              <a:gd name="connsiteY329" fmla="*/ 2343442 h 2643874"/>
              <a:gd name="connsiteX330" fmla="*/ 365981 w 2886602"/>
              <a:gd name="connsiteY330" fmla="*/ 2353369 h 2643874"/>
              <a:gd name="connsiteX331" fmla="*/ 355938 w 2886602"/>
              <a:gd name="connsiteY331" fmla="*/ 2353369 h 2643874"/>
              <a:gd name="connsiteX332" fmla="*/ 355938 w 2886602"/>
              <a:gd name="connsiteY332" fmla="*/ 2343442 h 2643874"/>
              <a:gd name="connsiteX333" fmla="*/ 96417 w 2886602"/>
              <a:gd name="connsiteY333" fmla="*/ 2340623 h 2643874"/>
              <a:gd name="connsiteX334" fmla="*/ 98559 w 2886602"/>
              <a:gd name="connsiteY334" fmla="*/ 2343809 h 2643874"/>
              <a:gd name="connsiteX335" fmla="*/ 93604 w 2886602"/>
              <a:gd name="connsiteY335" fmla="*/ 2343809 h 2643874"/>
              <a:gd name="connsiteX336" fmla="*/ 96417 w 2886602"/>
              <a:gd name="connsiteY336" fmla="*/ 2340623 h 2643874"/>
              <a:gd name="connsiteX337" fmla="*/ 59189 w 2886602"/>
              <a:gd name="connsiteY337" fmla="*/ 2323219 h 2643874"/>
              <a:gd name="connsiteX338" fmla="*/ 68831 w 2886602"/>
              <a:gd name="connsiteY338" fmla="*/ 2323219 h 2643874"/>
              <a:gd name="connsiteX339" fmla="*/ 68831 w 2886602"/>
              <a:gd name="connsiteY339" fmla="*/ 2333146 h 2643874"/>
              <a:gd name="connsiteX340" fmla="*/ 59189 w 2886602"/>
              <a:gd name="connsiteY340" fmla="*/ 2333146 h 2643874"/>
              <a:gd name="connsiteX341" fmla="*/ 59189 w 2886602"/>
              <a:gd name="connsiteY341" fmla="*/ 2323219 h 2643874"/>
              <a:gd name="connsiteX342" fmla="*/ 341475 w 2886602"/>
              <a:gd name="connsiteY342" fmla="*/ 2310840 h 2643874"/>
              <a:gd name="connsiteX343" fmla="*/ 336520 w 2886602"/>
              <a:gd name="connsiteY343" fmla="*/ 2315865 h 2643874"/>
              <a:gd name="connsiteX344" fmla="*/ 341475 w 2886602"/>
              <a:gd name="connsiteY344" fmla="*/ 2310840 h 2643874"/>
              <a:gd name="connsiteX345" fmla="*/ 435347 w 2886602"/>
              <a:gd name="connsiteY345" fmla="*/ 2290985 h 2643874"/>
              <a:gd name="connsiteX346" fmla="*/ 445257 w 2886602"/>
              <a:gd name="connsiteY346" fmla="*/ 2300912 h 2643874"/>
              <a:gd name="connsiteX347" fmla="*/ 435347 w 2886602"/>
              <a:gd name="connsiteY347" fmla="*/ 2290985 h 2643874"/>
              <a:gd name="connsiteX348" fmla="*/ 59993 w 2886602"/>
              <a:gd name="connsiteY348" fmla="*/ 2285837 h 2643874"/>
              <a:gd name="connsiteX349" fmla="*/ 78205 w 2886602"/>
              <a:gd name="connsiteY349" fmla="*/ 2294784 h 2643874"/>
              <a:gd name="connsiteX350" fmla="*/ 78205 w 2886602"/>
              <a:gd name="connsiteY350" fmla="*/ 2314394 h 2643874"/>
              <a:gd name="connsiteX351" fmla="*/ 68295 w 2886602"/>
              <a:gd name="connsiteY351" fmla="*/ 2299809 h 2643874"/>
              <a:gd name="connsiteX352" fmla="*/ 53431 w 2886602"/>
              <a:gd name="connsiteY352" fmla="*/ 2289882 h 2643874"/>
              <a:gd name="connsiteX353" fmla="*/ 59993 w 2886602"/>
              <a:gd name="connsiteY353" fmla="*/ 2285837 h 2643874"/>
              <a:gd name="connsiteX354" fmla="*/ 9776 w 2886602"/>
              <a:gd name="connsiteY354" fmla="*/ 2283631 h 2643874"/>
              <a:gd name="connsiteX355" fmla="*/ 54234 w 2886602"/>
              <a:gd name="connsiteY355" fmla="*/ 2318194 h 2643874"/>
              <a:gd name="connsiteX356" fmla="*/ 24640 w 2886602"/>
              <a:gd name="connsiteY356" fmla="*/ 2313414 h 2643874"/>
              <a:gd name="connsiteX357" fmla="*/ 9776 w 2886602"/>
              <a:gd name="connsiteY357" fmla="*/ 2293559 h 2643874"/>
              <a:gd name="connsiteX358" fmla="*/ 0 w 2886602"/>
              <a:gd name="connsiteY358" fmla="*/ 2292823 h 2643874"/>
              <a:gd name="connsiteX359" fmla="*/ 0 w 2886602"/>
              <a:gd name="connsiteY359" fmla="*/ 2286450 h 2643874"/>
              <a:gd name="connsiteX360" fmla="*/ 9776 w 2886602"/>
              <a:gd name="connsiteY360" fmla="*/ 2283631 h 2643874"/>
              <a:gd name="connsiteX361" fmla="*/ 212518 w 2886602"/>
              <a:gd name="connsiteY361" fmla="*/ 2281057 h 2643874"/>
              <a:gd name="connsiteX362" fmla="*/ 197788 w 2886602"/>
              <a:gd name="connsiteY362" fmla="*/ 2290985 h 2643874"/>
              <a:gd name="connsiteX363" fmla="*/ 207563 w 2886602"/>
              <a:gd name="connsiteY363" fmla="*/ 2300912 h 2643874"/>
              <a:gd name="connsiteX364" fmla="*/ 227382 w 2886602"/>
              <a:gd name="connsiteY364" fmla="*/ 2300912 h 2643874"/>
              <a:gd name="connsiteX365" fmla="*/ 237292 w 2886602"/>
              <a:gd name="connsiteY365" fmla="*/ 2310840 h 2643874"/>
              <a:gd name="connsiteX366" fmla="*/ 262199 w 2886602"/>
              <a:gd name="connsiteY366" fmla="*/ 2310840 h 2643874"/>
              <a:gd name="connsiteX367" fmla="*/ 291928 w 2886602"/>
              <a:gd name="connsiteY367" fmla="*/ 2315865 h 2643874"/>
              <a:gd name="connsiteX368" fmla="*/ 286973 w 2886602"/>
              <a:gd name="connsiteY368" fmla="*/ 2340623 h 2643874"/>
              <a:gd name="connsiteX369" fmla="*/ 306792 w 2886602"/>
              <a:gd name="connsiteY369" fmla="*/ 2335720 h 2643874"/>
              <a:gd name="connsiteX370" fmla="*/ 311747 w 2886602"/>
              <a:gd name="connsiteY370" fmla="*/ 2330695 h 2643874"/>
              <a:gd name="connsiteX371" fmla="*/ 326477 w 2886602"/>
              <a:gd name="connsiteY371" fmla="*/ 2325793 h 2643874"/>
              <a:gd name="connsiteX372" fmla="*/ 326477 w 2886602"/>
              <a:gd name="connsiteY372" fmla="*/ 2335720 h 2643874"/>
              <a:gd name="connsiteX373" fmla="*/ 351251 w 2886602"/>
              <a:gd name="connsiteY373" fmla="*/ 2345648 h 2643874"/>
              <a:gd name="connsiteX374" fmla="*/ 341475 w 2886602"/>
              <a:gd name="connsiteY374" fmla="*/ 2350550 h 2643874"/>
              <a:gd name="connsiteX375" fmla="*/ 336520 w 2886602"/>
              <a:gd name="connsiteY375" fmla="*/ 2370160 h 2643874"/>
              <a:gd name="connsiteX376" fmla="*/ 316701 w 2886602"/>
              <a:gd name="connsiteY376" fmla="*/ 2365258 h 2643874"/>
              <a:gd name="connsiteX377" fmla="*/ 316701 w 2886602"/>
              <a:gd name="connsiteY377" fmla="*/ 2360233 h 2643874"/>
              <a:gd name="connsiteX378" fmla="*/ 262199 w 2886602"/>
              <a:gd name="connsiteY378" fmla="*/ 2355330 h 2643874"/>
              <a:gd name="connsiteX379" fmla="*/ 252156 w 2886602"/>
              <a:gd name="connsiteY379" fmla="*/ 2345648 h 2643874"/>
              <a:gd name="connsiteX380" fmla="*/ 252156 w 2886602"/>
              <a:gd name="connsiteY380" fmla="*/ 2365258 h 2643874"/>
              <a:gd name="connsiteX381" fmla="*/ 257111 w 2886602"/>
              <a:gd name="connsiteY381" fmla="*/ 2385236 h 2643874"/>
              <a:gd name="connsiteX382" fmla="*/ 262199 w 2886602"/>
              <a:gd name="connsiteY382" fmla="*/ 2385236 h 2643874"/>
              <a:gd name="connsiteX383" fmla="*/ 291928 w 2886602"/>
              <a:gd name="connsiteY383" fmla="*/ 2380088 h 2643874"/>
              <a:gd name="connsiteX384" fmla="*/ 336520 w 2886602"/>
              <a:gd name="connsiteY384" fmla="*/ 2390016 h 2643874"/>
              <a:gd name="connsiteX385" fmla="*/ 361160 w 2886602"/>
              <a:gd name="connsiteY385" fmla="*/ 2390016 h 2643874"/>
              <a:gd name="connsiteX386" fmla="*/ 380979 w 2886602"/>
              <a:gd name="connsiteY386" fmla="*/ 2390016 h 2643874"/>
              <a:gd name="connsiteX387" fmla="*/ 405753 w 2886602"/>
              <a:gd name="connsiteY387" fmla="*/ 2385236 h 2643874"/>
              <a:gd name="connsiteX388" fmla="*/ 410708 w 2886602"/>
              <a:gd name="connsiteY388" fmla="*/ 2370160 h 2643874"/>
              <a:gd name="connsiteX389" fmla="*/ 420751 w 2886602"/>
              <a:gd name="connsiteY389" fmla="*/ 2385236 h 2643874"/>
              <a:gd name="connsiteX390" fmla="*/ 460121 w 2886602"/>
              <a:gd name="connsiteY390" fmla="*/ 2365258 h 2643874"/>
              <a:gd name="connsiteX391" fmla="*/ 435347 w 2886602"/>
              <a:gd name="connsiteY391" fmla="*/ 2350550 h 2643874"/>
              <a:gd name="connsiteX392" fmla="*/ 430393 w 2886602"/>
              <a:gd name="connsiteY392" fmla="*/ 2340623 h 2643874"/>
              <a:gd name="connsiteX393" fmla="*/ 420751 w 2886602"/>
              <a:gd name="connsiteY393" fmla="*/ 2350550 h 2643874"/>
              <a:gd name="connsiteX394" fmla="*/ 420751 w 2886602"/>
              <a:gd name="connsiteY394" fmla="*/ 2335720 h 2643874"/>
              <a:gd name="connsiteX395" fmla="*/ 400798 w 2886602"/>
              <a:gd name="connsiteY395" fmla="*/ 2340623 h 2643874"/>
              <a:gd name="connsiteX396" fmla="*/ 361160 w 2886602"/>
              <a:gd name="connsiteY396" fmla="*/ 2315865 h 2643874"/>
              <a:gd name="connsiteX397" fmla="*/ 331432 w 2886602"/>
              <a:gd name="connsiteY397" fmla="*/ 2320767 h 2643874"/>
              <a:gd name="connsiteX398" fmla="*/ 306792 w 2886602"/>
              <a:gd name="connsiteY398" fmla="*/ 2310840 h 2643874"/>
              <a:gd name="connsiteX399" fmla="*/ 296883 w 2886602"/>
              <a:gd name="connsiteY399" fmla="*/ 2305937 h 2643874"/>
              <a:gd name="connsiteX400" fmla="*/ 296883 w 2886602"/>
              <a:gd name="connsiteY400" fmla="*/ 2296010 h 2643874"/>
              <a:gd name="connsiteX401" fmla="*/ 282018 w 2886602"/>
              <a:gd name="connsiteY401" fmla="*/ 2290985 h 2643874"/>
              <a:gd name="connsiteX402" fmla="*/ 227382 w 2886602"/>
              <a:gd name="connsiteY402" fmla="*/ 2296010 h 2643874"/>
              <a:gd name="connsiteX403" fmla="*/ 212518 w 2886602"/>
              <a:gd name="connsiteY403" fmla="*/ 2281057 h 2643874"/>
              <a:gd name="connsiteX404" fmla="*/ 167524 w 2886602"/>
              <a:gd name="connsiteY404" fmla="*/ 2275542 h 2643874"/>
              <a:gd name="connsiteX405" fmla="*/ 158150 w 2886602"/>
              <a:gd name="connsiteY405" fmla="*/ 2286082 h 2643874"/>
              <a:gd name="connsiteX406" fmla="*/ 187878 w 2886602"/>
              <a:gd name="connsiteY406" fmla="*/ 2276400 h 2643874"/>
              <a:gd name="connsiteX407" fmla="*/ 167524 w 2886602"/>
              <a:gd name="connsiteY407" fmla="*/ 2275542 h 2643874"/>
              <a:gd name="connsiteX408" fmla="*/ 290455 w 2886602"/>
              <a:gd name="connsiteY408" fmla="*/ 2262795 h 2643874"/>
              <a:gd name="connsiteX409" fmla="*/ 296883 w 2886602"/>
              <a:gd name="connsiteY409" fmla="*/ 2271375 h 2643874"/>
              <a:gd name="connsiteX410" fmla="*/ 321522 w 2886602"/>
              <a:gd name="connsiteY410" fmla="*/ 2286082 h 2643874"/>
              <a:gd name="connsiteX411" fmla="*/ 331432 w 2886602"/>
              <a:gd name="connsiteY411" fmla="*/ 2286082 h 2643874"/>
              <a:gd name="connsiteX412" fmla="*/ 356205 w 2886602"/>
              <a:gd name="connsiteY412" fmla="*/ 2290985 h 2643874"/>
              <a:gd name="connsiteX413" fmla="*/ 366115 w 2886602"/>
              <a:gd name="connsiteY413" fmla="*/ 2296010 h 2643874"/>
              <a:gd name="connsiteX414" fmla="*/ 425438 w 2886602"/>
              <a:gd name="connsiteY414" fmla="*/ 2296010 h 2643874"/>
              <a:gd name="connsiteX415" fmla="*/ 410708 w 2886602"/>
              <a:gd name="connsiteY415" fmla="*/ 2271375 h 2643874"/>
              <a:gd name="connsiteX416" fmla="*/ 361160 w 2886602"/>
              <a:gd name="connsiteY416" fmla="*/ 2281057 h 2643874"/>
              <a:gd name="connsiteX417" fmla="*/ 331432 w 2886602"/>
              <a:gd name="connsiteY417" fmla="*/ 2266472 h 2643874"/>
              <a:gd name="connsiteX418" fmla="*/ 311747 w 2886602"/>
              <a:gd name="connsiteY418" fmla="*/ 2276400 h 2643874"/>
              <a:gd name="connsiteX419" fmla="*/ 296883 w 2886602"/>
              <a:gd name="connsiteY419" fmla="*/ 2271375 h 2643874"/>
              <a:gd name="connsiteX420" fmla="*/ 290455 w 2886602"/>
              <a:gd name="connsiteY420" fmla="*/ 2262795 h 2643874"/>
              <a:gd name="connsiteX421" fmla="*/ 12722 w 2886602"/>
              <a:gd name="connsiteY421" fmla="*/ 2254093 h 2643874"/>
              <a:gd name="connsiteX422" fmla="*/ 27720 w 2886602"/>
              <a:gd name="connsiteY422" fmla="*/ 2254093 h 2643874"/>
              <a:gd name="connsiteX423" fmla="*/ 42450 w 2886602"/>
              <a:gd name="connsiteY423" fmla="*/ 2288901 h 2643874"/>
              <a:gd name="connsiteX424" fmla="*/ 37495 w 2886602"/>
              <a:gd name="connsiteY424" fmla="*/ 2278974 h 2643874"/>
              <a:gd name="connsiteX425" fmla="*/ 27720 w 2886602"/>
              <a:gd name="connsiteY425" fmla="*/ 2278974 h 2643874"/>
              <a:gd name="connsiteX426" fmla="*/ 27720 w 2886602"/>
              <a:gd name="connsiteY426" fmla="*/ 2269046 h 2643874"/>
              <a:gd name="connsiteX427" fmla="*/ 12722 w 2886602"/>
              <a:gd name="connsiteY427" fmla="*/ 2254093 h 2643874"/>
              <a:gd name="connsiteX428" fmla="*/ 2016176 w 2886602"/>
              <a:gd name="connsiteY428" fmla="*/ 2231051 h 2643874"/>
              <a:gd name="connsiteX429" fmla="*/ 2018318 w 2886602"/>
              <a:gd name="connsiteY429" fmla="*/ 2234238 h 2643874"/>
              <a:gd name="connsiteX430" fmla="*/ 2013364 w 2886602"/>
              <a:gd name="connsiteY430" fmla="*/ 2234238 h 2643874"/>
              <a:gd name="connsiteX431" fmla="*/ 2016176 w 2886602"/>
              <a:gd name="connsiteY431" fmla="*/ 2231051 h 2643874"/>
              <a:gd name="connsiteX432" fmla="*/ 460121 w 2886602"/>
              <a:gd name="connsiteY432" fmla="*/ 2216834 h 2643874"/>
              <a:gd name="connsiteX433" fmla="*/ 455166 w 2886602"/>
              <a:gd name="connsiteY433" fmla="*/ 2221737 h 2643874"/>
              <a:gd name="connsiteX434" fmla="*/ 460121 w 2886602"/>
              <a:gd name="connsiteY434" fmla="*/ 2216834 h 2643874"/>
              <a:gd name="connsiteX435" fmla="*/ 309604 w 2886602"/>
              <a:gd name="connsiteY435" fmla="*/ 2216834 h 2643874"/>
              <a:gd name="connsiteX436" fmla="*/ 304649 w 2886602"/>
              <a:gd name="connsiteY436" fmla="*/ 2221737 h 2643874"/>
              <a:gd name="connsiteX437" fmla="*/ 309604 w 2886602"/>
              <a:gd name="connsiteY437" fmla="*/ 2216834 h 2643874"/>
              <a:gd name="connsiteX438" fmla="*/ 227382 w 2886602"/>
              <a:gd name="connsiteY438" fmla="*/ 2211809 h 2643874"/>
              <a:gd name="connsiteX439" fmla="*/ 217473 w 2886602"/>
              <a:gd name="connsiteY439" fmla="*/ 2216834 h 2643874"/>
              <a:gd name="connsiteX440" fmla="*/ 227382 w 2886602"/>
              <a:gd name="connsiteY440" fmla="*/ 2211809 h 2643874"/>
              <a:gd name="connsiteX441" fmla="*/ 425438 w 2886602"/>
              <a:gd name="connsiteY441" fmla="*/ 2201881 h 2643874"/>
              <a:gd name="connsiteX442" fmla="*/ 405753 w 2886602"/>
              <a:gd name="connsiteY442" fmla="*/ 2211809 h 2643874"/>
              <a:gd name="connsiteX443" fmla="*/ 425438 w 2886602"/>
              <a:gd name="connsiteY443" fmla="*/ 2201881 h 2643874"/>
              <a:gd name="connsiteX444" fmla="*/ 295142 w 2886602"/>
              <a:gd name="connsiteY444" fmla="*/ 2199308 h 2643874"/>
              <a:gd name="connsiteX445" fmla="*/ 285098 w 2886602"/>
              <a:gd name="connsiteY445" fmla="*/ 2214260 h 2643874"/>
              <a:gd name="connsiteX446" fmla="*/ 280144 w 2886602"/>
              <a:gd name="connsiteY446" fmla="*/ 2219163 h 2643874"/>
              <a:gd name="connsiteX447" fmla="*/ 275189 w 2886602"/>
              <a:gd name="connsiteY447" fmla="*/ 2204333 h 2643874"/>
              <a:gd name="connsiteX448" fmla="*/ 295142 w 2886602"/>
              <a:gd name="connsiteY448" fmla="*/ 2199308 h 2643874"/>
              <a:gd name="connsiteX449" fmla="*/ 537388 w 2886602"/>
              <a:gd name="connsiteY449" fmla="*/ 2190973 h 2643874"/>
              <a:gd name="connsiteX450" fmla="*/ 532433 w 2886602"/>
              <a:gd name="connsiteY450" fmla="*/ 2195998 h 2643874"/>
              <a:gd name="connsiteX451" fmla="*/ 537388 w 2886602"/>
              <a:gd name="connsiteY451" fmla="*/ 2190973 h 2643874"/>
              <a:gd name="connsiteX452" fmla="*/ 211581 w 2886602"/>
              <a:gd name="connsiteY452" fmla="*/ 2190973 h 2643874"/>
              <a:gd name="connsiteX453" fmla="*/ 206626 w 2886602"/>
              <a:gd name="connsiteY453" fmla="*/ 2195998 h 2643874"/>
              <a:gd name="connsiteX454" fmla="*/ 211581 w 2886602"/>
              <a:gd name="connsiteY454" fmla="*/ 2190973 h 2643874"/>
              <a:gd name="connsiteX455" fmla="*/ 519846 w 2886602"/>
              <a:gd name="connsiteY455" fmla="*/ 2187787 h 2643874"/>
              <a:gd name="connsiteX456" fmla="*/ 524265 w 2886602"/>
              <a:gd name="connsiteY456" fmla="*/ 2191954 h 2643874"/>
              <a:gd name="connsiteX457" fmla="*/ 514355 w 2886602"/>
              <a:gd name="connsiteY457" fmla="*/ 2191954 h 2643874"/>
              <a:gd name="connsiteX458" fmla="*/ 519846 w 2886602"/>
              <a:gd name="connsiteY458" fmla="*/ 2187787 h 2643874"/>
              <a:gd name="connsiteX459" fmla="*/ 292731 w 2886602"/>
              <a:gd name="connsiteY459" fmla="*/ 2185213 h 2643874"/>
              <a:gd name="connsiteX460" fmla="*/ 311613 w 2886602"/>
              <a:gd name="connsiteY460" fmla="*/ 2199920 h 2643874"/>
              <a:gd name="connsiteX461" fmla="*/ 286705 w 2886602"/>
              <a:gd name="connsiteY461" fmla="*/ 2189993 h 2643874"/>
              <a:gd name="connsiteX462" fmla="*/ 292731 w 2886602"/>
              <a:gd name="connsiteY462" fmla="*/ 2185213 h 2643874"/>
              <a:gd name="connsiteX463" fmla="*/ 201671 w 2886602"/>
              <a:gd name="connsiteY463" fmla="*/ 2184845 h 2643874"/>
              <a:gd name="connsiteX464" fmla="*/ 191628 w 2886602"/>
              <a:gd name="connsiteY464" fmla="*/ 2189870 h 2643874"/>
              <a:gd name="connsiteX465" fmla="*/ 201671 w 2886602"/>
              <a:gd name="connsiteY465" fmla="*/ 2184845 h 2643874"/>
              <a:gd name="connsiteX466" fmla="*/ 47405 w 2886602"/>
              <a:gd name="connsiteY466" fmla="*/ 2184845 h 2643874"/>
              <a:gd name="connsiteX467" fmla="*/ 67224 w 2886602"/>
              <a:gd name="connsiteY467" fmla="*/ 2204700 h 2643874"/>
              <a:gd name="connsiteX468" fmla="*/ 47405 w 2886602"/>
              <a:gd name="connsiteY468" fmla="*/ 2184845 h 2643874"/>
              <a:gd name="connsiteX469" fmla="*/ 693128 w 2886602"/>
              <a:gd name="connsiteY469" fmla="*/ 2177124 h 2643874"/>
              <a:gd name="connsiteX470" fmla="*/ 688173 w 2886602"/>
              <a:gd name="connsiteY470" fmla="*/ 2182026 h 2643874"/>
              <a:gd name="connsiteX471" fmla="*/ 693128 w 2886602"/>
              <a:gd name="connsiteY471" fmla="*/ 2177124 h 2643874"/>
              <a:gd name="connsiteX472" fmla="*/ 522926 w 2886602"/>
              <a:gd name="connsiteY472" fmla="*/ 2170750 h 2643874"/>
              <a:gd name="connsiteX473" fmla="*/ 517971 w 2886602"/>
              <a:gd name="connsiteY473" fmla="*/ 2175775 h 2643874"/>
              <a:gd name="connsiteX474" fmla="*/ 522926 w 2886602"/>
              <a:gd name="connsiteY474" fmla="*/ 2170750 h 2643874"/>
              <a:gd name="connsiteX475" fmla="*/ 488510 w 2886602"/>
              <a:gd name="connsiteY475" fmla="*/ 2170628 h 2643874"/>
              <a:gd name="connsiteX476" fmla="*/ 498420 w 2886602"/>
              <a:gd name="connsiteY476" fmla="*/ 2170628 h 2643874"/>
              <a:gd name="connsiteX477" fmla="*/ 498420 w 2886602"/>
              <a:gd name="connsiteY477" fmla="*/ 2185458 h 2643874"/>
              <a:gd name="connsiteX478" fmla="*/ 488510 w 2886602"/>
              <a:gd name="connsiteY478" fmla="*/ 2170628 h 2643874"/>
              <a:gd name="connsiteX479" fmla="*/ 428384 w 2886602"/>
              <a:gd name="connsiteY479" fmla="*/ 2169035 h 2643874"/>
              <a:gd name="connsiteX480" fmla="*/ 425438 w 2886602"/>
              <a:gd name="connsiteY480" fmla="*/ 2172221 h 2643874"/>
              <a:gd name="connsiteX481" fmla="*/ 430393 w 2886602"/>
              <a:gd name="connsiteY481" fmla="*/ 2172221 h 2643874"/>
              <a:gd name="connsiteX482" fmla="*/ 428384 w 2886602"/>
              <a:gd name="connsiteY482" fmla="*/ 2169035 h 2643874"/>
              <a:gd name="connsiteX483" fmla="*/ 669693 w 2886602"/>
              <a:gd name="connsiteY483" fmla="*/ 2167809 h 2643874"/>
              <a:gd name="connsiteX484" fmla="*/ 667952 w 2886602"/>
              <a:gd name="connsiteY484" fmla="*/ 2170628 h 2643874"/>
              <a:gd name="connsiteX485" fmla="*/ 668488 w 2886602"/>
              <a:gd name="connsiteY485" fmla="*/ 2170628 h 2643874"/>
              <a:gd name="connsiteX486" fmla="*/ 658578 w 2886602"/>
              <a:gd name="connsiteY486" fmla="*/ 2180555 h 2643874"/>
              <a:gd name="connsiteX487" fmla="*/ 658578 w 2886602"/>
              <a:gd name="connsiteY487" fmla="*/ 2170628 h 2643874"/>
              <a:gd name="connsiteX488" fmla="*/ 667283 w 2886602"/>
              <a:gd name="connsiteY488" fmla="*/ 2170628 h 2643874"/>
              <a:gd name="connsiteX489" fmla="*/ 669693 w 2886602"/>
              <a:gd name="connsiteY489" fmla="*/ 2167809 h 2643874"/>
              <a:gd name="connsiteX490" fmla="*/ 237961 w 2886602"/>
              <a:gd name="connsiteY490" fmla="*/ 2167809 h 2643874"/>
              <a:gd name="connsiteX491" fmla="*/ 269431 w 2886602"/>
              <a:gd name="connsiteY491" fmla="*/ 2175898 h 2643874"/>
              <a:gd name="connsiteX492" fmla="*/ 249612 w 2886602"/>
              <a:gd name="connsiteY492" fmla="*/ 2180923 h 2643874"/>
              <a:gd name="connsiteX493" fmla="*/ 235015 w 2886602"/>
              <a:gd name="connsiteY493" fmla="*/ 2175898 h 2643874"/>
              <a:gd name="connsiteX494" fmla="*/ 237961 w 2886602"/>
              <a:gd name="connsiteY494" fmla="*/ 2167809 h 2643874"/>
              <a:gd name="connsiteX495" fmla="*/ 465344 w 2886602"/>
              <a:gd name="connsiteY495" fmla="*/ 2164990 h 2643874"/>
              <a:gd name="connsiteX496" fmla="*/ 460389 w 2886602"/>
              <a:gd name="connsiteY496" fmla="*/ 2170015 h 2643874"/>
              <a:gd name="connsiteX497" fmla="*/ 465344 w 2886602"/>
              <a:gd name="connsiteY497" fmla="*/ 2164990 h 2643874"/>
              <a:gd name="connsiteX498" fmla="*/ 715759 w 2886602"/>
              <a:gd name="connsiteY498" fmla="*/ 2159229 h 2643874"/>
              <a:gd name="connsiteX499" fmla="*/ 717767 w 2886602"/>
              <a:gd name="connsiteY499" fmla="*/ 2162294 h 2643874"/>
              <a:gd name="connsiteX500" fmla="*/ 712813 w 2886602"/>
              <a:gd name="connsiteY500" fmla="*/ 2182026 h 2643874"/>
              <a:gd name="connsiteX501" fmla="*/ 742541 w 2886602"/>
              <a:gd name="connsiteY501" fmla="*/ 2182026 h 2643874"/>
              <a:gd name="connsiteX502" fmla="*/ 717767 w 2886602"/>
              <a:gd name="connsiteY502" fmla="*/ 2162294 h 2643874"/>
              <a:gd name="connsiteX503" fmla="*/ 715759 w 2886602"/>
              <a:gd name="connsiteY503" fmla="*/ 2159229 h 2643874"/>
              <a:gd name="connsiteX504" fmla="*/ 2087551 w 2886602"/>
              <a:gd name="connsiteY504" fmla="*/ 2159107 h 2643874"/>
              <a:gd name="connsiteX505" fmla="*/ 2084739 w 2886602"/>
              <a:gd name="connsiteY505" fmla="*/ 2162294 h 2643874"/>
              <a:gd name="connsiteX506" fmla="*/ 2089693 w 2886602"/>
              <a:gd name="connsiteY506" fmla="*/ 2162294 h 2643874"/>
              <a:gd name="connsiteX507" fmla="*/ 2087551 w 2886602"/>
              <a:gd name="connsiteY507" fmla="*/ 2159107 h 2643874"/>
              <a:gd name="connsiteX508" fmla="*/ 221222 w 2886602"/>
              <a:gd name="connsiteY508" fmla="*/ 2156533 h 2643874"/>
              <a:gd name="connsiteX509" fmla="*/ 226579 w 2886602"/>
              <a:gd name="connsiteY509" fmla="*/ 2177124 h 2643874"/>
              <a:gd name="connsiteX510" fmla="*/ 211715 w 2886602"/>
              <a:gd name="connsiteY510" fmla="*/ 2157268 h 2643874"/>
              <a:gd name="connsiteX511" fmla="*/ 221222 w 2886602"/>
              <a:gd name="connsiteY511" fmla="*/ 2156533 h 2643874"/>
              <a:gd name="connsiteX512" fmla="*/ 514355 w 2886602"/>
              <a:gd name="connsiteY512" fmla="*/ 2156288 h 2643874"/>
              <a:gd name="connsiteX513" fmla="*/ 509401 w 2886602"/>
              <a:gd name="connsiteY513" fmla="*/ 2161190 h 2643874"/>
              <a:gd name="connsiteX514" fmla="*/ 514355 w 2886602"/>
              <a:gd name="connsiteY514" fmla="*/ 2156288 h 2643874"/>
              <a:gd name="connsiteX515" fmla="*/ 544485 w 2886602"/>
              <a:gd name="connsiteY515" fmla="*/ 2156043 h 2643874"/>
              <a:gd name="connsiteX516" fmla="*/ 534576 w 2886602"/>
              <a:gd name="connsiteY516" fmla="*/ 2161068 h 2643874"/>
              <a:gd name="connsiteX517" fmla="*/ 544485 w 2886602"/>
              <a:gd name="connsiteY517" fmla="*/ 2156043 h 2643874"/>
              <a:gd name="connsiteX518" fmla="*/ 462531 w 2886602"/>
              <a:gd name="connsiteY518" fmla="*/ 2153346 h 2643874"/>
              <a:gd name="connsiteX519" fmla="*/ 464540 w 2886602"/>
              <a:gd name="connsiteY519" fmla="*/ 2156533 h 2643874"/>
              <a:gd name="connsiteX520" fmla="*/ 459719 w 2886602"/>
              <a:gd name="connsiteY520" fmla="*/ 2156533 h 2643874"/>
              <a:gd name="connsiteX521" fmla="*/ 462531 w 2886602"/>
              <a:gd name="connsiteY521" fmla="*/ 2153346 h 2643874"/>
              <a:gd name="connsiteX522" fmla="*/ 752450 w 2886602"/>
              <a:gd name="connsiteY522" fmla="*/ 2142438 h 2643874"/>
              <a:gd name="connsiteX523" fmla="*/ 747496 w 2886602"/>
              <a:gd name="connsiteY523" fmla="*/ 2147341 h 2643874"/>
              <a:gd name="connsiteX524" fmla="*/ 752450 w 2886602"/>
              <a:gd name="connsiteY524" fmla="*/ 2142438 h 2643874"/>
              <a:gd name="connsiteX525" fmla="*/ 190958 w 2886602"/>
              <a:gd name="connsiteY525" fmla="*/ 2135820 h 2643874"/>
              <a:gd name="connsiteX526" fmla="*/ 200868 w 2886602"/>
              <a:gd name="connsiteY526" fmla="*/ 2135820 h 2643874"/>
              <a:gd name="connsiteX527" fmla="*/ 210509 w 2886602"/>
              <a:gd name="connsiteY527" fmla="*/ 2155675 h 2643874"/>
              <a:gd name="connsiteX528" fmla="*/ 185870 w 2886602"/>
              <a:gd name="connsiteY528" fmla="*/ 2150773 h 2643874"/>
              <a:gd name="connsiteX529" fmla="*/ 190958 w 2886602"/>
              <a:gd name="connsiteY529" fmla="*/ 2135820 h 2643874"/>
              <a:gd name="connsiteX530" fmla="*/ 732631 w 2886602"/>
              <a:gd name="connsiteY530" fmla="*/ 2132633 h 2643874"/>
              <a:gd name="connsiteX531" fmla="*/ 727677 w 2886602"/>
              <a:gd name="connsiteY531" fmla="*/ 2137413 h 2643874"/>
              <a:gd name="connsiteX532" fmla="*/ 732631 w 2886602"/>
              <a:gd name="connsiteY532" fmla="*/ 2132633 h 2643874"/>
              <a:gd name="connsiteX533" fmla="*/ 514891 w 2886602"/>
              <a:gd name="connsiteY533" fmla="*/ 2130917 h 2643874"/>
              <a:gd name="connsiteX534" fmla="*/ 514891 w 2886602"/>
              <a:gd name="connsiteY534" fmla="*/ 2130917 h 2643874"/>
              <a:gd name="connsiteX535" fmla="*/ 2136964 w 2886602"/>
              <a:gd name="connsiteY535" fmla="*/ 2130550 h 2643874"/>
              <a:gd name="connsiteX536" fmla="*/ 2132009 w 2886602"/>
              <a:gd name="connsiteY536" fmla="*/ 2135452 h 2643874"/>
              <a:gd name="connsiteX537" fmla="*/ 2136964 w 2886602"/>
              <a:gd name="connsiteY537" fmla="*/ 2130550 h 2643874"/>
              <a:gd name="connsiteX538" fmla="*/ 589212 w 2886602"/>
              <a:gd name="connsiteY538" fmla="*/ 2130550 h 2643874"/>
              <a:gd name="connsiteX539" fmla="*/ 584257 w 2886602"/>
              <a:gd name="connsiteY539" fmla="*/ 2135452 h 2643874"/>
              <a:gd name="connsiteX540" fmla="*/ 589212 w 2886602"/>
              <a:gd name="connsiteY540" fmla="*/ 2130550 h 2643874"/>
              <a:gd name="connsiteX541" fmla="*/ 302373 w 2886602"/>
              <a:gd name="connsiteY541" fmla="*/ 2130305 h 2643874"/>
              <a:gd name="connsiteX542" fmla="*/ 314961 w 2886602"/>
              <a:gd name="connsiteY542" fmla="*/ 2130305 h 2643874"/>
              <a:gd name="connsiteX543" fmla="*/ 324870 w 2886602"/>
              <a:gd name="connsiteY543" fmla="*/ 2160087 h 2643874"/>
              <a:gd name="connsiteX544" fmla="*/ 280144 w 2886602"/>
              <a:gd name="connsiteY544" fmla="*/ 2155062 h 2643874"/>
              <a:gd name="connsiteX545" fmla="*/ 275189 w 2886602"/>
              <a:gd name="connsiteY545" fmla="*/ 2140232 h 2643874"/>
              <a:gd name="connsiteX546" fmla="*/ 302373 w 2886602"/>
              <a:gd name="connsiteY546" fmla="*/ 2130305 h 2643874"/>
              <a:gd name="connsiteX547" fmla="*/ 364374 w 2886602"/>
              <a:gd name="connsiteY547" fmla="*/ 2127486 h 2643874"/>
              <a:gd name="connsiteX548" fmla="*/ 359419 w 2886602"/>
              <a:gd name="connsiteY548" fmla="*/ 2132511 h 2643874"/>
              <a:gd name="connsiteX549" fmla="*/ 364374 w 2886602"/>
              <a:gd name="connsiteY549" fmla="*/ 2127486 h 2643874"/>
              <a:gd name="connsiteX550" fmla="*/ 450881 w 2886602"/>
              <a:gd name="connsiteY550" fmla="*/ 2127363 h 2643874"/>
              <a:gd name="connsiteX551" fmla="*/ 449274 w 2886602"/>
              <a:gd name="connsiteY551" fmla="*/ 2136433 h 2643874"/>
              <a:gd name="connsiteX552" fmla="*/ 439499 w 2886602"/>
              <a:gd name="connsiteY552" fmla="*/ 2150773 h 2643874"/>
              <a:gd name="connsiteX553" fmla="*/ 439499 w 2886602"/>
              <a:gd name="connsiteY553" fmla="*/ 2140845 h 2643874"/>
              <a:gd name="connsiteX554" fmla="*/ 444453 w 2886602"/>
              <a:gd name="connsiteY554" fmla="*/ 2135820 h 2643874"/>
              <a:gd name="connsiteX555" fmla="*/ 448872 w 2886602"/>
              <a:gd name="connsiteY555" fmla="*/ 2135820 h 2643874"/>
              <a:gd name="connsiteX556" fmla="*/ 450881 w 2886602"/>
              <a:gd name="connsiteY556" fmla="*/ 2127363 h 2643874"/>
              <a:gd name="connsiteX557" fmla="*/ 269297 w 2886602"/>
              <a:gd name="connsiteY557" fmla="*/ 2124544 h 2643874"/>
              <a:gd name="connsiteX558" fmla="*/ 271439 w 2886602"/>
              <a:gd name="connsiteY558" fmla="*/ 2127731 h 2643874"/>
              <a:gd name="connsiteX559" fmla="*/ 266485 w 2886602"/>
              <a:gd name="connsiteY559" fmla="*/ 2127731 h 2643874"/>
              <a:gd name="connsiteX560" fmla="*/ 269297 w 2886602"/>
              <a:gd name="connsiteY560" fmla="*/ 2124544 h 2643874"/>
              <a:gd name="connsiteX561" fmla="*/ 487171 w 2886602"/>
              <a:gd name="connsiteY561" fmla="*/ 2122338 h 2643874"/>
              <a:gd name="connsiteX562" fmla="*/ 484359 w 2886602"/>
              <a:gd name="connsiteY562" fmla="*/ 2125280 h 2643874"/>
              <a:gd name="connsiteX563" fmla="*/ 489314 w 2886602"/>
              <a:gd name="connsiteY563" fmla="*/ 2125280 h 2643874"/>
              <a:gd name="connsiteX564" fmla="*/ 487171 w 2886602"/>
              <a:gd name="connsiteY564" fmla="*/ 2122338 h 2643874"/>
              <a:gd name="connsiteX565" fmla="*/ 172211 w 2886602"/>
              <a:gd name="connsiteY565" fmla="*/ 2112778 h 2643874"/>
              <a:gd name="connsiteX566" fmla="*/ 177165 w 2886602"/>
              <a:gd name="connsiteY566" fmla="*/ 2147586 h 2643874"/>
              <a:gd name="connsiteX567" fmla="*/ 172211 w 2886602"/>
              <a:gd name="connsiteY567" fmla="*/ 2112778 h 2643874"/>
              <a:gd name="connsiteX568" fmla="*/ 289517 w 2886602"/>
              <a:gd name="connsiteY568" fmla="*/ 2110204 h 2643874"/>
              <a:gd name="connsiteX569" fmla="*/ 284563 w 2886602"/>
              <a:gd name="connsiteY569" fmla="*/ 2115229 h 2643874"/>
              <a:gd name="connsiteX570" fmla="*/ 289517 w 2886602"/>
              <a:gd name="connsiteY570" fmla="*/ 2110204 h 2643874"/>
              <a:gd name="connsiteX571" fmla="*/ 468156 w 2886602"/>
              <a:gd name="connsiteY571" fmla="*/ 2107263 h 2643874"/>
              <a:gd name="connsiteX572" fmla="*/ 463201 w 2886602"/>
              <a:gd name="connsiteY572" fmla="*/ 2112288 h 2643874"/>
              <a:gd name="connsiteX573" fmla="*/ 468156 w 2886602"/>
              <a:gd name="connsiteY573" fmla="*/ 2107263 h 2643874"/>
              <a:gd name="connsiteX574" fmla="*/ 275055 w 2886602"/>
              <a:gd name="connsiteY574" fmla="*/ 2107263 h 2643874"/>
              <a:gd name="connsiteX575" fmla="*/ 270100 w 2886602"/>
              <a:gd name="connsiteY575" fmla="*/ 2112288 h 2643874"/>
              <a:gd name="connsiteX576" fmla="*/ 275055 w 2886602"/>
              <a:gd name="connsiteY576" fmla="*/ 2107263 h 2643874"/>
              <a:gd name="connsiteX577" fmla="*/ 252022 w 2886602"/>
              <a:gd name="connsiteY577" fmla="*/ 2107263 h 2643874"/>
              <a:gd name="connsiteX578" fmla="*/ 247067 w 2886602"/>
              <a:gd name="connsiteY578" fmla="*/ 2112288 h 2643874"/>
              <a:gd name="connsiteX579" fmla="*/ 252022 w 2886602"/>
              <a:gd name="connsiteY579" fmla="*/ 2107263 h 2643874"/>
              <a:gd name="connsiteX580" fmla="*/ 395843 w 2886602"/>
              <a:gd name="connsiteY580" fmla="*/ 2102850 h 2643874"/>
              <a:gd name="connsiteX581" fmla="*/ 405753 w 2886602"/>
              <a:gd name="connsiteY581" fmla="*/ 2122706 h 2643874"/>
              <a:gd name="connsiteX582" fmla="*/ 395843 w 2886602"/>
              <a:gd name="connsiteY582" fmla="*/ 2102850 h 2643874"/>
              <a:gd name="connsiteX583" fmla="*/ 549038 w 2886602"/>
              <a:gd name="connsiteY583" fmla="*/ 2095619 h 2643874"/>
              <a:gd name="connsiteX584" fmla="*/ 563903 w 2886602"/>
              <a:gd name="connsiteY584" fmla="*/ 2120377 h 2643874"/>
              <a:gd name="connsiteX585" fmla="*/ 573946 w 2886602"/>
              <a:gd name="connsiteY585" fmla="*/ 2135207 h 2643874"/>
              <a:gd name="connsiteX586" fmla="*/ 549038 w 2886602"/>
              <a:gd name="connsiteY586" fmla="*/ 2095619 h 2643874"/>
              <a:gd name="connsiteX587" fmla="*/ 683084 w 2886602"/>
              <a:gd name="connsiteY587" fmla="*/ 2093046 h 2643874"/>
              <a:gd name="connsiteX588" fmla="*/ 683084 w 2886602"/>
              <a:gd name="connsiteY588" fmla="*/ 2107876 h 2643874"/>
              <a:gd name="connsiteX589" fmla="*/ 683084 w 2886602"/>
              <a:gd name="connsiteY589" fmla="*/ 2093046 h 2643874"/>
              <a:gd name="connsiteX590" fmla="*/ 373078 w 2886602"/>
              <a:gd name="connsiteY590" fmla="*/ 2092800 h 2643874"/>
              <a:gd name="connsiteX591" fmla="*/ 375221 w 2886602"/>
              <a:gd name="connsiteY591" fmla="*/ 2095987 h 2643874"/>
              <a:gd name="connsiteX592" fmla="*/ 370266 w 2886602"/>
              <a:gd name="connsiteY592" fmla="*/ 2095987 h 2643874"/>
              <a:gd name="connsiteX593" fmla="*/ 373078 w 2886602"/>
              <a:gd name="connsiteY593" fmla="*/ 2092800 h 2643874"/>
              <a:gd name="connsiteX594" fmla="*/ 359151 w 2886602"/>
              <a:gd name="connsiteY594" fmla="*/ 2086795 h 2643874"/>
              <a:gd name="connsiteX595" fmla="*/ 344421 w 2886602"/>
              <a:gd name="connsiteY595" fmla="*/ 2091820 h 2643874"/>
              <a:gd name="connsiteX596" fmla="*/ 359151 w 2886602"/>
              <a:gd name="connsiteY596" fmla="*/ 2086795 h 2643874"/>
              <a:gd name="connsiteX597" fmla="*/ 245728 w 2886602"/>
              <a:gd name="connsiteY597" fmla="*/ 2086795 h 2643874"/>
              <a:gd name="connsiteX598" fmla="*/ 255370 w 2886602"/>
              <a:gd name="connsiteY598" fmla="*/ 2086795 h 2643874"/>
              <a:gd name="connsiteX599" fmla="*/ 240640 w 2886602"/>
              <a:gd name="connsiteY599" fmla="*/ 2096722 h 2643874"/>
              <a:gd name="connsiteX600" fmla="*/ 245728 w 2886602"/>
              <a:gd name="connsiteY600" fmla="*/ 2086795 h 2643874"/>
              <a:gd name="connsiteX601" fmla="*/ 99229 w 2886602"/>
              <a:gd name="connsiteY601" fmla="*/ 2084098 h 2643874"/>
              <a:gd name="connsiteX602" fmla="*/ 101371 w 2886602"/>
              <a:gd name="connsiteY602" fmla="*/ 2087285 h 2643874"/>
              <a:gd name="connsiteX603" fmla="*/ 96417 w 2886602"/>
              <a:gd name="connsiteY603" fmla="*/ 2087285 h 2643874"/>
              <a:gd name="connsiteX604" fmla="*/ 99229 w 2886602"/>
              <a:gd name="connsiteY604" fmla="*/ 2084098 h 2643874"/>
              <a:gd name="connsiteX605" fmla="*/ 717767 w 2886602"/>
              <a:gd name="connsiteY605" fmla="*/ 2078093 h 2643874"/>
              <a:gd name="connsiteX606" fmla="*/ 717767 w 2886602"/>
              <a:gd name="connsiteY606" fmla="*/ 2117803 h 2643874"/>
              <a:gd name="connsiteX607" fmla="*/ 737586 w 2886602"/>
              <a:gd name="connsiteY607" fmla="*/ 2122706 h 2643874"/>
              <a:gd name="connsiteX608" fmla="*/ 722722 w 2886602"/>
              <a:gd name="connsiteY608" fmla="*/ 2083118 h 2643874"/>
              <a:gd name="connsiteX609" fmla="*/ 717767 w 2886602"/>
              <a:gd name="connsiteY609" fmla="*/ 2078093 h 2643874"/>
              <a:gd name="connsiteX610" fmla="*/ 658444 w 2886602"/>
              <a:gd name="connsiteY610" fmla="*/ 2075764 h 2643874"/>
              <a:gd name="connsiteX611" fmla="*/ 653490 w 2886602"/>
              <a:gd name="connsiteY611" fmla="*/ 2080667 h 2643874"/>
              <a:gd name="connsiteX612" fmla="*/ 658444 w 2886602"/>
              <a:gd name="connsiteY612" fmla="*/ 2075764 h 2643874"/>
              <a:gd name="connsiteX613" fmla="*/ 358616 w 2886602"/>
              <a:gd name="connsiteY613" fmla="*/ 2075764 h 2643874"/>
              <a:gd name="connsiteX614" fmla="*/ 353661 w 2886602"/>
              <a:gd name="connsiteY614" fmla="*/ 2080667 h 2643874"/>
              <a:gd name="connsiteX615" fmla="*/ 358616 w 2886602"/>
              <a:gd name="connsiteY615" fmla="*/ 2075764 h 2643874"/>
              <a:gd name="connsiteX616" fmla="*/ 344153 w 2886602"/>
              <a:gd name="connsiteY616" fmla="*/ 2075764 h 2643874"/>
              <a:gd name="connsiteX617" fmla="*/ 339333 w 2886602"/>
              <a:gd name="connsiteY617" fmla="*/ 2080667 h 2643874"/>
              <a:gd name="connsiteX618" fmla="*/ 344153 w 2886602"/>
              <a:gd name="connsiteY618" fmla="*/ 2075764 h 2643874"/>
              <a:gd name="connsiteX619" fmla="*/ 448069 w 2886602"/>
              <a:gd name="connsiteY619" fmla="*/ 2072700 h 2643874"/>
              <a:gd name="connsiteX620" fmla="*/ 443114 w 2886602"/>
              <a:gd name="connsiteY620" fmla="*/ 2077725 h 2643874"/>
              <a:gd name="connsiteX621" fmla="*/ 448069 w 2886602"/>
              <a:gd name="connsiteY621" fmla="*/ 2072700 h 2643874"/>
              <a:gd name="connsiteX622" fmla="*/ 569125 w 2886602"/>
              <a:gd name="connsiteY622" fmla="*/ 2066940 h 2643874"/>
              <a:gd name="connsiteX623" fmla="*/ 564170 w 2886602"/>
              <a:gd name="connsiteY623" fmla="*/ 2071965 h 2643874"/>
              <a:gd name="connsiteX624" fmla="*/ 569125 w 2886602"/>
              <a:gd name="connsiteY624" fmla="*/ 2066940 h 2643874"/>
              <a:gd name="connsiteX625" fmla="*/ 616798 w 2886602"/>
              <a:gd name="connsiteY625" fmla="*/ 2063998 h 2643874"/>
              <a:gd name="connsiteX626" fmla="*/ 618940 w 2886602"/>
              <a:gd name="connsiteY626" fmla="*/ 2066940 h 2643874"/>
              <a:gd name="connsiteX627" fmla="*/ 618137 w 2886602"/>
              <a:gd name="connsiteY627" fmla="*/ 2066817 h 2643874"/>
              <a:gd name="connsiteX628" fmla="*/ 616798 w 2886602"/>
              <a:gd name="connsiteY628" fmla="*/ 2063998 h 2643874"/>
              <a:gd name="connsiteX629" fmla="*/ 539531 w 2886602"/>
              <a:gd name="connsiteY629" fmla="*/ 2061179 h 2643874"/>
              <a:gd name="connsiteX630" fmla="*/ 534576 w 2886602"/>
              <a:gd name="connsiteY630" fmla="*/ 2086672 h 2643874"/>
              <a:gd name="connsiteX631" fmla="*/ 534576 w 2886602"/>
              <a:gd name="connsiteY631" fmla="*/ 2062037 h 2643874"/>
              <a:gd name="connsiteX632" fmla="*/ 539531 w 2886602"/>
              <a:gd name="connsiteY632" fmla="*/ 2061179 h 2643874"/>
              <a:gd name="connsiteX633" fmla="*/ 355938 w 2886602"/>
              <a:gd name="connsiteY633" fmla="*/ 2061179 h 2643874"/>
              <a:gd name="connsiteX634" fmla="*/ 374819 w 2886602"/>
              <a:gd name="connsiteY634" fmla="*/ 2075887 h 2643874"/>
              <a:gd name="connsiteX635" fmla="*/ 350179 w 2886602"/>
              <a:gd name="connsiteY635" fmla="*/ 2066204 h 2643874"/>
              <a:gd name="connsiteX636" fmla="*/ 355938 w 2886602"/>
              <a:gd name="connsiteY636" fmla="*/ 2061179 h 2643874"/>
              <a:gd name="connsiteX637" fmla="*/ 682013 w 2886602"/>
              <a:gd name="connsiteY637" fmla="*/ 2061057 h 2643874"/>
              <a:gd name="connsiteX638" fmla="*/ 682013 w 2886602"/>
              <a:gd name="connsiteY638" fmla="*/ 2065959 h 2643874"/>
              <a:gd name="connsiteX639" fmla="*/ 682013 w 2886602"/>
              <a:gd name="connsiteY639" fmla="*/ 2061057 h 2643874"/>
              <a:gd name="connsiteX640" fmla="*/ 152793 w 2886602"/>
              <a:gd name="connsiteY640" fmla="*/ 2058238 h 2643874"/>
              <a:gd name="connsiteX641" fmla="*/ 156409 w 2886602"/>
              <a:gd name="connsiteY641" fmla="*/ 2066449 h 2643874"/>
              <a:gd name="connsiteX642" fmla="*/ 151454 w 2886602"/>
              <a:gd name="connsiteY642" fmla="*/ 2061424 h 2643874"/>
              <a:gd name="connsiteX643" fmla="*/ 152793 w 2886602"/>
              <a:gd name="connsiteY643" fmla="*/ 2058238 h 2643874"/>
              <a:gd name="connsiteX644" fmla="*/ 494135 w 2886602"/>
              <a:gd name="connsiteY644" fmla="*/ 2052477 h 2643874"/>
              <a:gd name="connsiteX645" fmla="*/ 489180 w 2886602"/>
              <a:gd name="connsiteY645" fmla="*/ 2057502 h 2643874"/>
              <a:gd name="connsiteX646" fmla="*/ 494135 w 2886602"/>
              <a:gd name="connsiteY646" fmla="*/ 2052477 h 2643874"/>
              <a:gd name="connsiteX647" fmla="*/ 2312522 w 2886602"/>
              <a:gd name="connsiteY647" fmla="*/ 2052355 h 2643874"/>
              <a:gd name="connsiteX648" fmla="*/ 2317209 w 2886602"/>
              <a:gd name="connsiteY648" fmla="*/ 2056522 h 2643874"/>
              <a:gd name="connsiteX649" fmla="*/ 2307166 w 2886602"/>
              <a:gd name="connsiteY649" fmla="*/ 2056522 h 2643874"/>
              <a:gd name="connsiteX650" fmla="*/ 2312522 w 2886602"/>
              <a:gd name="connsiteY650" fmla="*/ 2052355 h 2643874"/>
              <a:gd name="connsiteX651" fmla="*/ 2327253 w 2886602"/>
              <a:gd name="connsiteY651" fmla="*/ 2046717 h 2643874"/>
              <a:gd name="connsiteX652" fmla="*/ 2322298 w 2886602"/>
              <a:gd name="connsiteY652" fmla="*/ 2051742 h 2643874"/>
              <a:gd name="connsiteX653" fmla="*/ 2327253 w 2886602"/>
              <a:gd name="connsiteY653" fmla="*/ 2046717 h 2643874"/>
              <a:gd name="connsiteX654" fmla="*/ 606487 w 2886602"/>
              <a:gd name="connsiteY654" fmla="*/ 2046717 h 2643874"/>
              <a:gd name="connsiteX655" fmla="*/ 601398 w 2886602"/>
              <a:gd name="connsiteY655" fmla="*/ 2051742 h 2643874"/>
              <a:gd name="connsiteX656" fmla="*/ 606487 w 2886602"/>
              <a:gd name="connsiteY656" fmla="*/ 2046717 h 2643874"/>
              <a:gd name="connsiteX657" fmla="*/ 668354 w 2886602"/>
              <a:gd name="connsiteY657" fmla="*/ 2046594 h 2643874"/>
              <a:gd name="connsiteX658" fmla="*/ 668354 w 2886602"/>
              <a:gd name="connsiteY658" fmla="*/ 2046594 h 2643874"/>
              <a:gd name="connsiteX659" fmla="*/ 626841 w 2886602"/>
              <a:gd name="connsiteY659" fmla="*/ 2046594 h 2643874"/>
              <a:gd name="connsiteX660" fmla="*/ 641705 w 2886602"/>
              <a:gd name="connsiteY660" fmla="*/ 2046594 h 2643874"/>
              <a:gd name="connsiteX661" fmla="*/ 646660 w 2886602"/>
              <a:gd name="connsiteY661" fmla="*/ 2066449 h 2643874"/>
              <a:gd name="connsiteX662" fmla="*/ 626841 w 2886602"/>
              <a:gd name="connsiteY662" fmla="*/ 2046594 h 2643874"/>
              <a:gd name="connsiteX663" fmla="*/ 0 w 2886602"/>
              <a:gd name="connsiteY663" fmla="*/ 2041937 h 2643874"/>
              <a:gd name="connsiteX664" fmla="*/ 0 w 2886602"/>
              <a:gd name="connsiteY664" fmla="*/ 2062650 h 2643874"/>
              <a:gd name="connsiteX665" fmla="*/ 661257 w 2886602"/>
              <a:gd name="connsiteY665" fmla="*/ 2040956 h 2643874"/>
              <a:gd name="connsiteX666" fmla="*/ 656168 w 2886602"/>
              <a:gd name="connsiteY666" fmla="*/ 2045981 h 2643874"/>
              <a:gd name="connsiteX667" fmla="*/ 661257 w 2886602"/>
              <a:gd name="connsiteY667" fmla="*/ 2040956 h 2643874"/>
              <a:gd name="connsiteX668" fmla="*/ 583454 w 2886602"/>
              <a:gd name="connsiteY668" fmla="*/ 2040956 h 2643874"/>
              <a:gd name="connsiteX669" fmla="*/ 578499 w 2886602"/>
              <a:gd name="connsiteY669" fmla="*/ 2045981 h 2643874"/>
              <a:gd name="connsiteX670" fmla="*/ 583454 w 2886602"/>
              <a:gd name="connsiteY670" fmla="*/ 2040956 h 2643874"/>
              <a:gd name="connsiteX671" fmla="*/ 2354705 w 2886602"/>
              <a:gd name="connsiteY671" fmla="*/ 2040834 h 2643874"/>
              <a:gd name="connsiteX672" fmla="*/ 2354705 w 2886602"/>
              <a:gd name="connsiteY672" fmla="*/ 2040834 h 2643874"/>
              <a:gd name="connsiteX673" fmla="*/ 2296721 w 2886602"/>
              <a:gd name="connsiteY673" fmla="*/ 2040834 h 2643874"/>
              <a:gd name="connsiteX674" fmla="*/ 2296721 w 2886602"/>
              <a:gd name="connsiteY674" fmla="*/ 2055664 h 2643874"/>
              <a:gd name="connsiteX675" fmla="*/ 2306630 w 2886602"/>
              <a:gd name="connsiteY675" fmla="*/ 2075519 h 2643874"/>
              <a:gd name="connsiteX676" fmla="*/ 2266992 w 2886602"/>
              <a:gd name="connsiteY676" fmla="*/ 2060689 h 2643874"/>
              <a:gd name="connsiteX677" fmla="*/ 2296721 w 2886602"/>
              <a:gd name="connsiteY677" fmla="*/ 2040834 h 2643874"/>
              <a:gd name="connsiteX678" fmla="*/ 210911 w 2886602"/>
              <a:gd name="connsiteY678" fmla="*/ 2040834 h 2643874"/>
              <a:gd name="connsiteX679" fmla="*/ 230730 w 2886602"/>
              <a:gd name="connsiteY679" fmla="*/ 2080544 h 2643874"/>
              <a:gd name="connsiteX680" fmla="*/ 205956 w 2886602"/>
              <a:gd name="connsiteY680" fmla="*/ 2070616 h 2643874"/>
              <a:gd name="connsiteX681" fmla="*/ 210911 w 2886602"/>
              <a:gd name="connsiteY681" fmla="*/ 2040834 h 2643874"/>
              <a:gd name="connsiteX682" fmla="*/ 2148480 w 2886602"/>
              <a:gd name="connsiteY682" fmla="*/ 2038260 h 2643874"/>
              <a:gd name="connsiteX683" fmla="*/ 2143526 w 2886602"/>
              <a:gd name="connsiteY683" fmla="*/ 2043162 h 2643874"/>
              <a:gd name="connsiteX684" fmla="*/ 2148480 w 2886602"/>
              <a:gd name="connsiteY684" fmla="*/ 2038260 h 2643874"/>
              <a:gd name="connsiteX685" fmla="*/ 480074 w 2886602"/>
              <a:gd name="connsiteY685" fmla="*/ 2037770 h 2643874"/>
              <a:gd name="connsiteX686" fmla="*/ 504178 w 2886602"/>
              <a:gd name="connsiteY686" fmla="*/ 2065959 h 2643874"/>
              <a:gd name="connsiteX687" fmla="*/ 509133 w 2886602"/>
              <a:gd name="connsiteY687" fmla="*/ 2105669 h 2643874"/>
              <a:gd name="connsiteX688" fmla="*/ 514891 w 2886602"/>
              <a:gd name="connsiteY688" fmla="*/ 2130917 h 2643874"/>
              <a:gd name="connsiteX689" fmla="*/ 514087 w 2886602"/>
              <a:gd name="connsiteY689" fmla="*/ 2130550 h 2643874"/>
              <a:gd name="connsiteX690" fmla="*/ 499223 w 2886602"/>
              <a:gd name="connsiteY690" fmla="*/ 2125280 h 2643874"/>
              <a:gd name="connsiteX691" fmla="*/ 499223 w 2886602"/>
              <a:gd name="connsiteY691" fmla="*/ 2125280 h 2643874"/>
              <a:gd name="connsiteX692" fmla="*/ 494269 w 2886602"/>
              <a:gd name="connsiteY692" fmla="*/ 2140355 h 2643874"/>
              <a:gd name="connsiteX693" fmla="*/ 474450 w 2886602"/>
              <a:gd name="connsiteY693" fmla="*/ 2110695 h 2643874"/>
              <a:gd name="connsiteX694" fmla="*/ 489314 w 2886602"/>
              <a:gd name="connsiteY694" fmla="*/ 2095742 h 2643874"/>
              <a:gd name="connsiteX695" fmla="*/ 494269 w 2886602"/>
              <a:gd name="connsiteY695" fmla="*/ 2095742 h 2643874"/>
              <a:gd name="connsiteX696" fmla="*/ 494269 w 2886602"/>
              <a:gd name="connsiteY696" fmla="*/ 2095742 h 2643874"/>
              <a:gd name="connsiteX697" fmla="*/ 494269 w 2886602"/>
              <a:gd name="connsiteY697" fmla="*/ 2070984 h 2643874"/>
              <a:gd name="connsiteX698" fmla="*/ 484359 w 2886602"/>
              <a:gd name="connsiteY698" fmla="*/ 2090839 h 2643874"/>
              <a:gd name="connsiteX699" fmla="*/ 474450 w 2886602"/>
              <a:gd name="connsiteY699" fmla="*/ 2041201 h 2643874"/>
              <a:gd name="connsiteX700" fmla="*/ 480074 w 2886602"/>
              <a:gd name="connsiteY700" fmla="*/ 2037770 h 2643874"/>
              <a:gd name="connsiteX701" fmla="*/ 2362605 w 2886602"/>
              <a:gd name="connsiteY701" fmla="*/ 2035196 h 2643874"/>
              <a:gd name="connsiteX702" fmla="*/ 2356178 w 2886602"/>
              <a:gd name="connsiteY702" fmla="*/ 2043530 h 2643874"/>
              <a:gd name="connsiteX703" fmla="*/ 2362605 w 2886602"/>
              <a:gd name="connsiteY703" fmla="*/ 2035196 h 2643874"/>
              <a:gd name="connsiteX704" fmla="*/ 2157185 w 2886602"/>
              <a:gd name="connsiteY704" fmla="*/ 2032499 h 2643874"/>
              <a:gd name="connsiteX705" fmla="*/ 2152230 w 2886602"/>
              <a:gd name="connsiteY705" fmla="*/ 2037402 h 2643874"/>
              <a:gd name="connsiteX706" fmla="*/ 2157185 w 2886602"/>
              <a:gd name="connsiteY706" fmla="*/ 2032499 h 2643874"/>
              <a:gd name="connsiteX707" fmla="*/ 321121 w 2886602"/>
              <a:gd name="connsiteY707" fmla="*/ 2026739 h 2643874"/>
              <a:gd name="connsiteX708" fmla="*/ 316166 w 2886602"/>
              <a:gd name="connsiteY708" fmla="*/ 2031641 h 2643874"/>
              <a:gd name="connsiteX709" fmla="*/ 321121 w 2886602"/>
              <a:gd name="connsiteY709" fmla="*/ 2026739 h 2643874"/>
              <a:gd name="connsiteX710" fmla="*/ 378837 w 2886602"/>
              <a:gd name="connsiteY710" fmla="*/ 2023675 h 2643874"/>
              <a:gd name="connsiteX711" fmla="*/ 373882 w 2886602"/>
              <a:gd name="connsiteY711" fmla="*/ 2028700 h 2643874"/>
              <a:gd name="connsiteX712" fmla="*/ 378837 w 2886602"/>
              <a:gd name="connsiteY712" fmla="*/ 2023675 h 2643874"/>
              <a:gd name="connsiteX713" fmla="*/ 557475 w 2886602"/>
              <a:gd name="connsiteY713" fmla="*/ 2020733 h 2643874"/>
              <a:gd name="connsiteX714" fmla="*/ 571670 w 2886602"/>
              <a:gd name="connsiteY714" fmla="*/ 2023552 h 2643874"/>
              <a:gd name="connsiteX715" fmla="*/ 551851 w 2886602"/>
              <a:gd name="connsiteY715" fmla="*/ 2033480 h 2643874"/>
              <a:gd name="connsiteX716" fmla="*/ 557475 w 2886602"/>
              <a:gd name="connsiteY716" fmla="*/ 2020733 h 2643874"/>
              <a:gd name="connsiteX717" fmla="*/ 393299 w 2886602"/>
              <a:gd name="connsiteY717" fmla="*/ 2020733 h 2643874"/>
              <a:gd name="connsiteX718" fmla="*/ 395442 w 2886602"/>
              <a:gd name="connsiteY718" fmla="*/ 2023920 h 2643874"/>
              <a:gd name="connsiteX719" fmla="*/ 390487 w 2886602"/>
              <a:gd name="connsiteY719" fmla="*/ 2023920 h 2643874"/>
              <a:gd name="connsiteX720" fmla="*/ 393299 w 2886602"/>
              <a:gd name="connsiteY720" fmla="*/ 2020733 h 2643874"/>
              <a:gd name="connsiteX721" fmla="*/ 666345 w 2886602"/>
              <a:gd name="connsiteY721" fmla="*/ 2017792 h 2643874"/>
              <a:gd name="connsiteX722" fmla="*/ 676522 w 2886602"/>
              <a:gd name="connsiteY722" fmla="*/ 2022939 h 2643874"/>
              <a:gd name="connsiteX723" fmla="*/ 666345 w 2886602"/>
              <a:gd name="connsiteY723" fmla="*/ 2017792 h 2643874"/>
              <a:gd name="connsiteX724" fmla="*/ 414993 w 2886602"/>
              <a:gd name="connsiteY724" fmla="*/ 2017792 h 2643874"/>
              <a:gd name="connsiteX725" fmla="*/ 434812 w 2886602"/>
              <a:gd name="connsiteY725" fmla="*/ 2022694 h 2643874"/>
              <a:gd name="connsiteX726" fmla="*/ 414993 w 2886602"/>
              <a:gd name="connsiteY726" fmla="*/ 2017792 h 2643874"/>
              <a:gd name="connsiteX727" fmla="*/ 448605 w 2886602"/>
              <a:gd name="connsiteY727" fmla="*/ 2012399 h 2643874"/>
              <a:gd name="connsiteX728" fmla="*/ 453827 w 2886602"/>
              <a:gd name="connsiteY728" fmla="*/ 2012399 h 2643874"/>
              <a:gd name="connsiteX729" fmla="*/ 458648 w 2886602"/>
              <a:gd name="connsiteY729" fmla="*/ 2022327 h 2643874"/>
              <a:gd name="connsiteX730" fmla="*/ 468557 w 2886602"/>
              <a:gd name="connsiteY730" fmla="*/ 2022327 h 2643874"/>
              <a:gd name="connsiteX731" fmla="*/ 473512 w 2886602"/>
              <a:gd name="connsiteY731" fmla="*/ 2042182 h 2643874"/>
              <a:gd name="connsiteX732" fmla="*/ 448605 w 2886602"/>
              <a:gd name="connsiteY732" fmla="*/ 2012399 h 2643874"/>
              <a:gd name="connsiteX733" fmla="*/ 325406 w 2886602"/>
              <a:gd name="connsiteY733" fmla="*/ 2012031 h 2643874"/>
              <a:gd name="connsiteX734" fmla="*/ 315496 w 2886602"/>
              <a:gd name="connsiteY734" fmla="*/ 2016934 h 2643874"/>
              <a:gd name="connsiteX735" fmla="*/ 325406 w 2886602"/>
              <a:gd name="connsiteY735" fmla="*/ 2012031 h 2643874"/>
              <a:gd name="connsiteX736" fmla="*/ 477663 w 2886602"/>
              <a:gd name="connsiteY736" fmla="*/ 2006271 h 2643874"/>
              <a:gd name="connsiteX737" fmla="*/ 482618 w 2886602"/>
              <a:gd name="connsiteY737" fmla="*/ 2030906 h 2643874"/>
              <a:gd name="connsiteX738" fmla="*/ 477663 w 2886602"/>
              <a:gd name="connsiteY738" fmla="*/ 2006271 h 2643874"/>
              <a:gd name="connsiteX739" fmla="*/ 534576 w 2886602"/>
              <a:gd name="connsiteY739" fmla="*/ 2003329 h 2643874"/>
              <a:gd name="connsiteX740" fmla="*/ 534576 w 2886602"/>
              <a:gd name="connsiteY740" fmla="*/ 2003329 h 2643874"/>
              <a:gd name="connsiteX741" fmla="*/ 664336 w 2886602"/>
              <a:gd name="connsiteY741" fmla="*/ 2000510 h 2643874"/>
              <a:gd name="connsiteX742" fmla="*/ 666345 w 2886602"/>
              <a:gd name="connsiteY742" fmla="*/ 2003697 h 2643874"/>
              <a:gd name="connsiteX743" fmla="*/ 661390 w 2886602"/>
              <a:gd name="connsiteY743" fmla="*/ 2003697 h 2643874"/>
              <a:gd name="connsiteX744" fmla="*/ 664336 w 2886602"/>
              <a:gd name="connsiteY744" fmla="*/ 2000510 h 2643874"/>
              <a:gd name="connsiteX745" fmla="*/ 249210 w 2886602"/>
              <a:gd name="connsiteY745" fmla="*/ 2000510 h 2643874"/>
              <a:gd name="connsiteX746" fmla="*/ 251486 w 2886602"/>
              <a:gd name="connsiteY746" fmla="*/ 2003697 h 2643874"/>
              <a:gd name="connsiteX747" fmla="*/ 246398 w 2886602"/>
              <a:gd name="connsiteY747" fmla="*/ 2003697 h 2643874"/>
              <a:gd name="connsiteX748" fmla="*/ 249210 w 2886602"/>
              <a:gd name="connsiteY748" fmla="*/ 2000510 h 2643874"/>
              <a:gd name="connsiteX749" fmla="*/ 575017 w 2886602"/>
              <a:gd name="connsiteY749" fmla="*/ 1994750 h 2643874"/>
              <a:gd name="connsiteX750" fmla="*/ 577026 w 2886602"/>
              <a:gd name="connsiteY750" fmla="*/ 1997937 h 2643874"/>
              <a:gd name="connsiteX751" fmla="*/ 572071 w 2886602"/>
              <a:gd name="connsiteY751" fmla="*/ 1997937 h 2643874"/>
              <a:gd name="connsiteX752" fmla="*/ 575017 w 2886602"/>
              <a:gd name="connsiteY752" fmla="*/ 1994750 h 2643874"/>
              <a:gd name="connsiteX753" fmla="*/ 341073 w 2886602"/>
              <a:gd name="connsiteY753" fmla="*/ 1994750 h 2643874"/>
              <a:gd name="connsiteX754" fmla="*/ 345626 w 2886602"/>
              <a:gd name="connsiteY754" fmla="*/ 1998917 h 2643874"/>
              <a:gd name="connsiteX755" fmla="*/ 335717 w 2886602"/>
              <a:gd name="connsiteY755" fmla="*/ 1998917 h 2643874"/>
              <a:gd name="connsiteX756" fmla="*/ 341073 w 2886602"/>
              <a:gd name="connsiteY756" fmla="*/ 1994750 h 2643874"/>
              <a:gd name="connsiteX757" fmla="*/ 298222 w 2886602"/>
              <a:gd name="connsiteY757" fmla="*/ 1994750 h 2643874"/>
              <a:gd name="connsiteX758" fmla="*/ 300498 w 2886602"/>
              <a:gd name="connsiteY758" fmla="*/ 1997937 h 2643874"/>
              <a:gd name="connsiteX759" fmla="*/ 295409 w 2886602"/>
              <a:gd name="connsiteY759" fmla="*/ 1997937 h 2643874"/>
              <a:gd name="connsiteX760" fmla="*/ 298222 w 2886602"/>
              <a:gd name="connsiteY760" fmla="*/ 1994750 h 2643874"/>
              <a:gd name="connsiteX761" fmla="*/ 478199 w 2886602"/>
              <a:gd name="connsiteY761" fmla="*/ 1991808 h 2643874"/>
              <a:gd name="connsiteX762" fmla="*/ 468290 w 2886602"/>
              <a:gd name="connsiteY762" fmla="*/ 1996711 h 2643874"/>
              <a:gd name="connsiteX763" fmla="*/ 478199 w 2886602"/>
              <a:gd name="connsiteY763" fmla="*/ 1991808 h 2643874"/>
              <a:gd name="connsiteX764" fmla="*/ 606621 w 2886602"/>
              <a:gd name="connsiteY764" fmla="*/ 1988990 h 2643874"/>
              <a:gd name="connsiteX765" fmla="*/ 626439 w 2886602"/>
              <a:gd name="connsiteY765" fmla="*/ 2013625 h 2643874"/>
              <a:gd name="connsiteX766" fmla="*/ 606621 w 2886602"/>
              <a:gd name="connsiteY766" fmla="*/ 1988990 h 2643874"/>
              <a:gd name="connsiteX767" fmla="*/ 341341 w 2886602"/>
              <a:gd name="connsiteY767" fmla="*/ 1977714 h 2643874"/>
              <a:gd name="connsiteX768" fmla="*/ 336386 w 2886602"/>
              <a:gd name="connsiteY768" fmla="*/ 1982616 h 2643874"/>
              <a:gd name="connsiteX769" fmla="*/ 341341 w 2886602"/>
              <a:gd name="connsiteY769" fmla="*/ 1977714 h 2643874"/>
              <a:gd name="connsiteX770" fmla="*/ 282956 w 2886602"/>
              <a:gd name="connsiteY770" fmla="*/ 1977346 h 2643874"/>
              <a:gd name="connsiteX771" fmla="*/ 300766 w 2886602"/>
              <a:gd name="connsiteY771" fmla="*/ 1977836 h 2643874"/>
              <a:gd name="connsiteX772" fmla="*/ 275992 w 2886602"/>
              <a:gd name="connsiteY772" fmla="*/ 1987764 h 2643874"/>
              <a:gd name="connsiteX773" fmla="*/ 282956 w 2886602"/>
              <a:gd name="connsiteY773" fmla="*/ 1977346 h 2643874"/>
              <a:gd name="connsiteX774" fmla="*/ 416867 w 2886602"/>
              <a:gd name="connsiteY774" fmla="*/ 1975753 h 2643874"/>
              <a:gd name="connsiteX775" fmla="*/ 415662 w 2886602"/>
              <a:gd name="connsiteY775" fmla="*/ 1979062 h 2643874"/>
              <a:gd name="connsiteX776" fmla="*/ 420751 w 2886602"/>
              <a:gd name="connsiteY776" fmla="*/ 1984087 h 2643874"/>
              <a:gd name="connsiteX777" fmla="*/ 416867 w 2886602"/>
              <a:gd name="connsiteY777" fmla="*/ 1975753 h 2643874"/>
              <a:gd name="connsiteX778" fmla="*/ 2277839 w 2886602"/>
              <a:gd name="connsiteY778" fmla="*/ 1974159 h 2643874"/>
              <a:gd name="connsiteX779" fmla="*/ 2272885 w 2886602"/>
              <a:gd name="connsiteY779" fmla="*/ 1979062 h 2643874"/>
              <a:gd name="connsiteX780" fmla="*/ 2277839 w 2886602"/>
              <a:gd name="connsiteY780" fmla="*/ 1974159 h 2643874"/>
              <a:gd name="connsiteX781" fmla="*/ 263538 w 2886602"/>
              <a:gd name="connsiteY781" fmla="*/ 1968767 h 2643874"/>
              <a:gd name="connsiteX782" fmla="*/ 265681 w 2886602"/>
              <a:gd name="connsiteY782" fmla="*/ 1971953 h 2643874"/>
              <a:gd name="connsiteX783" fmla="*/ 260726 w 2886602"/>
              <a:gd name="connsiteY783" fmla="*/ 1971953 h 2643874"/>
              <a:gd name="connsiteX784" fmla="*/ 263538 w 2886602"/>
              <a:gd name="connsiteY784" fmla="*/ 1968767 h 2643874"/>
              <a:gd name="connsiteX785" fmla="*/ 660051 w 2886602"/>
              <a:gd name="connsiteY785" fmla="*/ 1965948 h 2643874"/>
              <a:gd name="connsiteX786" fmla="*/ 661926 w 2886602"/>
              <a:gd name="connsiteY786" fmla="*/ 1969012 h 2643874"/>
              <a:gd name="connsiteX787" fmla="*/ 660051 w 2886602"/>
              <a:gd name="connsiteY787" fmla="*/ 1965948 h 2643874"/>
              <a:gd name="connsiteX788" fmla="*/ 2456210 w 2886602"/>
              <a:gd name="connsiteY788" fmla="*/ 1963006 h 2643874"/>
              <a:gd name="connsiteX789" fmla="*/ 2459825 w 2886602"/>
              <a:gd name="connsiteY789" fmla="*/ 1971586 h 2643874"/>
              <a:gd name="connsiteX790" fmla="*/ 2454871 w 2886602"/>
              <a:gd name="connsiteY790" fmla="*/ 1966560 h 2643874"/>
              <a:gd name="connsiteX791" fmla="*/ 2456210 w 2886602"/>
              <a:gd name="connsiteY791" fmla="*/ 1963006 h 2643874"/>
              <a:gd name="connsiteX792" fmla="*/ 256441 w 2886602"/>
              <a:gd name="connsiteY792" fmla="*/ 1963006 h 2643874"/>
              <a:gd name="connsiteX793" fmla="*/ 246398 w 2886602"/>
              <a:gd name="connsiteY793" fmla="*/ 1968031 h 2643874"/>
              <a:gd name="connsiteX794" fmla="*/ 256441 w 2886602"/>
              <a:gd name="connsiteY794" fmla="*/ 1963006 h 2643874"/>
              <a:gd name="connsiteX795" fmla="*/ 400798 w 2886602"/>
              <a:gd name="connsiteY795" fmla="*/ 1959207 h 2643874"/>
              <a:gd name="connsiteX796" fmla="*/ 405753 w 2886602"/>
              <a:gd name="connsiteY796" fmla="*/ 1988990 h 2643874"/>
              <a:gd name="connsiteX797" fmla="*/ 415662 w 2886602"/>
              <a:gd name="connsiteY797" fmla="*/ 1964232 h 2643874"/>
              <a:gd name="connsiteX798" fmla="*/ 400798 w 2886602"/>
              <a:gd name="connsiteY798" fmla="*/ 1959207 h 2643874"/>
              <a:gd name="connsiteX799" fmla="*/ 116503 w 2886602"/>
              <a:gd name="connsiteY799" fmla="*/ 1957491 h 2643874"/>
              <a:gd name="connsiteX800" fmla="*/ 111549 w 2886602"/>
              <a:gd name="connsiteY800" fmla="*/ 1962393 h 2643874"/>
              <a:gd name="connsiteX801" fmla="*/ 116503 w 2886602"/>
              <a:gd name="connsiteY801" fmla="*/ 1957491 h 2643874"/>
              <a:gd name="connsiteX802" fmla="*/ 2287749 w 2886602"/>
              <a:gd name="connsiteY802" fmla="*/ 1954304 h 2643874"/>
              <a:gd name="connsiteX803" fmla="*/ 2292703 w 2886602"/>
              <a:gd name="connsiteY803" fmla="*/ 1974159 h 2643874"/>
              <a:gd name="connsiteX804" fmla="*/ 2302613 w 2886602"/>
              <a:gd name="connsiteY804" fmla="*/ 1954304 h 2643874"/>
              <a:gd name="connsiteX805" fmla="*/ 2287749 w 2886602"/>
              <a:gd name="connsiteY805" fmla="*/ 1954304 h 2643874"/>
              <a:gd name="connsiteX806" fmla="*/ 509802 w 2886602"/>
              <a:gd name="connsiteY806" fmla="*/ 1954304 h 2643874"/>
              <a:gd name="connsiteX807" fmla="*/ 504848 w 2886602"/>
              <a:gd name="connsiteY807" fmla="*/ 1959207 h 2643874"/>
              <a:gd name="connsiteX808" fmla="*/ 509802 w 2886602"/>
              <a:gd name="connsiteY808" fmla="*/ 1954304 h 2643874"/>
              <a:gd name="connsiteX809" fmla="*/ 2490223 w 2886602"/>
              <a:gd name="connsiteY809" fmla="*/ 1942783 h 2643874"/>
              <a:gd name="connsiteX810" fmla="*/ 2480314 w 2886602"/>
              <a:gd name="connsiteY810" fmla="*/ 1947686 h 2643874"/>
              <a:gd name="connsiteX811" fmla="*/ 2490223 w 2886602"/>
              <a:gd name="connsiteY811" fmla="*/ 1942783 h 2643874"/>
              <a:gd name="connsiteX812" fmla="*/ 592292 w 2886602"/>
              <a:gd name="connsiteY812" fmla="*/ 1937023 h 2643874"/>
              <a:gd name="connsiteX813" fmla="*/ 602201 w 2886602"/>
              <a:gd name="connsiteY813" fmla="*/ 1937023 h 2643874"/>
              <a:gd name="connsiteX814" fmla="*/ 602201 w 2886602"/>
              <a:gd name="connsiteY814" fmla="*/ 1946950 h 2643874"/>
              <a:gd name="connsiteX815" fmla="*/ 592292 w 2886602"/>
              <a:gd name="connsiteY815" fmla="*/ 1946950 h 2643874"/>
              <a:gd name="connsiteX816" fmla="*/ 592292 w 2886602"/>
              <a:gd name="connsiteY816" fmla="*/ 1937023 h 2643874"/>
              <a:gd name="connsiteX817" fmla="*/ 244657 w 2886602"/>
              <a:gd name="connsiteY817" fmla="*/ 1937023 h 2643874"/>
              <a:gd name="connsiteX818" fmla="*/ 235015 w 2886602"/>
              <a:gd name="connsiteY818" fmla="*/ 1941925 h 2643874"/>
              <a:gd name="connsiteX819" fmla="*/ 244657 w 2886602"/>
              <a:gd name="connsiteY819" fmla="*/ 1937023 h 2643874"/>
              <a:gd name="connsiteX820" fmla="*/ 436820 w 2886602"/>
              <a:gd name="connsiteY820" fmla="*/ 1936165 h 2643874"/>
              <a:gd name="connsiteX821" fmla="*/ 435347 w 2886602"/>
              <a:gd name="connsiteY821" fmla="*/ 1939352 h 2643874"/>
              <a:gd name="connsiteX822" fmla="*/ 440302 w 2886602"/>
              <a:gd name="connsiteY822" fmla="*/ 1944377 h 2643874"/>
              <a:gd name="connsiteX823" fmla="*/ 436820 w 2886602"/>
              <a:gd name="connsiteY823" fmla="*/ 1936165 h 2643874"/>
              <a:gd name="connsiteX824" fmla="*/ 560555 w 2886602"/>
              <a:gd name="connsiteY824" fmla="*/ 1931262 h 2643874"/>
              <a:gd name="connsiteX825" fmla="*/ 562564 w 2886602"/>
              <a:gd name="connsiteY825" fmla="*/ 1934449 h 2643874"/>
              <a:gd name="connsiteX826" fmla="*/ 557609 w 2886602"/>
              <a:gd name="connsiteY826" fmla="*/ 1934449 h 2643874"/>
              <a:gd name="connsiteX827" fmla="*/ 560555 w 2886602"/>
              <a:gd name="connsiteY827" fmla="*/ 1931262 h 2643874"/>
              <a:gd name="connsiteX828" fmla="*/ 589212 w 2886602"/>
              <a:gd name="connsiteY828" fmla="*/ 1928689 h 2643874"/>
              <a:gd name="connsiteX829" fmla="*/ 584257 w 2886602"/>
              <a:gd name="connsiteY829" fmla="*/ 1933591 h 2643874"/>
              <a:gd name="connsiteX830" fmla="*/ 589212 w 2886602"/>
              <a:gd name="connsiteY830" fmla="*/ 1928689 h 2643874"/>
              <a:gd name="connsiteX831" fmla="*/ 440302 w 2886602"/>
              <a:gd name="connsiteY831" fmla="*/ 1924521 h 2643874"/>
              <a:gd name="connsiteX832" fmla="*/ 435347 w 2886602"/>
              <a:gd name="connsiteY832" fmla="*/ 1929424 h 2643874"/>
              <a:gd name="connsiteX833" fmla="*/ 440302 w 2886602"/>
              <a:gd name="connsiteY833" fmla="*/ 1924521 h 2643874"/>
              <a:gd name="connsiteX834" fmla="*/ 548905 w 2886602"/>
              <a:gd name="connsiteY834" fmla="*/ 1922928 h 2643874"/>
              <a:gd name="connsiteX835" fmla="*/ 543950 w 2886602"/>
              <a:gd name="connsiteY835" fmla="*/ 1927831 h 2643874"/>
              <a:gd name="connsiteX836" fmla="*/ 548905 w 2886602"/>
              <a:gd name="connsiteY836" fmla="*/ 1922928 h 2643874"/>
              <a:gd name="connsiteX837" fmla="*/ 226043 w 2886602"/>
              <a:gd name="connsiteY837" fmla="*/ 1917168 h 2643874"/>
              <a:gd name="connsiteX838" fmla="*/ 221088 w 2886602"/>
              <a:gd name="connsiteY838" fmla="*/ 1922193 h 2643874"/>
              <a:gd name="connsiteX839" fmla="*/ 226043 w 2886602"/>
              <a:gd name="connsiteY839" fmla="*/ 1917168 h 2643874"/>
              <a:gd name="connsiteX840" fmla="*/ 502705 w 2886602"/>
              <a:gd name="connsiteY840" fmla="*/ 1916555 h 2643874"/>
              <a:gd name="connsiteX841" fmla="*/ 499893 w 2886602"/>
              <a:gd name="connsiteY841" fmla="*/ 1919496 h 2643874"/>
              <a:gd name="connsiteX842" fmla="*/ 504848 w 2886602"/>
              <a:gd name="connsiteY842" fmla="*/ 1919496 h 2643874"/>
              <a:gd name="connsiteX843" fmla="*/ 502705 w 2886602"/>
              <a:gd name="connsiteY843" fmla="*/ 1916555 h 2643874"/>
              <a:gd name="connsiteX844" fmla="*/ 548905 w 2886602"/>
              <a:gd name="connsiteY844" fmla="*/ 1914226 h 2643874"/>
              <a:gd name="connsiteX845" fmla="*/ 543950 w 2886602"/>
              <a:gd name="connsiteY845" fmla="*/ 1919129 h 2643874"/>
              <a:gd name="connsiteX846" fmla="*/ 548905 w 2886602"/>
              <a:gd name="connsiteY846" fmla="*/ 1914226 h 2643874"/>
              <a:gd name="connsiteX847" fmla="*/ 329825 w 2886602"/>
              <a:gd name="connsiteY847" fmla="*/ 1914226 h 2643874"/>
              <a:gd name="connsiteX848" fmla="*/ 324870 w 2886602"/>
              <a:gd name="connsiteY848" fmla="*/ 1919129 h 2643874"/>
              <a:gd name="connsiteX849" fmla="*/ 329825 w 2886602"/>
              <a:gd name="connsiteY849" fmla="*/ 1914226 h 2643874"/>
              <a:gd name="connsiteX850" fmla="*/ 373882 w 2886602"/>
              <a:gd name="connsiteY850" fmla="*/ 1911652 h 2643874"/>
              <a:gd name="connsiteX851" fmla="*/ 371070 w 2886602"/>
              <a:gd name="connsiteY851" fmla="*/ 1914594 h 2643874"/>
              <a:gd name="connsiteX852" fmla="*/ 376024 w 2886602"/>
              <a:gd name="connsiteY852" fmla="*/ 1914594 h 2643874"/>
              <a:gd name="connsiteX853" fmla="*/ 373882 w 2886602"/>
              <a:gd name="connsiteY853" fmla="*/ 1911652 h 2643874"/>
              <a:gd name="connsiteX854" fmla="*/ 2347072 w 2886602"/>
              <a:gd name="connsiteY854" fmla="*/ 1909814 h 2643874"/>
              <a:gd name="connsiteX855" fmla="*/ 2322566 w 2886602"/>
              <a:gd name="connsiteY855" fmla="*/ 1924521 h 2643874"/>
              <a:gd name="connsiteX856" fmla="*/ 2317611 w 2886602"/>
              <a:gd name="connsiteY856" fmla="*/ 1959207 h 2643874"/>
              <a:gd name="connsiteX857" fmla="*/ 2337430 w 2886602"/>
              <a:gd name="connsiteY857" fmla="*/ 1939352 h 2643874"/>
              <a:gd name="connsiteX858" fmla="*/ 2342385 w 2886602"/>
              <a:gd name="connsiteY858" fmla="*/ 1929424 h 2643874"/>
              <a:gd name="connsiteX859" fmla="*/ 2352294 w 2886602"/>
              <a:gd name="connsiteY859" fmla="*/ 1924521 h 2643874"/>
              <a:gd name="connsiteX860" fmla="*/ 2362204 w 2886602"/>
              <a:gd name="connsiteY860" fmla="*/ 1909814 h 2643874"/>
              <a:gd name="connsiteX861" fmla="*/ 2347072 w 2886602"/>
              <a:gd name="connsiteY861" fmla="*/ 1909814 h 2643874"/>
              <a:gd name="connsiteX862" fmla="*/ 2258020 w 2886602"/>
              <a:gd name="connsiteY862" fmla="*/ 1909814 h 2643874"/>
              <a:gd name="connsiteX863" fmla="*/ 2238335 w 2886602"/>
              <a:gd name="connsiteY863" fmla="*/ 1939352 h 2643874"/>
              <a:gd name="connsiteX864" fmla="*/ 2203652 w 2886602"/>
              <a:gd name="connsiteY864" fmla="*/ 1954304 h 2643874"/>
              <a:gd name="connsiteX865" fmla="*/ 2173924 w 2886602"/>
              <a:gd name="connsiteY865" fmla="*/ 1993769 h 2643874"/>
              <a:gd name="connsiteX866" fmla="*/ 2173924 w 2886602"/>
              <a:gd name="connsiteY866" fmla="*/ 1998672 h 2643874"/>
              <a:gd name="connsiteX867" fmla="*/ 2134152 w 2886602"/>
              <a:gd name="connsiteY867" fmla="*/ 2018772 h 2643874"/>
              <a:gd name="connsiteX868" fmla="*/ 2129197 w 2886602"/>
              <a:gd name="connsiteY868" fmla="*/ 2043407 h 2643874"/>
              <a:gd name="connsiteX869" fmla="*/ 2089693 w 2886602"/>
              <a:gd name="connsiteY869" fmla="*/ 2063263 h 2643874"/>
              <a:gd name="connsiteX870" fmla="*/ 2109378 w 2886602"/>
              <a:gd name="connsiteY870" fmla="*/ 2083118 h 2643874"/>
              <a:gd name="connsiteX871" fmla="*/ 2119288 w 2886602"/>
              <a:gd name="connsiteY871" fmla="*/ 2063263 h 2643874"/>
              <a:gd name="connsiteX872" fmla="*/ 2159060 w 2886602"/>
              <a:gd name="connsiteY872" fmla="*/ 2053335 h 2643874"/>
              <a:gd name="connsiteX873" fmla="*/ 2178878 w 2886602"/>
              <a:gd name="connsiteY873" fmla="*/ 2018772 h 2643874"/>
              <a:gd name="connsiteX874" fmla="*/ 2198697 w 2886602"/>
              <a:gd name="connsiteY874" fmla="*/ 2023552 h 2643874"/>
              <a:gd name="connsiteX875" fmla="*/ 2213562 w 2886602"/>
              <a:gd name="connsiteY875" fmla="*/ 1979062 h 2643874"/>
              <a:gd name="connsiteX876" fmla="*/ 2233381 w 2886602"/>
              <a:gd name="connsiteY876" fmla="*/ 1964232 h 2643874"/>
              <a:gd name="connsiteX877" fmla="*/ 2238335 w 2886602"/>
              <a:gd name="connsiteY877" fmla="*/ 1969134 h 2643874"/>
              <a:gd name="connsiteX878" fmla="*/ 2243156 w 2886602"/>
              <a:gd name="connsiteY878" fmla="*/ 1959207 h 2643874"/>
              <a:gd name="connsiteX879" fmla="*/ 2248111 w 2886602"/>
              <a:gd name="connsiteY879" fmla="*/ 1964232 h 2643874"/>
              <a:gd name="connsiteX880" fmla="*/ 2253066 w 2886602"/>
              <a:gd name="connsiteY880" fmla="*/ 1944377 h 2643874"/>
              <a:gd name="connsiteX881" fmla="*/ 2238335 w 2886602"/>
              <a:gd name="connsiteY881" fmla="*/ 1939352 h 2643874"/>
              <a:gd name="connsiteX882" fmla="*/ 2267930 w 2886602"/>
              <a:gd name="connsiteY882" fmla="*/ 1934449 h 2643874"/>
              <a:gd name="connsiteX883" fmla="*/ 2258020 w 2886602"/>
              <a:gd name="connsiteY883" fmla="*/ 1909814 h 2643874"/>
              <a:gd name="connsiteX884" fmla="*/ 596443 w 2886602"/>
              <a:gd name="connsiteY884" fmla="*/ 1908221 h 2643874"/>
              <a:gd name="connsiteX885" fmla="*/ 586534 w 2886602"/>
              <a:gd name="connsiteY885" fmla="*/ 1913246 h 2643874"/>
              <a:gd name="connsiteX886" fmla="*/ 596443 w 2886602"/>
              <a:gd name="connsiteY886" fmla="*/ 1908221 h 2643874"/>
              <a:gd name="connsiteX887" fmla="*/ 113691 w 2886602"/>
              <a:gd name="connsiteY887" fmla="*/ 1902705 h 2643874"/>
              <a:gd name="connsiteX888" fmla="*/ 108736 w 2886602"/>
              <a:gd name="connsiteY888" fmla="*/ 1907608 h 2643874"/>
              <a:gd name="connsiteX889" fmla="*/ 113691 w 2886602"/>
              <a:gd name="connsiteY889" fmla="*/ 1902705 h 2643874"/>
              <a:gd name="connsiteX890" fmla="*/ 575017 w 2886602"/>
              <a:gd name="connsiteY890" fmla="*/ 1899764 h 2643874"/>
              <a:gd name="connsiteX891" fmla="*/ 577026 w 2886602"/>
              <a:gd name="connsiteY891" fmla="*/ 1902828 h 2643874"/>
              <a:gd name="connsiteX892" fmla="*/ 572071 w 2886602"/>
              <a:gd name="connsiteY892" fmla="*/ 1902828 h 2643874"/>
              <a:gd name="connsiteX893" fmla="*/ 575017 w 2886602"/>
              <a:gd name="connsiteY893" fmla="*/ 1899764 h 2643874"/>
              <a:gd name="connsiteX894" fmla="*/ 626707 w 2886602"/>
              <a:gd name="connsiteY894" fmla="*/ 1888243 h 2643874"/>
              <a:gd name="connsiteX895" fmla="*/ 621753 w 2886602"/>
              <a:gd name="connsiteY895" fmla="*/ 1893145 h 2643874"/>
              <a:gd name="connsiteX896" fmla="*/ 626707 w 2886602"/>
              <a:gd name="connsiteY896" fmla="*/ 1888243 h 2643874"/>
              <a:gd name="connsiteX897" fmla="*/ 211715 w 2886602"/>
              <a:gd name="connsiteY897" fmla="*/ 1887998 h 2643874"/>
              <a:gd name="connsiteX898" fmla="*/ 221624 w 2886602"/>
              <a:gd name="connsiteY898" fmla="*/ 1902828 h 2643874"/>
              <a:gd name="connsiteX899" fmla="*/ 220419 w 2886602"/>
              <a:gd name="connsiteY899" fmla="*/ 1902460 h 2643874"/>
              <a:gd name="connsiteX900" fmla="*/ 221222 w 2886602"/>
              <a:gd name="connsiteY900" fmla="*/ 1902705 h 2643874"/>
              <a:gd name="connsiteX901" fmla="*/ 211715 w 2886602"/>
              <a:gd name="connsiteY901" fmla="*/ 1887998 h 2643874"/>
              <a:gd name="connsiteX902" fmla="*/ 652820 w 2886602"/>
              <a:gd name="connsiteY902" fmla="*/ 1885179 h 2643874"/>
              <a:gd name="connsiteX903" fmla="*/ 662730 w 2886602"/>
              <a:gd name="connsiteY903" fmla="*/ 1885179 h 2643874"/>
              <a:gd name="connsiteX904" fmla="*/ 662730 w 2886602"/>
              <a:gd name="connsiteY904" fmla="*/ 1895106 h 2643874"/>
              <a:gd name="connsiteX905" fmla="*/ 652820 w 2886602"/>
              <a:gd name="connsiteY905" fmla="*/ 1895106 h 2643874"/>
              <a:gd name="connsiteX906" fmla="*/ 652820 w 2886602"/>
              <a:gd name="connsiteY906" fmla="*/ 1885179 h 2643874"/>
              <a:gd name="connsiteX907" fmla="*/ 400798 w 2886602"/>
              <a:gd name="connsiteY907" fmla="*/ 1885056 h 2643874"/>
              <a:gd name="connsiteX908" fmla="*/ 390889 w 2886602"/>
              <a:gd name="connsiteY908" fmla="*/ 1899764 h 2643874"/>
              <a:gd name="connsiteX909" fmla="*/ 390889 w 2886602"/>
              <a:gd name="connsiteY909" fmla="*/ 1939352 h 2643874"/>
              <a:gd name="connsiteX910" fmla="*/ 400798 w 2886602"/>
              <a:gd name="connsiteY910" fmla="*/ 1909814 h 2643874"/>
              <a:gd name="connsiteX911" fmla="*/ 420751 w 2886602"/>
              <a:gd name="connsiteY911" fmla="*/ 1904911 h 2643874"/>
              <a:gd name="connsiteX912" fmla="*/ 400798 w 2886602"/>
              <a:gd name="connsiteY912" fmla="*/ 1885056 h 2643874"/>
              <a:gd name="connsiteX913" fmla="*/ 597916 w 2886602"/>
              <a:gd name="connsiteY913" fmla="*/ 1882482 h 2643874"/>
              <a:gd name="connsiteX914" fmla="*/ 592962 w 2886602"/>
              <a:gd name="connsiteY914" fmla="*/ 1887385 h 2643874"/>
              <a:gd name="connsiteX915" fmla="*/ 597916 w 2886602"/>
              <a:gd name="connsiteY915" fmla="*/ 1882482 h 2643874"/>
              <a:gd name="connsiteX916" fmla="*/ 370132 w 2886602"/>
              <a:gd name="connsiteY916" fmla="*/ 1882482 h 2643874"/>
              <a:gd name="connsiteX917" fmla="*/ 365178 w 2886602"/>
              <a:gd name="connsiteY917" fmla="*/ 1887385 h 2643874"/>
              <a:gd name="connsiteX918" fmla="*/ 370132 w 2886602"/>
              <a:gd name="connsiteY918" fmla="*/ 1882482 h 2643874"/>
              <a:gd name="connsiteX919" fmla="*/ 557609 w 2886602"/>
              <a:gd name="connsiteY919" fmla="*/ 1882237 h 2643874"/>
              <a:gd name="connsiteX920" fmla="*/ 561760 w 2886602"/>
              <a:gd name="connsiteY920" fmla="*/ 1898293 h 2643874"/>
              <a:gd name="connsiteX921" fmla="*/ 551851 w 2886602"/>
              <a:gd name="connsiteY921" fmla="*/ 1888365 h 2643874"/>
              <a:gd name="connsiteX922" fmla="*/ 557609 w 2886602"/>
              <a:gd name="connsiteY922" fmla="*/ 1882237 h 2643874"/>
              <a:gd name="connsiteX923" fmla="*/ 571937 w 2886602"/>
              <a:gd name="connsiteY923" fmla="*/ 1879663 h 2643874"/>
              <a:gd name="connsiteX924" fmla="*/ 566983 w 2886602"/>
              <a:gd name="connsiteY924" fmla="*/ 1884688 h 2643874"/>
              <a:gd name="connsiteX925" fmla="*/ 571937 w 2886602"/>
              <a:gd name="connsiteY925" fmla="*/ 1879663 h 2643874"/>
              <a:gd name="connsiteX926" fmla="*/ 185736 w 2886602"/>
              <a:gd name="connsiteY926" fmla="*/ 1873903 h 2643874"/>
              <a:gd name="connsiteX927" fmla="*/ 180781 w 2886602"/>
              <a:gd name="connsiteY927" fmla="*/ 1878928 h 2643874"/>
              <a:gd name="connsiteX928" fmla="*/ 185736 w 2886602"/>
              <a:gd name="connsiteY928" fmla="*/ 1873903 h 2643874"/>
              <a:gd name="connsiteX929" fmla="*/ 97622 w 2886602"/>
              <a:gd name="connsiteY929" fmla="*/ 1873658 h 2643874"/>
              <a:gd name="connsiteX930" fmla="*/ 92667 w 2886602"/>
              <a:gd name="connsiteY930" fmla="*/ 1918148 h 2643874"/>
              <a:gd name="connsiteX931" fmla="*/ 92667 w 2886602"/>
              <a:gd name="connsiteY931" fmla="*/ 1903318 h 2643874"/>
              <a:gd name="connsiteX932" fmla="*/ 82758 w 2886602"/>
              <a:gd name="connsiteY932" fmla="*/ 1883463 h 2643874"/>
              <a:gd name="connsiteX933" fmla="*/ 97622 w 2886602"/>
              <a:gd name="connsiteY933" fmla="*/ 1873658 h 2643874"/>
              <a:gd name="connsiteX934" fmla="*/ 2464244 w 2886602"/>
              <a:gd name="connsiteY934" fmla="*/ 1864956 h 2643874"/>
              <a:gd name="connsiteX935" fmla="*/ 2454335 w 2886602"/>
              <a:gd name="connsiteY935" fmla="*/ 1869981 h 2643874"/>
              <a:gd name="connsiteX936" fmla="*/ 2464244 w 2886602"/>
              <a:gd name="connsiteY936" fmla="*/ 1864956 h 2643874"/>
              <a:gd name="connsiteX937" fmla="*/ 644116 w 2886602"/>
              <a:gd name="connsiteY937" fmla="*/ 1864956 h 2643874"/>
              <a:gd name="connsiteX938" fmla="*/ 646258 w 2886602"/>
              <a:gd name="connsiteY938" fmla="*/ 1868142 h 2643874"/>
              <a:gd name="connsiteX939" fmla="*/ 641304 w 2886602"/>
              <a:gd name="connsiteY939" fmla="*/ 1868142 h 2643874"/>
              <a:gd name="connsiteX940" fmla="*/ 644116 w 2886602"/>
              <a:gd name="connsiteY940" fmla="*/ 1864956 h 2643874"/>
              <a:gd name="connsiteX941" fmla="*/ 587739 w 2886602"/>
              <a:gd name="connsiteY941" fmla="*/ 1864956 h 2643874"/>
              <a:gd name="connsiteX942" fmla="*/ 587739 w 2886602"/>
              <a:gd name="connsiteY942" fmla="*/ 1864956 h 2643874"/>
              <a:gd name="connsiteX943" fmla="*/ 392496 w 2886602"/>
              <a:gd name="connsiteY943" fmla="*/ 1859808 h 2643874"/>
              <a:gd name="connsiteX944" fmla="*/ 385934 w 2886602"/>
              <a:gd name="connsiteY944" fmla="*/ 1860176 h 2643874"/>
              <a:gd name="connsiteX945" fmla="*/ 385934 w 2886602"/>
              <a:gd name="connsiteY945" fmla="*/ 1870103 h 2643874"/>
              <a:gd name="connsiteX946" fmla="*/ 400798 w 2886602"/>
              <a:gd name="connsiteY946" fmla="*/ 1870103 h 2643874"/>
              <a:gd name="connsiteX947" fmla="*/ 392496 w 2886602"/>
              <a:gd name="connsiteY947" fmla="*/ 1859808 h 2643874"/>
              <a:gd name="connsiteX948" fmla="*/ 350045 w 2886602"/>
              <a:gd name="connsiteY948" fmla="*/ 1853680 h 2643874"/>
              <a:gd name="connsiteX949" fmla="*/ 345091 w 2886602"/>
              <a:gd name="connsiteY949" fmla="*/ 1858582 h 2643874"/>
              <a:gd name="connsiteX950" fmla="*/ 350045 w 2886602"/>
              <a:gd name="connsiteY950" fmla="*/ 1853680 h 2643874"/>
              <a:gd name="connsiteX951" fmla="*/ 2475761 w 2886602"/>
              <a:gd name="connsiteY951" fmla="*/ 1853435 h 2643874"/>
              <a:gd name="connsiteX952" fmla="*/ 2465717 w 2886602"/>
              <a:gd name="connsiteY952" fmla="*/ 1858460 h 2643874"/>
              <a:gd name="connsiteX953" fmla="*/ 2475761 w 2886602"/>
              <a:gd name="connsiteY953" fmla="*/ 1853435 h 2643874"/>
              <a:gd name="connsiteX954" fmla="*/ 572071 w 2886602"/>
              <a:gd name="connsiteY954" fmla="*/ 1850738 h 2643874"/>
              <a:gd name="connsiteX955" fmla="*/ 574080 w 2886602"/>
              <a:gd name="connsiteY955" fmla="*/ 1853925 h 2643874"/>
              <a:gd name="connsiteX956" fmla="*/ 569125 w 2886602"/>
              <a:gd name="connsiteY956" fmla="*/ 1853925 h 2643874"/>
              <a:gd name="connsiteX957" fmla="*/ 572071 w 2886602"/>
              <a:gd name="connsiteY957" fmla="*/ 1850738 h 2643874"/>
              <a:gd name="connsiteX958" fmla="*/ 87712 w 2886602"/>
              <a:gd name="connsiteY958" fmla="*/ 1847920 h 2643874"/>
              <a:gd name="connsiteX959" fmla="*/ 82758 w 2886602"/>
              <a:gd name="connsiteY959" fmla="*/ 1852822 h 2643874"/>
              <a:gd name="connsiteX960" fmla="*/ 87712 w 2886602"/>
              <a:gd name="connsiteY960" fmla="*/ 1847920 h 2643874"/>
              <a:gd name="connsiteX961" fmla="*/ 641170 w 2886602"/>
              <a:gd name="connsiteY961" fmla="*/ 1845101 h 2643874"/>
              <a:gd name="connsiteX962" fmla="*/ 636215 w 2886602"/>
              <a:gd name="connsiteY962" fmla="*/ 1850126 h 2643874"/>
              <a:gd name="connsiteX963" fmla="*/ 641170 w 2886602"/>
              <a:gd name="connsiteY963" fmla="*/ 1845101 h 2643874"/>
              <a:gd name="connsiteX964" fmla="*/ 2387781 w 2886602"/>
              <a:gd name="connsiteY964" fmla="*/ 1844978 h 2643874"/>
              <a:gd name="connsiteX965" fmla="*/ 2389923 w 2886602"/>
              <a:gd name="connsiteY965" fmla="*/ 1848165 h 2643874"/>
              <a:gd name="connsiteX966" fmla="*/ 2384969 w 2886602"/>
              <a:gd name="connsiteY966" fmla="*/ 1848165 h 2643874"/>
              <a:gd name="connsiteX967" fmla="*/ 2387781 w 2886602"/>
              <a:gd name="connsiteY967" fmla="*/ 1844978 h 2643874"/>
              <a:gd name="connsiteX968" fmla="*/ 584927 w 2886602"/>
              <a:gd name="connsiteY968" fmla="*/ 1844978 h 2643874"/>
              <a:gd name="connsiteX969" fmla="*/ 588810 w 2886602"/>
              <a:gd name="connsiteY969" fmla="*/ 1853067 h 2643874"/>
              <a:gd name="connsiteX970" fmla="*/ 583856 w 2886602"/>
              <a:gd name="connsiteY970" fmla="*/ 1848165 h 2643874"/>
              <a:gd name="connsiteX971" fmla="*/ 584927 w 2886602"/>
              <a:gd name="connsiteY971" fmla="*/ 1844978 h 2643874"/>
              <a:gd name="connsiteX972" fmla="*/ 2449648 w 2886602"/>
              <a:gd name="connsiteY972" fmla="*/ 1844733 h 2643874"/>
              <a:gd name="connsiteX973" fmla="*/ 2439739 w 2886602"/>
              <a:gd name="connsiteY973" fmla="*/ 1859686 h 2643874"/>
              <a:gd name="connsiteX974" fmla="*/ 2449648 w 2886602"/>
              <a:gd name="connsiteY974" fmla="*/ 1844733 h 2643874"/>
              <a:gd name="connsiteX975" fmla="*/ 2196555 w 2886602"/>
              <a:gd name="connsiteY975" fmla="*/ 1837257 h 2643874"/>
              <a:gd name="connsiteX976" fmla="*/ 2193743 w 2886602"/>
              <a:gd name="connsiteY976" fmla="*/ 1840321 h 2643874"/>
              <a:gd name="connsiteX977" fmla="*/ 2198697 w 2886602"/>
              <a:gd name="connsiteY977" fmla="*/ 1840321 h 2643874"/>
              <a:gd name="connsiteX978" fmla="*/ 2196555 w 2886602"/>
              <a:gd name="connsiteY978" fmla="*/ 1837257 h 2643874"/>
              <a:gd name="connsiteX979" fmla="*/ 173684 w 2886602"/>
              <a:gd name="connsiteY979" fmla="*/ 1835173 h 2643874"/>
              <a:gd name="connsiteX980" fmla="*/ 168059 w 2886602"/>
              <a:gd name="connsiteY980" fmla="*/ 1840321 h 2643874"/>
              <a:gd name="connsiteX981" fmla="*/ 173684 w 2886602"/>
              <a:gd name="connsiteY981" fmla="*/ 1835173 h 2643874"/>
              <a:gd name="connsiteX982" fmla="*/ 2338769 w 2886602"/>
              <a:gd name="connsiteY982" fmla="*/ 1824755 h 2643874"/>
              <a:gd name="connsiteX983" fmla="*/ 2336760 w 2886602"/>
              <a:gd name="connsiteY983" fmla="*/ 1834070 h 2643874"/>
              <a:gd name="connsiteX984" fmla="*/ 2338769 w 2886602"/>
              <a:gd name="connsiteY984" fmla="*/ 1824755 h 2643874"/>
              <a:gd name="connsiteX985" fmla="*/ 415394 w 2886602"/>
              <a:gd name="connsiteY985" fmla="*/ 1824755 h 2643874"/>
              <a:gd name="connsiteX986" fmla="*/ 420751 w 2886602"/>
              <a:gd name="connsiteY986" fmla="*/ 1828922 h 2643874"/>
              <a:gd name="connsiteX987" fmla="*/ 410708 w 2886602"/>
              <a:gd name="connsiteY987" fmla="*/ 1828922 h 2643874"/>
              <a:gd name="connsiteX988" fmla="*/ 415394 w 2886602"/>
              <a:gd name="connsiteY988" fmla="*/ 1824755 h 2643874"/>
              <a:gd name="connsiteX989" fmla="*/ 445257 w 2886602"/>
              <a:gd name="connsiteY989" fmla="*/ 1820588 h 2643874"/>
              <a:gd name="connsiteX990" fmla="*/ 435347 w 2886602"/>
              <a:gd name="connsiteY990" fmla="*/ 1825490 h 2643874"/>
              <a:gd name="connsiteX991" fmla="*/ 445257 w 2886602"/>
              <a:gd name="connsiteY991" fmla="*/ 1820588 h 2643874"/>
              <a:gd name="connsiteX992" fmla="*/ 2410948 w 2886602"/>
              <a:gd name="connsiteY992" fmla="*/ 1819485 h 2643874"/>
              <a:gd name="connsiteX993" fmla="*/ 2411751 w 2886602"/>
              <a:gd name="connsiteY993" fmla="*/ 1819485 h 2643874"/>
              <a:gd name="connsiteX994" fmla="*/ 2410948 w 2886602"/>
              <a:gd name="connsiteY994" fmla="*/ 1819485 h 2643874"/>
              <a:gd name="connsiteX995" fmla="*/ 542075 w 2886602"/>
              <a:gd name="connsiteY995" fmla="*/ 1815931 h 2643874"/>
              <a:gd name="connsiteX996" fmla="*/ 549440 w 2886602"/>
              <a:gd name="connsiteY996" fmla="*/ 1830516 h 2643874"/>
              <a:gd name="connsiteX997" fmla="*/ 549440 w 2886602"/>
              <a:gd name="connsiteY997" fmla="*/ 1820588 h 2643874"/>
              <a:gd name="connsiteX998" fmla="*/ 542075 w 2886602"/>
              <a:gd name="connsiteY998" fmla="*/ 1815931 h 2643874"/>
              <a:gd name="connsiteX999" fmla="*/ 118512 w 2886602"/>
              <a:gd name="connsiteY999" fmla="*/ 1815563 h 2643874"/>
              <a:gd name="connsiteX1000" fmla="*/ 128422 w 2886602"/>
              <a:gd name="connsiteY1000" fmla="*/ 1840321 h 2643874"/>
              <a:gd name="connsiteX1001" fmla="*/ 118512 w 2886602"/>
              <a:gd name="connsiteY1001" fmla="*/ 1815563 h 2643874"/>
              <a:gd name="connsiteX1002" fmla="*/ 61733 w 2886602"/>
              <a:gd name="connsiteY1002" fmla="*/ 1813357 h 2643874"/>
              <a:gd name="connsiteX1003" fmla="*/ 56779 w 2886602"/>
              <a:gd name="connsiteY1003" fmla="*/ 1818382 h 2643874"/>
              <a:gd name="connsiteX1004" fmla="*/ 61733 w 2886602"/>
              <a:gd name="connsiteY1004" fmla="*/ 1813357 h 2643874"/>
              <a:gd name="connsiteX1005" fmla="*/ 470164 w 2886602"/>
              <a:gd name="connsiteY1005" fmla="*/ 1810660 h 2643874"/>
              <a:gd name="connsiteX1006" fmla="*/ 465076 w 2886602"/>
              <a:gd name="connsiteY1006" fmla="*/ 1835418 h 2643874"/>
              <a:gd name="connsiteX1007" fmla="*/ 450212 w 2886602"/>
              <a:gd name="connsiteY1007" fmla="*/ 1850248 h 2643874"/>
              <a:gd name="connsiteX1008" fmla="*/ 465076 w 2886602"/>
              <a:gd name="connsiteY1008" fmla="*/ 1855273 h 2643874"/>
              <a:gd name="connsiteX1009" fmla="*/ 450212 w 2886602"/>
              <a:gd name="connsiteY1009" fmla="*/ 1904911 h 2643874"/>
              <a:gd name="connsiteX1010" fmla="*/ 470164 w 2886602"/>
              <a:gd name="connsiteY1010" fmla="*/ 1904911 h 2643874"/>
              <a:gd name="connsiteX1011" fmla="*/ 485029 w 2886602"/>
              <a:gd name="connsiteY1011" fmla="*/ 1934449 h 2643874"/>
              <a:gd name="connsiteX1012" fmla="*/ 494938 w 2886602"/>
              <a:gd name="connsiteY1012" fmla="*/ 1875128 h 2643874"/>
              <a:gd name="connsiteX1013" fmla="*/ 494938 w 2886602"/>
              <a:gd name="connsiteY1013" fmla="*/ 1889959 h 2643874"/>
              <a:gd name="connsiteX1014" fmla="*/ 514757 w 2886602"/>
              <a:gd name="connsiteY1014" fmla="*/ 1860176 h 2643874"/>
              <a:gd name="connsiteX1015" fmla="*/ 494938 w 2886602"/>
              <a:gd name="connsiteY1015" fmla="*/ 1870103 h 2643874"/>
              <a:gd name="connsiteX1016" fmla="*/ 489983 w 2886602"/>
              <a:gd name="connsiteY1016" fmla="*/ 1860176 h 2643874"/>
              <a:gd name="connsiteX1017" fmla="*/ 485029 w 2886602"/>
              <a:gd name="connsiteY1017" fmla="*/ 1870103 h 2643874"/>
              <a:gd name="connsiteX1018" fmla="*/ 480074 w 2886602"/>
              <a:gd name="connsiteY1018" fmla="*/ 1835418 h 2643874"/>
              <a:gd name="connsiteX1019" fmla="*/ 485029 w 2886602"/>
              <a:gd name="connsiteY1019" fmla="*/ 1820588 h 2643874"/>
              <a:gd name="connsiteX1020" fmla="*/ 470164 w 2886602"/>
              <a:gd name="connsiteY1020" fmla="*/ 1810660 h 2643874"/>
              <a:gd name="connsiteX1021" fmla="*/ 430393 w 2886602"/>
              <a:gd name="connsiteY1021" fmla="*/ 1810660 h 2643874"/>
              <a:gd name="connsiteX1022" fmla="*/ 400798 w 2886602"/>
              <a:gd name="connsiteY1022" fmla="*/ 1820588 h 2643874"/>
              <a:gd name="connsiteX1023" fmla="*/ 410708 w 2886602"/>
              <a:gd name="connsiteY1023" fmla="*/ 1830516 h 2643874"/>
              <a:gd name="connsiteX1024" fmla="*/ 410708 w 2886602"/>
              <a:gd name="connsiteY1024" fmla="*/ 1840321 h 2643874"/>
              <a:gd name="connsiteX1025" fmla="*/ 410708 w 2886602"/>
              <a:gd name="connsiteY1025" fmla="*/ 1850248 h 2643874"/>
              <a:gd name="connsiteX1026" fmla="*/ 430393 w 2886602"/>
              <a:gd name="connsiteY1026" fmla="*/ 1810660 h 2643874"/>
              <a:gd name="connsiteX1027" fmla="*/ 143286 w 2886602"/>
              <a:gd name="connsiteY1027" fmla="*/ 1810660 h 2643874"/>
              <a:gd name="connsiteX1028" fmla="*/ 133376 w 2886602"/>
              <a:gd name="connsiteY1028" fmla="*/ 1850248 h 2643874"/>
              <a:gd name="connsiteX1029" fmla="*/ 153195 w 2886602"/>
              <a:gd name="connsiteY1029" fmla="*/ 1870103 h 2643874"/>
              <a:gd name="connsiteX1030" fmla="*/ 148240 w 2886602"/>
              <a:gd name="connsiteY1030" fmla="*/ 1840321 h 2643874"/>
              <a:gd name="connsiteX1031" fmla="*/ 143286 w 2886602"/>
              <a:gd name="connsiteY1031" fmla="*/ 1810660 h 2643874"/>
              <a:gd name="connsiteX1032" fmla="*/ 628314 w 2886602"/>
              <a:gd name="connsiteY1032" fmla="*/ 1810170 h 2643874"/>
              <a:gd name="connsiteX1033" fmla="*/ 631796 w 2886602"/>
              <a:gd name="connsiteY1033" fmla="*/ 1818504 h 2643874"/>
              <a:gd name="connsiteX1034" fmla="*/ 626841 w 2886602"/>
              <a:gd name="connsiteY1034" fmla="*/ 1813602 h 2643874"/>
              <a:gd name="connsiteX1035" fmla="*/ 628314 w 2886602"/>
              <a:gd name="connsiteY1035" fmla="*/ 1810170 h 2643874"/>
              <a:gd name="connsiteX1036" fmla="*/ 587739 w 2886602"/>
              <a:gd name="connsiteY1036" fmla="*/ 1810170 h 2643874"/>
              <a:gd name="connsiteX1037" fmla="*/ 577829 w 2886602"/>
              <a:gd name="connsiteY1037" fmla="*/ 1815195 h 2643874"/>
              <a:gd name="connsiteX1038" fmla="*/ 587739 w 2886602"/>
              <a:gd name="connsiteY1038" fmla="*/ 1810170 h 2643874"/>
              <a:gd name="connsiteX1039" fmla="*/ 558814 w 2886602"/>
              <a:gd name="connsiteY1039" fmla="*/ 1810170 h 2643874"/>
              <a:gd name="connsiteX1040" fmla="*/ 568723 w 2886602"/>
              <a:gd name="connsiteY1040" fmla="*/ 1825123 h 2643874"/>
              <a:gd name="connsiteX1041" fmla="*/ 558814 w 2886602"/>
              <a:gd name="connsiteY1041" fmla="*/ 1810170 h 2643874"/>
              <a:gd name="connsiteX1042" fmla="*/ 67626 w 2886602"/>
              <a:gd name="connsiteY1042" fmla="*/ 1810170 h 2643874"/>
              <a:gd name="connsiteX1043" fmla="*/ 77535 w 2886602"/>
              <a:gd name="connsiteY1043" fmla="*/ 1810170 h 2643874"/>
              <a:gd name="connsiteX1044" fmla="*/ 77535 w 2886602"/>
              <a:gd name="connsiteY1044" fmla="*/ 1820098 h 2643874"/>
              <a:gd name="connsiteX1045" fmla="*/ 67626 w 2886602"/>
              <a:gd name="connsiteY1045" fmla="*/ 1820098 h 2643874"/>
              <a:gd name="connsiteX1046" fmla="*/ 67626 w 2886602"/>
              <a:gd name="connsiteY1046" fmla="*/ 1810170 h 2643874"/>
              <a:gd name="connsiteX1047" fmla="*/ 2213829 w 2886602"/>
              <a:gd name="connsiteY1047" fmla="*/ 1809802 h 2643874"/>
              <a:gd name="connsiteX1048" fmla="*/ 2208607 w 2886602"/>
              <a:gd name="connsiteY1048" fmla="*/ 1830516 h 2643874"/>
              <a:gd name="connsiteX1049" fmla="*/ 2218516 w 2886602"/>
              <a:gd name="connsiteY1049" fmla="*/ 1810660 h 2643874"/>
              <a:gd name="connsiteX1050" fmla="*/ 2213829 w 2886602"/>
              <a:gd name="connsiteY1050" fmla="*/ 1809802 h 2643874"/>
              <a:gd name="connsiteX1051" fmla="*/ 341341 w 2886602"/>
              <a:gd name="connsiteY1051" fmla="*/ 1804655 h 2643874"/>
              <a:gd name="connsiteX1052" fmla="*/ 336386 w 2886602"/>
              <a:gd name="connsiteY1052" fmla="*/ 1809680 h 2643874"/>
              <a:gd name="connsiteX1053" fmla="*/ 341341 w 2886602"/>
              <a:gd name="connsiteY1053" fmla="*/ 1804655 h 2643874"/>
              <a:gd name="connsiteX1054" fmla="*/ 286571 w 2886602"/>
              <a:gd name="connsiteY1054" fmla="*/ 1804655 h 2643874"/>
              <a:gd name="connsiteX1055" fmla="*/ 281617 w 2886602"/>
              <a:gd name="connsiteY1055" fmla="*/ 1809680 h 2643874"/>
              <a:gd name="connsiteX1056" fmla="*/ 286571 w 2886602"/>
              <a:gd name="connsiteY1056" fmla="*/ 1804655 h 2643874"/>
              <a:gd name="connsiteX1057" fmla="*/ 544485 w 2886602"/>
              <a:gd name="connsiteY1057" fmla="*/ 1800733 h 2643874"/>
              <a:gd name="connsiteX1058" fmla="*/ 539531 w 2886602"/>
              <a:gd name="connsiteY1058" fmla="*/ 1805635 h 2643874"/>
              <a:gd name="connsiteX1059" fmla="*/ 544485 w 2886602"/>
              <a:gd name="connsiteY1059" fmla="*/ 1800733 h 2643874"/>
              <a:gd name="connsiteX1060" fmla="*/ 473110 w 2886602"/>
              <a:gd name="connsiteY1060" fmla="*/ 1797546 h 2643874"/>
              <a:gd name="connsiteX1061" fmla="*/ 470164 w 2886602"/>
              <a:gd name="connsiteY1061" fmla="*/ 1800733 h 2643874"/>
              <a:gd name="connsiteX1062" fmla="*/ 475119 w 2886602"/>
              <a:gd name="connsiteY1062" fmla="*/ 1800733 h 2643874"/>
              <a:gd name="connsiteX1063" fmla="*/ 473110 w 2886602"/>
              <a:gd name="connsiteY1063" fmla="*/ 1797546 h 2643874"/>
              <a:gd name="connsiteX1064" fmla="*/ 309738 w 2886602"/>
              <a:gd name="connsiteY1064" fmla="*/ 1787251 h 2643874"/>
              <a:gd name="connsiteX1065" fmla="*/ 311881 w 2886602"/>
              <a:gd name="connsiteY1065" fmla="*/ 1790315 h 2643874"/>
              <a:gd name="connsiteX1066" fmla="*/ 306926 w 2886602"/>
              <a:gd name="connsiteY1066" fmla="*/ 1790315 h 2643874"/>
              <a:gd name="connsiteX1067" fmla="*/ 309738 w 2886602"/>
              <a:gd name="connsiteY1067" fmla="*/ 1787251 h 2643874"/>
              <a:gd name="connsiteX1068" fmla="*/ 2399297 w 2886602"/>
              <a:gd name="connsiteY1068" fmla="*/ 1784677 h 2643874"/>
              <a:gd name="connsiteX1069" fmla="*/ 2394342 w 2886602"/>
              <a:gd name="connsiteY1069" fmla="*/ 1789580 h 2643874"/>
              <a:gd name="connsiteX1070" fmla="*/ 2399297 w 2886602"/>
              <a:gd name="connsiteY1070" fmla="*/ 1784677 h 2643874"/>
              <a:gd name="connsiteX1071" fmla="*/ 267154 w 2886602"/>
              <a:gd name="connsiteY1071" fmla="*/ 1784187 h 2643874"/>
              <a:gd name="connsiteX1072" fmla="*/ 267154 w 2886602"/>
              <a:gd name="connsiteY1072" fmla="*/ 1818995 h 2643874"/>
              <a:gd name="connsiteX1073" fmla="*/ 262199 w 2886602"/>
              <a:gd name="connsiteY1073" fmla="*/ 1813970 h 2643874"/>
              <a:gd name="connsiteX1074" fmla="*/ 252156 w 2886602"/>
              <a:gd name="connsiteY1074" fmla="*/ 1813970 h 2643874"/>
              <a:gd name="connsiteX1075" fmla="*/ 267154 w 2886602"/>
              <a:gd name="connsiteY1075" fmla="*/ 1784187 h 2643874"/>
              <a:gd name="connsiteX1076" fmla="*/ 489983 w 2886602"/>
              <a:gd name="connsiteY1076" fmla="*/ 1780878 h 2643874"/>
              <a:gd name="connsiteX1077" fmla="*/ 485029 w 2886602"/>
              <a:gd name="connsiteY1077" fmla="*/ 1805635 h 2643874"/>
              <a:gd name="connsiteX1078" fmla="*/ 494938 w 2886602"/>
              <a:gd name="connsiteY1078" fmla="*/ 1835418 h 2643874"/>
              <a:gd name="connsiteX1079" fmla="*/ 489983 w 2886602"/>
              <a:gd name="connsiteY1079" fmla="*/ 1855273 h 2643874"/>
              <a:gd name="connsiteX1080" fmla="*/ 494938 w 2886602"/>
              <a:gd name="connsiteY1080" fmla="*/ 1835418 h 2643874"/>
              <a:gd name="connsiteX1081" fmla="*/ 509802 w 2886602"/>
              <a:gd name="connsiteY1081" fmla="*/ 1825490 h 2643874"/>
              <a:gd name="connsiteX1082" fmla="*/ 499893 w 2886602"/>
              <a:gd name="connsiteY1082" fmla="*/ 1795708 h 2643874"/>
              <a:gd name="connsiteX1083" fmla="*/ 509802 w 2886602"/>
              <a:gd name="connsiteY1083" fmla="*/ 1790805 h 2643874"/>
              <a:gd name="connsiteX1084" fmla="*/ 489983 w 2886602"/>
              <a:gd name="connsiteY1084" fmla="*/ 1780878 h 2643874"/>
              <a:gd name="connsiteX1085" fmla="*/ 2445497 w 2886602"/>
              <a:gd name="connsiteY1085" fmla="*/ 1778917 h 2643874"/>
              <a:gd name="connsiteX1086" fmla="*/ 2440542 w 2886602"/>
              <a:gd name="connsiteY1086" fmla="*/ 1783819 h 2643874"/>
              <a:gd name="connsiteX1087" fmla="*/ 2445497 w 2886602"/>
              <a:gd name="connsiteY1087" fmla="*/ 1778917 h 2643874"/>
              <a:gd name="connsiteX1088" fmla="*/ 2405323 w 2886602"/>
              <a:gd name="connsiteY1088" fmla="*/ 1778426 h 2643874"/>
              <a:gd name="connsiteX1089" fmla="*/ 2415233 w 2886602"/>
              <a:gd name="connsiteY1089" fmla="*/ 1778426 h 2643874"/>
              <a:gd name="connsiteX1090" fmla="*/ 2415233 w 2886602"/>
              <a:gd name="connsiteY1090" fmla="*/ 1788354 h 2643874"/>
              <a:gd name="connsiteX1091" fmla="*/ 2405323 w 2886602"/>
              <a:gd name="connsiteY1091" fmla="*/ 1788354 h 2643874"/>
              <a:gd name="connsiteX1092" fmla="*/ 2405323 w 2886602"/>
              <a:gd name="connsiteY1092" fmla="*/ 1778426 h 2643874"/>
              <a:gd name="connsiteX1093" fmla="*/ 653891 w 2886602"/>
              <a:gd name="connsiteY1093" fmla="*/ 1772666 h 2643874"/>
              <a:gd name="connsiteX1094" fmla="*/ 658043 w 2886602"/>
              <a:gd name="connsiteY1094" fmla="*/ 1774259 h 2643874"/>
              <a:gd name="connsiteX1095" fmla="*/ 653088 w 2886602"/>
              <a:gd name="connsiteY1095" fmla="*/ 1789212 h 2643874"/>
              <a:gd name="connsiteX1096" fmla="*/ 653891 w 2886602"/>
              <a:gd name="connsiteY1096" fmla="*/ 1772666 h 2643874"/>
              <a:gd name="connsiteX1097" fmla="*/ 2439605 w 2886602"/>
              <a:gd name="connsiteY1097" fmla="*/ 1770092 h 2643874"/>
              <a:gd name="connsiteX1098" fmla="*/ 2434650 w 2886602"/>
              <a:gd name="connsiteY1098" fmla="*/ 1775117 h 2643874"/>
              <a:gd name="connsiteX1099" fmla="*/ 2439605 w 2886602"/>
              <a:gd name="connsiteY1099" fmla="*/ 1770092 h 2643874"/>
              <a:gd name="connsiteX1100" fmla="*/ 327013 w 2886602"/>
              <a:gd name="connsiteY1100" fmla="*/ 1761145 h 2643874"/>
              <a:gd name="connsiteX1101" fmla="*/ 329155 w 2886602"/>
              <a:gd name="connsiteY1101" fmla="*/ 1764332 h 2643874"/>
              <a:gd name="connsiteX1102" fmla="*/ 324201 w 2886602"/>
              <a:gd name="connsiteY1102" fmla="*/ 1764332 h 2643874"/>
              <a:gd name="connsiteX1103" fmla="*/ 327013 w 2886602"/>
              <a:gd name="connsiteY1103" fmla="*/ 1761145 h 2643874"/>
              <a:gd name="connsiteX1104" fmla="*/ 171809 w 2886602"/>
              <a:gd name="connsiteY1104" fmla="*/ 1761022 h 2643874"/>
              <a:gd name="connsiteX1105" fmla="*/ 163105 w 2886602"/>
              <a:gd name="connsiteY1105" fmla="*/ 1761145 h 2643874"/>
              <a:gd name="connsiteX1106" fmla="*/ 168059 w 2886602"/>
              <a:gd name="connsiteY1106" fmla="*/ 1785780 h 2643874"/>
              <a:gd name="connsiteX1107" fmla="*/ 158150 w 2886602"/>
              <a:gd name="connsiteY1107" fmla="*/ 1820588 h 2643874"/>
              <a:gd name="connsiteX1108" fmla="*/ 168059 w 2886602"/>
              <a:gd name="connsiteY1108" fmla="*/ 1830516 h 2643874"/>
              <a:gd name="connsiteX1109" fmla="*/ 192833 w 2886602"/>
              <a:gd name="connsiteY1109" fmla="*/ 1825490 h 2643874"/>
              <a:gd name="connsiteX1110" fmla="*/ 192833 w 2886602"/>
              <a:gd name="connsiteY1110" fmla="*/ 1800733 h 2643874"/>
              <a:gd name="connsiteX1111" fmla="*/ 192297 w 2886602"/>
              <a:gd name="connsiteY1111" fmla="*/ 1799875 h 2643874"/>
              <a:gd name="connsiteX1112" fmla="*/ 182924 w 2886602"/>
              <a:gd name="connsiteY1112" fmla="*/ 1798649 h 2643874"/>
              <a:gd name="connsiteX1113" fmla="*/ 191896 w 2886602"/>
              <a:gd name="connsiteY1113" fmla="*/ 1798649 h 2643874"/>
              <a:gd name="connsiteX1114" fmla="*/ 171809 w 2886602"/>
              <a:gd name="connsiteY1114" fmla="*/ 1761022 h 2643874"/>
              <a:gd name="connsiteX1115" fmla="*/ 358750 w 2886602"/>
              <a:gd name="connsiteY1115" fmla="*/ 1752688 h 2643874"/>
              <a:gd name="connsiteX1116" fmla="*/ 360892 w 2886602"/>
              <a:gd name="connsiteY1116" fmla="*/ 1755875 h 2643874"/>
              <a:gd name="connsiteX1117" fmla="*/ 355938 w 2886602"/>
              <a:gd name="connsiteY1117" fmla="*/ 1755875 h 2643874"/>
              <a:gd name="connsiteX1118" fmla="*/ 358750 w 2886602"/>
              <a:gd name="connsiteY1118" fmla="*/ 1752688 h 2643874"/>
              <a:gd name="connsiteX1119" fmla="*/ 151053 w 2886602"/>
              <a:gd name="connsiteY1119" fmla="*/ 1748153 h 2643874"/>
              <a:gd name="connsiteX1120" fmla="*/ 148240 w 2886602"/>
              <a:gd name="connsiteY1120" fmla="*/ 1751340 h 2643874"/>
              <a:gd name="connsiteX1121" fmla="*/ 153195 w 2886602"/>
              <a:gd name="connsiteY1121" fmla="*/ 1751340 h 2643874"/>
              <a:gd name="connsiteX1122" fmla="*/ 151053 w 2886602"/>
              <a:gd name="connsiteY1122" fmla="*/ 1748153 h 2643874"/>
              <a:gd name="connsiteX1123" fmla="*/ 2277705 w 2886602"/>
              <a:gd name="connsiteY1123" fmla="*/ 1741412 h 2643874"/>
              <a:gd name="connsiteX1124" fmla="*/ 2272885 w 2886602"/>
              <a:gd name="connsiteY1124" fmla="*/ 1751340 h 2643874"/>
              <a:gd name="connsiteX1125" fmla="*/ 2267930 w 2886602"/>
              <a:gd name="connsiteY1125" fmla="*/ 1751340 h 2643874"/>
              <a:gd name="connsiteX1126" fmla="*/ 2262975 w 2886602"/>
              <a:gd name="connsiteY1126" fmla="*/ 1766170 h 2643874"/>
              <a:gd name="connsiteX1127" fmla="*/ 2243156 w 2886602"/>
              <a:gd name="connsiteY1127" fmla="*/ 1785780 h 2643874"/>
              <a:gd name="connsiteX1128" fmla="*/ 2228426 w 2886602"/>
              <a:gd name="connsiteY1128" fmla="*/ 1795708 h 2643874"/>
              <a:gd name="connsiteX1129" fmla="*/ 2253066 w 2886602"/>
              <a:gd name="connsiteY1129" fmla="*/ 1795708 h 2643874"/>
              <a:gd name="connsiteX1130" fmla="*/ 2262975 w 2886602"/>
              <a:gd name="connsiteY1130" fmla="*/ 1766170 h 2643874"/>
              <a:gd name="connsiteX1131" fmla="*/ 2272885 w 2886602"/>
              <a:gd name="connsiteY1131" fmla="*/ 1751340 h 2643874"/>
              <a:gd name="connsiteX1132" fmla="*/ 2277705 w 2886602"/>
              <a:gd name="connsiteY1132" fmla="*/ 1741412 h 2643874"/>
              <a:gd name="connsiteX1133" fmla="*/ 1515078 w 2886602"/>
              <a:gd name="connsiteY1133" fmla="*/ 1721557 h 2643874"/>
              <a:gd name="connsiteX1134" fmla="*/ 1510257 w 2886602"/>
              <a:gd name="connsiteY1134" fmla="*/ 1726460 h 2643874"/>
              <a:gd name="connsiteX1135" fmla="*/ 1515078 w 2886602"/>
              <a:gd name="connsiteY1135" fmla="*/ 1721557 h 2643874"/>
              <a:gd name="connsiteX1136" fmla="*/ 153195 w 2886602"/>
              <a:gd name="connsiteY1136" fmla="*/ 1721557 h 2643874"/>
              <a:gd name="connsiteX1137" fmla="*/ 138331 w 2886602"/>
              <a:gd name="connsiteY1137" fmla="*/ 1736387 h 2643874"/>
              <a:gd name="connsiteX1138" fmla="*/ 153195 w 2886602"/>
              <a:gd name="connsiteY1138" fmla="*/ 1721557 h 2643874"/>
              <a:gd name="connsiteX1139" fmla="*/ 272109 w 2886602"/>
              <a:gd name="connsiteY1139" fmla="*/ 1721067 h 2643874"/>
              <a:gd name="connsiteX1140" fmla="*/ 267288 w 2886602"/>
              <a:gd name="connsiteY1140" fmla="*/ 1726092 h 2643874"/>
              <a:gd name="connsiteX1141" fmla="*/ 272109 w 2886602"/>
              <a:gd name="connsiteY1141" fmla="*/ 1721067 h 2643874"/>
              <a:gd name="connsiteX1142" fmla="*/ 317505 w 2886602"/>
              <a:gd name="connsiteY1142" fmla="*/ 1715797 h 2643874"/>
              <a:gd name="connsiteX1143" fmla="*/ 311747 w 2886602"/>
              <a:gd name="connsiteY1143" fmla="*/ 1721557 h 2643874"/>
              <a:gd name="connsiteX1144" fmla="*/ 311747 w 2886602"/>
              <a:gd name="connsiteY1144" fmla="*/ 1736387 h 2643874"/>
              <a:gd name="connsiteX1145" fmla="*/ 317505 w 2886602"/>
              <a:gd name="connsiteY1145" fmla="*/ 1715797 h 2643874"/>
              <a:gd name="connsiteX1146" fmla="*/ 2441346 w 2886602"/>
              <a:gd name="connsiteY1146" fmla="*/ 1711629 h 2643874"/>
              <a:gd name="connsiteX1147" fmla="*/ 2436391 w 2886602"/>
              <a:gd name="connsiteY1147" fmla="*/ 1716532 h 2643874"/>
              <a:gd name="connsiteX1148" fmla="*/ 2441346 w 2886602"/>
              <a:gd name="connsiteY1148" fmla="*/ 1711629 h 2643874"/>
              <a:gd name="connsiteX1149" fmla="*/ 618673 w 2886602"/>
              <a:gd name="connsiteY1149" fmla="*/ 1711629 h 2643874"/>
              <a:gd name="connsiteX1150" fmla="*/ 613718 w 2886602"/>
              <a:gd name="connsiteY1150" fmla="*/ 1716532 h 2643874"/>
              <a:gd name="connsiteX1151" fmla="*/ 618673 w 2886602"/>
              <a:gd name="connsiteY1151" fmla="*/ 1711629 h 2643874"/>
              <a:gd name="connsiteX1152" fmla="*/ 2583828 w 2886602"/>
              <a:gd name="connsiteY1152" fmla="*/ 1709668 h 2643874"/>
              <a:gd name="connsiteX1153" fmla="*/ 2578873 w 2886602"/>
              <a:gd name="connsiteY1153" fmla="*/ 1714571 h 2643874"/>
              <a:gd name="connsiteX1154" fmla="*/ 2583828 w 2886602"/>
              <a:gd name="connsiteY1154" fmla="*/ 1709668 h 2643874"/>
              <a:gd name="connsiteX1155" fmla="*/ 605281 w 2886602"/>
              <a:gd name="connsiteY1155" fmla="*/ 1708443 h 2643874"/>
              <a:gd name="connsiteX1156" fmla="*/ 603808 w 2886602"/>
              <a:gd name="connsiteY1156" fmla="*/ 1711629 h 2643874"/>
              <a:gd name="connsiteX1157" fmla="*/ 608763 w 2886602"/>
              <a:gd name="connsiteY1157" fmla="*/ 1716532 h 2643874"/>
              <a:gd name="connsiteX1158" fmla="*/ 605281 w 2886602"/>
              <a:gd name="connsiteY1158" fmla="*/ 1708443 h 2643874"/>
              <a:gd name="connsiteX1159" fmla="*/ 2482858 w 2886602"/>
              <a:gd name="connsiteY1159" fmla="*/ 1702315 h 2643874"/>
              <a:gd name="connsiteX1160" fmla="*/ 2480849 w 2886602"/>
              <a:gd name="connsiteY1160" fmla="*/ 1711629 h 2643874"/>
              <a:gd name="connsiteX1161" fmla="*/ 2456210 w 2886602"/>
              <a:gd name="connsiteY1161" fmla="*/ 1721557 h 2643874"/>
              <a:gd name="connsiteX1162" fmla="*/ 2441346 w 2886602"/>
              <a:gd name="connsiteY1162" fmla="*/ 1726460 h 2643874"/>
              <a:gd name="connsiteX1163" fmla="*/ 2431436 w 2886602"/>
              <a:gd name="connsiteY1163" fmla="*/ 1741412 h 2643874"/>
              <a:gd name="connsiteX1164" fmla="*/ 2421527 w 2886602"/>
              <a:gd name="connsiteY1164" fmla="*/ 1746315 h 2643874"/>
              <a:gd name="connsiteX1165" fmla="*/ 2416572 w 2886602"/>
              <a:gd name="connsiteY1165" fmla="*/ 1761145 h 2643874"/>
              <a:gd name="connsiteX1166" fmla="*/ 2406662 w 2886602"/>
              <a:gd name="connsiteY1166" fmla="*/ 1761145 h 2643874"/>
              <a:gd name="connsiteX1167" fmla="*/ 2401708 w 2886602"/>
              <a:gd name="connsiteY1167" fmla="*/ 1775852 h 2643874"/>
              <a:gd name="connsiteX1168" fmla="*/ 2381889 w 2886602"/>
              <a:gd name="connsiteY1168" fmla="*/ 1780878 h 2643874"/>
              <a:gd name="connsiteX1169" fmla="*/ 2367024 w 2886602"/>
              <a:gd name="connsiteY1169" fmla="*/ 1800733 h 2643874"/>
              <a:gd name="connsiteX1170" fmla="*/ 2356981 w 2886602"/>
              <a:gd name="connsiteY1170" fmla="*/ 1800733 h 2643874"/>
              <a:gd name="connsiteX1171" fmla="*/ 2356981 w 2886602"/>
              <a:gd name="connsiteY1171" fmla="*/ 1810660 h 2643874"/>
              <a:gd name="connsiteX1172" fmla="*/ 2352294 w 2886602"/>
              <a:gd name="connsiteY1172" fmla="*/ 1810660 h 2643874"/>
              <a:gd name="connsiteX1173" fmla="*/ 2317611 w 2886602"/>
              <a:gd name="connsiteY1173" fmla="*/ 1825490 h 2643874"/>
              <a:gd name="connsiteX1174" fmla="*/ 2327521 w 2886602"/>
              <a:gd name="connsiteY1174" fmla="*/ 1845346 h 2643874"/>
              <a:gd name="connsiteX1175" fmla="*/ 2307568 w 2886602"/>
              <a:gd name="connsiteY1175" fmla="*/ 1860176 h 2643874"/>
              <a:gd name="connsiteX1176" fmla="*/ 2312522 w 2886602"/>
              <a:gd name="connsiteY1176" fmla="*/ 1840321 h 2643874"/>
              <a:gd name="connsiteX1177" fmla="*/ 2297658 w 2886602"/>
              <a:gd name="connsiteY1177" fmla="*/ 1860176 h 2643874"/>
              <a:gd name="connsiteX1178" fmla="*/ 2307568 w 2886602"/>
              <a:gd name="connsiteY1178" fmla="*/ 1860176 h 2643874"/>
              <a:gd name="connsiteX1179" fmla="*/ 2287749 w 2886602"/>
              <a:gd name="connsiteY1179" fmla="*/ 1865201 h 2643874"/>
              <a:gd name="connsiteX1180" fmla="*/ 2277839 w 2886602"/>
              <a:gd name="connsiteY1180" fmla="*/ 1870103 h 2643874"/>
              <a:gd name="connsiteX1181" fmla="*/ 2267930 w 2886602"/>
              <a:gd name="connsiteY1181" fmla="*/ 1885056 h 2643874"/>
              <a:gd name="connsiteX1182" fmla="*/ 2262975 w 2886602"/>
              <a:gd name="connsiteY1182" fmla="*/ 1875128 h 2643874"/>
              <a:gd name="connsiteX1183" fmla="*/ 2262975 w 2886602"/>
              <a:gd name="connsiteY1183" fmla="*/ 1889959 h 2643874"/>
              <a:gd name="connsiteX1184" fmla="*/ 2253066 w 2886602"/>
              <a:gd name="connsiteY1184" fmla="*/ 1899764 h 2643874"/>
              <a:gd name="connsiteX1185" fmla="*/ 2272885 w 2886602"/>
              <a:gd name="connsiteY1185" fmla="*/ 1919496 h 2643874"/>
              <a:gd name="connsiteX1186" fmla="*/ 2282794 w 2886602"/>
              <a:gd name="connsiteY1186" fmla="*/ 1904911 h 2643874"/>
              <a:gd name="connsiteX1187" fmla="*/ 2302613 w 2886602"/>
              <a:gd name="connsiteY1187" fmla="*/ 1885056 h 2643874"/>
              <a:gd name="connsiteX1188" fmla="*/ 2297658 w 2886602"/>
              <a:gd name="connsiteY1188" fmla="*/ 1875128 h 2643874"/>
              <a:gd name="connsiteX1189" fmla="*/ 2342385 w 2886602"/>
              <a:gd name="connsiteY1189" fmla="*/ 1870103 h 2643874"/>
              <a:gd name="connsiteX1190" fmla="*/ 2332475 w 2886602"/>
              <a:gd name="connsiteY1190" fmla="*/ 1875128 h 2643874"/>
              <a:gd name="connsiteX1191" fmla="*/ 2307568 w 2886602"/>
              <a:gd name="connsiteY1191" fmla="*/ 1885056 h 2643874"/>
              <a:gd name="connsiteX1192" fmla="*/ 2307568 w 2886602"/>
              <a:gd name="connsiteY1192" fmla="*/ 1919496 h 2643874"/>
              <a:gd name="connsiteX1193" fmla="*/ 2347072 w 2886602"/>
              <a:gd name="connsiteY1193" fmla="*/ 1889959 h 2643874"/>
              <a:gd name="connsiteX1194" fmla="*/ 2371979 w 2886602"/>
              <a:gd name="connsiteY1194" fmla="*/ 1885056 h 2643874"/>
              <a:gd name="connsiteX1195" fmla="*/ 2386843 w 2886602"/>
              <a:gd name="connsiteY1195" fmla="*/ 1860176 h 2643874"/>
              <a:gd name="connsiteX1196" fmla="*/ 2396753 w 2886602"/>
              <a:gd name="connsiteY1196" fmla="*/ 1870103 h 2643874"/>
              <a:gd name="connsiteX1197" fmla="*/ 2431436 w 2886602"/>
              <a:gd name="connsiteY1197" fmla="*/ 1840321 h 2643874"/>
              <a:gd name="connsiteX1198" fmla="*/ 2436391 w 2886602"/>
              <a:gd name="connsiteY1198" fmla="*/ 1815563 h 2643874"/>
              <a:gd name="connsiteX1199" fmla="*/ 2470940 w 2886602"/>
              <a:gd name="connsiteY1199" fmla="*/ 1775852 h 2643874"/>
              <a:gd name="connsiteX1200" fmla="*/ 2480849 w 2886602"/>
              <a:gd name="connsiteY1200" fmla="*/ 1775852 h 2643874"/>
              <a:gd name="connsiteX1201" fmla="*/ 2490759 w 2886602"/>
              <a:gd name="connsiteY1201" fmla="*/ 1761145 h 2643874"/>
              <a:gd name="connsiteX1202" fmla="*/ 2500668 w 2886602"/>
              <a:gd name="connsiteY1202" fmla="*/ 1751340 h 2643874"/>
              <a:gd name="connsiteX1203" fmla="*/ 2510578 w 2886602"/>
              <a:gd name="connsiteY1203" fmla="*/ 1731485 h 2643874"/>
              <a:gd name="connsiteX1204" fmla="*/ 2530531 w 2886602"/>
              <a:gd name="connsiteY1204" fmla="*/ 1731485 h 2643874"/>
              <a:gd name="connsiteX1205" fmla="*/ 2515533 w 2886602"/>
              <a:gd name="connsiteY1205" fmla="*/ 1716532 h 2643874"/>
              <a:gd name="connsiteX1206" fmla="*/ 2495714 w 2886602"/>
              <a:gd name="connsiteY1206" fmla="*/ 1731485 h 2643874"/>
              <a:gd name="connsiteX1207" fmla="*/ 2480849 w 2886602"/>
              <a:gd name="connsiteY1207" fmla="*/ 1711629 h 2643874"/>
              <a:gd name="connsiteX1208" fmla="*/ 2482858 w 2886602"/>
              <a:gd name="connsiteY1208" fmla="*/ 1702315 h 2643874"/>
              <a:gd name="connsiteX1209" fmla="*/ 2324441 w 2886602"/>
              <a:gd name="connsiteY1209" fmla="*/ 1697902 h 2643874"/>
              <a:gd name="connsiteX1210" fmla="*/ 2326717 w 2886602"/>
              <a:gd name="connsiteY1210" fmla="*/ 1701089 h 2643874"/>
              <a:gd name="connsiteX1211" fmla="*/ 2321762 w 2886602"/>
              <a:gd name="connsiteY1211" fmla="*/ 1701089 h 2643874"/>
              <a:gd name="connsiteX1212" fmla="*/ 2324441 w 2886602"/>
              <a:gd name="connsiteY1212" fmla="*/ 1697902 h 2643874"/>
              <a:gd name="connsiteX1213" fmla="*/ 1570383 w 2886602"/>
              <a:gd name="connsiteY1213" fmla="*/ 1696677 h 2643874"/>
              <a:gd name="connsiteX1214" fmla="*/ 1564625 w 2886602"/>
              <a:gd name="connsiteY1214" fmla="*/ 1701702 h 2643874"/>
              <a:gd name="connsiteX1215" fmla="*/ 1570383 w 2886602"/>
              <a:gd name="connsiteY1215" fmla="*/ 1696677 h 2643874"/>
              <a:gd name="connsiteX1216" fmla="*/ 2344393 w 2886602"/>
              <a:gd name="connsiteY1216" fmla="*/ 1692142 h 2643874"/>
              <a:gd name="connsiteX1217" fmla="*/ 2341983 w 2886602"/>
              <a:gd name="connsiteY1217" fmla="*/ 1695574 h 2643874"/>
              <a:gd name="connsiteX1218" fmla="*/ 2341983 w 2886602"/>
              <a:gd name="connsiteY1218" fmla="*/ 1694961 h 2643874"/>
              <a:gd name="connsiteX1219" fmla="*/ 2344393 w 2886602"/>
              <a:gd name="connsiteY1219" fmla="*/ 1692142 h 2643874"/>
              <a:gd name="connsiteX1220" fmla="*/ 636349 w 2886602"/>
              <a:gd name="connsiteY1220" fmla="*/ 1688588 h 2643874"/>
              <a:gd name="connsiteX1221" fmla="*/ 633671 w 2886602"/>
              <a:gd name="connsiteY1221" fmla="*/ 1691774 h 2643874"/>
              <a:gd name="connsiteX1222" fmla="*/ 638625 w 2886602"/>
              <a:gd name="connsiteY1222" fmla="*/ 1691774 h 2643874"/>
              <a:gd name="connsiteX1223" fmla="*/ 636349 w 2886602"/>
              <a:gd name="connsiteY1223" fmla="*/ 1688588 h 2643874"/>
              <a:gd name="connsiteX1224" fmla="*/ 1585917 w 2886602"/>
              <a:gd name="connsiteY1224" fmla="*/ 1688220 h 2643874"/>
              <a:gd name="connsiteX1225" fmla="*/ 1584578 w 2886602"/>
              <a:gd name="connsiteY1225" fmla="*/ 1691774 h 2643874"/>
              <a:gd name="connsiteX1226" fmla="*/ 1589533 w 2886602"/>
              <a:gd name="connsiteY1226" fmla="*/ 1696677 h 2643874"/>
              <a:gd name="connsiteX1227" fmla="*/ 1585917 w 2886602"/>
              <a:gd name="connsiteY1227" fmla="*/ 1688220 h 2643874"/>
              <a:gd name="connsiteX1228" fmla="*/ 255370 w 2886602"/>
              <a:gd name="connsiteY1228" fmla="*/ 1687362 h 2643874"/>
              <a:gd name="connsiteX1229" fmla="*/ 257111 w 2886602"/>
              <a:gd name="connsiteY1229" fmla="*/ 1696677 h 2643874"/>
              <a:gd name="connsiteX1230" fmla="*/ 247201 w 2886602"/>
              <a:gd name="connsiteY1230" fmla="*/ 1716532 h 2643874"/>
              <a:gd name="connsiteX1231" fmla="*/ 252156 w 2886602"/>
              <a:gd name="connsiteY1231" fmla="*/ 1726460 h 2643874"/>
              <a:gd name="connsiteX1232" fmla="*/ 237292 w 2886602"/>
              <a:gd name="connsiteY1232" fmla="*/ 1706604 h 2643874"/>
              <a:gd name="connsiteX1233" fmla="*/ 237292 w 2886602"/>
              <a:gd name="connsiteY1233" fmla="*/ 1751340 h 2643874"/>
              <a:gd name="connsiteX1234" fmla="*/ 217473 w 2886602"/>
              <a:gd name="connsiteY1234" fmla="*/ 1741412 h 2643874"/>
              <a:gd name="connsiteX1235" fmla="*/ 207563 w 2886602"/>
              <a:gd name="connsiteY1235" fmla="*/ 1751340 h 2643874"/>
              <a:gd name="connsiteX1236" fmla="*/ 202609 w 2886602"/>
              <a:gd name="connsiteY1236" fmla="*/ 1731485 h 2643874"/>
              <a:gd name="connsiteX1237" fmla="*/ 217473 w 2886602"/>
              <a:gd name="connsiteY1237" fmla="*/ 1775852 h 2643874"/>
              <a:gd name="connsiteX1238" fmla="*/ 222428 w 2886602"/>
              <a:gd name="connsiteY1238" fmla="*/ 1790805 h 2643874"/>
              <a:gd name="connsiteX1239" fmla="*/ 237292 w 2886602"/>
              <a:gd name="connsiteY1239" fmla="*/ 1785780 h 2643874"/>
              <a:gd name="connsiteX1240" fmla="*/ 262199 w 2886602"/>
              <a:gd name="connsiteY1240" fmla="*/ 1761145 h 2643874"/>
              <a:gd name="connsiteX1241" fmla="*/ 267154 w 2886602"/>
              <a:gd name="connsiteY1241" fmla="*/ 1751340 h 2643874"/>
              <a:gd name="connsiteX1242" fmla="*/ 277064 w 2886602"/>
              <a:gd name="connsiteY1242" fmla="*/ 1746315 h 2643874"/>
              <a:gd name="connsiteX1243" fmla="*/ 282018 w 2886602"/>
              <a:gd name="connsiteY1243" fmla="*/ 1736387 h 2643874"/>
              <a:gd name="connsiteX1244" fmla="*/ 306792 w 2886602"/>
              <a:gd name="connsiteY1244" fmla="*/ 1716532 h 2643874"/>
              <a:gd name="connsiteX1245" fmla="*/ 272109 w 2886602"/>
              <a:gd name="connsiteY1245" fmla="*/ 1716532 h 2643874"/>
              <a:gd name="connsiteX1246" fmla="*/ 272109 w 2886602"/>
              <a:gd name="connsiteY1246" fmla="*/ 1706604 h 2643874"/>
              <a:gd name="connsiteX1247" fmla="*/ 257111 w 2886602"/>
              <a:gd name="connsiteY1247" fmla="*/ 1696677 h 2643874"/>
              <a:gd name="connsiteX1248" fmla="*/ 255370 w 2886602"/>
              <a:gd name="connsiteY1248" fmla="*/ 1687362 h 2643874"/>
              <a:gd name="connsiteX1249" fmla="*/ 272109 w 2886602"/>
              <a:gd name="connsiteY1249" fmla="*/ 1686749 h 2643874"/>
              <a:gd name="connsiteX1250" fmla="*/ 282018 w 2886602"/>
              <a:gd name="connsiteY1250" fmla="*/ 1686749 h 2643874"/>
              <a:gd name="connsiteX1251" fmla="*/ 272109 w 2886602"/>
              <a:gd name="connsiteY1251" fmla="*/ 1686749 h 2643874"/>
              <a:gd name="connsiteX1252" fmla="*/ 1597166 w 2886602"/>
              <a:gd name="connsiteY1252" fmla="*/ 1683563 h 2643874"/>
              <a:gd name="connsiteX1253" fmla="*/ 1594488 w 2886602"/>
              <a:gd name="connsiteY1253" fmla="*/ 1686749 h 2643874"/>
              <a:gd name="connsiteX1254" fmla="*/ 1599442 w 2886602"/>
              <a:gd name="connsiteY1254" fmla="*/ 1686749 h 2643874"/>
              <a:gd name="connsiteX1255" fmla="*/ 1597166 w 2886602"/>
              <a:gd name="connsiteY1255" fmla="*/ 1683563 h 2643874"/>
              <a:gd name="connsiteX1256" fmla="*/ 613718 w 2886602"/>
              <a:gd name="connsiteY1256" fmla="*/ 1681969 h 2643874"/>
              <a:gd name="connsiteX1257" fmla="*/ 613718 w 2886602"/>
              <a:gd name="connsiteY1257" fmla="*/ 1696677 h 2643874"/>
              <a:gd name="connsiteX1258" fmla="*/ 623627 w 2886602"/>
              <a:gd name="connsiteY1258" fmla="*/ 1696677 h 2643874"/>
              <a:gd name="connsiteX1259" fmla="*/ 628716 w 2886602"/>
              <a:gd name="connsiteY1259" fmla="*/ 1691774 h 2643874"/>
              <a:gd name="connsiteX1260" fmla="*/ 628716 w 2886602"/>
              <a:gd name="connsiteY1260" fmla="*/ 1681969 h 2643874"/>
              <a:gd name="connsiteX1261" fmla="*/ 613718 w 2886602"/>
              <a:gd name="connsiteY1261" fmla="*/ 1681969 h 2643874"/>
              <a:gd name="connsiteX1262" fmla="*/ 240104 w 2886602"/>
              <a:gd name="connsiteY1262" fmla="*/ 1678905 h 2643874"/>
              <a:gd name="connsiteX1263" fmla="*/ 237292 w 2886602"/>
              <a:gd name="connsiteY1263" fmla="*/ 1681969 h 2643874"/>
              <a:gd name="connsiteX1264" fmla="*/ 242247 w 2886602"/>
              <a:gd name="connsiteY1264" fmla="*/ 1681969 h 2643874"/>
              <a:gd name="connsiteX1265" fmla="*/ 240104 w 2886602"/>
              <a:gd name="connsiteY1265" fmla="*/ 1678905 h 2643874"/>
              <a:gd name="connsiteX1266" fmla="*/ 2560259 w 2886602"/>
              <a:gd name="connsiteY1266" fmla="*/ 1676822 h 2643874"/>
              <a:gd name="connsiteX1267" fmla="*/ 2535485 w 2886602"/>
              <a:gd name="connsiteY1267" fmla="*/ 1706604 h 2643874"/>
              <a:gd name="connsiteX1268" fmla="*/ 2545395 w 2886602"/>
              <a:gd name="connsiteY1268" fmla="*/ 1696677 h 2643874"/>
              <a:gd name="connsiteX1269" fmla="*/ 2555304 w 2886602"/>
              <a:gd name="connsiteY1269" fmla="*/ 1696677 h 2643874"/>
              <a:gd name="connsiteX1270" fmla="*/ 2560259 w 2886602"/>
              <a:gd name="connsiteY1270" fmla="*/ 1676822 h 2643874"/>
              <a:gd name="connsiteX1271" fmla="*/ 1569580 w 2886602"/>
              <a:gd name="connsiteY1271" fmla="*/ 1676822 h 2643874"/>
              <a:gd name="connsiteX1272" fmla="*/ 1564625 w 2886602"/>
              <a:gd name="connsiteY1272" fmla="*/ 1681969 h 2643874"/>
              <a:gd name="connsiteX1273" fmla="*/ 1569580 w 2886602"/>
              <a:gd name="connsiteY1273" fmla="*/ 1676822 h 2643874"/>
              <a:gd name="connsiteX1274" fmla="*/ 291928 w 2886602"/>
              <a:gd name="connsiteY1274" fmla="*/ 1676822 h 2643874"/>
              <a:gd name="connsiteX1275" fmla="*/ 301837 w 2886602"/>
              <a:gd name="connsiteY1275" fmla="*/ 1711629 h 2643874"/>
              <a:gd name="connsiteX1276" fmla="*/ 321522 w 2886602"/>
              <a:gd name="connsiteY1276" fmla="*/ 1706604 h 2643874"/>
              <a:gd name="connsiteX1277" fmla="*/ 321522 w 2886602"/>
              <a:gd name="connsiteY1277" fmla="*/ 1691774 h 2643874"/>
              <a:gd name="connsiteX1278" fmla="*/ 311747 w 2886602"/>
              <a:gd name="connsiteY1278" fmla="*/ 1686749 h 2643874"/>
              <a:gd name="connsiteX1279" fmla="*/ 291928 w 2886602"/>
              <a:gd name="connsiteY1279" fmla="*/ 1676822 h 2643874"/>
              <a:gd name="connsiteX1280" fmla="*/ 1609754 w 2886602"/>
              <a:gd name="connsiteY1280" fmla="*/ 1672654 h 2643874"/>
              <a:gd name="connsiteX1281" fmla="*/ 1604397 w 2886602"/>
              <a:gd name="connsiteY1281" fmla="*/ 1676822 h 2643874"/>
              <a:gd name="connsiteX1282" fmla="*/ 1614307 w 2886602"/>
              <a:gd name="connsiteY1282" fmla="*/ 1676822 h 2643874"/>
              <a:gd name="connsiteX1283" fmla="*/ 1609754 w 2886602"/>
              <a:gd name="connsiteY1283" fmla="*/ 1672654 h 2643874"/>
              <a:gd name="connsiteX1284" fmla="*/ 133376 w 2886602"/>
              <a:gd name="connsiteY1284" fmla="*/ 1671919 h 2643874"/>
              <a:gd name="connsiteX1285" fmla="*/ 123467 w 2886602"/>
              <a:gd name="connsiteY1285" fmla="*/ 1676822 h 2643874"/>
              <a:gd name="connsiteX1286" fmla="*/ 123467 w 2886602"/>
              <a:gd name="connsiteY1286" fmla="*/ 1691774 h 2643874"/>
              <a:gd name="connsiteX1287" fmla="*/ 133376 w 2886602"/>
              <a:gd name="connsiteY1287" fmla="*/ 1691774 h 2643874"/>
              <a:gd name="connsiteX1288" fmla="*/ 133376 w 2886602"/>
              <a:gd name="connsiteY1288" fmla="*/ 1671919 h 2643874"/>
              <a:gd name="connsiteX1289" fmla="*/ 1659301 w 2886602"/>
              <a:gd name="connsiteY1289" fmla="*/ 1667752 h 2643874"/>
              <a:gd name="connsiteX1290" fmla="*/ 1653944 w 2886602"/>
              <a:gd name="connsiteY1290" fmla="*/ 1671919 h 2643874"/>
              <a:gd name="connsiteX1291" fmla="*/ 1663720 w 2886602"/>
              <a:gd name="connsiteY1291" fmla="*/ 1671919 h 2643874"/>
              <a:gd name="connsiteX1292" fmla="*/ 1659301 w 2886602"/>
              <a:gd name="connsiteY1292" fmla="*/ 1667752 h 2643874"/>
              <a:gd name="connsiteX1293" fmla="*/ 1592881 w 2886602"/>
              <a:gd name="connsiteY1293" fmla="*/ 1666404 h 2643874"/>
              <a:gd name="connsiteX1294" fmla="*/ 1589533 w 2886602"/>
              <a:gd name="connsiteY1294" fmla="*/ 1671919 h 2643874"/>
              <a:gd name="connsiteX1295" fmla="*/ 1592881 w 2886602"/>
              <a:gd name="connsiteY1295" fmla="*/ 1666404 h 2643874"/>
              <a:gd name="connsiteX1296" fmla="*/ 1703358 w 2886602"/>
              <a:gd name="connsiteY1296" fmla="*/ 1661991 h 2643874"/>
              <a:gd name="connsiteX1297" fmla="*/ 1698403 w 2886602"/>
              <a:gd name="connsiteY1297" fmla="*/ 1666894 h 2643874"/>
              <a:gd name="connsiteX1298" fmla="*/ 1703358 w 2886602"/>
              <a:gd name="connsiteY1298" fmla="*/ 1661991 h 2643874"/>
              <a:gd name="connsiteX1299" fmla="*/ 1718222 w 2886602"/>
              <a:gd name="connsiteY1299" fmla="*/ 1656966 h 2643874"/>
              <a:gd name="connsiteX1300" fmla="*/ 1713267 w 2886602"/>
              <a:gd name="connsiteY1300" fmla="*/ 1661991 h 2643874"/>
              <a:gd name="connsiteX1301" fmla="*/ 1718222 w 2886602"/>
              <a:gd name="connsiteY1301" fmla="*/ 1656966 h 2643874"/>
              <a:gd name="connsiteX1302" fmla="*/ 2356178 w 2886602"/>
              <a:gd name="connsiteY1302" fmla="*/ 1654883 h 2643874"/>
              <a:gd name="connsiteX1303" fmla="*/ 2361400 w 2886602"/>
              <a:gd name="connsiteY1303" fmla="*/ 1654883 h 2643874"/>
              <a:gd name="connsiteX1304" fmla="*/ 2366221 w 2886602"/>
              <a:gd name="connsiteY1304" fmla="*/ 1664810 h 2643874"/>
              <a:gd name="connsiteX1305" fmla="*/ 2361266 w 2886602"/>
              <a:gd name="connsiteY1305" fmla="*/ 1669713 h 2643874"/>
              <a:gd name="connsiteX1306" fmla="*/ 2356178 w 2886602"/>
              <a:gd name="connsiteY1306" fmla="*/ 1654883 h 2643874"/>
              <a:gd name="connsiteX1307" fmla="*/ 291928 w 2886602"/>
              <a:gd name="connsiteY1307" fmla="*/ 1652064 h 2643874"/>
              <a:gd name="connsiteX1308" fmla="*/ 296883 w 2886602"/>
              <a:gd name="connsiteY1308" fmla="*/ 1671919 h 2643874"/>
              <a:gd name="connsiteX1309" fmla="*/ 306792 w 2886602"/>
              <a:gd name="connsiteY1309" fmla="*/ 1666894 h 2643874"/>
              <a:gd name="connsiteX1310" fmla="*/ 291928 w 2886602"/>
              <a:gd name="connsiteY1310" fmla="*/ 1652064 h 2643874"/>
              <a:gd name="connsiteX1311" fmla="*/ 202609 w 2886602"/>
              <a:gd name="connsiteY1311" fmla="*/ 1652064 h 2643874"/>
              <a:gd name="connsiteX1312" fmla="*/ 197788 w 2886602"/>
              <a:gd name="connsiteY1312" fmla="*/ 1656966 h 2643874"/>
              <a:gd name="connsiteX1313" fmla="*/ 202609 w 2886602"/>
              <a:gd name="connsiteY1313" fmla="*/ 1652064 h 2643874"/>
              <a:gd name="connsiteX1314" fmla="*/ 1623814 w 2886602"/>
              <a:gd name="connsiteY1314" fmla="*/ 1646303 h 2643874"/>
              <a:gd name="connsiteX1315" fmla="*/ 1618993 w 2886602"/>
              <a:gd name="connsiteY1315" fmla="*/ 1647161 h 2643874"/>
              <a:gd name="connsiteX1316" fmla="*/ 1629171 w 2886602"/>
              <a:gd name="connsiteY1316" fmla="*/ 1666894 h 2643874"/>
              <a:gd name="connsiteX1317" fmla="*/ 1623814 w 2886602"/>
              <a:gd name="connsiteY1317" fmla="*/ 1646303 h 2643874"/>
              <a:gd name="connsiteX1318" fmla="*/ 168461 w 2886602"/>
              <a:gd name="connsiteY1318" fmla="*/ 1643730 h 2643874"/>
              <a:gd name="connsiteX1319" fmla="*/ 163105 w 2886602"/>
              <a:gd name="connsiteY1319" fmla="*/ 1647161 h 2643874"/>
              <a:gd name="connsiteX1320" fmla="*/ 163105 w 2886602"/>
              <a:gd name="connsiteY1320" fmla="*/ 1656966 h 2643874"/>
              <a:gd name="connsiteX1321" fmla="*/ 182924 w 2886602"/>
              <a:gd name="connsiteY1321" fmla="*/ 1656966 h 2643874"/>
              <a:gd name="connsiteX1322" fmla="*/ 182924 w 2886602"/>
              <a:gd name="connsiteY1322" fmla="*/ 1647161 h 2643874"/>
              <a:gd name="connsiteX1323" fmla="*/ 168461 w 2886602"/>
              <a:gd name="connsiteY1323" fmla="*/ 1643730 h 2643874"/>
              <a:gd name="connsiteX1324" fmla="*/ 1653944 w 2886602"/>
              <a:gd name="connsiteY1324" fmla="*/ 1642136 h 2643874"/>
              <a:gd name="connsiteX1325" fmla="*/ 1653944 w 2886602"/>
              <a:gd name="connsiteY1325" fmla="*/ 1642136 h 2643874"/>
              <a:gd name="connsiteX1326" fmla="*/ 83695 w 2886602"/>
              <a:gd name="connsiteY1326" fmla="*/ 1642136 h 2643874"/>
              <a:gd name="connsiteX1327" fmla="*/ 78740 w 2886602"/>
              <a:gd name="connsiteY1327" fmla="*/ 1647161 h 2643874"/>
              <a:gd name="connsiteX1328" fmla="*/ 83695 w 2886602"/>
              <a:gd name="connsiteY1328" fmla="*/ 1642136 h 2643874"/>
              <a:gd name="connsiteX1329" fmla="*/ 250013 w 2886602"/>
              <a:gd name="connsiteY1329" fmla="*/ 1639195 h 2643874"/>
              <a:gd name="connsiteX1330" fmla="*/ 247201 w 2886602"/>
              <a:gd name="connsiteY1330" fmla="*/ 1642136 h 2643874"/>
              <a:gd name="connsiteX1331" fmla="*/ 252156 w 2886602"/>
              <a:gd name="connsiteY1331" fmla="*/ 1642136 h 2643874"/>
              <a:gd name="connsiteX1332" fmla="*/ 250013 w 2886602"/>
              <a:gd name="connsiteY1332" fmla="*/ 1639195 h 2643874"/>
              <a:gd name="connsiteX1333" fmla="*/ 1738443 w 2886602"/>
              <a:gd name="connsiteY1333" fmla="*/ 1638214 h 2643874"/>
              <a:gd name="connsiteX1334" fmla="*/ 1732952 w 2886602"/>
              <a:gd name="connsiteY1334" fmla="*/ 1642136 h 2643874"/>
              <a:gd name="connsiteX1335" fmla="*/ 1743130 w 2886602"/>
              <a:gd name="connsiteY1335" fmla="*/ 1642136 h 2643874"/>
              <a:gd name="connsiteX1336" fmla="*/ 1738443 w 2886602"/>
              <a:gd name="connsiteY1336" fmla="*/ 1638214 h 2643874"/>
              <a:gd name="connsiteX1337" fmla="*/ 1636268 w 2886602"/>
              <a:gd name="connsiteY1337" fmla="*/ 1638214 h 2643874"/>
              <a:gd name="connsiteX1338" fmla="*/ 1634125 w 2886602"/>
              <a:gd name="connsiteY1338" fmla="*/ 1642136 h 2643874"/>
              <a:gd name="connsiteX1339" fmla="*/ 1639080 w 2886602"/>
              <a:gd name="connsiteY1339" fmla="*/ 1656966 h 2643874"/>
              <a:gd name="connsiteX1340" fmla="*/ 1636268 w 2886602"/>
              <a:gd name="connsiteY1340" fmla="*/ 1638214 h 2643874"/>
              <a:gd name="connsiteX1341" fmla="*/ 2364748 w 2886602"/>
              <a:gd name="connsiteY1341" fmla="*/ 1637356 h 2643874"/>
              <a:gd name="connsiteX1342" fmla="*/ 2367024 w 2886602"/>
              <a:gd name="connsiteY1342" fmla="*/ 1640543 h 2643874"/>
              <a:gd name="connsiteX1343" fmla="*/ 2361936 w 2886602"/>
              <a:gd name="connsiteY1343" fmla="*/ 1640543 h 2643874"/>
              <a:gd name="connsiteX1344" fmla="*/ 2364748 w 2886602"/>
              <a:gd name="connsiteY1344" fmla="*/ 1637356 h 2643874"/>
              <a:gd name="connsiteX1345" fmla="*/ 2485804 w 2886602"/>
              <a:gd name="connsiteY1345" fmla="*/ 1626080 h 2643874"/>
              <a:gd name="connsiteX1346" fmla="*/ 2480849 w 2886602"/>
              <a:gd name="connsiteY1346" fmla="*/ 1630983 h 2643874"/>
              <a:gd name="connsiteX1347" fmla="*/ 2485804 w 2886602"/>
              <a:gd name="connsiteY1347" fmla="*/ 1626080 h 2643874"/>
              <a:gd name="connsiteX1348" fmla="*/ 2570169 w 2886602"/>
              <a:gd name="connsiteY1348" fmla="*/ 1617501 h 2643874"/>
              <a:gd name="connsiteX1349" fmla="*/ 2555304 w 2886602"/>
              <a:gd name="connsiteY1349" fmla="*/ 1627429 h 2643874"/>
              <a:gd name="connsiteX1350" fmla="*/ 2530531 w 2886602"/>
              <a:gd name="connsiteY1350" fmla="*/ 1666894 h 2643874"/>
              <a:gd name="connsiteX1351" fmla="*/ 2525576 w 2886602"/>
              <a:gd name="connsiteY1351" fmla="*/ 1671919 h 2643874"/>
              <a:gd name="connsiteX1352" fmla="*/ 2510578 w 2886602"/>
              <a:gd name="connsiteY1352" fmla="*/ 1676822 h 2643874"/>
              <a:gd name="connsiteX1353" fmla="*/ 2490759 w 2886602"/>
              <a:gd name="connsiteY1353" fmla="*/ 1701702 h 2643874"/>
              <a:gd name="connsiteX1354" fmla="*/ 2525576 w 2886602"/>
              <a:gd name="connsiteY1354" fmla="*/ 1701702 h 2643874"/>
              <a:gd name="connsiteX1355" fmla="*/ 2540440 w 2886602"/>
              <a:gd name="connsiteY1355" fmla="*/ 1666894 h 2643874"/>
              <a:gd name="connsiteX1356" fmla="*/ 2565214 w 2886602"/>
              <a:gd name="connsiteY1356" fmla="*/ 1642136 h 2643874"/>
              <a:gd name="connsiteX1357" fmla="*/ 2570169 w 2886602"/>
              <a:gd name="connsiteY1357" fmla="*/ 1617501 h 2643874"/>
              <a:gd name="connsiteX1358" fmla="*/ 1673629 w 2886602"/>
              <a:gd name="connsiteY1358" fmla="*/ 1617501 h 2643874"/>
              <a:gd name="connsiteX1359" fmla="*/ 1663720 w 2886602"/>
              <a:gd name="connsiteY1359" fmla="*/ 1622526 h 2643874"/>
              <a:gd name="connsiteX1360" fmla="*/ 1668675 w 2886602"/>
              <a:gd name="connsiteY1360" fmla="*/ 1642136 h 2643874"/>
              <a:gd name="connsiteX1361" fmla="*/ 1673629 w 2886602"/>
              <a:gd name="connsiteY1361" fmla="*/ 1617501 h 2643874"/>
              <a:gd name="connsiteX1362" fmla="*/ 1970914 w 2886602"/>
              <a:gd name="connsiteY1362" fmla="*/ 1607573 h 2643874"/>
              <a:gd name="connsiteX1363" fmla="*/ 1970914 w 2886602"/>
              <a:gd name="connsiteY1363" fmla="*/ 1622526 h 2643874"/>
              <a:gd name="connsiteX1364" fmla="*/ 1985778 w 2886602"/>
              <a:gd name="connsiteY1364" fmla="*/ 1617501 h 2643874"/>
              <a:gd name="connsiteX1365" fmla="*/ 1985778 w 2886602"/>
              <a:gd name="connsiteY1365" fmla="*/ 1607573 h 2643874"/>
              <a:gd name="connsiteX1366" fmla="*/ 1970914 w 2886602"/>
              <a:gd name="connsiteY1366" fmla="*/ 1607573 h 2643874"/>
              <a:gd name="connsiteX1367" fmla="*/ 1683539 w 2886602"/>
              <a:gd name="connsiteY1367" fmla="*/ 1602671 h 2643874"/>
              <a:gd name="connsiteX1368" fmla="*/ 1683539 w 2886602"/>
              <a:gd name="connsiteY1368" fmla="*/ 1632454 h 2643874"/>
              <a:gd name="connsiteX1369" fmla="*/ 1693448 w 2886602"/>
              <a:gd name="connsiteY1369" fmla="*/ 1632454 h 2643874"/>
              <a:gd name="connsiteX1370" fmla="*/ 1698403 w 2886602"/>
              <a:gd name="connsiteY1370" fmla="*/ 1627429 h 2643874"/>
              <a:gd name="connsiteX1371" fmla="*/ 1698403 w 2886602"/>
              <a:gd name="connsiteY1371" fmla="*/ 1607573 h 2643874"/>
              <a:gd name="connsiteX1372" fmla="*/ 1683539 w 2886602"/>
              <a:gd name="connsiteY1372" fmla="*/ 1602671 h 2643874"/>
              <a:gd name="connsiteX1373" fmla="*/ 1752771 w 2886602"/>
              <a:gd name="connsiteY1373" fmla="*/ 1592743 h 2643874"/>
              <a:gd name="connsiteX1374" fmla="*/ 1748084 w 2886602"/>
              <a:gd name="connsiteY1374" fmla="*/ 1597646 h 2643874"/>
              <a:gd name="connsiteX1375" fmla="*/ 1752771 w 2886602"/>
              <a:gd name="connsiteY1375" fmla="*/ 1592743 h 2643874"/>
              <a:gd name="connsiteX1376" fmla="*/ 2457415 w 2886602"/>
              <a:gd name="connsiteY1376" fmla="*/ 1589312 h 2643874"/>
              <a:gd name="connsiteX1377" fmla="*/ 2456210 w 2886602"/>
              <a:gd name="connsiteY1377" fmla="*/ 1592743 h 2643874"/>
              <a:gd name="connsiteX1378" fmla="*/ 2461031 w 2886602"/>
              <a:gd name="connsiteY1378" fmla="*/ 1597646 h 2643874"/>
              <a:gd name="connsiteX1379" fmla="*/ 2457415 w 2886602"/>
              <a:gd name="connsiteY1379" fmla="*/ 1589312 h 2643874"/>
              <a:gd name="connsiteX1380" fmla="*/ 1783973 w 2886602"/>
              <a:gd name="connsiteY1380" fmla="*/ 1589312 h 2643874"/>
              <a:gd name="connsiteX1381" fmla="*/ 1782500 w 2886602"/>
              <a:gd name="connsiteY1381" fmla="*/ 1592743 h 2643874"/>
              <a:gd name="connsiteX1382" fmla="*/ 1787588 w 2886602"/>
              <a:gd name="connsiteY1382" fmla="*/ 1597646 h 2643874"/>
              <a:gd name="connsiteX1383" fmla="*/ 1783973 w 2886602"/>
              <a:gd name="connsiteY1383" fmla="*/ 1589312 h 2643874"/>
              <a:gd name="connsiteX1384" fmla="*/ 73786 w 2886602"/>
              <a:gd name="connsiteY1384" fmla="*/ 1582816 h 2643874"/>
              <a:gd name="connsiteX1385" fmla="*/ 73786 w 2886602"/>
              <a:gd name="connsiteY1385" fmla="*/ 1592743 h 2643874"/>
              <a:gd name="connsiteX1386" fmla="*/ 83695 w 2886602"/>
              <a:gd name="connsiteY1386" fmla="*/ 1597646 h 2643874"/>
              <a:gd name="connsiteX1387" fmla="*/ 73786 w 2886602"/>
              <a:gd name="connsiteY1387" fmla="*/ 1582816 h 2643874"/>
              <a:gd name="connsiteX1388" fmla="*/ 1797498 w 2886602"/>
              <a:gd name="connsiteY1388" fmla="*/ 1577791 h 2643874"/>
              <a:gd name="connsiteX1389" fmla="*/ 1797498 w 2886602"/>
              <a:gd name="connsiteY1389" fmla="*/ 1587718 h 2643874"/>
              <a:gd name="connsiteX1390" fmla="*/ 1807407 w 2886602"/>
              <a:gd name="connsiteY1390" fmla="*/ 1587718 h 2643874"/>
              <a:gd name="connsiteX1391" fmla="*/ 1807407 w 2886602"/>
              <a:gd name="connsiteY1391" fmla="*/ 1577791 h 2643874"/>
              <a:gd name="connsiteX1392" fmla="*/ 1797498 w 2886602"/>
              <a:gd name="connsiteY1392" fmla="*/ 1577791 h 2643874"/>
              <a:gd name="connsiteX1393" fmla="*/ 1759735 w 2886602"/>
              <a:gd name="connsiteY1393" fmla="*/ 1573501 h 2643874"/>
              <a:gd name="connsiteX1394" fmla="*/ 1757726 w 2886602"/>
              <a:gd name="connsiteY1394" fmla="*/ 1582816 h 2643874"/>
              <a:gd name="connsiteX1395" fmla="*/ 1759735 w 2886602"/>
              <a:gd name="connsiteY1395" fmla="*/ 1573501 h 2643874"/>
              <a:gd name="connsiteX1396" fmla="*/ 93604 w 2886602"/>
              <a:gd name="connsiteY1396" fmla="*/ 1567986 h 2643874"/>
              <a:gd name="connsiteX1397" fmla="*/ 88650 w 2886602"/>
              <a:gd name="connsiteY1397" fmla="*/ 1572888 h 2643874"/>
              <a:gd name="connsiteX1398" fmla="*/ 93604 w 2886602"/>
              <a:gd name="connsiteY1398" fmla="*/ 1567986 h 2643874"/>
              <a:gd name="connsiteX1399" fmla="*/ 2378273 w 2886602"/>
              <a:gd name="connsiteY1399" fmla="*/ 1564799 h 2643874"/>
              <a:gd name="connsiteX1400" fmla="*/ 2377068 w 2886602"/>
              <a:gd name="connsiteY1400" fmla="*/ 1567986 h 2643874"/>
              <a:gd name="connsiteX1401" fmla="*/ 2381889 w 2886602"/>
              <a:gd name="connsiteY1401" fmla="*/ 1572888 h 2643874"/>
              <a:gd name="connsiteX1402" fmla="*/ 2378273 w 2886602"/>
              <a:gd name="connsiteY1402" fmla="*/ 1564799 h 2643874"/>
              <a:gd name="connsiteX1403" fmla="*/ 1757726 w 2886602"/>
              <a:gd name="connsiteY1403" fmla="*/ 1562961 h 2643874"/>
              <a:gd name="connsiteX1404" fmla="*/ 1752771 w 2886602"/>
              <a:gd name="connsiteY1404" fmla="*/ 1567986 h 2643874"/>
              <a:gd name="connsiteX1405" fmla="*/ 1757726 w 2886602"/>
              <a:gd name="connsiteY1405" fmla="*/ 1562961 h 2643874"/>
              <a:gd name="connsiteX1406" fmla="*/ 1743130 w 2886602"/>
              <a:gd name="connsiteY1406" fmla="*/ 1562961 h 2643874"/>
              <a:gd name="connsiteX1407" fmla="*/ 1723177 w 2886602"/>
              <a:gd name="connsiteY1407" fmla="*/ 1567986 h 2643874"/>
              <a:gd name="connsiteX1408" fmla="*/ 1698403 w 2886602"/>
              <a:gd name="connsiteY1408" fmla="*/ 1592743 h 2643874"/>
              <a:gd name="connsiteX1409" fmla="*/ 1708313 w 2886602"/>
              <a:gd name="connsiteY1409" fmla="*/ 1607573 h 2643874"/>
              <a:gd name="connsiteX1410" fmla="*/ 1713267 w 2886602"/>
              <a:gd name="connsiteY1410" fmla="*/ 1632454 h 2643874"/>
              <a:gd name="connsiteX1411" fmla="*/ 1737907 w 2886602"/>
              <a:gd name="connsiteY1411" fmla="*/ 1602671 h 2643874"/>
              <a:gd name="connsiteX1412" fmla="*/ 1713267 w 2886602"/>
              <a:gd name="connsiteY1412" fmla="*/ 1602671 h 2643874"/>
              <a:gd name="connsiteX1413" fmla="*/ 1728132 w 2886602"/>
              <a:gd name="connsiteY1413" fmla="*/ 1597646 h 2643874"/>
              <a:gd name="connsiteX1414" fmla="*/ 1732952 w 2886602"/>
              <a:gd name="connsiteY1414" fmla="*/ 1587718 h 2643874"/>
              <a:gd name="connsiteX1415" fmla="*/ 1743130 w 2886602"/>
              <a:gd name="connsiteY1415" fmla="*/ 1587718 h 2643874"/>
              <a:gd name="connsiteX1416" fmla="*/ 1743130 w 2886602"/>
              <a:gd name="connsiteY1416" fmla="*/ 1562961 h 2643874"/>
              <a:gd name="connsiteX1417" fmla="*/ 232337 w 2886602"/>
              <a:gd name="connsiteY1417" fmla="*/ 1558058 h 2643874"/>
              <a:gd name="connsiteX1418" fmla="*/ 217473 w 2886602"/>
              <a:gd name="connsiteY1418" fmla="*/ 1577791 h 2643874"/>
              <a:gd name="connsiteX1419" fmla="*/ 247201 w 2886602"/>
              <a:gd name="connsiteY1419" fmla="*/ 1567986 h 2643874"/>
              <a:gd name="connsiteX1420" fmla="*/ 232337 w 2886602"/>
              <a:gd name="connsiteY1420" fmla="*/ 1558058 h 2643874"/>
              <a:gd name="connsiteX1421" fmla="*/ 1765761 w 2886602"/>
              <a:gd name="connsiteY1421" fmla="*/ 1554994 h 2643874"/>
              <a:gd name="connsiteX1422" fmla="*/ 1762681 w 2886602"/>
              <a:gd name="connsiteY1422" fmla="*/ 1558058 h 2643874"/>
              <a:gd name="connsiteX1423" fmla="*/ 1767635 w 2886602"/>
              <a:gd name="connsiteY1423" fmla="*/ 1558058 h 2643874"/>
              <a:gd name="connsiteX1424" fmla="*/ 1765761 w 2886602"/>
              <a:gd name="connsiteY1424" fmla="*/ 1554994 h 2643874"/>
              <a:gd name="connsiteX1425" fmla="*/ 81151 w 2886602"/>
              <a:gd name="connsiteY1425" fmla="*/ 1547885 h 2643874"/>
              <a:gd name="connsiteX1426" fmla="*/ 68831 w 2886602"/>
              <a:gd name="connsiteY1426" fmla="*/ 1558058 h 2643874"/>
              <a:gd name="connsiteX1427" fmla="*/ 88650 w 2886602"/>
              <a:gd name="connsiteY1427" fmla="*/ 1548253 h 2643874"/>
              <a:gd name="connsiteX1428" fmla="*/ 81151 w 2886602"/>
              <a:gd name="connsiteY1428" fmla="*/ 1547885 h 2643874"/>
              <a:gd name="connsiteX1429" fmla="*/ 2573918 w 2886602"/>
              <a:gd name="connsiteY1429" fmla="*/ 1542370 h 2643874"/>
              <a:gd name="connsiteX1430" fmla="*/ 2577534 w 2886602"/>
              <a:gd name="connsiteY1430" fmla="*/ 1550459 h 2643874"/>
              <a:gd name="connsiteX1431" fmla="*/ 2572579 w 2886602"/>
              <a:gd name="connsiteY1431" fmla="*/ 1545557 h 2643874"/>
              <a:gd name="connsiteX1432" fmla="*/ 2573918 w 2886602"/>
              <a:gd name="connsiteY1432" fmla="*/ 1542370 h 2643874"/>
              <a:gd name="connsiteX1433" fmla="*/ 1812362 w 2886602"/>
              <a:gd name="connsiteY1433" fmla="*/ 1533423 h 2643874"/>
              <a:gd name="connsiteX1434" fmla="*/ 1807407 w 2886602"/>
              <a:gd name="connsiteY1434" fmla="*/ 1538325 h 2643874"/>
              <a:gd name="connsiteX1435" fmla="*/ 1812362 w 2886602"/>
              <a:gd name="connsiteY1435" fmla="*/ 1533423 h 2643874"/>
              <a:gd name="connsiteX1436" fmla="*/ 2557849 w 2886602"/>
              <a:gd name="connsiteY1436" fmla="*/ 1530849 h 2643874"/>
              <a:gd name="connsiteX1437" fmla="*/ 2552894 w 2886602"/>
              <a:gd name="connsiteY1437" fmla="*/ 1535752 h 2643874"/>
              <a:gd name="connsiteX1438" fmla="*/ 2557849 w 2886602"/>
              <a:gd name="connsiteY1438" fmla="*/ 1530849 h 2643874"/>
              <a:gd name="connsiteX1439" fmla="*/ 1867266 w 2886602"/>
              <a:gd name="connsiteY1439" fmla="*/ 1529011 h 2643874"/>
              <a:gd name="connsiteX1440" fmla="*/ 1861909 w 2886602"/>
              <a:gd name="connsiteY1440" fmla="*/ 1533423 h 2643874"/>
              <a:gd name="connsiteX1441" fmla="*/ 1871819 w 2886602"/>
              <a:gd name="connsiteY1441" fmla="*/ 1533423 h 2643874"/>
              <a:gd name="connsiteX1442" fmla="*/ 1867266 w 2886602"/>
              <a:gd name="connsiteY1442" fmla="*/ 1529011 h 2643874"/>
              <a:gd name="connsiteX1443" fmla="*/ 1842090 w 2886602"/>
              <a:gd name="connsiteY1443" fmla="*/ 1528398 h 2643874"/>
              <a:gd name="connsiteX1444" fmla="*/ 1827226 w 2886602"/>
              <a:gd name="connsiteY1444" fmla="*/ 1543350 h 2643874"/>
              <a:gd name="connsiteX1445" fmla="*/ 1807407 w 2886602"/>
              <a:gd name="connsiteY1445" fmla="*/ 1553033 h 2643874"/>
              <a:gd name="connsiteX1446" fmla="*/ 1817317 w 2886602"/>
              <a:gd name="connsiteY1446" fmla="*/ 1582816 h 2643874"/>
              <a:gd name="connsiteX1447" fmla="*/ 1827226 w 2886602"/>
              <a:gd name="connsiteY1447" fmla="*/ 1562961 h 2643874"/>
              <a:gd name="connsiteX1448" fmla="*/ 1847045 w 2886602"/>
              <a:gd name="connsiteY1448" fmla="*/ 1558058 h 2643874"/>
              <a:gd name="connsiteX1449" fmla="*/ 1852000 w 2886602"/>
              <a:gd name="connsiteY1449" fmla="*/ 1548253 h 2643874"/>
              <a:gd name="connsiteX1450" fmla="*/ 1842090 w 2886602"/>
              <a:gd name="connsiteY1450" fmla="*/ 1528398 h 2643874"/>
              <a:gd name="connsiteX1451" fmla="*/ 1792543 w 2886602"/>
              <a:gd name="connsiteY1451" fmla="*/ 1528398 h 2643874"/>
              <a:gd name="connsiteX1452" fmla="*/ 1787588 w 2886602"/>
              <a:gd name="connsiteY1452" fmla="*/ 1562961 h 2643874"/>
              <a:gd name="connsiteX1453" fmla="*/ 1792543 w 2886602"/>
              <a:gd name="connsiteY1453" fmla="*/ 1528398 h 2643874"/>
              <a:gd name="connsiteX1454" fmla="*/ 2081257 w 2886602"/>
              <a:gd name="connsiteY1454" fmla="*/ 1519696 h 2643874"/>
              <a:gd name="connsiteX1455" fmla="*/ 2079784 w 2886602"/>
              <a:gd name="connsiteY1455" fmla="*/ 1523495 h 2643874"/>
              <a:gd name="connsiteX1456" fmla="*/ 2084739 w 2886602"/>
              <a:gd name="connsiteY1456" fmla="*/ 1528398 h 2643874"/>
              <a:gd name="connsiteX1457" fmla="*/ 2081257 w 2886602"/>
              <a:gd name="connsiteY1457" fmla="*/ 1519696 h 2643874"/>
              <a:gd name="connsiteX1458" fmla="*/ 2050055 w 2886602"/>
              <a:gd name="connsiteY1458" fmla="*/ 1518470 h 2643874"/>
              <a:gd name="connsiteX1459" fmla="*/ 2040146 w 2886602"/>
              <a:gd name="connsiteY1459" fmla="*/ 1548253 h 2643874"/>
              <a:gd name="connsiteX1460" fmla="*/ 2015372 w 2886602"/>
              <a:gd name="connsiteY1460" fmla="*/ 1562961 h 2643874"/>
              <a:gd name="connsiteX1461" fmla="*/ 2000508 w 2886602"/>
              <a:gd name="connsiteY1461" fmla="*/ 1582816 h 2643874"/>
              <a:gd name="connsiteX1462" fmla="*/ 2000508 w 2886602"/>
              <a:gd name="connsiteY1462" fmla="*/ 1597646 h 2643874"/>
              <a:gd name="connsiteX1463" fmla="*/ 1990732 w 2886602"/>
              <a:gd name="connsiteY1463" fmla="*/ 1607573 h 2643874"/>
              <a:gd name="connsiteX1464" fmla="*/ 2005597 w 2886602"/>
              <a:gd name="connsiteY1464" fmla="*/ 1592743 h 2643874"/>
              <a:gd name="connsiteX1465" fmla="*/ 2040146 w 2886602"/>
              <a:gd name="connsiteY1465" fmla="*/ 1548253 h 2643874"/>
              <a:gd name="connsiteX1466" fmla="*/ 2059965 w 2886602"/>
              <a:gd name="connsiteY1466" fmla="*/ 1538325 h 2643874"/>
              <a:gd name="connsiteX1467" fmla="*/ 2050055 w 2886602"/>
              <a:gd name="connsiteY1467" fmla="*/ 1518470 h 2643874"/>
              <a:gd name="connsiteX1468" fmla="*/ 1817049 w 2886602"/>
              <a:gd name="connsiteY1468" fmla="*/ 1513568 h 2643874"/>
              <a:gd name="connsiteX1469" fmla="*/ 1812094 w 2886602"/>
              <a:gd name="connsiteY1469" fmla="*/ 1518470 h 2643874"/>
              <a:gd name="connsiteX1470" fmla="*/ 1817049 w 2886602"/>
              <a:gd name="connsiteY1470" fmla="*/ 1513568 h 2643874"/>
              <a:gd name="connsiteX1471" fmla="*/ 232337 w 2886602"/>
              <a:gd name="connsiteY1471" fmla="*/ 1513568 h 2643874"/>
              <a:gd name="connsiteX1472" fmla="*/ 232337 w 2886602"/>
              <a:gd name="connsiteY1472" fmla="*/ 1523495 h 2643874"/>
              <a:gd name="connsiteX1473" fmla="*/ 242247 w 2886602"/>
              <a:gd name="connsiteY1473" fmla="*/ 1523495 h 2643874"/>
              <a:gd name="connsiteX1474" fmla="*/ 242247 w 2886602"/>
              <a:gd name="connsiteY1474" fmla="*/ 1513568 h 2643874"/>
              <a:gd name="connsiteX1475" fmla="*/ 232337 w 2886602"/>
              <a:gd name="connsiteY1475" fmla="*/ 1513568 h 2643874"/>
              <a:gd name="connsiteX1476" fmla="*/ 2756306 w 2886602"/>
              <a:gd name="connsiteY1476" fmla="*/ 1513323 h 2643874"/>
              <a:gd name="connsiteX1477" fmla="*/ 2771170 w 2886602"/>
              <a:gd name="connsiteY1477" fmla="*/ 1533178 h 2643874"/>
              <a:gd name="connsiteX1478" fmla="*/ 2766215 w 2886602"/>
              <a:gd name="connsiteY1478" fmla="*/ 1548130 h 2643874"/>
              <a:gd name="connsiteX1479" fmla="*/ 2751351 w 2886602"/>
              <a:gd name="connsiteY1479" fmla="*/ 1538203 h 2643874"/>
              <a:gd name="connsiteX1480" fmla="*/ 2756306 w 2886602"/>
              <a:gd name="connsiteY1480" fmla="*/ 1513323 h 2643874"/>
              <a:gd name="connsiteX1481" fmla="*/ 1881594 w 2886602"/>
              <a:gd name="connsiteY1481" fmla="*/ 1503640 h 2643874"/>
              <a:gd name="connsiteX1482" fmla="*/ 1876640 w 2886602"/>
              <a:gd name="connsiteY1482" fmla="*/ 1508543 h 2643874"/>
              <a:gd name="connsiteX1483" fmla="*/ 1881594 w 2886602"/>
              <a:gd name="connsiteY1483" fmla="*/ 1503640 h 2643874"/>
              <a:gd name="connsiteX1484" fmla="*/ 1889495 w 2886602"/>
              <a:gd name="connsiteY1484" fmla="*/ 1500453 h 2643874"/>
              <a:gd name="connsiteX1485" fmla="*/ 1886549 w 2886602"/>
              <a:gd name="connsiteY1485" fmla="*/ 1503640 h 2643874"/>
              <a:gd name="connsiteX1486" fmla="*/ 1891504 w 2886602"/>
              <a:gd name="connsiteY1486" fmla="*/ 1503640 h 2643874"/>
              <a:gd name="connsiteX1487" fmla="*/ 1889495 w 2886602"/>
              <a:gd name="connsiteY1487" fmla="*/ 1500453 h 2643874"/>
              <a:gd name="connsiteX1488" fmla="*/ 34282 w 2886602"/>
              <a:gd name="connsiteY1488" fmla="*/ 1498615 h 2643874"/>
              <a:gd name="connsiteX1489" fmla="*/ 39236 w 2886602"/>
              <a:gd name="connsiteY1489" fmla="*/ 1523495 h 2643874"/>
              <a:gd name="connsiteX1490" fmla="*/ 29327 w 2886602"/>
              <a:gd name="connsiteY1490" fmla="*/ 1567986 h 2643874"/>
              <a:gd name="connsiteX1491" fmla="*/ 54234 w 2886602"/>
              <a:gd name="connsiteY1491" fmla="*/ 1562961 h 2643874"/>
              <a:gd name="connsiteX1492" fmla="*/ 59189 w 2886602"/>
              <a:gd name="connsiteY1492" fmla="*/ 1582816 h 2643874"/>
              <a:gd name="connsiteX1493" fmla="*/ 34282 w 2886602"/>
              <a:gd name="connsiteY1493" fmla="*/ 1582816 h 2643874"/>
              <a:gd name="connsiteX1494" fmla="*/ 29327 w 2886602"/>
              <a:gd name="connsiteY1494" fmla="*/ 1607573 h 2643874"/>
              <a:gd name="connsiteX1495" fmla="*/ 44191 w 2886602"/>
              <a:gd name="connsiteY1495" fmla="*/ 1592743 h 2643874"/>
              <a:gd name="connsiteX1496" fmla="*/ 63876 w 2886602"/>
              <a:gd name="connsiteY1496" fmla="*/ 1597646 h 2643874"/>
              <a:gd name="connsiteX1497" fmla="*/ 68831 w 2886602"/>
              <a:gd name="connsiteY1497" fmla="*/ 1572888 h 2643874"/>
              <a:gd name="connsiteX1498" fmla="*/ 63876 w 2886602"/>
              <a:gd name="connsiteY1498" fmla="*/ 1513568 h 2643874"/>
              <a:gd name="connsiteX1499" fmla="*/ 59189 w 2886602"/>
              <a:gd name="connsiteY1499" fmla="*/ 1503640 h 2643874"/>
              <a:gd name="connsiteX1500" fmla="*/ 34282 w 2886602"/>
              <a:gd name="connsiteY1500" fmla="*/ 1498615 h 2643874"/>
              <a:gd name="connsiteX1501" fmla="*/ 78740 w 2886602"/>
              <a:gd name="connsiteY1501" fmla="*/ 1493712 h 2643874"/>
              <a:gd name="connsiteX1502" fmla="*/ 68831 w 2886602"/>
              <a:gd name="connsiteY1502" fmla="*/ 1528398 h 2643874"/>
              <a:gd name="connsiteX1503" fmla="*/ 93604 w 2886602"/>
              <a:gd name="connsiteY1503" fmla="*/ 1533423 h 2643874"/>
              <a:gd name="connsiteX1504" fmla="*/ 103648 w 2886602"/>
              <a:gd name="connsiteY1504" fmla="*/ 1543350 h 2643874"/>
              <a:gd name="connsiteX1505" fmla="*/ 93604 w 2886602"/>
              <a:gd name="connsiteY1505" fmla="*/ 1523495 h 2643874"/>
              <a:gd name="connsiteX1506" fmla="*/ 78740 w 2886602"/>
              <a:gd name="connsiteY1506" fmla="*/ 1493712 h 2643874"/>
              <a:gd name="connsiteX1507" fmla="*/ 2476698 w 2886602"/>
              <a:gd name="connsiteY1507" fmla="*/ 1493100 h 2643874"/>
              <a:gd name="connsiteX1508" fmla="*/ 2479912 w 2886602"/>
              <a:gd name="connsiteY1508" fmla="*/ 1496531 h 2643874"/>
              <a:gd name="connsiteX1509" fmla="*/ 2460093 w 2886602"/>
              <a:gd name="connsiteY1509" fmla="*/ 1506459 h 2643874"/>
              <a:gd name="connsiteX1510" fmla="*/ 2476698 w 2886602"/>
              <a:gd name="connsiteY1510" fmla="*/ 1493100 h 2643874"/>
              <a:gd name="connsiteX1511" fmla="*/ 2084739 w 2886602"/>
              <a:gd name="connsiteY1511" fmla="*/ 1488810 h 2643874"/>
              <a:gd name="connsiteX1512" fmla="*/ 2079784 w 2886602"/>
              <a:gd name="connsiteY1512" fmla="*/ 1493712 h 2643874"/>
              <a:gd name="connsiteX1513" fmla="*/ 2084739 w 2886602"/>
              <a:gd name="connsiteY1513" fmla="*/ 1488810 h 2643874"/>
              <a:gd name="connsiteX1514" fmla="*/ 1845840 w 2886602"/>
              <a:gd name="connsiteY1514" fmla="*/ 1487584 h 2643874"/>
              <a:gd name="connsiteX1515" fmla="*/ 1840885 w 2886602"/>
              <a:gd name="connsiteY1515" fmla="*/ 1492487 h 2643874"/>
              <a:gd name="connsiteX1516" fmla="*/ 1845840 w 2886602"/>
              <a:gd name="connsiteY1516" fmla="*/ 1487584 h 2643874"/>
              <a:gd name="connsiteX1517" fmla="*/ 182388 w 2886602"/>
              <a:gd name="connsiteY1517" fmla="*/ 1481579 h 2643874"/>
              <a:gd name="connsiteX1518" fmla="*/ 177433 w 2886602"/>
              <a:gd name="connsiteY1518" fmla="*/ 1511362 h 2643874"/>
              <a:gd name="connsiteX1519" fmla="*/ 182388 w 2886602"/>
              <a:gd name="connsiteY1519" fmla="*/ 1481579 h 2643874"/>
              <a:gd name="connsiteX1520" fmla="*/ 2690421 w 2886602"/>
              <a:gd name="connsiteY1520" fmla="*/ 1479985 h 2643874"/>
              <a:gd name="connsiteX1521" fmla="*/ 2689082 w 2886602"/>
              <a:gd name="connsiteY1521" fmla="*/ 1483785 h 2643874"/>
              <a:gd name="connsiteX1522" fmla="*/ 2694037 w 2886602"/>
              <a:gd name="connsiteY1522" fmla="*/ 1488810 h 2643874"/>
              <a:gd name="connsiteX1523" fmla="*/ 2690421 w 2886602"/>
              <a:gd name="connsiteY1523" fmla="*/ 1479985 h 2643874"/>
              <a:gd name="connsiteX1524" fmla="*/ 1985778 w 2886602"/>
              <a:gd name="connsiteY1524" fmla="*/ 1468955 h 2643874"/>
              <a:gd name="connsiteX1525" fmla="*/ 1980823 w 2886602"/>
              <a:gd name="connsiteY1525" fmla="*/ 1473857 h 2643874"/>
              <a:gd name="connsiteX1526" fmla="*/ 1985778 w 2886602"/>
              <a:gd name="connsiteY1526" fmla="*/ 1468955 h 2643874"/>
              <a:gd name="connsiteX1527" fmla="*/ 2811478 w 2886602"/>
              <a:gd name="connsiteY1527" fmla="*/ 1467484 h 2643874"/>
              <a:gd name="connsiteX1528" fmla="*/ 2806523 w 2886602"/>
              <a:gd name="connsiteY1528" fmla="*/ 1472509 h 2643874"/>
              <a:gd name="connsiteX1529" fmla="*/ 2811478 w 2886602"/>
              <a:gd name="connsiteY1529" fmla="*/ 1467484 h 2643874"/>
              <a:gd name="connsiteX1530" fmla="*/ 2617841 w 2886602"/>
              <a:gd name="connsiteY1530" fmla="*/ 1467484 h 2643874"/>
              <a:gd name="connsiteX1531" fmla="*/ 2612886 w 2886602"/>
              <a:gd name="connsiteY1531" fmla="*/ 1482437 h 2643874"/>
              <a:gd name="connsiteX1532" fmla="*/ 2617841 w 2886602"/>
              <a:gd name="connsiteY1532" fmla="*/ 1472509 h 2643874"/>
              <a:gd name="connsiteX1533" fmla="*/ 2617841 w 2886602"/>
              <a:gd name="connsiteY1533" fmla="*/ 1467484 h 2643874"/>
              <a:gd name="connsiteX1534" fmla="*/ 226043 w 2886602"/>
              <a:gd name="connsiteY1534" fmla="*/ 1467484 h 2643874"/>
              <a:gd name="connsiteX1535" fmla="*/ 221088 w 2886602"/>
              <a:gd name="connsiteY1535" fmla="*/ 1472509 h 2643874"/>
              <a:gd name="connsiteX1536" fmla="*/ 226043 w 2886602"/>
              <a:gd name="connsiteY1536" fmla="*/ 1467484 h 2643874"/>
              <a:gd name="connsiteX1537" fmla="*/ 2475761 w 2886602"/>
              <a:gd name="connsiteY1537" fmla="*/ 1467116 h 2643874"/>
              <a:gd name="connsiteX1538" fmla="*/ 2475761 w 2886602"/>
              <a:gd name="connsiteY1538" fmla="*/ 1467116 h 2643874"/>
              <a:gd name="connsiteX1539" fmla="*/ 151053 w 2886602"/>
              <a:gd name="connsiteY1539" fmla="*/ 1461724 h 2643874"/>
              <a:gd name="connsiteX1540" fmla="*/ 146098 w 2886602"/>
              <a:gd name="connsiteY1540" fmla="*/ 1466749 h 2643874"/>
              <a:gd name="connsiteX1541" fmla="*/ 151053 w 2886602"/>
              <a:gd name="connsiteY1541" fmla="*/ 1461724 h 2643874"/>
              <a:gd name="connsiteX1542" fmla="*/ 2099469 w 2886602"/>
              <a:gd name="connsiteY1542" fmla="*/ 1459027 h 2643874"/>
              <a:gd name="connsiteX1543" fmla="*/ 2094648 w 2886602"/>
              <a:gd name="connsiteY1543" fmla="*/ 1478882 h 2643874"/>
              <a:gd name="connsiteX1544" fmla="*/ 2084739 w 2886602"/>
              <a:gd name="connsiteY1544" fmla="*/ 1483785 h 2643874"/>
              <a:gd name="connsiteX1545" fmla="*/ 2099469 w 2886602"/>
              <a:gd name="connsiteY1545" fmla="*/ 1488810 h 2643874"/>
              <a:gd name="connsiteX1546" fmla="*/ 2104424 w 2886602"/>
              <a:gd name="connsiteY1546" fmla="*/ 1468955 h 2643874"/>
              <a:gd name="connsiteX1547" fmla="*/ 2124242 w 2886602"/>
              <a:gd name="connsiteY1547" fmla="*/ 1473857 h 2643874"/>
              <a:gd name="connsiteX1548" fmla="*/ 2099469 w 2886602"/>
              <a:gd name="connsiteY1548" fmla="*/ 1459027 h 2643874"/>
              <a:gd name="connsiteX1549" fmla="*/ 2000508 w 2886602"/>
              <a:gd name="connsiteY1549" fmla="*/ 1449100 h 2643874"/>
              <a:gd name="connsiteX1550" fmla="*/ 1985778 w 2886602"/>
              <a:gd name="connsiteY1550" fmla="*/ 1459027 h 2643874"/>
              <a:gd name="connsiteX1551" fmla="*/ 1995687 w 2886602"/>
              <a:gd name="connsiteY1551" fmla="*/ 1468955 h 2643874"/>
              <a:gd name="connsiteX1552" fmla="*/ 2000508 w 2886602"/>
              <a:gd name="connsiteY1552" fmla="*/ 1449100 h 2643874"/>
              <a:gd name="connsiteX1553" fmla="*/ 2015372 w 2886602"/>
              <a:gd name="connsiteY1553" fmla="*/ 1439172 h 2643874"/>
              <a:gd name="connsiteX1554" fmla="*/ 2005597 w 2886602"/>
              <a:gd name="connsiteY1554" fmla="*/ 1444074 h 2643874"/>
              <a:gd name="connsiteX1555" fmla="*/ 2000508 w 2886602"/>
              <a:gd name="connsiteY1555" fmla="*/ 1478882 h 2643874"/>
              <a:gd name="connsiteX1556" fmla="*/ 1995687 w 2886602"/>
              <a:gd name="connsiteY1556" fmla="*/ 1478882 h 2643874"/>
              <a:gd name="connsiteX1557" fmla="*/ 2000508 w 2886602"/>
              <a:gd name="connsiteY1557" fmla="*/ 1478882 h 2643874"/>
              <a:gd name="connsiteX1558" fmla="*/ 2010551 w 2886602"/>
              <a:gd name="connsiteY1558" fmla="*/ 1468955 h 2643874"/>
              <a:gd name="connsiteX1559" fmla="*/ 2025282 w 2886602"/>
              <a:gd name="connsiteY1559" fmla="*/ 1454002 h 2643874"/>
              <a:gd name="connsiteX1560" fmla="*/ 2015372 w 2886602"/>
              <a:gd name="connsiteY1560" fmla="*/ 1439172 h 2643874"/>
              <a:gd name="connsiteX1561" fmla="*/ 1901413 w 2886602"/>
              <a:gd name="connsiteY1561" fmla="*/ 1439172 h 2643874"/>
              <a:gd name="connsiteX1562" fmla="*/ 1891504 w 2886602"/>
              <a:gd name="connsiteY1562" fmla="*/ 1454002 h 2643874"/>
              <a:gd name="connsiteX1563" fmla="*/ 1916278 w 2886602"/>
              <a:gd name="connsiteY1563" fmla="*/ 1463930 h 2643874"/>
              <a:gd name="connsiteX1564" fmla="*/ 1901413 w 2886602"/>
              <a:gd name="connsiteY1564" fmla="*/ 1439172 h 2643874"/>
              <a:gd name="connsiteX1565" fmla="*/ 1881193 w 2886602"/>
              <a:gd name="connsiteY1565" fmla="*/ 1438314 h 2643874"/>
              <a:gd name="connsiteX1566" fmla="*/ 1876640 w 2886602"/>
              <a:gd name="connsiteY1566" fmla="*/ 1444074 h 2643874"/>
              <a:gd name="connsiteX1567" fmla="*/ 1875033 w 2886602"/>
              <a:gd name="connsiteY1567" fmla="*/ 1444074 h 2643874"/>
              <a:gd name="connsiteX1568" fmla="*/ 1866864 w 2886602"/>
              <a:gd name="connsiteY1568" fmla="*/ 1444074 h 2643874"/>
              <a:gd name="connsiteX1569" fmla="*/ 1865257 w 2886602"/>
              <a:gd name="connsiteY1569" fmla="*/ 1461601 h 2643874"/>
              <a:gd name="connsiteX1570" fmla="*/ 1865525 w 2886602"/>
              <a:gd name="connsiteY1570" fmla="*/ 1461356 h 2643874"/>
              <a:gd name="connsiteX1571" fmla="*/ 1875434 w 2886602"/>
              <a:gd name="connsiteY1571" fmla="*/ 1471283 h 2643874"/>
              <a:gd name="connsiteX1572" fmla="*/ 1860570 w 2886602"/>
              <a:gd name="connsiteY1572" fmla="*/ 1471283 h 2643874"/>
              <a:gd name="connsiteX1573" fmla="*/ 1863784 w 2886602"/>
              <a:gd name="connsiteY1573" fmla="*/ 1464297 h 2643874"/>
              <a:gd name="connsiteX1574" fmla="*/ 1827226 w 2886602"/>
              <a:gd name="connsiteY1574" fmla="*/ 1498615 h 2643874"/>
              <a:gd name="connsiteX1575" fmla="*/ 1812362 w 2886602"/>
              <a:gd name="connsiteY1575" fmla="*/ 1528398 h 2643874"/>
              <a:gd name="connsiteX1576" fmla="*/ 1842090 w 2886602"/>
              <a:gd name="connsiteY1576" fmla="*/ 1518470 h 2643874"/>
              <a:gd name="connsiteX1577" fmla="*/ 1847045 w 2886602"/>
              <a:gd name="connsiteY1577" fmla="*/ 1508543 h 2643874"/>
              <a:gd name="connsiteX1578" fmla="*/ 1866864 w 2886602"/>
              <a:gd name="connsiteY1578" fmla="*/ 1503640 h 2643874"/>
              <a:gd name="connsiteX1579" fmla="*/ 1871819 w 2886602"/>
              <a:gd name="connsiteY1579" fmla="*/ 1493712 h 2643874"/>
              <a:gd name="connsiteX1580" fmla="*/ 1896459 w 2886602"/>
              <a:gd name="connsiteY1580" fmla="*/ 1483785 h 2643874"/>
              <a:gd name="connsiteX1581" fmla="*/ 1886549 w 2886602"/>
              <a:gd name="connsiteY1581" fmla="*/ 1459027 h 2643874"/>
              <a:gd name="connsiteX1582" fmla="*/ 1881193 w 2886602"/>
              <a:gd name="connsiteY1582" fmla="*/ 1438314 h 2643874"/>
              <a:gd name="connsiteX1583" fmla="*/ 2030236 w 2886602"/>
              <a:gd name="connsiteY1583" fmla="*/ 1429244 h 2643874"/>
              <a:gd name="connsiteX1584" fmla="*/ 2025282 w 2886602"/>
              <a:gd name="connsiteY1584" fmla="*/ 1434147 h 2643874"/>
              <a:gd name="connsiteX1585" fmla="*/ 2025282 w 2886602"/>
              <a:gd name="connsiteY1585" fmla="*/ 1444074 h 2643874"/>
              <a:gd name="connsiteX1586" fmla="*/ 2030236 w 2886602"/>
              <a:gd name="connsiteY1586" fmla="*/ 1429244 h 2643874"/>
              <a:gd name="connsiteX1587" fmla="*/ 2777330 w 2886602"/>
              <a:gd name="connsiteY1587" fmla="*/ 1424097 h 2643874"/>
              <a:gd name="connsiteX1588" fmla="*/ 2767421 w 2886602"/>
              <a:gd name="connsiteY1588" fmla="*/ 1458537 h 2643874"/>
              <a:gd name="connsiteX1589" fmla="*/ 2767421 w 2886602"/>
              <a:gd name="connsiteY1589" fmla="*/ 1468464 h 2643874"/>
              <a:gd name="connsiteX1590" fmla="*/ 2757511 w 2886602"/>
              <a:gd name="connsiteY1590" fmla="*/ 1498247 h 2643874"/>
              <a:gd name="connsiteX1591" fmla="*/ 2673281 w 2886602"/>
              <a:gd name="connsiteY1591" fmla="*/ 1562715 h 2643874"/>
              <a:gd name="connsiteX1592" fmla="*/ 2683324 w 2886602"/>
              <a:gd name="connsiteY1592" fmla="*/ 1537958 h 2643874"/>
              <a:gd name="connsiteX1593" fmla="*/ 2703143 w 2886602"/>
              <a:gd name="connsiteY1593" fmla="*/ 1533055 h 2643874"/>
              <a:gd name="connsiteX1594" fmla="*/ 2722962 w 2886602"/>
              <a:gd name="connsiteY1594" fmla="*/ 1508175 h 2643874"/>
              <a:gd name="connsiteX1595" fmla="*/ 2732738 w 2886602"/>
              <a:gd name="connsiteY1595" fmla="*/ 1478392 h 2643874"/>
              <a:gd name="connsiteX1596" fmla="*/ 2752556 w 2886602"/>
              <a:gd name="connsiteY1596" fmla="*/ 1478392 h 2643874"/>
              <a:gd name="connsiteX1597" fmla="*/ 2757511 w 2886602"/>
              <a:gd name="connsiteY1597" fmla="*/ 1453634 h 2643874"/>
              <a:gd name="connsiteX1598" fmla="*/ 2777330 w 2886602"/>
              <a:gd name="connsiteY1598" fmla="*/ 1424097 h 2643874"/>
              <a:gd name="connsiteX1599" fmla="*/ 1911323 w 2886602"/>
              <a:gd name="connsiteY1599" fmla="*/ 1409389 h 2643874"/>
              <a:gd name="connsiteX1600" fmla="*/ 1901413 w 2886602"/>
              <a:gd name="connsiteY1600" fmla="*/ 1414292 h 2643874"/>
              <a:gd name="connsiteX1601" fmla="*/ 1911323 w 2886602"/>
              <a:gd name="connsiteY1601" fmla="*/ 1409389 h 2643874"/>
              <a:gd name="connsiteX1602" fmla="*/ 2129197 w 2886602"/>
              <a:gd name="connsiteY1602" fmla="*/ 1404609 h 2643874"/>
              <a:gd name="connsiteX1603" fmla="*/ 2099469 w 2886602"/>
              <a:gd name="connsiteY1603" fmla="*/ 1429244 h 2643874"/>
              <a:gd name="connsiteX1604" fmla="*/ 2104424 w 2886602"/>
              <a:gd name="connsiteY1604" fmla="*/ 1439172 h 2643874"/>
              <a:gd name="connsiteX1605" fmla="*/ 2124242 w 2886602"/>
              <a:gd name="connsiteY1605" fmla="*/ 1449100 h 2643874"/>
              <a:gd name="connsiteX1606" fmla="*/ 2129197 w 2886602"/>
              <a:gd name="connsiteY1606" fmla="*/ 1459027 h 2643874"/>
              <a:gd name="connsiteX1607" fmla="*/ 2124242 w 2886602"/>
              <a:gd name="connsiteY1607" fmla="*/ 1429244 h 2643874"/>
              <a:gd name="connsiteX1608" fmla="*/ 2129197 w 2886602"/>
              <a:gd name="connsiteY1608" fmla="*/ 1404609 h 2643874"/>
              <a:gd name="connsiteX1609" fmla="*/ 1921232 w 2886602"/>
              <a:gd name="connsiteY1609" fmla="*/ 1404609 h 2643874"/>
              <a:gd name="connsiteX1610" fmla="*/ 1916278 w 2886602"/>
              <a:gd name="connsiteY1610" fmla="*/ 1409389 h 2643874"/>
              <a:gd name="connsiteX1611" fmla="*/ 1921232 w 2886602"/>
              <a:gd name="connsiteY1611" fmla="*/ 1404609 h 2643874"/>
              <a:gd name="connsiteX1612" fmla="*/ 191494 w 2886602"/>
              <a:gd name="connsiteY1612" fmla="*/ 1398236 h 2643874"/>
              <a:gd name="connsiteX1613" fmla="*/ 186539 w 2886602"/>
              <a:gd name="connsiteY1613" fmla="*/ 1403261 h 2643874"/>
              <a:gd name="connsiteX1614" fmla="*/ 191494 w 2886602"/>
              <a:gd name="connsiteY1614" fmla="*/ 1398236 h 2643874"/>
              <a:gd name="connsiteX1615" fmla="*/ 2459022 w 2886602"/>
              <a:gd name="connsiteY1615" fmla="*/ 1391495 h 2643874"/>
              <a:gd name="connsiteX1616" fmla="*/ 2456210 w 2886602"/>
              <a:gd name="connsiteY1616" fmla="*/ 1394682 h 2643874"/>
              <a:gd name="connsiteX1617" fmla="*/ 2461031 w 2886602"/>
              <a:gd name="connsiteY1617" fmla="*/ 1394682 h 2643874"/>
              <a:gd name="connsiteX1618" fmla="*/ 2459022 w 2886602"/>
              <a:gd name="connsiteY1618" fmla="*/ 1391495 h 2643874"/>
              <a:gd name="connsiteX1619" fmla="*/ 1931142 w 2886602"/>
              <a:gd name="connsiteY1619" fmla="*/ 1389779 h 2643874"/>
              <a:gd name="connsiteX1620" fmla="*/ 1931142 w 2886602"/>
              <a:gd name="connsiteY1620" fmla="*/ 1399707 h 2643874"/>
              <a:gd name="connsiteX1621" fmla="*/ 1941051 w 2886602"/>
              <a:gd name="connsiteY1621" fmla="*/ 1404609 h 2643874"/>
              <a:gd name="connsiteX1622" fmla="*/ 1931142 w 2886602"/>
              <a:gd name="connsiteY1622" fmla="*/ 1389779 h 2643874"/>
              <a:gd name="connsiteX1623" fmla="*/ 2116074 w 2886602"/>
              <a:gd name="connsiteY1623" fmla="*/ 1386715 h 2643874"/>
              <a:gd name="connsiteX1624" fmla="*/ 2114333 w 2886602"/>
              <a:gd name="connsiteY1624" fmla="*/ 1389779 h 2643874"/>
              <a:gd name="connsiteX1625" fmla="*/ 2124242 w 2886602"/>
              <a:gd name="connsiteY1625" fmla="*/ 1389779 h 2643874"/>
              <a:gd name="connsiteX1626" fmla="*/ 2116074 w 2886602"/>
              <a:gd name="connsiteY1626" fmla="*/ 1386715 h 2643874"/>
              <a:gd name="connsiteX1627" fmla="*/ 2084739 w 2886602"/>
              <a:gd name="connsiteY1627" fmla="*/ 1384754 h 2643874"/>
              <a:gd name="connsiteX1628" fmla="*/ 2079784 w 2886602"/>
              <a:gd name="connsiteY1628" fmla="*/ 1389779 h 2643874"/>
              <a:gd name="connsiteX1629" fmla="*/ 2084739 w 2886602"/>
              <a:gd name="connsiteY1629" fmla="*/ 1384754 h 2643874"/>
              <a:gd name="connsiteX1630" fmla="*/ 2106030 w 2886602"/>
              <a:gd name="connsiteY1630" fmla="*/ 1381200 h 2643874"/>
              <a:gd name="connsiteX1631" fmla="*/ 2104424 w 2886602"/>
              <a:gd name="connsiteY1631" fmla="*/ 1384754 h 2643874"/>
              <a:gd name="connsiteX1632" fmla="*/ 2109378 w 2886602"/>
              <a:gd name="connsiteY1632" fmla="*/ 1389779 h 2643874"/>
              <a:gd name="connsiteX1633" fmla="*/ 2106030 w 2886602"/>
              <a:gd name="connsiteY1633" fmla="*/ 1381200 h 2643874"/>
              <a:gd name="connsiteX1634" fmla="*/ 2347072 w 2886602"/>
              <a:gd name="connsiteY1634" fmla="*/ 1379851 h 2643874"/>
              <a:gd name="connsiteX1635" fmla="*/ 2342385 w 2886602"/>
              <a:gd name="connsiteY1635" fmla="*/ 1399707 h 2643874"/>
              <a:gd name="connsiteX1636" fmla="*/ 2352294 w 2886602"/>
              <a:gd name="connsiteY1636" fmla="*/ 1399707 h 2643874"/>
              <a:gd name="connsiteX1637" fmla="*/ 2356981 w 2886602"/>
              <a:gd name="connsiteY1637" fmla="*/ 1394682 h 2643874"/>
              <a:gd name="connsiteX1638" fmla="*/ 2347072 w 2886602"/>
              <a:gd name="connsiteY1638" fmla="*/ 1379851 h 2643874"/>
              <a:gd name="connsiteX1639" fmla="*/ 215464 w 2886602"/>
              <a:gd name="connsiteY1639" fmla="*/ 1378013 h 2643874"/>
              <a:gd name="connsiteX1640" fmla="*/ 210509 w 2886602"/>
              <a:gd name="connsiteY1640" fmla="*/ 1397868 h 2643874"/>
              <a:gd name="connsiteX1641" fmla="*/ 200600 w 2886602"/>
              <a:gd name="connsiteY1641" fmla="*/ 1397868 h 2643874"/>
              <a:gd name="connsiteX1642" fmla="*/ 215464 w 2886602"/>
              <a:gd name="connsiteY1642" fmla="*/ 1378013 h 2643874"/>
              <a:gd name="connsiteX1643" fmla="*/ 2799693 w 2886602"/>
              <a:gd name="connsiteY1643" fmla="*/ 1375071 h 2643874"/>
              <a:gd name="connsiteX1644" fmla="*/ 2797417 w 2886602"/>
              <a:gd name="connsiteY1644" fmla="*/ 1378381 h 2643874"/>
              <a:gd name="connsiteX1645" fmla="*/ 2797417 w 2886602"/>
              <a:gd name="connsiteY1645" fmla="*/ 1378013 h 2643874"/>
              <a:gd name="connsiteX1646" fmla="*/ 2799693 w 2886602"/>
              <a:gd name="connsiteY1646" fmla="*/ 1375071 h 2643874"/>
              <a:gd name="connsiteX1647" fmla="*/ 2024880 w 2886602"/>
              <a:gd name="connsiteY1647" fmla="*/ 1375071 h 2643874"/>
              <a:gd name="connsiteX1648" fmla="*/ 2024880 w 2886602"/>
              <a:gd name="connsiteY1648" fmla="*/ 1404609 h 2643874"/>
              <a:gd name="connsiteX1649" fmla="*/ 1990331 w 2886602"/>
              <a:gd name="connsiteY1649" fmla="*/ 1424464 h 2643874"/>
              <a:gd name="connsiteX1650" fmla="*/ 1990331 w 2886602"/>
              <a:gd name="connsiteY1650" fmla="*/ 1424219 h 2643874"/>
              <a:gd name="connsiteX1651" fmla="*/ 2000106 w 2886602"/>
              <a:gd name="connsiteY1651" fmla="*/ 1389902 h 2643874"/>
              <a:gd name="connsiteX1652" fmla="*/ 2005061 w 2886602"/>
              <a:gd name="connsiteY1652" fmla="*/ 1399707 h 2643874"/>
              <a:gd name="connsiteX1653" fmla="*/ 2024880 w 2886602"/>
              <a:gd name="connsiteY1653" fmla="*/ 1375071 h 2643874"/>
              <a:gd name="connsiteX1654" fmla="*/ 203010 w 2886602"/>
              <a:gd name="connsiteY1654" fmla="*/ 1372253 h 2643874"/>
              <a:gd name="connsiteX1655" fmla="*/ 198056 w 2886602"/>
              <a:gd name="connsiteY1655" fmla="*/ 1377278 h 2643874"/>
              <a:gd name="connsiteX1656" fmla="*/ 203010 w 2886602"/>
              <a:gd name="connsiteY1656" fmla="*/ 1372253 h 2643874"/>
              <a:gd name="connsiteX1657" fmla="*/ 2117145 w 2886602"/>
              <a:gd name="connsiteY1657" fmla="*/ 1366737 h 2643874"/>
              <a:gd name="connsiteX1658" fmla="*/ 2114333 w 2886602"/>
              <a:gd name="connsiteY1658" fmla="*/ 1369924 h 2643874"/>
              <a:gd name="connsiteX1659" fmla="*/ 2119288 w 2886602"/>
              <a:gd name="connsiteY1659" fmla="*/ 1369924 h 2643874"/>
              <a:gd name="connsiteX1660" fmla="*/ 2117145 w 2886602"/>
              <a:gd name="connsiteY1660" fmla="*/ 1366737 h 2643874"/>
              <a:gd name="connsiteX1661" fmla="*/ 2555304 w 2886602"/>
              <a:gd name="connsiteY1661" fmla="*/ 1364899 h 2643874"/>
              <a:gd name="connsiteX1662" fmla="*/ 2530531 w 2886602"/>
              <a:gd name="connsiteY1662" fmla="*/ 1389779 h 2643874"/>
              <a:gd name="connsiteX1663" fmla="*/ 2525576 w 2886602"/>
              <a:gd name="connsiteY1663" fmla="*/ 1389779 h 2643874"/>
              <a:gd name="connsiteX1664" fmla="*/ 2510578 w 2886602"/>
              <a:gd name="connsiteY1664" fmla="*/ 1394682 h 2643874"/>
              <a:gd name="connsiteX1665" fmla="*/ 2485804 w 2886602"/>
              <a:gd name="connsiteY1665" fmla="*/ 1429244 h 2643874"/>
              <a:gd name="connsiteX1666" fmla="*/ 2480849 w 2886602"/>
              <a:gd name="connsiteY1666" fmla="*/ 1444074 h 2643874"/>
              <a:gd name="connsiteX1667" fmla="*/ 2475895 w 2886602"/>
              <a:gd name="connsiteY1667" fmla="*/ 1454002 h 2643874"/>
              <a:gd name="connsiteX1668" fmla="*/ 2456210 w 2886602"/>
              <a:gd name="connsiteY1668" fmla="*/ 1463930 h 2643874"/>
              <a:gd name="connsiteX1669" fmla="*/ 2456210 w 2886602"/>
              <a:gd name="connsiteY1669" fmla="*/ 1473857 h 2643874"/>
              <a:gd name="connsiteX1670" fmla="*/ 2451255 w 2886602"/>
              <a:gd name="connsiteY1670" fmla="*/ 1503640 h 2643874"/>
              <a:gd name="connsiteX1671" fmla="*/ 2461031 w 2886602"/>
              <a:gd name="connsiteY1671" fmla="*/ 1508543 h 2643874"/>
              <a:gd name="connsiteX1672" fmla="*/ 2441346 w 2886602"/>
              <a:gd name="connsiteY1672" fmla="*/ 1518470 h 2643874"/>
              <a:gd name="connsiteX1673" fmla="*/ 2421527 w 2886602"/>
              <a:gd name="connsiteY1673" fmla="*/ 1533423 h 2643874"/>
              <a:gd name="connsiteX1674" fmla="*/ 2401708 w 2886602"/>
              <a:gd name="connsiteY1674" fmla="*/ 1577791 h 2643874"/>
              <a:gd name="connsiteX1675" fmla="*/ 2362204 w 2886602"/>
              <a:gd name="connsiteY1675" fmla="*/ 1587718 h 2643874"/>
              <a:gd name="connsiteX1676" fmla="*/ 2356981 w 2886602"/>
              <a:gd name="connsiteY1676" fmla="*/ 1612599 h 2643874"/>
              <a:gd name="connsiteX1677" fmla="*/ 2327521 w 2886602"/>
              <a:gd name="connsiteY1677" fmla="*/ 1637356 h 2643874"/>
              <a:gd name="connsiteX1678" fmla="*/ 2322566 w 2886602"/>
              <a:gd name="connsiteY1678" fmla="*/ 1656966 h 2643874"/>
              <a:gd name="connsiteX1679" fmla="*/ 2332475 w 2886602"/>
              <a:gd name="connsiteY1679" fmla="*/ 1656966 h 2643874"/>
              <a:gd name="connsiteX1680" fmla="*/ 2342385 w 2886602"/>
              <a:gd name="connsiteY1680" fmla="*/ 1656966 h 2643874"/>
              <a:gd name="connsiteX1681" fmla="*/ 2332475 w 2886602"/>
              <a:gd name="connsiteY1681" fmla="*/ 1666894 h 2643874"/>
              <a:gd name="connsiteX1682" fmla="*/ 2327521 w 2886602"/>
              <a:gd name="connsiteY1682" fmla="*/ 1676822 h 2643874"/>
              <a:gd name="connsiteX1683" fmla="*/ 2316406 w 2886602"/>
              <a:gd name="connsiteY1683" fmla="*/ 1686014 h 2643874"/>
              <a:gd name="connsiteX1684" fmla="*/ 2320959 w 2886602"/>
              <a:gd name="connsiteY1684" fmla="*/ 1686627 h 2643874"/>
              <a:gd name="connsiteX1685" fmla="*/ 2317343 w 2886602"/>
              <a:gd name="connsiteY1685" fmla="*/ 1686627 h 2643874"/>
              <a:gd name="connsiteX1686" fmla="*/ 2317611 w 2886602"/>
              <a:gd name="connsiteY1686" fmla="*/ 1686749 h 2643874"/>
              <a:gd name="connsiteX1687" fmla="*/ 2317611 w 2886602"/>
              <a:gd name="connsiteY1687" fmla="*/ 1701702 h 2643874"/>
              <a:gd name="connsiteX1688" fmla="*/ 2292703 w 2886602"/>
              <a:gd name="connsiteY1688" fmla="*/ 1721557 h 2643874"/>
              <a:gd name="connsiteX1689" fmla="*/ 2292703 w 2886602"/>
              <a:gd name="connsiteY1689" fmla="*/ 1756242 h 2643874"/>
              <a:gd name="connsiteX1690" fmla="*/ 2282794 w 2886602"/>
              <a:gd name="connsiteY1690" fmla="*/ 1785780 h 2643874"/>
              <a:gd name="connsiteX1691" fmla="*/ 2302613 w 2886602"/>
              <a:gd name="connsiteY1691" fmla="*/ 1746315 h 2643874"/>
              <a:gd name="connsiteX1692" fmla="*/ 2327521 w 2886602"/>
              <a:gd name="connsiteY1692" fmla="*/ 1721557 h 2643874"/>
              <a:gd name="connsiteX1693" fmla="*/ 2342385 w 2886602"/>
              <a:gd name="connsiteY1693" fmla="*/ 1736387 h 2643874"/>
              <a:gd name="connsiteX1694" fmla="*/ 2356981 w 2886602"/>
              <a:gd name="connsiteY1694" fmla="*/ 1696677 h 2643874"/>
              <a:gd name="connsiteX1695" fmla="*/ 2356981 w 2886602"/>
              <a:gd name="connsiteY1695" fmla="*/ 1676822 h 2643874"/>
              <a:gd name="connsiteX1696" fmla="*/ 2367024 w 2886602"/>
              <a:gd name="connsiteY1696" fmla="*/ 1686749 h 2643874"/>
              <a:gd name="connsiteX1697" fmla="*/ 2381889 w 2886602"/>
              <a:gd name="connsiteY1697" fmla="*/ 1647161 h 2643874"/>
              <a:gd name="connsiteX1698" fmla="*/ 2371979 w 2886602"/>
              <a:gd name="connsiteY1698" fmla="*/ 1632454 h 2643874"/>
              <a:gd name="connsiteX1699" fmla="*/ 2396753 w 2886602"/>
              <a:gd name="connsiteY1699" fmla="*/ 1637356 h 2643874"/>
              <a:gd name="connsiteX1700" fmla="*/ 2401708 w 2886602"/>
              <a:gd name="connsiteY1700" fmla="*/ 1612599 h 2643874"/>
              <a:gd name="connsiteX1701" fmla="*/ 2396753 w 2886602"/>
              <a:gd name="connsiteY1701" fmla="*/ 1701702 h 2643874"/>
              <a:gd name="connsiteX1702" fmla="*/ 2377068 w 2886602"/>
              <a:gd name="connsiteY1702" fmla="*/ 1731485 h 2643874"/>
              <a:gd name="connsiteX1703" fmla="*/ 2371979 w 2886602"/>
              <a:gd name="connsiteY1703" fmla="*/ 1731485 h 2643874"/>
              <a:gd name="connsiteX1704" fmla="*/ 2381889 w 2886602"/>
              <a:gd name="connsiteY1704" fmla="*/ 1746315 h 2643874"/>
              <a:gd name="connsiteX1705" fmla="*/ 2377068 w 2886602"/>
              <a:gd name="connsiteY1705" fmla="*/ 1731485 h 2643874"/>
              <a:gd name="connsiteX1706" fmla="*/ 2386843 w 2886602"/>
              <a:gd name="connsiteY1706" fmla="*/ 1726460 h 2643874"/>
              <a:gd name="connsiteX1707" fmla="*/ 2396753 w 2886602"/>
              <a:gd name="connsiteY1707" fmla="*/ 1731485 h 2643874"/>
              <a:gd name="connsiteX1708" fmla="*/ 2421527 w 2886602"/>
              <a:gd name="connsiteY1708" fmla="*/ 1671919 h 2643874"/>
              <a:gd name="connsiteX1709" fmla="*/ 2431436 w 2886602"/>
              <a:gd name="connsiteY1709" fmla="*/ 1681969 h 2643874"/>
              <a:gd name="connsiteX1710" fmla="*/ 2451255 w 2886602"/>
              <a:gd name="connsiteY1710" fmla="*/ 1637356 h 2643874"/>
              <a:gd name="connsiteX1711" fmla="*/ 2421527 w 2886602"/>
              <a:gd name="connsiteY1711" fmla="*/ 1652064 h 2643874"/>
              <a:gd name="connsiteX1712" fmla="*/ 2436391 w 2886602"/>
              <a:gd name="connsiteY1712" fmla="*/ 1627429 h 2643874"/>
              <a:gd name="connsiteX1713" fmla="*/ 2441346 w 2886602"/>
              <a:gd name="connsiteY1713" fmla="*/ 1602671 h 2643874"/>
              <a:gd name="connsiteX1714" fmla="*/ 2426481 w 2886602"/>
              <a:gd name="connsiteY1714" fmla="*/ 1597646 h 2643874"/>
              <a:gd name="connsiteX1715" fmla="*/ 2451255 w 2886602"/>
              <a:gd name="connsiteY1715" fmla="*/ 1577791 h 2643874"/>
              <a:gd name="connsiteX1716" fmla="*/ 2461031 w 2886602"/>
              <a:gd name="connsiteY1716" fmla="*/ 1572888 h 2643874"/>
              <a:gd name="connsiteX1717" fmla="*/ 2480849 w 2886602"/>
              <a:gd name="connsiteY1717" fmla="*/ 1582816 h 2643874"/>
              <a:gd name="connsiteX1718" fmla="*/ 2495714 w 2886602"/>
              <a:gd name="connsiteY1718" fmla="*/ 1553033 h 2643874"/>
              <a:gd name="connsiteX1719" fmla="*/ 2475895 w 2886602"/>
              <a:gd name="connsiteY1719" fmla="*/ 1538325 h 2643874"/>
              <a:gd name="connsiteX1720" fmla="*/ 2500668 w 2886602"/>
              <a:gd name="connsiteY1720" fmla="*/ 1548253 h 2643874"/>
              <a:gd name="connsiteX1721" fmla="*/ 2500668 w 2886602"/>
              <a:gd name="connsiteY1721" fmla="*/ 1523495 h 2643874"/>
              <a:gd name="connsiteX1722" fmla="*/ 2495714 w 2886602"/>
              <a:gd name="connsiteY1722" fmla="*/ 1523495 h 2643874"/>
              <a:gd name="connsiteX1723" fmla="*/ 2505623 w 2886602"/>
              <a:gd name="connsiteY1723" fmla="*/ 1493712 h 2643874"/>
              <a:gd name="connsiteX1724" fmla="*/ 2530531 w 2886602"/>
              <a:gd name="connsiteY1724" fmla="*/ 1493712 h 2643874"/>
              <a:gd name="connsiteX1725" fmla="*/ 2520487 w 2886602"/>
              <a:gd name="connsiteY1725" fmla="*/ 1478882 h 2643874"/>
              <a:gd name="connsiteX1726" fmla="*/ 2525576 w 2886602"/>
              <a:gd name="connsiteY1726" fmla="*/ 1459027 h 2643874"/>
              <a:gd name="connsiteX1727" fmla="*/ 2525576 w 2886602"/>
              <a:gd name="connsiteY1727" fmla="*/ 1459027 h 2643874"/>
              <a:gd name="connsiteX1728" fmla="*/ 2495714 w 2886602"/>
              <a:gd name="connsiteY1728" fmla="*/ 1459027 h 2643874"/>
              <a:gd name="connsiteX1729" fmla="*/ 2475895 w 2886602"/>
              <a:gd name="connsiteY1729" fmla="*/ 1468955 h 2643874"/>
              <a:gd name="connsiteX1730" fmla="*/ 2485804 w 2886602"/>
              <a:gd name="connsiteY1730" fmla="*/ 1459027 h 2643874"/>
              <a:gd name="connsiteX1731" fmla="*/ 2490759 w 2886602"/>
              <a:gd name="connsiteY1731" fmla="*/ 1439172 h 2643874"/>
              <a:gd name="connsiteX1732" fmla="*/ 2530531 w 2886602"/>
              <a:gd name="connsiteY1732" fmla="*/ 1389779 h 2643874"/>
              <a:gd name="connsiteX1733" fmla="*/ 2555304 w 2886602"/>
              <a:gd name="connsiteY1733" fmla="*/ 1364899 h 2643874"/>
              <a:gd name="connsiteX1734" fmla="*/ 2059965 w 2886602"/>
              <a:gd name="connsiteY1734" fmla="*/ 1364899 h 2643874"/>
              <a:gd name="connsiteX1735" fmla="*/ 2069874 w 2886602"/>
              <a:gd name="connsiteY1735" fmla="*/ 1399707 h 2643874"/>
              <a:gd name="connsiteX1736" fmla="*/ 2069874 w 2886602"/>
              <a:gd name="connsiteY1736" fmla="*/ 1364899 h 2643874"/>
              <a:gd name="connsiteX1737" fmla="*/ 2059965 w 2886602"/>
              <a:gd name="connsiteY1737" fmla="*/ 1364899 h 2643874"/>
              <a:gd name="connsiteX1738" fmla="*/ 2038941 w 2886602"/>
              <a:gd name="connsiteY1738" fmla="*/ 1363796 h 2643874"/>
              <a:gd name="connsiteX1739" fmla="*/ 2033986 w 2886602"/>
              <a:gd name="connsiteY1739" fmla="*/ 1368698 h 2643874"/>
              <a:gd name="connsiteX1740" fmla="*/ 2038941 w 2886602"/>
              <a:gd name="connsiteY1740" fmla="*/ 1363796 h 2643874"/>
              <a:gd name="connsiteX1741" fmla="*/ 2129197 w 2886602"/>
              <a:gd name="connsiteY1741" fmla="*/ 1359996 h 2643874"/>
              <a:gd name="connsiteX1742" fmla="*/ 2139107 w 2886602"/>
              <a:gd name="connsiteY1742" fmla="*/ 1379851 h 2643874"/>
              <a:gd name="connsiteX1743" fmla="*/ 2144061 w 2886602"/>
              <a:gd name="connsiteY1743" fmla="*/ 1364899 h 2643874"/>
              <a:gd name="connsiteX1744" fmla="*/ 2129197 w 2886602"/>
              <a:gd name="connsiteY1744" fmla="*/ 1359996 h 2643874"/>
              <a:gd name="connsiteX1745" fmla="*/ 2089693 w 2886602"/>
              <a:gd name="connsiteY1745" fmla="*/ 1354971 h 2643874"/>
              <a:gd name="connsiteX1746" fmla="*/ 2094648 w 2886602"/>
              <a:gd name="connsiteY1746" fmla="*/ 1379851 h 2643874"/>
              <a:gd name="connsiteX1747" fmla="*/ 2089693 w 2886602"/>
              <a:gd name="connsiteY1747" fmla="*/ 1354971 h 2643874"/>
              <a:gd name="connsiteX1748" fmla="*/ 2153971 w 2886602"/>
              <a:gd name="connsiteY1748" fmla="*/ 1350069 h 2643874"/>
              <a:gd name="connsiteX1749" fmla="*/ 2149016 w 2886602"/>
              <a:gd name="connsiteY1749" fmla="*/ 1354971 h 2643874"/>
              <a:gd name="connsiteX1750" fmla="*/ 2153971 w 2886602"/>
              <a:gd name="connsiteY1750" fmla="*/ 1350069 h 2643874"/>
              <a:gd name="connsiteX1751" fmla="*/ 2040146 w 2886602"/>
              <a:gd name="connsiteY1751" fmla="*/ 1345044 h 2643874"/>
              <a:gd name="connsiteX1752" fmla="*/ 1985778 w 2886602"/>
              <a:gd name="connsiteY1752" fmla="*/ 1399707 h 2643874"/>
              <a:gd name="connsiteX1753" fmla="*/ 1975868 w 2886602"/>
              <a:gd name="connsiteY1753" fmla="*/ 1394682 h 2643874"/>
              <a:gd name="connsiteX1754" fmla="*/ 1980823 w 2886602"/>
              <a:gd name="connsiteY1754" fmla="*/ 1404609 h 2643874"/>
              <a:gd name="connsiteX1755" fmla="*/ 1970914 w 2886602"/>
              <a:gd name="connsiteY1755" fmla="*/ 1404609 h 2643874"/>
              <a:gd name="connsiteX1756" fmla="*/ 1980823 w 2886602"/>
              <a:gd name="connsiteY1756" fmla="*/ 1434147 h 2643874"/>
              <a:gd name="connsiteX1757" fmla="*/ 1965959 w 2886602"/>
              <a:gd name="connsiteY1757" fmla="*/ 1454002 h 2643874"/>
              <a:gd name="connsiteX1758" fmla="*/ 1980823 w 2886602"/>
              <a:gd name="connsiteY1758" fmla="*/ 1454002 h 2643874"/>
              <a:gd name="connsiteX1759" fmla="*/ 1990732 w 2886602"/>
              <a:gd name="connsiteY1759" fmla="*/ 1434147 h 2643874"/>
              <a:gd name="connsiteX1760" fmla="*/ 2005597 w 2886602"/>
              <a:gd name="connsiteY1760" fmla="*/ 1434147 h 2643874"/>
              <a:gd name="connsiteX1761" fmla="*/ 2015372 w 2886602"/>
              <a:gd name="connsiteY1761" fmla="*/ 1424219 h 2643874"/>
              <a:gd name="connsiteX1762" fmla="*/ 2040146 w 2886602"/>
              <a:gd name="connsiteY1762" fmla="*/ 1419317 h 2643874"/>
              <a:gd name="connsiteX1763" fmla="*/ 2050055 w 2886602"/>
              <a:gd name="connsiteY1763" fmla="*/ 1389779 h 2643874"/>
              <a:gd name="connsiteX1764" fmla="*/ 2045101 w 2886602"/>
              <a:gd name="connsiteY1764" fmla="*/ 1364899 h 2643874"/>
              <a:gd name="connsiteX1765" fmla="*/ 2045101 w 2886602"/>
              <a:gd name="connsiteY1765" fmla="*/ 1350069 h 2643874"/>
              <a:gd name="connsiteX1766" fmla="*/ 2040146 w 2886602"/>
              <a:gd name="connsiteY1766" fmla="*/ 1345044 h 2643874"/>
              <a:gd name="connsiteX1767" fmla="*/ 2722158 w 2886602"/>
              <a:gd name="connsiteY1767" fmla="*/ 1343450 h 2643874"/>
              <a:gd name="connsiteX1768" fmla="*/ 2717204 w 2886602"/>
              <a:gd name="connsiteY1768" fmla="*/ 1348475 h 2643874"/>
              <a:gd name="connsiteX1769" fmla="*/ 2722158 w 2886602"/>
              <a:gd name="connsiteY1769" fmla="*/ 1343450 h 2643874"/>
              <a:gd name="connsiteX1770" fmla="*/ 2812817 w 2886602"/>
              <a:gd name="connsiteY1770" fmla="*/ 1343328 h 2643874"/>
              <a:gd name="connsiteX1771" fmla="*/ 2803175 w 2886602"/>
              <a:gd name="connsiteY1771" fmla="*/ 1348230 h 2643874"/>
              <a:gd name="connsiteX1772" fmla="*/ 2812817 w 2886602"/>
              <a:gd name="connsiteY1772" fmla="*/ 1343328 h 2643874"/>
              <a:gd name="connsiteX1773" fmla="*/ 2139508 w 2886602"/>
              <a:gd name="connsiteY1773" fmla="*/ 1335974 h 2643874"/>
              <a:gd name="connsiteX1774" fmla="*/ 2134152 w 2886602"/>
              <a:gd name="connsiteY1774" fmla="*/ 1340141 h 2643874"/>
              <a:gd name="connsiteX1775" fmla="*/ 2144061 w 2886602"/>
              <a:gd name="connsiteY1775" fmla="*/ 1340141 h 2643874"/>
              <a:gd name="connsiteX1776" fmla="*/ 2139508 w 2886602"/>
              <a:gd name="connsiteY1776" fmla="*/ 1335974 h 2643874"/>
              <a:gd name="connsiteX1777" fmla="*/ 237560 w 2886602"/>
              <a:gd name="connsiteY1777" fmla="*/ 1334993 h 2643874"/>
              <a:gd name="connsiteX1778" fmla="*/ 232605 w 2886602"/>
              <a:gd name="connsiteY1778" fmla="*/ 1339896 h 2643874"/>
              <a:gd name="connsiteX1779" fmla="*/ 237560 w 2886602"/>
              <a:gd name="connsiteY1779" fmla="*/ 1334993 h 2643874"/>
              <a:gd name="connsiteX1780" fmla="*/ 2555304 w 2886602"/>
              <a:gd name="connsiteY1780" fmla="*/ 1330213 h 2643874"/>
              <a:gd name="connsiteX1781" fmla="*/ 2555304 w 2886602"/>
              <a:gd name="connsiteY1781" fmla="*/ 1354971 h 2643874"/>
              <a:gd name="connsiteX1782" fmla="*/ 2555304 w 2886602"/>
              <a:gd name="connsiteY1782" fmla="*/ 1330213 h 2643874"/>
              <a:gd name="connsiteX1783" fmla="*/ 2233381 w 2886602"/>
              <a:gd name="connsiteY1783" fmla="*/ 1330213 h 2643874"/>
              <a:gd name="connsiteX1784" fmla="*/ 2228426 w 2886602"/>
              <a:gd name="connsiteY1784" fmla="*/ 1335116 h 2643874"/>
              <a:gd name="connsiteX1785" fmla="*/ 2233381 w 2886602"/>
              <a:gd name="connsiteY1785" fmla="*/ 1330213 h 2643874"/>
              <a:gd name="connsiteX1786" fmla="*/ 2114333 w 2886602"/>
              <a:gd name="connsiteY1786" fmla="*/ 1330213 h 2643874"/>
              <a:gd name="connsiteX1787" fmla="*/ 2119288 w 2886602"/>
              <a:gd name="connsiteY1787" fmla="*/ 1345044 h 2643874"/>
              <a:gd name="connsiteX1788" fmla="*/ 2124242 w 2886602"/>
              <a:gd name="connsiteY1788" fmla="*/ 1340141 h 2643874"/>
              <a:gd name="connsiteX1789" fmla="*/ 2114333 w 2886602"/>
              <a:gd name="connsiteY1789" fmla="*/ 1330213 h 2643874"/>
              <a:gd name="connsiteX1790" fmla="*/ 2059965 w 2886602"/>
              <a:gd name="connsiteY1790" fmla="*/ 1330213 h 2643874"/>
              <a:gd name="connsiteX1791" fmla="*/ 2050055 w 2886602"/>
              <a:gd name="connsiteY1791" fmla="*/ 1340141 h 2643874"/>
              <a:gd name="connsiteX1792" fmla="*/ 2055010 w 2886602"/>
              <a:gd name="connsiteY1792" fmla="*/ 1354971 h 2643874"/>
              <a:gd name="connsiteX1793" fmla="*/ 2069874 w 2886602"/>
              <a:gd name="connsiteY1793" fmla="*/ 1359996 h 2643874"/>
              <a:gd name="connsiteX1794" fmla="*/ 2074829 w 2886602"/>
              <a:gd name="connsiteY1794" fmla="*/ 1340141 h 2643874"/>
              <a:gd name="connsiteX1795" fmla="*/ 2084739 w 2886602"/>
              <a:gd name="connsiteY1795" fmla="*/ 1340141 h 2643874"/>
              <a:gd name="connsiteX1796" fmla="*/ 2084739 w 2886602"/>
              <a:gd name="connsiteY1796" fmla="*/ 1330213 h 2643874"/>
              <a:gd name="connsiteX1797" fmla="*/ 2074829 w 2886602"/>
              <a:gd name="connsiteY1797" fmla="*/ 1340141 h 2643874"/>
              <a:gd name="connsiteX1798" fmla="*/ 2059965 w 2886602"/>
              <a:gd name="connsiteY1798" fmla="*/ 1330213 h 2643874"/>
              <a:gd name="connsiteX1799" fmla="*/ 2231238 w 2886602"/>
              <a:gd name="connsiteY1799" fmla="*/ 1317099 h 2643874"/>
              <a:gd name="connsiteX1800" fmla="*/ 2228426 w 2886602"/>
              <a:gd name="connsiteY1800" fmla="*/ 1320286 h 2643874"/>
              <a:gd name="connsiteX1801" fmla="*/ 2233381 w 2886602"/>
              <a:gd name="connsiteY1801" fmla="*/ 1320286 h 2643874"/>
              <a:gd name="connsiteX1802" fmla="*/ 2231238 w 2886602"/>
              <a:gd name="connsiteY1802" fmla="*/ 1317099 h 2643874"/>
              <a:gd name="connsiteX1803" fmla="*/ 2565214 w 2886602"/>
              <a:gd name="connsiteY1803" fmla="*/ 1315383 h 2643874"/>
              <a:gd name="connsiteX1804" fmla="*/ 2560259 w 2886602"/>
              <a:gd name="connsiteY1804" fmla="*/ 1320286 h 2643874"/>
              <a:gd name="connsiteX1805" fmla="*/ 2565214 w 2886602"/>
              <a:gd name="connsiteY1805" fmla="*/ 1315383 h 2643874"/>
              <a:gd name="connsiteX1806" fmla="*/ 2347072 w 2886602"/>
              <a:gd name="connsiteY1806" fmla="*/ 1315383 h 2643874"/>
              <a:gd name="connsiteX1807" fmla="*/ 2342385 w 2886602"/>
              <a:gd name="connsiteY1807" fmla="*/ 1320286 h 2643874"/>
              <a:gd name="connsiteX1808" fmla="*/ 2347072 w 2886602"/>
              <a:gd name="connsiteY1808" fmla="*/ 1315383 h 2643874"/>
              <a:gd name="connsiteX1809" fmla="*/ 2736621 w 2886602"/>
              <a:gd name="connsiteY1809" fmla="*/ 1314770 h 2643874"/>
              <a:gd name="connsiteX1810" fmla="*/ 2731666 w 2886602"/>
              <a:gd name="connsiteY1810" fmla="*/ 1319673 h 2643874"/>
              <a:gd name="connsiteX1811" fmla="*/ 2736621 w 2886602"/>
              <a:gd name="connsiteY1811" fmla="*/ 1314770 h 2643874"/>
              <a:gd name="connsiteX1812" fmla="*/ 246264 w 2886602"/>
              <a:gd name="connsiteY1812" fmla="*/ 1314770 h 2643874"/>
              <a:gd name="connsiteX1813" fmla="*/ 241309 w 2886602"/>
              <a:gd name="connsiteY1813" fmla="*/ 1319673 h 2643874"/>
              <a:gd name="connsiteX1814" fmla="*/ 246264 w 2886602"/>
              <a:gd name="connsiteY1814" fmla="*/ 1314770 h 2643874"/>
              <a:gd name="connsiteX1815" fmla="*/ 2776928 w 2886602"/>
              <a:gd name="connsiteY1815" fmla="*/ 1309010 h 2643874"/>
              <a:gd name="connsiteX1816" fmla="*/ 2771974 w 2886602"/>
              <a:gd name="connsiteY1816" fmla="*/ 1313913 h 2643874"/>
              <a:gd name="connsiteX1817" fmla="*/ 2776928 w 2886602"/>
              <a:gd name="connsiteY1817" fmla="*/ 1309010 h 2643874"/>
              <a:gd name="connsiteX1818" fmla="*/ 185736 w 2886602"/>
              <a:gd name="connsiteY1818" fmla="*/ 1308765 h 2643874"/>
              <a:gd name="connsiteX1819" fmla="*/ 195645 w 2886602"/>
              <a:gd name="connsiteY1819" fmla="*/ 1313790 h 2643874"/>
              <a:gd name="connsiteX1820" fmla="*/ 190690 w 2886602"/>
              <a:gd name="connsiteY1820" fmla="*/ 1323718 h 2643874"/>
              <a:gd name="connsiteX1821" fmla="*/ 180781 w 2886602"/>
              <a:gd name="connsiteY1821" fmla="*/ 1338548 h 2643874"/>
              <a:gd name="connsiteX1822" fmla="*/ 185736 w 2886602"/>
              <a:gd name="connsiteY1822" fmla="*/ 1308765 h 2643874"/>
              <a:gd name="connsiteX1823" fmla="*/ 2451255 w 2886602"/>
              <a:gd name="connsiteY1823" fmla="*/ 1300676 h 2643874"/>
              <a:gd name="connsiteX1824" fmla="*/ 2446702 w 2886602"/>
              <a:gd name="connsiteY1824" fmla="*/ 1303372 h 2643874"/>
              <a:gd name="connsiteX1825" fmla="*/ 2445497 w 2886602"/>
              <a:gd name="connsiteY1825" fmla="*/ 1317712 h 2643874"/>
              <a:gd name="connsiteX1826" fmla="*/ 2445497 w 2886602"/>
              <a:gd name="connsiteY1826" fmla="*/ 1305456 h 2643874"/>
              <a:gd name="connsiteX1827" fmla="*/ 2441346 w 2886602"/>
              <a:gd name="connsiteY1827" fmla="*/ 1320286 h 2643874"/>
              <a:gd name="connsiteX1828" fmla="*/ 2436391 w 2886602"/>
              <a:gd name="connsiteY1828" fmla="*/ 1325188 h 2643874"/>
              <a:gd name="connsiteX1829" fmla="*/ 2446300 w 2886602"/>
              <a:gd name="connsiteY1829" fmla="*/ 1364899 h 2643874"/>
              <a:gd name="connsiteX1830" fmla="*/ 2461031 w 2886602"/>
              <a:gd name="connsiteY1830" fmla="*/ 1345044 h 2643874"/>
              <a:gd name="connsiteX1831" fmla="*/ 2461031 w 2886602"/>
              <a:gd name="connsiteY1831" fmla="*/ 1335116 h 2643874"/>
              <a:gd name="connsiteX1832" fmla="*/ 2470940 w 2886602"/>
              <a:gd name="connsiteY1832" fmla="*/ 1330213 h 2643874"/>
              <a:gd name="connsiteX1833" fmla="*/ 2475895 w 2886602"/>
              <a:gd name="connsiteY1833" fmla="*/ 1310358 h 2643874"/>
              <a:gd name="connsiteX1834" fmla="*/ 2480849 w 2886602"/>
              <a:gd name="connsiteY1834" fmla="*/ 1305456 h 2643874"/>
              <a:gd name="connsiteX1835" fmla="*/ 2465985 w 2886602"/>
              <a:gd name="connsiteY1835" fmla="*/ 1305456 h 2643874"/>
              <a:gd name="connsiteX1836" fmla="*/ 2461031 w 2886602"/>
              <a:gd name="connsiteY1836" fmla="*/ 1300676 h 2643874"/>
              <a:gd name="connsiteX1837" fmla="*/ 2456210 w 2886602"/>
              <a:gd name="connsiteY1837" fmla="*/ 1305456 h 2643874"/>
              <a:gd name="connsiteX1838" fmla="*/ 2451255 w 2886602"/>
              <a:gd name="connsiteY1838" fmla="*/ 1300676 h 2643874"/>
              <a:gd name="connsiteX1839" fmla="*/ 2318950 w 2886602"/>
              <a:gd name="connsiteY1839" fmla="*/ 1292341 h 2643874"/>
              <a:gd name="connsiteX1840" fmla="*/ 2317611 w 2886602"/>
              <a:gd name="connsiteY1840" fmla="*/ 1295651 h 2643874"/>
              <a:gd name="connsiteX1841" fmla="*/ 2322566 w 2886602"/>
              <a:gd name="connsiteY1841" fmla="*/ 1300676 h 2643874"/>
              <a:gd name="connsiteX1842" fmla="*/ 2318950 w 2886602"/>
              <a:gd name="connsiteY1842" fmla="*/ 1292341 h 2643874"/>
              <a:gd name="connsiteX1843" fmla="*/ 2475895 w 2886602"/>
              <a:gd name="connsiteY1843" fmla="*/ 1290503 h 2643874"/>
              <a:gd name="connsiteX1844" fmla="*/ 2470940 w 2886602"/>
              <a:gd name="connsiteY1844" fmla="*/ 1295651 h 2643874"/>
              <a:gd name="connsiteX1845" fmla="*/ 2475895 w 2886602"/>
              <a:gd name="connsiteY1845" fmla="*/ 1290503 h 2643874"/>
              <a:gd name="connsiteX1846" fmla="*/ 2287749 w 2886602"/>
              <a:gd name="connsiteY1846" fmla="*/ 1290503 h 2643874"/>
              <a:gd name="connsiteX1847" fmla="*/ 2282794 w 2886602"/>
              <a:gd name="connsiteY1847" fmla="*/ 1295651 h 2643874"/>
              <a:gd name="connsiteX1848" fmla="*/ 2287749 w 2886602"/>
              <a:gd name="connsiteY1848" fmla="*/ 1290503 h 2643874"/>
              <a:gd name="connsiteX1849" fmla="*/ 2238335 w 2886602"/>
              <a:gd name="connsiteY1849" fmla="*/ 1290503 h 2643874"/>
              <a:gd name="connsiteX1850" fmla="*/ 2248111 w 2886602"/>
              <a:gd name="connsiteY1850" fmla="*/ 1305456 h 2643874"/>
              <a:gd name="connsiteX1851" fmla="*/ 2248111 w 2886602"/>
              <a:gd name="connsiteY1851" fmla="*/ 1300676 h 2643874"/>
              <a:gd name="connsiteX1852" fmla="*/ 2248111 w 2886602"/>
              <a:gd name="connsiteY1852" fmla="*/ 1300676 h 2643874"/>
              <a:gd name="connsiteX1853" fmla="*/ 2238335 w 2886602"/>
              <a:gd name="connsiteY1853" fmla="*/ 1290503 h 2643874"/>
              <a:gd name="connsiteX1854" fmla="*/ 2228426 w 2886602"/>
              <a:gd name="connsiteY1854" fmla="*/ 1290503 h 2643874"/>
              <a:gd name="connsiteX1855" fmla="*/ 2223471 w 2886602"/>
              <a:gd name="connsiteY1855" fmla="*/ 1295651 h 2643874"/>
              <a:gd name="connsiteX1856" fmla="*/ 2228426 w 2886602"/>
              <a:gd name="connsiteY1856" fmla="*/ 1290503 h 2643874"/>
              <a:gd name="connsiteX1857" fmla="*/ 2188788 w 2886602"/>
              <a:gd name="connsiteY1857" fmla="*/ 1290503 h 2643874"/>
              <a:gd name="connsiteX1858" fmla="*/ 2188788 w 2886602"/>
              <a:gd name="connsiteY1858" fmla="*/ 1290503 h 2643874"/>
              <a:gd name="connsiteX1859" fmla="*/ 279742 w 2886602"/>
              <a:gd name="connsiteY1859" fmla="*/ 1287561 h 2643874"/>
              <a:gd name="connsiteX1860" fmla="*/ 277064 w 2886602"/>
              <a:gd name="connsiteY1860" fmla="*/ 1290503 h 2643874"/>
              <a:gd name="connsiteX1861" fmla="*/ 282018 w 2886602"/>
              <a:gd name="connsiteY1861" fmla="*/ 1290503 h 2643874"/>
              <a:gd name="connsiteX1862" fmla="*/ 279742 w 2886602"/>
              <a:gd name="connsiteY1862" fmla="*/ 1287561 h 2643874"/>
              <a:gd name="connsiteX1863" fmla="*/ 2208607 w 2886602"/>
              <a:gd name="connsiteY1863" fmla="*/ 1285723 h 2643874"/>
              <a:gd name="connsiteX1864" fmla="*/ 2208607 w 2886602"/>
              <a:gd name="connsiteY1864" fmla="*/ 1285723 h 2643874"/>
              <a:gd name="connsiteX1865" fmla="*/ 831592 w 2886602"/>
              <a:gd name="connsiteY1865" fmla="*/ 1285723 h 2643874"/>
              <a:gd name="connsiteX1866" fmla="*/ 826638 w 2886602"/>
              <a:gd name="connsiteY1866" fmla="*/ 1290503 h 2643874"/>
              <a:gd name="connsiteX1867" fmla="*/ 831592 w 2886602"/>
              <a:gd name="connsiteY1867" fmla="*/ 1285723 h 2643874"/>
              <a:gd name="connsiteX1868" fmla="*/ 2446300 w 2886602"/>
              <a:gd name="connsiteY1868" fmla="*/ 1275795 h 2643874"/>
              <a:gd name="connsiteX1869" fmla="*/ 2446300 w 2886602"/>
              <a:gd name="connsiteY1869" fmla="*/ 1280575 h 2643874"/>
              <a:gd name="connsiteX1870" fmla="*/ 2431436 w 2886602"/>
              <a:gd name="connsiteY1870" fmla="*/ 1285723 h 2643874"/>
              <a:gd name="connsiteX1871" fmla="*/ 2446300 w 2886602"/>
              <a:gd name="connsiteY1871" fmla="*/ 1275795 h 2643874"/>
              <a:gd name="connsiteX1872" fmla="*/ 2347072 w 2886602"/>
              <a:gd name="connsiteY1872" fmla="*/ 1275795 h 2643874"/>
              <a:gd name="connsiteX1873" fmla="*/ 2342385 w 2886602"/>
              <a:gd name="connsiteY1873" fmla="*/ 1290503 h 2643874"/>
              <a:gd name="connsiteX1874" fmla="*/ 2356981 w 2886602"/>
              <a:gd name="connsiteY1874" fmla="*/ 1290503 h 2643874"/>
              <a:gd name="connsiteX1875" fmla="*/ 2347072 w 2886602"/>
              <a:gd name="connsiteY1875" fmla="*/ 1275795 h 2643874"/>
              <a:gd name="connsiteX1876" fmla="*/ 2760725 w 2886602"/>
              <a:gd name="connsiteY1876" fmla="*/ 1268319 h 2643874"/>
              <a:gd name="connsiteX1877" fmla="*/ 2795408 w 2886602"/>
              <a:gd name="connsiteY1877" fmla="*/ 1283149 h 2643874"/>
              <a:gd name="connsiteX1878" fmla="*/ 2760725 w 2886602"/>
              <a:gd name="connsiteY1878" fmla="*/ 1283149 h 2643874"/>
              <a:gd name="connsiteX1879" fmla="*/ 2760725 w 2886602"/>
              <a:gd name="connsiteY1879" fmla="*/ 1288174 h 2643874"/>
              <a:gd name="connsiteX1880" fmla="*/ 2740772 w 2886602"/>
              <a:gd name="connsiteY1880" fmla="*/ 1293077 h 2643874"/>
              <a:gd name="connsiteX1881" fmla="*/ 2730863 w 2886602"/>
              <a:gd name="connsiteY1881" fmla="*/ 1283149 h 2643874"/>
              <a:gd name="connsiteX1882" fmla="*/ 2740772 w 2886602"/>
              <a:gd name="connsiteY1882" fmla="*/ 1273222 h 2643874"/>
              <a:gd name="connsiteX1883" fmla="*/ 2750682 w 2886602"/>
              <a:gd name="connsiteY1883" fmla="*/ 1278247 h 2643874"/>
              <a:gd name="connsiteX1884" fmla="*/ 2760725 w 2886602"/>
              <a:gd name="connsiteY1884" fmla="*/ 1268319 h 2643874"/>
              <a:gd name="connsiteX1885" fmla="*/ 2429293 w 2886602"/>
              <a:gd name="connsiteY1885" fmla="*/ 1267706 h 2643874"/>
              <a:gd name="connsiteX1886" fmla="*/ 2426481 w 2886602"/>
              <a:gd name="connsiteY1886" fmla="*/ 1270893 h 2643874"/>
              <a:gd name="connsiteX1887" fmla="*/ 2431436 w 2886602"/>
              <a:gd name="connsiteY1887" fmla="*/ 1270893 h 2643874"/>
              <a:gd name="connsiteX1888" fmla="*/ 2429293 w 2886602"/>
              <a:gd name="connsiteY1888" fmla="*/ 1267706 h 2643874"/>
              <a:gd name="connsiteX1889" fmla="*/ 2460763 w 2886602"/>
              <a:gd name="connsiteY1889" fmla="*/ 1264887 h 2643874"/>
              <a:gd name="connsiteX1890" fmla="*/ 2456210 w 2886602"/>
              <a:gd name="connsiteY1890" fmla="*/ 1270893 h 2643874"/>
              <a:gd name="connsiteX1891" fmla="*/ 2461031 w 2886602"/>
              <a:gd name="connsiteY1891" fmla="*/ 1280575 h 2643874"/>
              <a:gd name="connsiteX1892" fmla="*/ 2460763 w 2886602"/>
              <a:gd name="connsiteY1892" fmla="*/ 1264887 h 2643874"/>
              <a:gd name="connsiteX1893" fmla="*/ 2689082 w 2886602"/>
              <a:gd name="connsiteY1893" fmla="*/ 1260965 h 2643874"/>
              <a:gd name="connsiteX1894" fmla="*/ 2684128 w 2886602"/>
              <a:gd name="connsiteY1894" fmla="*/ 1265745 h 2643874"/>
              <a:gd name="connsiteX1895" fmla="*/ 2689082 w 2886602"/>
              <a:gd name="connsiteY1895" fmla="*/ 1260965 h 2643874"/>
              <a:gd name="connsiteX1896" fmla="*/ 316701 w 2886602"/>
              <a:gd name="connsiteY1896" fmla="*/ 1260965 h 2643874"/>
              <a:gd name="connsiteX1897" fmla="*/ 311747 w 2886602"/>
              <a:gd name="connsiteY1897" fmla="*/ 1265745 h 2643874"/>
              <a:gd name="connsiteX1898" fmla="*/ 316701 w 2886602"/>
              <a:gd name="connsiteY1898" fmla="*/ 1260965 h 2643874"/>
              <a:gd name="connsiteX1899" fmla="*/ 111549 w 2886602"/>
              <a:gd name="connsiteY1899" fmla="*/ 1252876 h 2643874"/>
              <a:gd name="connsiteX1900" fmla="*/ 108603 w 2886602"/>
              <a:gd name="connsiteY1900" fmla="*/ 1255940 h 2643874"/>
              <a:gd name="connsiteX1901" fmla="*/ 113557 w 2886602"/>
              <a:gd name="connsiteY1901" fmla="*/ 1255940 h 2643874"/>
              <a:gd name="connsiteX1902" fmla="*/ 111549 w 2886602"/>
              <a:gd name="connsiteY1902" fmla="*/ 1252876 h 2643874"/>
              <a:gd name="connsiteX1903" fmla="*/ 98559 w 2886602"/>
              <a:gd name="connsiteY1903" fmla="*/ 1251038 h 2643874"/>
              <a:gd name="connsiteX1904" fmla="*/ 88650 w 2886602"/>
              <a:gd name="connsiteY1904" fmla="*/ 1255940 h 2643874"/>
              <a:gd name="connsiteX1905" fmla="*/ 98559 w 2886602"/>
              <a:gd name="connsiteY1905" fmla="*/ 1251038 h 2643874"/>
              <a:gd name="connsiteX1906" fmla="*/ 162569 w 2886602"/>
              <a:gd name="connsiteY1906" fmla="*/ 1236575 h 2643874"/>
              <a:gd name="connsiteX1907" fmla="*/ 166854 w 2886602"/>
              <a:gd name="connsiteY1907" fmla="*/ 1240865 h 2643874"/>
              <a:gd name="connsiteX1908" fmla="*/ 156945 w 2886602"/>
              <a:gd name="connsiteY1908" fmla="*/ 1240865 h 2643874"/>
              <a:gd name="connsiteX1909" fmla="*/ 162569 w 2886602"/>
              <a:gd name="connsiteY1909" fmla="*/ 1236575 h 2643874"/>
              <a:gd name="connsiteX1910" fmla="*/ 2705286 w 2886602"/>
              <a:gd name="connsiteY1910" fmla="*/ 1233021 h 2643874"/>
              <a:gd name="connsiteX1911" fmla="*/ 2703946 w 2886602"/>
              <a:gd name="connsiteY1911" fmla="*/ 1236208 h 2643874"/>
              <a:gd name="connsiteX1912" fmla="*/ 2708901 w 2886602"/>
              <a:gd name="connsiteY1912" fmla="*/ 1241110 h 2643874"/>
              <a:gd name="connsiteX1913" fmla="*/ 2705286 w 2886602"/>
              <a:gd name="connsiteY1913" fmla="*/ 1233021 h 2643874"/>
              <a:gd name="connsiteX1914" fmla="*/ 860785 w 2886602"/>
              <a:gd name="connsiteY1914" fmla="*/ 1229957 h 2643874"/>
              <a:gd name="connsiteX1915" fmla="*/ 851545 w 2886602"/>
              <a:gd name="connsiteY1915" fmla="*/ 1251038 h 2643874"/>
              <a:gd name="connsiteX1916" fmla="*/ 861455 w 2886602"/>
              <a:gd name="connsiteY1916" fmla="*/ 1246013 h 2643874"/>
              <a:gd name="connsiteX1917" fmla="*/ 841636 w 2886602"/>
              <a:gd name="connsiteY1917" fmla="*/ 1275795 h 2643874"/>
              <a:gd name="connsiteX1918" fmla="*/ 876319 w 2886602"/>
              <a:gd name="connsiteY1918" fmla="*/ 1270893 h 2643874"/>
              <a:gd name="connsiteX1919" fmla="*/ 866409 w 2886602"/>
              <a:gd name="connsiteY1919" fmla="*/ 1231183 h 2643874"/>
              <a:gd name="connsiteX1920" fmla="*/ 860785 w 2886602"/>
              <a:gd name="connsiteY1920" fmla="*/ 1229957 h 2643874"/>
              <a:gd name="connsiteX1921" fmla="*/ 184129 w 2886602"/>
              <a:gd name="connsiteY1921" fmla="*/ 1222848 h 2643874"/>
              <a:gd name="connsiteX1922" fmla="*/ 182924 w 2886602"/>
              <a:gd name="connsiteY1922" fmla="*/ 1226280 h 2643874"/>
              <a:gd name="connsiteX1923" fmla="*/ 187878 w 2886602"/>
              <a:gd name="connsiteY1923" fmla="*/ 1231183 h 2643874"/>
              <a:gd name="connsiteX1924" fmla="*/ 184129 w 2886602"/>
              <a:gd name="connsiteY1924" fmla="*/ 1222848 h 2643874"/>
              <a:gd name="connsiteX1925" fmla="*/ 870561 w 2886602"/>
              <a:gd name="connsiteY1925" fmla="*/ 1210714 h 2643874"/>
              <a:gd name="connsiteX1926" fmla="*/ 866409 w 2886602"/>
              <a:gd name="connsiteY1926" fmla="*/ 1216352 h 2643874"/>
              <a:gd name="connsiteX1927" fmla="*/ 881006 w 2886602"/>
              <a:gd name="connsiteY1927" fmla="*/ 1226280 h 2643874"/>
              <a:gd name="connsiteX1928" fmla="*/ 870561 w 2886602"/>
              <a:gd name="connsiteY1928" fmla="*/ 1210714 h 2643874"/>
              <a:gd name="connsiteX1929" fmla="*/ 214527 w 2886602"/>
              <a:gd name="connsiteY1929" fmla="*/ 1208018 h 2643874"/>
              <a:gd name="connsiteX1930" fmla="*/ 216669 w 2886602"/>
              <a:gd name="connsiteY1930" fmla="*/ 1211205 h 2643874"/>
              <a:gd name="connsiteX1931" fmla="*/ 211715 w 2886602"/>
              <a:gd name="connsiteY1931" fmla="*/ 1211205 h 2643874"/>
              <a:gd name="connsiteX1932" fmla="*/ 214527 w 2886602"/>
              <a:gd name="connsiteY1932" fmla="*/ 1208018 h 2643874"/>
              <a:gd name="connsiteX1933" fmla="*/ 356205 w 2886602"/>
              <a:gd name="connsiteY1933" fmla="*/ 1201400 h 2643874"/>
              <a:gd name="connsiteX1934" fmla="*/ 351251 w 2886602"/>
              <a:gd name="connsiteY1934" fmla="*/ 1206425 h 2643874"/>
              <a:gd name="connsiteX1935" fmla="*/ 356205 w 2886602"/>
              <a:gd name="connsiteY1935" fmla="*/ 1201400 h 2643874"/>
              <a:gd name="connsiteX1936" fmla="*/ 752450 w 2886602"/>
              <a:gd name="connsiteY1936" fmla="*/ 1196497 h 2643874"/>
              <a:gd name="connsiteX1937" fmla="*/ 747496 w 2886602"/>
              <a:gd name="connsiteY1937" fmla="*/ 1201400 h 2643874"/>
              <a:gd name="connsiteX1938" fmla="*/ 752450 w 2886602"/>
              <a:gd name="connsiteY1938" fmla="*/ 1196497 h 2643874"/>
              <a:gd name="connsiteX1939" fmla="*/ 319648 w 2886602"/>
              <a:gd name="connsiteY1939" fmla="*/ 1196252 h 2643874"/>
              <a:gd name="connsiteX1940" fmla="*/ 309738 w 2886602"/>
              <a:gd name="connsiteY1940" fmla="*/ 1201277 h 2643874"/>
              <a:gd name="connsiteX1941" fmla="*/ 319648 w 2886602"/>
              <a:gd name="connsiteY1941" fmla="*/ 1196252 h 2643874"/>
              <a:gd name="connsiteX1942" fmla="*/ 271439 w 2886602"/>
              <a:gd name="connsiteY1942" fmla="*/ 1190492 h 2643874"/>
              <a:gd name="connsiteX1943" fmla="*/ 266485 w 2886602"/>
              <a:gd name="connsiteY1943" fmla="*/ 1210347 h 2643874"/>
              <a:gd name="connsiteX1944" fmla="*/ 271439 w 2886602"/>
              <a:gd name="connsiteY1944" fmla="*/ 1190492 h 2643874"/>
              <a:gd name="connsiteX1945" fmla="*/ 264878 w 2886602"/>
              <a:gd name="connsiteY1945" fmla="*/ 1190492 h 2643874"/>
              <a:gd name="connsiteX1946" fmla="*/ 254968 w 2886602"/>
              <a:gd name="connsiteY1946" fmla="*/ 1195517 h 2643874"/>
              <a:gd name="connsiteX1947" fmla="*/ 264878 w 2886602"/>
              <a:gd name="connsiteY1947" fmla="*/ 1190492 h 2643874"/>
              <a:gd name="connsiteX1948" fmla="*/ 601666 w 2886602"/>
              <a:gd name="connsiteY1948" fmla="*/ 1188531 h 2643874"/>
              <a:gd name="connsiteX1949" fmla="*/ 598854 w 2886602"/>
              <a:gd name="connsiteY1949" fmla="*/ 1191472 h 2643874"/>
              <a:gd name="connsiteX1950" fmla="*/ 603808 w 2886602"/>
              <a:gd name="connsiteY1950" fmla="*/ 1191472 h 2643874"/>
              <a:gd name="connsiteX1951" fmla="*/ 601666 w 2886602"/>
              <a:gd name="connsiteY1951" fmla="*/ 1188531 h 2643874"/>
              <a:gd name="connsiteX1952" fmla="*/ 182924 w 2886602"/>
              <a:gd name="connsiteY1952" fmla="*/ 1181790 h 2643874"/>
              <a:gd name="connsiteX1953" fmla="*/ 158150 w 2886602"/>
              <a:gd name="connsiteY1953" fmla="*/ 1186692 h 2643874"/>
              <a:gd name="connsiteX1954" fmla="*/ 148240 w 2886602"/>
              <a:gd name="connsiteY1954" fmla="*/ 1231183 h 2643874"/>
              <a:gd name="connsiteX1955" fmla="*/ 118512 w 2886602"/>
              <a:gd name="connsiteY1955" fmla="*/ 1246013 h 2643874"/>
              <a:gd name="connsiteX1956" fmla="*/ 118512 w 2886602"/>
              <a:gd name="connsiteY1956" fmla="*/ 1270893 h 2643874"/>
              <a:gd name="connsiteX1957" fmla="*/ 138331 w 2886602"/>
              <a:gd name="connsiteY1957" fmla="*/ 1260965 h 2643874"/>
              <a:gd name="connsiteX1958" fmla="*/ 173014 w 2886602"/>
              <a:gd name="connsiteY1958" fmla="*/ 1260965 h 2643874"/>
              <a:gd name="connsiteX1959" fmla="*/ 187878 w 2886602"/>
              <a:gd name="connsiteY1959" fmla="*/ 1206425 h 2643874"/>
              <a:gd name="connsiteX1960" fmla="*/ 182924 w 2886602"/>
              <a:gd name="connsiteY1960" fmla="*/ 1181790 h 2643874"/>
              <a:gd name="connsiteX1961" fmla="*/ 236890 w 2886602"/>
              <a:gd name="connsiteY1961" fmla="*/ 1173210 h 2643874"/>
              <a:gd name="connsiteX1962" fmla="*/ 240372 w 2886602"/>
              <a:gd name="connsiteY1962" fmla="*/ 1181790 h 2643874"/>
              <a:gd name="connsiteX1963" fmla="*/ 235551 w 2886602"/>
              <a:gd name="connsiteY1963" fmla="*/ 1176765 h 2643874"/>
              <a:gd name="connsiteX1964" fmla="*/ 236890 w 2886602"/>
              <a:gd name="connsiteY1964" fmla="*/ 1173210 h 2643874"/>
              <a:gd name="connsiteX1965" fmla="*/ 836547 w 2886602"/>
              <a:gd name="connsiteY1965" fmla="*/ 1171862 h 2643874"/>
              <a:gd name="connsiteX1966" fmla="*/ 816728 w 2886602"/>
              <a:gd name="connsiteY1966" fmla="*/ 1216352 h 2643874"/>
              <a:gd name="connsiteX1967" fmla="*/ 831592 w 2886602"/>
              <a:gd name="connsiteY1967" fmla="*/ 1201400 h 2643874"/>
              <a:gd name="connsiteX1968" fmla="*/ 856500 w 2886602"/>
              <a:gd name="connsiteY1968" fmla="*/ 1201400 h 2643874"/>
              <a:gd name="connsiteX1969" fmla="*/ 836547 w 2886602"/>
              <a:gd name="connsiteY1969" fmla="*/ 1171862 h 2643874"/>
              <a:gd name="connsiteX1970" fmla="*/ 628716 w 2886602"/>
              <a:gd name="connsiteY1970" fmla="*/ 1171862 h 2643874"/>
              <a:gd name="connsiteX1971" fmla="*/ 623627 w 2886602"/>
              <a:gd name="connsiteY1971" fmla="*/ 1176765 h 2643874"/>
              <a:gd name="connsiteX1972" fmla="*/ 623627 w 2886602"/>
              <a:gd name="connsiteY1972" fmla="*/ 1186692 h 2643874"/>
              <a:gd name="connsiteX1973" fmla="*/ 628716 w 2886602"/>
              <a:gd name="connsiteY1973" fmla="*/ 1171862 h 2643874"/>
              <a:gd name="connsiteX1974" fmla="*/ 791151 w 2886602"/>
              <a:gd name="connsiteY1974" fmla="*/ 1170269 h 2643874"/>
              <a:gd name="connsiteX1975" fmla="*/ 801060 w 2886602"/>
              <a:gd name="connsiteY1975" fmla="*/ 1175171 h 2643874"/>
              <a:gd name="connsiteX1976" fmla="*/ 791151 w 2886602"/>
              <a:gd name="connsiteY1976" fmla="*/ 1185099 h 2643874"/>
              <a:gd name="connsiteX1977" fmla="*/ 791151 w 2886602"/>
              <a:gd name="connsiteY1977" fmla="*/ 1170269 h 2643874"/>
              <a:gd name="connsiteX1978" fmla="*/ 2857945 w 2886602"/>
              <a:gd name="connsiteY1978" fmla="*/ 1161689 h 2643874"/>
              <a:gd name="connsiteX1979" fmla="*/ 2859820 w 2886602"/>
              <a:gd name="connsiteY1979" fmla="*/ 1164876 h 2643874"/>
              <a:gd name="connsiteX1980" fmla="*/ 2854865 w 2886602"/>
              <a:gd name="connsiteY1980" fmla="*/ 1164876 h 2643874"/>
              <a:gd name="connsiteX1981" fmla="*/ 2857945 w 2886602"/>
              <a:gd name="connsiteY1981" fmla="*/ 1161689 h 2643874"/>
              <a:gd name="connsiteX1982" fmla="*/ 355268 w 2886602"/>
              <a:gd name="connsiteY1982" fmla="*/ 1155929 h 2643874"/>
              <a:gd name="connsiteX1983" fmla="*/ 364910 w 2886602"/>
              <a:gd name="connsiteY1983" fmla="*/ 1155929 h 2643874"/>
              <a:gd name="connsiteX1984" fmla="*/ 350179 w 2886602"/>
              <a:gd name="connsiteY1984" fmla="*/ 1165856 h 2643874"/>
              <a:gd name="connsiteX1985" fmla="*/ 355268 w 2886602"/>
              <a:gd name="connsiteY1985" fmla="*/ 1155929 h 2643874"/>
              <a:gd name="connsiteX1986" fmla="*/ 638625 w 2886602"/>
              <a:gd name="connsiteY1986" fmla="*/ 1152007 h 2643874"/>
              <a:gd name="connsiteX1987" fmla="*/ 628716 w 2886602"/>
              <a:gd name="connsiteY1987" fmla="*/ 1166837 h 2643874"/>
              <a:gd name="connsiteX1988" fmla="*/ 653222 w 2886602"/>
              <a:gd name="connsiteY1988" fmla="*/ 1157032 h 2643874"/>
              <a:gd name="connsiteX1989" fmla="*/ 638625 w 2886602"/>
              <a:gd name="connsiteY1989" fmla="*/ 1152007 h 2643874"/>
              <a:gd name="connsiteX1990" fmla="*/ 8303 w 2886602"/>
              <a:gd name="connsiteY1990" fmla="*/ 1150168 h 2643874"/>
              <a:gd name="connsiteX1991" fmla="*/ 0 w 2886602"/>
              <a:gd name="connsiteY1991" fmla="*/ 1154948 h 2643874"/>
              <a:gd name="connsiteX1992" fmla="*/ 0 w 2886602"/>
              <a:gd name="connsiteY1992" fmla="*/ 1153355 h 2643874"/>
              <a:gd name="connsiteX1993" fmla="*/ 8303 w 2886602"/>
              <a:gd name="connsiteY1993" fmla="*/ 1150168 h 2643874"/>
              <a:gd name="connsiteX1994" fmla="*/ 871364 w 2886602"/>
              <a:gd name="connsiteY1994" fmla="*/ 1142079 h 2643874"/>
              <a:gd name="connsiteX1995" fmla="*/ 856500 w 2886602"/>
              <a:gd name="connsiteY1995" fmla="*/ 1147104 h 2643874"/>
              <a:gd name="connsiteX1996" fmla="*/ 861455 w 2886602"/>
              <a:gd name="connsiteY1996" fmla="*/ 1196497 h 2643874"/>
              <a:gd name="connsiteX1997" fmla="*/ 871364 w 2886602"/>
              <a:gd name="connsiteY1997" fmla="*/ 1142079 h 2643874"/>
              <a:gd name="connsiteX1998" fmla="*/ 828512 w 2886602"/>
              <a:gd name="connsiteY1998" fmla="*/ 1138770 h 2643874"/>
              <a:gd name="connsiteX1999" fmla="*/ 830655 w 2886602"/>
              <a:gd name="connsiteY1999" fmla="*/ 1141834 h 2643874"/>
              <a:gd name="connsiteX2000" fmla="*/ 825700 w 2886602"/>
              <a:gd name="connsiteY2000" fmla="*/ 1141834 h 2643874"/>
              <a:gd name="connsiteX2001" fmla="*/ 828512 w 2886602"/>
              <a:gd name="connsiteY2001" fmla="*/ 1138770 h 2643874"/>
              <a:gd name="connsiteX2002" fmla="*/ 295276 w 2886602"/>
              <a:gd name="connsiteY2002" fmla="*/ 1130191 h 2643874"/>
              <a:gd name="connsiteX2003" fmla="*/ 290321 w 2886602"/>
              <a:gd name="connsiteY2003" fmla="*/ 1135093 h 2643874"/>
              <a:gd name="connsiteX2004" fmla="*/ 295276 w 2886602"/>
              <a:gd name="connsiteY2004" fmla="*/ 1130191 h 2643874"/>
              <a:gd name="connsiteX2005" fmla="*/ 260592 w 2886602"/>
              <a:gd name="connsiteY2005" fmla="*/ 1130191 h 2643874"/>
              <a:gd name="connsiteX2006" fmla="*/ 255638 w 2886602"/>
              <a:gd name="connsiteY2006" fmla="*/ 1135093 h 2643874"/>
              <a:gd name="connsiteX2007" fmla="*/ 260592 w 2886602"/>
              <a:gd name="connsiteY2007" fmla="*/ 1130191 h 2643874"/>
              <a:gd name="connsiteX2008" fmla="*/ 2704348 w 2886602"/>
              <a:gd name="connsiteY2008" fmla="*/ 1127984 h 2643874"/>
              <a:gd name="connsiteX2009" fmla="*/ 2698724 w 2886602"/>
              <a:gd name="connsiteY2009" fmla="*/ 1132152 h 2643874"/>
              <a:gd name="connsiteX2010" fmla="*/ 2708901 w 2886602"/>
              <a:gd name="connsiteY2010" fmla="*/ 1132152 h 2643874"/>
              <a:gd name="connsiteX2011" fmla="*/ 2704348 w 2886602"/>
              <a:gd name="connsiteY2011" fmla="*/ 1127984 h 2643874"/>
              <a:gd name="connsiteX2012" fmla="*/ 825432 w 2886602"/>
              <a:gd name="connsiteY2012" fmla="*/ 1127372 h 2643874"/>
              <a:gd name="connsiteX2013" fmla="*/ 820478 w 2886602"/>
              <a:gd name="connsiteY2013" fmla="*/ 1132397 h 2643874"/>
              <a:gd name="connsiteX2014" fmla="*/ 825432 w 2886602"/>
              <a:gd name="connsiteY2014" fmla="*/ 1127372 h 2643874"/>
              <a:gd name="connsiteX2015" fmla="*/ 669693 w 2886602"/>
              <a:gd name="connsiteY2015" fmla="*/ 1123450 h 2643874"/>
              <a:gd name="connsiteX2016" fmla="*/ 668354 w 2886602"/>
              <a:gd name="connsiteY2016" fmla="*/ 1127249 h 2643874"/>
              <a:gd name="connsiteX2017" fmla="*/ 673041 w 2886602"/>
              <a:gd name="connsiteY2017" fmla="*/ 1132152 h 2643874"/>
              <a:gd name="connsiteX2018" fmla="*/ 669693 w 2886602"/>
              <a:gd name="connsiteY2018" fmla="*/ 1123450 h 2643874"/>
              <a:gd name="connsiteX2019" fmla="*/ 202609 w 2886602"/>
              <a:gd name="connsiteY2019" fmla="*/ 1122224 h 2643874"/>
              <a:gd name="connsiteX2020" fmla="*/ 197788 w 2886602"/>
              <a:gd name="connsiteY2020" fmla="*/ 1127249 h 2643874"/>
              <a:gd name="connsiteX2021" fmla="*/ 202609 w 2886602"/>
              <a:gd name="connsiteY2021" fmla="*/ 1122224 h 2643874"/>
              <a:gd name="connsiteX2022" fmla="*/ 9910 w 2886602"/>
              <a:gd name="connsiteY2022" fmla="*/ 1121611 h 2643874"/>
              <a:gd name="connsiteX2023" fmla="*/ 4955 w 2886602"/>
              <a:gd name="connsiteY2023" fmla="*/ 1126636 h 2643874"/>
              <a:gd name="connsiteX2024" fmla="*/ 9910 w 2886602"/>
              <a:gd name="connsiteY2024" fmla="*/ 1121611 h 2643874"/>
              <a:gd name="connsiteX2025" fmla="*/ 2850178 w 2886602"/>
              <a:gd name="connsiteY2025" fmla="*/ 1121243 h 2643874"/>
              <a:gd name="connsiteX2026" fmla="*/ 2869997 w 2886602"/>
              <a:gd name="connsiteY2026" fmla="*/ 1121243 h 2643874"/>
              <a:gd name="connsiteX2027" fmla="*/ 2850178 w 2886602"/>
              <a:gd name="connsiteY2027" fmla="*/ 1121243 h 2643874"/>
              <a:gd name="connsiteX2028" fmla="*/ 97086 w 2886602"/>
              <a:gd name="connsiteY2028" fmla="*/ 1118915 h 2643874"/>
              <a:gd name="connsiteX2029" fmla="*/ 83695 w 2886602"/>
              <a:gd name="connsiteY2029" fmla="*/ 1137177 h 2643874"/>
              <a:gd name="connsiteX2030" fmla="*/ 103648 w 2886602"/>
              <a:gd name="connsiteY2030" fmla="*/ 1122224 h 2643874"/>
              <a:gd name="connsiteX2031" fmla="*/ 97086 w 2886602"/>
              <a:gd name="connsiteY2031" fmla="*/ 1118915 h 2643874"/>
              <a:gd name="connsiteX2032" fmla="*/ 272243 w 2886602"/>
              <a:gd name="connsiteY2032" fmla="*/ 1115483 h 2643874"/>
              <a:gd name="connsiteX2033" fmla="*/ 282152 w 2886602"/>
              <a:gd name="connsiteY2033" fmla="*/ 1120508 h 2643874"/>
              <a:gd name="connsiteX2034" fmla="*/ 272243 w 2886602"/>
              <a:gd name="connsiteY2034" fmla="*/ 1115483 h 2643874"/>
              <a:gd name="connsiteX2035" fmla="*/ 858776 w 2886602"/>
              <a:gd name="connsiteY2035" fmla="*/ 1112664 h 2643874"/>
              <a:gd name="connsiteX2036" fmla="*/ 861053 w 2886602"/>
              <a:gd name="connsiteY2036" fmla="*/ 1115728 h 2643874"/>
              <a:gd name="connsiteX2037" fmla="*/ 858776 w 2886602"/>
              <a:gd name="connsiteY2037" fmla="*/ 1112664 h 2643874"/>
              <a:gd name="connsiteX2038" fmla="*/ 364374 w 2886602"/>
              <a:gd name="connsiteY2038" fmla="*/ 1110090 h 2643874"/>
              <a:gd name="connsiteX2039" fmla="*/ 359419 w 2886602"/>
              <a:gd name="connsiteY2039" fmla="*/ 1115115 h 2643874"/>
              <a:gd name="connsiteX2040" fmla="*/ 364374 w 2886602"/>
              <a:gd name="connsiteY2040" fmla="*/ 1110090 h 2643874"/>
              <a:gd name="connsiteX2041" fmla="*/ 43120 w 2886602"/>
              <a:gd name="connsiteY2041" fmla="*/ 1109723 h 2643874"/>
              <a:gd name="connsiteX2042" fmla="*/ 33076 w 2886602"/>
              <a:gd name="connsiteY2042" fmla="*/ 1114748 h 2643874"/>
              <a:gd name="connsiteX2043" fmla="*/ 43120 w 2886602"/>
              <a:gd name="connsiteY2043" fmla="*/ 1109723 h 2643874"/>
              <a:gd name="connsiteX2044" fmla="*/ 2714659 w 2886602"/>
              <a:gd name="connsiteY2044" fmla="*/ 1108742 h 2643874"/>
              <a:gd name="connsiteX2045" fmla="*/ 2703946 w 2886602"/>
              <a:gd name="connsiteY2045" fmla="*/ 1122224 h 2643874"/>
              <a:gd name="connsiteX2046" fmla="*/ 2723498 w 2886602"/>
              <a:gd name="connsiteY2046" fmla="*/ 1122224 h 2643874"/>
              <a:gd name="connsiteX2047" fmla="*/ 2714659 w 2886602"/>
              <a:gd name="connsiteY2047" fmla="*/ 1108742 h 2643874"/>
              <a:gd name="connsiteX2048" fmla="*/ 2731666 w 2886602"/>
              <a:gd name="connsiteY2048" fmla="*/ 1108007 h 2643874"/>
              <a:gd name="connsiteX2049" fmla="*/ 2733407 w 2886602"/>
              <a:gd name="connsiteY2049" fmla="*/ 1117321 h 2643874"/>
              <a:gd name="connsiteX2050" fmla="*/ 2733407 w 2886602"/>
              <a:gd name="connsiteY2050" fmla="*/ 1117321 h 2643874"/>
              <a:gd name="connsiteX2051" fmla="*/ 2731666 w 2886602"/>
              <a:gd name="connsiteY2051" fmla="*/ 1108007 h 2643874"/>
              <a:gd name="connsiteX2052" fmla="*/ 115298 w 2886602"/>
              <a:gd name="connsiteY2052" fmla="*/ 1102982 h 2643874"/>
              <a:gd name="connsiteX2053" fmla="*/ 103648 w 2886602"/>
              <a:gd name="connsiteY2053" fmla="*/ 1112296 h 2643874"/>
              <a:gd name="connsiteX2054" fmla="*/ 123467 w 2886602"/>
              <a:gd name="connsiteY2054" fmla="*/ 1117321 h 2643874"/>
              <a:gd name="connsiteX2055" fmla="*/ 115298 w 2886602"/>
              <a:gd name="connsiteY2055" fmla="*/ 1102982 h 2643874"/>
              <a:gd name="connsiteX2056" fmla="*/ 697948 w 2886602"/>
              <a:gd name="connsiteY2056" fmla="*/ 1102369 h 2643874"/>
              <a:gd name="connsiteX2057" fmla="*/ 702903 w 2886602"/>
              <a:gd name="connsiteY2057" fmla="*/ 1122224 h 2643874"/>
              <a:gd name="connsiteX2058" fmla="*/ 693128 w 2886602"/>
              <a:gd name="connsiteY2058" fmla="*/ 1117321 h 2643874"/>
              <a:gd name="connsiteX2059" fmla="*/ 697948 w 2886602"/>
              <a:gd name="connsiteY2059" fmla="*/ 1102369 h 2643874"/>
              <a:gd name="connsiteX2060" fmla="*/ 845787 w 2886602"/>
              <a:gd name="connsiteY2060" fmla="*/ 1095628 h 2643874"/>
              <a:gd name="connsiteX2061" fmla="*/ 840832 w 2886602"/>
              <a:gd name="connsiteY2061" fmla="*/ 1100653 h 2643874"/>
              <a:gd name="connsiteX2062" fmla="*/ 845787 w 2886602"/>
              <a:gd name="connsiteY2062" fmla="*/ 1095628 h 2643874"/>
              <a:gd name="connsiteX2063" fmla="*/ 430660 w 2886602"/>
              <a:gd name="connsiteY2063" fmla="*/ 1095628 h 2643874"/>
              <a:gd name="connsiteX2064" fmla="*/ 425706 w 2886602"/>
              <a:gd name="connsiteY2064" fmla="*/ 1100653 h 2643874"/>
              <a:gd name="connsiteX2065" fmla="*/ 430660 w 2886602"/>
              <a:gd name="connsiteY2065" fmla="*/ 1095628 h 2643874"/>
              <a:gd name="connsiteX2066" fmla="*/ 965370 w 2886602"/>
              <a:gd name="connsiteY2066" fmla="*/ 1095505 h 2643874"/>
              <a:gd name="connsiteX2067" fmla="*/ 965370 w 2886602"/>
              <a:gd name="connsiteY2067" fmla="*/ 1105433 h 2643874"/>
              <a:gd name="connsiteX2068" fmla="*/ 965370 w 2886602"/>
              <a:gd name="connsiteY2068" fmla="*/ 1095505 h 2643874"/>
              <a:gd name="connsiteX2069" fmla="*/ 2697385 w 2886602"/>
              <a:gd name="connsiteY2069" fmla="*/ 1084352 h 2643874"/>
              <a:gd name="connsiteX2070" fmla="*/ 2698724 w 2886602"/>
              <a:gd name="connsiteY2070" fmla="*/ 1097466 h 2643874"/>
              <a:gd name="connsiteX2071" fmla="*/ 2697385 w 2886602"/>
              <a:gd name="connsiteY2071" fmla="*/ 1084352 h 2643874"/>
              <a:gd name="connsiteX2072" fmla="*/ 950506 w 2886602"/>
              <a:gd name="connsiteY2072" fmla="*/ 1082514 h 2643874"/>
              <a:gd name="connsiteX2073" fmla="*/ 935642 w 2886602"/>
              <a:gd name="connsiteY2073" fmla="*/ 1121489 h 2643874"/>
              <a:gd name="connsiteX2074" fmla="*/ 935240 w 2886602"/>
              <a:gd name="connsiteY2074" fmla="*/ 1131171 h 2643874"/>
              <a:gd name="connsiteX2075" fmla="*/ 935240 w 2886602"/>
              <a:gd name="connsiteY2075" fmla="*/ 1121856 h 2643874"/>
              <a:gd name="connsiteX2076" fmla="*/ 925866 w 2886602"/>
              <a:gd name="connsiteY2076" fmla="*/ 1107394 h 2643874"/>
              <a:gd name="connsiteX2077" fmla="*/ 906047 w 2886602"/>
              <a:gd name="connsiteY2077" fmla="*/ 1127249 h 2643874"/>
              <a:gd name="connsiteX2078" fmla="*/ 920911 w 2886602"/>
              <a:gd name="connsiteY2078" fmla="*/ 1127249 h 2643874"/>
              <a:gd name="connsiteX2079" fmla="*/ 920911 w 2886602"/>
              <a:gd name="connsiteY2079" fmla="*/ 1137177 h 2643874"/>
              <a:gd name="connsiteX2080" fmla="*/ 896138 w 2886602"/>
              <a:gd name="connsiteY2080" fmla="*/ 1132152 h 2643874"/>
              <a:gd name="connsiteX2081" fmla="*/ 896138 w 2886602"/>
              <a:gd name="connsiteY2081" fmla="*/ 1157032 h 2643874"/>
              <a:gd name="connsiteX2082" fmla="*/ 896138 w 2886602"/>
              <a:gd name="connsiteY2082" fmla="*/ 1191472 h 2643874"/>
              <a:gd name="connsiteX2083" fmla="*/ 896138 w 2886602"/>
              <a:gd name="connsiteY2083" fmla="*/ 1176765 h 2643874"/>
              <a:gd name="connsiteX2084" fmla="*/ 925866 w 2886602"/>
              <a:gd name="connsiteY2084" fmla="*/ 1147104 h 2643874"/>
              <a:gd name="connsiteX2085" fmla="*/ 945551 w 2886602"/>
              <a:gd name="connsiteY2085" fmla="*/ 1147104 h 2643874"/>
              <a:gd name="connsiteX2086" fmla="*/ 965370 w 2886602"/>
              <a:gd name="connsiteY2086" fmla="*/ 1117321 h 2643874"/>
              <a:gd name="connsiteX2087" fmla="*/ 965370 w 2886602"/>
              <a:gd name="connsiteY2087" fmla="*/ 1107394 h 2643874"/>
              <a:gd name="connsiteX2088" fmla="*/ 985189 w 2886602"/>
              <a:gd name="connsiteY2088" fmla="*/ 1107394 h 2643874"/>
              <a:gd name="connsiteX2089" fmla="*/ 995099 w 2886602"/>
              <a:gd name="connsiteY2089" fmla="*/ 1082514 h 2643874"/>
              <a:gd name="connsiteX2090" fmla="*/ 950506 w 2886602"/>
              <a:gd name="connsiteY2090" fmla="*/ 1082514 h 2643874"/>
              <a:gd name="connsiteX2091" fmla="*/ 439365 w 2886602"/>
              <a:gd name="connsiteY2091" fmla="*/ 1081165 h 2643874"/>
              <a:gd name="connsiteX2092" fmla="*/ 434410 w 2886602"/>
              <a:gd name="connsiteY2092" fmla="*/ 1086190 h 2643874"/>
              <a:gd name="connsiteX2093" fmla="*/ 439365 w 2886602"/>
              <a:gd name="connsiteY2093" fmla="*/ 1081165 h 2643874"/>
              <a:gd name="connsiteX2094" fmla="*/ 1000187 w 2886602"/>
              <a:gd name="connsiteY2094" fmla="*/ 1072586 h 2643874"/>
              <a:gd name="connsiteX2095" fmla="*/ 995099 w 2886602"/>
              <a:gd name="connsiteY2095" fmla="*/ 1077611 h 2643874"/>
              <a:gd name="connsiteX2096" fmla="*/ 1000187 w 2886602"/>
              <a:gd name="connsiteY2096" fmla="*/ 1072586 h 2643874"/>
              <a:gd name="connsiteX2097" fmla="*/ 985189 w 2886602"/>
              <a:gd name="connsiteY2097" fmla="*/ 1072586 h 2643874"/>
              <a:gd name="connsiteX2098" fmla="*/ 980234 w 2886602"/>
              <a:gd name="connsiteY2098" fmla="*/ 1077611 h 2643874"/>
              <a:gd name="connsiteX2099" fmla="*/ 985189 w 2886602"/>
              <a:gd name="connsiteY2099" fmla="*/ 1072586 h 2643874"/>
              <a:gd name="connsiteX2100" fmla="*/ 148776 w 2886602"/>
              <a:gd name="connsiteY2100" fmla="*/ 1067316 h 2643874"/>
              <a:gd name="connsiteX2101" fmla="*/ 138331 w 2886602"/>
              <a:gd name="connsiteY2101" fmla="*/ 1082514 h 2643874"/>
              <a:gd name="connsiteX2102" fmla="*/ 158150 w 2886602"/>
              <a:gd name="connsiteY2102" fmla="*/ 1067683 h 2643874"/>
              <a:gd name="connsiteX2103" fmla="*/ 148776 w 2886602"/>
              <a:gd name="connsiteY2103" fmla="*/ 1067316 h 2643874"/>
              <a:gd name="connsiteX2104" fmla="*/ 965370 w 2886602"/>
              <a:gd name="connsiteY2104" fmla="*/ 1062658 h 2643874"/>
              <a:gd name="connsiteX2105" fmla="*/ 960415 w 2886602"/>
              <a:gd name="connsiteY2105" fmla="*/ 1077611 h 2643874"/>
              <a:gd name="connsiteX2106" fmla="*/ 970325 w 2886602"/>
              <a:gd name="connsiteY2106" fmla="*/ 1077611 h 2643874"/>
              <a:gd name="connsiteX2107" fmla="*/ 965370 w 2886602"/>
              <a:gd name="connsiteY2107" fmla="*/ 1062658 h 2643874"/>
              <a:gd name="connsiteX2108" fmla="*/ 27184 w 2886602"/>
              <a:gd name="connsiteY2108" fmla="*/ 1058001 h 2643874"/>
              <a:gd name="connsiteX2109" fmla="*/ 29327 w 2886602"/>
              <a:gd name="connsiteY2109" fmla="*/ 1061188 h 2643874"/>
              <a:gd name="connsiteX2110" fmla="*/ 24372 w 2886602"/>
              <a:gd name="connsiteY2110" fmla="*/ 1061188 h 2643874"/>
              <a:gd name="connsiteX2111" fmla="*/ 27184 w 2886602"/>
              <a:gd name="connsiteY2111" fmla="*/ 1058001 h 2643874"/>
              <a:gd name="connsiteX2112" fmla="*/ 453827 w 2886602"/>
              <a:gd name="connsiteY2112" fmla="*/ 1055427 h 2643874"/>
              <a:gd name="connsiteX2113" fmla="*/ 448872 w 2886602"/>
              <a:gd name="connsiteY2113" fmla="*/ 1060330 h 2643874"/>
              <a:gd name="connsiteX2114" fmla="*/ 453827 w 2886602"/>
              <a:gd name="connsiteY2114" fmla="*/ 1055427 h 2643874"/>
              <a:gd name="connsiteX2115" fmla="*/ 341475 w 2886602"/>
              <a:gd name="connsiteY2115" fmla="*/ 1047828 h 2643874"/>
              <a:gd name="connsiteX2116" fmla="*/ 336520 w 2886602"/>
              <a:gd name="connsiteY2116" fmla="*/ 1052853 h 2643874"/>
              <a:gd name="connsiteX2117" fmla="*/ 341475 w 2886602"/>
              <a:gd name="connsiteY2117" fmla="*/ 1047828 h 2643874"/>
              <a:gd name="connsiteX2118" fmla="*/ 2815629 w 2886602"/>
              <a:gd name="connsiteY2118" fmla="*/ 1039862 h 2643874"/>
              <a:gd name="connsiteX2119" fmla="*/ 2812817 w 2886602"/>
              <a:gd name="connsiteY2119" fmla="*/ 1043048 h 2643874"/>
              <a:gd name="connsiteX2120" fmla="*/ 2817771 w 2886602"/>
              <a:gd name="connsiteY2120" fmla="*/ 1043048 h 2643874"/>
              <a:gd name="connsiteX2121" fmla="*/ 2815629 w 2886602"/>
              <a:gd name="connsiteY2121" fmla="*/ 1039862 h 2643874"/>
              <a:gd name="connsiteX2122" fmla="*/ 1039825 w 2886602"/>
              <a:gd name="connsiteY2122" fmla="*/ 1038146 h 2643874"/>
              <a:gd name="connsiteX2123" fmla="*/ 1024693 w 2886602"/>
              <a:gd name="connsiteY2123" fmla="*/ 1047828 h 2643874"/>
              <a:gd name="connsiteX2124" fmla="*/ 1000187 w 2886602"/>
              <a:gd name="connsiteY2124" fmla="*/ 1067683 h 2643874"/>
              <a:gd name="connsiteX2125" fmla="*/ 1029648 w 2886602"/>
              <a:gd name="connsiteY2125" fmla="*/ 1067683 h 2643874"/>
              <a:gd name="connsiteX2126" fmla="*/ 1039825 w 2886602"/>
              <a:gd name="connsiteY2126" fmla="*/ 1038146 h 2643874"/>
              <a:gd name="connsiteX2127" fmla="*/ 1057501 w 2886602"/>
              <a:gd name="connsiteY2127" fmla="*/ 1034959 h 2643874"/>
              <a:gd name="connsiteX2128" fmla="*/ 1054555 w 2886602"/>
              <a:gd name="connsiteY2128" fmla="*/ 1038146 h 2643874"/>
              <a:gd name="connsiteX2129" fmla="*/ 1059510 w 2886602"/>
              <a:gd name="connsiteY2129" fmla="*/ 1038146 h 2643874"/>
              <a:gd name="connsiteX2130" fmla="*/ 1057501 w 2886602"/>
              <a:gd name="connsiteY2130" fmla="*/ 1034959 h 2643874"/>
              <a:gd name="connsiteX2131" fmla="*/ 2851919 w 2886602"/>
              <a:gd name="connsiteY2131" fmla="*/ 1017678 h 2643874"/>
              <a:gd name="connsiteX2132" fmla="*/ 2861828 w 2886602"/>
              <a:gd name="connsiteY2132" fmla="*/ 1032385 h 2643874"/>
              <a:gd name="connsiteX2133" fmla="*/ 2886602 w 2886602"/>
              <a:gd name="connsiteY2133" fmla="*/ 1042435 h 2643874"/>
              <a:gd name="connsiteX2134" fmla="*/ 2871738 w 2886602"/>
              <a:gd name="connsiteY2134" fmla="*/ 1067071 h 2643874"/>
              <a:gd name="connsiteX2135" fmla="*/ 2866783 w 2886602"/>
              <a:gd name="connsiteY2135" fmla="*/ 1082023 h 2643874"/>
              <a:gd name="connsiteX2136" fmla="*/ 2871738 w 2886602"/>
              <a:gd name="connsiteY2136" fmla="*/ 1121611 h 2643874"/>
              <a:gd name="connsiteX2137" fmla="*/ 2869997 w 2886602"/>
              <a:gd name="connsiteY2137" fmla="*/ 1121243 h 2643874"/>
              <a:gd name="connsiteX2138" fmla="*/ 2856874 w 2886602"/>
              <a:gd name="connsiteY2138" fmla="*/ 1101756 h 2643874"/>
              <a:gd name="connsiteX2139" fmla="*/ 2851919 w 2886602"/>
              <a:gd name="connsiteY2139" fmla="*/ 1017678 h 2643874"/>
              <a:gd name="connsiteX2140" fmla="*/ 471102 w 2886602"/>
              <a:gd name="connsiteY2140" fmla="*/ 1014736 h 2643874"/>
              <a:gd name="connsiteX2141" fmla="*/ 473244 w 2886602"/>
              <a:gd name="connsiteY2141" fmla="*/ 1017923 h 2643874"/>
              <a:gd name="connsiteX2142" fmla="*/ 468290 w 2886602"/>
              <a:gd name="connsiteY2142" fmla="*/ 1017923 h 2643874"/>
              <a:gd name="connsiteX2143" fmla="*/ 471102 w 2886602"/>
              <a:gd name="connsiteY2143" fmla="*/ 1014736 h 2643874"/>
              <a:gd name="connsiteX2144" fmla="*/ 1064465 w 2886602"/>
              <a:gd name="connsiteY2144" fmla="*/ 1013265 h 2643874"/>
              <a:gd name="connsiteX2145" fmla="*/ 1054555 w 2886602"/>
              <a:gd name="connsiteY2145" fmla="*/ 1018291 h 2643874"/>
              <a:gd name="connsiteX2146" fmla="*/ 1064465 w 2886602"/>
              <a:gd name="connsiteY2146" fmla="*/ 1013265 h 2643874"/>
              <a:gd name="connsiteX2147" fmla="*/ 36558 w 2886602"/>
              <a:gd name="connsiteY2147" fmla="*/ 1011672 h 2643874"/>
              <a:gd name="connsiteX2148" fmla="*/ 42450 w 2886602"/>
              <a:gd name="connsiteY2148" fmla="*/ 1012530 h 2643874"/>
              <a:gd name="connsiteX2149" fmla="*/ 36558 w 2886602"/>
              <a:gd name="connsiteY2149" fmla="*/ 1011672 h 2643874"/>
              <a:gd name="connsiteX2150" fmla="*/ 538727 w 2886602"/>
              <a:gd name="connsiteY2150" fmla="*/ 1007995 h 2643874"/>
              <a:gd name="connsiteX2151" fmla="*/ 539531 w 2886602"/>
              <a:gd name="connsiteY2151" fmla="*/ 1028218 h 2643874"/>
              <a:gd name="connsiteX2152" fmla="*/ 544485 w 2886602"/>
              <a:gd name="connsiteY2152" fmla="*/ 1008363 h 2643874"/>
              <a:gd name="connsiteX2153" fmla="*/ 538727 w 2886602"/>
              <a:gd name="connsiteY2153" fmla="*/ 1007995 h 2643874"/>
              <a:gd name="connsiteX2154" fmla="*/ 2785499 w 2886602"/>
              <a:gd name="connsiteY2154" fmla="*/ 991817 h 2643874"/>
              <a:gd name="connsiteX2155" fmla="*/ 2780678 w 2886602"/>
              <a:gd name="connsiteY2155" fmla="*/ 996842 h 2643874"/>
              <a:gd name="connsiteX2156" fmla="*/ 2785499 w 2886602"/>
              <a:gd name="connsiteY2156" fmla="*/ 991817 h 2643874"/>
              <a:gd name="connsiteX2157" fmla="*/ 919171 w 2886602"/>
              <a:gd name="connsiteY2157" fmla="*/ 991694 h 2643874"/>
              <a:gd name="connsiteX2158" fmla="*/ 909261 w 2886602"/>
              <a:gd name="connsiteY2158" fmla="*/ 996597 h 2643874"/>
              <a:gd name="connsiteX2159" fmla="*/ 919171 w 2886602"/>
              <a:gd name="connsiteY2159" fmla="*/ 991694 h 2643874"/>
              <a:gd name="connsiteX2160" fmla="*/ 958808 w 2886602"/>
              <a:gd name="connsiteY2160" fmla="*/ 988753 h 2643874"/>
              <a:gd name="connsiteX2161" fmla="*/ 943944 w 2886602"/>
              <a:gd name="connsiteY2161" fmla="*/ 993655 h 2643874"/>
              <a:gd name="connsiteX2162" fmla="*/ 958808 w 2886602"/>
              <a:gd name="connsiteY2162" fmla="*/ 988753 h 2643874"/>
              <a:gd name="connsiteX2163" fmla="*/ 1024693 w 2886602"/>
              <a:gd name="connsiteY2163" fmla="*/ 988508 h 2643874"/>
              <a:gd name="connsiteX2164" fmla="*/ 1024693 w 2886602"/>
              <a:gd name="connsiteY2164" fmla="*/ 998435 h 2643874"/>
              <a:gd name="connsiteX2165" fmla="*/ 1034603 w 2886602"/>
              <a:gd name="connsiteY2165" fmla="*/ 998435 h 2643874"/>
              <a:gd name="connsiteX2166" fmla="*/ 1034603 w 2886602"/>
              <a:gd name="connsiteY2166" fmla="*/ 988508 h 2643874"/>
              <a:gd name="connsiteX2167" fmla="*/ 1024693 w 2886602"/>
              <a:gd name="connsiteY2167" fmla="*/ 988508 h 2643874"/>
              <a:gd name="connsiteX2168" fmla="*/ 376828 w 2886602"/>
              <a:gd name="connsiteY2168" fmla="*/ 987650 h 2643874"/>
              <a:gd name="connsiteX2169" fmla="*/ 371070 w 2886602"/>
              <a:gd name="connsiteY2169" fmla="*/ 993410 h 2643874"/>
              <a:gd name="connsiteX2170" fmla="*/ 371070 w 2886602"/>
              <a:gd name="connsiteY2170" fmla="*/ 1008363 h 2643874"/>
              <a:gd name="connsiteX2171" fmla="*/ 376828 w 2886602"/>
              <a:gd name="connsiteY2171" fmla="*/ 987650 h 2643874"/>
              <a:gd name="connsiteX2172" fmla="*/ 2831698 w 2886602"/>
              <a:gd name="connsiteY2172" fmla="*/ 977600 h 2643874"/>
              <a:gd name="connsiteX2173" fmla="*/ 2826744 w 2886602"/>
              <a:gd name="connsiteY2173" fmla="*/ 982380 h 2643874"/>
              <a:gd name="connsiteX2174" fmla="*/ 2831698 w 2886602"/>
              <a:gd name="connsiteY2174" fmla="*/ 977600 h 2643874"/>
              <a:gd name="connsiteX2175" fmla="*/ 2751351 w 2886602"/>
              <a:gd name="connsiteY2175" fmla="*/ 975639 h 2643874"/>
              <a:gd name="connsiteX2176" fmla="*/ 2748405 w 2886602"/>
              <a:gd name="connsiteY2176" fmla="*/ 978580 h 2643874"/>
              <a:gd name="connsiteX2177" fmla="*/ 2753360 w 2886602"/>
              <a:gd name="connsiteY2177" fmla="*/ 978580 h 2643874"/>
              <a:gd name="connsiteX2178" fmla="*/ 2751351 w 2886602"/>
              <a:gd name="connsiteY2178" fmla="*/ 975639 h 2643874"/>
              <a:gd name="connsiteX2179" fmla="*/ 2786838 w 2886602"/>
              <a:gd name="connsiteY2179" fmla="*/ 971594 h 2643874"/>
              <a:gd name="connsiteX2180" fmla="*/ 2792060 w 2886602"/>
              <a:gd name="connsiteY2180" fmla="*/ 982380 h 2643874"/>
              <a:gd name="connsiteX2181" fmla="*/ 2782285 w 2886602"/>
              <a:gd name="connsiteY2181" fmla="*/ 982380 h 2643874"/>
              <a:gd name="connsiteX2182" fmla="*/ 2777062 w 2886602"/>
              <a:gd name="connsiteY2182" fmla="*/ 977355 h 2643874"/>
              <a:gd name="connsiteX2183" fmla="*/ 2786838 w 2886602"/>
              <a:gd name="connsiteY2183" fmla="*/ 971594 h 2643874"/>
              <a:gd name="connsiteX2184" fmla="*/ 539932 w 2886602"/>
              <a:gd name="connsiteY2184" fmla="*/ 971594 h 2643874"/>
              <a:gd name="connsiteX2185" fmla="*/ 542477 w 2886602"/>
              <a:gd name="connsiteY2185" fmla="*/ 971594 h 2643874"/>
              <a:gd name="connsiteX2186" fmla="*/ 537522 w 2886602"/>
              <a:gd name="connsiteY2186" fmla="*/ 976619 h 2643874"/>
              <a:gd name="connsiteX2187" fmla="*/ 539932 w 2886602"/>
              <a:gd name="connsiteY2187" fmla="*/ 971594 h 2643874"/>
              <a:gd name="connsiteX2188" fmla="*/ 147571 w 2886602"/>
              <a:gd name="connsiteY2188" fmla="*/ 971471 h 2643874"/>
              <a:gd name="connsiteX2189" fmla="*/ 142616 w 2886602"/>
              <a:gd name="connsiteY2189" fmla="*/ 981399 h 2643874"/>
              <a:gd name="connsiteX2190" fmla="*/ 147571 w 2886602"/>
              <a:gd name="connsiteY2190" fmla="*/ 971471 h 2643874"/>
              <a:gd name="connsiteX2191" fmla="*/ 990412 w 2886602"/>
              <a:gd name="connsiteY2191" fmla="*/ 962892 h 2643874"/>
              <a:gd name="connsiteX2192" fmla="*/ 975681 w 2886602"/>
              <a:gd name="connsiteY2192" fmla="*/ 967672 h 2643874"/>
              <a:gd name="connsiteX2193" fmla="*/ 990412 w 2886602"/>
              <a:gd name="connsiteY2193" fmla="*/ 962892 h 2643874"/>
              <a:gd name="connsiteX2194" fmla="*/ 1012775 w 2886602"/>
              <a:gd name="connsiteY2194" fmla="*/ 960686 h 2643874"/>
              <a:gd name="connsiteX2195" fmla="*/ 1010097 w 2886602"/>
              <a:gd name="connsiteY2195" fmla="*/ 963873 h 2643874"/>
              <a:gd name="connsiteX2196" fmla="*/ 1014784 w 2886602"/>
              <a:gd name="connsiteY2196" fmla="*/ 963873 h 2643874"/>
              <a:gd name="connsiteX2197" fmla="*/ 1012775 w 2886602"/>
              <a:gd name="connsiteY2197" fmla="*/ 960686 h 2643874"/>
              <a:gd name="connsiteX2198" fmla="*/ 128422 w 2886602"/>
              <a:gd name="connsiteY2198" fmla="*/ 958725 h 2643874"/>
              <a:gd name="connsiteX2199" fmla="*/ 113557 w 2886602"/>
              <a:gd name="connsiteY2199" fmla="*/ 1003338 h 2643874"/>
              <a:gd name="connsiteX2200" fmla="*/ 143286 w 2886602"/>
              <a:gd name="connsiteY2200" fmla="*/ 983483 h 2643874"/>
              <a:gd name="connsiteX2201" fmla="*/ 93604 w 2886602"/>
              <a:gd name="connsiteY2201" fmla="*/ 1003338 h 2643874"/>
              <a:gd name="connsiteX2202" fmla="*/ 93604 w 2886602"/>
              <a:gd name="connsiteY2202" fmla="*/ 1023193 h 2643874"/>
              <a:gd name="connsiteX2203" fmla="*/ 78740 w 2886602"/>
              <a:gd name="connsiteY2203" fmla="*/ 1033121 h 2643874"/>
              <a:gd name="connsiteX2204" fmla="*/ 78740 w 2886602"/>
              <a:gd name="connsiteY2204" fmla="*/ 1047828 h 2643874"/>
              <a:gd name="connsiteX2205" fmla="*/ 73786 w 2886602"/>
              <a:gd name="connsiteY2205" fmla="*/ 1052853 h 2643874"/>
              <a:gd name="connsiteX2206" fmla="*/ 78740 w 2886602"/>
              <a:gd name="connsiteY2206" fmla="*/ 1072586 h 2643874"/>
              <a:gd name="connsiteX2207" fmla="*/ 88650 w 2886602"/>
              <a:gd name="connsiteY2207" fmla="*/ 1043048 h 2643874"/>
              <a:gd name="connsiteX2208" fmla="*/ 148240 w 2886602"/>
              <a:gd name="connsiteY2208" fmla="*/ 1003338 h 2643874"/>
              <a:gd name="connsiteX2209" fmla="*/ 153195 w 2886602"/>
              <a:gd name="connsiteY2209" fmla="*/ 1008363 h 2643874"/>
              <a:gd name="connsiteX2210" fmla="*/ 153195 w 2886602"/>
              <a:gd name="connsiteY2210" fmla="*/ 998435 h 2643874"/>
              <a:gd name="connsiteX2211" fmla="*/ 163105 w 2886602"/>
              <a:gd name="connsiteY2211" fmla="*/ 973678 h 2643874"/>
              <a:gd name="connsiteX2212" fmla="*/ 128422 w 2886602"/>
              <a:gd name="connsiteY2212" fmla="*/ 958725 h 2643874"/>
              <a:gd name="connsiteX2213" fmla="*/ 2665246 w 2886602"/>
              <a:gd name="connsiteY2213" fmla="*/ 957499 h 2643874"/>
              <a:gd name="connsiteX2214" fmla="*/ 2659220 w 2886602"/>
              <a:gd name="connsiteY2214" fmla="*/ 968653 h 2643874"/>
              <a:gd name="connsiteX2215" fmla="*/ 2674084 w 2886602"/>
              <a:gd name="connsiteY2215" fmla="*/ 968653 h 2643874"/>
              <a:gd name="connsiteX2216" fmla="*/ 2669129 w 2886602"/>
              <a:gd name="connsiteY2216" fmla="*/ 958725 h 2643874"/>
              <a:gd name="connsiteX2217" fmla="*/ 2665246 w 2886602"/>
              <a:gd name="connsiteY2217" fmla="*/ 957499 h 2643874"/>
              <a:gd name="connsiteX2218" fmla="*/ 2629625 w 2886602"/>
              <a:gd name="connsiteY2218" fmla="*/ 955783 h 2643874"/>
              <a:gd name="connsiteX2219" fmla="*/ 2604718 w 2886602"/>
              <a:gd name="connsiteY2219" fmla="*/ 968653 h 2643874"/>
              <a:gd name="connsiteX2220" fmla="*/ 2629492 w 2886602"/>
              <a:gd name="connsiteY2220" fmla="*/ 973678 h 2643874"/>
              <a:gd name="connsiteX2221" fmla="*/ 2634446 w 2886602"/>
              <a:gd name="connsiteY2221" fmla="*/ 963873 h 2643874"/>
              <a:gd name="connsiteX2222" fmla="*/ 2649310 w 2886602"/>
              <a:gd name="connsiteY2222" fmla="*/ 968653 h 2643874"/>
              <a:gd name="connsiteX2223" fmla="*/ 2629625 w 2886602"/>
              <a:gd name="connsiteY2223" fmla="*/ 955783 h 2643874"/>
              <a:gd name="connsiteX2224" fmla="*/ 534576 w 2886602"/>
              <a:gd name="connsiteY2224" fmla="*/ 948797 h 2643874"/>
              <a:gd name="connsiteX2225" fmla="*/ 519712 w 2886602"/>
              <a:gd name="connsiteY2225" fmla="*/ 958725 h 2643874"/>
              <a:gd name="connsiteX2226" fmla="*/ 504848 w 2886602"/>
              <a:gd name="connsiteY2226" fmla="*/ 968653 h 2643874"/>
              <a:gd name="connsiteX2227" fmla="*/ 475119 w 2886602"/>
              <a:gd name="connsiteY2227" fmla="*/ 953822 h 2643874"/>
              <a:gd name="connsiteX2228" fmla="*/ 465076 w 2886602"/>
              <a:gd name="connsiteY2228" fmla="*/ 958725 h 2643874"/>
              <a:gd name="connsiteX2229" fmla="*/ 440302 w 2886602"/>
              <a:gd name="connsiteY2229" fmla="*/ 988508 h 2643874"/>
              <a:gd name="connsiteX2230" fmla="*/ 430393 w 2886602"/>
              <a:gd name="connsiteY2230" fmla="*/ 993410 h 2643874"/>
              <a:gd name="connsiteX2231" fmla="*/ 410708 w 2886602"/>
              <a:gd name="connsiteY2231" fmla="*/ 988508 h 2643874"/>
              <a:gd name="connsiteX2232" fmla="*/ 420751 w 2886602"/>
              <a:gd name="connsiteY2232" fmla="*/ 1013265 h 2643874"/>
              <a:gd name="connsiteX2233" fmla="*/ 405753 w 2886602"/>
              <a:gd name="connsiteY2233" fmla="*/ 1013265 h 2643874"/>
              <a:gd name="connsiteX2234" fmla="*/ 410708 w 2886602"/>
              <a:gd name="connsiteY2234" fmla="*/ 1028218 h 2643874"/>
              <a:gd name="connsiteX2235" fmla="*/ 400798 w 2886602"/>
              <a:gd name="connsiteY2235" fmla="*/ 1028218 h 2643874"/>
              <a:gd name="connsiteX2236" fmla="*/ 390889 w 2886602"/>
              <a:gd name="connsiteY2236" fmla="*/ 1047828 h 2643874"/>
              <a:gd name="connsiteX2237" fmla="*/ 371070 w 2886602"/>
              <a:gd name="connsiteY2237" fmla="*/ 1028218 h 2643874"/>
              <a:gd name="connsiteX2238" fmla="*/ 346296 w 2886602"/>
              <a:gd name="connsiteY2238" fmla="*/ 1052853 h 2643874"/>
              <a:gd name="connsiteX2239" fmla="*/ 356205 w 2886602"/>
              <a:gd name="connsiteY2239" fmla="*/ 1072586 h 2643874"/>
              <a:gd name="connsiteX2240" fmla="*/ 351251 w 2886602"/>
              <a:gd name="connsiteY2240" fmla="*/ 1077611 h 2643874"/>
              <a:gd name="connsiteX2241" fmla="*/ 346296 w 2886602"/>
              <a:gd name="connsiteY2241" fmla="*/ 1082514 h 2643874"/>
              <a:gd name="connsiteX2242" fmla="*/ 331432 w 2886602"/>
              <a:gd name="connsiteY2242" fmla="*/ 1062658 h 2643874"/>
              <a:gd name="connsiteX2243" fmla="*/ 278269 w 2886602"/>
              <a:gd name="connsiteY2243" fmla="*/ 1082023 h 2643874"/>
              <a:gd name="connsiteX2244" fmla="*/ 276394 w 2886602"/>
              <a:gd name="connsiteY2244" fmla="*/ 1082759 h 2643874"/>
              <a:gd name="connsiteX2245" fmla="*/ 272109 w 2886602"/>
              <a:gd name="connsiteY2245" fmla="*/ 1092441 h 2643874"/>
              <a:gd name="connsiteX2246" fmla="*/ 306792 w 2886602"/>
              <a:gd name="connsiteY2246" fmla="*/ 1097466 h 2643874"/>
              <a:gd name="connsiteX2247" fmla="*/ 277064 w 2886602"/>
              <a:gd name="connsiteY2247" fmla="*/ 1107394 h 2643874"/>
              <a:gd name="connsiteX2248" fmla="*/ 272109 w 2886602"/>
              <a:gd name="connsiteY2248" fmla="*/ 1117321 h 2643874"/>
              <a:gd name="connsiteX2249" fmla="*/ 257111 w 2886602"/>
              <a:gd name="connsiteY2249" fmla="*/ 1112296 h 2643874"/>
              <a:gd name="connsiteX2250" fmla="*/ 242247 w 2886602"/>
              <a:gd name="connsiteY2250" fmla="*/ 1117321 h 2643874"/>
              <a:gd name="connsiteX2251" fmla="*/ 232337 w 2886602"/>
              <a:gd name="connsiteY2251" fmla="*/ 1142079 h 2643874"/>
              <a:gd name="connsiteX2252" fmla="*/ 217473 w 2886602"/>
              <a:gd name="connsiteY2252" fmla="*/ 1161934 h 2643874"/>
              <a:gd name="connsiteX2253" fmla="*/ 232337 w 2886602"/>
              <a:gd name="connsiteY2253" fmla="*/ 1142079 h 2643874"/>
              <a:gd name="connsiteX2254" fmla="*/ 242247 w 2886602"/>
              <a:gd name="connsiteY2254" fmla="*/ 1152007 h 2643874"/>
              <a:gd name="connsiteX2255" fmla="*/ 272109 w 2886602"/>
              <a:gd name="connsiteY2255" fmla="*/ 1152007 h 2643874"/>
              <a:gd name="connsiteX2256" fmla="*/ 286973 w 2886602"/>
              <a:gd name="connsiteY2256" fmla="*/ 1142079 h 2643874"/>
              <a:gd name="connsiteX2257" fmla="*/ 257111 w 2886602"/>
              <a:gd name="connsiteY2257" fmla="*/ 1181790 h 2643874"/>
              <a:gd name="connsiteX2258" fmla="*/ 257111 w 2886602"/>
              <a:gd name="connsiteY2258" fmla="*/ 1161934 h 2643874"/>
              <a:gd name="connsiteX2259" fmla="*/ 227382 w 2886602"/>
              <a:gd name="connsiteY2259" fmla="*/ 1157032 h 2643874"/>
              <a:gd name="connsiteX2260" fmla="*/ 202609 w 2886602"/>
              <a:gd name="connsiteY2260" fmla="*/ 1181790 h 2643874"/>
              <a:gd name="connsiteX2261" fmla="*/ 197788 w 2886602"/>
              <a:gd name="connsiteY2261" fmla="*/ 1226280 h 2643874"/>
              <a:gd name="connsiteX2262" fmla="*/ 227382 w 2886602"/>
              <a:gd name="connsiteY2262" fmla="*/ 1226280 h 2643874"/>
              <a:gd name="connsiteX2263" fmla="*/ 227382 w 2886602"/>
              <a:gd name="connsiteY2263" fmla="*/ 1211327 h 2643874"/>
              <a:gd name="connsiteX2264" fmla="*/ 232337 w 2886602"/>
              <a:gd name="connsiteY2264" fmla="*/ 1226280 h 2643874"/>
              <a:gd name="connsiteX2265" fmla="*/ 257111 w 2886602"/>
              <a:gd name="connsiteY2265" fmla="*/ 1216352 h 2643874"/>
              <a:gd name="connsiteX2266" fmla="*/ 222428 w 2886602"/>
              <a:gd name="connsiteY2266" fmla="*/ 1246013 h 2643874"/>
              <a:gd name="connsiteX2267" fmla="*/ 212518 w 2886602"/>
              <a:gd name="connsiteY2267" fmla="*/ 1265745 h 2643874"/>
              <a:gd name="connsiteX2268" fmla="*/ 197788 w 2886602"/>
              <a:gd name="connsiteY2268" fmla="*/ 1295651 h 2643874"/>
              <a:gd name="connsiteX2269" fmla="*/ 173014 w 2886602"/>
              <a:gd name="connsiteY2269" fmla="*/ 1305456 h 2643874"/>
              <a:gd name="connsiteX2270" fmla="*/ 177969 w 2886602"/>
              <a:gd name="connsiteY2270" fmla="*/ 1345044 h 2643874"/>
              <a:gd name="connsiteX2271" fmla="*/ 153195 w 2886602"/>
              <a:gd name="connsiteY2271" fmla="*/ 1364899 h 2643874"/>
              <a:gd name="connsiteX2272" fmla="*/ 158150 w 2886602"/>
              <a:gd name="connsiteY2272" fmla="*/ 1379851 h 2643874"/>
              <a:gd name="connsiteX2273" fmla="*/ 138331 w 2886602"/>
              <a:gd name="connsiteY2273" fmla="*/ 1379851 h 2643874"/>
              <a:gd name="connsiteX2274" fmla="*/ 143286 w 2886602"/>
              <a:gd name="connsiteY2274" fmla="*/ 1359996 h 2643874"/>
              <a:gd name="connsiteX2275" fmla="*/ 123467 w 2886602"/>
              <a:gd name="connsiteY2275" fmla="*/ 1374826 h 2643874"/>
              <a:gd name="connsiteX2276" fmla="*/ 113557 w 2886602"/>
              <a:gd name="connsiteY2276" fmla="*/ 1419317 h 2643874"/>
              <a:gd name="connsiteX2277" fmla="*/ 118512 w 2886602"/>
              <a:gd name="connsiteY2277" fmla="*/ 1449100 h 2643874"/>
              <a:gd name="connsiteX2278" fmla="*/ 128422 w 2886602"/>
              <a:gd name="connsiteY2278" fmla="*/ 1459027 h 2643874"/>
              <a:gd name="connsiteX2279" fmla="*/ 133376 w 2886602"/>
              <a:gd name="connsiteY2279" fmla="*/ 1454002 h 2643874"/>
              <a:gd name="connsiteX2280" fmla="*/ 138331 w 2886602"/>
              <a:gd name="connsiteY2280" fmla="*/ 1463930 h 2643874"/>
              <a:gd name="connsiteX2281" fmla="*/ 138331 w 2886602"/>
              <a:gd name="connsiteY2281" fmla="*/ 1548253 h 2643874"/>
              <a:gd name="connsiteX2282" fmla="*/ 158150 w 2886602"/>
              <a:gd name="connsiteY2282" fmla="*/ 1543350 h 2643874"/>
              <a:gd name="connsiteX2283" fmla="*/ 168059 w 2886602"/>
              <a:gd name="connsiteY2283" fmla="*/ 1548253 h 2643874"/>
              <a:gd name="connsiteX2284" fmla="*/ 197788 w 2886602"/>
              <a:gd name="connsiteY2284" fmla="*/ 1538325 h 2643874"/>
              <a:gd name="connsiteX2285" fmla="*/ 217473 w 2886602"/>
              <a:gd name="connsiteY2285" fmla="*/ 1513568 h 2643874"/>
              <a:gd name="connsiteX2286" fmla="*/ 252156 w 2886602"/>
              <a:gd name="connsiteY2286" fmla="*/ 1493712 h 2643874"/>
              <a:gd name="connsiteX2287" fmla="*/ 252156 w 2886602"/>
              <a:gd name="connsiteY2287" fmla="*/ 1483785 h 2643874"/>
              <a:gd name="connsiteX2288" fmla="*/ 247201 w 2886602"/>
              <a:gd name="connsiteY2288" fmla="*/ 1473857 h 2643874"/>
              <a:gd name="connsiteX2289" fmla="*/ 262199 w 2886602"/>
              <a:gd name="connsiteY2289" fmla="*/ 1459027 h 2643874"/>
              <a:gd name="connsiteX2290" fmla="*/ 237292 w 2886602"/>
              <a:gd name="connsiteY2290" fmla="*/ 1429244 h 2643874"/>
              <a:gd name="connsiteX2291" fmla="*/ 272109 w 2886602"/>
              <a:gd name="connsiteY2291" fmla="*/ 1404609 h 2643874"/>
              <a:gd name="connsiteX2292" fmla="*/ 267154 w 2886602"/>
              <a:gd name="connsiteY2292" fmla="*/ 1374826 h 2643874"/>
              <a:gd name="connsiteX2293" fmla="*/ 282018 w 2886602"/>
              <a:gd name="connsiteY2293" fmla="*/ 1359996 h 2643874"/>
              <a:gd name="connsiteX2294" fmla="*/ 262199 w 2886602"/>
              <a:gd name="connsiteY2294" fmla="*/ 1359996 h 2643874"/>
              <a:gd name="connsiteX2295" fmla="*/ 257111 w 2886602"/>
              <a:gd name="connsiteY2295" fmla="*/ 1369924 h 2643874"/>
              <a:gd name="connsiteX2296" fmla="*/ 242247 w 2886602"/>
              <a:gd name="connsiteY2296" fmla="*/ 1359996 h 2643874"/>
              <a:gd name="connsiteX2297" fmla="*/ 217473 w 2886602"/>
              <a:gd name="connsiteY2297" fmla="*/ 1374826 h 2643874"/>
              <a:gd name="connsiteX2298" fmla="*/ 252156 w 2886602"/>
              <a:gd name="connsiteY2298" fmla="*/ 1335116 h 2643874"/>
              <a:gd name="connsiteX2299" fmla="*/ 262199 w 2886602"/>
              <a:gd name="connsiteY2299" fmla="*/ 1350069 h 2643874"/>
              <a:gd name="connsiteX2300" fmla="*/ 267154 w 2886602"/>
              <a:gd name="connsiteY2300" fmla="*/ 1330213 h 2643874"/>
              <a:gd name="connsiteX2301" fmla="*/ 286973 w 2886602"/>
              <a:gd name="connsiteY2301" fmla="*/ 1335116 h 2643874"/>
              <a:gd name="connsiteX2302" fmla="*/ 282018 w 2886602"/>
              <a:gd name="connsiteY2302" fmla="*/ 1320286 h 2643874"/>
              <a:gd name="connsiteX2303" fmla="*/ 306792 w 2886602"/>
              <a:gd name="connsiteY2303" fmla="*/ 1315383 h 2643874"/>
              <a:gd name="connsiteX2304" fmla="*/ 286973 w 2886602"/>
              <a:gd name="connsiteY2304" fmla="*/ 1290503 h 2643874"/>
              <a:gd name="connsiteX2305" fmla="*/ 277064 w 2886602"/>
              <a:gd name="connsiteY2305" fmla="*/ 1300676 h 2643874"/>
              <a:gd name="connsiteX2306" fmla="*/ 277064 w 2886602"/>
              <a:gd name="connsiteY2306" fmla="*/ 1315383 h 2643874"/>
              <a:gd name="connsiteX2307" fmla="*/ 267154 w 2886602"/>
              <a:gd name="connsiteY2307" fmla="*/ 1330213 h 2643874"/>
              <a:gd name="connsiteX2308" fmla="*/ 257111 w 2886602"/>
              <a:gd name="connsiteY2308" fmla="*/ 1300676 h 2643874"/>
              <a:gd name="connsiteX2309" fmla="*/ 237292 w 2886602"/>
              <a:gd name="connsiteY2309" fmla="*/ 1295651 h 2643874"/>
              <a:gd name="connsiteX2310" fmla="*/ 272109 w 2886602"/>
              <a:gd name="connsiteY2310" fmla="*/ 1290503 h 2643874"/>
              <a:gd name="connsiteX2311" fmla="*/ 262199 w 2886602"/>
              <a:gd name="connsiteY2311" fmla="*/ 1270893 h 2643874"/>
              <a:gd name="connsiteX2312" fmla="*/ 277064 w 2886602"/>
              <a:gd name="connsiteY2312" fmla="*/ 1260965 h 2643874"/>
              <a:gd name="connsiteX2313" fmla="*/ 262199 w 2886602"/>
              <a:gd name="connsiteY2313" fmla="*/ 1255940 h 2643874"/>
              <a:gd name="connsiteX2314" fmla="*/ 267154 w 2886602"/>
              <a:gd name="connsiteY2314" fmla="*/ 1231183 h 2643874"/>
              <a:gd name="connsiteX2315" fmla="*/ 282018 w 2886602"/>
              <a:gd name="connsiteY2315" fmla="*/ 1246013 h 2643874"/>
              <a:gd name="connsiteX2316" fmla="*/ 272109 w 2886602"/>
              <a:gd name="connsiteY2316" fmla="*/ 1251038 h 2643874"/>
              <a:gd name="connsiteX2317" fmla="*/ 282018 w 2886602"/>
              <a:gd name="connsiteY2317" fmla="*/ 1270893 h 2643874"/>
              <a:gd name="connsiteX2318" fmla="*/ 311747 w 2886602"/>
              <a:gd name="connsiteY2318" fmla="*/ 1246013 h 2643874"/>
              <a:gd name="connsiteX2319" fmla="*/ 341475 w 2886602"/>
              <a:gd name="connsiteY2319" fmla="*/ 1231183 h 2643874"/>
              <a:gd name="connsiteX2320" fmla="*/ 351251 w 2886602"/>
              <a:gd name="connsiteY2320" fmla="*/ 1211327 h 2643874"/>
              <a:gd name="connsiteX2321" fmla="*/ 336520 w 2886602"/>
              <a:gd name="connsiteY2321" fmla="*/ 1201400 h 2643874"/>
              <a:gd name="connsiteX2322" fmla="*/ 361160 w 2886602"/>
              <a:gd name="connsiteY2322" fmla="*/ 1196497 h 2643874"/>
              <a:gd name="connsiteX2323" fmla="*/ 356205 w 2886602"/>
              <a:gd name="connsiteY2323" fmla="*/ 1171862 h 2643874"/>
              <a:gd name="connsiteX2324" fmla="*/ 390889 w 2886602"/>
              <a:gd name="connsiteY2324" fmla="*/ 1132152 h 2643874"/>
              <a:gd name="connsiteX2325" fmla="*/ 395843 w 2886602"/>
              <a:gd name="connsiteY2325" fmla="*/ 1152007 h 2643874"/>
              <a:gd name="connsiteX2326" fmla="*/ 405753 w 2886602"/>
              <a:gd name="connsiteY2326" fmla="*/ 1137177 h 2643874"/>
              <a:gd name="connsiteX2327" fmla="*/ 405753 w 2886602"/>
              <a:gd name="connsiteY2327" fmla="*/ 1112296 h 2643874"/>
              <a:gd name="connsiteX2328" fmla="*/ 425438 w 2886602"/>
              <a:gd name="connsiteY2328" fmla="*/ 1142079 h 2643874"/>
              <a:gd name="connsiteX2329" fmla="*/ 420751 w 2886602"/>
              <a:gd name="connsiteY2329" fmla="*/ 1127249 h 2643874"/>
              <a:gd name="connsiteX2330" fmla="*/ 460121 w 2886602"/>
              <a:gd name="connsiteY2330" fmla="*/ 1102369 h 2643874"/>
              <a:gd name="connsiteX2331" fmla="*/ 455166 w 2886602"/>
              <a:gd name="connsiteY2331" fmla="*/ 1121611 h 2643874"/>
              <a:gd name="connsiteX2332" fmla="*/ 454765 w 2886602"/>
              <a:gd name="connsiteY2332" fmla="*/ 1122469 h 2643874"/>
              <a:gd name="connsiteX2333" fmla="*/ 445257 w 2886602"/>
              <a:gd name="connsiteY2333" fmla="*/ 1132152 h 2643874"/>
              <a:gd name="connsiteX2334" fmla="*/ 465076 w 2886602"/>
              <a:gd name="connsiteY2334" fmla="*/ 1132152 h 2643874"/>
              <a:gd name="connsiteX2335" fmla="*/ 475119 w 2886602"/>
              <a:gd name="connsiteY2335" fmla="*/ 1112296 h 2643874"/>
              <a:gd name="connsiteX2336" fmla="*/ 524667 w 2886602"/>
              <a:gd name="connsiteY2336" fmla="*/ 1082514 h 2643874"/>
              <a:gd name="connsiteX2337" fmla="*/ 519712 w 2886602"/>
              <a:gd name="connsiteY2337" fmla="*/ 1057756 h 2643874"/>
              <a:gd name="connsiteX2338" fmla="*/ 504848 w 2886602"/>
              <a:gd name="connsiteY2338" fmla="*/ 1062658 h 2643874"/>
              <a:gd name="connsiteX2339" fmla="*/ 529621 w 2886602"/>
              <a:gd name="connsiteY2339" fmla="*/ 1033121 h 2643874"/>
              <a:gd name="connsiteX2340" fmla="*/ 519712 w 2886602"/>
              <a:gd name="connsiteY2340" fmla="*/ 1008363 h 2643874"/>
              <a:gd name="connsiteX2341" fmla="*/ 504848 w 2886602"/>
              <a:gd name="connsiteY2341" fmla="*/ 1013265 h 2643874"/>
              <a:gd name="connsiteX2342" fmla="*/ 489983 w 2886602"/>
              <a:gd name="connsiteY2342" fmla="*/ 1023193 h 2643874"/>
              <a:gd name="connsiteX2343" fmla="*/ 480074 w 2886602"/>
              <a:gd name="connsiteY2343" fmla="*/ 1062658 h 2643874"/>
              <a:gd name="connsiteX2344" fmla="*/ 460121 w 2886602"/>
              <a:gd name="connsiteY2344" fmla="*/ 1047828 h 2643874"/>
              <a:gd name="connsiteX2345" fmla="*/ 485029 w 2886602"/>
              <a:gd name="connsiteY2345" fmla="*/ 1013265 h 2643874"/>
              <a:gd name="connsiteX2346" fmla="*/ 499893 w 2886602"/>
              <a:gd name="connsiteY2346" fmla="*/ 1018291 h 2643874"/>
              <a:gd name="connsiteX2347" fmla="*/ 504848 w 2886602"/>
              <a:gd name="connsiteY2347" fmla="*/ 998435 h 2643874"/>
              <a:gd name="connsiteX2348" fmla="*/ 485029 w 2886602"/>
              <a:gd name="connsiteY2348" fmla="*/ 1008363 h 2643874"/>
              <a:gd name="connsiteX2349" fmla="*/ 504848 w 2886602"/>
              <a:gd name="connsiteY2349" fmla="*/ 993410 h 2643874"/>
              <a:gd name="connsiteX2350" fmla="*/ 514757 w 2886602"/>
              <a:gd name="connsiteY2350" fmla="*/ 1003338 h 2643874"/>
              <a:gd name="connsiteX2351" fmla="*/ 539531 w 2886602"/>
              <a:gd name="connsiteY2351" fmla="*/ 978580 h 2643874"/>
              <a:gd name="connsiteX2352" fmla="*/ 534576 w 2886602"/>
              <a:gd name="connsiteY2352" fmla="*/ 993410 h 2643874"/>
              <a:gd name="connsiteX2353" fmla="*/ 559350 w 2886602"/>
              <a:gd name="connsiteY2353" fmla="*/ 993410 h 2643874"/>
              <a:gd name="connsiteX2354" fmla="*/ 559350 w 2886602"/>
              <a:gd name="connsiteY2354" fmla="*/ 968653 h 2643874"/>
              <a:gd name="connsiteX2355" fmla="*/ 544485 w 2886602"/>
              <a:gd name="connsiteY2355" fmla="*/ 973678 h 2643874"/>
              <a:gd name="connsiteX2356" fmla="*/ 534576 w 2886602"/>
              <a:gd name="connsiteY2356" fmla="*/ 948797 h 2643874"/>
              <a:gd name="connsiteX2357" fmla="*/ 2825940 w 2886602"/>
              <a:gd name="connsiteY2357" fmla="*/ 948675 h 2643874"/>
              <a:gd name="connsiteX2358" fmla="*/ 2820985 w 2886602"/>
              <a:gd name="connsiteY2358" fmla="*/ 953577 h 2643874"/>
              <a:gd name="connsiteX2359" fmla="*/ 2825940 w 2886602"/>
              <a:gd name="connsiteY2359" fmla="*/ 948675 h 2643874"/>
              <a:gd name="connsiteX2360" fmla="*/ 588944 w 2886602"/>
              <a:gd name="connsiteY2360" fmla="*/ 939115 h 2643874"/>
              <a:gd name="connsiteX2361" fmla="*/ 579035 w 2886602"/>
              <a:gd name="connsiteY2361" fmla="*/ 943895 h 2643874"/>
              <a:gd name="connsiteX2362" fmla="*/ 588944 w 2886602"/>
              <a:gd name="connsiteY2362" fmla="*/ 939115 h 2643874"/>
              <a:gd name="connsiteX2363" fmla="*/ 2699126 w 2886602"/>
              <a:gd name="connsiteY2363" fmla="*/ 937154 h 2643874"/>
              <a:gd name="connsiteX2364" fmla="*/ 2694171 w 2886602"/>
              <a:gd name="connsiteY2364" fmla="*/ 942056 h 2643874"/>
              <a:gd name="connsiteX2365" fmla="*/ 2699126 w 2886602"/>
              <a:gd name="connsiteY2365" fmla="*/ 937154 h 2643874"/>
              <a:gd name="connsiteX2366" fmla="*/ 2723498 w 2886602"/>
              <a:gd name="connsiteY2366" fmla="*/ 936909 h 2643874"/>
              <a:gd name="connsiteX2367" fmla="*/ 2713588 w 2886602"/>
              <a:gd name="connsiteY2367" fmla="*/ 941811 h 2643874"/>
              <a:gd name="connsiteX2368" fmla="*/ 2723498 w 2886602"/>
              <a:gd name="connsiteY2368" fmla="*/ 936909 h 2643874"/>
              <a:gd name="connsiteX2369" fmla="*/ 638625 w 2886602"/>
              <a:gd name="connsiteY2369" fmla="*/ 928942 h 2643874"/>
              <a:gd name="connsiteX2370" fmla="*/ 623627 w 2886602"/>
              <a:gd name="connsiteY2370" fmla="*/ 948797 h 2643874"/>
              <a:gd name="connsiteX2371" fmla="*/ 638625 w 2886602"/>
              <a:gd name="connsiteY2371" fmla="*/ 928942 h 2643874"/>
              <a:gd name="connsiteX2372" fmla="*/ 995099 w 2886602"/>
              <a:gd name="connsiteY2372" fmla="*/ 924162 h 2643874"/>
              <a:gd name="connsiteX2373" fmla="*/ 985189 w 2886602"/>
              <a:gd name="connsiteY2373" fmla="*/ 928942 h 2643874"/>
              <a:gd name="connsiteX2374" fmla="*/ 960415 w 2886602"/>
              <a:gd name="connsiteY2374" fmla="*/ 968653 h 2643874"/>
              <a:gd name="connsiteX2375" fmla="*/ 950506 w 2886602"/>
              <a:gd name="connsiteY2375" fmla="*/ 963873 h 2643874"/>
              <a:gd name="connsiteX2376" fmla="*/ 930687 w 2886602"/>
              <a:gd name="connsiteY2376" fmla="*/ 983483 h 2643874"/>
              <a:gd name="connsiteX2377" fmla="*/ 906047 w 2886602"/>
              <a:gd name="connsiteY2377" fmla="*/ 978580 h 2643874"/>
              <a:gd name="connsiteX2378" fmla="*/ 886228 w 2886602"/>
              <a:gd name="connsiteY2378" fmla="*/ 1023193 h 2643874"/>
              <a:gd name="connsiteX2379" fmla="*/ 866409 w 2886602"/>
              <a:gd name="connsiteY2379" fmla="*/ 1028218 h 2643874"/>
              <a:gd name="connsiteX2380" fmla="*/ 876319 w 2886602"/>
              <a:gd name="connsiteY2380" fmla="*/ 1038146 h 2643874"/>
              <a:gd name="connsiteX2381" fmla="*/ 856500 w 2886602"/>
              <a:gd name="connsiteY2381" fmla="*/ 1038146 h 2643874"/>
              <a:gd name="connsiteX2382" fmla="*/ 851545 w 2886602"/>
              <a:gd name="connsiteY2382" fmla="*/ 1057756 h 2643874"/>
              <a:gd name="connsiteX2383" fmla="*/ 861455 w 2886602"/>
              <a:gd name="connsiteY2383" fmla="*/ 1067683 h 2643874"/>
              <a:gd name="connsiteX2384" fmla="*/ 831592 w 2886602"/>
              <a:gd name="connsiteY2384" fmla="*/ 1077611 h 2643874"/>
              <a:gd name="connsiteX2385" fmla="*/ 821683 w 2886602"/>
              <a:gd name="connsiteY2385" fmla="*/ 1082514 h 2643874"/>
              <a:gd name="connsiteX2386" fmla="*/ 816728 w 2886602"/>
              <a:gd name="connsiteY2386" fmla="*/ 1107394 h 2643874"/>
              <a:gd name="connsiteX2387" fmla="*/ 801864 w 2886602"/>
              <a:gd name="connsiteY2387" fmla="*/ 1137177 h 2643874"/>
              <a:gd name="connsiteX2388" fmla="*/ 791954 w 2886602"/>
              <a:gd name="connsiteY2388" fmla="*/ 1142079 h 2643874"/>
              <a:gd name="connsiteX2389" fmla="*/ 791954 w 2886602"/>
              <a:gd name="connsiteY2389" fmla="*/ 1152007 h 2643874"/>
              <a:gd name="connsiteX2390" fmla="*/ 801864 w 2886602"/>
              <a:gd name="connsiteY2390" fmla="*/ 1157032 h 2643874"/>
              <a:gd name="connsiteX2391" fmla="*/ 782179 w 2886602"/>
              <a:gd name="connsiteY2391" fmla="*/ 1152007 h 2643874"/>
              <a:gd name="connsiteX2392" fmla="*/ 757405 w 2886602"/>
              <a:gd name="connsiteY2392" fmla="*/ 1186692 h 2643874"/>
              <a:gd name="connsiteX2393" fmla="*/ 777224 w 2886602"/>
              <a:gd name="connsiteY2393" fmla="*/ 1201400 h 2643874"/>
              <a:gd name="connsiteX2394" fmla="*/ 801864 w 2886602"/>
              <a:gd name="connsiteY2394" fmla="*/ 1201400 h 2643874"/>
              <a:gd name="connsiteX2395" fmla="*/ 801864 w 2886602"/>
              <a:gd name="connsiteY2395" fmla="*/ 1176765 h 2643874"/>
              <a:gd name="connsiteX2396" fmla="*/ 816728 w 2886602"/>
              <a:gd name="connsiteY2396" fmla="*/ 1161934 h 2643874"/>
              <a:gd name="connsiteX2397" fmla="*/ 806819 w 2886602"/>
              <a:gd name="connsiteY2397" fmla="*/ 1152007 h 2643874"/>
              <a:gd name="connsiteX2398" fmla="*/ 841636 w 2886602"/>
              <a:gd name="connsiteY2398" fmla="*/ 1152007 h 2643874"/>
              <a:gd name="connsiteX2399" fmla="*/ 861455 w 2886602"/>
              <a:gd name="connsiteY2399" fmla="*/ 1117321 h 2643874"/>
              <a:gd name="connsiteX2400" fmla="*/ 876319 w 2886602"/>
              <a:gd name="connsiteY2400" fmla="*/ 1107394 h 2643874"/>
              <a:gd name="connsiteX2401" fmla="*/ 871364 w 2886602"/>
              <a:gd name="connsiteY2401" fmla="*/ 1097466 h 2643874"/>
              <a:gd name="connsiteX2402" fmla="*/ 886228 w 2886602"/>
              <a:gd name="connsiteY2402" fmla="*/ 1092441 h 2643874"/>
              <a:gd name="connsiteX2403" fmla="*/ 891183 w 2886602"/>
              <a:gd name="connsiteY2403" fmla="*/ 1082514 h 2643874"/>
              <a:gd name="connsiteX2404" fmla="*/ 901092 w 2886602"/>
              <a:gd name="connsiteY2404" fmla="*/ 1082514 h 2643874"/>
              <a:gd name="connsiteX2405" fmla="*/ 896138 w 2886602"/>
              <a:gd name="connsiteY2405" fmla="*/ 1072586 h 2643874"/>
              <a:gd name="connsiteX2406" fmla="*/ 876319 w 2886602"/>
              <a:gd name="connsiteY2406" fmla="*/ 1067683 h 2643874"/>
              <a:gd name="connsiteX2407" fmla="*/ 915957 w 2886602"/>
              <a:gd name="connsiteY2407" fmla="*/ 1057756 h 2643874"/>
              <a:gd name="connsiteX2408" fmla="*/ 955461 w 2886602"/>
              <a:gd name="connsiteY2408" fmla="*/ 1038146 h 2643874"/>
              <a:gd name="connsiteX2409" fmla="*/ 950506 w 2886602"/>
              <a:gd name="connsiteY2409" fmla="*/ 1028218 h 2643874"/>
              <a:gd name="connsiteX2410" fmla="*/ 980234 w 2886602"/>
              <a:gd name="connsiteY2410" fmla="*/ 1013265 h 2643874"/>
              <a:gd name="connsiteX2411" fmla="*/ 990144 w 2886602"/>
              <a:gd name="connsiteY2411" fmla="*/ 998435 h 2643874"/>
              <a:gd name="connsiteX2412" fmla="*/ 990144 w 2886602"/>
              <a:gd name="connsiteY2412" fmla="*/ 978580 h 2643874"/>
              <a:gd name="connsiteX2413" fmla="*/ 995099 w 2886602"/>
              <a:gd name="connsiteY2413" fmla="*/ 988508 h 2643874"/>
              <a:gd name="connsiteX2414" fmla="*/ 1005142 w 2886602"/>
              <a:gd name="connsiteY2414" fmla="*/ 973678 h 2643874"/>
              <a:gd name="connsiteX2415" fmla="*/ 1014784 w 2886602"/>
              <a:gd name="connsiteY2415" fmla="*/ 948797 h 2643874"/>
              <a:gd name="connsiteX2416" fmla="*/ 1020006 w 2886602"/>
              <a:gd name="connsiteY2416" fmla="*/ 943895 h 2643874"/>
              <a:gd name="connsiteX2417" fmla="*/ 995099 w 2886602"/>
              <a:gd name="connsiteY2417" fmla="*/ 924162 h 2643874"/>
              <a:gd name="connsiteX2418" fmla="*/ 514757 w 2886602"/>
              <a:gd name="connsiteY2418" fmla="*/ 924162 h 2643874"/>
              <a:gd name="connsiteX2419" fmla="*/ 494938 w 2886602"/>
              <a:gd name="connsiteY2419" fmla="*/ 939115 h 2643874"/>
              <a:gd name="connsiteX2420" fmla="*/ 514757 w 2886602"/>
              <a:gd name="connsiteY2420" fmla="*/ 924162 h 2643874"/>
              <a:gd name="connsiteX2421" fmla="*/ 581981 w 2886602"/>
              <a:gd name="connsiteY2421" fmla="*/ 923672 h 2643874"/>
              <a:gd name="connsiteX2422" fmla="*/ 564304 w 2886602"/>
              <a:gd name="connsiteY2422" fmla="*/ 924162 h 2643874"/>
              <a:gd name="connsiteX2423" fmla="*/ 544485 w 2886602"/>
              <a:gd name="connsiteY2423" fmla="*/ 939115 h 2643874"/>
              <a:gd name="connsiteX2424" fmla="*/ 583989 w 2886602"/>
              <a:gd name="connsiteY2424" fmla="*/ 928942 h 2643874"/>
              <a:gd name="connsiteX2425" fmla="*/ 588944 w 2886602"/>
              <a:gd name="connsiteY2425" fmla="*/ 933967 h 2643874"/>
              <a:gd name="connsiteX2426" fmla="*/ 581981 w 2886602"/>
              <a:gd name="connsiteY2426" fmla="*/ 923672 h 2643874"/>
              <a:gd name="connsiteX2427" fmla="*/ 611575 w 2886602"/>
              <a:gd name="connsiteY2427" fmla="*/ 916073 h 2643874"/>
              <a:gd name="connsiteX2428" fmla="*/ 608763 w 2886602"/>
              <a:gd name="connsiteY2428" fmla="*/ 919260 h 2643874"/>
              <a:gd name="connsiteX2429" fmla="*/ 613718 w 2886602"/>
              <a:gd name="connsiteY2429" fmla="*/ 919260 h 2643874"/>
              <a:gd name="connsiteX2430" fmla="*/ 611575 w 2886602"/>
              <a:gd name="connsiteY2430" fmla="*/ 916073 h 2643874"/>
              <a:gd name="connsiteX2431" fmla="*/ 2643954 w 2886602"/>
              <a:gd name="connsiteY2431" fmla="*/ 913499 h 2643874"/>
              <a:gd name="connsiteX2432" fmla="*/ 2634446 w 2886602"/>
              <a:gd name="connsiteY2432" fmla="*/ 919260 h 2643874"/>
              <a:gd name="connsiteX2433" fmla="*/ 2639401 w 2886602"/>
              <a:gd name="connsiteY2433" fmla="*/ 924162 h 2643874"/>
              <a:gd name="connsiteX2434" fmla="*/ 2649310 w 2886602"/>
              <a:gd name="connsiteY2434" fmla="*/ 924162 h 2643874"/>
              <a:gd name="connsiteX2435" fmla="*/ 2643954 w 2886602"/>
              <a:gd name="connsiteY2435" fmla="*/ 913499 h 2643874"/>
              <a:gd name="connsiteX2436" fmla="*/ 2692028 w 2886602"/>
              <a:gd name="connsiteY2436" fmla="*/ 905165 h 2643874"/>
              <a:gd name="connsiteX2437" fmla="*/ 2694171 w 2886602"/>
              <a:gd name="connsiteY2437" fmla="*/ 908106 h 2643874"/>
              <a:gd name="connsiteX2438" fmla="*/ 2693635 w 2886602"/>
              <a:gd name="connsiteY2438" fmla="*/ 908106 h 2643874"/>
              <a:gd name="connsiteX2439" fmla="*/ 2692028 w 2886602"/>
              <a:gd name="connsiteY2439" fmla="*/ 905165 h 2643874"/>
              <a:gd name="connsiteX2440" fmla="*/ 1158471 w 2886602"/>
              <a:gd name="connsiteY2440" fmla="*/ 899404 h 2643874"/>
              <a:gd name="connsiteX2441" fmla="*/ 1153516 w 2886602"/>
              <a:gd name="connsiteY2441" fmla="*/ 904307 h 2643874"/>
              <a:gd name="connsiteX2442" fmla="*/ 1158471 w 2886602"/>
              <a:gd name="connsiteY2442" fmla="*/ 899404 h 2643874"/>
              <a:gd name="connsiteX2443" fmla="*/ 1094193 w 2886602"/>
              <a:gd name="connsiteY2443" fmla="*/ 899404 h 2643874"/>
              <a:gd name="connsiteX2444" fmla="*/ 1089238 w 2886602"/>
              <a:gd name="connsiteY2444" fmla="*/ 904307 h 2643874"/>
              <a:gd name="connsiteX2445" fmla="*/ 1094193 w 2886602"/>
              <a:gd name="connsiteY2445" fmla="*/ 899404 h 2643874"/>
              <a:gd name="connsiteX2446" fmla="*/ 593899 w 2886602"/>
              <a:gd name="connsiteY2446" fmla="*/ 899404 h 2643874"/>
              <a:gd name="connsiteX2447" fmla="*/ 583989 w 2886602"/>
              <a:gd name="connsiteY2447" fmla="*/ 904307 h 2643874"/>
              <a:gd name="connsiteX2448" fmla="*/ 593899 w 2886602"/>
              <a:gd name="connsiteY2448" fmla="*/ 899404 h 2643874"/>
              <a:gd name="connsiteX2449" fmla="*/ 1005142 w 2886602"/>
              <a:gd name="connsiteY2449" fmla="*/ 894502 h 2643874"/>
              <a:gd name="connsiteX2450" fmla="*/ 1000187 w 2886602"/>
              <a:gd name="connsiteY2450" fmla="*/ 899404 h 2643874"/>
              <a:gd name="connsiteX2451" fmla="*/ 1005142 w 2886602"/>
              <a:gd name="connsiteY2451" fmla="*/ 894502 h 2643874"/>
              <a:gd name="connsiteX2452" fmla="*/ 663131 w 2886602"/>
              <a:gd name="connsiteY2452" fmla="*/ 889477 h 2643874"/>
              <a:gd name="connsiteX2453" fmla="*/ 648267 w 2886602"/>
              <a:gd name="connsiteY2453" fmla="*/ 914235 h 2643874"/>
              <a:gd name="connsiteX2454" fmla="*/ 638625 w 2886602"/>
              <a:gd name="connsiteY2454" fmla="*/ 924162 h 2643874"/>
              <a:gd name="connsiteX2455" fmla="*/ 663131 w 2886602"/>
              <a:gd name="connsiteY2455" fmla="*/ 919260 h 2643874"/>
              <a:gd name="connsiteX2456" fmla="*/ 663131 w 2886602"/>
              <a:gd name="connsiteY2456" fmla="*/ 889477 h 2643874"/>
              <a:gd name="connsiteX2457" fmla="*/ 621886 w 2886602"/>
              <a:gd name="connsiteY2457" fmla="*/ 885065 h 2643874"/>
              <a:gd name="connsiteX2458" fmla="*/ 623627 w 2886602"/>
              <a:gd name="connsiteY2458" fmla="*/ 894502 h 2643874"/>
              <a:gd name="connsiteX2459" fmla="*/ 623627 w 2886602"/>
              <a:gd name="connsiteY2459" fmla="*/ 904307 h 2643874"/>
              <a:gd name="connsiteX2460" fmla="*/ 623627 w 2886602"/>
              <a:gd name="connsiteY2460" fmla="*/ 894502 h 2643874"/>
              <a:gd name="connsiteX2461" fmla="*/ 621886 w 2886602"/>
              <a:gd name="connsiteY2461" fmla="*/ 885065 h 2643874"/>
              <a:gd name="connsiteX2462" fmla="*/ 557609 w 2886602"/>
              <a:gd name="connsiteY2462" fmla="*/ 885065 h 2643874"/>
              <a:gd name="connsiteX2463" fmla="*/ 549440 w 2886602"/>
              <a:gd name="connsiteY2463" fmla="*/ 899404 h 2643874"/>
              <a:gd name="connsiteX2464" fmla="*/ 564304 w 2886602"/>
              <a:gd name="connsiteY2464" fmla="*/ 889477 h 2643874"/>
              <a:gd name="connsiteX2465" fmla="*/ 574080 w 2886602"/>
              <a:gd name="connsiteY2465" fmla="*/ 889477 h 2643874"/>
              <a:gd name="connsiteX2466" fmla="*/ 557609 w 2886602"/>
              <a:gd name="connsiteY2466" fmla="*/ 885065 h 2643874"/>
              <a:gd name="connsiteX2467" fmla="*/ 233141 w 2886602"/>
              <a:gd name="connsiteY2467" fmla="*/ 878324 h 2643874"/>
              <a:gd name="connsiteX2468" fmla="*/ 197788 w 2886602"/>
              <a:gd name="connsiteY2468" fmla="*/ 899404 h 2643874"/>
              <a:gd name="connsiteX2469" fmla="*/ 158150 w 2886602"/>
              <a:gd name="connsiteY2469" fmla="*/ 914235 h 2643874"/>
              <a:gd name="connsiteX2470" fmla="*/ 153195 w 2886602"/>
              <a:gd name="connsiteY2470" fmla="*/ 948797 h 2643874"/>
              <a:gd name="connsiteX2471" fmla="*/ 197788 w 2886602"/>
              <a:gd name="connsiteY2471" fmla="*/ 933967 h 2643874"/>
              <a:gd name="connsiteX2472" fmla="*/ 217473 w 2886602"/>
              <a:gd name="connsiteY2472" fmla="*/ 919260 h 2643874"/>
              <a:gd name="connsiteX2473" fmla="*/ 242247 w 2886602"/>
              <a:gd name="connsiteY2473" fmla="*/ 879549 h 2643874"/>
              <a:gd name="connsiteX2474" fmla="*/ 233141 w 2886602"/>
              <a:gd name="connsiteY2474" fmla="*/ 878324 h 2643874"/>
              <a:gd name="connsiteX2475" fmla="*/ 2696983 w 2886602"/>
              <a:gd name="connsiteY2475" fmla="*/ 847560 h 2643874"/>
              <a:gd name="connsiteX2476" fmla="*/ 2736621 w 2886602"/>
              <a:gd name="connsiteY2476" fmla="*/ 862268 h 2643874"/>
              <a:gd name="connsiteX2477" fmla="*/ 2746530 w 2886602"/>
              <a:gd name="connsiteY2477" fmla="*/ 877221 h 2643874"/>
              <a:gd name="connsiteX2478" fmla="*/ 2731666 w 2886602"/>
              <a:gd name="connsiteY2478" fmla="*/ 872195 h 2643874"/>
              <a:gd name="connsiteX2479" fmla="*/ 2711981 w 2886602"/>
              <a:gd name="connsiteY2479" fmla="*/ 872195 h 2643874"/>
              <a:gd name="connsiteX2480" fmla="*/ 2711981 w 2886602"/>
              <a:gd name="connsiteY2480" fmla="*/ 862268 h 2643874"/>
              <a:gd name="connsiteX2481" fmla="*/ 2696983 w 2886602"/>
              <a:gd name="connsiteY2481" fmla="*/ 847560 h 2643874"/>
              <a:gd name="connsiteX2482" fmla="*/ 1143741 w 2886602"/>
              <a:gd name="connsiteY2482" fmla="*/ 844864 h 2643874"/>
              <a:gd name="connsiteX2483" fmla="*/ 1138786 w 2886602"/>
              <a:gd name="connsiteY2483" fmla="*/ 849766 h 2643874"/>
              <a:gd name="connsiteX2484" fmla="*/ 1143741 w 2886602"/>
              <a:gd name="connsiteY2484" fmla="*/ 844864 h 2643874"/>
              <a:gd name="connsiteX2485" fmla="*/ 264476 w 2886602"/>
              <a:gd name="connsiteY2485" fmla="*/ 841800 h 2643874"/>
              <a:gd name="connsiteX2486" fmla="*/ 272109 w 2886602"/>
              <a:gd name="connsiteY2486" fmla="*/ 852830 h 2643874"/>
              <a:gd name="connsiteX2487" fmla="*/ 252156 w 2886602"/>
              <a:gd name="connsiteY2487" fmla="*/ 847805 h 2643874"/>
              <a:gd name="connsiteX2488" fmla="*/ 264476 w 2886602"/>
              <a:gd name="connsiteY2488" fmla="*/ 841800 h 2643874"/>
              <a:gd name="connsiteX2489" fmla="*/ 688173 w 2886602"/>
              <a:gd name="connsiteY2489" fmla="*/ 839839 h 2643874"/>
              <a:gd name="connsiteX2490" fmla="*/ 683084 w 2886602"/>
              <a:gd name="connsiteY2490" fmla="*/ 844864 h 2643874"/>
              <a:gd name="connsiteX2491" fmla="*/ 688173 w 2886602"/>
              <a:gd name="connsiteY2491" fmla="*/ 839839 h 2643874"/>
              <a:gd name="connsiteX2492" fmla="*/ 1297203 w 2886602"/>
              <a:gd name="connsiteY2492" fmla="*/ 834936 h 2643874"/>
              <a:gd name="connsiteX2493" fmla="*/ 1292249 w 2886602"/>
              <a:gd name="connsiteY2493" fmla="*/ 839839 h 2643874"/>
              <a:gd name="connsiteX2494" fmla="*/ 1297203 w 2886602"/>
              <a:gd name="connsiteY2494" fmla="*/ 834936 h 2643874"/>
              <a:gd name="connsiteX2495" fmla="*/ 697948 w 2886602"/>
              <a:gd name="connsiteY2495" fmla="*/ 829911 h 2643874"/>
              <a:gd name="connsiteX2496" fmla="*/ 693128 w 2886602"/>
              <a:gd name="connsiteY2496" fmla="*/ 834936 h 2643874"/>
              <a:gd name="connsiteX2497" fmla="*/ 697948 w 2886602"/>
              <a:gd name="connsiteY2497" fmla="*/ 829911 h 2643874"/>
              <a:gd name="connsiteX2498" fmla="*/ 272109 w 2886602"/>
              <a:gd name="connsiteY2498" fmla="*/ 819003 h 2643874"/>
              <a:gd name="connsiteX2499" fmla="*/ 267288 w 2886602"/>
              <a:gd name="connsiteY2499" fmla="*/ 824028 h 2643874"/>
              <a:gd name="connsiteX2500" fmla="*/ 272109 w 2886602"/>
              <a:gd name="connsiteY2500" fmla="*/ 819003 h 2643874"/>
              <a:gd name="connsiteX2501" fmla="*/ 341475 w 2886602"/>
              <a:gd name="connsiteY2501" fmla="*/ 815081 h 2643874"/>
              <a:gd name="connsiteX2502" fmla="*/ 336520 w 2886602"/>
              <a:gd name="connsiteY2502" fmla="*/ 815326 h 2643874"/>
              <a:gd name="connsiteX2503" fmla="*/ 341475 w 2886602"/>
              <a:gd name="connsiteY2503" fmla="*/ 829911 h 2643874"/>
              <a:gd name="connsiteX2504" fmla="*/ 346296 w 2886602"/>
              <a:gd name="connsiteY2504" fmla="*/ 825009 h 2643874"/>
              <a:gd name="connsiteX2505" fmla="*/ 341475 w 2886602"/>
              <a:gd name="connsiteY2505" fmla="*/ 815081 h 2643874"/>
              <a:gd name="connsiteX2506" fmla="*/ 2510578 w 2886602"/>
              <a:gd name="connsiteY2506" fmla="*/ 810301 h 2643874"/>
              <a:gd name="connsiteX2507" fmla="*/ 2510578 w 2886602"/>
              <a:gd name="connsiteY2507" fmla="*/ 820229 h 2643874"/>
              <a:gd name="connsiteX2508" fmla="*/ 2520487 w 2886602"/>
              <a:gd name="connsiteY2508" fmla="*/ 825009 h 2643874"/>
              <a:gd name="connsiteX2509" fmla="*/ 2510578 w 2886602"/>
              <a:gd name="connsiteY2509" fmla="*/ 810301 h 2643874"/>
              <a:gd name="connsiteX2510" fmla="*/ 1267609 w 2886602"/>
              <a:gd name="connsiteY2510" fmla="*/ 810301 h 2643874"/>
              <a:gd name="connsiteX2511" fmla="*/ 1247790 w 2886602"/>
              <a:gd name="connsiteY2511" fmla="*/ 829911 h 2643874"/>
              <a:gd name="connsiteX2512" fmla="*/ 1257699 w 2886602"/>
              <a:gd name="connsiteY2512" fmla="*/ 839839 h 2643874"/>
              <a:gd name="connsiteX2513" fmla="*/ 1287428 w 2886602"/>
              <a:gd name="connsiteY2513" fmla="*/ 834936 h 2643874"/>
              <a:gd name="connsiteX2514" fmla="*/ 1287428 w 2886602"/>
              <a:gd name="connsiteY2514" fmla="*/ 810301 h 2643874"/>
              <a:gd name="connsiteX2515" fmla="*/ 1267609 w 2886602"/>
              <a:gd name="connsiteY2515" fmla="*/ 810301 h 2643874"/>
              <a:gd name="connsiteX2516" fmla="*/ 2612886 w 2886602"/>
              <a:gd name="connsiteY2516" fmla="*/ 807360 h 2643874"/>
              <a:gd name="connsiteX2517" fmla="*/ 2614761 w 2886602"/>
              <a:gd name="connsiteY2517" fmla="*/ 810546 h 2643874"/>
              <a:gd name="connsiteX2518" fmla="*/ 2609807 w 2886602"/>
              <a:gd name="connsiteY2518" fmla="*/ 810546 h 2643874"/>
              <a:gd name="connsiteX2519" fmla="*/ 2612886 w 2886602"/>
              <a:gd name="connsiteY2519" fmla="*/ 807360 h 2643874"/>
              <a:gd name="connsiteX2520" fmla="*/ 1236274 w 2886602"/>
              <a:gd name="connsiteY2520" fmla="*/ 792897 h 2643874"/>
              <a:gd name="connsiteX2521" fmla="*/ 1226364 w 2886602"/>
              <a:gd name="connsiteY2521" fmla="*/ 797800 h 2643874"/>
              <a:gd name="connsiteX2522" fmla="*/ 1236274 w 2886602"/>
              <a:gd name="connsiteY2522" fmla="*/ 792897 h 2643874"/>
              <a:gd name="connsiteX2523" fmla="*/ 1208286 w 2886602"/>
              <a:gd name="connsiteY2523" fmla="*/ 792897 h 2643874"/>
              <a:gd name="connsiteX2524" fmla="*/ 1203331 w 2886602"/>
              <a:gd name="connsiteY2524" fmla="*/ 807482 h 2643874"/>
              <a:gd name="connsiteX2525" fmla="*/ 1208286 w 2886602"/>
              <a:gd name="connsiteY2525" fmla="*/ 792897 h 2643874"/>
              <a:gd name="connsiteX2526" fmla="*/ 87445 w 2886602"/>
              <a:gd name="connsiteY2526" fmla="*/ 784073 h 2643874"/>
              <a:gd name="connsiteX2527" fmla="*/ 92131 w 2886602"/>
              <a:gd name="connsiteY2527" fmla="*/ 788240 h 2643874"/>
              <a:gd name="connsiteX2528" fmla="*/ 82088 w 2886602"/>
              <a:gd name="connsiteY2528" fmla="*/ 788240 h 2643874"/>
              <a:gd name="connsiteX2529" fmla="*/ 87445 w 2886602"/>
              <a:gd name="connsiteY2529" fmla="*/ 784073 h 2643874"/>
              <a:gd name="connsiteX2530" fmla="*/ 1257833 w 2886602"/>
              <a:gd name="connsiteY2530" fmla="*/ 775738 h 2643874"/>
              <a:gd name="connsiteX2531" fmla="*/ 1252879 w 2886602"/>
              <a:gd name="connsiteY2531" fmla="*/ 780763 h 2643874"/>
              <a:gd name="connsiteX2532" fmla="*/ 1257833 w 2886602"/>
              <a:gd name="connsiteY2532" fmla="*/ 775738 h 2643874"/>
              <a:gd name="connsiteX2533" fmla="*/ 4151 w 2886602"/>
              <a:gd name="connsiteY2533" fmla="*/ 775738 h 2643874"/>
              <a:gd name="connsiteX2534" fmla="*/ 0 w 2886602"/>
              <a:gd name="connsiteY2534" fmla="*/ 780518 h 2643874"/>
              <a:gd name="connsiteX2535" fmla="*/ 0 w 2886602"/>
              <a:gd name="connsiteY2535" fmla="*/ 777577 h 2643874"/>
              <a:gd name="connsiteX2536" fmla="*/ 4151 w 2886602"/>
              <a:gd name="connsiteY2536" fmla="*/ 775738 h 2643874"/>
              <a:gd name="connsiteX2537" fmla="*/ 2520487 w 2886602"/>
              <a:gd name="connsiteY2537" fmla="*/ 775616 h 2643874"/>
              <a:gd name="connsiteX2538" fmla="*/ 2525576 w 2886602"/>
              <a:gd name="connsiteY2538" fmla="*/ 795471 h 2643874"/>
              <a:gd name="connsiteX2539" fmla="*/ 2535485 w 2886602"/>
              <a:gd name="connsiteY2539" fmla="*/ 785543 h 2643874"/>
              <a:gd name="connsiteX2540" fmla="*/ 2520487 w 2886602"/>
              <a:gd name="connsiteY2540" fmla="*/ 775616 h 2643874"/>
              <a:gd name="connsiteX2541" fmla="*/ 1336841 w 2886602"/>
              <a:gd name="connsiteY2541" fmla="*/ 775616 h 2643874"/>
              <a:gd name="connsiteX2542" fmla="*/ 1326932 w 2886602"/>
              <a:gd name="connsiteY2542" fmla="*/ 780518 h 2643874"/>
              <a:gd name="connsiteX2543" fmla="*/ 1336841 w 2886602"/>
              <a:gd name="connsiteY2543" fmla="*/ 775616 h 2643874"/>
              <a:gd name="connsiteX2544" fmla="*/ 1302158 w 2886602"/>
              <a:gd name="connsiteY2544" fmla="*/ 775616 h 2643874"/>
              <a:gd name="connsiteX2545" fmla="*/ 1326932 w 2886602"/>
              <a:gd name="connsiteY2545" fmla="*/ 805399 h 2643874"/>
              <a:gd name="connsiteX2546" fmla="*/ 1321977 w 2886602"/>
              <a:gd name="connsiteY2546" fmla="*/ 780518 h 2643874"/>
              <a:gd name="connsiteX2547" fmla="*/ 1302158 w 2886602"/>
              <a:gd name="connsiteY2547" fmla="*/ 775616 h 2643874"/>
              <a:gd name="connsiteX2548" fmla="*/ 2677566 w 2886602"/>
              <a:gd name="connsiteY2548" fmla="*/ 775371 h 2643874"/>
              <a:gd name="connsiteX2549" fmla="*/ 2667656 w 2886602"/>
              <a:gd name="connsiteY2549" fmla="*/ 780396 h 2643874"/>
              <a:gd name="connsiteX2550" fmla="*/ 2677566 w 2886602"/>
              <a:gd name="connsiteY2550" fmla="*/ 775371 h 2643874"/>
              <a:gd name="connsiteX2551" fmla="*/ 32942 w 2886602"/>
              <a:gd name="connsiteY2551" fmla="*/ 769978 h 2643874"/>
              <a:gd name="connsiteX2552" fmla="*/ 27988 w 2886602"/>
              <a:gd name="connsiteY2552" fmla="*/ 775003 h 2643874"/>
              <a:gd name="connsiteX2553" fmla="*/ 32942 w 2886602"/>
              <a:gd name="connsiteY2553" fmla="*/ 769978 h 2643874"/>
              <a:gd name="connsiteX2554" fmla="*/ 1278188 w 2886602"/>
              <a:gd name="connsiteY2554" fmla="*/ 769855 h 2643874"/>
              <a:gd name="connsiteX2555" fmla="*/ 1280331 w 2886602"/>
              <a:gd name="connsiteY2555" fmla="*/ 773042 h 2643874"/>
              <a:gd name="connsiteX2556" fmla="*/ 1275376 w 2886602"/>
              <a:gd name="connsiteY2556" fmla="*/ 773042 h 2643874"/>
              <a:gd name="connsiteX2557" fmla="*/ 1278188 w 2886602"/>
              <a:gd name="connsiteY2557" fmla="*/ 769855 h 2643874"/>
              <a:gd name="connsiteX2558" fmla="*/ 2483662 w 2886602"/>
              <a:gd name="connsiteY2558" fmla="*/ 765811 h 2643874"/>
              <a:gd name="connsiteX2559" fmla="*/ 2490759 w 2886602"/>
              <a:gd name="connsiteY2559" fmla="*/ 780518 h 2643874"/>
              <a:gd name="connsiteX2560" fmla="*/ 2490759 w 2886602"/>
              <a:gd name="connsiteY2560" fmla="*/ 770591 h 2643874"/>
              <a:gd name="connsiteX2561" fmla="*/ 2483662 w 2886602"/>
              <a:gd name="connsiteY2561" fmla="*/ 765811 h 2643874"/>
              <a:gd name="connsiteX2562" fmla="*/ 1376345 w 2886602"/>
              <a:gd name="connsiteY2562" fmla="*/ 760663 h 2643874"/>
              <a:gd name="connsiteX2563" fmla="*/ 1366704 w 2886602"/>
              <a:gd name="connsiteY2563" fmla="*/ 765688 h 2643874"/>
              <a:gd name="connsiteX2564" fmla="*/ 1376345 w 2886602"/>
              <a:gd name="connsiteY2564" fmla="*/ 760663 h 2643874"/>
              <a:gd name="connsiteX2565" fmla="*/ 272109 w 2886602"/>
              <a:gd name="connsiteY2565" fmla="*/ 755515 h 2643874"/>
              <a:gd name="connsiteX2566" fmla="*/ 267288 w 2886602"/>
              <a:gd name="connsiteY2566" fmla="*/ 760541 h 2643874"/>
              <a:gd name="connsiteX2567" fmla="*/ 272109 w 2886602"/>
              <a:gd name="connsiteY2567" fmla="*/ 755515 h 2643874"/>
              <a:gd name="connsiteX2568" fmla="*/ 2615565 w 2886602"/>
              <a:gd name="connsiteY2568" fmla="*/ 755393 h 2643874"/>
              <a:gd name="connsiteX2569" fmla="*/ 2617841 w 2886602"/>
              <a:gd name="connsiteY2569" fmla="*/ 758457 h 2643874"/>
              <a:gd name="connsiteX2570" fmla="*/ 2612886 w 2886602"/>
              <a:gd name="connsiteY2570" fmla="*/ 758457 h 2643874"/>
              <a:gd name="connsiteX2571" fmla="*/ 2615565 w 2886602"/>
              <a:gd name="connsiteY2571" fmla="*/ 755393 h 2643874"/>
              <a:gd name="connsiteX2572" fmla="*/ 2572311 w 2886602"/>
              <a:gd name="connsiteY2572" fmla="*/ 755393 h 2643874"/>
              <a:gd name="connsiteX2573" fmla="*/ 2574588 w 2886602"/>
              <a:gd name="connsiteY2573" fmla="*/ 758457 h 2643874"/>
              <a:gd name="connsiteX2574" fmla="*/ 2569499 w 2886602"/>
              <a:gd name="connsiteY2574" fmla="*/ 758457 h 2643874"/>
              <a:gd name="connsiteX2575" fmla="*/ 2572311 w 2886602"/>
              <a:gd name="connsiteY2575" fmla="*/ 755393 h 2643874"/>
              <a:gd name="connsiteX2576" fmla="*/ 1354919 w 2886602"/>
              <a:gd name="connsiteY2576" fmla="*/ 751348 h 2643874"/>
              <a:gd name="connsiteX2577" fmla="*/ 1356660 w 2886602"/>
              <a:gd name="connsiteY2577" fmla="*/ 760663 h 2643874"/>
              <a:gd name="connsiteX2578" fmla="*/ 1356660 w 2886602"/>
              <a:gd name="connsiteY2578" fmla="*/ 760663 h 2643874"/>
              <a:gd name="connsiteX2579" fmla="*/ 1354919 w 2886602"/>
              <a:gd name="connsiteY2579" fmla="*/ 751348 h 2643874"/>
              <a:gd name="connsiteX2580" fmla="*/ 1272564 w 2886602"/>
              <a:gd name="connsiteY2580" fmla="*/ 750736 h 2643874"/>
              <a:gd name="connsiteX2581" fmla="*/ 1267609 w 2886602"/>
              <a:gd name="connsiteY2581" fmla="*/ 755761 h 2643874"/>
              <a:gd name="connsiteX2582" fmla="*/ 1272564 w 2886602"/>
              <a:gd name="connsiteY2582" fmla="*/ 750736 h 2643874"/>
              <a:gd name="connsiteX2583" fmla="*/ 1307247 w 2886602"/>
              <a:gd name="connsiteY2583" fmla="*/ 750368 h 2643874"/>
              <a:gd name="connsiteX2584" fmla="*/ 1287428 w 2886602"/>
              <a:gd name="connsiteY2584" fmla="*/ 760663 h 2643874"/>
              <a:gd name="connsiteX2585" fmla="*/ 1247790 w 2886602"/>
              <a:gd name="connsiteY2585" fmla="*/ 765688 h 2643874"/>
              <a:gd name="connsiteX2586" fmla="*/ 1223016 w 2886602"/>
              <a:gd name="connsiteY2586" fmla="*/ 775616 h 2643874"/>
              <a:gd name="connsiteX2587" fmla="*/ 1203063 w 2886602"/>
              <a:gd name="connsiteY2587" fmla="*/ 785543 h 2643874"/>
              <a:gd name="connsiteX2588" fmla="*/ 1188199 w 2886602"/>
              <a:gd name="connsiteY2588" fmla="*/ 800374 h 2643874"/>
              <a:gd name="connsiteX2589" fmla="*/ 1178290 w 2886602"/>
              <a:gd name="connsiteY2589" fmla="*/ 795471 h 2643874"/>
              <a:gd name="connsiteX2590" fmla="*/ 1153516 w 2886602"/>
              <a:gd name="connsiteY2590" fmla="*/ 815326 h 2643874"/>
              <a:gd name="connsiteX2591" fmla="*/ 1168380 w 2886602"/>
              <a:gd name="connsiteY2591" fmla="*/ 839839 h 2643874"/>
              <a:gd name="connsiteX2592" fmla="*/ 1183245 w 2886602"/>
              <a:gd name="connsiteY2592" fmla="*/ 825009 h 2643874"/>
              <a:gd name="connsiteX2593" fmla="*/ 1203063 w 2886602"/>
              <a:gd name="connsiteY2593" fmla="*/ 810301 h 2643874"/>
              <a:gd name="connsiteX2594" fmla="*/ 1193154 w 2886602"/>
              <a:gd name="connsiteY2594" fmla="*/ 829911 h 2643874"/>
              <a:gd name="connsiteX2595" fmla="*/ 1237881 w 2886602"/>
              <a:gd name="connsiteY2595" fmla="*/ 820229 h 2643874"/>
              <a:gd name="connsiteX2596" fmla="*/ 1282473 w 2886602"/>
              <a:gd name="connsiteY2596" fmla="*/ 790446 h 2643874"/>
              <a:gd name="connsiteX2597" fmla="*/ 1292249 w 2886602"/>
              <a:gd name="connsiteY2597" fmla="*/ 775616 h 2643874"/>
              <a:gd name="connsiteX2598" fmla="*/ 1307113 w 2886602"/>
              <a:gd name="connsiteY2598" fmla="*/ 765688 h 2643874"/>
              <a:gd name="connsiteX2599" fmla="*/ 1312068 w 2886602"/>
              <a:gd name="connsiteY2599" fmla="*/ 750736 h 2643874"/>
              <a:gd name="connsiteX2600" fmla="*/ 1307247 w 2886602"/>
              <a:gd name="connsiteY2600" fmla="*/ 750368 h 2643874"/>
              <a:gd name="connsiteX2601" fmla="*/ 2485804 w 2886602"/>
              <a:gd name="connsiteY2601" fmla="*/ 749755 h 2643874"/>
              <a:gd name="connsiteX2602" fmla="*/ 2480849 w 2886602"/>
              <a:gd name="connsiteY2602" fmla="*/ 754780 h 2643874"/>
              <a:gd name="connsiteX2603" fmla="*/ 2485804 w 2886602"/>
              <a:gd name="connsiteY2603" fmla="*/ 749755 h 2643874"/>
              <a:gd name="connsiteX2604" fmla="*/ 47271 w 2886602"/>
              <a:gd name="connsiteY2604" fmla="*/ 749755 h 2643874"/>
              <a:gd name="connsiteX2605" fmla="*/ 42450 w 2886602"/>
              <a:gd name="connsiteY2605" fmla="*/ 754780 h 2643874"/>
              <a:gd name="connsiteX2606" fmla="*/ 47271 w 2886602"/>
              <a:gd name="connsiteY2606" fmla="*/ 749755 h 2643874"/>
              <a:gd name="connsiteX2607" fmla="*/ 2786838 w 2886602"/>
              <a:gd name="connsiteY2607" fmla="*/ 746814 h 2643874"/>
              <a:gd name="connsiteX2608" fmla="*/ 2791257 w 2886602"/>
              <a:gd name="connsiteY2608" fmla="*/ 769488 h 2643874"/>
              <a:gd name="connsiteX2609" fmla="*/ 2771438 w 2886602"/>
              <a:gd name="connsiteY2609" fmla="*/ 754780 h 2643874"/>
              <a:gd name="connsiteX2610" fmla="*/ 2786838 w 2886602"/>
              <a:gd name="connsiteY2610" fmla="*/ 746814 h 2643874"/>
              <a:gd name="connsiteX2611" fmla="*/ 1376345 w 2886602"/>
              <a:gd name="connsiteY2611" fmla="*/ 745833 h 2643874"/>
              <a:gd name="connsiteX2612" fmla="*/ 1366704 w 2886602"/>
              <a:gd name="connsiteY2612" fmla="*/ 750736 h 2643874"/>
              <a:gd name="connsiteX2613" fmla="*/ 1376345 w 2886602"/>
              <a:gd name="connsiteY2613" fmla="*/ 745833 h 2643874"/>
              <a:gd name="connsiteX2614" fmla="*/ 740398 w 2886602"/>
              <a:gd name="connsiteY2614" fmla="*/ 737621 h 2643874"/>
              <a:gd name="connsiteX2615" fmla="*/ 737586 w 2886602"/>
              <a:gd name="connsiteY2615" fmla="*/ 740808 h 2643874"/>
              <a:gd name="connsiteX2616" fmla="*/ 742541 w 2886602"/>
              <a:gd name="connsiteY2616" fmla="*/ 740808 h 2643874"/>
              <a:gd name="connsiteX2617" fmla="*/ 740398 w 2886602"/>
              <a:gd name="connsiteY2617" fmla="*/ 737621 h 2643874"/>
              <a:gd name="connsiteX2618" fmla="*/ 364374 w 2886602"/>
              <a:gd name="connsiteY2618" fmla="*/ 735293 h 2643874"/>
              <a:gd name="connsiteX2619" fmla="*/ 359419 w 2886602"/>
              <a:gd name="connsiteY2619" fmla="*/ 740318 h 2643874"/>
              <a:gd name="connsiteX2620" fmla="*/ 364374 w 2886602"/>
              <a:gd name="connsiteY2620" fmla="*/ 735293 h 2643874"/>
              <a:gd name="connsiteX2621" fmla="*/ 767315 w 2886602"/>
              <a:gd name="connsiteY2621" fmla="*/ 730880 h 2643874"/>
              <a:gd name="connsiteX2622" fmla="*/ 752450 w 2886602"/>
              <a:gd name="connsiteY2622" fmla="*/ 740808 h 2643874"/>
              <a:gd name="connsiteX2623" fmla="*/ 767315 w 2886602"/>
              <a:gd name="connsiteY2623" fmla="*/ 730880 h 2643874"/>
              <a:gd name="connsiteX2624" fmla="*/ 2474288 w 2886602"/>
              <a:gd name="connsiteY2624" fmla="*/ 729532 h 2643874"/>
              <a:gd name="connsiteX2625" fmla="*/ 2469333 w 2886602"/>
              <a:gd name="connsiteY2625" fmla="*/ 734557 h 2643874"/>
              <a:gd name="connsiteX2626" fmla="*/ 2474288 w 2886602"/>
              <a:gd name="connsiteY2626" fmla="*/ 729532 h 2643874"/>
              <a:gd name="connsiteX2627" fmla="*/ 791954 w 2886602"/>
              <a:gd name="connsiteY2627" fmla="*/ 725978 h 2643874"/>
              <a:gd name="connsiteX2628" fmla="*/ 787000 w 2886602"/>
              <a:gd name="connsiteY2628" fmla="*/ 730880 h 2643874"/>
              <a:gd name="connsiteX2629" fmla="*/ 791954 w 2886602"/>
              <a:gd name="connsiteY2629" fmla="*/ 725978 h 2643874"/>
              <a:gd name="connsiteX2630" fmla="*/ 2514595 w 2886602"/>
              <a:gd name="connsiteY2630" fmla="*/ 723772 h 2643874"/>
              <a:gd name="connsiteX2631" fmla="*/ 2509641 w 2886602"/>
              <a:gd name="connsiteY2631" fmla="*/ 728797 h 2643874"/>
              <a:gd name="connsiteX2632" fmla="*/ 2514595 w 2886602"/>
              <a:gd name="connsiteY2632" fmla="*/ 723772 h 2643874"/>
              <a:gd name="connsiteX2633" fmla="*/ 2506025 w 2886602"/>
              <a:gd name="connsiteY2633" fmla="*/ 723772 h 2643874"/>
              <a:gd name="connsiteX2634" fmla="*/ 2501070 w 2886602"/>
              <a:gd name="connsiteY2634" fmla="*/ 728797 h 2643874"/>
              <a:gd name="connsiteX2635" fmla="*/ 2506025 w 2886602"/>
              <a:gd name="connsiteY2635" fmla="*/ 723772 h 2643874"/>
              <a:gd name="connsiteX2636" fmla="*/ 175826 w 2886602"/>
              <a:gd name="connsiteY2636" fmla="*/ 723649 h 2643874"/>
              <a:gd name="connsiteX2637" fmla="*/ 165649 w 2886602"/>
              <a:gd name="connsiteY2637" fmla="*/ 729532 h 2643874"/>
              <a:gd name="connsiteX2638" fmla="*/ 175826 w 2886602"/>
              <a:gd name="connsiteY2638" fmla="*/ 723649 h 2643874"/>
              <a:gd name="connsiteX2639" fmla="*/ 161766 w 2886602"/>
              <a:gd name="connsiteY2639" fmla="*/ 723649 h 2643874"/>
              <a:gd name="connsiteX2640" fmla="*/ 136858 w 2886602"/>
              <a:gd name="connsiteY2640" fmla="*/ 743382 h 2643874"/>
              <a:gd name="connsiteX2641" fmla="*/ 161766 w 2886602"/>
              <a:gd name="connsiteY2641" fmla="*/ 723649 h 2643874"/>
              <a:gd name="connsiteX2642" fmla="*/ 2445497 w 2886602"/>
              <a:gd name="connsiteY2642" fmla="*/ 720953 h 2643874"/>
              <a:gd name="connsiteX2643" fmla="*/ 2440542 w 2886602"/>
              <a:gd name="connsiteY2643" fmla="*/ 725978 h 2643874"/>
              <a:gd name="connsiteX2644" fmla="*/ 2445497 w 2886602"/>
              <a:gd name="connsiteY2644" fmla="*/ 720953 h 2643874"/>
              <a:gd name="connsiteX2645" fmla="*/ 315362 w 2886602"/>
              <a:gd name="connsiteY2645" fmla="*/ 720953 h 2643874"/>
              <a:gd name="connsiteX2646" fmla="*/ 310408 w 2886602"/>
              <a:gd name="connsiteY2646" fmla="*/ 725978 h 2643874"/>
              <a:gd name="connsiteX2647" fmla="*/ 315362 w 2886602"/>
              <a:gd name="connsiteY2647" fmla="*/ 720953 h 2643874"/>
              <a:gd name="connsiteX2648" fmla="*/ 2533477 w 2886602"/>
              <a:gd name="connsiteY2648" fmla="*/ 720585 h 2643874"/>
              <a:gd name="connsiteX2649" fmla="*/ 2523567 w 2886602"/>
              <a:gd name="connsiteY2649" fmla="*/ 725610 h 2643874"/>
              <a:gd name="connsiteX2650" fmla="*/ 2533477 w 2886602"/>
              <a:gd name="connsiteY2650" fmla="*/ 720585 h 2643874"/>
              <a:gd name="connsiteX2651" fmla="*/ 417671 w 2886602"/>
              <a:gd name="connsiteY2651" fmla="*/ 712128 h 2643874"/>
              <a:gd name="connsiteX2652" fmla="*/ 419278 w 2886602"/>
              <a:gd name="connsiteY2652" fmla="*/ 725120 h 2643874"/>
              <a:gd name="connsiteX2653" fmla="*/ 417671 w 2886602"/>
              <a:gd name="connsiteY2653" fmla="*/ 712128 h 2643874"/>
              <a:gd name="connsiteX2654" fmla="*/ 171005 w 2886602"/>
              <a:gd name="connsiteY2654" fmla="*/ 712128 h 2643874"/>
              <a:gd name="connsiteX2655" fmla="*/ 175558 w 2886602"/>
              <a:gd name="connsiteY2655" fmla="*/ 716295 h 2643874"/>
              <a:gd name="connsiteX2656" fmla="*/ 165649 w 2886602"/>
              <a:gd name="connsiteY2656" fmla="*/ 716295 h 2643874"/>
              <a:gd name="connsiteX2657" fmla="*/ 171005 w 2886602"/>
              <a:gd name="connsiteY2657" fmla="*/ 712128 h 2643874"/>
              <a:gd name="connsiteX2658" fmla="*/ 2583828 w 2886602"/>
              <a:gd name="connsiteY2658" fmla="*/ 709554 h 2643874"/>
              <a:gd name="connsiteX2659" fmla="*/ 2578873 w 2886602"/>
              <a:gd name="connsiteY2659" fmla="*/ 714457 h 2643874"/>
              <a:gd name="connsiteX2660" fmla="*/ 2583828 w 2886602"/>
              <a:gd name="connsiteY2660" fmla="*/ 709554 h 2643874"/>
              <a:gd name="connsiteX2661" fmla="*/ 2471342 w 2886602"/>
              <a:gd name="connsiteY2661" fmla="*/ 709554 h 2643874"/>
              <a:gd name="connsiteX2662" fmla="*/ 2466387 w 2886602"/>
              <a:gd name="connsiteY2662" fmla="*/ 714457 h 2643874"/>
              <a:gd name="connsiteX2663" fmla="*/ 2471342 w 2886602"/>
              <a:gd name="connsiteY2663" fmla="*/ 709554 h 2643874"/>
              <a:gd name="connsiteX2664" fmla="*/ 2696581 w 2886602"/>
              <a:gd name="connsiteY2664" fmla="*/ 709064 h 2643874"/>
              <a:gd name="connsiteX2665" fmla="*/ 2746129 w 2886602"/>
              <a:gd name="connsiteY2665" fmla="*/ 718992 h 2643874"/>
              <a:gd name="connsiteX2666" fmla="*/ 2766082 w 2886602"/>
              <a:gd name="connsiteY2666" fmla="*/ 738847 h 2643874"/>
              <a:gd name="connsiteX2667" fmla="*/ 2716400 w 2886602"/>
              <a:gd name="connsiteY2667" fmla="*/ 738847 h 2643874"/>
              <a:gd name="connsiteX2668" fmla="*/ 2726310 w 2886602"/>
              <a:gd name="connsiteY2668" fmla="*/ 733944 h 2643874"/>
              <a:gd name="connsiteX2669" fmla="*/ 2701536 w 2886602"/>
              <a:gd name="connsiteY2669" fmla="*/ 718992 h 2643874"/>
              <a:gd name="connsiteX2670" fmla="*/ 2706491 w 2886602"/>
              <a:gd name="connsiteY2670" fmla="*/ 748775 h 2643874"/>
              <a:gd name="connsiteX2671" fmla="*/ 2701536 w 2886602"/>
              <a:gd name="connsiteY2671" fmla="*/ 768630 h 2643874"/>
              <a:gd name="connsiteX2672" fmla="*/ 2716400 w 2886602"/>
              <a:gd name="connsiteY2672" fmla="*/ 803315 h 2643874"/>
              <a:gd name="connsiteX2673" fmla="*/ 2701536 w 2886602"/>
              <a:gd name="connsiteY2673" fmla="*/ 778557 h 2643874"/>
              <a:gd name="connsiteX2674" fmla="*/ 2686806 w 2886602"/>
              <a:gd name="connsiteY2674" fmla="*/ 778557 h 2643874"/>
              <a:gd name="connsiteX2675" fmla="*/ 2681851 w 2886602"/>
              <a:gd name="connsiteY2675" fmla="*/ 768630 h 2643874"/>
              <a:gd name="connsiteX2676" fmla="*/ 2662032 w 2886602"/>
              <a:gd name="connsiteY2676" fmla="*/ 748775 h 2643874"/>
              <a:gd name="connsiteX2677" fmla="*/ 2637258 w 2886602"/>
              <a:gd name="connsiteY2677" fmla="*/ 753800 h 2643874"/>
              <a:gd name="connsiteX2678" fmla="*/ 2671942 w 2886602"/>
              <a:gd name="connsiteY2678" fmla="*/ 808340 h 2643874"/>
              <a:gd name="connsiteX2679" fmla="*/ 2657077 w 2886602"/>
              <a:gd name="connsiteY2679" fmla="*/ 788485 h 2643874"/>
              <a:gd name="connsiteX2680" fmla="*/ 2632304 w 2886602"/>
              <a:gd name="connsiteY2680" fmla="*/ 793387 h 2643874"/>
              <a:gd name="connsiteX2681" fmla="*/ 2642213 w 2886602"/>
              <a:gd name="connsiteY2681" fmla="*/ 778557 h 2643874"/>
              <a:gd name="connsiteX2682" fmla="*/ 2627349 w 2886602"/>
              <a:gd name="connsiteY2682" fmla="*/ 763727 h 2643874"/>
              <a:gd name="connsiteX2683" fmla="*/ 2647168 w 2886602"/>
              <a:gd name="connsiteY2683" fmla="*/ 743872 h 2643874"/>
              <a:gd name="connsiteX2684" fmla="*/ 2627349 w 2886602"/>
              <a:gd name="connsiteY2684" fmla="*/ 724017 h 2643874"/>
              <a:gd name="connsiteX2685" fmla="*/ 2617439 w 2886602"/>
              <a:gd name="connsiteY2685" fmla="*/ 738847 h 2643874"/>
              <a:gd name="connsiteX2686" fmla="*/ 2612485 w 2886602"/>
              <a:gd name="connsiteY2686" fmla="*/ 728919 h 2643874"/>
              <a:gd name="connsiteX2687" fmla="*/ 2592532 w 2886602"/>
              <a:gd name="connsiteY2687" fmla="*/ 718992 h 2643874"/>
              <a:gd name="connsiteX2688" fmla="*/ 2617439 w 2886602"/>
              <a:gd name="connsiteY2688" fmla="*/ 714089 h 2643874"/>
              <a:gd name="connsiteX2689" fmla="*/ 2642213 w 2886602"/>
              <a:gd name="connsiteY2689" fmla="*/ 724017 h 2643874"/>
              <a:gd name="connsiteX2690" fmla="*/ 2681851 w 2886602"/>
              <a:gd name="connsiteY2690" fmla="*/ 724017 h 2643874"/>
              <a:gd name="connsiteX2691" fmla="*/ 2696581 w 2886602"/>
              <a:gd name="connsiteY2691" fmla="*/ 709064 h 2643874"/>
              <a:gd name="connsiteX2692" fmla="*/ 380979 w 2886602"/>
              <a:gd name="connsiteY2692" fmla="*/ 709064 h 2643874"/>
              <a:gd name="connsiteX2693" fmla="*/ 405753 w 2886602"/>
              <a:gd name="connsiteY2693" fmla="*/ 728919 h 2643874"/>
              <a:gd name="connsiteX2694" fmla="*/ 376292 w 2886602"/>
              <a:gd name="connsiteY2694" fmla="*/ 724017 h 2643874"/>
              <a:gd name="connsiteX2695" fmla="*/ 376292 w 2886602"/>
              <a:gd name="connsiteY2695" fmla="*/ 723649 h 2643874"/>
              <a:gd name="connsiteX2696" fmla="*/ 380979 w 2886602"/>
              <a:gd name="connsiteY2696" fmla="*/ 709064 h 2643874"/>
              <a:gd name="connsiteX2697" fmla="*/ 2500133 w 2886602"/>
              <a:gd name="connsiteY2697" fmla="*/ 706368 h 2643874"/>
              <a:gd name="connsiteX2698" fmla="*/ 2504418 w 2886602"/>
              <a:gd name="connsiteY2698" fmla="*/ 710535 h 2643874"/>
              <a:gd name="connsiteX2699" fmla="*/ 2494508 w 2886602"/>
              <a:gd name="connsiteY2699" fmla="*/ 710535 h 2643874"/>
              <a:gd name="connsiteX2700" fmla="*/ 2500133 w 2886602"/>
              <a:gd name="connsiteY2700" fmla="*/ 706368 h 2643874"/>
              <a:gd name="connsiteX2701" fmla="*/ 2666853 w 2886602"/>
              <a:gd name="connsiteY2701" fmla="*/ 700607 h 2643874"/>
              <a:gd name="connsiteX2702" fmla="*/ 2671808 w 2886602"/>
              <a:gd name="connsiteY2702" fmla="*/ 715437 h 2643874"/>
              <a:gd name="connsiteX2703" fmla="*/ 2661898 w 2886602"/>
              <a:gd name="connsiteY2703" fmla="*/ 715437 h 2643874"/>
              <a:gd name="connsiteX2704" fmla="*/ 2666853 w 2886602"/>
              <a:gd name="connsiteY2704" fmla="*/ 700607 h 2643874"/>
              <a:gd name="connsiteX2705" fmla="*/ 404815 w 2886602"/>
              <a:gd name="connsiteY2705" fmla="*/ 694969 h 2643874"/>
              <a:gd name="connsiteX2706" fmla="*/ 399861 w 2886602"/>
              <a:gd name="connsiteY2706" fmla="*/ 699994 h 2643874"/>
              <a:gd name="connsiteX2707" fmla="*/ 404815 w 2886602"/>
              <a:gd name="connsiteY2707" fmla="*/ 694969 h 2643874"/>
              <a:gd name="connsiteX2708" fmla="*/ 358750 w 2886602"/>
              <a:gd name="connsiteY2708" fmla="*/ 692028 h 2643874"/>
              <a:gd name="connsiteX2709" fmla="*/ 360892 w 2886602"/>
              <a:gd name="connsiteY2709" fmla="*/ 694969 h 2643874"/>
              <a:gd name="connsiteX2710" fmla="*/ 355938 w 2886602"/>
              <a:gd name="connsiteY2710" fmla="*/ 694969 h 2643874"/>
              <a:gd name="connsiteX2711" fmla="*/ 358750 w 2886602"/>
              <a:gd name="connsiteY2711" fmla="*/ 692028 h 2643874"/>
              <a:gd name="connsiteX2712" fmla="*/ 2506025 w 2886602"/>
              <a:gd name="connsiteY2712" fmla="*/ 689209 h 2643874"/>
              <a:gd name="connsiteX2713" fmla="*/ 2501070 w 2886602"/>
              <a:gd name="connsiteY2713" fmla="*/ 694234 h 2643874"/>
              <a:gd name="connsiteX2714" fmla="*/ 2506025 w 2886602"/>
              <a:gd name="connsiteY2714" fmla="*/ 689209 h 2643874"/>
              <a:gd name="connsiteX2715" fmla="*/ 335583 w 2886602"/>
              <a:gd name="connsiteY2715" fmla="*/ 689209 h 2643874"/>
              <a:gd name="connsiteX2716" fmla="*/ 330628 w 2886602"/>
              <a:gd name="connsiteY2716" fmla="*/ 694234 h 2643874"/>
              <a:gd name="connsiteX2717" fmla="*/ 335583 w 2886602"/>
              <a:gd name="connsiteY2717" fmla="*/ 689209 h 2643874"/>
              <a:gd name="connsiteX2718" fmla="*/ 419144 w 2886602"/>
              <a:gd name="connsiteY2718" fmla="*/ 689086 h 2643874"/>
              <a:gd name="connsiteX2719" fmla="*/ 419144 w 2886602"/>
              <a:gd name="connsiteY2719" fmla="*/ 689086 h 2643874"/>
              <a:gd name="connsiteX2720" fmla="*/ 448069 w 2886602"/>
              <a:gd name="connsiteY2720" fmla="*/ 686267 h 2643874"/>
              <a:gd name="connsiteX2721" fmla="*/ 443114 w 2886602"/>
              <a:gd name="connsiteY2721" fmla="*/ 691292 h 2643874"/>
              <a:gd name="connsiteX2722" fmla="*/ 448069 w 2886602"/>
              <a:gd name="connsiteY2722" fmla="*/ 686267 h 2643874"/>
              <a:gd name="connsiteX2723" fmla="*/ 200868 w 2886602"/>
              <a:gd name="connsiteY2723" fmla="*/ 680507 h 2643874"/>
              <a:gd name="connsiteX2724" fmla="*/ 198056 w 2886602"/>
              <a:gd name="connsiteY2724" fmla="*/ 686145 h 2643874"/>
              <a:gd name="connsiteX2725" fmla="*/ 183191 w 2886602"/>
              <a:gd name="connsiteY2725" fmla="*/ 700975 h 2643874"/>
              <a:gd name="connsiteX2726" fmla="*/ 183191 w 2886602"/>
              <a:gd name="connsiteY2726" fmla="*/ 700607 h 2643874"/>
              <a:gd name="connsiteX2727" fmla="*/ 193101 w 2886602"/>
              <a:gd name="connsiteY2727" fmla="*/ 686145 h 2643874"/>
              <a:gd name="connsiteX2728" fmla="*/ 197386 w 2886602"/>
              <a:gd name="connsiteY2728" fmla="*/ 686145 h 2643874"/>
              <a:gd name="connsiteX2729" fmla="*/ 200868 w 2886602"/>
              <a:gd name="connsiteY2729" fmla="*/ 680507 h 2643874"/>
              <a:gd name="connsiteX2730" fmla="*/ 35888 w 2886602"/>
              <a:gd name="connsiteY2730" fmla="*/ 677565 h 2643874"/>
              <a:gd name="connsiteX2731" fmla="*/ 38165 w 2886602"/>
              <a:gd name="connsiteY2731" fmla="*/ 680752 h 2643874"/>
              <a:gd name="connsiteX2732" fmla="*/ 33076 w 2886602"/>
              <a:gd name="connsiteY2732" fmla="*/ 680752 h 2643874"/>
              <a:gd name="connsiteX2733" fmla="*/ 35888 w 2886602"/>
              <a:gd name="connsiteY2733" fmla="*/ 677565 h 2643874"/>
              <a:gd name="connsiteX2734" fmla="*/ 130966 w 2886602"/>
              <a:gd name="connsiteY2734" fmla="*/ 674746 h 2643874"/>
              <a:gd name="connsiteX2735" fmla="*/ 126011 w 2886602"/>
              <a:gd name="connsiteY2735" fmla="*/ 679772 h 2643874"/>
              <a:gd name="connsiteX2736" fmla="*/ 130966 w 2886602"/>
              <a:gd name="connsiteY2736" fmla="*/ 674746 h 2643874"/>
              <a:gd name="connsiteX2737" fmla="*/ 2658684 w 2886602"/>
              <a:gd name="connsiteY2737" fmla="*/ 668986 h 2643874"/>
              <a:gd name="connsiteX2738" fmla="*/ 2653730 w 2886602"/>
              <a:gd name="connsiteY2738" fmla="*/ 674011 h 2643874"/>
              <a:gd name="connsiteX2739" fmla="*/ 2658684 w 2886602"/>
              <a:gd name="connsiteY2739" fmla="*/ 668986 h 2643874"/>
              <a:gd name="connsiteX2740" fmla="*/ 2476698 w 2886602"/>
              <a:gd name="connsiteY2740" fmla="*/ 663103 h 2643874"/>
              <a:gd name="connsiteX2741" fmla="*/ 2479510 w 2886602"/>
              <a:gd name="connsiteY2741" fmla="*/ 666290 h 2643874"/>
              <a:gd name="connsiteX2742" fmla="*/ 2474556 w 2886602"/>
              <a:gd name="connsiteY2742" fmla="*/ 666290 h 2643874"/>
              <a:gd name="connsiteX2743" fmla="*/ 2474690 w 2886602"/>
              <a:gd name="connsiteY2743" fmla="*/ 665799 h 2643874"/>
              <a:gd name="connsiteX2744" fmla="*/ 2476698 w 2886602"/>
              <a:gd name="connsiteY2744" fmla="*/ 663103 h 2643874"/>
              <a:gd name="connsiteX2745" fmla="*/ 216669 w 2886602"/>
              <a:gd name="connsiteY2745" fmla="*/ 663103 h 2643874"/>
              <a:gd name="connsiteX2746" fmla="*/ 217071 w 2886602"/>
              <a:gd name="connsiteY2746" fmla="*/ 678914 h 2643874"/>
              <a:gd name="connsiteX2747" fmla="*/ 212116 w 2886602"/>
              <a:gd name="connsiteY2747" fmla="*/ 668986 h 2643874"/>
              <a:gd name="connsiteX2748" fmla="*/ 216669 w 2886602"/>
              <a:gd name="connsiteY2748" fmla="*/ 663103 h 2643874"/>
              <a:gd name="connsiteX2749" fmla="*/ 2652926 w 2886602"/>
              <a:gd name="connsiteY2749" fmla="*/ 660529 h 2643874"/>
              <a:gd name="connsiteX2750" fmla="*/ 2647971 w 2886602"/>
              <a:gd name="connsiteY2750" fmla="*/ 665432 h 2643874"/>
              <a:gd name="connsiteX2751" fmla="*/ 2652926 w 2886602"/>
              <a:gd name="connsiteY2751" fmla="*/ 660529 h 2643874"/>
              <a:gd name="connsiteX2752" fmla="*/ 47271 w 2886602"/>
              <a:gd name="connsiteY2752" fmla="*/ 660529 h 2643874"/>
              <a:gd name="connsiteX2753" fmla="*/ 42450 w 2886602"/>
              <a:gd name="connsiteY2753" fmla="*/ 665432 h 2643874"/>
              <a:gd name="connsiteX2754" fmla="*/ 47271 w 2886602"/>
              <a:gd name="connsiteY2754" fmla="*/ 660529 h 2643874"/>
              <a:gd name="connsiteX2755" fmla="*/ 2636991 w 2886602"/>
              <a:gd name="connsiteY2755" fmla="*/ 660039 h 2643874"/>
              <a:gd name="connsiteX2756" fmla="*/ 2627349 w 2886602"/>
              <a:gd name="connsiteY2756" fmla="*/ 669967 h 2643874"/>
              <a:gd name="connsiteX2757" fmla="*/ 2636991 w 2886602"/>
              <a:gd name="connsiteY2757" fmla="*/ 660039 h 2643874"/>
              <a:gd name="connsiteX2758" fmla="*/ 459719 w 2886602"/>
              <a:gd name="connsiteY2758" fmla="*/ 660039 h 2643874"/>
              <a:gd name="connsiteX2759" fmla="*/ 459719 w 2886602"/>
              <a:gd name="connsiteY2759" fmla="*/ 669967 h 2643874"/>
              <a:gd name="connsiteX2760" fmla="*/ 459719 w 2886602"/>
              <a:gd name="connsiteY2760" fmla="*/ 660039 h 2643874"/>
              <a:gd name="connsiteX2761" fmla="*/ 130966 w 2886602"/>
              <a:gd name="connsiteY2761" fmla="*/ 648763 h 2643874"/>
              <a:gd name="connsiteX2762" fmla="*/ 133108 w 2886602"/>
              <a:gd name="connsiteY2762" fmla="*/ 651950 h 2643874"/>
              <a:gd name="connsiteX2763" fmla="*/ 128154 w 2886602"/>
              <a:gd name="connsiteY2763" fmla="*/ 651950 h 2643874"/>
              <a:gd name="connsiteX2764" fmla="*/ 130966 w 2886602"/>
              <a:gd name="connsiteY2764" fmla="*/ 648763 h 2643874"/>
              <a:gd name="connsiteX2765" fmla="*/ 61733 w 2886602"/>
              <a:gd name="connsiteY2765" fmla="*/ 645944 h 2643874"/>
              <a:gd name="connsiteX2766" fmla="*/ 56779 w 2886602"/>
              <a:gd name="connsiteY2766" fmla="*/ 650969 h 2643874"/>
              <a:gd name="connsiteX2767" fmla="*/ 61733 w 2886602"/>
              <a:gd name="connsiteY2767" fmla="*/ 645944 h 2643874"/>
              <a:gd name="connsiteX2768" fmla="*/ 2642749 w 2886602"/>
              <a:gd name="connsiteY2768" fmla="*/ 640061 h 2643874"/>
              <a:gd name="connsiteX2769" fmla="*/ 2633107 w 2886602"/>
              <a:gd name="connsiteY2769" fmla="*/ 644964 h 2643874"/>
              <a:gd name="connsiteX2770" fmla="*/ 2642749 w 2886602"/>
              <a:gd name="connsiteY2770" fmla="*/ 640061 h 2643874"/>
              <a:gd name="connsiteX2771" fmla="*/ 254968 w 2886602"/>
              <a:gd name="connsiteY2771" fmla="*/ 637242 h 2643874"/>
              <a:gd name="connsiteX2772" fmla="*/ 257111 w 2886602"/>
              <a:gd name="connsiteY2772" fmla="*/ 640429 h 2643874"/>
              <a:gd name="connsiteX2773" fmla="*/ 252156 w 2886602"/>
              <a:gd name="connsiteY2773" fmla="*/ 640429 h 2643874"/>
              <a:gd name="connsiteX2774" fmla="*/ 254968 w 2886602"/>
              <a:gd name="connsiteY2774" fmla="*/ 637242 h 2643874"/>
              <a:gd name="connsiteX2775" fmla="*/ 2319352 w 2886602"/>
              <a:gd name="connsiteY2775" fmla="*/ 633933 h 2643874"/>
              <a:gd name="connsiteX2776" fmla="*/ 2317611 w 2886602"/>
              <a:gd name="connsiteY2776" fmla="*/ 636874 h 2643874"/>
              <a:gd name="connsiteX2777" fmla="*/ 2327521 w 2886602"/>
              <a:gd name="connsiteY2777" fmla="*/ 636874 h 2643874"/>
              <a:gd name="connsiteX2778" fmla="*/ 2319352 w 2886602"/>
              <a:gd name="connsiteY2778" fmla="*/ 633933 h 2643874"/>
              <a:gd name="connsiteX2779" fmla="*/ 2572311 w 2886602"/>
              <a:gd name="connsiteY2779" fmla="*/ 631482 h 2643874"/>
              <a:gd name="connsiteX2780" fmla="*/ 2574588 w 2886602"/>
              <a:gd name="connsiteY2780" fmla="*/ 634546 h 2643874"/>
              <a:gd name="connsiteX2781" fmla="*/ 2569499 w 2886602"/>
              <a:gd name="connsiteY2781" fmla="*/ 634546 h 2643874"/>
              <a:gd name="connsiteX2782" fmla="*/ 2572311 w 2886602"/>
              <a:gd name="connsiteY2782" fmla="*/ 631482 h 2643874"/>
              <a:gd name="connsiteX2783" fmla="*/ 2536423 w 2886602"/>
              <a:gd name="connsiteY2783" fmla="*/ 631482 h 2643874"/>
              <a:gd name="connsiteX2784" fmla="*/ 2538432 w 2886602"/>
              <a:gd name="connsiteY2784" fmla="*/ 634546 h 2643874"/>
              <a:gd name="connsiteX2785" fmla="*/ 2537762 w 2886602"/>
              <a:gd name="connsiteY2785" fmla="*/ 634301 h 2643874"/>
              <a:gd name="connsiteX2786" fmla="*/ 2536423 w 2886602"/>
              <a:gd name="connsiteY2786" fmla="*/ 631482 h 2643874"/>
              <a:gd name="connsiteX2787" fmla="*/ 2461834 w 2886602"/>
              <a:gd name="connsiteY2787" fmla="*/ 631482 h 2643874"/>
              <a:gd name="connsiteX2788" fmla="*/ 2470003 w 2886602"/>
              <a:gd name="connsiteY2788" fmla="*/ 634546 h 2643874"/>
              <a:gd name="connsiteX2789" fmla="*/ 2460093 w 2886602"/>
              <a:gd name="connsiteY2789" fmla="*/ 634546 h 2643874"/>
              <a:gd name="connsiteX2790" fmla="*/ 2461834 w 2886602"/>
              <a:gd name="connsiteY2790" fmla="*/ 631482 h 2643874"/>
              <a:gd name="connsiteX2791" fmla="*/ 2598290 w 2886602"/>
              <a:gd name="connsiteY2791" fmla="*/ 631359 h 2643874"/>
              <a:gd name="connsiteX2792" fmla="*/ 2618243 w 2886602"/>
              <a:gd name="connsiteY2792" fmla="*/ 636262 h 2643874"/>
              <a:gd name="connsiteX2793" fmla="*/ 2618243 w 2886602"/>
              <a:gd name="connsiteY2793" fmla="*/ 656117 h 2643874"/>
              <a:gd name="connsiteX2794" fmla="*/ 2588381 w 2886602"/>
              <a:gd name="connsiteY2794" fmla="*/ 651214 h 2643874"/>
              <a:gd name="connsiteX2795" fmla="*/ 2578471 w 2886602"/>
              <a:gd name="connsiteY2795" fmla="*/ 641287 h 2643874"/>
              <a:gd name="connsiteX2796" fmla="*/ 2598290 w 2886602"/>
              <a:gd name="connsiteY2796" fmla="*/ 631359 h 2643874"/>
              <a:gd name="connsiteX2797" fmla="*/ 275055 w 2886602"/>
              <a:gd name="connsiteY2797" fmla="*/ 625721 h 2643874"/>
              <a:gd name="connsiteX2798" fmla="*/ 270100 w 2886602"/>
              <a:gd name="connsiteY2798" fmla="*/ 630746 h 2643874"/>
              <a:gd name="connsiteX2799" fmla="*/ 275055 w 2886602"/>
              <a:gd name="connsiteY2799" fmla="*/ 625721 h 2643874"/>
              <a:gd name="connsiteX2800" fmla="*/ 2505891 w 2886602"/>
              <a:gd name="connsiteY2800" fmla="*/ 625599 h 2643874"/>
              <a:gd name="connsiteX2801" fmla="*/ 2505891 w 2886602"/>
              <a:gd name="connsiteY2801" fmla="*/ 630501 h 2643874"/>
              <a:gd name="connsiteX2802" fmla="*/ 2523166 w 2886602"/>
              <a:gd name="connsiteY2802" fmla="*/ 632095 h 2643874"/>
              <a:gd name="connsiteX2803" fmla="*/ 2503347 w 2886602"/>
              <a:gd name="connsiteY2803" fmla="*/ 632095 h 2643874"/>
              <a:gd name="connsiteX2804" fmla="*/ 2505221 w 2886602"/>
              <a:gd name="connsiteY2804" fmla="*/ 630746 h 2643874"/>
              <a:gd name="connsiteX2805" fmla="*/ 2486072 w 2886602"/>
              <a:gd name="connsiteY2805" fmla="*/ 635526 h 2643874"/>
              <a:gd name="connsiteX2806" fmla="*/ 2505891 w 2886602"/>
              <a:gd name="connsiteY2806" fmla="*/ 625599 h 2643874"/>
              <a:gd name="connsiteX2807" fmla="*/ 352992 w 2886602"/>
              <a:gd name="connsiteY2807" fmla="*/ 622780 h 2643874"/>
              <a:gd name="connsiteX2808" fmla="*/ 355268 w 2886602"/>
              <a:gd name="connsiteY2808" fmla="*/ 625966 h 2643874"/>
              <a:gd name="connsiteX2809" fmla="*/ 350179 w 2886602"/>
              <a:gd name="connsiteY2809" fmla="*/ 625966 h 2643874"/>
              <a:gd name="connsiteX2810" fmla="*/ 352992 w 2886602"/>
              <a:gd name="connsiteY2810" fmla="*/ 622780 h 2643874"/>
              <a:gd name="connsiteX2811" fmla="*/ 358750 w 2886602"/>
              <a:gd name="connsiteY2811" fmla="*/ 619961 h 2643874"/>
              <a:gd name="connsiteX2812" fmla="*/ 378569 w 2886602"/>
              <a:gd name="connsiteY2812" fmla="*/ 619961 h 2643874"/>
              <a:gd name="connsiteX2813" fmla="*/ 368659 w 2886602"/>
              <a:gd name="connsiteY2813" fmla="*/ 639816 h 2643874"/>
              <a:gd name="connsiteX2814" fmla="*/ 403476 w 2886602"/>
              <a:gd name="connsiteY2814" fmla="*/ 619961 h 2643874"/>
              <a:gd name="connsiteX2815" fmla="*/ 388478 w 2886602"/>
              <a:gd name="connsiteY2815" fmla="*/ 634913 h 2643874"/>
              <a:gd name="connsiteX2816" fmla="*/ 388478 w 2886602"/>
              <a:gd name="connsiteY2816" fmla="*/ 659671 h 2643874"/>
              <a:gd name="connsiteX2817" fmla="*/ 358750 w 2886602"/>
              <a:gd name="connsiteY2817" fmla="*/ 644841 h 2643874"/>
              <a:gd name="connsiteX2818" fmla="*/ 358750 w 2886602"/>
              <a:gd name="connsiteY2818" fmla="*/ 619961 h 2643874"/>
              <a:gd name="connsiteX2819" fmla="*/ 2302613 w 2886602"/>
              <a:gd name="connsiteY2819" fmla="*/ 617019 h 2643874"/>
              <a:gd name="connsiteX2820" fmla="*/ 2302613 w 2886602"/>
              <a:gd name="connsiteY2820" fmla="*/ 626947 h 2643874"/>
              <a:gd name="connsiteX2821" fmla="*/ 2312522 w 2886602"/>
              <a:gd name="connsiteY2821" fmla="*/ 626947 h 2643874"/>
              <a:gd name="connsiteX2822" fmla="*/ 2312522 w 2886602"/>
              <a:gd name="connsiteY2822" fmla="*/ 617019 h 2643874"/>
              <a:gd name="connsiteX2823" fmla="*/ 2302613 w 2886602"/>
              <a:gd name="connsiteY2823" fmla="*/ 617019 h 2643874"/>
              <a:gd name="connsiteX2824" fmla="*/ 434544 w 2886602"/>
              <a:gd name="connsiteY2824" fmla="*/ 605376 h 2643874"/>
              <a:gd name="connsiteX2825" fmla="*/ 424634 w 2886602"/>
              <a:gd name="connsiteY2825" fmla="*/ 625108 h 2643874"/>
              <a:gd name="connsiteX2826" fmla="*/ 404949 w 2886602"/>
              <a:gd name="connsiteY2826" fmla="*/ 620206 h 2643874"/>
              <a:gd name="connsiteX2827" fmla="*/ 434544 w 2886602"/>
              <a:gd name="connsiteY2827" fmla="*/ 605376 h 2643874"/>
              <a:gd name="connsiteX2828" fmla="*/ 2410680 w 2886602"/>
              <a:gd name="connsiteY2828" fmla="*/ 602557 h 2643874"/>
              <a:gd name="connsiteX2829" fmla="*/ 2415233 w 2886602"/>
              <a:gd name="connsiteY2829" fmla="*/ 606724 h 2643874"/>
              <a:gd name="connsiteX2830" fmla="*/ 2405323 w 2886602"/>
              <a:gd name="connsiteY2830" fmla="*/ 606724 h 2643874"/>
              <a:gd name="connsiteX2831" fmla="*/ 2410680 w 2886602"/>
              <a:gd name="connsiteY2831" fmla="*/ 602557 h 2643874"/>
              <a:gd name="connsiteX2832" fmla="*/ 295811 w 2886602"/>
              <a:gd name="connsiteY2832" fmla="*/ 599615 h 2643874"/>
              <a:gd name="connsiteX2833" fmla="*/ 285902 w 2886602"/>
              <a:gd name="connsiteY2833" fmla="*/ 629276 h 2643874"/>
              <a:gd name="connsiteX2834" fmla="*/ 280947 w 2886602"/>
              <a:gd name="connsiteY2834" fmla="*/ 609543 h 2643874"/>
              <a:gd name="connsiteX2835" fmla="*/ 295811 w 2886602"/>
              <a:gd name="connsiteY2835" fmla="*/ 599615 h 2643874"/>
              <a:gd name="connsiteX2836" fmla="*/ 2294712 w 2886602"/>
              <a:gd name="connsiteY2836" fmla="*/ 593977 h 2643874"/>
              <a:gd name="connsiteX2837" fmla="*/ 2287749 w 2886602"/>
              <a:gd name="connsiteY2837" fmla="*/ 602189 h 2643874"/>
              <a:gd name="connsiteX2838" fmla="*/ 2307568 w 2886602"/>
              <a:gd name="connsiteY2838" fmla="*/ 597409 h 2643874"/>
              <a:gd name="connsiteX2839" fmla="*/ 2294712 w 2886602"/>
              <a:gd name="connsiteY2839" fmla="*/ 593977 h 2643874"/>
              <a:gd name="connsiteX2840" fmla="*/ 554395 w 2886602"/>
              <a:gd name="connsiteY2840" fmla="*/ 587236 h 2643874"/>
              <a:gd name="connsiteX2841" fmla="*/ 524667 w 2886602"/>
              <a:gd name="connsiteY2841" fmla="*/ 607092 h 2643874"/>
              <a:gd name="connsiteX2842" fmla="*/ 509802 w 2886602"/>
              <a:gd name="connsiteY2842" fmla="*/ 612117 h 2643874"/>
              <a:gd name="connsiteX2843" fmla="*/ 509802 w 2886602"/>
              <a:gd name="connsiteY2843" fmla="*/ 607092 h 2643874"/>
              <a:gd name="connsiteX2844" fmla="*/ 489983 w 2886602"/>
              <a:gd name="connsiteY2844" fmla="*/ 626947 h 2643874"/>
              <a:gd name="connsiteX2845" fmla="*/ 509802 w 2886602"/>
              <a:gd name="connsiteY2845" fmla="*/ 612117 h 2643874"/>
              <a:gd name="connsiteX2846" fmla="*/ 470164 w 2886602"/>
              <a:gd name="connsiteY2846" fmla="*/ 651705 h 2643874"/>
              <a:gd name="connsiteX2847" fmla="*/ 480074 w 2886602"/>
              <a:gd name="connsiteY2847" fmla="*/ 626947 h 2643874"/>
              <a:gd name="connsiteX2848" fmla="*/ 455166 w 2886602"/>
              <a:gd name="connsiteY2848" fmla="*/ 646802 h 2643874"/>
              <a:gd name="connsiteX2849" fmla="*/ 455166 w 2886602"/>
              <a:gd name="connsiteY2849" fmla="*/ 654769 h 2643874"/>
              <a:gd name="connsiteX2850" fmla="*/ 459050 w 2886602"/>
              <a:gd name="connsiteY2850" fmla="*/ 659304 h 2643874"/>
              <a:gd name="connsiteX2851" fmla="*/ 453961 w 2886602"/>
              <a:gd name="connsiteY2851" fmla="*/ 656730 h 2643874"/>
              <a:gd name="connsiteX2852" fmla="*/ 445257 w 2886602"/>
              <a:gd name="connsiteY2852" fmla="*/ 656730 h 2643874"/>
              <a:gd name="connsiteX2853" fmla="*/ 430393 w 2886602"/>
              <a:gd name="connsiteY2853" fmla="*/ 671560 h 2643874"/>
              <a:gd name="connsiteX2854" fmla="*/ 445257 w 2886602"/>
              <a:gd name="connsiteY2854" fmla="*/ 706123 h 2643874"/>
              <a:gd name="connsiteX2855" fmla="*/ 460121 w 2886602"/>
              <a:gd name="connsiteY2855" fmla="*/ 701220 h 2643874"/>
              <a:gd name="connsiteX2856" fmla="*/ 489983 w 2886602"/>
              <a:gd name="connsiteY2856" fmla="*/ 681487 h 2643874"/>
              <a:gd name="connsiteX2857" fmla="*/ 524667 w 2886602"/>
              <a:gd name="connsiteY2857" fmla="*/ 641777 h 2643874"/>
              <a:gd name="connsiteX2858" fmla="*/ 554395 w 2886602"/>
              <a:gd name="connsiteY2858" fmla="*/ 587236 h 2643874"/>
              <a:gd name="connsiteX2859" fmla="*/ 2394878 w 2886602"/>
              <a:gd name="connsiteY2859" fmla="*/ 585275 h 2643874"/>
              <a:gd name="connsiteX2860" fmla="*/ 2384969 w 2886602"/>
              <a:gd name="connsiteY2860" fmla="*/ 590301 h 2643874"/>
              <a:gd name="connsiteX2861" fmla="*/ 2394878 w 2886602"/>
              <a:gd name="connsiteY2861" fmla="*/ 585275 h 2643874"/>
              <a:gd name="connsiteX2862" fmla="*/ 2315335 w 2886602"/>
              <a:gd name="connsiteY2862" fmla="*/ 584295 h 2643874"/>
              <a:gd name="connsiteX2863" fmla="*/ 2312522 w 2886602"/>
              <a:gd name="connsiteY2863" fmla="*/ 587236 h 2643874"/>
              <a:gd name="connsiteX2864" fmla="*/ 2317611 w 2886602"/>
              <a:gd name="connsiteY2864" fmla="*/ 587236 h 2643874"/>
              <a:gd name="connsiteX2865" fmla="*/ 2315335 w 2886602"/>
              <a:gd name="connsiteY2865" fmla="*/ 584295 h 2643874"/>
              <a:gd name="connsiteX2866" fmla="*/ 317237 w 2886602"/>
              <a:gd name="connsiteY2866" fmla="*/ 582457 h 2643874"/>
              <a:gd name="connsiteX2867" fmla="*/ 325406 w 2886602"/>
              <a:gd name="connsiteY2867" fmla="*/ 585521 h 2643874"/>
              <a:gd name="connsiteX2868" fmla="*/ 315496 w 2886602"/>
              <a:gd name="connsiteY2868" fmla="*/ 585521 h 2643874"/>
              <a:gd name="connsiteX2869" fmla="*/ 317237 w 2886602"/>
              <a:gd name="connsiteY2869" fmla="*/ 582457 h 2643874"/>
              <a:gd name="connsiteX2870" fmla="*/ 559350 w 2886602"/>
              <a:gd name="connsiteY2870" fmla="*/ 577309 h 2643874"/>
              <a:gd name="connsiteX2871" fmla="*/ 554395 w 2886602"/>
              <a:gd name="connsiteY2871" fmla="*/ 582457 h 2643874"/>
              <a:gd name="connsiteX2872" fmla="*/ 559350 w 2886602"/>
              <a:gd name="connsiteY2872" fmla="*/ 577309 h 2643874"/>
              <a:gd name="connsiteX2873" fmla="*/ 2304086 w 2886602"/>
              <a:gd name="connsiteY2873" fmla="*/ 574122 h 2643874"/>
              <a:gd name="connsiteX2874" fmla="*/ 2302613 w 2886602"/>
              <a:gd name="connsiteY2874" fmla="*/ 577309 h 2643874"/>
              <a:gd name="connsiteX2875" fmla="*/ 2307568 w 2886602"/>
              <a:gd name="connsiteY2875" fmla="*/ 582457 h 2643874"/>
              <a:gd name="connsiteX2876" fmla="*/ 2304086 w 2886602"/>
              <a:gd name="connsiteY2876" fmla="*/ 574122 h 2643874"/>
              <a:gd name="connsiteX2877" fmla="*/ 2279312 w 2886602"/>
              <a:gd name="connsiteY2877" fmla="*/ 572039 h 2643874"/>
              <a:gd name="connsiteX2878" fmla="*/ 2272885 w 2886602"/>
              <a:gd name="connsiteY2878" fmla="*/ 577309 h 2643874"/>
              <a:gd name="connsiteX2879" fmla="*/ 2297658 w 2886602"/>
              <a:gd name="connsiteY2879" fmla="*/ 587236 h 2643874"/>
              <a:gd name="connsiteX2880" fmla="*/ 2279312 w 2886602"/>
              <a:gd name="connsiteY2880" fmla="*/ 572039 h 2643874"/>
              <a:gd name="connsiteX2881" fmla="*/ 2469199 w 2886602"/>
              <a:gd name="connsiteY2881" fmla="*/ 565053 h 2643874"/>
              <a:gd name="connsiteX2882" fmla="*/ 2454335 w 2886602"/>
              <a:gd name="connsiteY2882" fmla="*/ 569955 h 2643874"/>
              <a:gd name="connsiteX2883" fmla="*/ 2469199 w 2886602"/>
              <a:gd name="connsiteY2883" fmla="*/ 565053 h 2643874"/>
              <a:gd name="connsiteX2884" fmla="*/ 351385 w 2886602"/>
              <a:gd name="connsiteY2884" fmla="*/ 556473 h 2643874"/>
              <a:gd name="connsiteX2885" fmla="*/ 363972 w 2886602"/>
              <a:gd name="connsiteY2885" fmla="*/ 566768 h 2643874"/>
              <a:gd name="connsiteX2886" fmla="*/ 324201 w 2886602"/>
              <a:gd name="connsiteY2886" fmla="*/ 571794 h 2643874"/>
              <a:gd name="connsiteX2887" fmla="*/ 351385 w 2886602"/>
              <a:gd name="connsiteY2887" fmla="*/ 556473 h 2643874"/>
              <a:gd name="connsiteX2888" fmla="*/ 1594488 w 2886602"/>
              <a:gd name="connsiteY2888" fmla="*/ 552796 h 2643874"/>
              <a:gd name="connsiteX2889" fmla="*/ 1589533 w 2886602"/>
              <a:gd name="connsiteY2889" fmla="*/ 557699 h 2643874"/>
              <a:gd name="connsiteX2890" fmla="*/ 1594488 w 2886602"/>
              <a:gd name="connsiteY2890" fmla="*/ 552796 h 2643874"/>
              <a:gd name="connsiteX2891" fmla="*/ 2211419 w 2886602"/>
              <a:gd name="connsiteY2891" fmla="*/ 549610 h 2643874"/>
              <a:gd name="connsiteX2892" fmla="*/ 2208607 w 2886602"/>
              <a:gd name="connsiteY2892" fmla="*/ 552796 h 2643874"/>
              <a:gd name="connsiteX2893" fmla="*/ 2213562 w 2886602"/>
              <a:gd name="connsiteY2893" fmla="*/ 552796 h 2643874"/>
              <a:gd name="connsiteX2894" fmla="*/ 2211419 w 2886602"/>
              <a:gd name="connsiteY2894" fmla="*/ 549610 h 2643874"/>
              <a:gd name="connsiteX2895" fmla="*/ 2258020 w 2886602"/>
              <a:gd name="connsiteY2895" fmla="*/ 547771 h 2643874"/>
              <a:gd name="connsiteX2896" fmla="*/ 2243156 w 2886602"/>
              <a:gd name="connsiteY2896" fmla="*/ 572529 h 2643874"/>
              <a:gd name="connsiteX2897" fmla="*/ 2262975 w 2886602"/>
              <a:gd name="connsiteY2897" fmla="*/ 592384 h 2643874"/>
              <a:gd name="connsiteX2898" fmla="*/ 2267930 w 2886602"/>
              <a:gd name="connsiteY2898" fmla="*/ 557699 h 2643874"/>
              <a:gd name="connsiteX2899" fmla="*/ 2267930 w 2886602"/>
              <a:gd name="connsiteY2899" fmla="*/ 557699 h 2643874"/>
              <a:gd name="connsiteX2900" fmla="*/ 2258020 w 2886602"/>
              <a:gd name="connsiteY2900" fmla="*/ 547771 h 2643874"/>
              <a:gd name="connsiteX2901" fmla="*/ 2223471 w 2886602"/>
              <a:gd name="connsiteY2901" fmla="*/ 547771 h 2643874"/>
              <a:gd name="connsiteX2902" fmla="*/ 2218516 w 2886602"/>
              <a:gd name="connsiteY2902" fmla="*/ 562479 h 2643874"/>
              <a:gd name="connsiteX2903" fmla="*/ 2248111 w 2886602"/>
              <a:gd name="connsiteY2903" fmla="*/ 567626 h 2643874"/>
              <a:gd name="connsiteX2904" fmla="*/ 2243156 w 2886602"/>
              <a:gd name="connsiteY2904" fmla="*/ 547771 h 2643874"/>
              <a:gd name="connsiteX2905" fmla="*/ 2223471 w 2886602"/>
              <a:gd name="connsiteY2905" fmla="*/ 547771 h 2643874"/>
              <a:gd name="connsiteX2906" fmla="*/ 1629171 w 2886602"/>
              <a:gd name="connsiteY2906" fmla="*/ 547771 h 2643874"/>
              <a:gd name="connsiteX2907" fmla="*/ 1618993 w 2886602"/>
              <a:gd name="connsiteY2907" fmla="*/ 552796 h 2643874"/>
              <a:gd name="connsiteX2908" fmla="*/ 1629171 w 2886602"/>
              <a:gd name="connsiteY2908" fmla="*/ 547771 h 2643874"/>
              <a:gd name="connsiteX2909" fmla="*/ 474450 w 2886602"/>
              <a:gd name="connsiteY2909" fmla="*/ 547771 h 2643874"/>
              <a:gd name="connsiteX2910" fmla="*/ 459719 w 2886602"/>
              <a:gd name="connsiteY2910" fmla="*/ 567626 h 2643874"/>
              <a:gd name="connsiteX2911" fmla="*/ 474450 w 2886602"/>
              <a:gd name="connsiteY2911" fmla="*/ 547771 h 2643874"/>
              <a:gd name="connsiteX2912" fmla="*/ 2490223 w 2886602"/>
              <a:gd name="connsiteY2912" fmla="*/ 545197 h 2643874"/>
              <a:gd name="connsiteX2913" fmla="*/ 2510042 w 2886602"/>
              <a:gd name="connsiteY2913" fmla="*/ 550100 h 2643874"/>
              <a:gd name="connsiteX2914" fmla="*/ 2480314 w 2886602"/>
              <a:gd name="connsiteY2914" fmla="*/ 555125 h 2643874"/>
              <a:gd name="connsiteX2915" fmla="*/ 2485269 w 2886602"/>
              <a:gd name="connsiteY2915" fmla="*/ 550100 h 2643874"/>
              <a:gd name="connsiteX2916" fmla="*/ 2490223 w 2886602"/>
              <a:gd name="connsiteY2916" fmla="*/ 545197 h 2643874"/>
              <a:gd name="connsiteX2917" fmla="*/ 378837 w 2886602"/>
              <a:gd name="connsiteY2917" fmla="*/ 542256 h 2643874"/>
              <a:gd name="connsiteX2918" fmla="*/ 373882 w 2886602"/>
              <a:gd name="connsiteY2918" fmla="*/ 547158 h 2643874"/>
              <a:gd name="connsiteX2919" fmla="*/ 378837 w 2886602"/>
              <a:gd name="connsiteY2919" fmla="*/ 542256 h 2643874"/>
              <a:gd name="connsiteX2920" fmla="*/ 554663 w 2886602"/>
              <a:gd name="connsiteY2920" fmla="*/ 536495 h 2643874"/>
              <a:gd name="connsiteX2921" fmla="*/ 549708 w 2886602"/>
              <a:gd name="connsiteY2921" fmla="*/ 541398 h 2643874"/>
              <a:gd name="connsiteX2922" fmla="*/ 554663 w 2886602"/>
              <a:gd name="connsiteY2922" fmla="*/ 536495 h 2643874"/>
              <a:gd name="connsiteX2923" fmla="*/ 479672 w 2886602"/>
              <a:gd name="connsiteY2923" fmla="*/ 533431 h 2643874"/>
              <a:gd name="connsiteX2924" fmla="*/ 479003 w 2886602"/>
              <a:gd name="connsiteY2924" fmla="*/ 542378 h 2643874"/>
              <a:gd name="connsiteX2925" fmla="*/ 474048 w 2886602"/>
              <a:gd name="connsiteY2925" fmla="*/ 547158 h 2643874"/>
              <a:gd name="connsiteX2926" fmla="*/ 477663 w 2886602"/>
              <a:gd name="connsiteY2926" fmla="*/ 542624 h 2643874"/>
              <a:gd name="connsiteX2927" fmla="*/ 479672 w 2886602"/>
              <a:gd name="connsiteY2927" fmla="*/ 533431 h 2643874"/>
              <a:gd name="connsiteX2928" fmla="*/ 2381889 w 2886602"/>
              <a:gd name="connsiteY2928" fmla="*/ 532941 h 2643874"/>
              <a:gd name="connsiteX2929" fmla="*/ 2377068 w 2886602"/>
              <a:gd name="connsiteY2929" fmla="*/ 537844 h 2643874"/>
              <a:gd name="connsiteX2930" fmla="*/ 2381889 w 2886602"/>
              <a:gd name="connsiteY2930" fmla="*/ 532941 h 2643874"/>
              <a:gd name="connsiteX2931" fmla="*/ 2213562 w 2886602"/>
              <a:gd name="connsiteY2931" fmla="*/ 532941 h 2643874"/>
              <a:gd name="connsiteX2932" fmla="*/ 2208607 w 2886602"/>
              <a:gd name="connsiteY2932" fmla="*/ 537844 h 2643874"/>
              <a:gd name="connsiteX2933" fmla="*/ 2213562 w 2886602"/>
              <a:gd name="connsiteY2933" fmla="*/ 532941 h 2643874"/>
              <a:gd name="connsiteX2934" fmla="*/ 782179 w 2886602"/>
              <a:gd name="connsiteY2934" fmla="*/ 532941 h 2643874"/>
              <a:gd name="connsiteX2935" fmla="*/ 777224 w 2886602"/>
              <a:gd name="connsiteY2935" fmla="*/ 537844 h 2643874"/>
              <a:gd name="connsiteX2936" fmla="*/ 782179 w 2886602"/>
              <a:gd name="connsiteY2936" fmla="*/ 532941 h 2643874"/>
              <a:gd name="connsiteX2937" fmla="*/ 2275429 w 2886602"/>
              <a:gd name="connsiteY2937" fmla="*/ 532696 h 2643874"/>
              <a:gd name="connsiteX2938" fmla="*/ 2262975 w 2886602"/>
              <a:gd name="connsiteY2938" fmla="*/ 542869 h 2643874"/>
              <a:gd name="connsiteX2939" fmla="*/ 2297658 w 2886602"/>
              <a:gd name="connsiteY2939" fmla="*/ 547771 h 2643874"/>
              <a:gd name="connsiteX2940" fmla="*/ 2275429 w 2886602"/>
              <a:gd name="connsiteY2940" fmla="*/ 532696 h 2643874"/>
              <a:gd name="connsiteX2941" fmla="*/ 1653007 w 2886602"/>
              <a:gd name="connsiteY2941" fmla="*/ 532328 h 2643874"/>
              <a:gd name="connsiteX2942" fmla="*/ 1643901 w 2886602"/>
              <a:gd name="connsiteY2942" fmla="*/ 537844 h 2643874"/>
              <a:gd name="connsiteX2943" fmla="*/ 1634125 w 2886602"/>
              <a:gd name="connsiteY2943" fmla="*/ 537844 h 2643874"/>
              <a:gd name="connsiteX2944" fmla="*/ 1634125 w 2886602"/>
              <a:gd name="connsiteY2944" fmla="*/ 547771 h 2643874"/>
              <a:gd name="connsiteX2945" fmla="*/ 1643901 w 2886602"/>
              <a:gd name="connsiteY2945" fmla="*/ 537844 h 2643874"/>
              <a:gd name="connsiteX2946" fmla="*/ 1653007 w 2886602"/>
              <a:gd name="connsiteY2946" fmla="*/ 532328 h 2643874"/>
              <a:gd name="connsiteX2947" fmla="*/ 747496 w 2886602"/>
              <a:gd name="connsiteY2947" fmla="*/ 527916 h 2643874"/>
              <a:gd name="connsiteX2948" fmla="*/ 717767 w 2886602"/>
              <a:gd name="connsiteY2948" fmla="*/ 542869 h 2643874"/>
              <a:gd name="connsiteX2949" fmla="*/ 747496 w 2886602"/>
              <a:gd name="connsiteY2949" fmla="*/ 527916 h 2643874"/>
              <a:gd name="connsiteX2950" fmla="*/ 205153 w 2886602"/>
              <a:gd name="connsiteY2950" fmla="*/ 524729 h 2643874"/>
              <a:gd name="connsiteX2951" fmla="*/ 205555 w 2886602"/>
              <a:gd name="connsiteY2951" fmla="*/ 540663 h 2643874"/>
              <a:gd name="connsiteX2952" fmla="*/ 200600 w 2886602"/>
              <a:gd name="connsiteY2952" fmla="*/ 530735 h 2643874"/>
              <a:gd name="connsiteX2953" fmla="*/ 205153 w 2886602"/>
              <a:gd name="connsiteY2953" fmla="*/ 524729 h 2643874"/>
              <a:gd name="connsiteX2954" fmla="*/ 197252 w 2886602"/>
              <a:gd name="connsiteY2954" fmla="*/ 522156 h 2643874"/>
              <a:gd name="connsiteX2955" fmla="*/ 192297 w 2886602"/>
              <a:gd name="connsiteY2955" fmla="*/ 526935 h 2643874"/>
              <a:gd name="connsiteX2956" fmla="*/ 197252 w 2886602"/>
              <a:gd name="connsiteY2956" fmla="*/ 522156 h 2643874"/>
              <a:gd name="connsiteX2957" fmla="*/ 182924 w 2886602"/>
              <a:gd name="connsiteY2957" fmla="*/ 521788 h 2643874"/>
              <a:gd name="connsiteX2958" fmla="*/ 182924 w 2886602"/>
              <a:gd name="connsiteY2958" fmla="*/ 541643 h 2643874"/>
              <a:gd name="connsiteX2959" fmla="*/ 182924 w 2886602"/>
              <a:gd name="connsiteY2959" fmla="*/ 521788 h 2643874"/>
              <a:gd name="connsiteX2960" fmla="*/ 648267 w 2886602"/>
              <a:gd name="connsiteY2960" fmla="*/ 517988 h 2643874"/>
              <a:gd name="connsiteX2961" fmla="*/ 628716 w 2886602"/>
              <a:gd name="connsiteY2961" fmla="*/ 537844 h 2643874"/>
              <a:gd name="connsiteX2962" fmla="*/ 648267 w 2886602"/>
              <a:gd name="connsiteY2962" fmla="*/ 517988 h 2643874"/>
              <a:gd name="connsiteX2963" fmla="*/ 2152096 w 2886602"/>
              <a:gd name="connsiteY2963" fmla="*/ 515047 h 2643874"/>
              <a:gd name="connsiteX2964" fmla="*/ 2153971 w 2886602"/>
              <a:gd name="connsiteY2964" fmla="*/ 517988 h 2643874"/>
              <a:gd name="connsiteX2965" fmla="*/ 2152096 w 2886602"/>
              <a:gd name="connsiteY2965" fmla="*/ 515047 h 2643874"/>
              <a:gd name="connsiteX2966" fmla="*/ 2446166 w 2886602"/>
              <a:gd name="connsiteY2966" fmla="*/ 507448 h 2643874"/>
              <a:gd name="connsiteX2967" fmla="*/ 2431302 w 2886602"/>
              <a:gd name="connsiteY2967" fmla="*/ 512473 h 2643874"/>
              <a:gd name="connsiteX2968" fmla="*/ 2446166 w 2886602"/>
              <a:gd name="connsiteY2968" fmla="*/ 507448 h 2643874"/>
              <a:gd name="connsiteX2969" fmla="*/ 2422330 w 2886602"/>
              <a:gd name="connsiteY2969" fmla="*/ 507448 h 2643874"/>
              <a:gd name="connsiteX2970" fmla="*/ 2420321 w 2886602"/>
              <a:gd name="connsiteY2970" fmla="*/ 516763 h 2643874"/>
              <a:gd name="connsiteX2971" fmla="*/ 2422330 w 2886602"/>
              <a:gd name="connsiteY2971" fmla="*/ 507448 h 2643874"/>
              <a:gd name="connsiteX2972" fmla="*/ 2458084 w 2886602"/>
              <a:gd name="connsiteY2972" fmla="*/ 504752 h 2643874"/>
              <a:gd name="connsiteX2973" fmla="*/ 2486072 w 2886602"/>
              <a:gd name="connsiteY2973" fmla="*/ 510512 h 2643874"/>
              <a:gd name="connsiteX2974" fmla="*/ 2451255 w 2886602"/>
              <a:gd name="connsiteY2974" fmla="*/ 510512 h 2643874"/>
              <a:gd name="connsiteX2975" fmla="*/ 2458084 w 2886602"/>
              <a:gd name="connsiteY2975" fmla="*/ 504752 h 2643874"/>
              <a:gd name="connsiteX2976" fmla="*/ 2130804 w 2886602"/>
              <a:gd name="connsiteY2976" fmla="*/ 499972 h 2643874"/>
              <a:gd name="connsiteX2977" fmla="*/ 2124242 w 2886602"/>
              <a:gd name="connsiteY2977" fmla="*/ 503158 h 2643874"/>
              <a:gd name="connsiteX2978" fmla="*/ 2144061 w 2886602"/>
              <a:gd name="connsiteY2978" fmla="*/ 517988 h 2643874"/>
              <a:gd name="connsiteX2979" fmla="*/ 2130804 w 2886602"/>
              <a:gd name="connsiteY2979" fmla="*/ 499972 h 2643874"/>
              <a:gd name="connsiteX2980" fmla="*/ 2217981 w 2886602"/>
              <a:gd name="connsiteY2980" fmla="*/ 495804 h 2643874"/>
              <a:gd name="connsiteX2981" fmla="*/ 2222935 w 2886602"/>
              <a:gd name="connsiteY2981" fmla="*/ 495804 h 2643874"/>
              <a:gd name="connsiteX2982" fmla="*/ 2217981 w 2886602"/>
              <a:gd name="connsiteY2982" fmla="*/ 495804 h 2643874"/>
              <a:gd name="connsiteX2983" fmla="*/ 587337 w 2886602"/>
              <a:gd name="connsiteY2983" fmla="*/ 493231 h 2643874"/>
              <a:gd name="connsiteX2984" fmla="*/ 598452 w 2886602"/>
              <a:gd name="connsiteY2984" fmla="*/ 508061 h 2643874"/>
              <a:gd name="connsiteX2985" fmla="*/ 583588 w 2886602"/>
              <a:gd name="connsiteY2985" fmla="*/ 498133 h 2643874"/>
              <a:gd name="connsiteX2986" fmla="*/ 587337 w 2886602"/>
              <a:gd name="connsiteY2986" fmla="*/ 493231 h 2643874"/>
              <a:gd name="connsiteX2987" fmla="*/ 252022 w 2886602"/>
              <a:gd name="connsiteY2987" fmla="*/ 481710 h 2643874"/>
              <a:gd name="connsiteX2988" fmla="*/ 247067 w 2886602"/>
              <a:gd name="connsiteY2988" fmla="*/ 486612 h 2643874"/>
              <a:gd name="connsiteX2989" fmla="*/ 252022 w 2886602"/>
              <a:gd name="connsiteY2989" fmla="*/ 481710 h 2643874"/>
              <a:gd name="connsiteX2990" fmla="*/ 2093309 w 2886602"/>
              <a:gd name="connsiteY2990" fmla="*/ 474356 h 2643874"/>
              <a:gd name="connsiteX2991" fmla="*/ 2084739 w 2886602"/>
              <a:gd name="connsiteY2991" fmla="*/ 483303 h 2643874"/>
              <a:gd name="connsiteX2992" fmla="*/ 2119288 w 2886602"/>
              <a:gd name="connsiteY2992" fmla="*/ 478278 h 2643874"/>
              <a:gd name="connsiteX2993" fmla="*/ 2093309 w 2886602"/>
              <a:gd name="connsiteY2993" fmla="*/ 474356 h 2643874"/>
              <a:gd name="connsiteX2994" fmla="*/ 2238335 w 2886602"/>
              <a:gd name="connsiteY2994" fmla="*/ 473375 h 2643874"/>
              <a:gd name="connsiteX2995" fmla="*/ 2233381 w 2886602"/>
              <a:gd name="connsiteY2995" fmla="*/ 478278 h 2643874"/>
              <a:gd name="connsiteX2996" fmla="*/ 2238335 w 2886602"/>
              <a:gd name="connsiteY2996" fmla="*/ 473375 h 2643874"/>
              <a:gd name="connsiteX2997" fmla="*/ 2262975 w 2886602"/>
              <a:gd name="connsiteY2997" fmla="*/ 468350 h 2643874"/>
              <a:gd name="connsiteX2998" fmla="*/ 2253066 w 2886602"/>
              <a:gd name="connsiteY2998" fmla="*/ 473375 h 2643874"/>
              <a:gd name="connsiteX2999" fmla="*/ 2262975 w 2886602"/>
              <a:gd name="connsiteY2999" fmla="*/ 468350 h 2643874"/>
              <a:gd name="connsiteX3000" fmla="*/ 2050055 w 2886602"/>
              <a:gd name="connsiteY3000" fmla="*/ 468350 h 2643874"/>
              <a:gd name="connsiteX3001" fmla="*/ 2045101 w 2886602"/>
              <a:gd name="connsiteY3001" fmla="*/ 473375 h 2643874"/>
              <a:gd name="connsiteX3002" fmla="*/ 2050055 w 2886602"/>
              <a:gd name="connsiteY3002" fmla="*/ 468350 h 2643874"/>
              <a:gd name="connsiteX3003" fmla="*/ 2460361 w 2886602"/>
              <a:gd name="connsiteY3003" fmla="*/ 467247 h 2643874"/>
              <a:gd name="connsiteX3004" fmla="*/ 2445497 w 2886602"/>
              <a:gd name="connsiteY3004" fmla="*/ 487102 h 2643874"/>
              <a:gd name="connsiteX3005" fmla="*/ 2460361 w 2886602"/>
              <a:gd name="connsiteY3005" fmla="*/ 467247 h 2643874"/>
              <a:gd name="connsiteX3006" fmla="*/ 2058224 w 2886602"/>
              <a:gd name="connsiteY3006" fmla="*/ 465041 h 2643874"/>
              <a:gd name="connsiteX3007" fmla="*/ 2069874 w 2886602"/>
              <a:gd name="connsiteY3007" fmla="*/ 468350 h 2643874"/>
              <a:gd name="connsiteX3008" fmla="*/ 2058224 w 2886602"/>
              <a:gd name="connsiteY3008" fmla="*/ 465041 h 2643874"/>
              <a:gd name="connsiteX3009" fmla="*/ 2124242 w 2886602"/>
              <a:gd name="connsiteY3009" fmla="*/ 463448 h 2643874"/>
              <a:gd name="connsiteX3010" fmla="*/ 2119288 w 2886602"/>
              <a:gd name="connsiteY3010" fmla="*/ 468350 h 2643874"/>
              <a:gd name="connsiteX3011" fmla="*/ 2124242 w 2886602"/>
              <a:gd name="connsiteY3011" fmla="*/ 463448 h 2643874"/>
              <a:gd name="connsiteX3012" fmla="*/ 2114333 w 2886602"/>
              <a:gd name="connsiteY3012" fmla="*/ 463448 h 2643874"/>
              <a:gd name="connsiteX3013" fmla="*/ 2109378 w 2886602"/>
              <a:gd name="connsiteY3013" fmla="*/ 468350 h 2643874"/>
              <a:gd name="connsiteX3014" fmla="*/ 2114333 w 2886602"/>
              <a:gd name="connsiteY3014" fmla="*/ 463448 h 2643874"/>
              <a:gd name="connsiteX3015" fmla="*/ 1995687 w 2886602"/>
              <a:gd name="connsiteY3015" fmla="*/ 463448 h 2643874"/>
              <a:gd name="connsiteX3016" fmla="*/ 1990732 w 2886602"/>
              <a:gd name="connsiteY3016" fmla="*/ 468350 h 2643874"/>
              <a:gd name="connsiteX3017" fmla="*/ 1995687 w 2886602"/>
              <a:gd name="connsiteY3017" fmla="*/ 463448 h 2643874"/>
              <a:gd name="connsiteX3018" fmla="*/ 623895 w 2886602"/>
              <a:gd name="connsiteY3018" fmla="*/ 461487 h 2643874"/>
              <a:gd name="connsiteX3019" fmla="*/ 618940 w 2886602"/>
              <a:gd name="connsiteY3019" fmla="*/ 466389 h 2643874"/>
              <a:gd name="connsiteX3020" fmla="*/ 623895 w 2886602"/>
              <a:gd name="connsiteY3020" fmla="*/ 461487 h 2643874"/>
              <a:gd name="connsiteX3021" fmla="*/ 2015372 w 2886602"/>
              <a:gd name="connsiteY3021" fmla="*/ 458668 h 2643874"/>
              <a:gd name="connsiteX3022" fmla="*/ 2010551 w 2886602"/>
              <a:gd name="connsiteY3022" fmla="*/ 463448 h 2643874"/>
              <a:gd name="connsiteX3023" fmla="*/ 2015372 w 2886602"/>
              <a:gd name="connsiteY3023" fmla="*/ 458668 h 2643874"/>
              <a:gd name="connsiteX3024" fmla="*/ 661257 w 2886602"/>
              <a:gd name="connsiteY3024" fmla="*/ 455481 h 2643874"/>
              <a:gd name="connsiteX3025" fmla="*/ 658177 w 2886602"/>
              <a:gd name="connsiteY3025" fmla="*/ 458668 h 2643874"/>
              <a:gd name="connsiteX3026" fmla="*/ 663131 w 2886602"/>
              <a:gd name="connsiteY3026" fmla="*/ 458668 h 2643874"/>
              <a:gd name="connsiteX3027" fmla="*/ 661257 w 2886602"/>
              <a:gd name="connsiteY3027" fmla="*/ 455481 h 2643874"/>
              <a:gd name="connsiteX3028" fmla="*/ 1988590 w 2886602"/>
              <a:gd name="connsiteY3028" fmla="*/ 450579 h 2643874"/>
              <a:gd name="connsiteX3029" fmla="*/ 1985778 w 2886602"/>
              <a:gd name="connsiteY3029" fmla="*/ 453765 h 2643874"/>
              <a:gd name="connsiteX3030" fmla="*/ 1990732 w 2886602"/>
              <a:gd name="connsiteY3030" fmla="*/ 453765 h 2643874"/>
              <a:gd name="connsiteX3031" fmla="*/ 1988590 w 2886602"/>
              <a:gd name="connsiteY3031" fmla="*/ 450579 h 2643874"/>
              <a:gd name="connsiteX3032" fmla="*/ 2310380 w 2886602"/>
              <a:gd name="connsiteY3032" fmla="*/ 440651 h 2643874"/>
              <a:gd name="connsiteX3033" fmla="*/ 2307568 w 2886602"/>
              <a:gd name="connsiteY3033" fmla="*/ 443838 h 2643874"/>
              <a:gd name="connsiteX3034" fmla="*/ 2312522 w 2886602"/>
              <a:gd name="connsiteY3034" fmla="*/ 443838 h 2643874"/>
              <a:gd name="connsiteX3035" fmla="*/ 2310380 w 2886602"/>
              <a:gd name="connsiteY3035" fmla="*/ 440651 h 2643874"/>
              <a:gd name="connsiteX3036" fmla="*/ 1669076 w 2886602"/>
              <a:gd name="connsiteY3036" fmla="*/ 439425 h 2643874"/>
              <a:gd name="connsiteX3037" fmla="*/ 1663720 w 2886602"/>
              <a:gd name="connsiteY3037" fmla="*/ 443838 h 2643874"/>
              <a:gd name="connsiteX3038" fmla="*/ 1673629 w 2886602"/>
              <a:gd name="connsiteY3038" fmla="*/ 443838 h 2643874"/>
              <a:gd name="connsiteX3039" fmla="*/ 1669076 w 2886602"/>
              <a:gd name="connsiteY3039" fmla="*/ 439425 h 2643874"/>
              <a:gd name="connsiteX3040" fmla="*/ 842171 w 2886602"/>
              <a:gd name="connsiteY3040" fmla="*/ 438200 h 2643874"/>
              <a:gd name="connsiteX3041" fmla="*/ 826638 w 2886602"/>
              <a:gd name="connsiteY3041" fmla="*/ 438813 h 2643874"/>
              <a:gd name="connsiteX3042" fmla="*/ 796909 w 2886602"/>
              <a:gd name="connsiteY3042" fmla="*/ 458668 h 2643874"/>
              <a:gd name="connsiteX3043" fmla="*/ 772269 w 2886602"/>
              <a:gd name="connsiteY3043" fmla="*/ 448740 h 2643874"/>
              <a:gd name="connsiteX3044" fmla="*/ 757405 w 2886602"/>
              <a:gd name="connsiteY3044" fmla="*/ 483303 h 2643874"/>
              <a:gd name="connsiteX3045" fmla="*/ 791954 w 2886602"/>
              <a:gd name="connsiteY3045" fmla="*/ 478278 h 2643874"/>
              <a:gd name="connsiteX3046" fmla="*/ 796909 w 2886602"/>
              <a:gd name="connsiteY3046" fmla="*/ 468350 h 2643874"/>
              <a:gd name="connsiteX3047" fmla="*/ 816728 w 2886602"/>
              <a:gd name="connsiteY3047" fmla="*/ 473375 h 2643874"/>
              <a:gd name="connsiteX3048" fmla="*/ 831592 w 2886602"/>
              <a:gd name="connsiteY3048" fmla="*/ 463448 h 2643874"/>
              <a:gd name="connsiteX3049" fmla="*/ 836547 w 2886602"/>
              <a:gd name="connsiteY3049" fmla="*/ 453765 h 2643874"/>
              <a:gd name="connsiteX3050" fmla="*/ 851545 w 2886602"/>
              <a:gd name="connsiteY3050" fmla="*/ 443838 h 2643874"/>
              <a:gd name="connsiteX3051" fmla="*/ 842171 w 2886602"/>
              <a:gd name="connsiteY3051" fmla="*/ 438200 h 2643874"/>
              <a:gd name="connsiteX3052" fmla="*/ 427982 w 2886602"/>
              <a:gd name="connsiteY3052" fmla="*/ 429743 h 2643874"/>
              <a:gd name="connsiteX3053" fmla="*/ 429991 w 2886602"/>
              <a:gd name="connsiteY3053" fmla="*/ 432930 h 2643874"/>
              <a:gd name="connsiteX3054" fmla="*/ 425036 w 2886602"/>
              <a:gd name="connsiteY3054" fmla="*/ 432930 h 2643874"/>
              <a:gd name="connsiteX3055" fmla="*/ 427982 w 2886602"/>
              <a:gd name="connsiteY3055" fmla="*/ 429743 h 2643874"/>
              <a:gd name="connsiteX3056" fmla="*/ 2067866 w 2886602"/>
              <a:gd name="connsiteY3056" fmla="*/ 426924 h 2643874"/>
              <a:gd name="connsiteX3057" fmla="*/ 2062911 w 2886602"/>
              <a:gd name="connsiteY3057" fmla="*/ 431949 h 2643874"/>
              <a:gd name="connsiteX3058" fmla="*/ 2067866 w 2886602"/>
              <a:gd name="connsiteY3058" fmla="*/ 426924 h 2643874"/>
              <a:gd name="connsiteX3059" fmla="*/ 1614307 w 2886602"/>
              <a:gd name="connsiteY3059" fmla="*/ 423983 h 2643874"/>
              <a:gd name="connsiteX3060" fmla="*/ 1604397 w 2886602"/>
              <a:gd name="connsiteY3060" fmla="*/ 428885 h 2643874"/>
              <a:gd name="connsiteX3061" fmla="*/ 1614307 w 2886602"/>
              <a:gd name="connsiteY3061" fmla="*/ 423983 h 2643874"/>
              <a:gd name="connsiteX3062" fmla="*/ 688173 w 2886602"/>
              <a:gd name="connsiteY3062" fmla="*/ 418957 h 2643874"/>
              <a:gd name="connsiteX3063" fmla="*/ 693128 w 2886602"/>
              <a:gd name="connsiteY3063" fmla="*/ 433910 h 2643874"/>
              <a:gd name="connsiteX3064" fmla="*/ 702903 w 2886602"/>
              <a:gd name="connsiteY3064" fmla="*/ 418957 h 2643874"/>
              <a:gd name="connsiteX3065" fmla="*/ 688173 w 2886602"/>
              <a:gd name="connsiteY3065" fmla="*/ 418957 h 2643874"/>
              <a:gd name="connsiteX3066" fmla="*/ 2047645 w 2886602"/>
              <a:gd name="connsiteY3066" fmla="*/ 415281 h 2643874"/>
              <a:gd name="connsiteX3067" fmla="*/ 2049921 w 2886602"/>
              <a:gd name="connsiteY3067" fmla="*/ 418345 h 2643874"/>
              <a:gd name="connsiteX3068" fmla="*/ 2044833 w 2886602"/>
              <a:gd name="connsiteY3068" fmla="*/ 418345 h 2643874"/>
              <a:gd name="connsiteX3069" fmla="*/ 2047645 w 2886602"/>
              <a:gd name="connsiteY3069" fmla="*/ 415281 h 2643874"/>
              <a:gd name="connsiteX3070" fmla="*/ 2059161 w 2886602"/>
              <a:gd name="connsiteY3070" fmla="*/ 412707 h 2643874"/>
              <a:gd name="connsiteX3071" fmla="*/ 2054207 w 2886602"/>
              <a:gd name="connsiteY3071" fmla="*/ 417609 h 2643874"/>
              <a:gd name="connsiteX3072" fmla="*/ 2059161 w 2886602"/>
              <a:gd name="connsiteY3072" fmla="*/ 412707 h 2643874"/>
              <a:gd name="connsiteX3073" fmla="*/ 2371979 w 2886602"/>
              <a:gd name="connsiteY3073" fmla="*/ 406456 h 2643874"/>
              <a:gd name="connsiteX3074" fmla="*/ 2361936 w 2886602"/>
              <a:gd name="connsiteY3074" fmla="*/ 411481 h 2643874"/>
              <a:gd name="connsiteX3075" fmla="*/ 2371979 w 2886602"/>
              <a:gd name="connsiteY3075" fmla="*/ 406456 h 2643874"/>
              <a:gd name="connsiteX3076" fmla="*/ 1658765 w 2886602"/>
              <a:gd name="connsiteY3076" fmla="*/ 404127 h 2643874"/>
              <a:gd name="connsiteX3077" fmla="*/ 1653944 w 2886602"/>
              <a:gd name="connsiteY3077" fmla="*/ 409030 h 2643874"/>
              <a:gd name="connsiteX3078" fmla="*/ 1658765 w 2886602"/>
              <a:gd name="connsiteY3078" fmla="*/ 404127 h 2643874"/>
              <a:gd name="connsiteX3079" fmla="*/ 1645240 w 2886602"/>
              <a:gd name="connsiteY3079" fmla="*/ 400941 h 2643874"/>
              <a:gd name="connsiteX3080" fmla="*/ 1643901 w 2886602"/>
              <a:gd name="connsiteY3080" fmla="*/ 404127 h 2643874"/>
              <a:gd name="connsiteX3081" fmla="*/ 1648856 w 2886602"/>
              <a:gd name="connsiteY3081" fmla="*/ 409030 h 2643874"/>
              <a:gd name="connsiteX3082" fmla="*/ 1645240 w 2886602"/>
              <a:gd name="connsiteY3082" fmla="*/ 400941 h 2643874"/>
              <a:gd name="connsiteX3083" fmla="*/ 1970914 w 2886602"/>
              <a:gd name="connsiteY3083" fmla="*/ 399102 h 2643874"/>
              <a:gd name="connsiteX3084" fmla="*/ 1965959 w 2886602"/>
              <a:gd name="connsiteY3084" fmla="*/ 404127 h 2643874"/>
              <a:gd name="connsiteX3085" fmla="*/ 1970914 w 2886602"/>
              <a:gd name="connsiteY3085" fmla="*/ 399102 h 2643874"/>
              <a:gd name="connsiteX3086" fmla="*/ 2340912 w 2886602"/>
              <a:gd name="connsiteY3086" fmla="*/ 389175 h 2643874"/>
              <a:gd name="connsiteX3087" fmla="*/ 2355910 w 2886602"/>
              <a:gd name="connsiteY3087" fmla="*/ 414055 h 2643874"/>
              <a:gd name="connsiteX3088" fmla="*/ 2335957 w 2886602"/>
              <a:gd name="connsiteY3088" fmla="*/ 409030 h 2643874"/>
              <a:gd name="connsiteX3089" fmla="*/ 2345866 w 2886602"/>
              <a:gd name="connsiteY3089" fmla="*/ 404127 h 2643874"/>
              <a:gd name="connsiteX3090" fmla="*/ 2340912 w 2886602"/>
              <a:gd name="connsiteY3090" fmla="*/ 389175 h 2643874"/>
              <a:gd name="connsiteX3091" fmla="*/ 2074829 w 2886602"/>
              <a:gd name="connsiteY3091" fmla="*/ 389175 h 2643874"/>
              <a:gd name="connsiteX3092" fmla="*/ 1990732 w 2886602"/>
              <a:gd name="connsiteY3092" fmla="*/ 399102 h 2643874"/>
              <a:gd name="connsiteX3093" fmla="*/ 1980823 w 2886602"/>
              <a:gd name="connsiteY3093" fmla="*/ 414055 h 2643874"/>
              <a:gd name="connsiteX3094" fmla="*/ 2035191 w 2886602"/>
              <a:gd name="connsiteY3094" fmla="*/ 433910 h 2643874"/>
              <a:gd name="connsiteX3095" fmla="*/ 2010551 w 2886602"/>
              <a:gd name="connsiteY3095" fmla="*/ 428885 h 2643874"/>
              <a:gd name="connsiteX3096" fmla="*/ 2025282 w 2886602"/>
              <a:gd name="connsiteY3096" fmla="*/ 453765 h 2643874"/>
              <a:gd name="connsiteX3097" fmla="*/ 2074829 w 2886602"/>
              <a:gd name="connsiteY3097" fmla="*/ 448740 h 2643874"/>
              <a:gd name="connsiteX3098" fmla="*/ 2079784 w 2886602"/>
              <a:gd name="connsiteY3098" fmla="*/ 458668 h 2643874"/>
              <a:gd name="connsiteX3099" fmla="*/ 2089693 w 2886602"/>
              <a:gd name="connsiteY3099" fmla="*/ 463448 h 2643874"/>
              <a:gd name="connsiteX3100" fmla="*/ 2099469 w 2886602"/>
              <a:gd name="connsiteY3100" fmla="*/ 458668 h 2643874"/>
              <a:gd name="connsiteX3101" fmla="*/ 2089693 w 2886602"/>
              <a:gd name="connsiteY3101" fmla="*/ 433910 h 2643874"/>
              <a:gd name="connsiteX3102" fmla="*/ 2134152 w 2886602"/>
              <a:gd name="connsiteY3102" fmla="*/ 433910 h 2643874"/>
              <a:gd name="connsiteX3103" fmla="*/ 2134152 w 2886602"/>
              <a:gd name="connsiteY3103" fmla="*/ 423983 h 2643874"/>
              <a:gd name="connsiteX3104" fmla="*/ 2124242 w 2886602"/>
              <a:gd name="connsiteY3104" fmla="*/ 414055 h 2643874"/>
              <a:gd name="connsiteX3105" fmla="*/ 2119288 w 2886602"/>
              <a:gd name="connsiteY3105" fmla="*/ 418957 h 2643874"/>
              <a:gd name="connsiteX3106" fmla="*/ 2153971 w 2886602"/>
              <a:gd name="connsiteY3106" fmla="*/ 414055 h 2643874"/>
              <a:gd name="connsiteX3107" fmla="*/ 2188788 w 2886602"/>
              <a:gd name="connsiteY3107" fmla="*/ 414055 h 2643874"/>
              <a:gd name="connsiteX3108" fmla="*/ 2203652 w 2886602"/>
              <a:gd name="connsiteY3108" fmla="*/ 399102 h 2643874"/>
              <a:gd name="connsiteX3109" fmla="*/ 2134152 w 2886602"/>
              <a:gd name="connsiteY3109" fmla="*/ 399102 h 2643874"/>
              <a:gd name="connsiteX3110" fmla="*/ 2134152 w 2886602"/>
              <a:gd name="connsiteY3110" fmla="*/ 389175 h 2643874"/>
              <a:gd name="connsiteX3111" fmla="*/ 2074829 w 2886602"/>
              <a:gd name="connsiteY3111" fmla="*/ 389175 h 2643874"/>
              <a:gd name="connsiteX3112" fmla="*/ 1634125 w 2886602"/>
              <a:gd name="connsiteY3112" fmla="*/ 389175 h 2643874"/>
              <a:gd name="connsiteX3113" fmla="*/ 1624216 w 2886602"/>
              <a:gd name="connsiteY3113" fmla="*/ 404127 h 2643874"/>
              <a:gd name="connsiteX3114" fmla="*/ 1604397 w 2886602"/>
              <a:gd name="connsiteY3114" fmla="*/ 414055 h 2643874"/>
              <a:gd name="connsiteX3115" fmla="*/ 1624216 w 2886602"/>
              <a:gd name="connsiteY3115" fmla="*/ 404127 h 2643874"/>
              <a:gd name="connsiteX3116" fmla="*/ 1634125 w 2886602"/>
              <a:gd name="connsiteY3116" fmla="*/ 399102 h 2643874"/>
              <a:gd name="connsiteX3117" fmla="*/ 1639080 w 2886602"/>
              <a:gd name="connsiteY3117" fmla="*/ 414055 h 2643874"/>
              <a:gd name="connsiteX3118" fmla="*/ 1634125 w 2886602"/>
              <a:gd name="connsiteY3118" fmla="*/ 389175 h 2643874"/>
              <a:gd name="connsiteX3119" fmla="*/ 599121 w 2886602"/>
              <a:gd name="connsiteY3119" fmla="*/ 386478 h 2643874"/>
              <a:gd name="connsiteX3120" fmla="*/ 612245 w 2886602"/>
              <a:gd name="connsiteY3120" fmla="*/ 398612 h 2643874"/>
              <a:gd name="connsiteX3121" fmla="*/ 597247 w 2886602"/>
              <a:gd name="connsiteY3121" fmla="*/ 398612 h 2643874"/>
              <a:gd name="connsiteX3122" fmla="*/ 599121 w 2886602"/>
              <a:gd name="connsiteY3122" fmla="*/ 386478 h 2643874"/>
              <a:gd name="connsiteX3123" fmla="*/ 1814103 w 2886602"/>
              <a:gd name="connsiteY3123" fmla="*/ 386233 h 2643874"/>
              <a:gd name="connsiteX3124" fmla="*/ 1812362 w 2886602"/>
              <a:gd name="connsiteY3124" fmla="*/ 389175 h 2643874"/>
              <a:gd name="connsiteX3125" fmla="*/ 1822271 w 2886602"/>
              <a:gd name="connsiteY3125" fmla="*/ 389175 h 2643874"/>
              <a:gd name="connsiteX3126" fmla="*/ 1814103 w 2886602"/>
              <a:gd name="connsiteY3126" fmla="*/ 386233 h 2643874"/>
              <a:gd name="connsiteX3127" fmla="*/ 1971315 w 2886602"/>
              <a:gd name="connsiteY3127" fmla="*/ 385008 h 2643874"/>
              <a:gd name="connsiteX3128" fmla="*/ 1965959 w 2886602"/>
              <a:gd name="connsiteY3128" fmla="*/ 389175 h 2643874"/>
              <a:gd name="connsiteX3129" fmla="*/ 1975868 w 2886602"/>
              <a:gd name="connsiteY3129" fmla="*/ 389175 h 2643874"/>
              <a:gd name="connsiteX3130" fmla="*/ 1971315 w 2886602"/>
              <a:gd name="connsiteY3130" fmla="*/ 385008 h 2643874"/>
              <a:gd name="connsiteX3131" fmla="*/ 1713267 w 2886602"/>
              <a:gd name="connsiteY3131" fmla="*/ 384272 h 2643874"/>
              <a:gd name="connsiteX3132" fmla="*/ 1683539 w 2886602"/>
              <a:gd name="connsiteY3132" fmla="*/ 394200 h 2643874"/>
              <a:gd name="connsiteX3133" fmla="*/ 1663720 w 2886602"/>
              <a:gd name="connsiteY3133" fmla="*/ 389175 h 2643874"/>
              <a:gd name="connsiteX3134" fmla="*/ 1678584 w 2886602"/>
              <a:gd name="connsiteY3134" fmla="*/ 414055 h 2643874"/>
              <a:gd name="connsiteX3135" fmla="*/ 1708313 w 2886602"/>
              <a:gd name="connsiteY3135" fmla="*/ 404127 h 2643874"/>
              <a:gd name="connsiteX3136" fmla="*/ 1703358 w 2886602"/>
              <a:gd name="connsiteY3136" fmla="*/ 418957 h 2643874"/>
              <a:gd name="connsiteX3137" fmla="*/ 1732952 w 2886602"/>
              <a:gd name="connsiteY3137" fmla="*/ 399102 h 2643874"/>
              <a:gd name="connsiteX3138" fmla="*/ 1743130 w 2886602"/>
              <a:gd name="connsiteY3138" fmla="*/ 394200 h 2643874"/>
              <a:gd name="connsiteX3139" fmla="*/ 1713267 w 2886602"/>
              <a:gd name="connsiteY3139" fmla="*/ 384272 h 2643874"/>
              <a:gd name="connsiteX3140" fmla="*/ 1748084 w 2886602"/>
              <a:gd name="connsiteY3140" fmla="*/ 379370 h 2643874"/>
              <a:gd name="connsiteX3141" fmla="*/ 1752771 w 2886602"/>
              <a:gd name="connsiteY3141" fmla="*/ 399102 h 2643874"/>
              <a:gd name="connsiteX3142" fmla="*/ 1772590 w 2886602"/>
              <a:gd name="connsiteY3142" fmla="*/ 394200 h 2643874"/>
              <a:gd name="connsiteX3143" fmla="*/ 1792543 w 2886602"/>
              <a:gd name="connsiteY3143" fmla="*/ 389175 h 2643874"/>
              <a:gd name="connsiteX3144" fmla="*/ 1802453 w 2886602"/>
              <a:gd name="connsiteY3144" fmla="*/ 394200 h 2643874"/>
              <a:gd name="connsiteX3145" fmla="*/ 1807407 w 2886602"/>
              <a:gd name="connsiteY3145" fmla="*/ 384272 h 2643874"/>
              <a:gd name="connsiteX3146" fmla="*/ 1748084 w 2886602"/>
              <a:gd name="connsiteY3146" fmla="*/ 379370 h 2643874"/>
              <a:gd name="connsiteX3147" fmla="*/ 2277839 w 2886602"/>
              <a:gd name="connsiteY3147" fmla="*/ 374345 h 2643874"/>
              <a:gd name="connsiteX3148" fmla="*/ 2267930 w 2886602"/>
              <a:gd name="connsiteY3148" fmla="*/ 379370 h 2643874"/>
              <a:gd name="connsiteX3149" fmla="*/ 2277839 w 2886602"/>
              <a:gd name="connsiteY3149" fmla="*/ 374345 h 2643874"/>
              <a:gd name="connsiteX3150" fmla="*/ 653088 w 2886602"/>
              <a:gd name="connsiteY3150" fmla="*/ 368952 h 2643874"/>
              <a:gd name="connsiteX3151" fmla="*/ 672639 w 2886602"/>
              <a:gd name="connsiteY3151" fmla="*/ 378879 h 2643874"/>
              <a:gd name="connsiteX3152" fmla="*/ 653088 w 2886602"/>
              <a:gd name="connsiteY3152" fmla="*/ 368952 h 2643874"/>
              <a:gd name="connsiteX3153" fmla="*/ 1825485 w 2886602"/>
              <a:gd name="connsiteY3153" fmla="*/ 365030 h 2643874"/>
              <a:gd name="connsiteX3154" fmla="*/ 1827226 w 2886602"/>
              <a:gd name="connsiteY3154" fmla="*/ 374345 h 2643874"/>
              <a:gd name="connsiteX3155" fmla="*/ 1825485 w 2886602"/>
              <a:gd name="connsiteY3155" fmla="*/ 365030 h 2643874"/>
              <a:gd name="connsiteX3156" fmla="*/ 1812362 w 2886602"/>
              <a:gd name="connsiteY3156" fmla="*/ 364417 h 2643874"/>
              <a:gd name="connsiteX3157" fmla="*/ 1807407 w 2886602"/>
              <a:gd name="connsiteY3157" fmla="*/ 369442 h 2643874"/>
              <a:gd name="connsiteX3158" fmla="*/ 1812362 w 2886602"/>
              <a:gd name="connsiteY3158" fmla="*/ 364417 h 2643874"/>
              <a:gd name="connsiteX3159" fmla="*/ 687235 w 2886602"/>
              <a:gd name="connsiteY3159" fmla="*/ 357921 h 2643874"/>
              <a:gd name="connsiteX3160" fmla="*/ 682281 w 2886602"/>
              <a:gd name="connsiteY3160" fmla="*/ 362824 h 2643874"/>
              <a:gd name="connsiteX3161" fmla="*/ 687235 w 2886602"/>
              <a:gd name="connsiteY3161" fmla="*/ 357921 h 2643874"/>
              <a:gd name="connsiteX3162" fmla="*/ 1894852 w 2886602"/>
              <a:gd name="connsiteY3162" fmla="*/ 349097 h 2643874"/>
              <a:gd name="connsiteX3163" fmla="*/ 1889897 w 2886602"/>
              <a:gd name="connsiteY3163" fmla="*/ 354122 h 2643874"/>
              <a:gd name="connsiteX3164" fmla="*/ 1894852 w 2886602"/>
              <a:gd name="connsiteY3164" fmla="*/ 349097 h 2643874"/>
              <a:gd name="connsiteX3165" fmla="*/ 1884808 w 2886602"/>
              <a:gd name="connsiteY3165" fmla="*/ 348974 h 2643874"/>
              <a:gd name="connsiteX3166" fmla="*/ 1874899 w 2886602"/>
              <a:gd name="connsiteY3166" fmla="*/ 353877 h 2643874"/>
              <a:gd name="connsiteX3167" fmla="*/ 1884808 w 2886602"/>
              <a:gd name="connsiteY3167" fmla="*/ 348974 h 2643874"/>
              <a:gd name="connsiteX3168" fmla="*/ 715759 w 2886602"/>
              <a:gd name="connsiteY3168" fmla="*/ 348974 h 2643874"/>
              <a:gd name="connsiteX3169" fmla="*/ 720312 w 2886602"/>
              <a:gd name="connsiteY3169" fmla="*/ 353141 h 2643874"/>
              <a:gd name="connsiteX3170" fmla="*/ 710402 w 2886602"/>
              <a:gd name="connsiteY3170" fmla="*/ 353141 h 2643874"/>
              <a:gd name="connsiteX3171" fmla="*/ 715759 w 2886602"/>
              <a:gd name="connsiteY3171" fmla="*/ 348974 h 2643874"/>
              <a:gd name="connsiteX3172" fmla="*/ 1730944 w 2886602"/>
              <a:gd name="connsiteY3172" fmla="*/ 341620 h 2643874"/>
              <a:gd name="connsiteX3173" fmla="*/ 1732952 w 2886602"/>
              <a:gd name="connsiteY3173" fmla="*/ 344562 h 2643874"/>
              <a:gd name="connsiteX3174" fmla="*/ 1732952 w 2886602"/>
              <a:gd name="connsiteY3174" fmla="*/ 344562 h 2643874"/>
              <a:gd name="connsiteX3175" fmla="*/ 1730944 w 2886602"/>
              <a:gd name="connsiteY3175" fmla="*/ 341620 h 2643874"/>
              <a:gd name="connsiteX3176" fmla="*/ 435213 w 2886602"/>
              <a:gd name="connsiteY3176" fmla="*/ 325932 h 2643874"/>
              <a:gd name="connsiteX3177" fmla="*/ 438695 w 2886602"/>
              <a:gd name="connsiteY3177" fmla="*/ 334266 h 2643874"/>
              <a:gd name="connsiteX3178" fmla="*/ 433740 w 2886602"/>
              <a:gd name="connsiteY3178" fmla="*/ 329119 h 2643874"/>
              <a:gd name="connsiteX3179" fmla="*/ 435213 w 2886602"/>
              <a:gd name="connsiteY3179" fmla="*/ 325932 h 2643874"/>
              <a:gd name="connsiteX3180" fmla="*/ 834271 w 2886602"/>
              <a:gd name="connsiteY3180" fmla="*/ 323113 h 2643874"/>
              <a:gd name="connsiteX3181" fmla="*/ 829316 w 2886602"/>
              <a:gd name="connsiteY3181" fmla="*/ 328138 h 2643874"/>
              <a:gd name="connsiteX3182" fmla="*/ 834271 w 2886602"/>
              <a:gd name="connsiteY3182" fmla="*/ 323113 h 2643874"/>
              <a:gd name="connsiteX3183" fmla="*/ 1599442 w 2886602"/>
              <a:gd name="connsiteY3183" fmla="*/ 309999 h 2643874"/>
              <a:gd name="connsiteX3184" fmla="*/ 1589533 w 2886602"/>
              <a:gd name="connsiteY3184" fmla="*/ 315024 h 2643874"/>
              <a:gd name="connsiteX3185" fmla="*/ 1599442 w 2886602"/>
              <a:gd name="connsiteY3185" fmla="*/ 309999 h 2643874"/>
              <a:gd name="connsiteX3186" fmla="*/ 1747817 w 2886602"/>
              <a:gd name="connsiteY3186" fmla="*/ 303135 h 2643874"/>
              <a:gd name="connsiteX3187" fmla="*/ 1742862 w 2886602"/>
              <a:gd name="connsiteY3187" fmla="*/ 308038 h 2643874"/>
              <a:gd name="connsiteX3188" fmla="*/ 1747817 w 2886602"/>
              <a:gd name="connsiteY3188" fmla="*/ 303135 h 2643874"/>
              <a:gd name="connsiteX3189" fmla="*/ 1625555 w 2886602"/>
              <a:gd name="connsiteY3189" fmla="*/ 303135 h 2643874"/>
              <a:gd name="connsiteX3190" fmla="*/ 1624216 w 2886602"/>
              <a:gd name="connsiteY3190" fmla="*/ 319804 h 2643874"/>
              <a:gd name="connsiteX3191" fmla="*/ 1589533 w 2886602"/>
              <a:gd name="connsiteY3191" fmla="*/ 324707 h 2643874"/>
              <a:gd name="connsiteX3192" fmla="*/ 1579623 w 2886602"/>
              <a:gd name="connsiteY3192" fmla="*/ 329732 h 2643874"/>
              <a:gd name="connsiteX3193" fmla="*/ 1569580 w 2886602"/>
              <a:gd name="connsiteY3193" fmla="*/ 329732 h 2643874"/>
              <a:gd name="connsiteX3194" fmla="*/ 1569580 w 2886602"/>
              <a:gd name="connsiteY3194" fmla="*/ 339659 h 2643874"/>
              <a:gd name="connsiteX3195" fmla="*/ 1579623 w 2886602"/>
              <a:gd name="connsiteY3195" fmla="*/ 329732 h 2643874"/>
              <a:gd name="connsiteX3196" fmla="*/ 1614307 w 2886602"/>
              <a:gd name="connsiteY3196" fmla="*/ 334634 h 2643874"/>
              <a:gd name="connsiteX3197" fmla="*/ 1629171 w 2886602"/>
              <a:gd name="connsiteY3197" fmla="*/ 329732 h 2643874"/>
              <a:gd name="connsiteX3198" fmla="*/ 1624216 w 2886602"/>
              <a:gd name="connsiteY3198" fmla="*/ 319804 h 2643874"/>
              <a:gd name="connsiteX3199" fmla="*/ 1625555 w 2886602"/>
              <a:gd name="connsiteY3199" fmla="*/ 303135 h 2643874"/>
              <a:gd name="connsiteX3200" fmla="*/ 1767100 w 2886602"/>
              <a:gd name="connsiteY3200" fmla="*/ 302768 h 2643874"/>
              <a:gd name="connsiteX3201" fmla="*/ 1762145 w 2886602"/>
              <a:gd name="connsiteY3201" fmla="*/ 327525 h 2643874"/>
              <a:gd name="connsiteX3202" fmla="*/ 1767100 w 2886602"/>
              <a:gd name="connsiteY3202" fmla="*/ 302768 h 2643874"/>
              <a:gd name="connsiteX3203" fmla="*/ 1679388 w 2886602"/>
              <a:gd name="connsiteY3203" fmla="*/ 297743 h 2643874"/>
              <a:gd name="connsiteX3204" fmla="*/ 1639080 w 2886602"/>
              <a:gd name="connsiteY3204" fmla="*/ 309999 h 2643874"/>
              <a:gd name="connsiteX3205" fmla="*/ 1639080 w 2886602"/>
              <a:gd name="connsiteY3205" fmla="*/ 339659 h 2643874"/>
              <a:gd name="connsiteX3206" fmla="*/ 1663720 w 2886602"/>
              <a:gd name="connsiteY3206" fmla="*/ 319804 h 2643874"/>
              <a:gd name="connsiteX3207" fmla="*/ 1673629 w 2886602"/>
              <a:gd name="connsiteY3207" fmla="*/ 319804 h 2643874"/>
              <a:gd name="connsiteX3208" fmla="*/ 1673629 w 2886602"/>
              <a:gd name="connsiteY3208" fmla="*/ 324707 h 2643874"/>
              <a:gd name="connsiteX3209" fmla="*/ 1673629 w 2886602"/>
              <a:gd name="connsiteY3209" fmla="*/ 324707 h 2643874"/>
              <a:gd name="connsiteX3210" fmla="*/ 1683539 w 2886602"/>
              <a:gd name="connsiteY3210" fmla="*/ 334634 h 2643874"/>
              <a:gd name="connsiteX3211" fmla="*/ 1693448 w 2886602"/>
              <a:gd name="connsiteY3211" fmla="*/ 324707 h 2643874"/>
              <a:gd name="connsiteX3212" fmla="*/ 1673629 w 2886602"/>
              <a:gd name="connsiteY3212" fmla="*/ 319804 h 2643874"/>
              <a:gd name="connsiteX3213" fmla="*/ 1688494 w 2886602"/>
              <a:gd name="connsiteY3213" fmla="*/ 315024 h 2643874"/>
              <a:gd name="connsiteX3214" fmla="*/ 1679388 w 2886602"/>
              <a:gd name="connsiteY3214" fmla="*/ 297743 h 2643874"/>
              <a:gd name="connsiteX3215" fmla="*/ 912073 w 2886602"/>
              <a:gd name="connsiteY3215" fmla="*/ 291002 h 2643874"/>
              <a:gd name="connsiteX3216" fmla="*/ 911002 w 2886602"/>
              <a:gd name="connsiteY3216" fmla="*/ 300194 h 2643874"/>
              <a:gd name="connsiteX3217" fmla="*/ 876319 w 2886602"/>
              <a:gd name="connsiteY3217" fmla="*/ 295169 h 2643874"/>
              <a:gd name="connsiteX3218" fmla="*/ 856500 w 2886602"/>
              <a:gd name="connsiteY3218" fmla="*/ 319804 h 2643874"/>
              <a:gd name="connsiteX3219" fmla="*/ 901092 w 2886602"/>
              <a:gd name="connsiteY3219" fmla="*/ 324707 h 2643874"/>
              <a:gd name="connsiteX3220" fmla="*/ 911002 w 2886602"/>
              <a:gd name="connsiteY3220" fmla="*/ 300194 h 2643874"/>
              <a:gd name="connsiteX3221" fmla="*/ 912073 w 2886602"/>
              <a:gd name="connsiteY3221" fmla="*/ 291002 h 2643874"/>
              <a:gd name="connsiteX3222" fmla="*/ 856500 w 2886602"/>
              <a:gd name="connsiteY3222" fmla="*/ 290266 h 2643874"/>
              <a:gd name="connsiteX3223" fmla="*/ 856500 w 2886602"/>
              <a:gd name="connsiteY3223" fmla="*/ 300194 h 2643874"/>
              <a:gd name="connsiteX3224" fmla="*/ 866409 w 2886602"/>
              <a:gd name="connsiteY3224" fmla="*/ 300194 h 2643874"/>
              <a:gd name="connsiteX3225" fmla="*/ 866409 w 2886602"/>
              <a:gd name="connsiteY3225" fmla="*/ 290266 h 2643874"/>
              <a:gd name="connsiteX3226" fmla="*/ 856500 w 2886602"/>
              <a:gd name="connsiteY3226" fmla="*/ 290266 h 2643874"/>
              <a:gd name="connsiteX3227" fmla="*/ 762226 w 2886602"/>
              <a:gd name="connsiteY3227" fmla="*/ 288673 h 2643874"/>
              <a:gd name="connsiteX3228" fmla="*/ 757271 w 2886602"/>
              <a:gd name="connsiteY3228" fmla="*/ 293576 h 2643874"/>
              <a:gd name="connsiteX3229" fmla="*/ 762226 w 2886602"/>
              <a:gd name="connsiteY3229" fmla="*/ 288673 h 2643874"/>
              <a:gd name="connsiteX3230" fmla="*/ 473914 w 2886602"/>
              <a:gd name="connsiteY3230" fmla="*/ 288673 h 2643874"/>
              <a:gd name="connsiteX3231" fmla="*/ 468959 w 2886602"/>
              <a:gd name="connsiteY3231" fmla="*/ 293576 h 2643874"/>
              <a:gd name="connsiteX3232" fmla="*/ 473914 w 2886602"/>
              <a:gd name="connsiteY3232" fmla="*/ 288673 h 2643874"/>
              <a:gd name="connsiteX3233" fmla="*/ 489716 w 2886602"/>
              <a:gd name="connsiteY3233" fmla="*/ 288428 h 2643874"/>
              <a:gd name="connsiteX3234" fmla="*/ 479806 w 2886602"/>
              <a:gd name="connsiteY3234" fmla="*/ 293330 h 2643874"/>
              <a:gd name="connsiteX3235" fmla="*/ 489716 w 2886602"/>
              <a:gd name="connsiteY3235" fmla="*/ 288428 h 2643874"/>
              <a:gd name="connsiteX3236" fmla="*/ 1569580 w 2886602"/>
              <a:gd name="connsiteY3236" fmla="*/ 285241 h 2643874"/>
              <a:gd name="connsiteX3237" fmla="*/ 1574535 w 2886602"/>
              <a:gd name="connsiteY3237" fmla="*/ 309999 h 2643874"/>
              <a:gd name="connsiteX3238" fmla="*/ 1569580 w 2886602"/>
              <a:gd name="connsiteY3238" fmla="*/ 285241 h 2643874"/>
              <a:gd name="connsiteX3239" fmla="*/ 2077106 w 2886602"/>
              <a:gd name="connsiteY3239" fmla="*/ 273965 h 2643874"/>
              <a:gd name="connsiteX3240" fmla="*/ 2073892 w 2886602"/>
              <a:gd name="connsiteY3240" fmla="*/ 279726 h 2643874"/>
              <a:gd name="connsiteX3241" fmla="*/ 2077106 w 2886602"/>
              <a:gd name="connsiteY3241" fmla="*/ 273965 h 2643874"/>
              <a:gd name="connsiteX3242" fmla="*/ 2047511 w 2886602"/>
              <a:gd name="connsiteY3242" fmla="*/ 273965 h 2643874"/>
              <a:gd name="connsiteX3243" fmla="*/ 2074026 w 2886602"/>
              <a:gd name="connsiteY3243" fmla="*/ 279848 h 2643874"/>
              <a:gd name="connsiteX3244" fmla="*/ 2069071 w 2886602"/>
              <a:gd name="connsiteY3244" fmla="*/ 284874 h 2643874"/>
              <a:gd name="connsiteX3245" fmla="*/ 2064116 w 2886602"/>
              <a:gd name="connsiteY3245" fmla="*/ 289654 h 2643874"/>
              <a:gd name="connsiteX3246" fmla="*/ 2039342 w 2886602"/>
              <a:gd name="connsiteY3246" fmla="*/ 284874 h 2643874"/>
              <a:gd name="connsiteX3247" fmla="*/ 2047511 w 2886602"/>
              <a:gd name="connsiteY3247" fmla="*/ 273965 h 2643874"/>
              <a:gd name="connsiteX3248" fmla="*/ 1933552 w 2886602"/>
              <a:gd name="connsiteY3248" fmla="*/ 273965 h 2643874"/>
              <a:gd name="connsiteX3249" fmla="*/ 1935695 w 2886602"/>
              <a:gd name="connsiteY3249" fmla="*/ 274701 h 2643874"/>
              <a:gd name="connsiteX3250" fmla="*/ 1950693 w 2886602"/>
              <a:gd name="connsiteY3250" fmla="*/ 274701 h 2643874"/>
              <a:gd name="connsiteX3251" fmla="*/ 1965557 w 2886602"/>
              <a:gd name="connsiteY3251" fmla="*/ 279726 h 2643874"/>
              <a:gd name="connsiteX3252" fmla="*/ 1985108 w 2886602"/>
              <a:gd name="connsiteY3252" fmla="*/ 274701 h 2643874"/>
              <a:gd name="connsiteX3253" fmla="*/ 1990063 w 2886602"/>
              <a:gd name="connsiteY3253" fmla="*/ 279726 h 2643874"/>
              <a:gd name="connsiteX3254" fmla="*/ 2005061 w 2886602"/>
              <a:gd name="connsiteY3254" fmla="*/ 279726 h 2643874"/>
              <a:gd name="connsiteX3255" fmla="*/ 2034789 w 2886602"/>
              <a:gd name="connsiteY3255" fmla="*/ 279726 h 2643874"/>
              <a:gd name="connsiteX3256" fmla="*/ 2005061 w 2886602"/>
              <a:gd name="connsiteY3256" fmla="*/ 289654 h 2643874"/>
              <a:gd name="connsiteX3257" fmla="*/ 1965557 w 2886602"/>
              <a:gd name="connsiteY3257" fmla="*/ 304484 h 2643874"/>
              <a:gd name="connsiteX3258" fmla="*/ 1950693 w 2886602"/>
              <a:gd name="connsiteY3258" fmla="*/ 299581 h 2643874"/>
              <a:gd name="connsiteX3259" fmla="*/ 1940649 w 2886602"/>
              <a:gd name="connsiteY3259" fmla="*/ 304484 h 2643874"/>
              <a:gd name="connsiteX3260" fmla="*/ 1935695 w 2886602"/>
              <a:gd name="connsiteY3260" fmla="*/ 299581 h 2643874"/>
              <a:gd name="connsiteX3261" fmla="*/ 1915876 w 2886602"/>
              <a:gd name="connsiteY3261" fmla="*/ 304484 h 2643874"/>
              <a:gd name="connsiteX3262" fmla="*/ 1896325 w 2886602"/>
              <a:gd name="connsiteY3262" fmla="*/ 314411 h 2643874"/>
              <a:gd name="connsiteX3263" fmla="*/ 1866462 w 2886602"/>
              <a:gd name="connsiteY3263" fmla="*/ 309509 h 2643874"/>
              <a:gd name="connsiteX3264" fmla="*/ 1836734 w 2886602"/>
              <a:gd name="connsiteY3264" fmla="*/ 324339 h 2643874"/>
              <a:gd name="connsiteX3265" fmla="*/ 1841689 w 2886602"/>
              <a:gd name="connsiteY3265" fmla="*/ 299581 h 2643874"/>
              <a:gd name="connsiteX3266" fmla="*/ 1811960 w 2886602"/>
              <a:gd name="connsiteY3266" fmla="*/ 319436 h 2643874"/>
              <a:gd name="connsiteX3267" fmla="*/ 1797096 w 2886602"/>
              <a:gd name="connsiteY3267" fmla="*/ 304484 h 2643874"/>
              <a:gd name="connsiteX3268" fmla="*/ 1846643 w 2886602"/>
              <a:gd name="connsiteY3268" fmla="*/ 279726 h 2643874"/>
              <a:gd name="connsiteX3269" fmla="*/ 1896325 w 2886602"/>
              <a:gd name="connsiteY3269" fmla="*/ 284628 h 2643874"/>
              <a:gd name="connsiteX3270" fmla="*/ 1910921 w 2886602"/>
              <a:gd name="connsiteY3270" fmla="*/ 279726 h 2643874"/>
              <a:gd name="connsiteX3271" fmla="*/ 1930740 w 2886602"/>
              <a:gd name="connsiteY3271" fmla="*/ 279726 h 2643874"/>
              <a:gd name="connsiteX3272" fmla="*/ 1933552 w 2886602"/>
              <a:gd name="connsiteY3272" fmla="*/ 273965 h 2643874"/>
              <a:gd name="connsiteX3273" fmla="*/ 1569982 w 2886602"/>
              <a:gd name="connsiteY3273" fmla="*/ 271146 h 2643874"/>
              <a:gd name="connsiteX3274" fmla="*/ 1564625 w 2886602"/>
              <a:gd name="connsiteY3274" fmla="*/ 275314 h 2643874"/>
              <a:gd name="connsiteX3275" fmla="*/ 1574535 w 2886602"/>
              <a:gd name="connsiteY3275" fmla="*/ 275314 h 2643874"/>
              <a:gd name="connsiteX3276" fmla="*/ 1569982 w 2886602"/>
              <a:gd name="connsiteY3276" fmla="*/ 271146 h 2643874"/>
              <a:gd name="connsiteX3277" fmla="*/ 638224 w 2886602"/>
              <a:gd name="connsiteY3277" fmla="*/ 268328 h 2643874"/>
              <a:gd name="connsiteX3278" fmla="*/ 633269 w 2886602"/>
              <a:gd name="connsiteY3278" fmla="*/ 273353 h 2643874"/>
              <a:gd name="connsiteX3279" fmla="*/ 638224 w 2886602"/>
              <a:gd name="connsiteY3279" fmla="*/ 268328 h 2643874"/>
              <a:gd name="connsiteX3280" fmla="*/ 508597 w 2886602"/>
              <a:gd name="connsiteY3280" fmla="*/ 268328 h 2643874"/>
              <a:gd name="connsiteX3281" fmla="*/ 503642 w 2886602"/>
              <a:gd name="connsiteY3281" fmla="*/ 273353 h 2643874"/>
              <a:gd name="connsiteX3282" fmla="*/ 508597 w 2886602"/>
              <a:gd name="connsiteY3282" fmla="*/ 268328 h 2643874"/>
              <a:gd name="connsiteX3283" fmla="*/ 655632 w 2886602"/>
              <a:gd name="connsiteY3283" fmla="*/ 265386 h 2643874"/>
              <a:gd name="connsiteX3284" fmla="*/ 657775 w 2886602"/>
              <a:gd name="connsiteY3284" fmla="*/ 268573 h 2643874"/>
              <a:gd name="connsiteX3285" fmla="*/ 652820 w 2886602"/>
              <a:gd name="connsiteY3285" fmla="*/ 268573 h 2643874"/>
              <a:gd name="connsiteX3286" fmla="*/ 655632 w 2886602"/>
              <a:gd name="connsiteY3286" fmla="*/ 265386 h 2643874"/>
              <a:gd name="connsiteX3287" fmla="*/ 854491 w 2886602"/>
              <a:gd name="connsiteY3287" fmla="*/ 259871 h 2643874"/>
              <a:gd name="connsiteX3288" fmla="*/ 849536 w 2886602"/>
              <a:gd name="connsiteY3288" fmla="*/ 264773 h 2643874"/>
              <a:gd name="connsiteX3289" fmla="*/ 854491 w 2886602"/>
              <a:gd name="connsiteY3289" fmla="*/ 259871 h 2643874"/>
              <a:gd name="connsiteX3290" fmla="*/ 1661577 w 2886602"/>
              <a:gd name="connsiteY3290" fmla="*/ 256684 h 2643874"/>
              <a:gd name="connsiteX3291" fmla="*/ 1663720 w 2886602"/>
              <a:gd name="connsiteY3291" fmla="*/ 259871 h 2643874"/>
              <a:gd name="connsiteX3292" fmla="*/ 1658765 w 2886602"/>
              <a:gd name="connsiteY3292" fmla="*/ 259871 h 2643874"/>
              <a:gd name="connsiteX3293" fmla="*/ 1661577 w 2886602"/>
              <a:gd name="connsiteY3293" fmla="*/ 256684 h 2643874"/>
              <a:gd name="connsiteX3294" fmla="*/ 1505302 w 2886602"/>
              <a:gd name="connsiteY3294" fmla="*/ 250556 h 2643874"/>
              <a:gd name="connsiteX3295" fmla="*/ 1500348 w 2886602"/>
              <a:gd name="connsiteY3295" fmla="*/ 255458 h 2643874"/>
              <a:gd name="connsiteX3296" fmla="*/ 1505302 w 2886602"/>
              <a:gd name="connsiteY3296" fmla="*/ 250556 h 2643874"/>
              <a:gd name="connsiteX3297" fmla="*/ 672639 w 2886602"/>
              <a:gd name="connsiteY3297" fmla="*/ 248350 h 2643874"/>
              <a:gd name="connsiteX3298" fmla="*/ 667952 w 2886602"/>
              <a:gd name="connsiteY3298" fmla="*/ 253252 h 2643874"/>
              <a:gd name="connsiteX3299" fmla="*/ 672639 w 2886602"/>
              <a:gd name="connsiteY3299" fmla="*/ 248350 h 2643874"/>
              <a:gd name="connsiteX3300" fmla="*/ 1621806 w 2886602"/>
              <a:gd name="connsiteY3300" fmla="*/ 248105 h 2643874"/>
              <a:gd name="connsiteX3301" fmla="*/ 1626760 w 2886602"/>
              <a:gd name="connsiteY3301" fmla="*/ 253130 h 2643874"/>
              <a:gd name="connsiteX3302" fmla="*/ 1641625 w 2886602"/>
              <a:gd name="connsiteY3302" fmla="*/ 267960 h 2643874"/>
              <a:gd name="connsiteX3303" fmla="*/ 1621806 w 2886602"/>
              <a:gd name="connsiteY3303" fmla="*/ 248105 h 2643874"/>
              <a:gd name="connsiteX3304" fmla="*/ 923590 w 2886602"/>
              <a:gd name="connsiteY3304" fmla="*/ 245408 h 2643874"/>
              <a:gd name="connsiteX3305" fmla="*/ 918501 w 2886602"/>
              <a:gd name="connsiteY3305" fmla="*/ 250311 h 2643874"/>
              <a:gd name="connsiteX3306" fmla="*/ 923590 w 2886602"/>
              <a:gd name="connsiteY3306" fmla="*/ 245408 h 2643874"/>
              <a:gd name="connsiteX3307" fmla="*/ 543146 w 2886602"/>
              <a:gd name="connsiteY3307" fmla="*/ 245408 h 2643874"/>
              <a:gd name="connsiteX3308" fmla="*/ 538192 w 2886602"/>
              <a:gd name="connsiteY3308" fmla="*/ 250311 h 2643874"/>
              <a:gd name="connsiteX3309" fmla="*/ 543146 w 2886602"/>
              <a:gd name="connsiteY3309" fmla="*/ 245408 h 2643874"/>
              <a:gd name="connsiteX3310" fmla="*/ 675719 w 2886602"/>
              <a:gd name="connsiteY3310" fmla="*/ 239648 h 2643874"/>
              <a:gd name="connsiteX3311" fmla="*/ 670764 w 2886602"/>
              <a:gd name="connsiteY3311" fmla="*/ 244550 h 2643874"/>
              <a:gd name="connsiteX3312" fmla="*/ 675719 w 2886602"/>
              <a:gd name="connsiteY3312" fmla="*/ 239648 h 2643874"/>
              <a:gd name="connsiteX3313" fmla="*/ 1520033 w 2886602"/>
              <a:gd name="connsiteY3313" fmla="*/ 235848 h 2643874"/>
              <a:gd name="connsiteX3314" fmla="*/ 1544806 w 2886602"/>
              <a:gd name="connsiteY3314" fmla="*/ 260484 h 2643874"/>
              <a:gd name="connsiteX3315" fmla="*/ 1544806 w 2886602"/>
              <a:gd name="connsiteY3315" fmla="*/ 240628 h 2643874"/>
              <a:gd name="connsiteX3316" fmla="*/ 1520033 w 2886602"/>
              <a:gd name="connsiteY3316" fmla="*/ 235848 h 2643874"/>
              <a:gd name="connsiteX3317" fmla="*/ 894799 w 2886602"/>
              <a:gd name="connsiteY3317" fmla="*/ 233887 h 2643874"/>
              <a:gd name="connsiteX3318" fmla="*/ 889844 w 2886602"/>
              <a:gd name="connsiteY3318" fmla="*/ 238790 h 2643874"/>
              <a:gd name="connsiteX3319" fmla="*/ 894799 w 2886602"/>
              <a:gd name="connsiteY3319" fmla="*/ 233887 h 2643874"/>
              <a:gd name="connsiteX3320" fmla="*/ 548905 w 2886602"/>
              <a:gd name="connsiteY3320" fmla="*/ 233887 h 2643874"/>
              <a:gd name="connsiteX3321" fmla="*/ 543950 w 2886602"/>
              <a:gd name="connsiteY3321" fmla="*/ 238790 h 2643874"/>
              <a:gd name="connsiteX3322" fmla="*/ 548905 w 2886602"/>
              <a:gd name="connsiteY3322" fmla="*/ 233887 h 2643874"/>
              <a:gd name="connsiteX3323" fmla="*/ 1722239 w 2886602"/>
              <a:gd name="connsiteY3323" fmla="*/ 233642 h 2643874"/>
              <a:gd name="connsiteX3324" fmla="*/ 1732149 w 2886602"/>
              <a:gd name="connsiteY3324" fmla="*/ 233642 h 2643874"/>
              <a:gd name="connsiteX3325" fmla="*/ 1732149 w 2886602"/>
              <a:gd name="connsiteY3325" fmla="*/ 243570 h 2643874"/>
              <a:gd name="connsiteX3326" fmla="*/ 1722239 w 2886602"/>
              <a:gd name="connsiteY3326" fmla="*/ 243570 h 2643874"/>
              <a:gd name="connsiteX3327" fmla="*/ 1722239 w 2886602"/>
              <a:gd name="connsiteY3327" fmla="*/ 233642 h 2643874"/>
              <a:gd name="connsiteX3328" fmla="*/ 578231 w 2886602"/>
              <a:gd name="connsiteY3328" fmla="*/ 224940 h 2643874"/>
              <a:gd name="connsiteX3329" fmla="*/ 563367 w 2886602"/>
              <a:gd name="connsiteY3329" fmla="*/ 229843 h 2643874"/>
              <a:gd name="connsiteX3330" fmla="*/ 578231 w 2886602"/>
              <a:gd name="connsiteY3330" fmla="*/ 224940 h 2643874"/>
              <a:gd name="connsiteX3331" fmla="*/ 1758128 w 2886602"/>
              <a:gd name="connsiteY3331" fmla="*/ 219425 h 2643874"/>
              <a:gd name="connsiteX3332" fmla="*/ 1765895 w 2886602"/>
              <a:gd name="connsiteY3332" fmla="*/ 240261 h 2643874"/>
              <a:gd name="connsiteX3333" fmla="*/ 1760940 w 2886602"/>
              <a:gd name="connsiteY3333" fmla="*/ 225308 h 2643874"/>
              <a:gd name="connsiteX3334" fmla="*/ 1751030 w 2886602"/>
              <a:gd name="connsiteY3334" fmla="*/ 225308 h 2643874"/>
              <a:gd name="connsiteX3335" fmla="*/ 1758128 w 2886602"/>
              <a:gd name="connsiteY3335" fmla="*/ 219425 h 2643874"/>
              <a:gd name="connsiteX3336" fmla="*/ 929348 w 2886602"/>
              <a:gd name="connsiteY3336" fmla="*/ 219425 h 2643874"/>
              <a:gd name="connsiteX3337" fmla="*/ 924259 w 2886602"/>
              <a:gd name="connsiteY3337" fmla="*/ 224573 h 2643874"/>
              <a:gd name="connsiteX3338" fmla="*/ 929348 w 2886602"/>
              <a:gd name="connsiteY3338" fmla="*/ 219425 h 2643874"/>
              <a:gd name="connsiteX3339" fmla="*/ 1935159 w 2886602"/>
              <a:gd name="connsiteY3339" fmla="*/ 219180 h 2643874"/>
              <a:gd name="connsiteX3340" fmla="*/ 1939176 w 2886602"/>
              <a:gd name="connsiteY3340" fmla="*/ 219915 h 2643874"/>
              <a:gd name="connsiteX3341" fmla="*/ 1929267 w 2886602"/>
              <a:gd name="connsiteY3341" fmla="*/ 234868 h 2643874"/>
              <a:gd name="connsiteX3342" fmla="*/ 1935159 w 2886602"/>
              <a:gd name="connsiteY3342" fmla="*/ 219180 h 2643874"/>
              <a:gd name="connsiteX3343" fmla="*/ 1625555 w 2886602"/>
              <a:gd name="connsiteY3343" fmla="*/ 216361 h 2643874"/>
              <a:gd name="connsiteX3344" fmla="*/ 1633322 w 2886602"/>
              <a:gd name="connsiteY3344" fmla="*/ 220773 h 2643874"/>
              <a:gd name="connsiteX3345" fmla="*/ 1625555 w 2886602"/>
              <a:gd name="connsiteY3345" fmla="*/ 216361 h 2643874"/>
              <a:gd name="connsiteX3346" fmla="*/ 1636134 w 2886602"/>
              <a:gd name="connsiteY3346" fmla="*/ 213419 h 2643874"/>
              <a:gd name="connsiteX3347" fmla="*/ 1632786 w 2886602"/>
              <a:gd name="connsiteY3347" fmla="*/ 219180 h 2643874"/>
              <a:gd name="connsiteX3348" fmla="*/ 1636134 w 2886602"/>
              <a:gd name="connsiteY3348" fmla="*/ 213419 h 2643874"/>
              <a:gd name="connsiteX3349" fmla="*/ 1584578 w 2886602"/>
              <a:gd name="connsiteY3349" fmla="*/ 205820 h 2643874"/>
              <a:gd name="connsiteX3350" fmla="*/ 1554716 w 2886602"/>
              <a:gd name="connsiteY3350" fmla="*/ 215993 h 2643874"/>
              <a:gd name="connsiteX3351" fmla="*/ 1584578 w 2886602"/>
              <a:gd name="connsiteY3351" fmla="*/ 205820 h 2643874"/>
              <a:gd name="connsiteX3352" fmla="*/ 897745 w 2886602"/>
              <a:gd name="connsiteY3352" fmla="*/ 204717 h 2643874"/>
              <a:gd name="connsiteX3353" fmla="*/ 889174 w 2886602"/>
              <a:gd name="connsiteY3353" fmla="*/ 210478 h 2643874"/>
              <a:gd name="connsiteX3354" fmla="*/ 897745 w 2886602"/>
              <a:gd name="connsiteY3354" fmla="*/ 204717 h 2643874"/>
              <a:gd name="connsiteX3355" fmla="*/ 851679 w 2886602"/>
              <a:gd name="connsiteY3355" fmla="*/ 198957 h 2643874"/>
              <a:gd name="connsiteX3356" fmla="*/ 866543 w 2886602"/>
              <a:gd name="connsiteY3356" fmla="*/ 198957 h 2643874"/>
              <a:gd name="connsiteX3357" fmla="*/ 851679 w 2886602"/>
              <a:gd name="connsiteY3357" fmla="*/ 208884 h 2643874"/>
              <a:gd name="connsiteX3358" fmla="*/ 851679 w 2886602"/>
              <a:gd name="connsiteY3358" fmla="*/ 198957 h 2643874"/>
              <a:gd name="connsiteX3359" fmla="*/ 847394 w 2886602"/>
              <a:gd name="connsiteY3359" fmla="*/ 196138 h 2643874"/>
              <a:gd name="connsiteX3360" fmla="*/ 849269 w 2886602"/>
              <a:gd name="connsiteY3360" fmla="*/ 199079 h 2643874"/>
              <a:gd name="connsiteX3361" fmla="*/ 847394 w 2886602"/>
              <a:gd name="connsiteY3361" fmla="*/ 196138 h 2643874"/>
              <a:gd name="connsiteX3362" fmla="*/ 2038941 w 2886602"/>
              <a:gd name="connsiteY3362" fmla="*/ 193564 h 2643874"/>
              <a:gd name="connsiteX3363" fmla="*/ 2033986 w 2886602"/>
              <a:gd name="connsiteY3363" fmla="*/ 198589 h 2643874"/>
              <a:gd name="connsiteX3364" fmla="*/ 2038941 w 2886602"/>
              <a:gd name="connsiteY3364" fmla="*/ 193564 h 2643874"/>
              <a:gd name="connsiteX3365" fmla="*/ 1725052 w 2886602"/>
              <a:gd name="connsiteY3365" fmla="*/ 187681 h 2643874"/>
              <a:gd name="connsiteX3366" fmla="*/ 1727194 w 2886602"/>
              <a:gd name="connsiteY3366" fmla="*/ 190745 h 2643874"/>
              <a:gd name="connsiteX3367" fmla="*/ 1722239 w 2886602"/>
              <a:gd name="connsiteY3367" fmla="*/ 190745 h 2643874"/>
              <a:gd name="connsiteX3368" fmla="*/ 1725052 w 2886602"/>
              <a:gd name="connsiteY3368" fmla="*/ 187681 h 2643874"/>
              <a:gd name="connsiteX3369" fmla="*/ 1736568 w 2886602"/>
              <a:gd name="connsiteY3369" fmla="*/ 184617 h 2643874"/>
              <a:gd name="connsiteX3370" fmla="*/ 1746477 w 2886602"/>
              <a:gd name="connsiteY3370" fmla="*/ 184617 h 2643874"/>
              <a:gd name="connsiteX3371" fmla="*/ 1746477 w 2886602"/>
              <a:gd name="connsiteY3371" fmla="*/ 194545 h 2643874"/>
              <a:gd name="connsiteX3372" fmla="*/ 1736568 w 2886602"/>
              <a:gd name="connsiteY3372" fmla="*/ 194545 h 2643874"/>
              <a:gd name="connsiteX3373" fmla="*/ 1736568 w 2886602"/>
              <a:gd name="connsiteY3373" fmla="*/ 184617 h 2643874"/>
              <a:gd name="connsiteX3374" fmla="*/ 761824 w 2886602"/>
              <a:gd name="connsiteY3374" fmla="*/ 184617 h 2643874"/>
              <a:gd name="connsiteX3375" fmla="*/ 771868 w 2886602"/>
              <a:gd name="connsiteY3375" fmla="*/ 184862 h 2643874"/>
              <a:gd name="connsiteX3376" fmla="*/ 742139 w 2886602"/>
              <a:gd name="connsiteY3376" fmla="*/ 194790 h 2643874"/>
              <a:gd name="connsiteX3377" fmla="*/ 761824 w 2886602"/>
              <a:gd name="connsiteY3377" fmla="*/ 184617 h 2643874"/>
              <a:gd name="connsiteX3378" fmla="*/ 2014971 w 2886602"/>
              <a:gd name="connsiteY3378" fmla="*/ 176160 h 2643874"/>
              <a:gd name="connsiteX3379" fmla="*/ 2023273 w 2886602"/>
              <a:gd name="connsiteY3379" fmla="*/ 179102 h 2643874"/>
              <a:gd name="connsiteX3380" fmla="*/ 2013364 w 2886602"/>
              <a:gd name="connsiteY3380" fmla="*/ 179102 h 2643874"/>
              <a:gd name="connsiteX3381" fmla="*/ 2014971 w 2886602"/>
              <a:gd name="connsiteY3381" fmla="*/ 176160 h 2643874"/>
              <a:gd name="connsiteX3382" fmla="*/ 930687 w 2886602"/>
              <a:gd name="connsiteY3382" fmla="*/ 171380 h 2643874"/>
              <a:gd name="connsiteX3383" fmla="*/ 915957 w 2886602"/>
              <a:gd name="connsiteY3383" fmla="*/ 181308 h 2643874"/>
              <a:gd name="connsiteX3384" fmla="*/ 930687 w 2886602"/>
              <a:gd name="connsiteY3384" fmla="*/ 171380 h 2643874"/>
              <a:gd name="connsiteX3385" fmla="*/ 811238 w 2886602"/>
              <a:gd name="connsiteY3385" fmla="*/ 170400 h 2643874"/>
              <a:gd name="connsiteX3386" fmla="*/ 806283 w 2886602"/>
              <a:gd name="connsiteY3386" fmla="*/ 175302 h 2643874"/>
              <a:gd name="connsiteX3387" fmla="*/ 811238 w 2886602"/>
              <a:gd name="connsiteY3387" fmla="*/ 170400 h 2643874"/>
              <a:gd name="connsiteX3388" fmla="*/ 652686 w 2886602"/>
              <a:gd name="connsiteY3388" fmla="*/ 170400 h 2643874"/>
              <a:gd name="connsiteX3389" fmla="*/ 647731 w 2886602"/>
              <a:gd name="connsiteY3389" fmla="*/ 175302 h 2643874"/>
              <a:gd name="connsiteX3390" fmla="*/ 652686 w 2886602"/>
              <a:gd name="connsiteY3390" fmla="*/ 170400 h 2643874"/>
              <a:gd name="connsiteX3391" fmla="*/ 1951095 w 2886602"/>
              <a:gd name="connsiteY3391" fmla="*/ 170155 h 2643874"/>
              <a:gd name="connsiteX3392" fmla="*/ 1941051 w 2886602"/>
              <a:gd name="connsiteY3392" fmla="*/ 175180 h 2643874"/>
              <a:gd name="connsiteX3393" fmla="*/ 1951095 w 2886602"/>
              <a:gd name="connsiteY3393" fmla="*/ 170155 h 2643874"/>
              <a:gd name="connsiteX3394" fmla="*/ 1661711 w 2886602"/>
              <a:gd name="connsiteY3394" fmla="*/ 164394 h 2643874"/>
              <a:gd name="connsiteX3395" fmla="*/ 1653007 w 2886602"/>
              <a:gd name="connsiteY3395" fmla="*/ 170155 h 2643874"/>
              <a:gd name="connsiteX3396" fmla="*/ 1661711 w 2886602"/>
              <a:gd name="connsiteY3396" fmla="*/ 164394 h 2643874"/>
              <a:gd name="connsiteX3397" fmla="*/ 1681798 w 2886602"/>
              <a:gd name="connsiteY3397" fmla="*/ 161575 h 2643874"/>
              <a:gd name="connsiteX3398" fmla="*/ 1683941 w 2886602"/>
              <a:gd name="connsiteY3398" fmla="*/ 164762 h 2643874"/>
              <a:gd name="connsiteX3399" fmla="*/ 1678986 w 2886602"/>
              <a:gd name="connsiteY3399" fmla="*/ 164762 h 2643874"/>
              <a:gd name="connsiteX3400" fmla="*/ 1681798 w 2886602"/>
              <a:gd name="connsiteY3400" fmla="*/ 161575 h 2643874"/>
              <a:gd name="connsiteX3401" fmla="*/ 1851598 w 2886602"/>
              <a:gd name="connsiteY3401" fmla="*/ 156060 h 2643874"/>
              <a:gd name="connsiteX3402" fmla="*/ 1846643 w 2886602"/>
              <a:gd name="connsiteY3402" fmla="*/ 161085 h 2643874"/>
              <a:gd name="connsiteX3403" fmla="*/ 1851598 w 2886602"/>
              <a:gd name="connsiteY3403" fmla="*/ 156060 h 2643874"/>
              <a:gd name="connsiteX3404" fmla="*/ 1742862 w 2886602"/>
              <a:gd name="connsiteY3404" fmla="*/ 155692 h 2643874"/>
              <a:gd name="connsiteX3405" fmla="*/ 1762681 w 2886602"/>
              <a:gd name="connsiteY3405" fmla="*/ 155692 h 2643874"/>
              <a:gd name="connsiteX3406" fmla="*/ 1767635 w 2886602"/>
              <a:gd name="connsiteY3406" fmla="*/ 180450 h 2643874"/>
              <a:gd name="connsiteX3407" fmla="*/ 1752771 w 2886602"/>
              <a:gd name="connsiteY3407" fmla="*/ 165620 h 2643874"/>
              <a:gd name="connsiteX3408" fmla="*/ 1742862 w 2886602"/>
              <a:gd name="connsiteY3408" fmla="*/ 155692 h 2643874"/>
              <a:gd name="connsiteX3409" fmla="*/ 861455 w 2886602"/>
              <a:gd name="connsiteY3409" fmla="*/ 155692 h 2643874"/>
              <a:gd name="connsiteX3410" fmla="*/ 861455 w 2886602"/>
              <a:gd name="connsiteY3410" fmla="*/ 170522 h 2643874"/>
              <a:gd name="connsiteX3411" fmla="*/ 861455 w 2886602"/>
              <a:gd name="connsiteY3411" fmla="*/ 155692 h 2643874"/>
              <a:gd name="connsiteX3412" fmla="*/ 1701751 w 2886602"/>
              <a:gd name="connsiteY3412" fmla="*/ 150299 h 2643874"/>
              <a:gd name="connsiteX3413" fmla="*/ 1696796 w 2886602"/>
              <a:gd name="connsiteY3413" fmla="*/ 155324 h 2643874"/>
              <a:gd name="connsiteX3414" fmla="*/ 1701751 w 2886602"/>
              <a:gd name="connsiteY3414" fmla="*/ 150299 h 2643874"/>
              <a:gd name="connsiteX3415" fmla="*/ 1528737 w 2886602"/>
              <a:gd name="connsiteY3415" fmla="*/ 150299 h 2643874"/>
              <a:gd name="connsiteX3416" fmla="*/ 1524050 w 2886602"/>
              <a:gd name="connsiteY3416" fmla="*/ 155324 h 2643874"/>
              <a:gd name="connsiteX3417" fmla="*/ 1528737 w 2886602"/>
              <a:gd name="connsiteY3417" fmla="*/ 150299 h 2643874"/>
              <a:gd name="connsiteX3418" fmla="*/ 1994963 w 2886602"/>
              <a:gd name="connsiteY3418" fmla="*/ 150029 h 2643874"/>
              <a:gd name="connsiteX3419" fmla="*/ 2001529 w 2886602"/>
              <a:gd name="connsiteY3419" fmla="*/ 153026 h 2643874"/>
              <a:gd name="connsiteX3420" fmla="*/ 2009614 w 2886602"/>
              <a:gd name="connsiteY3420" fmla="*/ 154834 h 2643874"/>
              <a:gd name="connsiteX3421" fmla="*/ 1984573 w 2886602"/>
              <a:gd name="connsiteY3421" fmla="*/ 179714 h 2643874"/>
              <a:gd name="connsiteX3422" fmla="*/ 1995024 w 2886602"/>
              <a:gd name="connsiteY3422" fmla="*/ 160204 h 2643874"/>
              <a:gd name="connsiteX3423" fmla="*/ 1994754 w 2886602"/>
              <a:gd name="connsiteY3423" fmla="*/ 150093 h 2643874"/>
              <a:gd name="connsiteX3424" fmla="*/ 1722239 w 2886602"/>
              <a:gd name="connsiteY3424" fmla="*/ 149932 h 2643874"/>
              <a:gd name="connsiteX3425" fmla="*/ 1737104 w 2886602"/>
              <a:gd name="connsiteY3425" fmla="*/ 159859 h 2643874"/>
              <a:gd name="connsiteX3426" fmla="*/ 1712330 w 2886602"/>
              <a:gd name="connsiteY3426" fmla="*/ 164762 h 2643874"/>
              <a:gd name="connsiteX3427" fmla="*/ 1707375 w 2886602"/>
              <a:gd name="connsiteY3427" fmla="*/ 169787 h 2643874"/>
              <a:gd name="connsiteX3428" fmla="*/ 1687556 w 2886602"/>
              <a:gd name="connsiteY3428" fmla="*/ 169787 h 2643874"/>
              <a:gd name="connsiteX3429" fmla="*/ 1722239 w 2886602"/>
              <a:gd name="connsiteY3429" fmla="*/ 149932 h 2643874"/>
              <a:gd name="connsiteX3430" fmla="*/ 901092 w 2886602"/>
              <a:gd name="connsiteY3430" fmla="*/ 149932 h 2643874"/>
              <a:gd name="connsiteX3431" fmla="*/ 886228 w 2886602"/>
              <a:gd name="connsiteY3431" fmla="*/ 154834 h 2643874"/>
              <a:gd name="connsiteX3432" fmla="*/ 901092 w 2886602"/>
              <a:gd name="connsiteY3432" fmla="*/ 149932 h 2643874"/>
              <a:gd name="connsiteX3433" fmla="*/ 1785580 w 2886602"/>
              <a:gd name="connsiteY3433" fmla="*/ 147113 h 2643874"/>
              <a:gd name="connsiteX3434" fmla="*/ 1787722 w 2886602"/>
              <a:gd name="connsiteY3434" fmla="*/ 150299 h 2643874"/>
              <a:gd name="connsiteX3435" fmla="*/ 1782768 w 2886602"/>
              <a:gd name="connsiteY3435" fmla="*/ 150299 h 2643874"/>
              <a:gd name="connsiteX3436" fmla="*/ 1785580 w 2886602"/>
              <a:gd name="connsiteY3436" fmla="*/ 147113 h 2643874"/>
              <a:gd name="connsiteX3437" fmla="*/ 1411028 w 2886602"/>
              <a:gd name="connsiteY3437" fmla="*/ 146500 h 2643874"/>
              <a:gd name="connsiteX3438" fmla="*/ 1406074 w 2886602"/>
              <a:gd name="connsiteY3438" fmla="*/ 151525 h 2643874"/>
              <a:gd name="connsiteX3439" fmla="*/ 1411028 w 2886602"/>
              <a:gd name="connsiteY3439" fmla="*/ 146500 h 2643874"/>
              <a:gd name="connsiteX3440" fmla="*/ 1494188 w 2886602"/>
              <a:gd name="connsiteY3440" fmla="*/ 144539 h 2643874"/>
              <a:gd name="connsiteX3441" fmla="*/ 1489233 w 2886602"/>
              <a:gd name="connsiteY3441" fmla="*/ 149564 h 2643874"/>
              <a:gd name="connsiteX3442" fmla="*/ 1494188 w 2886602"/>
              <a:gd name="connsiteY3442" fmla="*/ 144539 h 2643874"/>
              <a:gd name="connsiteX3443" fmla="*/ 1716347 w 2886602"/>
              <a:gd name="connsiteY3443" fmla="*/ 141597 h 2643874"/>
              <a:gd name="connsiteX3444" fmla="*/ 1711259 w 2886602"/>
              <a:gd name="connsiteY3444" fmla="*/ 146500 h 2643874"/>
              <a:gd name="connsiteX3445" fmla="*/ 1716347 w 2886602"/>
              <a:gd name="connsiteY3445" fmla="*/ 141597 h 2643874"/>
              <a:gd name="connsiteX3446" fmla="*/ 1563286 w 2886602"/>
              <a:gd name="connsiteY3446" fmla="*/ 141597 h 2643874"/>
              <a:gd name="connsiteX3447" fmla="*/ 1558465 w 2886602"/>
              <a:gd name="connsiteY3447" fmla="*/ 146500 h 2643874"/>
              <a:gd name="connsiteX3448" fmla="*/ 1563286 w 2886602"/>
              <a:gd name="connsiteY3448" fmla="*/ 141597 h 2643874"/>
              <a:gd name="connsiteX3449" fmla="*/ 1506508 w 2886602"/>
              <a:gd name="connsiteY3449" fmla="*/ 141597 h 2643874"/>
              <a:gd name="connsiteX3450" fmla="*/ 1509052 w 2886602"/>
              <a:gd name="connsiteY3450" fmla="*/ 141843 h 2643874"/>
              <a:gd name="connsiteX3451" fmla="*/ 1509052 w 2886602"/>
              <a:gd name="connsiteY3451" fmla="*/ 161575 h 2643874"/>
              <a:gd name="connsiteX3452" fmla="*/ 1506508 w 2886602"/>
              <a:gd name="connsiteY3452" fmla="*/ 141597 h 2643874"/>
              <a:gd name="connsiteX3453" fmla="*/ 1546413 w 2886602"/>
              <a:gd name="connsiteY3453" fmla="*/ 141352 h 2643874"/>
              <a:gd name="connsiteX3454" fmla="*/ 1548422 w 2886602"/>
              <a:gd name="connsiteY3454" fmla="*/ 144539 h 2643874"/>
              <a:gd name="connsiteX3455" fmla="*/ 1543467 w 2886602"/>
              <a:gd name="connsiteY3455" fmla="*/ 144539 h 2643874"/>
              <a:gd name="connsiteX3456" fmla="*/ 1546413 w 2886602"/>
              <a:gd name="connsiteY3456" fmla="*/ 141352 h 2643874"/>
              <a:gd name="connsiteX3457" fmla="*/ 981306 w 2886602"/>
              <a:gd name="connsiteY3457" fmla="*/ 141352 h 2643874"/>
              <a:gd name="connsiteX3458" fmla="*/ 983448 w 2886602"/>
              <a:gd name="connsiteY3458" fmla="*/ 144539 h 2643874"/>
              <a:gd name="connsiteX3459" fmla="*/ 978493 w 2886602"/>
              <a:gd name="connsiteY3459" fmla="*/ 144539 h 2643874"/>
              <a:gd name="connsiteX3460" fmla="*/ 981306 w 2886602"/>
              <a:gd name="connsiteY3460" fmla="*/ 141352 h 2643874"/>
              <a:gd name="connsiteX3461" fmla="*/ 958273 w 2886602"/>
              <a:gd name="connsiteY3461" fmla="*/ 141352 h 2643874"/>
              <a:gd name="connsiteX3462" fmla="*/ 960415 w 2886602"/>
              <a:gd name="connsiteY3462" fmla="*/ 144539 h 2643874"/>
              <a:gd name="connsiteX3463" fmla="*/ 955461 w 2886602"/>
              <a:gd name="connsiteY3463" fmla="*/ 144539 h 2643874"/>
              <a:gd name="connsiteX3464" fmla="*/ 958273 w 2886602"/>
              <a:gd name="connsiteY3464" fmla="*/ 141352 h 2643874"/>
              <a:gd name="connsiteX3465" fmla="*/ 854491 w 2886602"/>
              <a:gd name="connsiteY3465" fmla="*/ 141352 h 2643874"/>
              <a:gd name="connsiteX3466" fmla="*/ 856634 w 2886602"/>
              <a:gd name="connsiteY3466" fmla="*/ 144539 h 2643874"/>
              <a:gd name="connsiteX3467" fmla="*/ 851679 w 2886602"/>
              <a:gd name="connsiteY3467" fmla="*/ 144539 h 2643874"/>
              <a:gd name="connsiteX3468" fmla="*/ 854491 w 2886602"/>
              <a:gd name="connsiteY3468" fmla="*/ 141352 h 2643874"/>
              <a:gd name="connsiteX3469" fmla="*/ 2036530 w 2886602"/>
              <a:gd name="connsiteY3469" fmla="*/ 138656 h 2643874"/>
              <a:gd name="connsiteX3470" fmla="*/ 2054608 w 2886602"/>
              <a:gd name="connsiteY3470" fmla="*/ 139146 h 2643874"/>
              <a:gd name="connsiteX3471" fmla="*/ 2024880 w 2886602"/>
              <a:gd name="connsiteY3471" fmla="*/ 144171 h 2643874"/>
              <a:gd name="connsiteX3472" fmla="*/ 2036530 w 2886602"/>
              <a:gd name="connsiteY3472" fmla="*/ 138656 h 2643874"/>
              <a:gd name="connsiteX3473" fmla="*/ 692190 w 2886602"/>
              <a:gd name="connsiteY3473" fmla="*/ 138411 h 2643874"/>
              <a:gd name="connsiteX3474" fmla="*/ 687369 w 2886602"/>
              <a:gd name="connsiteY3474" fmla="*/ 154467 h 2643874"/>
              <a:gd name="connsiteX3475" fmla="*/ 687369 w 2886602"/>
              <a:gd name="connsiteY3475" fmla="*/ 139636 h 2643874"/>
              <a:gd name="connsiteX3476" fmla="*/ 692190 w 2886602"/>
              <a:gd name="connsiteY3476" fmla="*/ 138411 h 2643874"/>
              <a:gd name="connsiteX3477" fmla="*/ 2013096 w 2886602"/>
              <a:gd name="connsiteY3477" fmla="*/ 135592 h 2643874"/>
              <a:gd name="connsiteX3478" fmla="*/ 2018050 w 2886602"/>
              <a:gd name="connsiteY3478" fmla="*/ 140617 h 2643874"/>
              <a:gd name="connsiteX3479" fmla="*/ 2018050 w 2886602"/>
              <a:gd name="connsiteY3479" fmla="*/ 150544 h 2643874"/>
              <a:gd name="connsiteX3480" fmla="*/ 2005312 w 2886602"/>
              <a:gd name="connsiteY3480" fmla="*/ 146868 h 2643874"/>
              <a:gd name="connsiteX3481" fmla="*/ 1994963 w 2886602"/>
              <a:gd name="connsiteY3481" fmla="*/ 150029 h 2643874"/>
              <a:gd name="connsiteX3482" fmla="*/ 1994750 w 2886602"/>
              <a:gd name="connsiteY3482" fmla="*/ 149932 h 2643874"/>
              <a:gd name="connsiteX3483" fmla="*/ 1994754 w 2886602"/>
              <a:gd name="connsiteY3483" fmla="*/ 150093 h 2643874"/>
              <a:gd name="connsiteX3484" fmla="*/ 1993277 w 2886602"/>
              <a:gd name="connsiteY3484" fmla="*/ 150544 h 2643874"/>
              <a:gd name="connsiteX3485" fmla="*/ 2013096 w 2886602"/>
              <a:gd name="connsiteY3485" fmla="*/ 135592 h 2643874"/>
              <a:gd name="connsiteX3486" fmla="*/ 1980555 w 2886602"/>
              <a:gd name="connsiteY3486" fmla="*/ 135592 h 2643874"/>
              <a:gd name="connsiteX3487" fmla="*/ 1980555 w 2886602"/>
              <a:gd name="connsiteY3487" fmla="*/ 155447 h 2643874"/>
              <a:gd name="connsiteX3488" fmla="*/ 1955782 w 2886602"/>
              <a:gd name="connsiteY3488" fmla="*/ 140617 h 2643874"/>
              <a:gd name="connsiteX3489" fmla="*/ 1975600 w 2886602"/>
              <a:gd name="connsiteY3489" fmla="*/ 145519 h 2643874"/>
              <a:gd name="connsiteX3490" fmla="*/ 1980555 w 2886602"/>
              <a:gd name="connsiteY3490" fmla="*/ 135592 h 2643874"/>
              <a:gd name="connsiteX3491" fmla="*/ 1798971 w 2886602"/>
              <a:gd name="connsiteY3491" fmla="*/ 135592 h 2643874"/>
              <a:gd name="connsiteX3492" fmla="*/ 1816915 w 2886602"/>
              <a:gd name="connsiteY3492" fmla="*/ 136082 h 2643874"/>
              <a:gd name="connsiteX3493" fmla="*/ 1792141 w 2886602"/>
              <a:gd name="connsiteY3493" fmla="*/ 146010 h 2643874"/>
              <a:gd name="connsiteX3494" fmla="*/ 1798971 w 2886602"/>
              <a:gd name="connsiteY3494" fmla="*/ 135592 h 2643874"/>
              <a:gd name="connsiteX3495" fmla="*/ 1730810 w 2886602"/>
              <a:gd name="connsiteY3495" fmla="*/ 132895 h 2643874"/>
              <a:gd name="connsiteX3496" fmla="*/ 1732952 w 2886602"/>
              <a:gd name="connsiteY3496" fmla="*/ 136082 h 2643874"/>
              <a:gd name="connsiteX3497" fmla="*/ 1727998 w 2886602"/>
              <a:gd name="connsiteY3497" fmla="*/ 136082 h 2643874"/>
              <a:gd name="connsiteX3498" fmla="*/ 1730810 w 2886602"/>
              <a:gd name="connsiteY3498" fmla="*/ 132895 h 2643874"/>
              <a:gd name="connsiteX3499" fmla="*/ 1574936 w 2886602"/>
              <a:gd name="connsiteY3499" fmla="*/ 132895 h 2643874"/>
              <a:gd name="connsiteX3500" fmla="*/ 1577213 w 2886602"/>
              <a:gd name="connsiteY3500" fmla="*/ 136082 h 2643874"/>
              <a:gd name="connsiteX3501" fmla="*/ 1572258 w 2886602"/>
              <a:gd name="connsiteY3501" fmla="*/ 136082 h 2643874"/>
              <a:gd name="connsiteX3502" fmla="*/ 1574936 w 2886602"/>
              <a:gd name="connsiteY3502" fmla="*/ 132895 h 2643874"/>
              <a:gd name="connsiteX3503" fmla="*/ 2067866 w 2886602"/>
              <a:gd name="connsiteY3503" fmla="*/ 130076 h 2643874"/>
              <a:gd name="connsiteX3504" fmla="*/ 2062911 w 2886602"/>
              <a:gd name="connsiteY3504" fmla="*/ 134979 h 2643874"/>
              <a:gd name="connsiteX3505" fmla="*/ 2067866 w 2886602"/>
              <a:gd name="connsiteY3505" fmla="*/ 130076 h 2643874"/>
              <a:gd name="connsiteX3506" fmla="*/ 1721972 w 2886602"/>
              <a:gd name="connsiteY3506" fmla="*/ 130076 h 2643874"/>
              <a:gd name="connsiteX3507" fmla="*/ 1717017 w 2886602"/>
              <a:gd name="connsiteY3507" fmla="*/ 134979 h 2643874"/>
              <a:gd name="connsiteX3508" fmla="*/ 1721972 w 2886602"/>
              <a:gd name="connsiteY3508" fmla="*/ 130076 h 2643874"/>
              <a:gd name="connsiteX3509" fmla="*/ 1513873 w 2886602"/>
              <a:gd name="connsiteY3509" fmla="*/ 129831 h 2643874"/>
              <a:gd name="connsiteX3510" fmla="*/ 1508918 w 2886602"/>
              <a:gd name="connsiteY3510" fmla="*/ 139759 h 2643874"/>
              <a:gd name="connsiteX3511" fmla="*/ 1513873 w 2886602"/>
              <a:gd name="connsiteY3511" fmla="*/ 129831 h 2643874"/>
              <a:gd name="connsiteX3512" fmla="*/ 883818 w 2886602"/>
              <a:gd name="connsiteY3512" fmla="*/ 126890 h 2643874"/>
              <a:gd name="connsiteX3513" fmla="*/ 888773 w 2886602"/>
              <a:gd name="connsiteY3513" fmla="*/ 145519 h 2643874"/>
              <a:gd name="connsiteX3514" fmla="*/ 880202 w 2886602"/>
              <a:gd name="connsiteY3514" fmla="*/ 145519 h 2643874"/>
              <a:gd name="connsiteX3515" fmla="*/ 878863 w 2886602"/>
              <a:gd name="connsiteY3515" fmla="*/ 145519 h 2643874"/>
              <a:gd name="connsiteX3516" fmla="*/ 883818 w 2886602"/>
              <a:gd name="connsiteY3516" fmla="*/ 126890 h 2643874"/>
              <a:gd name="connsiteX3517" fmla="*/ 1914671 w 2886602"/>
              <a:gd name="connsiteY3517" fmla="*/ 124071 h 2643874"/>
              <a:gd name="connsiteX3518" fmla="*/ 1925250 w 2886602"/>
              <a:gd name="connsiteY3518" fmla="*/ 139391 h 2643874"/>
              <a:gd name="connsiteX3519" fmla="*/ 1950023 w 2886602"/>
              <a:gd name="connsiteY3519" fmla="*/ 139391 h 2643874"/>
              <a:gd name="connsiteX3520" fmla="*/ 1925250 w 2886602"/>
              <a:gd name="connsiteY3520" fmla="*/ 144416 h 2643874"/>
              <a:gd name="connsiteX3521" fmla="*/ 1870881 w 2886602"/>
              <a:gd name="connsiteY3521" fmla="*/ 159246 h 2643874"/>
              <a:gd name="connsiteX3522" fmla="*/ 1860972 w 2886602"/>
              <a:gd name="connsiteY3522" fmla="*/ 144416 h 2643874"/>
              <a:gd name="connsiteX3523" fmla="*/ 1846108 w 2886602"/>
              <a:gd name="connsiteY3523" fmla="*/ 144416 h 2643874"/>
              <a:gd name="connsiteX3524" fmla="*/ 1880791 w 2886602"/>
              <a:gd name="connsiteY3524" fmla="*/ 139391 h 2643874"/>
              <a:gd name="connsiteX3525" fmla="*/ 1895521 w 2886602"/>
              <a:gd name="connsiteY3525" fmla="*/ 139391 h 2643874"/>
              <a:gd name="connsiteX3526" fmla="*/ 1910519 w 2886602"/>
              <a:gd name="connsiteY3526" fmla="*/ 139391 h 2643874"/>
              <a:gd name="connsiteX3527" fmla="*/ 1910519 w 2886602"/>
              <a:gd name="connsiteY3527" fmla="*/ 124561 h 2643874"/>
              <a:gd name="connsiteX3528" fmla="*/ 1914671 w 2886602"/>
              <a:gd name="connsiteY3528" fmla="*/ 124071 h 2643874"/>
              <a:gd name="connsiteX3529" fmla="*/ 1520836 w 2886602"/>
              <a:gd name="connsiteY3529" fmla="*/ 124071 h 2643874"/>
              <a:gd name="connsiteX3530" fmla="*/ 1514676 w 2886602"/>
              <a:gd name="connsiteY3530" fmla="*/ 129709 h 2643874"/>
              <a:gd name="connsiteX3531" fmla="*/ 1520836 w 2886602"/>
              <a:gd name="connsiteY3531" fmla="*/ 124071 h 2643874"/>
              <a:gd name="connsiteX3532" fmla="*/ 1020006 w 2886602"/>
              <a:gd name="connsiteY3532" fmla="*/ 121129 h 2643874"/>
              <a:gd name="connsiteX3533" fmla="*/ 1029648 w 2886602"/>
              <a:gd name="connsiteY3533" fmla="*/ 121129 h 2643874"/>
              <a:gd name="connsiteX3534" fmla="*/ 1020006 w 2886602"/>
              <a:gd name="connsiteY3534" fmla="*/ 121129 h 2643874"/>
              <a:gd name="connsiteX3535" fmla="*/ 1752637 w 2886602"/>
              <a:gd name="connsiteY3535" fmla="*/ 115369 h 2643874"/>
              <a:gd name="connsiteX3536" fmla="*/ 1742728 w 2886602"/>
              <a:gd name="connsiteY3536" fmla="*/ 130322 h 2643874"/>
              <a:gd name="connsiteX3537" fmla="*/ 1752637 w 2886602"/>
              <a:gd name="connsiteY3537" fmla="*/ 115369 h 2643874"/>
              <a:gd name="connsiteX3538" fmla="*/ 926268 w 2886602"/>
              <a:gd name="connsiteY3538" fmla="*/ 112673 h 2643874"/>
              <a:gd name="connsiteX3539" fmla="*/ 923724 w 2886602"/>
              <a:gd name="connsiteY3539" fmla="*/ 115982 h 2643874"/>
              <a:gd name="connsiteX3540" fmla="*/ 923857 w 2886602"/>
              <a:gd name="connsiteY3540" fmla="*/ 115369 h 2643874"/>
              <a:gd name="connsiteX3541" fmla="*/ 926268 w 2886602"/>
              <a:gd name="connsiteY3541" fmla="*/ 112673 h 2643874"/>
              <a:gd name="connsiteX3542" fmla="*/ 940730 w 2886602"/>
              <a:gd name="connsiteY3542" fmla="*/ 109854 h 2643874"/>
              <a:gd name="connsiteX3543" fmla="*/ 935776 w 2886602"/>
              <a:gd name="connsiteY3543" fmla="*/ 114756 h 2643874"/>
              <a:gd name="connsiteX3544" fmla="*/ 940730 w 2886602"/>
              <a:gd name="connsiteY3544" fmla="*/ 109854 h 2643874"/>
              <a:gd name="connsiteX3545" fmla="*/ 1373533 w 2886602"/>
              <a:gd name="connsiteY3545" fmla="*/ 108873 h 2643874"/>
              <a:gd name="connsiteX3546" fmla="*/ 1372998 w 2886602"/>
              <a:gd name="connsiteY3546" fmla="*/ 109608 h 2643874"/>
              <a:gd name="connsiteX3547" fmla="*/ 1375408 w 2886602"/>
              <a:gd name="connsiteY3547" fmla="*/ 109608 h 2643874"/>
              <a:gd name="connsiteX3548" fmla="*/ 1371391 w 2886602"/>
              <a:gd name="connsiteY3548" fmla="*/ 112060 h 2643874"/>
              <a:gd name="connsiteX3549" fmla="*/ 1376345 w 2886602"/>
              <a:gd name="connsiteY3549" fmla="*/ 111815 h 2643874"/>
              <a:gd name="connsiteX3550" fmla="*/ 1375408 w 2886602"/>
              <a:gd name="connsiteY3550" fmla="*/ 109608 h 2643874"/>
              <a:gd name="connsiteX3551" fmla="*/ 1373533 w 2886602"/>
              <a:gd name="connsiteY3551" fmla="*/ 108873 h 2643874"/>
              <a:gd name="connsiteX3552" fmla="*/ 1454014 w 2886602"/>
              <a:gd name="connsiteY3552" fmla="*/ 107035 h 2643874"/>
              <a:gd name="connsiteX3553" fmla="*/ 1448925 w 2886602"/>
              <a:gd name="connsiteY3553" fmla="*/ 112060 h 2643874"/>
              <a:gd name="connsiteX3554" fmla="*/ 1454014 w 2886602"/>
              <a:gd name="connsiteY3554" fmla="*/ 107035 h 2643874"/>
              <a:gd name="connsiteX3555" fmla="*/ 1608147 w 2886602"/>
              <a:gd name="connsiteY3555" fmla="*/ 106912 h 2643874"/>
              <a:gd name="connsiteX3556" fmla="*/ 1598237 w 2886602"/>
              <a:gd name="connsiteY3556" fmla="*/ 111569 h 2643874"/>
              <a:gd name="connsiteX3557" fmla="*/ 1608147 w 2886602"/>
              <a:gd name="connsiteY3557" fmla="*/ 106912 h 2643874"/>
              <a:gd name="connsiteX3558" fmla="*/ 1718892 w 2886602"/>
              <a:gd name="connsiteY3558" fmla="*/ 101152 h 2643874"/>
              <a:gd name="connsiteX3559" fmla="*/ 1727060 w 2886602"/>
              <a:gd name="connsiteY3559" fmla="*/ 101887 h 2643874"/>
              <a:gd name="connsiteX3560" fmla="*/ 1712062 w 2886602"/>
              <a:gd name="connsiteY3560" fmla="*/ 126645 h 2643874"/>
              <a:gd name="connsiteX3561" fmla="*/ 1667603 w 2886602"/>
              <a:gd name="connsiteY3561" fmla="*/ 136572 h 2643874"/>
              <a:gd name="connsiteX3562" fmla="*/ 1652739 w 2886602"/>
              <a:gd name="connsiteY3562" fmla="*/ 156428 h 2643874"/>
              <a:gd name="connsiteX3563" fmla="*/ 1627966 w 2886602"/>
              <a:gd name="connsiteY3563" fmla="*/ 166355 h 2643874"/>
              <a:gd name="connsiteX3564" fmla="*/ 1598237 w 2886602"/>
              <a:gd name="connsiteY3564" fmla="*/ 171380 h 2643874"/>
              <a:gd name="connsiteX3565" fmla="*/ 1623011 w 2886602"/>
              <a:gd name="connsiteY3565" fmla="*/ 156428 h 2643874"/>
              <a:gd name="connsiteX3566" fmla="*/ 1647784 w 2886602"/>
              <a:gd name="connsiteY3566" fmla="*/ 141597 h 2643874"/>
              <a:gd name="connsiteX3567" fmla="*/ 1652739 w 2886602"/>
              <a:gd name="connsiteY3567" fmla="*/ 126645 h 2643874"/>
              <a:gd name="connsiteX3568" fmla="*/ 1692243 w 2886602"/>
              <a:gd name="connsiteY3568" fmla="*/ 121742 h 2643874"/>
              <a:gd name="connsiteX3569" fmla="*/ 1707107 w 2886602"/>
              <a:gd name="connsiteY3569" fmla="*/ 111815 h 2643874"/>
              <a:gd name="connsiteX3570" fmla="*/ 1718892 w 2886602"/>
              <a:gd name="connsiteY3570" fmla="*/ 101152 h 2643874"/>
              <a:gd name="connsiteX3571" fmla="*/ 951711 w 2886602"/>
              <a:gd name="connsiteY3571" fmla="*/ 98088 h 2643874"/>
              <a:gd name="connsiteX3572" fmla="*/ 954925 w 2886602"/>
              <a:gd name="connsiteY3572" fmla="*/ 111447 h 2643874"/>
              <a:gd name="connsiteX3573" fmla="*/ 949970 w 2886602"/>
              <a:gd name="connsiteY3573" fmla="*/ 101519 h 2643874"/>
              <a:gd name="connsiteX3574" fmla="*/ 951711 w 2886602"/>
              <a:gd name="connsiteY3574" fmla="*/ 98088 h 2643874"/>
              <a:gd name="connsiteX3575" fmla="*/ 1636134 w 2886602"/>
              <a:gd name="connsiteY3575" fmla="*/ 95514 h 2643874"/>
              <a:gd name="connsiteX3576" fmla="*/ 1647383 w 2886602"/>
              <a:gd name="connsiteY3576" fmla="*/ 106422 h 2643874"/>
              <a:gd name="connsiteX3577" fmla="*/ 1661711 w 2886602"/>
              <a:gd name="connsiteY3577" fmla="*/ 101519 h 2643874"/>
              <a:gd name="connsiteX3578" fmla="*/ 1662247 w 2886602"/>
              <a:gd name="connsiteY3578" fmla="*/ 101519 h 2643874"/>
              <a:gd name="connsiteX3579" fmla="*/ 1627564 w 2886602"/>
              <a:gd name="connsiteY3579" fmla="*/ 96494 h 2643874"/>
              <a:gd name="connsiteX3580" fmla="*/ 1636134 w 2886602"/>
              <a:gd name="connsiteY3580" fmla="*/ 95514 h 2643874"/>
              <a:gd name="connsiteX3581" fmla="*/ 730489 w 2886602"/>
              <a:gd name="connsiteY3581" fmla="*/ 95514 h 2643874"/>
              <a:gd name="connsiteX3582" fmla="*/ 725534 w 2886602"/>
              <a:gd name="connsiteY3582" fmla="*/ 100539 h 2643874"/>
              <a:gd name="connsiteX3583" fmla="*/ 730489 w 2886602"/>
              <a:gd name="connsiteY3583" fmla="*/ 95514 h 2643874"/>
              <a:gd name="connsiteX3584" fmla="*/ 746290 w 2886602"/>
              <a:gd name="connsiteY3584" fmla="*/ 89386 h 2643874"/>
              <a:gd name="connsiteX3585" fmla="*/ 736381 w 2886602"/>
              <a:gd name="connsiteY3585" fmla="*/ 94411 h 2643874"/>
              <a:gd name="connsiteX3586" fmla="*/ 746290 w 2886602"/>
              <a:gd name="connsiteY3586" fmla="*/ 89386 h 2643874"/>
              <a:gd name="connsiteX3587" fmla="*/ 968182 w 2886602"/>
              <a:gd name="connsiteY3587" fmla="*/ 86567 h 2643874"/>
              <a:gd name="connsiteX3588" fmla="*/ 997911 w 2886602"/>
              <a:gd name="connsiteY3588" fmla="*/ 91592 h 2643874"/>
              <a:gd name="connsiteX3589" fmla="*/ 988001 w 2886602"/>
              <a:gd name="connsiteY3589" fmla="*/ 96494 h 2643874"/>
              <a:gd name="connsiteX3590" fmla="*/ 997911 w 2886602"/>
              <a:gd name="connsiteY3590" fmla="*/ 111447 h 2643874"/>
              <a:gd name="connsiteX3591" fmla="*/ 973137 w 2886602"/>
              <a:gd name="connsiteY3591" fmla="*/ 121374 h 2643874"/>
              <a:gd name="connsiteX3592" fmla="*/ 978092 w 2886602"/>
              <a:gd name="connsiteY3592" fmla="*/ 101519 h 2643874"/>
              <a:gd name="connsiteX3593" fmla="*/ 968182 w 2886602"/>
              <a:gd name="connsiteY3593" fmla="*/ 86567 h 2643874"/>
              <a:gd name="connsiteX3594" fmla="*/ 1743130 w 2886602"/>
              <a:gd name="connsiteY3594" fmla="*/ 81296 h 2643874"/>
              <a:gd name="connsiteX3595" fmla="*/ 1751968 w 2886602"/>
              <a:gd name="connsiteY3595" fmla="*/ 81419 h 2643874"/>
              <a:gd name="connsiteX3596" fmla="*/ 1727462 w 2886602"/>
              <a:gd name="connsiteY3596" fmla="*/ 101274 h 2643874"/>
              <a:gd name="connsiteX3597" fmla="*/ 1722239 w 2886602"/>
              <a:gd name="connsiteY3597" fmla="*/ 86444 h 2643874"/>
              <a:gd name="connsiteX3598" fmla="*/ 1743130 w 2886602"/>
              <a:gd name="connsiteY3598" fmla="*/ 81296 h 2643874"/>
              <a:gd name="connsiteX3599" fmla="*/ 1445176 w 2886602"/>
              <a:gd name="connsiteY3599" fmla="*/ 81051 h 2643874"/>
              <a:gd name="connsiteX3600" fmla="*/ 1440221 w 2886602"/>
              <a:gd name="connsiteY3600" fmla="*/ 86076 h 2643874"/>
              <a:gd name="connsiteX3601" fmla="*/ 1445176 w 2886602"/>
              <a:gd name="connsiteY3601" fmla="*/ 81051 h 2643874"/>
              <a:gd name="connsiteX3602" fmla="*/ 1370453 w 2886602"/>
              <a:gd name="connsiteY3602" fmla="*/ 81051 h 2643874"/>
              <a:gd name="connsiteX3603" fmla="*/ 1365498 w 2886602"/>
              <a:gd name="connsiteY3603" fmla="*/ 86076 h 2643874"/>
              <a:gd name="connsiteX3604" fmla="*/ 1370453 w 2886602"/>
              <a:gd name="connsiteY3604" fmla="*/ 81051 h 2643874"/>
              <a:gd name="connsiteX3605" fmla="*/ 1904761 w 2886602"/>
              <a:gd name="connsiteY3605" fmla="*/ 80806 h 2643874"/>
              <a:gd name="connsiteX3606" fmla="*/ 1911189 w 2886602"/>
              <a:gd name="connsiteY3606" fmla="*/ 96004 h 2643874"/>
              <a:gd name="connsiteX3607" fmla="*/ 1901279 w 2886602"/>
              <a:gd name="connsiteY3607" fmla="*/ 90979 h 2643874"/>
              <a:gd name="connsiteX3608" fmla="*/ 1904761 w 2886602"/>
              <a:gd name="connsiteY3608" fmla="*/ 80806 h 2643874"/>
              <a:gd name="connsiteX3609" fmla="*/ 1886147 w 2886602"/>
              <a:gd name="connsiteY3609" fmla="*/ 80806 h 2643874"/>
              <a:gd name="connsiteX3610" fmla="*/ 1901012 w 2886602"/>
              <a:gd name="connsiteY3610" fmla="*/ 90734 h 2643874"/>
              <a:gd name="connsiteX3611" fmla="*/ 1891102 w 2886602"/>
              <a:gd name="connsiteY3611" fmla="*/ 115614 h 2643874"/>
              <a:gd name="connsiteX3612" fmla="*/ 1886147 w 2886602"/>
              <a:gd name="connsiteY3612" fmla="*/ 100661 h 2643874"/>
              <a:gd name="connsiteX3613" fmla="*/ 1861374 w 2886602"/>
              <a:gd name="connsiteY3613" fmla="*/ 105686 h 2643874"/>
              <a:gd name="connsiteX3614" fmla="*/ 1826824 w 2886602"/>
              <a:gd name="connsiteY3614" fmla="*/ 135224 h 2643874"/>
              <a:gd name="connsiteX3615" fmla="*/ 1851464 w 2886602"/>
              <a:gd name="connsiteY3615" fmla="*/ 100661 h 2643874"/>
              <a:gd name="connsiteX3616" fmla="*/ 1886147 w 2886602"/>
              <a:gd name="connsiteY3616" fmla="*/ 80806 h 2643874"/>
              <a:gd name="connsiteX3617" fmla="*/ 1856151 w 2886602"/>
              <a:gd name="connsiteY3617" fmla="*/ 75291 h 2643874"/>
              <a:gd name="connsiteX3618" fmla="*/ 1871015 w 2886602"/>
              <a:gd name="connsiteY3618" fmla="*/ 80316 h 2643874"/>
              <a:gd name="connsiteX3619" fmla="*/ 1856151 w 2886602"/>
              <a:gd name="connsiteY3619" fmla="*/ 75291 h 2643874"/>
              <a:gd name="connsiteX3620" fmla="*/ 1837270 w 2886602"/>
              <a:gd name="connsiteY3620" fmla="*/ 75291 h 2643874"/>
              <a:gd name="connsiteX3621" fmla="*/ 1832315 w 2886602"/>
              <a:gd name="connsiteY3621" fmla="*/ 80316 h 2643874"/>
              <a:gd name="connsiteX3622" fmla="*/ 1837270 w 2886602"/>
              <a:gd name="connsiteY3622" fmla="*/ 75291 h 2643874"/>
              <a:gd name="connsiteX3623" fmla="*/ 1399378 w 2886602"/>
              <a:gd name="connsiteY3623" fmla="*/ 66589 h 2643874"/>
              <a:gd name="connsiteX3624" fmla="*/ 1401387 w 2886602"/>
              <a:gd name="connsiteY3624" fmla="*/ 69775 h 2643874"/>
              <a:gd name="connsiteX3625" fmla="*/ 1396432 w 2886602"/>
              <a:gd name="connsiteY3625" fmla="*/ 69775 h 2643874"/>
              <a:gd name="connsiteX3626" fmla="*/ 1399378 w 2886602"/>
              <a:gd name="connsiteY3626" fmla="*/ 66589 h 2643874"/>
              <a:gd name="connsiteX3627" fmla="*/ 1528737 w 2886602"/>
              <a:gd name="connsiteY3627" fmla="*/ 55068 h 2643874"/>
              <a:gd name="connsiteX3628" fmla="*/ 1524050 w 2886602"/>
              <a:gd name="connsiteY3628" fmla="*/ 59970 h 2643874"/>
              <a:gd name="connsiteX3629" fmla="*/ 1528737 w 2886602"/>
              <a:gd name="connsiteY3629" fmla="*/ 55068 h 2643874"/>
              <a:gd name="connsiteX3630" fmla="*/ 1473967 w 2886602"/>
              <a:gd name="connsiteY3630" fmla="*/ 55068 h 2643874"/>
              <a:gd name="connsiteX3631" fmla="*/ 1469280 w 2886602"/>
              <a:gd name="connsiteY3631" fmla="*/ 59970 h 2643874"/>
              <a:gd name="connsiteX3632" fmla="*/ 1473967 w 2886602"/>
              <a:gd name="connsiteY3632" fmla="*/ 55068 h 2643874"/>
              <a:gd name="connsiteX3633" fmla="*/ 1376345 w 2886602"/>
              <a:gd name="connsiteY3633" fmla="*/ 52126 h 2643874"/>
              <a:gd name="connsiteX3634" fmla="*/ 1386121 w 2886602"/>
              <a:gd name="connsiteY3634" fmla="*/ 52126 h 2643874"/>
              <a:gd name="connsiteX3635" fmla="*/ 1386121 w 2886602"/>
              <a:gd name="connsiteY3635" fmla="*/ 61809 h 2643874"/>
              <a:gd name="connsiteX3636" fmla="*/ 1376345 w 2886602"/>
              <a:gd name="connsiteY3636" fmla="*/ 61809 h 2643874"/>
              <a:gd name="connsiteX3637" fmla="*/ 1376345 w 2886602"/>
              <a:gd name="connsiteY3637" fmla="*/ 52126 h 2643874"/>
              <a:gd name="connsiteX3638" fmla="*/ 1370453 w 2886602"/>
              <a:gd name="connsiteY3638" fmla="*/ 40728 h 2643874"/>
              <a:gd name="connsiteX3639" fmla="*/ 1365498 w 2886602"/>
              <a:gd name="connsiteY3639" fmla="*/ 45753 h 2643874"/>
              <a:gd name="connsiteX3640" fmla="*/ 1370453 w 2886602"/>
              <a:gd name="connsiteY3640" fmla="*/ 40728 h 2643874"/>
              <a:gd name="connsiteX3641" fmla="*/ 1227971 w 2886602"/>
              <a:gd name="connsiteY3641" fmla="*/ 37664 h 2643874"/>
              <a:gd name="connsiteX3642" fmla="*/ 1267609 w 2886602"/>
              <a:gd name="connsiteY3642" fmla="*/ 47469 h 2643874"/>
              <a:gd name="connsiteX3643" fmla="*/ 1297203 w 2886602"/>
              <a:gd name="connsiteY3643" fmla="*/ 62422 h 2643874"/>
              <a:gd name="connsiteX3644" fmla="*/ 1297203 w 2886602"/>
              <a:gd name="connsiteY3644" fmla="*/ 82277 h 2643874"/>
              <a:gd name="connsiteX3645" fmla="*/ 1302158 w 2886602"/>
              <a:gd name="connsiteY3645" fmla="*/ 67324 h 2643874"/>
              <a:gd name="connsiteX3646" fmla="*/ 1331887 w 2886602"/>
              <a:gd name="connsiteY3646" fmla="*/ 67324 h 2643874"/>
              <a:gd name="connsiteX3647" fmla="*/ 1346751 w 2886602"/>
              <a:gd name="connsiteY3647" fmla="*/ 92205 h 2643874"/>
              <a:gd name="connsiteX3648" fmla="*/ 1356660 w 2886602"/>
              <a:gd name="connsiteY3648" fmla="*/ 77252 h 2643874"/>
              <a:gd name="connsiteX3649" fmla="*/ 1356660 w 2886602"/>
              <a:gd name="connsiteY3649" fmla="*/ 57397 h 2643874"/>
              <a:gd name="connsiteX3650" fmla="*/ 1361615 w 2886602"/>
              <a:gd name="connsiteY3650" fmla="*/ 47469 h 2643874"/>
              <a:gd name="connsiteX3651" fmla="*/ 1361615 w 2886602"/>
              <a:gd name="connsiteY3651" fmla="*/ 92205 h 2643874"/>
              <a:gd name="connsiteX3652" fmla="*/ 1376345 w 2886602"/>
              <a:gd name="connsiteY3652" fmla="*/ 97107 h 2643874"/>
              <a:gd name="connsiteX3653" fmla="*/ 1381300 w 2886602"/>
              <a:gd name="connsiteY3653" fmla="*/ 101887 h 2643874"/>
              <a:gd name="connsiteX3654" fmla="*/ 1411028 w 2886602"/>
              <a:gd name="connsiteY3654" fmla="*/ 101887 h 2643874"/>
              <a:gd name="connsiteX3655" fmla="*/ 1415983 w 2886602"/>
              <a:gd name="connsiteY3655" fmla="*/ 121742 h 2643874"/>
              <a:gd name="connsiteX3656" fmla="*/ 1421072 w 2886602"/>
              <a:gd name="connsiteY3656" fmla="*/ 111815 h 2643874"/>
              <a:gd name="connsiteX3657" fmla="*/ 1426027 w 2886602"/>
              <a:gd name="connsiteY3657" fmla="*/ 126645 h 2643874"/>
              <a:gd name="connsiteX3658" fmla="*/ 1455755 w 2886602"/>
              <a:gd name="connsiteY3658" fmla="*/ 126645 h 2643874"/>
              <a:gd name="connsiteX3659" fmla="*/ 1460710 w 2886602"/>
              <a:gd name="connsiteY3659" fmla="*/ 156428 h 2643874"/>
              <a:gd name="connsiteX3660" fmla="*/ 1460710 w 2886602"/>
              <a:gd name="connsiteY3660" fmla="*/ 131670 h 2643874"/>
              <a:gd name="connsiteX3661" fmla="*/ 1485483 w 2886602"/>
              <a:gd name="connsiteY3661" fmla="*/ 141597 h 2643874"/>
              <a:gd name="connsiteX3662" fmla="*/ 1480529 w 2886602"/>
              <a:gd name="connsiteY3662" fmla="*/ 156428 h 2643874"/>
              <a:gd name="connsiteX3663" fmla="*/ 1500348 w 2886602"/>
              <a:gd name="connsiteY3663" fmla="*/ 176283 h 2643874"/>
              <a:gd name="connsiteX3664" fmla="*/ 1544806 w 2886602"/>
              <a:gd name="connsiteY3664" fmla="*/ 166355 h 2643874"/>
              <a:gd name="connsiteX3665" fmla="*/ 1534897 w 2886602"/>
              <a:gd name="connsiteY3665" fmla="*/ 196138 h 2643874"/>
              <a:gd name="connsiteX3666" fmla="*/ 1505302 w 2886602"/>
              <a:gd name="connsiteY3666" fmla="*/ 191235 h 2643874"/>
              <a:gd name="connsiteX3667" fmla="*/ 1505302 w 2886602"/>
              <a:gd name="connsiteY3667" fmla="*/ 221018 h 2643874"/>
              <a:gd name="connsiteX3668" fmla="*/ 1524987 w 2886602"/>
              <a:gd name="connsiteY3668" fmla="*/ 211091 h 2643874"/>
              <a:gd name="connsiteX3669" fmla="*/ 1539852 w 2886602"/>
              <a:gd name="connsiteY3669" fmla="*/ 211091 h 2643874"/>
              <a:gd name="connsiteX3670" fmla="*/ 1544806 w 2886602"/>
              <a:gd name="connsiteY3670" fmla="*/ 196138 h 2643874"/>
              <a:gd name="connsiteX3671" fmla="*/ 1569580 w 2886602"/>
              <a:gd name="connsiteY3671" fmla="*/ 196138 h 2643874"/>
              <a:gd name="connsiteX3672" fmla="*/ 1574535 w 2886602"/>
              <a:gd name="connsiteY3672" fmla="*/ 176283 h 2643874"/>
              <a:gd name="connsiteX3673" fmla="*/ 1599442 w 2886602"/>
              <a:gd name="connsiteY3673" fmla="*/ 171380 h 2643874"/>
              <a:gd name="connsiteX3674" fmla="*/ 1629171 w 2886602"/>
              <a:gd name="connsiteY3674" fmla="*/ 171380 h 2643874"/>
              <a:gd name="connsiteX3675" fmla="*/ 1589533 w 2886602"/>
              <a:gd name="connsiteY3675" fmla="*/ 186210 h 2643874"/>
              <a:gd name="connsiteX3676" fmla="*/ 1574535 w 2886602"/>
              <a:gd name="connsiteY3676" fmla="*/ 245531 h 2643874"/>
              <a:gd name="connsiteX3677" fmla="*/ 1554716 w 2886602"/>
              <a:gd name="connsiteY3677" fmla="*/ 235848 h 2643874"/>
              <a:gd name="connsiteX3678" fmla="*/ 1564625 w 2886602"/>
              <a:gd name="connsiteY3678" fmla="*/ 265386 h 2643874"/>
              <a:gd name="connsiteX3679" fmla="*/ 1594488 w 2886602"/>
              <a:gd name="connsiteY3679" fmla="*/ 245531 h 2643874"/>
              <a:gd name="connsiteX3680" fmla="*/ 1594488 w 2886602"/>
              <a:gd name="connsiteY3680" fmla="*/ 270411 h 2643874"/>
              <a:gd name="connsiteX3681" fmla="*/ 1618993 w 2886602"/>
              <a:gd name="connsiteY3681" fmla="*/ 290266 h 2643874"/>
              <a:gd name="connsiteX3682" fmla="*/ 1624216 w 2886602"/>
              <a:gd name="connsiteY3682" fmla="*/ 275314 h 2643874"/>
              <a:gd name="connsiteX3683" fmla="*/ 1648856 w 2886602"/>
              <a:gd name="connsiteY3683" fmla="*/ 285241 h 2643874"/>
              <a:gd name="connsiteX3684" fmla="*/ 1643901 w 2886602"/>
              <a:gd name="connsiteY3684" fmla="*/ 300194 h 2643874"/>
              <a:gd name="connsiteX3685" fmla="*/ 1658765 w 2886602"/>
              <a:gd name="connsiteY3685" fmla="*/ 295169 h 2643874"/>
              <a:gd name="connsiteX3686" fmla="*/ 1648856 w 2886602"/>
              <a:gd name="connsiteY3686" fmla="*/ 285241 h 2643874"/>
              <a:gd name="connsiteX3687" fmla="*/ 1663720 w 2886602"/>
              <a:gd name="connsiteY3687" fmla="*/ 280339 h 2643874"/>
              <a:gd name="connsiteX3688" fmla="*/ 1693448 w 2886602"/>
              <a:gd name="connsiteY3688" fmla="*/ 275314 h 2643874"/>
              <a:gd name="connsiteX3689" fmla="*/ 1698403 w 2886602"/>
              <a:gd name="connsiteY3689" fmla="*/ 280339 h 2643874"/>
              <a:gd name="connsiteX3690" fmla="*/ 1708313 w 2886602"/>
              <a:gd name="connsiteY3690" fmla="*/ 288673 h 2643874"/>
              <a:gd name="connsiteX3691" fmla="*/ 1708313 w 2886602"/>
              <a:gd name="connsiteY3691" fmla="*/ 289163 h 2643874"/>
              <a:gd name="connsiteX3692" fmla="*/ 1708313 w 2886602"/>
              <a:gd name="connsiteY3692" fmla="*/ 290266 h 2643874"/>
              <a:gd name="connsiteX3693" fmla="*/ 1698403 w 2886602"/>
              <a:gd name="connsiteY3693" fmla="*/ 315024 h 2643874"/>
              <a:gd name="connsiteX3694" fmla="*/ 1713267 w 2886602"/>
              <a:gd name="connsiteY3694" fmla="*/ 319804 h 2643874"/>
              <a:gd name="connsiteX3695" fmla="*/ 1713267 w 2886602"/>
              <a:gd name="connsiteY3695" fmla="*/ 329732 h 2643874"/>
              <a:gd name="connsiteX3696" fmla="*/ 1713267 w 2886602"/>
              <a:gd name="connsiteY3696" fmla="*/ 319804 h 2643874"/>
              <a:gd name="connsiteX3697" fmla="*/ 1723177 w 2886602"/>
              <a:gd name="connsiteY3697" fmla="*/ 315024 h 2643874"/>
              <a:gd name="connsiteX3698" fmla="*/ 1737907 w 2886602"/>
              <a:gd name="connsiteY3698" fmla="*/ 305096 h 2643874"/>
              <a:gd name="connsiteX3699" fmla="*/ 1737907 w 2886602"/>
              <a:gd name="connsiteY3699" fmla="*/ 319804 h 2643874"/>
              <a:gd name="connsiteX3700" fmla="*/ 1752771 w 2886602"/>
              <a:gd name="connsiteY3700" fmla="*/ 329732 h 2643874"/>
              <a:gd name="connsiteX3701" fmla="*/ 1767635 w 2886602"/>
              <a:gd name="connsiteY3701" fmla="*/ 349587 h 2643874"/>
              <a:gd name="connsiteX3702" fmla="*/ 1782500 w 2886602"/>
              <a:gd name="connsiteY3702" fmla="*/ 334634 h 2643874"/>
              <a:gd name="connsiteX3703" fmla="*/ 1782500 w 2886602"/>
              <a:gd name="connsiteY3703" fmla="*/ 349587 h 2643874"/>
              <a:gd name="connsiteX3704" fmla="*/ 1812362 w 2886602"/>
              <a:gd name="connsiteY3704" fmla="*/ 334634 h 2643874"/>
              <a:gd name="connsiteX3705" fmla="*/ 1827226 w 2886602"/>
              <a:gd name="connsiteY3705" fmla="*/ 344562 h 2643874"/>
              <a:gd name="connsiteX3706" fmla="*/ 1847045 w 2886602"/>
              <a:gd name="connsiteY3706" fmla="*/ 334634 h 2643874"/>
              <a:gd name="connsiteX3707" fmla="*/ 1876640 w 2886602"/>
              <a:gd name="connsiteY3707" fmla="*/ 339659 h 2643874"/>
              <a:gd name="connsiteX3708" fmla="*/ 1856955 w 2886602"/>
              <a:gd name="connsiteY3708" fmla="*/ 354489 h 2643874"/>
              <a:gd name="connsiteX3709" fmla="*/ 1856955 w 2886602"/>
              <a:gd name="connsiteY3709" fmla="*/ 364417 h 2643874"/>
              <a:gd name="connsiteX3710" fmla="*/ 1847045 w 2886602"/>
              <a:gd name="connsiteY3710" fmla="*/ 369442 h 2643874"/>
              <a:gd name="connsiteX3711" fmla="*/ 1852000 w 2886602"/>
              <a:gd name="connsiteY3711" fmla="*/ 369442 h 2643874"/>
              <a:gd name="connsiteX3712" fmla="*/ 1881594 w 2886602"/>
              <a:gd name="connsiteY3712" fmla="*/ 374345 h 2643874"/>
              <a:gd name="connsiteX3713" fmla="*/ 1886549 w 2886602"/>
              <a:gd name="connsiteY3713" fmla="*/ 364417 h 2643874"/>
              <a:gd name="connsiteX3714" fmla="*/ 1906368 w 2886602"/>
              <a:gd name="connsiteY3714" fmla="*/ 359514 h 2643874"/>
              <a:gd name="connsiteX3715" fmla="*/ 1931142 w 2886602"/>
              <a:gd name="connsiteY3715" fmla="*/ 369442 h 2643874"/>
              <a:gd name="connsiteX3716" fmla="*/ 1961004 w 2886602"/>
              <a:gd name="connsiteY3716" fmla="*/ 359514 h 2643874"/>
              <a:gd name="connsiteX3717" fmla="*/ 1965959 w 2886602"/>
              <a:gd name="connsiteY3717" fmla="*/ 354489 h 2643874"/>
              <a:gd name="connsiteX3718" fmla="*/ 1985778 w 2886602"/>
              <a:gd name="connsiteY3718" fmla="*/ 359514 h 2643874"/>
              <a:gd name="connsiteX3719" fmla="*/ 1990732 w 2886602"/>
              <a:gd name="connsiteY3719" fmla="*/ 354489 h 2643874"/>
              <a:gd name="connsiteX3720" fmla="*/ 1996625 w 2886602"/>
              <a:gd name="connsiteY3720" fmla="*/ 344929 h 2643874"/>
              <a:gd name="connsiteX3721" fmla="*/ 2000508 w 2886602"/>
              <a:gd name="connsiteY3721" fmla="*/ 354489 h 2643874"/>
              <a:gd name="connsiteX3722" fmla="*/ 2040146 w 2886602"/>
              <a:gd name="connsiteY3722" fmla="*/ 349587 h 2643874"/>
              <a:gd name="connsiteX3723" fmla="*/ 2149016 w 2886602"/>
              <a:gd name="connsiteY3723" fmla="*/ 354489 h 2643874"/>
              <a:gd name="connsiteX3724" fmla="*/ 2178878 w 2886602"/>
              <a:gd name="connsiteY3724" fmla="*/ 379370 h 2643874"/>
              <a:gd name="connsiteX3725" fmla="*/ 2198697 w 2886602"/>
              <a:gd name="connsiteY3725" fmla="*/ 369442 h 2643874"/>
              <a:gd name="connsiteX3726" fmla="*/ 2223471 w 2886602"/>
              <a:gd name="connsiteY3726" fmla="*/ 379370 h 2643874"/>
              <a:gd name="connsiteX3727" fmla="*/ 2238335 w 2886602"/>
              <a:gd name="connsiteY3727" fmla="*/ 369442 h 2643874"/>
              <a:gd name="connsiteX3728" fmla="*/ 2262975 w 2886602"/>
              <a:gd name="connsiteY3728" fmla="*/ 359514 h 2643874"/>
              <a:gd name="connsiteX3729" fmla="*/ 2282794 w 2886602"/>
              <a:gd name="connsiteY3729" fmla="*/ 389175 h 2643874"/>
              <a:gd name="connsiteX3730" fmla="*/ 2302613 w 2886602"/>
              <a:gd name="connsiteY3730" fmla="*/ 409030 h 2643874"/>
              <a:gd name="connsiteX3731" fmla="*/ 2302613 w 2886602"/>
              <a:gd name="connsiteY3731" fmla="*/ 399102 h 2643874"/>
              <a:gd name="connsiteX3732" fmla="*/ 2312522 w 2886602"/>
              <a:gd name="connsiteY3732" fmla="*/ 404127 h 2643874"/>
              <a:gd name="connsiteX3733" fmla="*/ 2327521 w 2886602"/>
              <a:gd name="connsiteY3733" fmla="*/ 418957 h 2643874"/>
              <a:gd name="connsiteX3734" fmla="*/ 2297658 w 2886602"/>
              <a:gd name="connsiteY3734" fmla="*/ 414055 h 2643874"/>
              <a:gd name="connsiteX3735" fmla="*/ 2327521 w 2886602"/>
              <a:gd name="connsiteY3735" fmla="*/ 418957 h 2643874"/>
              <a:gd name="connsiteX3736" fmla="*/ 2352294 w 2886602"/>
              <a:gd name="connsiteY3736" fmla="*/ 428885 h 2643874"/>
              <a:gd name="connsiteX3737" fmla="*/ 2362204 w 2886602"/>
              <a:gd name="connsiteY3737" fmla="*/ 428885 h 2643874"/>
              <a:gd name="connsiteX3738" fmla="*/ 2367024 w 2886602"/>
              <a:gd name="connsiteY3738" fmla="*/ 443838 h 2643874"/>
              <a:gd name="connsiteX3739" fmla="*/ 2396753 w 2886602"/>
              <a:gd name="connsiteY3739" fmla="*/ 433910 h 2643874"/>
              <a:gd name="connsiteX3740" fmla="*/ 2381889 w 2886602"/>
              <a:gd name="connsiteY3740" fmla="*/ 448740 h 2643874"/>
              <a:gd name="connsiteX3741" fmla="*/ 2416572 w 2886602"/>
              <a:gd name="connsiteY3741" fmla="*/ 448740 h 2643874"/>
              <a:gd name="connsiteX3742" fmla="*/ 2441346 w 2886602"/>
              <a:gd name="connsiteY3742" fmla="*/ 461487 h 2643874"/>
              <a:gd name="connsiteX3743" fmla="*/ 2440408 w 2886602"/>
              <a:gd name="connsiteY3743" fmla="*/ 463448 h 2643874"/>
              <a:gd name="connsiteX3744" fmla="*/ 2377068 w 2886602"/>
              <a:gd name="connsiteY3744" fmla="*/ 463448 h 2643874"/>
              <a:gd name="connsiteX3745" fmla="*/ 2362204 w 2886602"/>
              <a:gd name="connsiteY3745" fmla="*/ 458668 h 2643874"/>
              <a:gd name="connsiteX3746" fmla="*/ 2377068 w 2886602"/>
              <a:gd name="connsiteY3746" fmla="*/ 463448 h 2643874"/>
              <a:gd name="connsiteX3747" fmla="*/ 2377068 w 2886602"/>
              <a:gd name="connsiteY3747" fmla="*/ 473008 h 2643874"/>
              <a:gd name="connsiteX3748" fmla="*/ 2376934 w 2886602"/>
              <a:gd name="connsiteY3748" fmla="*/ 473375 h 2643874"/>
              <a:gd name="connsiteX3749" fmla="*/ 2312522 w 2886602"/>
              <a:gd name="connsiteY3749" fmla="*/ 473375 h 2643874"/>
              <a:gd name="connsiteX3750" fmla="*/ 2312522 w 2886602"/>
              <a:gd name="connsiteY3750" fmla="*/ 463448 h 2643874"/>
              <a:gd name="connsiteX3751" fmla="*/ 2307568 w 2886602"/>
              <a:gd name="connsiteY3751" fmla="*/ 468350 h 2643874"/>
              <a:gd name="connsiteX3752" fmla="*/ 2282794 w 2886602"/>
              <a:gd name="connsiteY3752" fmla="*/ 463448 h 2643874"/>
              <a:gd name="connsiteX3753" fmla="*/ 2297658 w 2886602"/>
              <a:gd name="connsiteY3753" fmla="*/ 483303 h 2643874"/>
              <a:gd name="connsiteX3754" fmla="*/ 2302613 w 2886602"/>
              <a:gd name="connsiteY3754" fmla="*/ 473375 h 2643874"/>
              <a:gd name="connsiteX3755" fmla="*/ 2317611 w 2886602"/>
              <a:gd name="connsiteY3755" fmla="*/ 483303 h 2643874"/>
              <a:gd name="connsiteX3756" fmla="*/ 2327521 w 2886602"/>
              <a:gd name="connsiteY3756" fmla="*/ 508061 h 2643874"/>
              <a:gd name="connsiteX3757" fmla="*/ 2317611 w 2886602"/>
              <a:gd name="connsiteY3757" fmla="*/ 493231 h 2643874"/>
              <a:gd name="connsiteX3758" fmla="*/ 2272885 w 2886602"/>
              <a:gd name="connsiteY3758" fmla="*/ 478278 h 2643874"/>
              <a:gd name="connsiteX3759" fmla="*/ 2253066 w 2886602"/>
              <a:gd name="connsiteY3759" fmla="*/ 493231 h 2643874"/>
              <a:gd name="connsiteX3760" fmla="*/ 2248111 w 2886602"/>
              <a:gd name="connsiteY3760" fmla="*/ 498133 h 2643874"/>
              <a:gd name="connsiteX3761" fmla="*/ 2238335 w 2886602"/>
              <a:gd name="connsiteY3761" fmla="*/ 493231 h 2643874"/>
              <a:gd name="connsiteX3762" fmla="*/ 2223471 w 2886602"/>
              <a:gd name="connsiteY3762" fmla="*/ 498133 h 2643874"/>
              <a:gd name="connsiteX3763" fmla="*/ 2213562 w 2886602"/>
              <a:gd name="connsiteY3763" fmla="*/ 473375 h 2643874"/>
              <a:gd name="connsiteX3764" fmla="*/ 2164014 w 2886602"/>
              <a:gd name="connsiteY3764" fmla="*/ 463448 h 2643874"/>
              <a:gd name="connsiteX3765" fmla="*/ 2159060 w 2886602"/>
              <a:gd name="connsiteY3765" fmla="*/ 478278 h 2643874"/>
              <a:gd name="connsiteX3766" fmla="*/ 2139107 w 2886602"/>
              <a:gd name="connsiteY3766" fmla="*/ 478278 h 2643874"/>
              <a:gd name="connsiteX3767" fmla="*/ 2149016 w 2886602"/>
              <a:gd name="connsiteY3767" fmla="*/ 498133 h 2643874"/>
              <a:gd name="connsiteX3768" fmla="*/ 2164014 w 2886602"/>
              <a:gd name="connsiteY3768" fmla="*/ 503158 h 2643874"/>
              <a:gd name="connsiteX3769" fmla="*/ 2168969 w 2886602"/>
              <a:gd name="connsiteY3769" fmla="*/ 508061 h 2643874"/>
              <a:gd name="connsiteX3770" fmla="*/ 2178878 w 2886602"/>
              <a:gd name="connsiteY3770" fmla="*/ 523013 h 2643874"/>
              <a:gd name="connsiteX3771" fmla="*/ 2168969 w 2886602"/>
              <a:gd name="connsiteY3771" fmla="*/ 498133 h 2643874"/>
              <a:gd name="connsiteX3772" fmla="*/ 2183833 w 2886602"/>
              <a:gd name="connsiteY3772" fmla="*/ 493231 h 2643874"/>
              <a:gd name="connsiteX3773" fmla="*/ 2208607 w 2886602"/>
              <a:gd name="connsiteY3773" fmla="*/ 508061 h 2643874"/>
              <a:gd name="connsiteX3774" fmla="*/ 2188788 w 2886602"/>
              <a:gd name="connsiteY3774" fmla="*/ 508061 h 2643874"/>
              <a:gd name="connsiteX3775" fmla="*/ 2193743 w 2886602"/>
              <a:gd name="connsiteY3775" fmla="*/ 527916 h 2643874"/>
              <a:gd name="connsiteX3776" fmla="*/ 2203652 w 2886602"/>
              <a:gd name="connsiteY3776" fmla="*/ 517988 h 2643874"/>
              <a:gd name="connsiteX3777" fmla="*/ 2213562 w 2886602"/>
              <a:gd name="connsiteY3777" fmla="*/ 513086 h 2643874"/>
              <a:gd name="connsiteX3778" fmla="*/ 2218516 w 2886602"/>
              <a:gd name="connsiteY3778" fmla="*/ 527916 h 2643874"/>
              <a:gd name="connsiteX3779" fmla="*/ 2228426 w 2886602"/>
              <a:gd name="connsiteY3779" fmla="*/ 513086 h 2643874"/>
              <a:gd name="connsiteX3780" fmla="*/ 2238335 w 2886602"/>
              <a:gd name="connsiteY3780" fmla="*/ 537844 h 2643874"/>
              <a:gd name="connsiteX3781" fmla="*/ 2243156 w 2886602"/>
              <a:gd name="connsiteY3781" fmla="*/ 523013 h 2643874"/>
              <a:gd name="connsiteX3782" fmla="*/ 2253066 w 2886602"/>
              <a:gd name="connsiteY3782" fmla="*/ 517988 h 2643874"/>
              <a:gd name="connsiteX3783" fmla="*/ 2347072 w 2886602"/>
              <a:gd name="connsiteY3783" fmla="*/ 527916 h 2643874"/>
              <a:gd name="connsiteX3784" fmla="*/ 2356981 w 2886602"/>
              <a:gd name="connsiteY3784" fmla="*/ 513086 h 2643874"/>
              <a:gd name="connsiteX3785" fmla="*/ 2327521 w 2886602"/>
              <a:gd name="connsiteY3785" fmla="*/ 513086 h 2643874"/>
              <a:gd name="connsiteX3786" fmla="*/ 2327521 w 2886602"/>
              <a:gd name="connsiteY3786" fmla="*/ 508061 h 2643874"/>
              <a:gd name="connsiteX3787" fmla="*/ 2347072 w 2886602"/>
              <a:gd name="connsiteY3787" fmla="*/ 483303 h 2643874"/>
              <a:gd name="connsiteX3788" fmla="*/ 2356981 w 2886602"/>
              <a:gd name="connsiteY3788" fmla="*/ 503158 h 2643874"/>
              <a:gd name="connsiteX3789" fmla="*/ 2381889 w 2886602"/>
              <a:gd name="connsiteY3789" fmla="*/ 513086 h 2643874"/>
              <a:gd name="connsiteX3790" fmla="*/ 2421527 w 2886602"/>
              <a:gd name="connsiteY3790" fmla="*/ 517988 h 2643874"/>
              <a:gd name="connsiteX3791" fmla="*/ 2421527 w 2886602"/>
              <a:gd name="connsiteY3791" fmla="*/ 527916 h 2643874"/>
              <a:gd name="connsiteX3792" fmla="*/ 2475895 w 2886602"/>
              <a:gd name="connsiteY3792" fmla="*/ 547771 h 2643874"/>
              <a:gd name="connsiteX3793" fmla="*/ 2456210 w 2886602"/>
              <a:gd name="connsiteY3793" fmla="*/ 552796 h 2643874"/>
              <a:gd name="connsiteX3794" fmla="*/ 2431436 w 2886602"/>
              <a:gd name="connsiteY3794" fmla="*/ 557699 h 2643874"/>
              <a:gd name="connsiteX3795" fmla="*/ 2446300 w 2886602"/>
              <a:gd name="connsiteY3795" fmla="*/ 587236 h 2643874"/>
              <a:gd name="connsiteX3796" fmla="*/ 2436391 w 2886602"/>
              <a:gd name="connsiteY3796" fmla="*/ 572529 h 2643874"/>
              <a:gd name="connsiteX3797" fmla="*/ 2367024 w 2886602"/>
              <a:gd name="connsiteY3797" fmla="*/ 567626 h 2643874"/>
              <a:gd name="connsiteX3798" fmla="*/ 2377068 w 2886602"/>
              <a:gd name="connsiteY3798" fmla="*/ 572529 h 2643874"/>
              <a:gd name="connsiteX3799" fmla="*/ 2352294 w 2886602"/>
              <a:gd name="connsiteY3799" fmla="*/ 572529 h 2643874"/>
              <a:gd name="connsiteX3800" fmla="*/ 2327521 w 2886602"/>
              <a:gd name="connsiteY3800" fmla="*/ 582457 h 2643874"/>
              <a:gd name="connsiteX3801" fmla="*/ 2342385 w 2886602"/>
              <a:gd name="connsiteY3801" fmla="*/ 617019 h 2643874"/>
              <a:gd name="connsiteX3802" fmla="*/ 2362204 w 2886602"/>
              <a:gd name="connsiteY3802" fmla="*/ 602189 h 2643874"/>
              <a:gd name="connsiteX3803" fmla="*/ 2356981 w 2886602"/>
              <a:gd name="connsiteY3803" fmla="*/ 607092 h 2643874"/>
              <a:gd name="connsiteX3804" fmla="*/ 2386843 w 2886602"/>
              <a:gd name="connsiteY3804" fmla="*/ 651705 h 2643874"/>
              <a:gd name="connsiteX3805" fmla="*/ 2381889 w 2886602"/>
              <a:gd name="connsiteY3805" fmla="*/ 661632 h 2643874"/>
              <a:gd name="connsiteX3806" fmla="*/ 2396753 w 2886602"/>
              <a:gd name="connsiteY3806" fmla="*/ 671560 h 2643874"/>
              <a:gd name="connsiteX3807" fmla="*/ 2411617 w 2886602"/>
              <a:gd name="connsiteY3807" fmla="*/ 686267 h 2643874"/>
              <a:gd name="connsiteX3808" fmla="*/ 2421527 w 2886602"/>
              <a:gd name="connsiteY3808" fmla="*/ 725978 h 2643874"/>
              <a:gd name="connsiteX3809" fmla="*/ 2436391 w 2886602"/>
              <a:gd name="connsiteY3809" fmla="*/ 725978 h 2643874"/>
              <a:gd name="connsiteX3810" fmla="*/ 2441346 w 2886602"/>
              <a:gd name="connsiteY3810" fmla="*/ 740808 h 2643874"/>
              <a:gd name="connsiteX3811" fmla="*/ 2465985 w 2886602"/>
              <a:gd name="connsiteY3811" fmla="*/ 740808 h 2643874"/>
              <a:gd name="connsiteX3812" fmla="*/ 2470940 w 2886602"/>
              <a:gd name="connsiteY3812" fmla="*/ 760663 h 2643874"/>
              <a:gd name="connsiteX3813" fmla="*/ 2510578 w 2886602"/>
              <a:gd name="connsiteY3813" fmla="*/ 740808 h 2643874"/>
              <a:gd name="connsiteX3814" fmla="*/ 2530531 w 2886602"/>
              <a:gd name="connsiteY3814" fmla="*/ 750736 h 2643874"/>
              <a:gd name="connsiteX3815" fmla="*/ 2530531 w 2886602"/>
              <a:gd name="connsiteY3815" fmla="*/ 730880 h 2643874"/>
              <a:gd name="connsiteX3816" fmla="*/ 2545395 w 2886602"/>
              <a:gd name="connsiteY3816" fmla="*/ 740808 h 2643874"/>
              <a:gd name="connsiteX3817" fmla="*/ 2555304 w 2886602"/>
              <a:gd name="connsiteY3817" fmla="*/ 725978 h 2643874"/>
              <a:gd name="connsiteX3818" fmla="*/ 2580078 w 2886602"/>
              <a:gd name="connsiteY3818" fmla="*/ 725978 h 2643874"/>
              <a:gd name="connsiteX3819" fmla="*/ 2555304 w 2886602"/>
              <a:gd name="connsiteY3819" fmla="*/ 755761 h 2643874"/>
              <a:gd name="connsiteX3820" fmla="*/ 2554635 w 2886602"/>
              <a:gd name="connsiteY3820" fmla="*/ 755761 h 2643874"/>
              <a:gd name="connsiteX3821" fmla="*/ 2552894 w 2886602"/>
              <a:gd name="connsiteY3821" fmla="*/ 755761 h 2643874"/>
              <a:gd name="connsiteX3822" fmla="*/ 2530531 w 2886602"/>
              <a:gd name="connsiteY3822" fmla="*/ 755761 h 2643874"/>
              <a:gd name="connsiteX3823" fmla="*/ 2545395 w 2886602"/>
              <a:gd name="connsiteY3823" fmla="*/ 765688 h 2643874"/>
              <a:gd name="connsiteX3824" fmla="*/ 2570169 w 2886602"/>
              <a:gd name="connsiteY3824" fmla="*/ 785543 h 2643874"/>
              <a:gd name="connsiteX3825" fmla="*/ 2570169 w 2886602"/>
              <a:gd name="connsiteY3825" fmla="*/ 800374 h 2643874"/>
              <a:gd name="connsiteX3826" fmla="*/ 2585033 w 2886602"/>
              <a:gd name="connsiteY3826" fmla="*/ 805399 h 2643874"/>
              <a:gd name="connsiteX3827" fmla="*/ 2599897 w 2886602"/>
              <a:gd name="connsiteY3827" fmla="*/ 785543 h 2643874"/>
              <a:gd name="connsiteX3828" fmla="*/ 2609673 w 2886602"/>
              <a:gd name="connsiteY3828" fmla="*/ 785543 h 2643874"/>
              <a:gd name="connsiteX3829" fmla="*/ 2624537 w 2886602"/>
              <a:gd name="connsiteY3829" fmla="*/ 770591 h 2643874"/>
              <a:gd name="connsiteX3830" fmla="*/ 2604718 w 2886602"/>
              <a:gd name="connsiteY3830" fmla="*/ 795471 h 2643874"/>
              <a:gd name="connsiteX3831" fmla="*/ 2604718 w 2886602"/>
              <a:gd name="connsiteY3831" fmla="*/ 815326 h 2643874"/>
              <a:gd name="connsiteX3832" fmla="*/ 2594942 w 2886602"/>
              <a:gd name="connsiteY3832" fmla="*/ 825009 h 2643874"/>
              <a:gd name="connsiteX3833" fmla="*/ 2639401 w 2886602"/>
              <a:gd name="connsiteY3833" fmla="*/ 839839 h 2643874"/>
              <a:gd name="connsiteX3834" fmla="*/ 2629492 w 2886602"/>
              <a:gd name="connsiteY3834" fmla="*/ 859694 h 2643874"/>
              <a:gd name="connsiteX3835" fmla="*/ 2644356 w 2886602"/>
              <a:gd name="connsiteY3835" fmla="*/ 854792 h 2643874"/>
              <a:gd name="connsiteX3836" fmla="*/ 2664175 w 2886602"/>
              <a:gd name="connsiteY3836" fmla="*/ 859694 h 2643874"/>
              <a:gd name="connsiteX3837" fmla="*/ 2694037 w 2886602"/>
              <a:gd name="connsiteY3837" fmla="*/ 849766 h 2643874"/>
              <a:gd name="connsiteX3838" fmla="*/ 2669129 w 2886602"/>
              <a:gd name="connsiteY3838" fmla="*/ 864719 h 2643874"/>
              <a:gd name="connsiteX3839" fmla="*/ 2624537 w 2886602"/>
              <a:gd name="connsiteY3839" fmla="*/ 884574 h 2643874"/>
              <a:gd name="connsiteX3840" fmla="*/ 2629492 w 2886602"/>
              <a:gd name="connsiteY3840" fmla="*/ 904307 h 2643874"/>
              <a:gd name="connsiteX3841" fmla="*/ 2649310 w 2886602"/>
              <a:gd name="connsiteY3841" fmla="*/ 894502 h 2643874"/>
              <a:gd name="connsiteX3842" fmla="*/ 2669129 w 2886602"/>
              <a:gd name="connsiteY3842" fmla="*/ 919260 h 2643874"/>
              <a:gd name="connsiteX3843" fmla="*/ 2654265 w 2886602"/>
              <a:gd name="connsiteY3843" fmla="*/ 933967 h 2643874"/>
              <a:gd name="connsiteX3844" fmla="*/ 2679039 w 2886602"/>
              <a:gd name="connsiteY3844" fmla="*/ 958725 h 2643874"/>
              <a:gd name="connsiteX3845" fmla="*/ 2723498 w 2886602"/>
              <a:gd name="connsiteY3845" fmla="*/ 958725 h 2643874"/>
              <a:gd name="connsiteX3846" fmla="*/ 2728452 w 2886602"/>
              <a:gd name="connsiteY3846" fmla="*/ 948797 h 2643874"/>
              <a:gd name="connsiteX3847" fmla="*/ 2753360 w 2886602"/>
              <a:gd name="connsiteY3847" fmla="*/ 943895 h 2643874"/>
              <a:gd name="connsiteX3848" fmla="*/ 2783088 w 2886602"/>
              <a:gd name="connsiteY3848" fmla="*/ 939115 h 2643874"/>
              <a:gd name="connsiteX3849" fmla="*/ 2792998 w 2886602"/>
              <a:gd name="connsiteY3849" fmla="*/ 958725 h 2643874"/>
              <a:gd name="connsiteX3850" fmla="*/ 2768224 w 2886602"/>
              <a:gd name="connsiteY3850" fmla="*/ 963873 h 2643874"/>
              <a:gd name="connsiteX3851" fmla="*/ 2758315 w 2886602"/>
              <a:gd name="connsiteY3851" fmla="*/ 988508 h 2643874"/>
              <a:gd name="connsiteX3852" fmla="*/ 2748405 w 2886602"/>
              <a:gd name="connsiteY3852" fmla="*/ 993410 h 2643874"/>
              <a:gd name="connsiteX3853" fmla="*/ 2773179 w 2886602"/>
              <a:gd name="connsiteY3853" fmla="*/ 1003338 h 2643874"/>
              <a:gd name="connsiteX3854" fmla="*/ 2802907 w 2886602"/>
              <a:gd name="connsiteY3854" fmla="*/ 998435 h 2643874"/>
              <a:gd name="connsiteX3855" fmla="*/ 2817771 w 2886602"/>
              <a:gd name="connsiteY3855" fmla="*/ 1033121 h 2643874"/>
              <a:gd name="connsiteX3856" fmla="*/ 2822592 w 2886602"/>
              <a:gd name="connsiteY3856" fmla="*/ 1018291 h 2643874"/>
              <a:gd name="connsiteX3857" fmla="*/ 2837590 w 2886602"/>
              <a:gd name="connsiteY3857" fmla="*/ 1028218 h 2643874"/>
              <a:gd name="connsiteX3858" fmla="*/ 2827547 w 2886602"/>
              <a:gd name="connsiteY3858" fmla="*/ 1038146 h 2643874"/>
              <a:gd name="connsiteX3859" fmla="*/ 2827547 w 2886602"/>
              <a:gd name="connsiteY3859" fmla="*/ 1062658 h 2643874"/>
              <a:gd name="connsiteX3860" fmla="*/ 2812817 w 2886602"/>
              <a:gd name="connsiteY3860" fmla="*/ 1067683 h 2643874"/>
              <a:gd name="connsiteX3861" fmla="*/ 2817771 w 2886602"/>
              <a:gd name="connsiteY3861" fmla="*/ 1082514 h 2643874"/>
              <a:gd name="connsiteX3862" fmla="*/ 2792998 w 2886602"/>
              <a:gd name="connsiteY3862" fmla="*/ 1087539 h 2643874"/>
              <a:gd name="connsiteX3863" fmla="*/ 2768224 w 2886602"/>
              <a:gd name="connsiteY3863" fmla="*/ 1102369 h 2643874"/>
              <a:gd name="connsiteX3864" fmla="*/ 2773179 w 2886602"/>
              <a:gd name="connsiteY3864" fmla="*/ 1077611 h 2643874"/>
              <a:gd name="connsiteX3865" fmla="*/ 2778134 w 2886602"/>
              <a:gd name="connsiteY3865" fmla="*/ 1087539 h 2643874"/>
              <a:gd name="connsiteX3866" fmla="*/ 2783088 w 2886602"/>
              <a:gd name="connsiteY3866" fmla="*/ 1077611 h 2643874"/>
              <a:gd name="connsiteX3867" fmla="*/ 2807862 w 2886602"/>
              <a:gd name="connsiteY3867" fmla="*/ 1077611 h 2643874"/>
              <a:gd name="connsiteX3868" fmla="*/ 2792998 w 2886602"/>
              <a:gd name="connsiteY3868" fmla="*/ 1057756 h 2643874"/>
              <a:gd name="connsiteX3869" fmla="*/ 2812817 w 2886602"/>
              <a:gd name="connsiteY3869" fmla="*/ 1057756 h 2643874"/>
              <a:gd name="connsiteX3870" fmla="*/ 2792998 w 2886602"/>
              <a:gd name="connsiteY3870" fmla="*/ 1028218 h 2643874"/>
              <a:gd name="connsiteX3871" fmla="*/ 2708901 w 2886602"/>
              <a:gd name="connsiteY3871" fmla="*/ 1028218 h 2643874"/>
              <a:gd name="connsiteX3872" fmla="*/ 2718811 w 2886602"/>
              <a:gd name="connsiteY3872" fmla="*/ 1043048 h 2643874"/>
              <a:gd name="connsiteX3873" fmla="*/ 2758315 w 2886602"/>
              <a:gd name="connsiteY3873" fmla="*/ 1052853 h 2643874"/>
              <a:gd name="connsiteX3874" fmla="*/ 2768224 w 2886602"/>
              <a:gd name="connsiteY3874" fmla="*/ 1052853 h 2643874"/>
              <a:gd name="connsiteX3875" fmla="*/ 2783088 w 2886602"/>
              <a:gd name="connsiteY3875" fmla="*/ 1057756 h 2643874"/>
              <a:gd name="connsiteX3876" fmla="*/ 2773179 w 2886602"/>
              <a:gd name="connsiteY3876" fmla="*/ 1067683 h 2643874"/>
              <a:gd name="connsiteX3877" fmla="*/ 2753360 w 2886602"/>
              <a:gd name="connsiteY3877" fmla="*/ 1092441 h 2643874"/>
              <a:gd name="connsiteX3878" fmla="*/ 2738496 w 2886602"/>
              <a:gd name="connsiteY3878" fmla="*/ 1077611 h 2643874"/>
              <a:gd name="connsiteX3879" fmla="*/ 2733407 w 2886602"/>
              <a:gd name="connsiteY3879" fmla="*/ 1087539 h 2643874"/>
              <a:gd name="connsiteX3880" fmla="*/ 2708901 w 2886602"/>
              <a:gd name="connsiteY3880" fmla="*/ 1097466 h 2643874"/>
              <a:gd name="connsiteX3881" fmla="*/ 2748405 w 2886602"/>
              <a:gd name="connsiteY3881" fmla="*/ 1107394 h 2643874"/>
              <a:gd name="connsiteX3882" fmla="*/ 2748405 w 2886602"/>
              <a:gd name="connsiteY3882" fmla="*/ 1132152 h 2643874"/>
              <a:gd name="connsiteX3883" fmla="*/ 2792998 w 2886602"/>
              <a:gd name="connsiteY3883" fmla="*/ 1157032 h 2643874"/>
              <a:gd name="connsiteX3884" fmla="*/ 2783088 w 2886602"/>
              <a:gd name="connsiteY3884" fmla="*/ 1191472 h 2643874"/>
              <a:gd name="connsiteX3885" fmla="*/ 2807862 w 2886602"/>
              <a:gd name="connsiteY3885" fmla="*/ 1241110 h 2643874"/>
              <a:gd name="connsiteX3886" fmla="*/ 2792998 w 2886602"/>
              <a:gd name="connsiteY3886" fmla="*/ 1251038 h 2643874"/>
              <a:gd name="connsiteX3887" fmla="*/ 2773179 w 2886602"/>
              <a:gd name="connsiteY3887" fmla="*/ 1246013 h 2643874"/>
              <a:gd name="connsiteX3888" fmla="*/ 2753360 w 2886602"/>
              <a:gd name="connsiteY3888" fmla="*/ 1255940 h 2643874"/>
              <a:gd name="connsiteX3889" fmla="*/ 2743450 w 2886602"/>
              <a:gd name="connsiteY3889" fmla="*/ 1265745 h 2643874"/>
              <a:gd name="connsiteX3890" fmla="*/ 2728452 w 2886602"/>
              <a:gd name="connsiteY3890" fmla="*/ 1275795 h 2643874"/>
              <a:gd name="connsiteX3891" fmla="*/ 2703946 w 2886602"/>
              <a:gd name="connsiteY3891" fmla="*/ 1265745 h 2643874"/>
              <a:gd name="connsiteX3892" fmla="*/ 2689082 w 2886602"/>
              <a:gd name="connsiteY3892" fmla="*/ 1295651 h 2643874"/>
              <a:gd name="connsiteX3893" fmla="*/ 2728452 w 2886602"/>
              <a:gd name="connsiteY3893" fmla="*/ 1310358 h 2643874"/>
              <a:gd name="connsiteX3894" fmla="*/ 2723498 w 2886602"/>
              <a:gd name="connsiteY3894" fmla="*/ 1340141 h 2643874"/>
              <a:gd name="connsiteX3895" fmla="*/ 2708901 w 2886602"/>
              <a:gd name="connsiteY3895" fmla="*/ 1335116 h 2643874"/>
              <a:gd name="connsiteX3896" fmla="*/ 2708901 w 2886602"/>
              <a:gd name="connsiteY3896" fmla="*/ 1320286 h 2643874"/>
              <a:gd name="connsiteX3897" fmla="*/ 2698724 w 2886602"/>
              <a:gd name="connsiteY3897" fmla="*/ 1305456 h 2643874"/>
              <a:gd name="connsiteX3898" fmla="*/ 2684128 w 2886602"/>
              <a:gd name="connsiteY3898" fmla="*/ 1305456 h 2643874"/>
              <a:gd name="connsiteX3899" fmla="*/ 2664175 w 2886602"/>
              <a:gd name="connsiteY3899" fmla="*/ 1315383 h 2643874"/>
              <a:gd name="connsiteX3900" fmla="*/ 2659220 w 2886602"/>
              <a:gd name="connsiteY3900" fmla="*/ 1345044 h 2643874"/>
              <a:gd name="connsiteX3901" fmla="*/ 2654265 w 2886602"/>
              <a:gd name="connsiteY3901" fmla="*/ 1354971 h 2643874"/>
              <a:gd name="connsiteX3902" fmla="*/ 2639401 w 2886602"/>
              <a:gd name="connsiteY3902" fmla="*/ 1369924 h 2643874"/>
              <a:gd name="connsiteX3903" fmla="*/ 2639401 w 2886602"/>
              <a:gd name="connsiteY3903" fmla="*/ 1384754 h 2643874"/>
              <a:gd name="connsiteX3904" fmla="*/ 2624537 w 2886602"/>
              <a:gd name="connsiteY3904" fmla="*/ 1389779 h 2643874"/>
              <a:gd name="connsiteX3905" fmla="*/ 2619582 w 2886602"/>
              <a:gd name="connsiteY3905" fmla="*/ 1414292 h 2643874"/>
              <a:gd name="connsiteX3906" fmla="*/ 2589988 w 2886602"/>
              <a:gd name="connsiteY3906" fmla="*/ 1439172 h 2643874"/>
              <a:gd name="connsiteX3907" fmla="*/ 2575123 w 2886602"/>
              <a:gd name="connsiteY3907" fmla="*/ 1478882 h 2643874"/>
              <a:gd name="connsiteX3908" fmla="*/ 2580078 w 2886602"/>
              <a:gd name="connsiteY3908" fmla="*/ 1488810 h 2643874"/>
              <a:gd name="connsiteX3909" fmla="*/ 2550350 w 2886602"/>
              <a:gd name="connsiteY3909" fmla="*/ 1513568 h 2643874"/>
              <a:gd name="connsiteX3910" fmla="*/ 2550350 w 2886602"/>
              <a:gd name="connsiteY3910" fmla="*/ 1523495 h 2643874"/>
              <a:gd name="connsiteX3911" fmla="*/ 2540440 w 2886602"/>
              <a:gd name="connsiteY3911" fmla="*/ 1523495 h 2643874"/>
              <a:gd name="connsiteX3912" fmla="*/ 2525576 w 2886602"/>
              <a:gd name="connsiteY3912" fmla="*/ 1548253 h 2643874"/>
              <a:gd name="connsiteX3913" fmla="*/ 2515533 w 2886602"/>
              <a:gd name="connsiteY3913" fmla="*/ 1558058 h 2643874"/>
              <a:gd name="connsiteX3914" fmla="*/ 2510578 w 2886602"/>
              <a:gd name="connsiteY3914" fmla="*/ 1572888 h 2643874"/>
              <a:gd name="connsiteX3915" fmla="*/ 2490759 w 2886602"/>
              <a:gd name="connsiteY3915" fmla="*/ 1597646 h 2643874"/>
              <a:gd name="connsiteX3916" fmla="*/ 2470940 w 2886602"/>
              <a:gd name="connsiteY3916" fmla="*/ 1607573 h 2643874"/>
              <a:gd name="connsiteX3917" fmla="*/ 2461031 w 2886602"/>
              <a:gd name="connsiteY3917" fmla="*/ 1671919 h 2643874"/>
              <a:gd name="connsiteX3918" fmla="*/ 2451255 w 2886602"/>
              <a:gd name="connsiteY3918" fmla="*/ 1671919 h 2643874"/>
              <a:gd name="connsiteX3919" fmla="*/ 2451255 w 2886602"/>
              <a:gd name="connsiteY3919" fmla="*/ 1686749 h 2643874"/>
              <a:gd name="connsiteX3920" fmla="*/ 2451255 w 2886602"/>
              <a:gd name="connsiteY3920" fmla="*/ 1711629 h 2643874"/>
              <a:gd name="connsiteX3921" fmla="*/ 2465985 w 2886602"/>
              <a:gd name="connsiteY3921" fmla="*/ 1701702 h 2643874"/>
              <a:gd name="connsiteX3922" fmla="*/ 2500668 w 2886602"/>
              <a:gd name="connsiteY3922" fmla="*/ 1656966 h 2643874"/>
              <a:gd name="connsiteX3923" fmla="*/ 2500668 w 2886602"/>
              <a:gd name="connsiteY3923" fmla="*/ 1642136 h 2643874"/>
              <a:gd name="connsiteX3924" fmla="*/ 2510578 w 2886602"/>
              <a:gd name="connsiteY3924" fmla="*/ 1642136 h 2643874"/>
              <a:gd name="connsiteX3925" fmla="*/ 2510578 w 2886602"/>
              <a:gd name="connsiteY3925" fmla="*/ 1627429 h 2643874"/>
              <a:gd name="connsiteX3926" fmla="*/ 2525576 w 2886602"/>
              <a:gd name="connsiteY3926" fmla="*/ 1612599 h 2643874"/>
              <a:gd name="connsiteX3927" fmla="*/ 2535485 w 2886602"/>
              <a:gd name="connsiteY3927" fmla="*/ 1602671 h 2643874"/>
              <a:gd name="connsiteX3928" fmla="*/ 2535485 w 2886602"/>
              <a:gd name="connsiteY3928" fmla="*/ 1592743 h 2643874"/>
              <a:gd name="connsiteX3929" fmla="*/ 2560259 w 2886602"/>
              <a:gd name="connsiteY3929" fmla="*/ 1572888 h 2643874"/>
              <a:gd name="connsiteX3930" fmla="*/ 2570169 w 2886602"/>
              <a:gd name="connsiteY3930" fmla="*/ 1577791 h 2643874"/>
              <a:gd name="connsiteX3931" fmla="*/ 2575123 w 2886602"/>
              <a:gd name="connsiteY3931" fmla="*/ 1572888 h 2643874"/>
              <a:gd name="connsiteX3932" fmla="*/ 2589988 w 2886602"/>
              <a:gd name="connsiteY3932" fmla="*/ 1558058 h 2643874"/>
              <a:gd name="connsiteX3933" fmla="*/ 2594942 w 2886602"/>
              <a:gd name="connsiteY3933" fmla="*/ 1513568 h 2643874"/>
              <a:gd name="connsiteX3934" fmla="*/ 2599897 w 2886602"/>
              <a:gd name="connsiteY3934" fmla="*/ 1508543 h 2643874"/>
              <a:gd name="connsiteX3935" fmla="*/ 2609673 w 2886602"/>
              <a:gd name="connsiteY3935" fmla="*/ 1503640 h 2643874"/>
              <a:gd name="connsiteX3936" fmla="*/ 2599897 w 2886602"/>
              <a:gd name="connsiteY3936" fmla="*/ 1498615 h 2643874"/>
              <a:gd name="connsiteX3937" fmla="*/ 2624537 w 2886602"/>
              <a:gd name="connsiteY3937" fmla="*/ 1508543 h 2643874"/>
              <a:gd name="connsiteX3938" fmla="*/ 2629492 w 2886602"/>
              <a:gd name="connsiteY3938" fmla="*/ 1478882 h 2643874"/>
              <a:gd name="connsiteX3939" fmla="*/ 2634446 w 2886602"/>
              <a:gd name="connsiteY3939" fmla="*/ 1463930 h 2643874"/>
              <a:gd name="connsiteX3940" fmla="*/ 2644356 w 2886602"/>
              <a:gd name="connsiteY3940" fmla="*/ 1459027 h 2643874"/>
              <a:gd name="connsiteX3941" fmla="*/ 2649310 w 2886602"/>
              <a:gd name="connsiteY3941" fmla="*/ 1424219 h 2643874"/>
              <a:gd name="connsiteX3942" fmla="*/ 2639401 w 2886602"/>
              <a:gd name="connsiteY3942" fmla="*/ 1399707 h 2643874"/>
              <a:gd name="connsiteX3943" fmla="*/ 2659220 w 2886602"/>
              <a:gd name="connsiteY3943" fmla="*/ 1389779 h 2643874"/>
              <a:gd name="connsiteX3944" fmla="*/ 2654265 w 2886602"/>
              <a:gd name="connsiteY3944" fmla="*/ 1384754 h 2643874"/>
              <a:gd name="connsiteX3945" fmla="*/ 2689082 w 2886602"/>
              <a:gd name="connsiteY3945" fmla="*/ 1354971 h 2643874"/>
              <a:gd name="connsiteX3946" fmla="*/ 2684128 w 2886602"/>
              <a:gd name="connsiteY3946" fmla="*/ 1335116 h 2643874"/>
              <a:gd name="connsiteX3947" fmla="*/ 2694037 w 2886602"/>
              <a:gd name="connsiteY3947" fmla="*/ 1359996 h 2643874"/>
              <a:gd name="connsiteX3948" fmla="*/ 2659220 w 2886602"/>
              <a:gd name="connsiteY3948" fmla="*/ 1399707 h 2643874"/>
              <a:gd name="connsiteX3949" fmla="*/ 2669129 w 2886602"/>
              <a:gd name="connsiteY3949" fmla="*/ 1409389 h 2643874"/>
              <a:gd name="connsiteX3950" fmla="*/ 2684128 w 2886602"/>
              <a:gd name="connsiteY3950" fmla="*/ 1444074 h 2643874"/>
              <a:gd name="connsiteX3951" fmla="*/ 2708901 w 2886602"/>
              <a:gd name="connsiteY3951" fmla="*/ 1409389 h 2643874"/>
              <a:gd name="connsiteX3952" fmla="*/ 2703946 w 2886602"/>
              <a:gd name="connsiteY3952" fmla="*/ 1463930 h 2643874"/>
              <a:gd name="connsiteX3953" fmla="*/ 2718811 w 2886602"/>
              <a:gd name="connsiteY3953" fmla="*/ 1444074 h 2643874"/>
              <a:gd name="connsiteX3954" fmla="*/ 2728452 w 2886602"/>
              <a:gd name="connsiteY3954" fmla="*/ 1419317 h 2643874"/>
              <a:gd name="connsiteX3955" fmla="*/ 2743450 w 2886602"/>
              <a:gd name="connsiteY3955" fmla="*/ 1419317 h 2643874"/>
              <a:gd name="connsiteX3956" fmla="*/ 2758315 w 2886602"/>
              <a:gd name="connsiteY3956" fmla="*/ 1345044 h 2643874"/>
              <a:gd name="connsiteX3957" fmla="*/ 2778134 w 2886602"/>
              <a:gd name="connsiteY3957" fmla="*/ 1345044 h 2643874"/>
              <a:gd name="connsiteX3958" fmla="*/ 2778134 w 2886602"/>
              <a:gd name="connsiteY3958" fmla="*/ 1320286 h 2643874"/>
              <a:gd name="connsiteX3959" fmla="*/ 2788043 w 2886602"/>
              <a:gd name="connsiteY3959" fmla="*/ 1310358 h 2643874"/>
              <a:gd name="connsiteX3960" fmla="*/ 2807862 w 2886602"/>
              <a:gd name="connsiteY3960" fmla="*/ 1305456 h 2643874"/>
              <a:gd name="connsiteX3961" fmla="*/ 2812817 w 2886602"/>
              <a:gd name="connsiteY3961" fmla="*/ 1251038 h 2643874"/>
              <a:gd name="connsiteX3962" fmla="*/ 2827547 w 2886602"/>
              <a:gd name="connsiteY3962" fmla="*/ 1290503 h 2643874"/>
              <a:gd name="connsiteX3963" fmla="*/ 2817771 w 2886602"/>
              <a:gd name="connsiteY3963" fmla="*/ 1295651 h 2643874"/>
              <a:gd name="connsiteX3964" fmla="*/ 2817771 w 2886602"/>
              <a:gd name="connsiteY3964" fmla="*/ 1315383 h 2643874"/>
              <a:gd name="connsiteX3965" fmla="*/ 2802907 w 2886602"/>
              <a:gd name="connsiteY3965" fmla="*/ 1325188 h 2643874"/>
              <a:gd name="connsiteX3966" fmla="*/ 2797953 w 2886602"/>
              <a:gd name="connsiteY3966" fmla="*/ 1354971 h 2643874"/>
              <a:gd name="connsiteX3967" fmla="*/ 2792998 w 2886602"/>
              <a:gd name="connsiteY3967" fmla="*/ 1354971 h 2643874"/>
              <a:gd name="connsiteX3968" fmla="*/ 2792998 w 2886602"/>
              <a:gd name="connsiteY3968" fmla="*/ 1364899 h 2643874"/>
              <a:gd name="connsiteX3969" fmla="*/ 2778134 w 2886602"/>
              <a:gd name="connsiteY3969" fmla="*/ 1369924 h 2643874"/>
              <a:gd name="connsiteX3970" fmla="*/ 2763269 w 2886602"/>
              <a:gd name="connsiteY3970" fmla="*/ 1404609 h 2643874"/>
              <a:gd name="connsiteX3971" fmla="*/ 2748405 w 2886602"/>
              <a:gd name="connsiteY3971" fmla="*/ 1424219 h 2643874"/>
              <a:gd name="connsiteX3972" fmla="*/ 2743450 w 2886602"/>
              <a:gd name="connsiteY3972" fmla="*/ 1444074 h 2643874"/>
              <a:gd name="connsiteX3973" fmla="*/ 2738496 w 2886602"/>
              <a:gd name="connsiteY3973" fmla="*/ 1459027 h 2643874"/>
              <a:gd name="connsiteX3974" fmla="*/ 2723498 w 2886602"/>
              <a:gd name="connsiteY3974" fmla="*/ 1463930 h 2643874"/>
              <a:gd name="connsiteX3975" fmla="*/ 2713856 w 2886602"/>
              <a:gd name="connsiteY3975" fmla="*/ 1483785 h 2643874"/>
              <a:gd name="connsiteX3976" fmla="*/ 2689082 w 2886602"/>
              <a:gd name="connsiteY3976" fmla="*/ 1498615 h 2643874"/>
              <a:gd name="connsiteX3977" fmla="*/ 2669129 w 2886602"/>
              <a:gd name="connsiteY3977" fmla="*/ 1543350 h 2643874"/>
              <a:gd name="connsiteX3978" fmla="*/ 2674084 w 2886602"/>
              <a:gd name="connsiteY3978" fmla="*/ 1513568 h 2643874"/>
              <a:gd name="connsiteX3979" fmla="*/ 2679039 w 2886602"/>
              <a:gd name="connsiteY3979" fmla="*/ 1493712 h 2643874"/>
              <a:gd name="connsiteX3980" fmla="*/ 2674084 w 2886602"/>
              <a:gd name="connsiteY3980" fmla="*/ 1513568 h 2643874"/>
              <a:gd name="connsiteX3981" fmla="*/ 2659220 w 2886602"/>
              <a:gd name="connsiteY3981" fmla="*/ 1518470 h 2643874"/>
              <a:gd name="connsiteX3982" fmla="*/ 2654265 w 2886602"/>
              <a:gd name="connsiteY3982" fmla="*/ 1523495 h 2643874"/>
              <a:gd name="connsiteX3983" fmla="*/ 2654265 w 2886602"/>
              <a:gd name="connsiteY3983" fmla="*/ 1558058 h 2643874"/>
              <a:gd name="connsiteX3984" fmla="*/ 2639401 w 2886602"/>
              <a:gd name="connsiteY3984" fmla="*/ 1577791 h 2643874"/>
              <a:gd name="connsiteX3985" fmla="*/ 2629492 w 2886602"/>
              <a:gd name="connsiteY3985" fmla="*/ 1577791 h 2643874"/>
              <a:gd name="connsiteX3986" fmla="*/ 2619582 w 2886602"/>
              <a:gd name="connsiteY3986" fmla="*/ 1587718 h 2643874"/>
              <a:gd name="connsiteX3987" fmla="*/ 2619582 w 2886602"/>
              <a:gd name="connsiteY3987" fmla="*/ 1597646 h 2643874"/>
              <a:gd name="connsiteX3988" fmla="*/ 2604718 w 2886602"/>
              <a:gd name="connsiteY3988" fmla="*/ 1602671 h 2643874"/>
              <a:gd name="connsiteX3989" fmla="*/ 2599897 w 2886602"/>
              <a:gd name="connsiteY3989" fmla="*/ 1622526 h 2643874"/>
              <a:gd name="connsiteX3990" fmla="*/ 2580078 w 2886602"/>
              <a:gd name="connsiteY3990" fmla="*/ 1642136 h 2643874"/>
              <a:gd name="connsiteX3991" fmla="*/ 2580078 w 2886602"/>
              <a:gd name="connsiteY3991" fmla="*/ 1661991 h 2643874"/>
              <a:gd name="connsiteX3992" fmla="*/ 2604718 w 2886602"/>
              <a:gd name="connsiteY3992" fmla="*/ 1637356 h 2643874"/>
              <a:gd name="connsiteX3993" fmla="*/ 2619582 w 2886602"/>
              <a:gd name="connsiteY3993" fmla="*/ 1612599 h 2643874"/>
              <a:gd name="connsiteX3994" fmla="*/ 2629492 w 2886602"/>
              <a:gd name="connsiteY3994" fmla="*/ 1637356 h 2643874"/>
              <a:gd name="connsiteX3995" fmla="*/ 2614627 w 2886602"/>
              <a:gd name="connsiteY3995" fmla="*/ 1656966 h 2643874"/>
              <a:gd name="connsiteX3996" fmla="*/ 2585033 w 2886602"/>
              <a:gd name="connsiteY3996" fmla="*/ 1681969 h 2643874"/>
              <a:gd name="connsiteX3997" fmla="*/ 2580078 w 2886602"/>
              <a:gd name="connsiteY3997" fmla="*/ 1706604 h 2643874"/>
              <a:gd name="connsiteX3998" fmla="*/ 2560259 w 2886602"/>
              <a:gd name="connsiteY3998" fmla="*/ 1716532 h 2643874"/>
              <a:gd name="connsiteX3999" fmla="*/ 2550350 w 2886602"/>
              <a:gd name="connsiteY3999" fmla="*/ 1726460 h 2643874"/>
              <a:gd name="connsiteX4000" fmla="*/ 2545395 w 2886602"/>
              <a:gd name="connsiteY4000" fmla="*/ 1751340 h 2643874"/>
              <a:gd name="connsiteX4001" fmla="*/ 2540440 w 2886602"/>
              <a:gd name="connsiteY4001" fmla="*/ 1756242 h 2643874"/>
              <a:gd name="connsiteX4002" fmla="*/ 2515533 w 2886602"/>
              <a:gd name="connsiteY4002" fmla="*/ 1766170 h 2643874"/>
              <a:gd name="connsiteX4003" fmla="*/ 2510578 w 2886602"/>
              <a:gd name="connsiteY4003" fmla="*/ 1780878 h 2643874"/>
              <a:gd name="connsiteX4004" fmla="*/ 2490759 w 2886602"/>
              <a:gd name="connsiteY4004" fmla="*/ 1795708 h 2643874"/>
              <a:gd name="connsiteX4005" fmla="*/ 2490759 w 2886602"/>
              <a:gd name="connsiteY4005" fmla="*/ 1805635 h 2643874"/>
              <a:gd name="connsiteX4006" fmla="*/ 2480849 w 2886602"/>
              <a:gd name="connsiteY4006" fmla="*/ 1810660 h 2643874"/>
              <a:gd name="connsiteX4007" fmla="*/ 2470940 w 2886602"/>
              <a:gd name="connsiteY4007" fmla="*/ 1825490 h 2643874"/>
              <a:gd name="connsiteX4008" fmla="*/ 2431436 w 2886602"/>
              <a:gd name="connsiteY4008" fmla="*/ 1845346 h 2643874"/>
              <a:gd name="connsiteX4009" fmla="*/ 2431436 w 2886602"/>
              <a:gd name="connsiteY4009" fmla="*/ 1860176 h 2643874"/>
              <a:gd name="connsiteX4010" fmla="*/ 2401708 w 2886602"/>
              <a:gd name="connsiteY4010" fmla="*/ 1875128 h 2643874"/>
              <a:gd name="connsiteX4011" fmla="*/ 2391798 w 2886602"/>
              <a:gd name="connsiteY4011" fmla="*/ 1885056 h 2643874"/>
              <a:gd name="connsiteX4012" fmla="*/ 2371979 w 2886602"/>
              <a:gd name="connsiteY4012" fmla="*/ 1904911 h 2643874"/>
              <a:gd name="connsiteX4013" fmla="*/ 2391798 w 2886602"/>
              <a:gd name="connsiteY4013" fmla="*/ 1899764 h 2643874"/>
              <a:gd name="connsiteX4014" fmla="*/ 2391798 w 2886602"/>
              <a:gd name="connsiteY4014" fmla="*/ 1885056 h 2643874"/>
              <a:gd name="connsiteX4015" fmla="*/ 2401708 w 2886602"/>
              <a:gd name="connsiteY4015" fmla="*/ 1875128 h 2643874"/>
              <a:gd name="connsiteX4016" fmla="*/ 2431436 w 2886602"/>
              <a:gd name="connsiteY4016" fmla="*/ 1860176 h 2643874"/>
              <a:gd name="connsiteX4017" fmla="*/ 2441346 w 2886602"/>
              <a:gd name="connsiteY4017" fmla="*/ 1860176 h 2643874"/>
              <a:gd name="connsiteX4018" fmla="*/ 2436391 w 2886602"/>
              <a:gd name="connsiteY4018" fmla="*/ 1889959 h 2643874"/>
              <a:gd name="connsiteX4019" fmla="*/ 2416572 w 2886602"/>
              <a:gd name="connsiteY4019" fmla="*/ 1889959 h 2643874"/>
              <a:gd name="connsiteX4020" fmla="*/ 2396753 w 2886602"/>
              <a:gd name="connsiteY4020" fmla="*/ 1899764 h 2643874"/>
              <a:gd name="connsiteX4021" fmla="*/ 2367024 w 2886602"/>
              <a:gd name="connsiteY4021" fmla="*/ 1944377 h 2643874"/>
              <a:gd name="connsiteX4022" fmla="*/ 2347072 w 2886602"/>
              <a:gd name="connsiteY4022" fmla="*/ 1959207 h 2643874"/>
              <a:gd name="connsiteX4023" fmla="*/ 2337430 w 2886602"/>
              <a:gd name="connsiteY4023" fmla="*/ 1974159 h 2643874"/>
              <a:gd name="connsiteX4024" fmla="*/ 2327521 w 2886602"/>
              <a:gd name="connsiteY4024" fmla="*/ 1974159 h 2643874"/>
              <a:gd name="connsiteX4025" fmla="*/ 2327521 w 2886602"/>
              <a:gd name="connsiteY4025" fmla="*/ 1984087 h 2643874"/>
              <a:gd name="connsiteX4026" fmla="*/ 2302613 w 2886602"/>
              <a:gd name="connsiteY4026" fmla="*/ 1993769 h 2643874"/>
              <a:gd name="connsiteX4027" fmla="*/ 2292703 w 2886602"/>
              <a:gd name="connsiteY4027" fmla="*/ 2008600 h 2643874"/>
              <a:gd name="connsiteX4028" fmla="*/ 2277839 w 2886602"/>
              <a:gd name="connsiteY4028" fmla="*/ 2013870 h 2643874"/>
              <a:gd name="connsiteX4029" fmla="*/ 2277839 w 2886602"/>
              <a:gd name="connsiteY4029" fmla="*/ 2023552 h 2643874"/>
              <a:gd name="connsiteX4030" fmla="*/ 2267930 w 2886602"/>
              <a:gd name="connsiteY4030" fmla="*/ 2023552 h 2643874"/>
              <a:gd name="connsiteX4031" fmla="*/ 2258020 w 2886602"/>
              <a:gd name="connsiteY4031" fmla="*/ 2043407 h 2643874"/>
              <a:gd name="connsiteX4032" fmla="*/ 2198697 w 2886602"/>
              <a:gd name="connsiteY4032" fmla="*/ 2073190 h 2643874"/>
              <a:gd name="connsiteX4033" fmla="*/ 2188788 w 2886602"/>
              <a:gd name="connsiteY4033" fmla="*/ 2088020 h 2643874"/>
              <a:gd name="connsiteX4034" fmla="*/ 2178878 w 2886602"/>
              <a:gd name="connsiteY4034" fmla="*/ 2097948 h 2643874"/>
              <a:gd name="connsiteX4035" fmla="*/ 2153971 w 2886602"/>
              <a:gd name="connsiteY4035" fmla="*/ 2112778 h 2643874"/>
              <a:gd name="connsiteX4036" fmla="*/ 2144061 w 2886602"/>
              <a:gd name="connsiteY4036" fmla="*/ 2112778 h 2643874"/>
              <a:gd name="connsiteX4037" fmla="*/ 2124242 w 2886602"/>
              <a:gd name="connsiteY4037" fmla="*/ 2122706 h 2643874"/>
              <a:gd name="connsiteX4038" fmla="*/ 2124242 w 2886602"/>
              <a:gd name="connsiteY4038" fmla="*/ 2142438 h 2643874"/>
              <a:gd name="connsiteX4039" fmla="*/ 2099469 w 2886602"/>
              <a:gd name="connsiteY4039" fmla="*/ 2152366 h 2643874"/>
              <a:gd name="connsiteX4040" fmla="*/ 2084739 w 2886602"/>
              <a:gd name="connsiteY4040" fmla="*/ 2182026 h 2643874"/>
              <a:gd name="connsiteX4041" fmla="*/ 2064920 w 2886602"/>
              <a:gd name="connsiteY4041" fmla="*/ 2191954 h 2643874"/>
              <a:gd name="connsiteX4042" fmla="*/ 2045101 w 2886602"/>
              <a:gd name="connsiteY4042" fmla="*/ 2196979 h 2643874"/>
              <a:gd name="connsiteX4043" fmla="*/ 2030236 w 2886602"/>
              <a:gd name="connsiteY4043" fmla="*/ 2196979 h 2643874"/>
              <a:gd name="connsiteX4044" fmla="*/ 2025282 w 2886602"/>
              <a:gd name="connsiteY4044" fmla="*/ 2206906 h 2643874"/>
              <a:gd name="connsiteX4045" fmla="*/ 2015372 w 2886602"/>
              <a:gd name="connsiteY4045" fmla="*/ 2216834 h 2643874"/>
              <a:gd name="connsiteX4046" fmla="*/ 1995687 w 2886602"/>
              <a:gd name="connsiteY4046" fmla="*/ 2216834 h 2643874"/>
              <a:gd name="connsiteX4047" fmla="*/ 1985778 w 2886602"/>
              <a:gd name="connsiteY4047" fmla="*/ 2236689 h 2643874"/>
              <a:gd name="connsiteX4048" fmla="*/ 1961004 w 2886602"/>
              <a:gd name="connsiteY4048" fmla="*/ 2246617 h 2643874"/>
              <a:gd name="connsiteX4049" fmla="*/ 1956049 w 2886602"/>
              <a:gd name="connsiteY4049" fmla="*/ 2246617 h 2643874"/>
              <a:gd name="connsiteX4050" fmla="*/ 1956049 w 2886602"/>
              <a:gd name="connsiteY4050" fmla="*/ 2256544 h 2643874"/>
              <a:gd name="connsiteX4051" fmla="*/ 1941051 w 2886602"/>
              <a:gd name="connsiteY4051" fmla="*/ 2256544 h 2643874"/>
              <a:gd name="connsiteX4052" fmla="*/ 1926187 w 2886602"/>
              <a:gd name="connsiteY4052" fmla="*/ 2300912 h 2643874"/>
              <a:gd name="connsiteX4053" fmla="*/ 1891504 w 2886602"/>
              <a:gd name="connsiteY4053" fmla="*/ 2320767 h 2643874"/>
              <a:gd name="connsiteX4054" fmla="*/ 1891504 w 2886602"/>
              <a:gd name="connsiteY4054" fmla="*/ 2330695 h 2643874"/>
              <a:gd name="connsiteX4055" fmla="*/ 1881594 w 2886602"/>
              <a:gd name="connsiteY4055" fmla="*/ 2325793 h 2643874"/>
              <a:gd name="connsiteX4056" fmla="*/ 1871819 w 2886602"/>
              <a:gd name="connsiteY4056" fmla="*/ 2330695 h 2643874"/>
              <a:gd name="connsiteX4057" fmla="*/ 1861909 w 2886602"/>
              <a:gd name="connsiteY4057" fmla="*/ 2345648 h 2643874"/>
              <a:gd name="connsiteX4058" fmla="*/ 1822271 w 2886602"/>
              <a:gd name="connsiteY4058" fmla="*/ 2355330 h 2643874"/>
              <a:gd name="connsiteX4059" fmla="*/ 1797498 w 2886602"/>
              <a:gd name="connsiteY4059" fmla="*/ 2385236 h 2643874"/>
              <a:gd name="connsiteX4060" fmla="*/ 1812362 w 2886602"/>
              <a:gd name="connsiteY4060" fmla="*/ 2399943 h 2643874"/>
              <a:gd name="connsiteX4061" fmla="*/ 1787588 w 2886602"/>
              <a:gd name="connsiteY4061" fmla="*/ 2404968 h 2643874"/>
              <a:gd name="connsiteX4062" fmla="*/ 1782500 w 2886602"/>
              <a:gd name="connsiteY4062" fmla="*/ 2409871 h 2643874"/>
              <a:gd name="connsiteX4063" fmla="*/ 1752771 w 2886602"/>
              <a:gd name="connsiteY4063" fmla="*/ 2424823 h 2643874"/>
              <a:gd name="connsiteX4064" fmla="*/ 1743130 w 2886602"/>
              <a:gd name="connsiteY4064" fmla="*/ 2419798 h 2643874"/>
              <a:gd name="connsiteX4065" fmla="*/ 1728801 w 2886602"/>
              <a:gd name="connsiteY4065" fmla="*/ 2433648 h 2643874"/>
              <a:gd name="connsiteX4066" fmla="*/ 1725587 w 2886602"/>
              <a:gd name="connsiteY4066" fmla="*/ 2434751 h 2643874"/>
              <a:gd name="connsiteX4067" fmla="*/ 1713267 w 2886602"/>
              <a:gd name="connsiteY4067" fmla="*/ 2434751 h 2643874"/>
              <a:gd name="connsiteX4068" fmla="*/ 1713267 w 2886602"/>
              <a:gd name="connsiteY4068" fmla="*/ 2454484 h 2643874"/>
              <a:gd name="connsiteX4069" fmla="*/ 1703358 w 2886602"/>
              <a:gd name="connsiteY4069" fmla="*/ 2439654 h 2643874"/>
              <a:gd name="connsiteX4070" fmla="*/ 1653944 w 2886602"/>
              <a:gd name="connsiteY4070" fmla="*/ 2459509 h 2643874"/>
              <a:gd name="connsiteX4071" fmla="*/ 1599442 w 2886602"/>
              <a:gd name="connsiteY4071" fmla="*/ 2484267 h 2643874"/>
              <a:gd name="connsiteX4072" fmla="*/ 1564625 w 2886602"/>
              <a:gd name="connsiteY4072" fmla="*/ 2508902 h 2643874"/>
              <a:gd name="connsiteX4073" fmla="*/ 1539852 w 2886602"/>
              <a:gd name="connsiteY4073" fmla="*/ 2513927 h 2643874"/>
              <a:gd name="connsiteX4074" fmla="*/ 1544806 w 2886602"/>
              <a:gd name="connsiteY4074" fmla="*/ 2503999 h 2643874"/>
              <a:gd name="connsiteX4075" fmla="*/ 1554716 w 2886602"/>
              <a:gd name="connsiteY4075" fmla="*/ 2484267 h 2643874"/>
              <a:gd name="connsiteX4076" fmla="*/ 1574535 w 2886602"/>
              <a:gd name="connsiteY4076" fmla="*/ 2464411 h 2643874"/>
              <a:gd name="connsiteX4077" fmla="*/ 1554716 w 2886602"/>
              <a:gd name="connsiteY4077" fmla="*/ 2464411 h 2643874"/>
              <a:gd name="connsiteX4078" fmla="*/ 1524987 w 2886602"/>
              <a:gd name="connsiteY4078" fmla="*/ 2454484 h 2643874"/>
              <a:gd name="connsiteX4079" fmla="*/ 1505302 w 2886602"/>
              <a:gd name="connsiteY4079" fmla="*/ 2469436 h 2643874"/>
              <a:gd name="connsiteX4080" fmla="*/ 1480529 w 2886602"/>
              <a:gd name="connsiteY4080" fmla="*/ 2469436 h 2643874"/>
              <a:gd name="connsiteX4081" fmla="*/ 1470619 w 2886602"/>
              <a:gd name="connsiteY4081" fmla="*/ 2484267 h 2643874"/>
              <a:gd name="connsiteX4082" fmla="*/ 1460710 w 2886602"/>
              <a:gd name="connsiteY4082" fmla="*/ 2484267 h 2643874"/>
              <a:gd name="connsiteX4083" fmla="*/ 1455755 w 2886602"/>
              <a:gd name="connsiteY4083" fmla="*/ 2494194 h 2643874"/>
              <a:gd name="connsiteX4084" fmla="*/ 1445846 w 2886602"/>
              <a:gd name="connsiteY4084" fmla="*/ 2494194 h 2643874"/>
              <a:gd name="connsiteX4085" fmla="*/ 1440891 w 2886602"/>
              <a:gd name="connsiteY4085" fmla="*/ 2503999 h 2643874"/>
              <a:gd name="connsiteX4086" fmla="*/ 1421072 w 2886602"/>
              <a:gd name="connsiteY4086" fmla="*/ 2508902 h 2643874"/>
              <a:gd name="connsiteX4087" fmla="*/ 1421072 w 2886602"/>
              <a:gd name="connsiteY4087" fmla="*/ 2513927 h 2643874"/>
              <a:gd name="connsiteX4088" fmla="*/ 1411028 w 2886602"/>
              <a:gd name="connsiteY4088" fmla="*/ 2513927 h 2643874"/>
              <a:gd name="connsiteX4089" fmla="*/ 1411028 w 2886602"/>
              <a:gd name="connsiteY4089" fmla="*/ 2518829 h 2643874"/>
              <a:gd name="connsiteX4090" fmla="*/ 1406074 w 2886602"/>
              <a:gd name="connsiteY4090" fmla="*/ 2513927 h 2643874"/>
              <a:gd name="connsiteX4091" fmla="*/ 1396164 w 2886602"/>
              <a:gd name="connsiteY4091" fmla="*/ 2528757 h 2643874"/>
              <a:gd name="connsiteX4092" fmla="*/ 1356660 w 2886602"/>
              <a:gd name="connsiteY4092" fmla="*/ 2533659 h 2643874"/>
              <a:gd name="connsiteX4093" fmla="*/ 1356660 w 2886602"/>
              <a:gd name="connsiteY4093" fmla="*/ 2543587 h 2643874"/>
              <a:gd name="connsiteX4094" fmla="*/ 1317022 w 2886602"/>
              <a:gd name="connsiteY4094" fmla="*/ 2558540 h 2643874"/>
              <a:gd name="connsiteX4095" fmla="*/ 1307113 w 2886602"/>
              <a:gd name="connsiteY4095" fmla="*/ 2533659 h 2643874"/>
              <a:gd name="connsiteX4096" fmla="*/ 1297203 w 2886602"/>
              <a:gd name="connsiteY4096" fmla="*/ 2548612 h 2643874"/>
              <a:gd name="connsiteX4097" fmla="*/ 1282473 w 2886602"/>
              <a:gd name="connsiteY4097" fmla="*/ 2553515 h 2643874"/>
              <a:gd name="connsiteX4098" fmla="*/ 1262520 w 2886602"/>
              <a:gd name="connsiteY4098" fmla="*/ 2573370 h 2643874"/>
              <a:gd name="connsiteX4099" fmla="*/ 1257699 w 2886602"/>
              <a:gd name="connsiteY4099" fmla="*/ 2578395 h 2643874"/>
              <a:gd name="connsiteX4100" fmla="*/ 1247790 w 2886602"/>
              <a:gd name="connsiteY4100" fmla="*/ 2583297 h 2643874"/>
              <a:gd name="connsiteX4101" fmla="*/ 1223016 w 2886602"/>
              <a:gd name="connsiteY4101" fmla="*/ 2583297 h 2643874"/>
              <a:gd name="connsiteX4102" fmla="*/ 1213107 w 2886602"/>
              <a:gd name="connsiteY4102" fmla="*/ 2598250 h 2643874"/>
              <a:gd name="connsiteX4103" fmla="*/ 1203063 w 2886602"/>
              <a:gd name="connsiteY4103" fmla="*/ 2603153 h 2643874"/>
              <a:gd name="connsiteX4104" fmla="*/ 1094193 w 2886602"/>
              <a:gd name="connsiteY4104" fmla="*/ 2612835 h 2643874"/>
              <a:gd name="connsiteX4105" fmla="*/ 1069420 w 2886602"/>
              <a:gd name="connsiteY4105" fmla="*/ 2608178 h 2643874"/>
              <a:gd name="connsiteX4106" fmla="*/ 1064465 w 2886602"/>
              <a:gd name="connsiteY4106" fmla="*/ 2588323 h 2643874"/>
              <a:gd name="connsiteX4107" fmla="*/ 1094193 w 2886602"/>
              <a:gd name="connsiteY4107" fmla="*/ 2583297 h 2643874"/>
              <a:gd name="connsiteX4108" fmla="*/ 1109057 w 2886602"/>
              <a:gd name="connsiteY4108" fmla="*/ 2568467 h 2643874"/>
              <a:gd name="connsiteX4109" fmla="*/ 1138786 w 2886602"/>
              <a:gd name="connsiteY4109" fmla="*/ 2578395 h 2643874"/>
              <a:gd name="connsiteX4110" fmla="*/ 1133831 w 2886602"/>
              <a:gd name="connsiteY4110" fmla="*/ 2548612 h 2643874"/>
              <a:gd name="connsiteX4111" fmla="*/ 1064465 w 2886602"/>
              <a:gd name="connsiteY4111" fmla="*/ 2573370 h 2643874"/>
              <a:gd name="connsiteX4112" fmla="*/ 985189 w 2886602"/>
              <a:gd name="connsiteY4112" fmla="*/ 2573370 h 2643874"/>
              <a:gd name="connsiteX4113" fmla="*/ 970325 w 2886602"/>
              <a:gd name="connsiteY4113" fmla="*/ 2563442 h 2643874"/>
              <a:gd name="connsiteX4114" fmla="*/ 940596 w 2886602"/>
              <a:gd name="connsiteY4114" fmla="*/ 2583297 h 2643874"/>
              <a:gd name="connsiteX4115" fmla="*/ 935642 w 2886602"/>
              <a:gd name="connsiteY4115" fmla="*/ 2568467 h 2643874"/>
              <a:gd name="connsiteX4116" fmla="*/ 901092 w 2886602"/>
              <a:gd name="connsiteY4116" fmla="*/ 2553515 h 2643874"/>
              <a:gd name="connsiteX4117" fmla="*/ 901092 w 2886602"/>
              <a:gd name="connsiteY4117" fmla="*/ 2538685 h 2643874"/>
              <a:gd name="connsiteX4118" fmla="*/ 866409 w 2886602"/>
              <a:gd name="connsiteY4118" fmla="*/ 2538685 h 2643874"/>
              <a:gd name="connsiteX4119" fmla="*/ 846590 w 2886602"/>
              <a:gd name="connsiteY4119" fmla="*/ 2543587 h 2643874"/>
              <a:gd name="connsiteX4120" fmla="*/ 841636 w 2886602"/>
              <a:gd name="connsiteY4120" fmla="*/ 2548612 h 2643874"/>
              <a:gd name="connsiteX4121" fmla="*/ 836547 w 2886602"/>
              <a:gd name="connsiteY4121" fmla="*/ 2543587 h 2643874"/>
              <a:gd name="connsiteX4122" fmla="*/ 831592 w 2886602"/>
              <a:gd name="connsiteY4122" fmla="*/ 2548612 h 2643874"/>
              <a:gd name="connsiteX4123" fmla="*/ 772269 w 2886602"/>
              <a:gd name="connsiteY4123" fmla="*/ 2573370 h 2643874"/>
              <a:gd name="connsiteX4124" fmla="*/ 747496 w 2886602"/>
              <a:gd name="connsiteY4124" fmla="*/ 2568467 h 2643874"/>
              <a:gd name="connsiteX4125" fmla="*/ 742541 w 2886602"/>
              <a:gd name="connsiteY4125" fmla="*/ 2573370 h 2643874"/>
              <a:gd name="connsiteX4126" fmla="*/ 712813 w 2886602"/>
              <a:gd name="connsiteY4126" fmla="*/ 2578395 h 2643874"/>
              <a:gd name="connsiteX4127" fmla="*/ 693128 w 2886602"/>
              <a:gd name="connsiteY4127" fmla="*/ 2583297 h 2643874"/>
              <a:gd name="connsiteX4128" fmla="*/ 688173 w 2886602"/>
              <a:gd name="connsiteY4128" fmla="*/ 2578395 h 2643874"/>
              <a:gd name="connsiteX4129" fmla="*/ 663131 w 2886602"/>
              <a:gd name="connsiteY4129" fmla="*/ 2588323 h 2643874"/>
              <a:gd name="connsiteX4130" fmla="*/ 638625 w 2886602"/>
              <a:gd name="connsiteY4130" fmla="*/ 2588323 h 2643874"/>
              <a:gd name="connsiteX4131" fmla="*/ 598854 w 2886602"/>
              <a:gd name="connsiteY4131" fmla="*/ 2588323 h 2643874"/>
              <a:gd name="connsiteX4132" fmla="*/ 668354 w 2886602"/>
              <a:gd name="connsiteY4132" fmla="*/ 2543587 h 2643874"/>
              <a:gd name="connsiteX4133" fmla="*/ 658177 w 2886602"/>
              <a:gd name="connsiteY4133" fmla="*/ 2533659 h 2643874"/>
              <a:gd name="connsiteX4134" fmla="*/ 638625 w 2886602"/>
              <a:gd name="connsiteY4134" fmla="*/ 2528757 h 2643874"/>
              <a:gd name="connsiteX4135" fmla="*/ 633671 w 2886602"/>
              <a:gd name="connsiteY4135" fmla="*/ 2513927 h 2643874"/>
              <a:gd name="connsiteX4136" fmla="*/ 613718 w 2886602"/>
              <a:gd name="connsiteY4136" fmla="*/ 2503999 h 2643874"/>
              <a:gd name="connsiteX4137" fmla="*/ 628716 w 2886602"/>
              <a:gd name="connsiteY4137" fmla="*/ 2494194 h 2643874"/>
              <a:gd name="connsiteX4138" fmla="*/ 633671 w 2886602"/>
              <a:gd name="connsiteY4138" fmla="*/ 2494194 h 2643874"/>
              <a:gd name="connsiteX4139" fmla="*/ 697948 w 2886602"/>
              <a:gd name="connsiteY4139" fmla="*/ 2498974 h 2643874"/>
              <a:gd name="connsiteX4140" fmla="*/ 668354 w 2886602"/>
              <a:gd name="connsiteY4140" fmla="*/ 2494194 h 2643874"/>
              <a:gd name="connsiteX4141" fmla="*/ 663131 w 2886602"/>
              <a:gd name="connsiteY4141" fmla="*/ 2489292 h 2643874"/>
              <a:gd name="connsiteX4142" fmla="*/ 633671 w 2886602"/>
              <a:gd name="connsiteY4142" fmla="*/ 2494194 h 2643874"/>
              <a:gd name="connsiteX4143" fmla="*/ 633671 w 2886602"/>
              <a:gd name="connsiteY4143" fmla="*/ 2469436 h 2643874"/>
              <a:gd name="connsiteX4144" fmla="*/ 623627 w 2886602"/>
              <a:gd name="connsiteY4144" fmla="*/ 2484267 h 2643874"/>
              <a:gd name="connsiteX4145" fmla="*/ 608763 w 2886602"/>
              <a:gd name="connsiteY4145" fmla="*/ 2503999 h 2643874"/>
              <a:gd name="connsiteX4146" fmla="*/ 588944 w 2886602"/>
              <a:gd name="connsiteY4146" fmla="*/ 2513927 h 2643874"/>
              <a:gd name="connsiteX4147" fmla="*/ 579035 w 2886602"/>
              <a:gd name="connsiteY4147" fmla="*/ 2489292 h 2643874"/>
              <a:gd name="connsiteX4148" fmla="*/ 559350 w 2886602"/>
              <a:gd name="connsiteY4148" fmla="*/ 2503999 h 2643874"/>
              <a:gd name="connsiteX4149" fmla="*/ 549440 w 2886602"/>
              <a:gd name="connsiteY4149" fmla="*/ 2533659 h 2643874"/>
              <a:gd name="connsiteX4150" fmla="*/ 544485 w 2886602"/>
              <a:gd name="connsiteY4150" fmla="*/ 2533659 h 2643874"/>
              <a:gd name="connsiteX4151" fmla="*/ 494938 w 2886602"/>
              <a:gd name="connsiteY4151" fmla="*/ 2533659 h 2643874"/>
              <a:gd name="connsiteX4152" fmla="*/ 485029 w 2886602"/>
              <a:gd name="connsiteY4152" fmla="*/ 2548612 h 2643874"/>
              <a:gd name="connsiteX4153" fmla="*/ 430393 w 2886602"/>
              <a:gd name="connsiteY4153" fmla="*/ 2553515 h 2643874"/>
              <a:gd name="connsiteX4154" fmla="*/ 425438 w 2886602"/>
              <a:gd name="connsiteY4154" fmla="*/ 2538685 h 2643874"/>
              <a:gd name="connsiteX4155" fmla="*/ 385934 w 2886602"/>
              <a:gd name="connsiteY4155" fmla="*/ 2543587 h 2643874"/>
              <a:gd name="connsiteX4156" fmla="*/ 371070 w 2886602"/>
              <a:gd name="connsiteY4156" fmla="*/ 2538685 h 2643874"/>
              <a:gd name="connsiteX4157" fmla="*/ 366115 w 2886602"/>
              <a:gd name="connsiteY4157" fmla="*/ 2533659 h 2643874"/>
              <a:gd name="connsiteX4158" fmla="*/ 326477 w 2886602"/>
              <a:gd name="connsiteY4158" fmla="*/ 2513927 h 2643874"/>
              <a:gd name="connsiteX4159" fmla="*/ 356205 w 2886602"/>
              <a:gd name="connsiteY4159" fmla="*/ 2513927 h 2643874"/>
              <a:gd name="connsiteX4160" fmla="*/ 380979 w 2886602"/>
              <a:gd name="connsiteY4160" fmla="*/ 2518829 h 2643874"/>
              <a:gd name="connsiteX4161" fmla="*/ 450212 w 2886602"/>
              <a:gd name="connsiteY4161" fmla="*/ 2508902 h 2643874"/>
              <a:gd name="connsiteX4162" fmla="*/ 465076 w 2886602"/>
              <a:gd name="connsiteY4162" fmla="*/ 2508902 h 2643874"/>
              <a:gd name="connsiteX4163" fmla="*/ 450212 w 2886602"/>
              <a:gd name="connsiteY4163" fmla="*/ 2508902 h 2643874"/>
              <a:gd name="connsiteX4164" fmla="*/ 435347 w 2886602"/>
              <a:gd name="connsiteY4164" fmla="*/ 2494194 h 2643874"/>
              <a:gd name="connsiteX4165" fmla="*/ 410708 w 2886602"/>
              <a:gd name="connsiteY4165" fmla="*/ 2503999 h 2643874"/>
              <a:gd name="connsiteX4166" fmla="*/ 400798 w 2886602"/>
              <a:gd name="connsiteY4166" fmla="*/ 2489292 h 2643874"/>
              <a:gd name="connsiteX4167" fmla="*/ 380979 w 2886602"/>
              <a:gd name="connsiteY4167" fmla="*/ 2494194 h 2643874"/>
              <a:gd name="connsiteX4168" fmla="*/ 385934 w 2886602"/>
              <a:gd name="connsiteY4168" fmla="*/ 2479364 h 2643874"/>
              <a:gd name="connsiteX4169" fmla="*/ 366115 w 2886602"/>
              <a:gd name="connsiteY4169" fmla="*/ 2459509 h 2643874"/>
              <a:gd name="connsiteX4170" fmla="*/ 385934 w 2886602"/>
              <a:gd name="connsiteY4170" fmla="*/ 2459509 h 2643874"/>
              <a:gd name="connsiteX4171" fmla="*/ 366115 w 2886602"/>
              <a:gd name="connsiteY4171" fmla="*/ 2454484 h 2643874"/>
              <a:gd name="connsiteX4172" fmla="*/ 356205 w 2886602"/>
              <a:gd name="connsiteY4172" fmla="*/ 2464411 h 2643874"/>
              <a:gd name="connsiteX4173" fmla="*/ 341475 w 2886602"/>
              <a:gd name="connsiteY4173" fmla="*/ 2474339 h 2643874"/>
              <a:gd name="connsiteX4174" fmla="*/ 336520 w 2886602"/>
              <a:gd name="connsiteY4174" fmla="*/ 2454484 h 2643874"/>
              <a:gd name="connsiteX4175" fmla="*/ 321522 w 2886602"/>
              <a:gd name="connsiteY4175" fmla="*/ 2489292 h 2643874"/>
              <a:gd name="connsiteX4176" fmla="*/ 321522 w 2886602"/>
              <a:gd name="connsiteY4176" fmla="*/ 2469436 h 2643874"/>
              <a:gd name="connsiteX4177" fmla="*/ 301837 w 2886602"/>
              <a:gd name="connsiteY4177" fmla="*/ 2454484 h 2643874"/>
              <a:gd name="connsiteX4178" fmla="*/ 286973 w 2886602"/>
              <a:gd name="connsiteY4178" fmla="*/ 2454484 h 2643874"/>
              <a:gd name="connsiteX4179" fmla="*/ 282018 w 2886602"/>
              <a:gd name="connsiteY4179" fmla="*/ 2449581 h 2643874"/>
              <a:gd name="connsiteX4180" fmla="*/ 262199 w 2886602"/>
              <a:gd name="connsiteY4180" fmla="*/ 2459509 h 2643874"/>
              <a:gd name="connsiteX4181" fmla="*/ 252156 w 2886602"/>
              <a:gd name="connsiteY4181" fmla="*/ 2409871 h 2643874"/>
              <a:gd name="connsiteX4182" fmla="*/ 242247 w 2886602"/>
              <a:gd name="connsiteY4182" fmla="*/ 2419798 h 2643874"/>
              <a:gd name="connsiteX4183" fmla="*/ 207563 w 2886602"/>
              <a:gd name="connsiteY4183" fmla="*/ 2419798 h 2643874"/>
              <a:gd name="connsiteX4184" fmla="*/ 212518 w 2886602"/>
              <a:gd name="connsiteY4184" fmla="*/ 2399943 h 2643874"/>
              <a:gd name="connsiteX4185" fmla="*/ 187878 w 2886602"/>
              <a:gd name="connsiteY4185" fmla="*/ 2409871 h 2643874"/>
              <a:gd name="connsiteX4186" fmla="*/ 187343 w 2886602"/>
              <a:gd name="connsiteY4186" fmla="*/ 2408277 h 2643874"/>
              <a:gd name="connsiteX4187" fmla="*/ 182522 w 2886602"/>
              <a:gd name="connsiteY4187" fmla="*/ 2418083 h 2643874"/>
              <a:gd name="connsiteX4188" fmla="*/ 187477 w 2886602"/>
              <a:gd name="connsiteY4188" fmla="*/ 2422985 h 2643874"/>
              <a:gd name="connsiteX4189" fmla="*/ 192431 w 2886602"/>
              <a:gd name="connsiteY4189" fmla="*/ 2418083 h 2643874"/>
              <a:gd name="connsiteX4190" fmla="*/ 207429 w 2886602"/>
              <a:gd name="connsiteY4190" fmla="*/ 2422985 h 2643874"/>
              <a:gd name="connsiteX4191" fmla="*/ 212384 w 2886602"/>
              <a:gd name="connsiteY4191" fmla="*/ 2427888 h 2643874"/>
              <a:gd name="connsiteX4192" fmla="*/ 227248 w 2886602"/>
              <a:gd name="connsiteY4192" fmla="*/ 2422985 h 2643874"/>
              <a:gd name="connsiteX4193" fmla="*/ 241845 w 2886602"/>
              <a:gd name="connsiteY4193" fmla="*/ 2432913 h 2643874"/>
              <a:gd name="connsiteX4194" fmla="*/ 241711 w 2886602"/>
              <a:gd name="connsiteY4194" fmla="*/ 2433158 h 2643874"/>
              <a:gd name="connsiteX4195" fmla="*/ 241041 w 2886602"/>
              <a:gd name="connsiteY4195" fmla="*/ 2433525 h 2643874"/>
              <a:gd name="connsiteX4196" fmla="*/ 227248 w 2886602"/>
              <a:gd name="connsiteY4196" fmla="*/ 2447743 h 2643874"/>
              <a:gd name="connsiteX4197" fmla="*/ 222294 w 2886602"/>
              <a:gd name="connsiteY4197" fmla="*/ 2437815 h 2643874"/>
              <a:gd name="connsiteX4198" fmla="*/ 217339 w 2886602"/>
              <a:gd name="connsiteY4198" fmla="*/ 2442840 h 2643874"/>
              <a:gd name="connsiteX4199" fmla="*/ 212384 w 2886602"/>
              <a:gd name="connsiteY4199" fmla="*/ 2437815 h 2643874"/>
              <a:gd name="connsiteX4200" fmla="*/ 177567 w 2886602"/>
              <a:gd name="connsiteY4200" fmla="*/ 2427888 h 2643874"/>
              <a:gd name="connsiteX4201" fmla="*/ 162703 w 2886602"/>
              <a:gd name="connsiteY4201" fmla="*/ 2427888 h 2643874"/>
              <a:gd name="connsiteX4202" fmla="*/ 143018 w 2886602"/>
              <a:gd name="connsiteY4202" fmla="*/ 2447743 h 2643874"/>
              <a:gd name="connsiteX4203" fmla="*/ 152793 w 2886602"/>
              <a:gd name="connsiteY4203" fmla="*/ 2427888 h 2643874"/>
              <a:gd name="connsiteX4204" fmla="*/ 152793 w 2886602"/>
              <a:gd name="connsiteY4204" fmla="*/ 2398227 h 2643874"/>
              <a:gd name="connsiteX4205" fmla="*/ 187343 w 2886602"/>
              <a:gd name="connsiteY4205" fmla="*/ 2408155 h 2643874"/>
              <a:gd name="connsiteX4206" fmla="*/ 177969 w 2886602"/>
              <a:gd name="connsiteY4206" fmla="*/ 2399943 h 2643874"/>
              <a:gd name="connsiteX4207" fmla="*/ 177969 w 2886602"/>
              <a:gd name="connsiteY4207" fmla="*/ 2380088 h 2643874"/>
              <a:gd name="connsiteX4208" fmla="*/ 227382 w 2886602"/>
              <a:gd name="connsiteY4208" fmla="*/ 2385236 h 2643874"/>
              <a:gd name="connsiteX4209" fmla="*/ 202609 w 2886602"/>
              <a:gd name="connsiteY4209" fmla="*/ 2350550 h 2643874"/>
              <a:gd name="connsiteX4210" fmla="*/ 182924 w 2886602"/>
              <a:gd name="connsiteY4210" fmla="*/ 2345648 h 2643874"/>
              <a:gd name="connsiteX4211" fmla="*/ 153195 w 2886602"/>
              <a:gd name="connsiteY4211" fmla="*/ 2350550 h 2643874"/>
              <a:gd name="connsiteX4212" fmla="*/ 153195 w 2886602"/>
              <a:gd name="connsiteY4212" fmla="*/ 2325793 h 2643874"/>
              <a:gd name="connsiteX4213" fmla="*/ 123467 w 2886602"/>
              <a:gd name="connsiteY4213" fmla="*/ 2310840 h 2643874"/>
              <a:gd name="connsiteX4214" fmla="*/ 103648 w 2886602"/>
              <a:gd name="connsiteY4214" fmla="*/ 2281057 h 2643874"/>
              <a:gd name="connsiteX4215" fmla="*/ 88650 w 2886602"/>
              <a:gd name="connsiteY4215" fmla="*/ 2256544 h 2643874"/>
              <a:gd name="connsiteX4216" fmla="*/ 68831 w 2886602"/>
              <a:gd name="connsiteY4216" fmla="*/ 2256544 h 2643874"/>
              <a:gd name="connsiteX4217" fmla="*/ 73786 w 2886602"/>
              <a:gd name="connsiteY4217" fmla="*/ 2206906 h 2643874"/>
              <a:gd name="connsiteX4218" fmla="*/ 93604 w 2886602"/>
              <a:gd name="connsiteY4218" fmla="*/ 2231664 h 2643874"/>
              <a:gd name="connsiteX4219" fmla="*/ 103648 w 2886602"/>
              <a:gd name="connsiteY4219" fmla="*/ 2231664 h 2643874"/>
              <a:gd name="connsiteX4220" fmla="*/ 103648 w 2886602"/>
              <a:gd name="connsiteY4220" fmla="*/ 2241592 h 2643874"/>
              <a:gd name="connsiteX4221" fmla="*/ 133376 w 2886602"/>
              <a:gd name="connsiteY4221" fmla="*/ 2261447 h 2643874"/>
              <a:gd name="connsiteX4222" fmla="*/ 118512 w 2886602"/>
              <a:gd name="connsiteY4222" fmla="*/ 2236689 h 2643874"/>
              <a:gd name="connsiteX4223" fmla="*/ 98559 w 2886602"/>
              <a:gd name="connsiteY4223" fmla="*/ 2216834 h 2643874"/>
              <a:gd name="connsiteX4224" fmla="*/ 98559 w 2886602"/>
              <a:gd name="connsiteY4224" fmla="*/ 2191954 h 2643874"/>
              <a:gd name="connsiteX4225" fmla="*/ 73786 w 2886602"/>
              <a:gd name="connsiteY4225" fmla="*/ 2201881 h 2643874"/>
              <a:gd name="connsiteX4226" fmla="*/ 73786 w 2886602"/>
              <a:gd name="connsiteY4226" fmla="*/ 2187051 h 2643874"/>
              <a:gd name="connsiteX4227" fmla="*/ 54234 w 2886602"/>
              <a:gd name="connsiteY4227" fmla="*/ 2172221 h 2643874"/>
              <a:gd name="connsiteX4228" fmla="*/ 49146 w 2886602"/>
              <a:gd name="connsiteY4228" fmla="*/ 2162294 h 2643874"/>
              <a:gd name="connsiteX4229" fmla="*/ 34282 w 2886602"/>
              <a:gd name="connsiteY4229" fmla="*/ 2162294 h 2643874"/>
              <a:gd name="connsiteX4230" fmla="*/ 29327 w 2886602"/>
              <a:gd name="connsiteY4230" fmla="*/ 2152366 h 2643874"/>
              <a:gd name="connsiteX4231" fmla="*/ 4553 w 2886602"/>
              <a:gd name="connsiteY4231" fmla="*/ 2137413 h 2643874"/>
              <a:gd name="connsiteX4232" fmla="*/ 0 w 2886602"/>
              <a:gd name="connsiteY4232" fmla="*/ 2119396 h 2643874"/>
              <a:gd name="connsiteX4233" fmla="*/ 0 w 2886602"/>
              <a:gd name="connsiteY4233" fmla="*/ 2063263 h 2643874"/>
              <a:gd name="connsiteX4234" fmla="*/ 19417 w 2886602"/>
              <a:gd name="connsiteY4234" fmla="*/ 2068165 h 2643874"/>
              <a:gd name="connsiteX4235" fmla="*/ 34282 w 2886602"/>
              <a:gd name="connsiteY4235" fmla="*/ 2043407 h 2643874"/>
              <a:gd name="connsiteX4236" fmla="*/ 24372 w 2886602"/>
              <a:gd name="connsiteY4236" fmla="*/ 2023552 h 2643874"/>
              <a:gd name="connsiteX4237" fmla="*/ 9508 w 2886602"/>
              <a:gd name="connsiteY4237" fmla="*/ 2023552 h 2643874"/>
              <a:gd name="connsiteX4238" fmla="*/ 0 w 2886602"/>
              <a:gd name="connsiteY4238" fmla="*/ 1999162 h 2643874"/>
              <a:gd name="connsiteX4239" fmla="*/ 0 w 2886602"/>
              <a:gd name="connsiteY4239" fmla="*/ 1955652 h 2643874"/>
              <a:gd name="connsiteX4240" fmla="*/ 9508 w 2886602"/>
              <a:gd name="connsiteY4240" fmla="*/ 1959207 h 2643874"/>
              <a:gd name="connsiteX4241" fmla="*/ 14463 w 2886602"/>
              <a:gd name="connsiteY4241" fmla="*/ 1974159 h 2643874"/>
              <a:gd name="connsiteX4242" fmla="*/ 39236 w 2886602"/>
              <a:gd name="connsiteY4242" fmla="*/ 1988990 h 2643874"/>
              <a:gd name="connsiteX4243" fmla="*/ 34282 w 2886602"/>
              <a:gd name="connsiteY4243" fmla="*/ 2008600 h 2643874"/>
              <a:gd name="connsiteX4244" fmla="*/ 49146 w 2886602"/>
              <a:gd name="connsiteY4244" fmla="*/ 2033480 h 2643874"/>
              <a:gd name="connsiteX4245" fmla="*/ 59189 w 2886602"/>
              <a:gd name="connsiteY4245" fmla="*/ 2033480 h 2643874"/>
              <a:gd name="connsiteX4246" fmla="*/ 63876 w 2886602"/>
              <a:gd name="connsiteY4246" fmla="*/ 2048310 h 2643874"/>
              <a:gd name="connsiteX4247" fmla="*/ 73786 w 2886602"/>
              <a:gd name="connsiteY4247" fmla="*/ 2063263 h 2643874"/>
              <a:gd name="connsiteX4248" fmla="*/ 49146 w 2886602"/>
              <a:gd name="connsiteY4248" fmla="*/ 2053335 h 2643874"/>
              <a:gd name="connsiteX4249" fmla="*/ 68831 w 2886602"/>
              <a:gd name="connsiteY4249" fmla="*/ 2102850 h 2643874"/>
              <a:gd name="connsiteX4250" fmla="*/ 68831 w 2886602"/>
              <a:gd name="connsiteY4250" fmla="*/ 2112778 h 2643874"/>
              <a:gd name="connsiteX4251" fmla="*/ 78740 w 2886602"/>
              <a:gd name="connsiteY4251" fmla="*/ 2117803 h 2643874"/>
              <a:gd name="connsiteX4252" fmla="*/ 83695 w 2886602"/>
              <a:gd name="connsiteY4252" fmla="*/ 2132633 h 2643874"/>
              <a:gd name="connsiteX4253" fmla="*/ 93604 w 2886602"/>
              <a:gd name="connsiteY4253" fmla="*/ 2142438 h 2643874"/>
              <a:gd name="connsiteX4254" fmla="*/ 118512 w 2886602"/>
              <a:gd name="connsiteY4254" fmla="*/ 2147341 h 2643874"/>
              <a:gd name="connsiteX4255" fmla="*/ 118512 w 2886602"/>
              <a:gd name="connsiteY4255" fmla="*/ 2157268 h 2643874"/>
              <a:gd name="connsiteX4256" fmla="*/ 143286 w 2886602"/>
              <a:gd name="connsiteY4256" fmla="*/ 2162294 h 2643874"/>
              <a:gd name="connsiteX4257" fmla="*/ 143286 w 2886602"/>
              <a:gd name="connsiteY4257" fmla="*/ 2172221 h 2643874"/>
              <a:gd name="connsiteX4258" fmla="*/ 153195 w 2886602"/>
              <a:gd name="connsiteY4258" fmla="*/ 2172221 h 2643874"/>
              <a:gd name="connsiteX4259" fmla="*/ 158150 w 2886602"/>
              <a:gd name="connsiteY4259" fmla="*/ 2182026 h 2643874"/>
              <a:gd name="connsiteX4260" fmla="*/ 182924 w 2886602"/>
              <a:gd name="connsiteY4260" fmla="*/ 2187051 h 2643874"/>
              <a:gd name="connsiteX4261" fmla="*/ 182924 w 2886602"/>
              <a:gd name="connsiteY4261" fmla="*/ 2201881 h 2643874"/>
              <a:gd name="connsiteX4262" fmla="*/ 197788 w 2886602"/>
              <a:gd name="connsiteY4262" fmla="*/ 2206906 h 2643874"/>
              <a:gd name="connsiteX4263" fmla="*/ 212518 w 2886602"/>
              <a:gd name="connsiteY4263" fmla="*/ 2206906 h 2643874"/>
              <a:gd name="connsiteX4264" fmla="*/ 217473 w 2886602"/>
              <a:gd name="connsiteY4264" fmla="*/ 2201881 h 2643874"/>
              <a:gd name="connsiteX4265" fmla="*/ 242247 w 2886602"/>
              <a:gd name="connsiteY4265" fmla="*/ 2201881 h 2643874"/>
              <a:gd name="connsiteX4266" fmla="*/ 247201 w 2886602"/>
              <a:gd name="connsiteY4266" fmla="*/ 2221737 h 2643874"/>
              <a:gd name="connsiteX4267" fmla="*/ 267154 w 2886602"/>
              <a:gd name="connsiteY4267" fmla="*/ 2241592 h 2643874"/>
              <a:gd name="connsiteX4268" fmla="*/ 336520 w 2886602"/>
              <a:gd name="connsiteY4268" fmla="*/ 2241592 h 2643874"/>
              <a:gd name="connsiteX4269" fmla="*/ 366115 w 2886602"/>
              <a:gd name="connsiteY4269" fmla="*/ 2256544 h 2643874"/>
              <a:gd name="connsiteX4270" fmla="*/ 366115 w 2886602"/>
              <a:gd name="connsiteY4270" fmla="*/ 2231664 h 2643874"/>
              <a:gd name="connsiteX4271" fmla="*/ 371070 w 2886602"/>
              <a:gd name="connsiteY4271" fmla="*/ 2221737 h 2643874"/>
              <a:gd name="connsiteX4272" fmla="*/ 351251 w 2886602"/>
              <a:gd name="connsiteY4272" fmla="*/ 2196979 h 2643874"/>
              <a:gd name="connsiteX4273" fmla="*/ 321522 w 2886602"/>
              <a:gd name="connsiteY4273" fmla="*/ 2206906 h 2643874"/>
              <a:gd name="connsiteX4274" fmla="*/ 331432 w 2886602"/>
              <a:gd name="connsiteY4274" fmla="*/ 2162294 h 2643874"/>
              <a:gd name="connsiteX4275" fmla="*/ 376024 w 2886602"/>
              <a:gd name="connsiteY4275" fmla="*/ 2162294 h 2643874"/>
              <a:gd name="connsiteX4276" fmla="*/ 376024 w 2886602"/>
              <a:gd name="connsiteY4276" fmla="*/ 2182026 h 2643874"/>
              <a:gd name="connsiteX4277" fmla="*/ 405753 w 2886602"/>
              <a:gd name="connsiteY4277" fmla="*/ 2191954 h 2643874"/>
              <a:gd name="connsiteX4278" fmla="*/ 390889 w 2886602"/>
              <a:gd name="connsiteY4278" fmla="*/ 2093046 h 2643874"/>
              <a:gd name="connsiteX4279" fmla="*/ 376024 w 2886602"/>
              <a:gd name="connsiteY4279" fmla="*/ 2048310 h 2643874"/>
              <a:gd name="connsiteX4280" fmla="*/ 385934 w 2886602"/>
              <a:gd name="connsiteY4280" fmla="*/ 2033480 h 2643874"/>
              <a:gd name="connsiteX4281" fmla="*/ 405753 w 2886602"/>
              <a:gd name="connsiteY4281" fmla="*/ 2023552 h 2643874"/>
              <a:gd name="connsiteX4282" fmla="*/ 400798 w 2886602"/>
              <a:gd name="connsiteY4282" fmla="*/ 2053335 h 2643874"/>
              <a:gd name="connsiteX4283" fmla="*/ 405753 w 2886602"/>
              <a:gd name="connsiteY4283" fmla="*/ 2093046 h 2643874"/>
              <a:gd name="connsiteX4284" fmla="*/ 420751 w 2886602"/>
              <a:gd name="connsiteY4284" fmla="*/ 2088020 h 2643874"/>
              <a:gd name="connsiteX4285" fmla="*/ 425438 w 2886602"/>
              <a:gd name="connsiteY4285" fmla="*/ 2033480 h 2643874"/>
              <a:gd name="connsiteX4286" fmla="*/ 430393 w 2886602"/>
              <a:gd name="connsiteY4286" fmla="*/ 2043407 h 2643874"/>
              <a:gd name="connsiteX4287" fmla="*/ 445257 w 2886602"/>
              <a:gd name="connsiteY4287" fmla="*/ 2063263 h 2643874"/>
              <a:gd name="connsiteX4288" fmla="*/ 445257 w 2886602"/>
              <a:gd name="connsiteY4288" fmla="*/ 2083118 h 2643874"/>
              <a:gd name="connsiteX4289" fmla="*/ 430393 w 2886602"/>
              <a:gd name="connsiteY4289" fmla="*/ 2097948 h 2643874"/>
              <a:gd name="connsiteX4290" fmla="*/ 435347 w 2886602"/>
              <a:gd name="connsiteY4290" fmla="*/ 2152366 h 2643874"/>
              <a:gd name="connsiteX4291" fmla="*/ 445257 w 2886602"/>
              <a:gd name="connsiteY4291" fmla="*/ 2162294 h 2643874"/>
              <a:gd name="connsiteX4292" fmla="*/ 455166 w 2886602"/>
              <a:gd name="connsiteY4292" fmla="*/ 2182026 h 2643874"/>
              <a:gd name="connsiteX4293" fmla="*/ 445257 w 2886602"/>
              <a:gd name="connsiteY4293" fmla="*/ 2216834 h 2643874"/>
              <a:gd name="connsiteX4294" fmla="*/ 450212 w 2886602"/>
              <a:gd name="connsiteY4294" fmla="*/ 2196979 h 2643874"/>
              <a:gd name="connsiteX4295" fmla="*/ 470164 w 2886602"/>
              <a:gd name="connsiteY4295" fmla="*/ 2221737 h 2643874"/>
              <a:gd name="connsiteX4296" fmla="*/ 475119 w 2886602"/>
              <a:gd name="connsiteY4296" fmla="*/ 2196979 h 2643874"/>
              <a:gd name="connsiteX4297" fmla="*/ 489983 w 2886602"/>
              <a:gd name="connsiteY4297" fmla="*/ 2211809 h 2643874"/>
              <a:gd name="connsiteX4298" fmla="*/ 519712 w 2886602"/>
              <a:gd name="connsiteY4298" fmla="*/ 2211809 h 2643874"/>
              <a:gd name="connsiteX4299" fmla="*/ 534576 w 2886602"/>
              <a:gd name="connsiteY4299" fmla="*/ 2201881 h 2643874"/>
              <a:gd name="connsiteX4300" fmla="*/ 534576 w 2886602"/>
              <a:gd name="connsiteY4300" fmla="*/ 2206906 h 2643874"/>
              <a:gd name="connsiteX4301" fmla="*/ 529621 w 2886602"/>
              <a:gd name="connsiteY4301" fmla="*/ 2206906 h 2643874"/>
              <a:gd name="connsiteX4302" fmla="*/ 534576 w 2886602"/>
              <a:gd name="connsiteY4302" fmla="*/ 2206906 h 2643874"/>
              <a:gd name="connsiteX4303" fmla="*/ 569125 w 2886602"/>
              <a:gd name="connsiteY4303" fmla="*/ 2206906 h 2643874"/>
              <a:gd name="connsiteX4304" fmla="*/ 554395 w 2886602"/>
              <a:gd name="connsiteY4304" fmla="*/ 2182026 h 2643874"/>
              <a:gd name="connsiteX4305" fmla="*/ 569125 w 2886602"/>
              <a:gd name="connsiteY4305" fmla="*/ 2196979 h 2643874"/>
              <a:gd name="connsiteX4306" fmla="*/ 593899 w 2886602"/>
              <a:gd name="connsiteY4306" fmla="*/ 2201881 h 2643874"/>
              <a:gd name="connsiteX4307" fmla="*/ 579035 w 2886602"/>
              <a:gd name="connsiteY4307" fmla="*/ 2157268 h 2643874"/>
              <a:gd name="connsiteX4308" fmla="*/ 598854 w 2886602"/>
              <a:gd name="connsiteY4308" fmla="*/ 2172221 h 2643874"/>
              <a:gd name="connsiteX4309" fmla="*/ 603808 w 2886602"/>
              <a:gd name="connsiteY4309" fmla="*/ 2182026 h 2643874"/>
              <a:gd name="connsiteX4310" fmla="*/ 623627 w 2886602"/>
              <a:gd name="connsiteY4310" fmla="*/ 2196979 h 2643874"/>
              <a:gd name="connsiteX4311" fmla="*/ 643312 w 2886602"/>
              <a:gd name="connsiteY4311" fmla="*/ 2177124 h 2643874"/>
              <a:gd name="connsiteX4312" fmla="*/ 663131 w 2886602"/>
              <a:gd name="connsiteY4312" fmla="*/ 2191954 h 2643874"/>
              <a:gd name="connsiteX4313" fmla="*/ 648267 w 2886602"/>
              <a:gd name="connsiteY4313" fmla="*/ 2216834 h 2643874"/>
              <a:gd name="connsiteX4314" fmla="*/ 688173 w 2886602"/>
              <a:gd name="connsiteY4314" fmla="*/ 2206906 h 2643874"/>
              <a:gd name="connsiteX4315" fmla="*/ 683084 w 2886602"/>
              <a:gd name="connsiteY4315" fmla="*/ 2157268 h 2643874"/>
              <a:gd name="connsiteX4316" fmla="*/ 658177 w 2886602"/>
              <a:gd name="connsiteY4316" fmla="*/ 2127731 h 2643874"/>
              <a:gd name="connsiteX4317" fmla="*/ 673041 w 2886602"/>
              <a:gd name="connsiteY4317" fmla="*/ 2122706 h 2643874"/>
              <a:gd name="connsiteX4318" fmla="*/ 653222 w 2886602"/>
              <a:gd name="connsiteY4318" fmla="*/ 2102850 h 2643874"/>
              <a:gd name="connsiteX4319" fmla="*/ 688173 w 2886602"/>
              <a:gd name="connsiteY4319" fmla="*/ 2088020 h 2643874"/>
              <a:gd name="connsiteX4320" fmla="*/ 683084 w 2886602"/>
              <a:gd name="connsiteY4320" fmla="*/ 2068165 h 2643874"/>
              <a:gd name="connsiteX4321" fmla="*/ 693128 w 2886602"/>
              <a:gd name="connsiteY4321" fmla="*/ 2068165 h 2643874"/>
              <a:gd name="connsiteX4322" fmla="*/ 683084 w 2886602"/>
              <a:gd name="connsiteY4322" fmla="*/ 2063263 h 2643874"/>
              <a:gd name="connsiteX4323" fmla="*/ 683084 w 2886602"/>
              <a:gd name="connsiteY4323" fmla="*/ 2008600 h 2643874"/>
              <a:gd name="connsiteX4324" fmla="*/ 668354 w 2886602"/>
              <a:gd name="connsiteY4324" fmla="*/ 1993769 h 2643874"/>
              <a:gd name="connsiteX4325" fmla="*/ 663131 w 2886602"/>
              <a:gd name="connsiteY4325" fmla="*/ 1979062 h 2643874"/>
              <a:gd name="connsiteX4326" fmla="*/ 663131 w 2886602"/>
              <a:gd name="connsiteY4326" fmla="*/ 1969134 h 2643874"/>
              <a:gd name="connsiteX4327" fmla="*/ 673041 w 2886602"/>
              <a:gd name="connsiteY4327" fmla="*/ 1949279 h 2643874"/>
              <a:gd name="connsiteX4328" fmla="*/ 653222 w 2886602"/>
              <a:gd name="connsiteY4328" fmla="*/ 1959207 h 2643874"/>
              <a:gd name="connsiteX4329" fmla="*/ 648267 w 2886602"/>
              <a:gd name="connsiteY4329" fmla="*/ 1939352 h 2643874"/>
              <a:gd name="connsiteX4330" fmla="*/ 658177 w 2886602"/>
              <a:gd name="connsiteY4330" fmla="*/ 1909814 h 2643874"/>
              <a:gd name="connsiteX4331" fmla="*/ 673041 w 2886602"/>
              <a:gd name="connsiteY4331" fmla="*/ 1934449 h 2643874"/>
              <a:gd name="connsiteX4332" fmla="*/ 677995 w 2886602"/>
              <a:gd name="connsiteY4332" fmla="*/ 1904911 h 2643874"/>
              <a:gd name="connsiteX4333" fmla="*/ 677995 w 2886602"/>
              <a:gd name="connsiteY4333" fmla="*/ 1885056 h 2643874"/>
              <a:gd name="connsiteX4334" fmla="*/ 663131 w 2886602"/>
              <a:gd name="connsiteY4334" fmla="*/ 1875128 h 2643874"/>
              <a:gd name="connsiteX4335" fmla="*/ 663131 w 2886602"/>
              <a:gd name="connsiteY4335" fmla="*/ 1860176 h 2643874"/>
              <a:gd name="connsiteX4336" fmla="*/ 673041 w 2886602"/>
              <a:gd name="connsiteY4336" fmla="*/ 1810660 h 2643874"/>
              <a:gd name="connsiteX4337" fmla="*/ 663131 w 2886602"/>
              <a:gd name="connsiteY4337" fmla="*/ 1795708 h 2643874"/>
              <a:gd name="connsiteX4338" fmla="*/ 658177 w 2886602"/>
              <a:gd name="connsiteY4338" fmla="*/ 1775852 h 2643874"/>
              <a:gd name="connsiteX4339" fmla="*/ 658177 w 2886602"/>
              <a:gd name="connsiteY4339" fmla="*/ 1756242 h 2643874"/>
              <a:gd name="connsiteX4340" fmla="*/ 638625 w 2886602"/>
              <a:gd name="connsiteY4340" fmla="*/ 1741412 h 2643874"/>
              <a:gd name="connsiteX4341" fmla="*/ 628716 w 2886602"/>
              <a:gd name="connsiteY4341" fmla="*/ 1800733 h 2643874"/>
              <a:gd name="connsiteX4342" fmla="*/ 618673 w 2886602"/>
              <a:gd name="connsiteY4342" fmla="*/ 1785780 h 2643874"/>
              <a:gd name="connsiteX4343" fmla="*/ 603808 w 2886602"/>
              <a:gd name="connsiteY4343" fmla="*/ 1810660 h 2643874"/>
              <a:gd name="connsiteX4344" fmla="*/ 603808 w 2886602"/>
              <a:gd name="connsiteY4344" fmla="*/ 1795708 h 2643874"/>
              <a:gd name="connsiteX4345" fmla="*/ 598854 w 2886602"/>
              <a:gd name="connsiteY4345" fmla="*/ 1780878 h 2643874"/>
              <a:gd name="connsiteX4346" fmla="*/ 598854 w 2886602"/>
              <a:gd name="connsiteY4346" fmla="*/ 1766170 h 2643874"/>
              <a:gd name="connsiteX4347" fmla="*/ 603808 w 2886602"/>
              <a:gd name="connsiteY4347" fmla="*/ 1780878 h 2643874"/>
              <a:gd name="connsiteX4348" fmla="*/ 613718 w 2886602"/>
              <a:gd name="connsiteY4348" fmla="*/ 1756242 h 2643874"/>
              <a:gd name="connsiteX4349" fmla="*/ 618673 w 2886602"/>
              <a:gd name="connsiteY4349" fmla="*/ 1756242 h 2643874"/>
              <a:gd name="connsiteX4350" fmla="*/ 618673 w 2886602"/>
              <a:gd name="connsiteY4350" fmla="*/ 1746315 h 2643874"/>
              <a:gd name="connsiteX4351" fmla="*/ 623627 w 2886602"/>
              <a:gd name="connsiteY4351" fmla="*/ 1746315 h 2643874"/>
              <a:gd name="connsiteX4352" fmla="*/ 618673 w 2886602"/>
              <a:gd name="connsiteY4352" fmla="*/ 1731485 h 2643874"/>
              <a:gd name="connsiteX4353" fmla="*/ 618673 w 2886602"/>
              <a:gd name="connsiteY4353" fmla="*/ 1731485 h 2643874"/>
              <a:gd name="connsiteX4354" fmla="*/ 593899 w 2886602"/>
              <a:gd name="connsiteY4354" fmla="*/ 1746315 h 2643874"/>
              <a:gd name="connsiteX4355" fmla="*/ 593899 w 2886602"/>
              <a:gd name="connsiteY4355" fmla="*/ 1780878 h 2643874"/>
              <a:gd name="connsiteX4356" fmla="*/ 583989 w 2886602"/>
              <a:gd name="connsiteY4356" fmla="*/ 1800733 h 2643874"/>
              <a:gd name="connsiteX4357" fmla="*/ 574080 w 2886602"/>
              <a:gd name="connsiteY4357" fmla="*/ 1775852 h 2643874"/>
              <a:gd name="connsiteX4358" fmla="*/ 579035 w 2886602"/>
              <a:gd name="connsiteY4358" fmla="*/ 1761145 h 2643874"/>
              <a:gd name="connsiteX4359" fmla="*/ 574080 w 2886602"/>
              <a:gd name="connsiteY4359" fmla="*/ 1775852 h 2643874"/>
              <a:gd name="connsiteX4360" fmla="*/ 574080 w 2886602"/>
              <a:gd name="connsiteY4360" fmla="*/ 1785780 h 2643874"/>
              <a:gd name="connsiteX4361" fmla="*/ 554395 w 2886602"/>
              <a:gd name="connsiteY4361" fmla="*/ 1840321 h 2643874"/>
              <a:gd name="connsiteX4362" fmla="*/ 534576 w 2886602"/>
              <a:gd name="connsiteY4362" fmla="*/ 1835418 h 2643874"/>
              <a:gd name="connsiteX4363" fmla="*/ 544485 w 2886602"/>
              <a:gd name="connsiteY4363" fmla="*/ 1850248 h 2643874"/>
              <a:gd name="connsiteX4364" fmla="*/ 529621 w 2886602"/>
              <a:gd name="connsiteY4364" fmla="*/ 1855273 h 2643874"/>
              <a:gd name="connsiteX4365" fmla="*/ 539531 w 2886602"/>
              <a:gd name="connsiteY4365" fmla="*/ 1934449 h 2643874"/>
              <a:gd name="connsiteX4366" fmla="*/ 524667 w 2886602"/>
              <a:gd name="connsiteY4366" fmla="*/ 1909814 h 2643874"/>
              <a:gd name="connsiteX4367" fmla="*/ 519712 w 2886602"/>
              <a:gd name="connsiteY4367" fmla="*/ 1924521 h 2643874"/>
              <a:gd name="connsiteX4368" fmla="*/ 524667 w 2886602"/>
              <a:gd name="connsiteY4368" fmla="*/ 1939352 h 2643874"/>
              <a:gd name="connsiteX4369" fmla="*/ 559350 w 2886602"/>
              <a:gd name="connsiteY4369" fmla="*/ 1944377 h 2643874"/>
              <a:gd name="connsiteX4370" fmla="*/ 534576 w 2886602"/>
              <a:gd name="connsiteY4370" fmla="*/ 1959207 h 2643874"/>
              <a:gd name="connsiteX4371" fmla="*/ 534576 w 2886602"/>
              <a:gd name="connsiteY4371" fmla="*/ 2003329 h 2643874"/>
              <a:gd name="connsiteX4372" fmla="*/ 534576 w 2886602"/>
              <a:gd name="connsiteY4372" fmla="*/ 2003942 h 2643874"/>
              <a:gd name="connsiteX4373" fmla="*/ 519712 w 2886602"/>
              <a:gd name="connsiteY4373" fmla="*/ 2013870 h 2643874"/>
              <a:gd name="connsiteX4374" fmla="*/ 529621 w 2886602"/>
              <a:gd name="connsiteY4374" fmla="*/ 2038382 h 2643874"/>
              <a:gd name="connsiteX4375" fmla="*/ 499893 w 2886602"/>
              <a:gd name="connsiteY4375" fmla="*/ 2038382 h 2643874"/>
              <a:gd name="connsiteX4376" fmla="*/ 514757 w 2886602"/>
              <a:gd name="connsiteY4376" fmla="*/ 2028455 h 2643874"/>
              <a:gd name="connsiteX4377" fmla="*/ 504848 w 2886602"/>
              <a:gd name="connsiteY4377" fmla="*/ 1993769 h 2643874"/>
              <a:gd name="connsiteX4378" fmla="*/ 519712 w 2886602"/>
              <a:gd name="connsiteY4378" fmla="*/ 1964232 h 2643874"/>
              <a:gd name="connsiteX4379" fmla="*/ 504848 w 2886602"/>
              <a:gd name="connsiteY4379" fmla="*/ 1979062 h 2643874"/>
              <a:gd name="connsiteX4380" fmla="*/ 499893 w 2886602"/>
              <a:gd name="connsiteY4380" fmla="*/ 1974159 h 2643874"/>
              <a:gd name="connsiteX4381" fmla="*/ 489983 w 2886602"/>
              <a:gd name="connsiteY4381" fmla="*/ 1939352 h 2643874"/>
              <a:gd name="connsiteX4382" fmla="*/ 485029 w 2886602"/>
              <a:gd name="connsiteY4382" fmla="*/ 1954304 h 2643874"/>
              <a:gd name="connsiteX4383" fmla="*/ 455166 w 2886602"/>
              <a:gd name="connsiteY4383" fmla="*/ 1964232 h 2643874"/>
              <a:gd name="connsiteX4384" fmla="*/ 465076 w 2886602"/>
              <a:gd name="connsiteY4384" fmla="*/ 1998672 h 2643874"/>
              <a:gd name="connsiteX4385" fmla="*/ 450212 w 2886602"/>
              <a:gd name="connsiteY4385" fmla="*/ 1964232 h 2643874"/>
              <a:gd name="connsiteX4386" fmla="*/ 445257 w 2886602"/>
              <a:gd name="connsiteY4386" fmla="*/ 1974159 h 2643874"/>
              <a:gd name="connsiteX4387" fmla="*/ 420751 w 2886602"/>
              <a:gd name="connsiteY4387" fmla="*/ 1954304 h 2643874"/>
              <a:gd name="connsiteX4388" fmla="*/ 430393 w 2886602"/>
              <a:gd name="connsiteY4388" fmla="*/ 1964232 h 2643874"/>
              <a:gd name="connsiteX4389" fmla="*/ 430393 w 2886602"/>
              <a:gd name="connsiteY4389" fmla="*/ 1998672 h 2643874"/>
              <a:gd name="connsiteX4390" fmla="*/ 420751 w 2886602"/>
              <a:gd name="connsiteY4390" fmla="*/ 1993769 h 2643874"/>
              <a:gd name="connsiteX4391" fmla="*/ 420751 w 2886602"/>
              <a:gd name="connsiteY4391" fmla="*/ 2003942 h 2643874"/>
              <a:gd name="connsiteX4392" fmla="*/ 380979 w 2886602"/>
              <a:gd name="connsiteY4392" fmla="*/ 2018772 h 2643874"/>
              <a:gd name="connsiteX4393" fmla="*/ 366115 w 2886602"/>
              <a:gd name="connsiteY4393" fmla="*/ 1979062 h 2643874"/>
              <a:gd name="connsiteX4394" fmla="*/ 385934 w 2886602"/>
              <a:gd name="connsiteY4394" fmla="*/ 1988990 h 2643874"/>
              <a:gd name="connsiteX4395" fmla="*/ 385934 w 2886602"/>
              <a:gd name="connsiteY4395" fmla="*/ 1964232 h 2643874"/>
              <a:gd name="connsiteX4396" fmla="*/ 371070 w 2886602"/>
              <a:gd name="connsiteY4396" fmla="*/ 1974159 h 2643874"/>
              <a:gd name="connsiteX4397" fmla="*/ 366115 w 2886602"/>
              <a:gd name="connsiteY4397" fmla="*/ 1949279 h 2643874"/>
              <a:gd name="connsiteX4398" fmla="*/ 361160 w 2886602"/>
              <a:gd name="connsiteY4398" fmla="*/ 1944377 h 2643874"/>
              <a:gd name="connsiteX4399" fmla="*/ 351251 w 2886602"/>
              <a:gd name="connsiteY4399" fmla="*/ 1939352 h 2643874"/>
              <a:gd name="connsiteX4400" fmla="*/ 361160 w 2886602"/>
              <a:gd name="connsiteY4400" fmla="*/ 1934449 h 2643874"/>
              <a:gd name="connsiteX4401" fmla="*/ 366115 w 2886602"/>
              <a:gd name="connsiteY4401" fmla="*/ 1894984 h 2643874"/>
              <a:gd name="connsiteX4402" fmla="*/ 380979 w 2886602"/>
              <a:gd name="connsiteY4402" fmla="*/ 1865201 h 2643874"/>
              <a:gd name="connsiteX4403" fmla="*/ 371070 w 2886602"/>
              <a:gd name="connsiteY4403" fmla="*/ 1870103 h 2643874"/>
              <a:gd name="connsiteX4404" fmla="*/ 361160 w 2886602"/>
              <a:gd name="connsiteY4404" fmla="*/ 1850248 h 2643874"/>
              <a:gd name="connsiteX4405" fmla="*/ 361160 w 2886602"/>
              <a:gd name="connsiteY4405" fmla="*/ 1825490 h 2643874"/>
              <a:gd name="connsiteX4406" fmla="*/ 371070 w 2886602"/>
              <a:gd name="connsiteY4406" fmla="*/ 1820588 h 2643874"/>
              <a:gd name="connsiteX4407" fmla="*/ 356205 w 2886602"/>
              <a:gd name="connsiteY4407" fmla="*/ 1810660 h 2643874"/>
              <a:gd name="connsiteX4408" fmla="*/ 361160 w 2886602"/>
              <a:gd name="connsiteY4408" fmla="*/ 1790805 h 2643874"/>
              <a:gd name="connsiteX4409" fmla="*/ 366115 w 2886602"/>
              <a:gd name="connsiteY4409" fmla="*/ 1780878 h 2643874"/>
              <a:gd name="connsiteX4410" fmla="*/ 371070 w 2886602"/>
              <a:gd name="connsiteY4410" fmla="*/ 1785780 h 2643874"/>
              <a:gd name="connsiteX4411" fmla="*/ 390889 w 2886602"/>
              <a:gd name="connsiteY4411" fmla="*/ 1775852 h 2643874"/>
              <a:gd name="connsiteX4412" fmla="*/ 371070 w 2886602"/>
              <a:gd name="connsiteY4412" fmla="*/ 1761145 h 2643874"/>
              <a:gd name="connsiteX4413" fmla="*/ 366115 w 2886602"/>
              <a:gd name="connsiteY4413" fmla="*/ 1736387 h 2643874"/>
              <a:gd name="connsiteX4414" fmla="*/ 351251 w 2886602"/>
              <a:gd name="connsiteY4414" fmla="*/ 1746315 h 2643874"/>
              <a:gd name="connsiteX4415" fmla="*/ 331432 w 2886602"/>
              <a:gd name="connsiteY4415" fmla="*/ 1751340 h 2643874"/>
              <a:gd name="connsiteX4416" fmla="*/ 301837 w 2886602"/>
              <a:gd name="connsiteY4416" fmla="*/ 1736387 h 2643874"/>
              <a:gd name="connsiteX4417" fmla="*/ 272109 w 2886602"/>
              <a:gd name="connsiteY4417" fmla="*/ 1775852 h 2643874"/>
              <a:gd name="connsiteX4418" fmla="*/ 242247 w 2886602"/>
              <a:gd name="connsiteY4418" fmla="*/ 1795708 h 2643874"/>
              <a:gd name="connsiteX4419" fmla="*/ 242247 w 2886602"/>
              <a:gd name="connsiteY4419" fmla="*/ 1820588 h 2643874"/>
              <a:gd name="connsiteX4420" fmla="*/ 247201 w 2886602"/>
              <a:gd name="connsiteY4420" fmla="*/ 1825490 h 2643874"/>
              <a:gd name="connsiteX4421" fmla="*/ 252156 w 2886602"/>
              <a:gd name="connsiteY4421" fmla="*/ 1840321 h 2643874"/>
              <a:gd name="connsiteX4422" fmla="*/ 296883 w 2886602"/>
              <a:gd name="connsiteY4422" fmla="*/ 1885056 h 2643874"/>
              <a:gd name="connsiteX4423" fmla="*/ 301168 w 2886602"/>
              <a:gd name="connsiteY4423" fmla="*/ 1899151 h 2643874"/>
              <a:gd name="connsiteX4424" fmla="*/ 306792 w 2886602"/>
              <a:gd name="connsiteY4424" fmla="*/ 1894003 h 2643874"/>
              <a:gd name="connsiteX4425" fmla="*/ 301837 w 2886602"/>
              <a:gd name="connsiteY4425" fmla="*/ 1899764 h 2643874"/>
              <a:gd name="connsiteX4426" fmla="*/ 321522 w 2886602"/>
              <a:gd name="connsiteY4426" fmla="*/ 1929424 h 2643874"/>
              <a:gd name="connsiteX4427" fmla="*/ 331432 w 2886602"/>
              <a:gd name="connsiteY4427" fmla="*/ 1929424 h 2643874"/>
              <a:gd name="connsiteX4428" fmla="*/ 331432 w 2886602"/>
              <a:gd name="connsiteY4428" fmla="*/ 1939352 h 2643874"/>
              <a:gd name="connsiteX4429" fmla="*/ 346296 w 2886602"/>
              <a:gd name="connsiteY4429" fmla="*/ 1939352 h 2643874"/>
              <a:gd name="connsiteX4430" fmla="*/ 356205 w 2886602"/>
              <a:gd name="connsiteY4430" fmla="*/ 1979062 h 2643874"/>
              <a:gd name="connsiteX4431" fmla="*/ 341475 w 2886602"/>
              <a:gd name="connsiteY4431" fmla="*/ 1974159 h 2643874"/>
              <a:gd name="connsiteX4432" fmla="*/ 341475 w 2886602"/>
              <a:gd name="connsiteY4432" fmla="*/ 1964232 h 2643874"/>
              <a:gd name="connsiteX4433" fmla="*/ 326477 w 2886602"/>
              <a:gd name="connsiteY4433" fmla="*/ 1949279 h 2643874"/>
              <a:gd name="connsiteX4434" fmla="*/ 306792 w 2886602"/>
              <a:gd name="connsiteY4434" fmla="*/ 1949279 h 2643874"/>
              <a:gd name="connsiteX4435" fmla="*/ 296883 w 2886602"/>
              <a:gd name="connsiteY4435" fmla="*/ 1929424 h 2643874"/>
              <a:gd name="connsiteX4436" fmla="*/ 282018 w 2886602"/>
              <a:gd name="connsiteY4436" fmla="*/ 1924521 h 2643874"/>
              <a:gd name="connsiteX4437" fmla="*/ 262199 w 2886602"/>
              <a:gd name="connsiteY4437" fmla="*/ 1899764 h 2643874"/>
              <a:gd name="connsiteX4438" fmla="*/ 242247 w 2886602"/>
              <a:gd name="connsiteY4438" fmla="*/ 1894984 h 2643874"/>
              <a:gd name="connsiteX4439" fmla="*/ 227382 w 2886602"/>
              <a:gd name="connsiteY4439" fmla="*/ 1875128 h 2643874"/>
              <a:gd name="connsiteX4440" fmla="*/ 232337 w 2886602"/>
              <a:gd name="connsiteY4440" fmla="*/ 1865201 h 2643874"/>
              <a:gd name="connsiteX4441" fmla="*/ 227382 w 2886602"/>
              <a:gd name="connsiteY4441" fmla="*/ 1855273 h 2643874"/>
              <a:gd name="connsiteX4442" fmla="*/ 217473 w 2886602"/>
              <a:gd name="connsiteY4442" fmla="*/ 1855273 h 2643874"/>
              <a:gd name="connsiteX4443" fmla="*/ 212518 w 2886602"/>
              <a:gd name="connsiteY4443" fmla="*/ 1840321 h 2643874"/>
              <a:gd name="connsiteX4444" fmla="*/ 212518 w 2886602"/>
              <a:gd name="connsiteY4444" fmla="*/ 1830516 h 2643874"/>
              <a:gd name="connsiteX4445" fmla="*/ 197788 w 2886602"/>
              <a:gd name="connsiteY4445" fmla="*/ 1840321 h 2643874"/>
              <a:gd name="connsiteX4446" fmla="*/ 212518 w 2886602"/>
              <a:gd name="connsiteY4446" fmla="*/ 1885056 h 2643874"/>
              <a:gd name="connsiteX4447" fmla="*/ 192833 w 2886602"/>
              <a:gd name="connsiteY4447" fmla="*/ 1855273 h 2643874"/>
              <a:gd name="connsiteX4448" fmla="*/ 163105 w 2886602"/>
              <a:gd name="connsiteY4448" fmla="*/ 1855273 h 2643874"/>
              <a:gd name="connsiteX4449" fmla="*/ 168059 w 2886602"/>
              <a:gd name="connsiteY4449" fmla="*/ 1889959 h 2643874"/>
              <a:gd name="connsiteX4450" fmla="*/ 182924 w 2886602"/>
              <a:gd name="connsiteY4450" fmla="*/ 1909814 h 2643874"/>
              <a:gd name="connsiteX4451" fmla="*/ 197788 w 2886602"/>
              <a:gd name="connsiteY4451" fmla="*/ 1924521 h 2643874"/>
              <a:gd name="connsiteX4452" fmla="*/ 217473 w 2886602"/>
              <a:gd name="connsiteY4452" fmla="*/ 1944377 h 2643874"/>
              <a:gd name="connsiteX4453" fmla="*/ 237292 w 2886602"/>
              <a:gd name="connsiteY4453" fmla="*/ 1959207 h 2643874"/>
              <a:gd name="connsiteX4454" fmla="*/ 192833 w 2886602"/>
              <a:gd name="connsiteY4454" fmla="*/ 1949279 h 2643874"/>
              <a:gd name="connsiteX4455" fmla="*/ 192833 w 2886602"/>
              <a:gd name="connsiteY4455" fmla="*/ 1939352 h 2643874"/>
              <a:gd name="connsiteX4456" fmla="*/ 158150 w 2886602"/>
              <a:gd name="connsiteY4456" fmla="*/ 1899764 h 2643874"/>
              <a:gd name="connsiteX4457" fmla="*/ 128422 w 2886602"/>
              <a:gd name="connsiteY4457" fmla="*/ 1904911 h 2643874"/>
              <a:gd name="connsiteX4458" fmla="*/ 138331 w 2886602"/>
              <a:gd name="connsiteY4458" fmla="*/ 1885056 h 2643874"/>
              <a:gd name="connsiteX4459" fmla="*/ 88650 w 2886602"/>
              <a:gd name="connsiteY4459" fmla="*/ 1790805 h 2643874"/>
              <a:gd name="connsiteX4460" fmla="*/ 78740 w 2886602"/>
              <a:gd name="connsiteY4460" fmla="*/ 1775852 h 2643874"/>
              <a:gd name="connsiteX4461" fmla="*/ 73786 w 2886602"/>
              <a:gd name="connsiteY4461" fmla="*/ 1805635 h 2643874"/>
              <a:gd name="connsiteX4462" fmla="*/ 39236 w 2886602"/>
              <a:gd name="connsiteY4462" fmla="*/ 1771073 h 2643874"/>
              <a:gd name="connsiteX4463" fmla="*/ 19417 w 2886602"/>
              <a:gd name="connsiteY4463" fmla="*/ 1766170 h 2643874"/>
              <a:gd name="connsiteX4464" fmla="*/ 19417 w 2886602"/>
              <a:gd name="connsiteY4464" fmla="*/ 1731485 h 2643874"/>
              <a:gd name="connsiteX4465" fmla="*/ 14463 w 2886602"/>
              <a:gd name="connsiteY4465" fmla="*/ 1726460 h 2643874"/>
              <a:gd name="connsiteX4466" fmla="*/ 14463 w 2886602"/>
              <a:gd name="connsiteY4466" fmla="*/ 1711629 h 2643874"/>
              <a:gd name="connsiteX4467" fmla="*/ 9508 w 2886602"/>
              <a:gd name="connsiteY4467" fmla="*/ 1701702 h 2643874"/>
              <a:gd name="connsiteX4468" fmla="*/ 4553 w 2886602"/>
              <a:gd name="connsiteY4468" fmla="*/ 1696677 h 2643874"/>
              <a:gd name="connsiteX4469" fmla="*/ 0 w 2886602"/>
              <a:gd name="connsiteY4469" fmla="*/ 1680989 h 2643874"/>
              <a:gd name="connsiteX4470" fmla="*/ 0 w 2886602"/>
              <a:gd name="connsiteY4470" fmla="*/ 1625100 h 2643874"/>
              <a:gd name="connsiteX4471" fmla="*/ 0 w 2886602"/>
              <a:gd name="connsiteY4471" fmla="*/ 1399707 h 2643874"/>
              <a:gd name="connsiteX4472" fmla="*/ 14463 w 2886602"/>
              <a:gd name="connsiteY4472" fmla="*/ 1399707 h 2643874"/>
              <a:gd name="connsiteX4473" fmla="*/ 19417 w 2886602"/>
              <a:gd name="connsiteY4473" fmla="*/ 1369924 h 2643874"/>
              <a:gd name="connsiteX4474" fmla="*/ 4553 w 2886602"/>
              <a:gd name="connsiteY4474" fmla="*/ 1369924 h 2643874"/>
              <a:gd name="connsiteX4475" fmla="*/ 0 w 2886602"/>
              <a:gd name="connsiteY4475" fmla="*/ 1382058 h 2643874"/>
              <a:gd name="connsiteX4476" fmla="*/ 0 w 2886602"/>
              <a:gd name="connsiteY4476" fmla="*/ 1186692 h 2643874"/>
              <a:gd name="connsiteX4477" fmla="*/ 24372 w 2886602"/>
              <a:gd name="connsiteY4477" fmla="*/ 1186692 h 2643874"/>
              <a:gd name="connsiteX4478" fmla="*/ 29327 w 2886602"/>
              <a:gd name="connsiteY4478" fmla="*/ 1166837 h 2643874"/>
              <a:gd name="connsiteX4479" fmla="*/ 39236 w 2886602"/>
              <a:gd name="connsiteY4479" fmla="*/ 1161934 h 2643874"/>
              <a:gd name="connsiteX4480" fmla="*/ 49146 w 2886602"/>
              <a:gd name="connsiteY4480" fmla="*/ 1161934 h 2643874"/>
              <a:gd name="connsiteX4481" fmla="*/ 54234 w 2886602"/>
              <a:gd name="connsiteY4481" fmla="*/ 1097466 h 2643874"/>
              <a:gd name="connsiteX4482" fmla="*/ 68831 w 2886602"/>
              <a:gd name="connsiteY4482" fmla="*/ 1102369 h 2643874"/>
              <a:gd name="connsiteX4483" fmla="*/ 68831 w 2886602"/>
              <a:gd name="connsiteY4483" fmla="*/ 1038146 h 2643874"/>
              <a:gd name="connsiteX4484" fmla="*/ 59189 w 2886602"/>
              <a:gd name="connsiteY4484" fmla="*/ 1033121 h 2643874"/>
              <a:gd name="connsiteX4485" fmla="*/ 78740 w 2886602"/>
              <a:gd name="connsiteY4485" fmla="*/ 1023193 h 2643874"/>
              <a:gd name="connsiteX4486" fmla="*/ 63876 w 2886602"/>
              <a:gd name="connsiteY4486" fmla="*/ 1023193 h 2643874"/>
              <a:gd name="connsiteX4487" fmla="*/ 44191 w 2886602"/>
              <a:gd name="connsiteY4487" fmla="*/ 1013265 h 2643874"/>
              <a:gd name="connsiteX4488" fmla="*/ 68831 w 2886602"/>
              <a:gd name="connsiteY4488" fmla="*/ 978580 h 2643874"/>
              <a:gd name="connsiteX4489" fmla="*/ 78740 w 2886602"/>
              <a:gd name="connsiteY4489" fmla="*/ 958725 h 2643874"/>
              <a:gd name="connsiteX4490" fmla="*/ 73786 w 2886602"/>
              <a:gd name="connsiteY4490" fmla="*/ 943895 h 2643874"/>
              <a:gd name="connsiteX4491" fmla="*/ 98559 w 2886602"/>
              <a:gd name="connsiteY4491" fmla="*/ 943895 h 2643874"/>
              <a:gd name="connsiteX4492" fmla="*/ 98559 w 2886602"/>
              <a:gd name="connsiteY4492" fmla="*/ 933967 h 2643874"/>
              <a:gd name="connsiteX4493" fmla="*/ 118512 w 2886602"/>
              <a:gd name="connsiteY4493" fmla="*/ 909087 h 2643874"/>
              <a:gd name="connsiteX4494" fmla="*/ 138331 w 2886602"/>
              <a:gd name="connsiteY4494" fmla="*/ 909087 h 2643874"/>
              <a:gd name="connsiteX4495" fmla="*/ 148240 w 2886602"/>
              <a:gd name="connsiteY4495" fmla="*/ 889477 h 2643874"/>
              <a:gd name="connsiteX4496" fmla="*/ 168059 w 2886602"/>
              <a:gd name="connsiteY4496" fmla="*/ 879549 h 2643874"/>
              <a:gd name="connsiteX4497" fmla="*/ 202609 w 2886602"/>
              <a:gd name="connsiteY4497" fmla="*/ 869622 h 2643874"/>
              <a:gd name="connsiteX4498" fmla="*/ 222428 w 2886602"/>
              <a:gd name="connsiteY4498" fmla="*/ 869622 h 2643874"/>
              <a:gd name="connsiteX4499" fmla="*/ 252156 w 2886602"/>
              <a:gd name="connsiteY4499" fmla="*/ 869622 h 2643874"/>
              <a:gd name="connsiteX4500" fmla="*/ 257111 w 2886602"/>
              <a:gd name="connsiteY4500" fmla="*/ 859694 h 2643874"/>
              <a:gd name="connsiteX4501" fmla="*/ 272109 w 2886602"/>
              <a:gd name="connsiteY4501" fmla="*/ 854792 h 2643874"/>
              <a:gd name="connsiteX4502" fmla="*/ 277064 w 2886602"/>
              <a:gd name="connsiteY4502" fmla="*/ 854792 h 2643874"/>
              <a:gd name="connsiteX4503" fmla="*/ 291928 w 2886602"/>
              <a:gd name="connsiteY4503" fmla="*/ 820229 h 2643874"/>
              <a:gd name="connsiteX4504" fmla="*/ 306792 w 2886602"/>
              <a:gd name="connsiteY4504" fmla="*/ 815326 h 2643874"/>
              <a:gd name="connsiteX4505" fmla="*/ 311747 w 2886602"/>
              <a:gd name="connsiteY4505" fmla="*/ 805399 h 2643874"/>
              <a:gd name="connsiteX4506" fmla="*/ 321522 w 2886602"/>
              <a:gd name="connsiteY4506" fmla="*/ 805399 h 2643874"/>
              <a:gd name="connsiteX4507" fmla="*/ 331432 w 2886602"/>
              <a:gd name="connsiteY4507" fmla="*/ 785543 h 2643874"/>
              <a:gd name="connsiteX4508" fmla="*/ 351251 w 2886602"/>
              <a:gd name="connsiteY4508" fmla="*/ 780518 h 2643874"/>
              <a:gd name="connsiteX4509" fmla="*/ 366115 w 2886602"/>
              <a:gd name="connsiteY4509" fmla="*/ 780518 h 2643874"/>
              <a:gd name="connsiteX4510" fmla="*/ 395843 w 2886602"/>
              <a:gd name="connsiteY4510" fmla="*/ 760908 h 2643874"/>
              <a:gd name="connsiteX4511" fmla="*/ 376024 w 2886602"/>
              <a:gd name="connsiteY4511" fmla="*/ 760908 h 2643874"/>
              <a:gd name="connsiteX4512" fmla="*/ 395843 w 2886602"/>
              <a:gd name="connsiteY4512" fmla="*/ 760663 h 2643874"/>
              <a:gd name="connsiteX4513" fmla="*/ 410708 w 2886602"/>
              <a:gd name="connsiteY4513" fmla="*/ 760663 h 2643874"/>
              <a:gd name="connsiteX4514" fmla="*/ 405753 w 2886602"/>
              <a:gd name="connsiteY4514" fmla="*/ 740808 h 2643874"/>
              <a:gd name="connsiteX4515" fmla="*/ 420751 w 2886602"/>
              <a:gd name="connsiteY4515" fmla="*/ 725978 h 2643874"/>
              <a:gd name="connsiteX4516" fmla="*/ 425438 w 2886602"/>
              <a:gd name="connsiteY4516" fmla="*/ 740808 h 2643874"/>
              <a:gd name="connsiteX4517" fmla="*/ 420751 w 2886602"/>
              <a:gd name="connsiteY4517" fmla="*/ 750736 h 2643874"/>
              <a:gd name="connsiteX4518" fmla="*/ 425438 w 2886602"/>
              <a:gd name="connsiteY4518" fmla="*/ 740808 h 2643874"/>
              <a:gd name="connsiteX4519" fmla="*/ 440302 w 2886602"/>
              <a:gd name="connsiteY4519" fmla="*/ 725978 h 2643874"/>
              <a:gd name="connsiteX4520" fmla="*/ 420751 w 2886602"/>
              <a:gd name="connsiteY4520" fmla="*/ 691292 h 2643874"/>
              <a:gd name="connsiteX4521" fmla="*/ 405753 w 2886602"/>
              <a:gd name="connsiteY4521" fmla="*/ 691292 h 2643874"/>
              <a:gd name="connsiteX4522" fmla="*/ 376024 w 2886602"/>
              <a:gd name="connsiteY4522" fmla="*/ 711148 h 2643874"/>
              <a:gd name="connsiteX4523" fmla="*/ 366115 w 2886602"/>
              <a:gd name="connsiteY4523" fmla="*/ 711148 h 2643874"/>
              <a:gd name="connsiteX4524" fmla="*/ 361160 w 2886602"/>
              <a:gd name="connsiteY4524" fmla="*/ 720953 h 2643874"/>
              <a:gd name="connsiteX4525" fmla="*/ 346296 w 2886602"/>
              <a:gd name="connsiteY4525" fmla="*/ 730880 h 2643874"/>
              <a:gd name="connsiteX4526" fmla="*/ 311747 w 2886602"/>
              <a:gd name="connsiteY4526" fmla="*/ 770591 h 2643874"/>
              <a:gd name="connsiteX4527" fmla="*/ 282018 w 2886602"/>
              <a:gd name="connsiteY4527" fmla="*/ 790446 h 2643874"/>
              <a:gd name="connsiteX4528" fmla="*/ 306792 w 2886602"/>
              <a:gd name="connsiteY4528" fmla="*/ 810301 h 2643874"/>
              <a:gd name="connsiteX4529" fmla="*/ 277064 w 2886602"/>
              <a:gd name="connsiteY4529" fmla="*/ 800374 h 2643874"/>
              <a:gd name="connsiteX4530" fmla="*/ 257111 w 2886602"/>
              <a:gd name="connsiteY4530" fmla="*/ 820229 h 2643874"/>
              <a:gd name="connsiteX4531" fmla="*/ 252156 w 2886602"/>
              <a:gd name="connsiteY4531" fmla="*/ 795471 h 2643874"/>
              <a:gd name="connsiteX4532" fmla="*/ 262199 w 2886602"/>
              <a:gd name="connsiteY4532" fmla="*/ 790446 h 2643874"/>
              <a:gd name="connsiteX4533" fmla="*/ 272109 w 2886602"/>
              <a:gd name="connsiteY4533" fmla="*/ 785543 h 2643874"/>
              <a:gd name="connsiteX4534" fmla="*/ 286973 w 2886602"/>
              <a:gd name="connsiteY4534" fmla="*/ 770591 h 2643874"/>
              <a:gd name="connsiteX4535" fmla="*/ 341475 w 2886602"/>
              <a:gd name="connsiteY4535" fmla="*/ 711148 h 2643874"/>
              <a:gd name="connsiteX4536" fmla="*/ 361160 w 2886602"/>
              <a:gd name="connsiteY4536" fmla="*/ 706123 h 2643874"/>
              <a:gd name="connsiteX4537" fmla="*/ 380979 w 2886602"/>
              <a:gd name="connsiteY4537" fmla="*/ 671560 h 2643874"/>
              <a:gd name="connsiteX4538" fmla="*/ 395843 w 2886602"/>
              <a:gd name="connsiteY4538" fmla="*/ 671560 h 2643874"/>
              <a:gd name="connsiteX4539" fmla="*/ 395843 w 2886602"/>
              <a:gd name="connsiteY4539" fmla="*/ 666657 h 2643874"/>
              <a:gd name="connsiteX4540" fmla="*/ 410708 w 2886602"/>
              <a:gd name="connsiteY4540" fmla="*/ 646802 h 2643874"/>
              <a:gd name="connsiteX4541" fmla="*/ 440302 w 2886602"/>
              <a:gd name="connsiteY4541" fmla="*/ 636874 h 2643874"/>
              <a:gd name="connsiteX4542" fmla="*/ 440302 w 2886602"/>
              <a:gd name="connsiteY4542" fmla="*/ 622044 h 2643874"/>
              <a:gd name="connsiteX4543" fmla="*/ 460121 w 2886602"/>
              <a:gd name="connsiteY4543" fmla="*/ 602189 h 2643874"/>
              <a:gd name="connsiteX4544" fmla="*/ 485029 w 2886602"/>
              <a:gd name="connsiteY4544" fmla="*/ 592384 h 2643874"/>
              <a:gd name="connsiteX4545" fmla="*/ 504848 w 2886602"/>
              <a:gd name="connsiteY4545" fmla="*/ 567626 h 2643874"/>
              <a:gd name="connsiteX4546" fmla="*/ 544485 w 2886602"/>
              <a:gd name="connsiteY4546" fmla="*/ 557699 h 2643874"/>
              <a:gd name="connsiteX4547" fmla="*/ 564304 w 2886602"/>
              <a:gd name="connsiteY4547" fmla="*/ 532941 h 2643874"/>
              <a:gd name="connsiteX4548" fmla="*/ 574080 w 2886602"/>
              <a:gd name="connsiteY4548" fmla="*/ 532941 h 2643874"/>
              <a:gd name="connsiteX4549" fmla="*/ 579035 w 2886602"/>
              <a:gd name="connsiteY4549" fmla="*/ 523013 h 2643874"/>
              <a:gd name="connsiteX4550" fmla="*/ 588944 w 2886602"/>
              <a:gd name="connsiteY4550" fmla="*/ 523013 h 2643874"/>
              <a:gd name="connsiteX4551" fmla="*/ 603808 w 2886602"/>
              <a:gd name="connsiteY4551" fmla="*/ 508061 h 2643874"/>
              <a:gd name="connsiteX4552" fmla="*/ 603808 w 2886602"/>
              <a:gd name="connsiteY4552" fmla="*/ 503158 h 2643874"/>
              <a:gd name="connsiteX4553" fmla="*/ 613718 w 2886602"/>
              <a:gd name="connsiteY4553" fmla="*/ 503158 h 2643874"/>
              <a:gd name="connsiteX4554" fmla="*/ 618673 w 2886602"/>
              <a:gd name="connsiteY4554" fmla="*/ 483303 h 2643874"/>
              <a:gd name="connsiteX4555" fmla="*/ 638625 w 2886602"/>
              <a:gd name="connsiteY4555" fmla="*/ 473375 h 2643874"/>
              <a:gd name="connsiteX4556" fmla="*/ 628716 w 2886602"/>
              <a:gd name="connsiteY4556" fmla="*/ 468350 h 2643874"/>
              <a:gd name="connsiteX4557" fmla="*/ 643312 w 2886602"/>
              <a:gd name="connsiteY4557" fmla="*/ 458668 h 2643874"/>
              <a:gd name="connsiteX4558" fmla="*/ 643312 w 2886602"/>
              <a:gd name="connsiteY4558" fmla="*/ 458668 h 2643874"/>
              <a:gd name="connsiteX4559" fmla="*/ 648267 w 2886602"/>
              <a:gd name="connsiteY4559" fmla="*/ 433910 h 2643874"/>
              <a:gd name="connsiteX4560" fmla="*/ 663131 w 2886602"/>
              <a:gd name="connsiteY4560" fmla="*/ 414055 h 2643874"/>
              <a:gd name="connsiteX4561" fmla="*/ 658177 w 2886602"/>
              <a:gd name="connsiteY4561" fmla="*/ 423983 h 2643874"/>
              <a:gd name="connsiteX4562" fmla="*/ 643312 w 2886602"/>
              <a:gd name="connsiteY4562" fmla="*/ 423983 h 2643874"/>
              <a:gd name="connsiteX4563" fmla="*/ 613718 w 2886602"/>
              <a:gd name="connsiteY4563" fmla="*/ 433910 h 2643874"/>
              <a:gd name="connsiteX4564" fmla="*/ 593899 w 2886602"/>
              <a:gd name="connsiteY4564" fmla="*/ 448740 h 2643874"/>
              <a:gd name="connsiteX4565" fmla="*/ 574080 w 2886602"/>
              <a:gd name="connsiteY4565" fmla="*/ 463448 h 2643874"/>
              <a:gd name="connsiteX4566" fmla="*/ 559350 w 2886602"/>
              <a:gd name="connsiteY4566" fmla="*/ 453765 h 2643874"/>
              <a:gd name="connsiteX4567" fmla="*/ 544485 w 2886602"/>
              <a:gd name="connsiteY4567" fmla="*/ 468350 h 2643874"/>
              <a:gd name="connsiteX4568" fmla="*/ 534576 w 2886602"/>
              <a:gd name="connsiteY4568" fmla="*/ 468350 h 2643874"/>
              <a:gd name="connsiteX4569" fmla="*/ 514757 w 2886602"/>
              <a:gd name="connsiteY4569" fmla="*/ 478278 h 2643874"/>
              <a:gd name="connsiteX4570" fmla="*/ 529621 w 2886602"/>
              <a:gd name="connsiteY4570" fmla="*/ 483303 h 2643874"/>
              <a:gd name="connsiteX4571" fmla="*/ 524667 w 2886602"/>
              <a:gd name="connsiteY4571" fmla="*/ 503158 h 2643874"/>
              <a:gd name="connsiteX4572" fmla="*/ 485029 w 2886602"/>
              <a:gd name="connsiteY4572" fmla="*/ 513086 h 2643874"/>
              <a:gd name="connsiteX4573" fmla="*/ 455166 w 2886602"/>
              <a:gd name="connsiteY4573" fmla="*/ 527916 h 2643874"/>
              <a:gd name="connsiteX4574" fmla="*/ 455166 w 2886602"/>
              <a:gd name="connsiteY4574" fmla="*/ 547771 h 2643874"/>
              <a:gd name="connsiteX4575" fmla="*/ 445257 w 2886602"/>
              <a:gd name="connsiteY4575" fmla="*/ 537844 h 2643874"/>
              <a:gd name="connsiteX4576" fmla="*/ 415662 w 2886602"/>
              <a:gd name="connsiteY4576" fmla="*/ 537844 h 2643874"/>
              <a:gd name="connsiteX4577" fmla="*/ 415662 w 2886602"/>
              <a:gd name="connsiteY4577" fmla="*/ 513086 h 2643874"/>
              <a:gd name="connsiteX4578" fmla="*/ 440302 w 2886602"/>
              <a:gd name="connsiteY4578" fmla="*/ 503158 h 2643874"/>
              <a:gd name="connsiteX4579" fmla="*/ 480074 w 2886602"/>
              <a:gd name="connsiteY4579" fmla="*/ 478278 h 2643874"/>
              <a:gd name="connsiteX4580" fmla="*/ 489983 w 2886602"/>
              <a:gd name="connsiteY4580" fmla="*/ 468350 h 2643874"/>
              <a:gd name="connsiteX4581" fmla="*/ 494938 w 2886602"/>
              <a:gd name="connsiteY4581" fmla="*/ 463448 h 2643874"/>
              <a:gd name="connsiteX4582" fmla="*/ 514757 w 2886602"/>
              <a:gd name="connsiteY4582" fmla="*/ 458668 h 2643874"/>
              <a:gd name="connsiteX4583" fmla="*/ 554395 w 2886602"/>
              <a:gd name="connsiteY4583" fmla="*/ 448740 h 2643874"/>
              <a:gd name="connsiteX4584" fmla="*/ 574080 w 2886602"/>
              <a:gd name="connsiteY4584" fmla="*/ 428885 h 2643874"/>
              <a:gd name="connsiteX4585" fmla="*/ 583989 w 2886602"/>
              <a:gd name="connsiteY4585" fmla="*/ 423983 h 2643874"/>
              <a:gd name="connsiteX4586" fmla="*/ 628716 w 2886602"/>
              <a:gd name="connsiteY4586" fmla="*/ 409030 h 2643874"/>
              <a:gd name="connsiteX4587" fmla="*/ 638625 w 2886602"/>
              <a:gd name="connsiteY4587" fmla="*/ 389175 h 2643874"/>
              <a:gd name="connsiteX4588" fmla="*/ 628716 w 2886602"/>
              <a:gd name="connsiteY4588" fmla="*/ 379370 h 2643874"/>
              <a:gd name="connsiteX4589" fmla="*/ 643312 w 2886602"/>
              <a:gd name="connsiteY4589" fmla="*/ 379370 h 2643874"/>
              <a:gd name="connsiteX4590" fmla="*/ 653222 w 2886602"/>
              <a:gd name="connsiteY4590" fmla="*/ 394200 h 2643874"/>
              <a:gd name="connsiteX4591" fmla="*/ 673041 w 2886602"/>
              <a:gd name="connsiteY4591" fmla="*/ 394200 h 2643874"/>
              <a:gd name="connsiteX4592" fmla="*/ 688173 w 2886602"/>
              <a:gd name="connsiteY4592" fmla="*/ 374345 h 2643874"/>
              <a:gd name="connsiteX4593" fmla="*/ 697948 w 2886602"/>
              <a:gd name="connsiteY4593" fmla="*/ 369442 h 2643874"/>
              <a:gd name="connsiteX4594" fmla="*/ 712813 w 2886602"/>
              <a:gd name="connsiteY4594" fmla="*/ 379370 h 2643874"/>
              <a:gd name="connsiteX4595" fmla="*/ 762360 w 2886602"/>
              <a:gd name="connsiteY4595" fmla="*/ 349587 h 2643874"/>
              <a:gd name="connsiteX4596" fmla="*/ 772269 w 2886602"/>
              <a:gd name="connsiteY4596" fmla="*/ 364417 h 2643874"/>
              <a:gd name="connsiteX4597" fmla="*/ 777224 w 2886602"/>
              <a:gd name="connsiteY4597" fmla="*/ 349587 h 2643874"/>
              <a:gd name="connsiteX4598" fmla="*/ 787000 w 2886602"/>
              <a:gd name="connsiteY4598" fmla="*/ 354489 h 2643874"/>
              <a:gd name="connsiteX4599" fmla="*/ 801864 w 2886602"/>
              <a:gd name="connsiteY4599" fmla="*/ 354489 h 2643874"/>
              <a:gd name="connsiteX4600" fmla="*/ 801864 w 2886602"/>
              <a:gd name="connsiteY4600" fmla="*/ 339659 h 2643874"/>
              <a:gd name="connsiteX4601" fmla="*/ 851545 w 2886602"/>
              <a:gd name="connsiteY4601" fmla="*/ 334634 h 2643874"/>
              <a:gd name="connsiteX4602" fmla="*/ 841636 w 2886602"/>
              <a:gd name="connsiteY4602" fmla="*/ 324707 h 2643874"/>
              <a:gd name="connsiteX4603" fmla="*/ 851545 w 2886602"/>
              <a:gd name="connsiteY4603" fmla="*/ 315024 h 2643874"/>
              <a:gd name="connsiteX4604" fmla="*/ 831592 w 2886602"/>
              <a:gd name="connsiteY4604" fmla="*/ 305096 h 2643874"/>
              <a:gd name="connsiteX4605" fmla="*/ 851545 w 2886602"/>
              <a:gd name="connsiteY4605" fmla="*/ 275314 h 2643874"/>
              <a:gd name="connsiteX4606" fmla="*/ 881006 w 2886602"/>
              <a:gd name="connsiteY4606" fmla="*/ 275314 h 2643874"/>
              <a:gd name="connsiteX4607" fmla="*/ 886228 w 2886602"/>
              <a:gd name="connsiteY4607" fmla="*/ 270411 h 2643874"/>
              <a:gd name="connsiteX4608" fmla="*/ 896138 w 2886602"/>
              <a:gd name="connsiteY4608" fmla="*/ 275314 h 2643874"/>
              <a:gd name="connsiteX4609" fmla="*/ 906047 w 2886602"/>
              <a:gd name="connsiteY4609" fmla="*/ 260484 h 2643874"/>
              <a:gd name="connsiteX4610" fmla="*/ 915957 w 2886602"/>
              <a:gd name="connsiteY4610" fmla="*/ 275314 h 2643874"/>
              <a:gd name="connsiteX4611" fmla="*/ 925866 w 2886602"/>
              <a:gd name="connsiteY4611" fmla="*/ 270411 h 2643874"/>
              <a:gd name="connsiteX4612" fmla="*/ 925866 w 2886602"/>
              <a:gd name="connsiteY4612" fmla="*/ 255458 h 2643874"/>
              <a:gd name="connsiteX4613" fmla="*/ 960415 w 2886602"/>
              <a:gd name="connsiteY4613" fmla="*/ 245531 h 2643874"/>
              <a:gd name="connsiteX4614" fmla="*/ 945551 w 2886602"/>
              <a:gd name="connsiteY4614" fmla="*/ 255458 h 2643874"/>
              <a:gd name="connsiteX4615" fmla="*/ 995099 w 2886602"/>
              <a:gd name="connsiteY4615" fmla="*/ 250556 h 2643874"/>
              <a:gd name="connsiteX4616" fmla="*/ 1005142 w 2886602"/>
              <a:gd name="connsiteY4616" fmla="*/ 260484 h 2643874"/>
              <a:gd name="connsiteX4617" fmla="*/ 1010097 w 2886602"/>
              <a:gd name="connsiteY4617" fmla="*/ 245531 h 2643874"/>
              <a:gd name="connsiteX4618" fmla="*/ 1024693 w 2886602"/>
              <a:gd name="connsiteY4618" fmla="*/ 230701 h 2643874"/>
              <a:gd name="connsiteX4619" fmla="*/ 1014784 w 2886602"/>
              <a:gd name="connsiteY4619" fmla="*/ 225921 h 2643874"/>
              <a:gd name="connsiteX4620" fmla="*/ 1010097 w 2886602"/>
              <a:gd name="connsiteY4620" fmla="*/ 235848 h 2643874"/>
              <a:gd name="connsiteX4621" fmla="*/ 970325 w 2886602"/>
              <a:gd name="connsiteY4621" fmla="*/ 230701 h 2643874"/>
              <a:gd name="connsiteX4622" fmla="*/ 995099 w 2886602"/>
              <a:gd name="connsiteY4622" fmla="*/ 230701 h 2643874"/>
              <a:gd name="connsiteX4623" fmla="*/ 1010097 w 2886602"/>
              <a:gd name="connsiteY4623" fmla="*/ 215993 h 2643874"/>
              <a:gd name="connsiteX4624" fmla="*/ 1039825 w 2886602"/>
              <a:gd name="connsiteY4624" fmla="*/ 215993 h 2643874"/>
              <a:gd name="connsiteX4625" fmla="*/ 1044512 w 2886602"/>
              <a:gd name="connsiteY4625" fmla="*/ 201163 h 2643874"/>
              <a:gd name="connsiteX4626" fmla="*/ 1054555 w 2886602"/>
              <a:gd name="connsiteY4626" fmla="*/ 196138 h 2643874"/>
              <a:gd name="connsiteX4627" fmla="*/ 1014784 w 2886602"/>
              <a:gd name="connsiteY4627" fmla="*/ 191235 h 2643874"/>
              <a:gd name="connsiteX4628" fmla="*/ 1005142 w 2886602"/>
              <a:gd name="connsiteY4628" fmla="*/ 176283 h 2643874"/>
              <a:gd name="connsiteX4629" fmla="*/ 990144 w 2886602"/>
              <a:gd name="connsiteY4629" fmla="*/ 205820 h 2643874"/>
              <a:gd name="connsiteX4630" fmla="*/ 995099 w 2886602"/>
              <a:gd name="connsiteY4630" fmla="*/ 181308 h 2643874"/>
              <a:gd name="connsiteX4631" fmla="*/ 970325 w 2886602"/>
              <a:gd name="connsiteY4631" fmla="*/ 186210 h 2643874"/>
              <a:gd name="connsiteX4632" fmla="*/ 965370 w 2886602"/>
              <a:gd name="connsiteY4632" fmla="*/ 191235 h 2643874"/>
              <a:gd name="connsiteX4633" fmla="*/ 950506 w 2886602"/>
              <a:gd name="connsiteY4633" fmla="*/ 186210 h 2643874"/>
              <a:gd name="connsiteX4634" fmla="*/ 940596 w 2886602"/>
              <a:gd name="connsiteY4634" fmla="*/ 201163 h 2643874"/>
              <a:gd name="connsiteX4635" fmla="*/ 920911 w 2886602"/>
              <a:gd name="connsiteY4635" fmla="*/ 191235 h 2643874"/>
              <a:gd name="connsiteX4636" fmla="*/ 911002 w 2886602"/>
              <a:gd name="connsiteY4636" fmla="*/ 201163 h 2643874"/>
              <a:gd name="connsiteX4637" fmla="*/ 906047 w 2886602"/>
              <a:gd name="connsiteY4637" fmla="*/ 196138 h 2643874"/>
              <a:gd name="connsiteX4638" fmla="*/ 896138 w 2886602"/>
              <a:gd name="connsiteY4638" fmla="*/ 201163 h 2643874"/>
              <a:gd name="connsiteX4639" fmla="*/ 876319 w 2886602"/>
              <a:gd name="connsiteY4639" fmla="*/ 205820 h 2643874"/>
              <a:gd name="connsiteX4640" fmla="*/ 881006 w 2886602"/>
              <a:gd name="connsiteY4640" fmla="*/ 181308 h 2643874"/>
              <a:gd name="connsiteX4641" fmla="*/ 906047 w 2886602"/>
              <a:gd name="connsiteY4641" fmla="*/ 166355 h 2643874"/>
              <a:gd name="connsiteX4642" fmla="*/ 925866 w 2886602"/>
              <a:gd name="connsiteY4642" fmla="*/ 156428 h 2643874"/>
              <a:gd name="connsiteX4643" fmla="*/ 940596 w 2886602"/>
              <a:gd name="connsiteY4643" fmla="*/ 166355 h 2643874"/>
              <a:gd name="connsiteX4644" fmla="*/ 965370 w 2886602"/>
              <a:gd name="connsiteY4644" fmla="*/ 151525 h 2643874"/>
              <a:gd name="connsiteX4645" fmla="*/ 990144 w 2886602"/>
              <a:gd name="connsiteY4645" fmla="*/ 156428 h 2643874"/>
              <a:gd name="connsiteX4646" fmla="*/ 995099 w 2886602"/>
              <a:gd name="connsiteY4646" fmla="*/ 146500 h 2643874"/>
              <a:gd name="connsiteX4647" fmla="*/ 1014784 w 2886602"/>
              <a:gd name="connsiteY4647" fmla="*/ 136572 h 2643874"/>
              <a:gd name="connsiteX4648" fmla="*/ 1039825 w 2886602"/>
              <a:gd name="connsiteY4648" fmla="*/ 131670 h 2643874"/>
              <a:gd name="connsiteX4649" fmla="*/ 1054555 w 2886602"/>
              <a:gd name="connsiteY4649" fmla="*/ 141597 h 2643874"/>
              <a:gd name="connsiteX4650" fmla="*/ 1084284 w 2886602"/>
              <a:gd name="connsiteY4650" fmla="*/ 136572 h 2643874"/>
              <a:gd name="connsiteX4651" fmla="*/ 1094193 w 2886602"/>
              <a:gd name="connsiteY4651" fmla="*/ 126645 h 2643874"/>
              <a:gd name="connsiteX4652" fmla="*/ 1049601 w 2886602"/>
              <a:gd name="connsiteY4652" fmla="*/ 126645 h 2643874"/>
              <a:gd name="connsiteX4653" fmla="*/ 1049601 w 2886602"/>
              <a:gd name="connsiteY4653" fmla="*/ 111815 h 2643874"/>
              <a:gd name="connsiteX4654" fmla="*/ 1054555 w 2886602"/>
              <a:gd name="connsiteY4654" fmla="*/ 121742 h 2643874"/>
              <a:gd name="connsiteX4655" fmla="*/ 1079329 w 2886602"/>
              <a:gd name="connsiteY4655" fmla="*/ 111815 h 2643874"/>
              <a:gd name="connsiteX4656" fmla="*/ 1084284 w 2886602"/>
              <a:gd name="connsiteY4656" fmla="*/ 97107 h 2643874"/>
              <a:gd name="connsiteX4657" fmla="*/ 1074374 w 2886602"/>
              <a:gd name="connsiteY4657" fmla="*/ 92205 h 2643874"/>
              <a:gd name="connsiteX4658" fmla="*/ 1069420 w 2886602"/>
              <a:gd name="connsiteY4658" fmla="*/ 87179 h 2643874"/>
              <a:gd name="connsiteX4659" fmla="*/ 1054555 w 2886602"/>
              <a:gd name="connsiteY4659" fmla="*/ 92205 h 2643874"/>
              <a:gd name="connsiteX4660" fmla="*/ 1049601 w 2886602"/>
              <a:gd name="connsiteY4660" fmla="*/ 97107 h 2643874"/>
              <a:gd name="connsiteX4661" fmla="*/ 1039825 w 2886602"/>
              <a:gd name="connsiteY4661" fmla="*/ 92205 h 2643874"/>
              <a:gd name="connsiteX4662" fmla="*/ 1029648 w 2886602"/>
              <a:gd name="connsiteY4662" fmla="*/ 106912 h 2643874"/>
              <a:gd name="connsiteX4663" fmla="*/ 1010097 w 2886602"/>
              <a:gd name="connsiteY4663" fmla="*/ 87179 h 2643874"/>
              <a:gd name="connsiteX4664" fmla="*/ 1039825 w 2886602"/>
              <a:gd name="connsiteY4664" fmla="*/ 87179 h 2643874"/>
              <a:gd name="connsiteX4665" fmla="*/ 1034603 w 2886602"/>
              <a:gd name="connsiteY4665" fmla="*/ 57397 h 2643874"/>
              <a:gd name="connsiteX4666" fmla="*/ 1014784 w 2886602"/>
              <a:gd name="connsiteY4666" fmla="*/ 62422 h 2643874"/>
              <a:gd name="connsiteX4667" fmla="*/ 1010097 w 2886602"/>
              <a:gd name="connsiteY4667" fmla="*/ 77252 h 2643874"/>
              <a:gd name="connsiteX4668" fmla="*/ 990144 w 2886602"/>
              <a:gd name="connsiteY4668" fmla="*/ 72349 h 2643874"/>
              <a:gd name="connsiteX4669" fmla="*/ 975280 w 2886602"/>
              <a:gd name="connsiteY4669" fmla="*/ 82277 h 2643874"/>
              <a:gd name="connsiteX4670" fmla="*/ 950506 w 2886602"/>
              <a:gd name="connsiteY4670" fmla="*/ 87179 h 2643874"/>
              <a:gd name="connsiteX4671" fmla="*/ 906047 w 2886602"/>
              <a:gd name="connsiteY4671" fmla="*/ 77252 h 2643874"/>
              <a:gd name="connsiteX4672" fmla="*/ 901092 w 2886602"/>
              <a:gd name="connsiteY4672" fmla="*/ 87179 h 2643874"/>
              <a:gd name="connsiteX4673" fmla="*/ 881006 w 2886602"/>
              <a:gd name="connsiteY4673" fmla="*/ 97107 h 2643874"/>
              <a:gd name="connsiteX4674" fmla="*/ 836547 w 2886602"/>
              <a:gd name="connsiteY4674" fmla="*/ 111815 h 2643874"/>
              <a:gd name="connsiteX4675" fmla="*/ 826638 w 2886602"/>
              <a:gd name="connsiteY4675" fmla="*/ 111815 h 2643874"/>
              <a:gd name="connsiteX4676" fmla="*/ 806819 w 2886602"/>
              <a:gd name="connsiteY4676" fmla="*/ 116840 h 2643874"/>
              <a:gd name="connsiteX4677" fmla="*/ 791954 w 2886602"/>
              <a:gd name="connsiteY4677" fmla="*/ 116840 h 2643874"/>
              <a:gd name="connsiteX4678" fmla="*/ 757405 w 2886602"/>
              <a:gd name="connsiteY4678" fmla="*/ 111815 h 2643874"/>
              <a:gd name="connsiteX4679" fmla="*/ 752450 w 2886602"/>
              <a:gd name="connsiteY4679" fmla="*/ 121742 h 2643874"/>
              <a:gd name="connsiteX4680" fmla="*/ 727677 w 2886602"/>
              <a:gd name="connsiteY4680" fmla="*/ 126645 h 2643874"/>
              <a:gd name="connsiteX4681" fmla="*/ 722722 w 2886602"/>
              <a:gd name="connsiteY4681" fmla="*/ 136572 h 2643874"/>
              <a:gd name="connsiteX4682" fmla="*/ 712813 w 2886602"/>
              <a:gd name="connsiteY4682" fmla="*/ 131670 h 2643874"/>
              <a:gd name="connsiteX4683" fmla="*/ 737586 w 2886602"/>
              <a:gd name="connsiteY4683" fmla="*/ 116840 h 2643874"/>
              <a:gd name="connsiteX4684" fmla="*/ 742541 w 2886602"/>
              <a:gd name="connsiteY4684" fmla="*/ 106912 h 2643874"/>
              <a:gd name="connsiteX4685" fmla="*/ 757405 w 2886602"/>
              <a:gd name="connsiteY4685" fmla="*/ 101887 h 2643874"/>
              <a:gd name="connsiteX4686" fmla="*/ 772269 w 2886602"/>
              <a:gd name="connsiteY4686" fmla="*/ 87179 h 2643874"/>
              <a:gd name="connsiteX4687" fmla="*/ 801864 w 2886602"/>
              <a:gd name="connsiteY4687" fmla="*/ 87179 h 2643874"/>
              <a:gd name="connsiteX4688" fmla="*/ 811773 w 2886602"/>
              <a:gd name="connsiteY4688" fmla="*/ 77252 h 2643874"/>
              <a:gd name="connsiteX4689" fmla="*/ 816728 w 2886602"/>
              <a:gd name="connsiteY4689" fmla="*/ 72349 h 2643874"/>
              <a:gd name="connsiteX4690" fmla="*/ 831592 w 2886602"/>
              <a:gd name="connsiteY4690" fmla="*/ 72349 h 2643874"/>
              <a:gd name="connsiteX4691" fmla="*/ 866409 w 2886602"/>
              <a:gd name="connsiteY4691" fmla="*/ 67324 h 2643874"/>
              <a:gd name="connsiteX4692" fmla="*/ 871364 w 2886602"/>
              <a:gd name="connsiteY4692" fmla="*/ 57397 h 2643874"/>
              <a:gd name="connsiteX4693" fmla="*/ 886228 w 2886602"/>
              <a:gd name="connsiteY4693" fmla="*/ 57397 h 2643874"/>
              <a:gd name="connsiteX4694" fmla="*/ 906047 w 2886602"/>
              <a:gd name="connsiteY4694" fmla="*/ 47469 h 2643874"/>
              <a:gd name="connsiteX4695" fmla="*/ 920911 w 2886602"/>
              <a:gd name="connsiteY4695" fmla="*/ 52494 h 2643874"/>
              <a:gd name="connsiteX4696" fmla="*/ 965370 w 2886602"/>
              <a:gd name="connsiteY4696" fmla="*/ 42566 h 2643874"/>
              <a:gd name="connsiteX4697" fmla="*/ 990144 w 2886602"/>
              <a:gd name="connsiteY4697" fmla="*/ 47469 h 2643874"/>
              <a:gd name="connsiteX4698" fmla="*/ 1010097 w 2886602"/>
              <a:gd name="connsiteY4698" fmla="*/ 42566 h 2643874"/>
              <a:gd name="connsiteX4699" fmla="*/ 1024693 w 2886602"/>
              <a:gd name="connsiteY4699" fmla="*/ 47469 h 2643874"/>
              <a:gd name="connsiteX4700" fmla="*/ 1049601 w 2886602"/>
              <a:gd name="connsiteY4700" fmla="*/ 47469 h 2643874"/>
              <a:gd name="connsiteX4701" fmla="*/ 1049601 w 2886602"/>
              <a:gd name="connsiteY4701" fmla="*/ 57397 h 2643874"/>
              <a:gd name="connsiteX4702" fmla="*/ 1064465 w 2886602"/>
              <a:gd name="connsiteY4702" fmla="*/ 47469 h 2643874"/>
              <a:gd name="connsiteX4703" fmla="*/ 1079329 w 2886602"/>
              <a:gd name="connsiteY4703" fmla="*/ 57397 h 2643874"/>
              <a:gd name="connsiteX4704" fmla="*/ 1094193 w 2886602"/>
              <a:gd name="connsiteY4704" fmla="*/ 42566 h 2643874"/>
              <a:gd name="connsiteX4705" fmla="*/ 1094193 w 2886602"/>
              <a:gd name="connsiteY4705" fmla="*/ 47469 h 2643874"/>
              <a:gd name="connsiteX4706" fmla="*/ 1089238 w 2886602"/>
              <a:gd name="connsiteY4706" fmla="*/ 57397 h 2643874"/>
              <a:gd name="connsiteX4707" fmla="*/ 1094193 w 2886602"/>
              <a:gd name="connsiteY4707" fmla="*/ 47469 h 2643874"/>
              <a:gd name="connsiteX4708" fmla="*/ 1104103 w 2886602"/>
              <a:gd name="connsiteY4708" fmla="*/ 42566 h 2643874"/>
              <a:gd name="connsiteX4709" fmla="*/ 1227971 w 2886602"/>
              <a:gd name="connsiteY4709" fmla="*/ 37664 h 2643874"/>
              <a:gd name="connsiteX4710" fmla="*/ 1260913 w 2886602"/>
              <a:gd name="connsiteY4710" fmla="*/ 34968 h 2643874"/>
              <a:gd name="connsiteX4711" fmla="*/ 1255959 w 2886602"/>
              <a:gd name="connsiteY4711" fmla="*/ 39993 h 2643874"/>
              <a:gd name="connsiteX4712" fmla="*/ 1260913 w 2886602"/>
              <a:gd name="connsiteY4712" fmla="*/ 34968 h 2643874"/>
              <a:gd name="connsiteX4713" fmla="*/ 1364695 w 2886602"/>
              <a:gd name="connsiteY4713" fmla="*/ 26266 h 2643874"/>
              <a:gd name="connsiteX4714" fmla="*/ 1359740 w 2886602"/>
              <a:gd name="connsiteY4714" fmla="*/ 31291 h 2643874"/>
              <a:gd name="connsiteX4715" fmla="*/ 1364695 w 2886602"/>
              <a:gd name="connsiteY4715" fmla="*/ 26266 h 2643874"/>
              <a:gd name="connsiteX4716" fmla="*/ 1335100 w 2886602"/>
              <a:gd name="connsiteY4716" fmla="*/ 20383 h 2643874"/>
              <a:gd name="connsiteX4717" fmla="*/ 1330146 w 2886602"/>
              <a:gd name="connsiteY4717" fmla="*/ 35213 h 2643874"/>
              <a:gd name="connsiteX4718" fmla="*/ 1330146 w 2886602"/>
              <a:gd name="connsiteY4718" fmla="*/ 25285 h 2643874"/>
              <a:gd name="connsiteX4719" fmla="*/ 1335100 w 2886602"/>
              <a:gd name="connsiteY4719" fmla="*/ 20383 h 2643874"/>
              <a:gd name="connsiteX4720" fmla="*/ 1309925 w 2886602"/>
              <a:gd name="connsiteY4720" fmla="*/ 17319 h 2643874"/>
              <a:gd name="connsiteX4721" fmla="*/ 1319835 w 2886602"/>
              <a:gd name="connsiteY4721" fmla="*/ 17319 h 2643874"/>
              <a:gd name="connsiteX4722" fmla="*/ 1319835 w 2886602"/>
              <a:gd name="connsiteY4722" fmla="*/ 27246 h 2643874"/>
              <a:gd name="connsiteX4723" fmla="*/ 1309925 w 2886602"/>
              <a:gd name="connsiteY4723" fmla="*/ 27246 h 2643874"/>
              <a:gd name="connsiteX4724" fmla="*/ 1309925 w 2886602"/>
              <a:gd name="connsiteY4724" fmla="*/ 17319 h 2643874"/>
              <a:gd name="connsiteX4725" fmla="*/ 1079329 w 2886602"/>
              <a:gd name="connsiteY4725" fmla="*/ 282 h 2643874"/>
              <a:gd name="connsiteX4726" fmla="*/ 1074374 w 2886602"/>
              <a:gd name="connsiteY4726" fmla="*/ 5307 h 2643874"/>
              <a:gd name="connsiteX4727" fmla="*/ 1079329 w 2886602"/>
              <a:gd name="connsiteY4727" fmla="*/ 282 h 2643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</a:cxnLst>
            <a:rect l="l" t="t" r="r" b="b"/>
            <a:pathLst>
              <a:path w="2886602" h="2643874">
                <a:moveTo>
                  <a:pt x="1364695" y="2637470"/>
                </a:moveTo>
                <a:cubicBezTo>
                  <a:pt x="1365766" y="2637838"/>
                  <a:pt x="1366838" y="2639309"/>
                  <a:pt x="1366838" y="2640657"/>
                </a:cubicBezTo>
                <a:cubicBezTo>
                  <a:pt x="1365900" y="2646295"/>
                  <a:pt x="1361883" y="2643353"/>
                  <a:pt x="1361883" y="2640657"/>
                </a:cubicBezTo>
                <a:cubicBezTo>
                  <a:pt x="1362285" y="2637838"/>
                  <a:pt x="1363490" y="2637103"/>
                  <a:pt x="1364695" y="2637470"/>
                </a:cubicBezTo>
                <a:close/>
                <a:moveTo>
                  <a:pt x="1047592" y="2631955"/>
                </a:moveTo>
                <a:cubicBezTo>
                  <a:pt x="1050136" y="2634529"/>
                  <a:pt x="1043976" y="2638328"/>
                  <a:pt x="1042637" y="2636857"/>
                </a:cubicBezTo>
                <a:cubicBezTo>
                  <a:pt x="1039959" y="2634406"/>
                  <a:pt x="1046119" y="2630484"/>
                  <a:pt x="1047592" y="2631955"/>
                </a:cubicBezTo>
                <a:close/>
                <a:moveTo>
                  <a:pt x="1027371" y="2631955"/>
                </a:moveTo>
                <a:cubicBezTo>
                  <a:pt x="1029916" y="2634529"/>
                  <a:pt x="1023756" y="2638328"/>
                  <a:pt x="1022283" y="2636857"/>
                </a:cubicBezTo>
                <a:cubicBezTo>
                  <a:pt x="1019872" y="2634406"/>
                  <a:pt x="1025898" y="2630484"/>
                  <a:pt x="1027371" y="2631955"/>
                </a:cubicBezTo>
                <a:close/>
                <a:moveTo>
                  <a:pt x="1018801" y="2626194"/>
                </a:moveTo>
                <a:cubicBezTo>
                  <a:pt x="1021345" y="2628768"/>
                  <a:pt x="1015185" y="2632568"/>
                  <a:pt x="1013846" y="2631097"/>
                </a:cubicBezTo>
                <a:cubicBezTo>
                  <a:pt x="1011302" y="2628523"/>
                  <a:pt x="1017462" y="2624846"/>
                  <a:pt x="1018801" y="2626194"/>
                </a:cubicBezTo>
                <a:close/>
                <a:moveTo>
                  <a:pt x="400396" y="2623008"/>
                </a:moveTo>
                <a:cubicBezTo>
                  <a:pt x="400262" y="2627788"/>
                  <a:pt x="394370" y="2626807"/>
                  <a:pt x="390487" y="2627910"/>
                </a:cubicBezTo>
                <a:cubicBezTo>
                  <a:pt x="390621" y="2623130"/>
                  <a:pt x="396647" y="2624111"/>
                  <a:pt x="400396" y="2623008"/>
                </a:cubicBezTo>
                <a:close/>
                <a:moveTo>
                  <a:pt x="1514408" y="2611732"/>
                </a:moveTo>
                <a:cubicBezTo>
                  <a:pt x="1517087" y="2614306"/>
                  <a:pt x="1510793" y="2617983"/>
                  <a:pt x="1509454" y="2616635"/>
                </a:cubicBezTo>
                <a:cubicBezTo>
                  <a:pt x="1506909" y="2614061"/>
                  <a:pt x="1513069" y="2610384"/>
                  <a:pt x="1514408" y="2611732"/>
                </a:cubicBezTo>
                <a:close/>
                <a:moveTo>
                  <a:pt x="1329878" y="2611732"/>
                </a:moveTo>
                <a:cubicBezTo>
                  <a:pt x="1332556" y="2614306"/>
                  <a:pt x="1326262" y="2617983"/>
                  <a:pt x="1324923" y="2616635"/>
                </a:cubicBezTo>
                <a:cubicBezTo>
                  <a:pt x="1322379" y="2614061"/>
                  <a:pt x="1328539" y="2610384"/>
                  <a:pt x="1329878" y="2611732"/>
                </a:cubicBezTo>
                <a:close/>
                <a:moveTo>
                  <a:pt x="1493384" y="2605726"/>
                </a:moveTo>
                <a:cubicBezTo>
                  <a:pt x="1512132" y="2614183"/>
                  <a:pt x="1482537" y="2613938"/>
                  <a:pt x="1483341" y="2620679"/>
                </a:cubicBezTo>
                <a:cubicBezTo>
                  <a:pt x="1464593" y="2612222"/>
                  <a:pt x="1494322" y="2612467"/>
                  <a:pt x="1493384" y="2605726"/>
                </a:cubicBezTo>
                <a:close/>
                <a:moveTo>
                  <a:pt x="992822" y="2603153"/>
                </a:moveTo>
                <a:cubicBezTo>
                  <a:pt x="995366" y="2605726"/>
                  <a:pt x="989206" y="2609526"/>
                  <a:pt x="987867" y="2608178"/>
                </a:cubicBezTo>
                <a:cubicBezTo>
                  <a:pt x="985189" y="2605604"/>
                  <a:pt x="991483" y="2601804"/>
                  <a:pt x="992822" y="2603153"/>
                </a:cubicBezTo>
                <a:close/>
                <a:moveTo>
                  <a:pt x="964031" y="2603153"/>
                </a:moveTo>
                <a:cubicBezTo>
                  <a:pt x="966575" y="2605726"/>
                  <a:pt x="960415" y="2609526"/>
                  <a:pt x="959076" y="2608178"/>
                </a:cubicBezTo>
                <a:cubicBezTo>
                  <a:pt x="956532" y="2605604"/>
                  <a:pt x="962692" y="2601804"/>
                  <a:pt x="964031" y="2603153"/>
                </a:cubicBezTo>
                <a:close/>
                <a:moveTo>
                  <a:pt x="399593" y="2597024"/>
                </a:moveTo>
                <a:cubicBezTo>
                  <a:pt x="398789" y="2602785"/>
                  <a:pt x="390621" y="2601192"/>
                  <a:pt x="384729" y="2601927"/>
                </a:cubicBezTo>
                <a:cubicBezTo>
                  <a:pt x="385666" y="2596167"/>
                  <a:pt x="393835" y="2597760"/>
                  <a:pt x="399593" y="2597024"/>
                </a:cubicBezTo>
                <a:close/>
                <a:moveTo>
                  <a:pt x="427580" y="2585749"/>
                </a:moveTo>
                <a:cubicBezTo>
                  <a:pt x="430393" y="2585994"/>
                  <a:pt x="432937" y="2586607"/>
                  <a:pt x="434544" y="2588323"/>
                </a:cubicBezTo>
                <a:cubicBezTo>
                  <a:pt x="429991" y="2596902"/>
                  <a:pt x="419278" y="2599231"/>
                  <a:pt x="404949" y="2598250"/>
                </a:cubicBezTo>
                <a:cubicBezTo>
                  <a:pt x="407628" y="2590038"/>
                  <a:pt x="419144" y="2585013"/>
                  <a:pt x="427580" y="2585749"/>
                </a:cubicBezTo>
                <a:close/>
                <a:moveTo>
                  <a:pt x="1394423" y="2585504"/>
                </a:moveTo>
                <a:cubicBezTo>
                  <a:pt x="1396030" y="2585626"/>
                  <a:pt x="1397637" y="2585994"/>
                  <a:pt x="1399244" y="2586729"/>
                </a:cubicBezTo>
                <a:cubicBezTo>
                  <a:pt x="1398709" y="2596044"/>
                  <a:pt x="1382773" y="2590161"/>
                  <a:pt x="1384246" y="2601559"/>
                </a:cubicBezTo>
                <a:cubicBezTo>
                  <a:pt x="1372596" y="2597637"/>
                  <a:pt x="1383175" y="2585013"/>
                  <a:pt x="1394423" y="2585504"/>
                </a:cubicBezTo>
                <a:close/>
                <a:moveTo>
                  <a:pt x="978493" y="2579988"/>
                </a:moveTo>
                <a:cubicBezTo>
                  <a:pt x="979565" y="2580356"/>
                  <a:pt x="980636" y="2581704"/>
                  <a:pt x="980636" y="2583175"/>
                </a:cubicBezTo>
                <a:cubicBezTo>
                  <a:pt x="979699" y="2588690"/>
                  <a:pt x="975681" y="2585871"/>
                  <a:pt x="975681" y="2583175"/>
                </a:cubicBezTo>
                <a:cubicBezTo>
                  <a:pt x="976217" y="2580356"/>
                  <a:pt x="977422" y="2579621"/>
                  <a:pt x="978493" y="2579988"/>
                </a:cubicBezTo>
                <a:close/>
                <a:moveTo>
                  <a:pt x="1417590" y="2571409"/>
                </a:moveTo>
                <a:cubicBezTo>
                  <a:pt x="1420938" y="2570919"/>
                  <a:pt x="1424821" y="2570919"/>
                  <a:pt x="1429107" y="2571654"/>
                </a:cubicBezTo>
                <a:cubicBezTo>
                  <a:pt x="1428169" y="2576311"/>
                  <a:pt x="1424955" y="2576311"/>
                  <a:pt x="1419197" y="2576556"/>
                </a:cubicBezTo>
                <a:cubicBezTo>
                  <a:pt x="1408216" y="2577169"/>
                  <a:pt x="1412501" y="2590774"/>
                  <a:pt x="1399378" y="2586484"/>
                </a:cubicBezTo>
                <a:cubicBezTo>
                  <a:pt x="1402592" y="2578517"/>
                  <a:pt x="1407815" y="2572757"/>
                  <a:pt x="1417590" y="2571409"/>
                </a:cubicBezTo>
                <a:close/>
                <a:moveTo>
                  <a:pt x="827039" y="2571164"/>
                </a:moveTo>
                <a:cubicBezTo>
                  <a:pt x="826638" y="2583910"/>
                  <a:pt x="807756" y="2578150"/>
                  <a:pt x="807220" y="2590896"/>
                </a:cubicBezTo>
                <a:cubicBezTo>
                  <a:pt x="793026" y="2582562"/>
                  <a:pt x="816460" y="2570919"/>
                  <a:pt x="827039" y="2571164"/>
                </a:cubicBezTo>
                <a:close/>
                <a:moveTo>
                  <a:pt x="434946" y="2568222"/>
                </a:moveTo>
                <a:cubicBezTo>
                  <a:pt x="438293" y="2568222"/>
                  <a:pt x="441641" y="2568222"/>
                  <a:pt x="444855" y="2568222"/>
                </a:cubicBezTo>
                <a:cubicBezTo>
                  <a:pt x="443382" y="2574963"/>
                  <a:pt x="432535" y="2572389"/>
                  <a:pt x="425036" y="2573247"/>
                </a:cubicBezTo>
                <a:cubicBezTo>
                  <a:pt x="425170" y="2568345"/>
                  <a:pt x="431062" y="2569325"/>
                  <a:pt x="434946" y="2568222"/>
                </a:cubicBezTo>
                <a:close/>
                <a:moveTo>
                  <a:pt x="583454" y="2562707"/>
                </a:moveTo>
                <a:cubicBezTo>
                  <a:pt x="585998" y="2565281"/>
                  <a:pt x="579838" y="2569203"/>
                  <a:pt x="578499" y="2567855"/>
                </a:cubicBezTo>
                <a:cubicBezTo>
                  <a:pt x="575955" y="2565281"/>
                  <a:pt x="582115" y="2561359"/>
                  <a:pt x="583454" y="2562707"/>
                </a:cubicBezTo>
                <a:close/>
                <a:moveTo>
                  <a:pt x="1440891" y="2562462"/>
                </a:moveTo>
                <a:cubicBezTo>
                  <a:pt x="1448256" y="2563442"/>
                  <a:pt x="1445444" y="2574473"/>
                  <a:pt x="1445846" y="2582317"/>
                </a:cubicBezTo>
                <a:cubicBezTo>
                  <a:pt x="1437945" y="2581827"/>
                  <a:pt x="1442096" y="2569693"/>
                  <a:pt x="1431115" y="2572389"/>
                </a:cubicBezTo>
                <a:cubicBezTo>
                  <a:pt x="1431249" y="2565893"/>
                  <a:pt x="1439552" y="2567855"/>
                  <a:pt x="1440891" y="2562462"/>
                </a:cubicBezTo>
                <a:close/>
                <a:moveTo>
                  <a:pt x="468691" y="2562462"/>
                </a:moveTo>
                <a:cubicBezTo>
                  <a:pt x="467888" y="2568345"/>
                  <a:pt x="459585" y="2566629"/>
                  <a:pt x="453827" y="2567487"/>
                </a:cubicBezTo>
                <a:cubicBezTo>
                  <a:pt x="454631" y="2561604"/>
                  <a:pt x="462799" y="2563320"/>
                  <a:pt x="468691" y="2562462"/>
                </a:cubicBezTo>
                <a:close/>
                <a:moveTo>
                  <a:pt x="540602" y="2559765"/>
                </a:moveTo>
                <a:cubicBezTo>
                  <a:pt x="549038" y="2559275"/>
                  <a:pt x="556538" y="2561726"/>
                  <a:pt x="554261" y="2570796"/>
                </a:cubicBezTo>
                <a:cubicBezTo>
                  <a:pt x="541941" y="2577292"/>
                  <a:pt x="533639" y="2556334"/>
                  <a:pt x="529487" y="2570796"/>
                </a:cubicBezTo>
                <a:cubicBezTo>
                  <a:pt x="509267" y="2569570"/>
                  <a:pt x="526407" y="2560501"/>
                  <a:pt x="540602" y="2559765"/>
                </a:cubicBezTo>
                <a:close/>
                <a:moveTo>
                  <a:pt x="889040" y="2556946"/>
                </a:moveTo>
                <a:cubicBezTo>
                  <a:pt x="891585" y="2559520"/>
                  <a:pt x="885425" y="2563320"/>
                  <a:pt x="884086" y="2561849"/>
                </a:cubicBezTo>
                <a:cubicBezTo>
                  <a:pt x="881541" y="2559275"/>
                  <a:pt x="887567" y="2555476"/>
                  <a:pt x="889040" y="2556946"/>
                </a:cubicBezTo>
                <a:close/>
                <a:moveTo>
                  <a:pt x="875114" y="2556701"/>
                </a:moveTo>
                <a:cubicBezTo>
                  <a:pt x="874310" y="2562584"/>
                  <a:pt x="866275" y="2560991"/>
                  <a:pt x="860383" y="2561726"/>
                </a:cubicBezTo>
                <a:cubicBezTo>
                  <a:pt x="861187" y="2555843"/>
                  <a:pt x="869221" y="2557559"/>
                  <a:pt x="875114" y="2556701"/>
                </a:cubicBezTo>
                <a:close/>
                <a:moveTo>
                  <a:pt x="950506" y="2553515"/>
                </a:moveTo>
                <a:cubicBezTo>
                  <a:pt x="943141" y="2554373"/>
                  <a:pt x="932294" y="2551799"/>
                  <a:pt x="930687" y="2558540"/>
                </a:cubicBezTo>
                <a:cubicBezTo>
                  <a:pt x="937249" y="2564913"/>
                  <a:pt x="949167" y="2565036"/>
                  <a:pt x="950506" y="2553515"/>
                </a:cubicBezTo>
                <a:close/>
                <a:moveTo>
                  <a:pt x="1485751" y="2551186"/>
                </a:moveTo>
                <a:cubicBezTo>
                  <a:pt x="1488296" y="2553760"/>
                  <a:pt x="1482136" y="2557559"/>
                  <a:pt x="1480796" y="2556088"/>
                </a:cubicBezTo>
                <a:cubicBezTo>
                  <a:pt x="1478118" y="2553515"/>
                  <a:pt x="1484412" y="2549838"/>
                  <a:pt x="1485751" y="2551186"/>
                </a:cubicBezTo>
                <a:close/>
                <a:moveTo>
                  <a:pt x="1159676" y="2550328"/>
                </a:moveTo>
                <a:cubicBezTo>
                  <a:pt x="1149097" y="2551799"/>
                  <a:pt x="1136509" y="2564913"/>
                  <a:pt x="1153516" y="2568467"/>
                </a:cubicBezTo>
                <a:cubicBezTo>
                  <a:pt x="1145883" y="2550818"/>
                  <a:pt x="1170389" y="2565403"/>
                  <a:pt x="1168380" y="2553515"/>
                </a:cubicBezTo>
                <a:cubicBezTo>
                  <a:pt x="1166506" y="2550696"/>
                  <a:pt x="1163158" y="2549838"/>
                  <a:pt x="1159676" y="2550328"/>
                </a:cubicBezTo>
                <a:close/>
                <a:moveTo>
                  <a:pt x="778697" y="2549838"/>
                </a:moveTo>
                <a:cubicBezTo>
                  <a:pt x="777894" y="2549960"/>
                  <a:pt x="777492" y="2551186"/>
                  <a:pt x="777224" y="2553515"/>
                </a:cubicBezTo>
                <a:cubicBezTo>
                  <a:pt x="769189" y="2550941"/>
                  <a:pt x="777090" y="2563687"/>
                  <a:pt x="782179" y="2558540"/>
                </a:cubicBezTo>
                <a:cubicBezTo>
                  <a:pt x="784321" y="2556456"/>
                  <a:pt x="780840" y="2549225"/>
                  <a:pt x="778697" y="2549838"/>
                </a:cubicBezTo>
                <a:close/>
                <a:moveTo>
                  <a:pt x="985189" y="2548612"/>
                </a:moveTo>
                <a:cubicBezTo>
                  <a:pt x="977556" y="2560746"/>
                  <a:pt x="1002062" y="2563197"/>
                  <a:pt x="1000187" y="2553515"/>
                </a:cubicBezTo>
                <a:cubicBezTo>
                  <a:pt x="993759" y="2553270"/>
                  <a:pt x="993224" y="2547264"/>
                  <a:pt x="985189" y="2548612"/>
                </a:cubicBezTo>
                <a:close/>
                <a:moveTo>
                  <a:pt x="970325" y="2548612"/>
                </a:moveTo>
                <a:cubicBezTo>
                  <a:pt x="968986" y="2547264"/>
                  <a:pt x="962826" y="2550941"/>
                  <a:pt x="965370" y="2553515"/>
                </a:cubicBezTo>
                <a:cubicBezTo>
                  <a:pt x="966709" y="2554985"/>
                  <a:pt x="972869" y="2551186"/>
                  <a:pt x="970325" y="2548612"/>
                </a:cubicBezTo>
                <a:close/>
                <a:moveTo>
                  <a:pt x="534442" y="2548367"/>
                </a:moveTo>
                <a:cubicBezTo>
                  <a:pt x="536986" y="2550941"/>
                  <a:pt x="530826" y="2554740"/>
                  <a:pt x="529487" y="2553392"/>
                </a:cubicBezTo>
                <a:cubicBezTo>
                  <a:pt x="526943" y="2550818"/>
                  <a:pt x="532969" y="2547019"/>
                  <a:pt x="534442" y="2548367"/>
                </a:cubicBezTo>
                <a:close/>
                <a:moveTo>
                  <a:pt x="1479993" y="2542607"/>
                </a:moveTo>
                <a:cubicBezTo>
                  <a:pt x="1482537" y="2545180"/>
                  <a:pt x="1476377" y="2548980"/>
                  <a:pt x="1475038" y="2547632"/>
                </a:cubicBezTo>
                <a:cubicBezTo>
                  <a:pt x="1472360" y="2545058"/>
                  <a:pt x="1478520" y="2541258"/>
                  <a:pt x="1479993" y="2542607"/>
                </a:cubicBezTo>
                <a:close/>
                <a:moveTo>
                  <a:pt x="1416385" y="2533905"/>
                </a:moveTo>
                <a:cubicBezTo>
                  <a:pt x="1419063" y="2536478"/>
                  <a:pt x="1412903" y="2540278"/>
                  <a:pt x="1411430" y="2538930"/>
                </a:cubicBezTo>
                <a:cubicBezTo>
                  <a:pt x="1408886" y="2536356"/>
                  <a:pt x="1415046" y="2532556"/>
                  <a:pt x="1416385" y="2533905"/>
                </a:cubicBezTo>
                <a:close/>
                <a:moveTo>
                  <a:pt x="683084" y="2533659"/>
                </a:moveTo>
                <a:cubicBezTo>
                  <a:pt x="679201" y="2534885"/>
                  <a:pt x="673309" y="2533905"/>
                  <a:pt x="673041" y="2538685"/>
                </a:cubicBezTo>
                <a:cubicBezTo>
                  <a:pt x="676924" y="2537581"/>
                  <a:pt x="682950" y="2538562"/>
                  <a:pt x="683084" y="2533659"/>
                </a:cubicBezTo>
                <a:close/>
                <a:moveTo>
                  <a:pt x="543146" y="2533659"/>
                </a:moveTo>
                <a:cubicBezTo>
                  <a:pt x="547833" y="2554250"/>
                  <a:pt x="528282" y="2534762"/>
                  <a:pt x="543146" y="2533659"/>
                </a:cubicBezTo>
                <a:close/>
                <a:moveTo>
                  <a:pt x="425438" y="2518829"/>
                </a:moveTo>
                <a:cubicBezTo>
                  <a:pt x="424099" y="2517481"/>
                  <a:pt x="418073" y="2521281"/>
                  <a:pt x="420751" y="2523732"/>
                </a:cubicBezTo>
                <a:cubicBezTo>
                  <a:pt x="422090" y="2525203"/>
                  <a:pt x="427982" y="2521403"/>
                  <a:pt x="425438" y="2518829"/>
                </a:cubicBezTo>
                <a:close/>
                <a:moveTo>
                  <a:pt x="246264" y="2516623"/>
                </a:moveTo>
                <a:cubicBezTo>
                  <a:pt x="248808" y="2519197"/>
                  <a:pt x="242648" y="2522996"/>
                  <a:pt x="241309" y="2521648"/>
                </a:cubicBezTo>
                <a:cubicBezTo>
                  <a:pt x="238765" y="2519074"/>
                  <a:pt x="244925" y="2515275"/>
                  <a:pt x="246264" y="2516623"/>
                </a:cubicBezTo>
                <a:close/>
                <a:moveTo>
                  <a:pt x="315764" y="2516501"/>
                </a:moveTo>
                <a:cubicBezTo>
                  <a:pt x="330494" y="2519687"/>
                  <a:pt x="310943" y="2527041"/>
                  <a:pt x="315764" y="2536233"/>
                </a:cubicBezTo>
                <a:cubicBezTo>
                  <a:pt x="303310" y="2535498"/>
                  <a:pt x="314291" y="2519442"/>
                  <a:pt x="315764" y="2516501"/>
                </a:cubicBezTo>
                <a:close/>
                <a:moveTo>
                  <a:pt x="1257699" y="2508902"/>
                </a:moveTo>
                <a:cubicBezTo>
                  <a:pt x="1257699" y="2512211"/>
                  <a:pt x="1257699" y="2515520"/>
                  <a:pt x="1257699" y="2518829"/>
                </a:cubicBezTo>
                <a:cubicBezTo>
                  <a:pt x="1261047" y="2518829"/>
                  <a:pt x="1264261" y="2518829"/>
                  <a:pt x="1267609" y="2518829"/>
                </a:cubicBezTo>
                <a:cubicBezTo>
                  <a:pt x="1267609" y="2515520"/>
                  <a:pt x="1267609" y="2512211"/>
                  <a:pt x="1267609" y="2508902"/>
                </a:cubicBezTo>
                <a:cubicBezTo>
                  <a:pt x="1264261" y="2508902"/>
                  <a:pt x="1261047" y="2508902"/>
                  <a:pt x="1257699" y="2508902"/>
                </a:cubicBezTo>
                <a:close/>
                <a:moveTo>
                  <a:pt x="1247790" y="2508902"/>
                </a:moveTo>
                <a:cubicBezTo>
                  <a:pt x="1249665" y="2520790"/>
                  <a:pt x="1225159" y="2506205"/>
                  <a:pt x="1232926" y="2523732"/>
                </a:cubicBezTo>
                <a:cubicBezTo>
                  <a:pt x="1245514" y="2529002"/>
                  <a:pt x="1261181" y="2513314"/>
                  <a:pt x="1247790" y="2508902"/>
                </a:cubicBezTo>
                <a:close/>
                <a:moveTo>
                  <a:pt x="156811" y="2507921"/>
                </a:moveTo>
                <a:cubicBezTo>
                  <a:pt x="159355" y="2510495"/>
                  <a:pt x="153195" y="2514294"/>
                  <a:pt x="151856" y="2512824"/>
                </a:cubicBezTo>
                <a:cubicBezTo>
                  <a:pt x="149312" y="2510250"/>
                  <a:pt x="155338" y="2506573"/>
                  <a:pt x="156811" y="2507921"/>
                </a:cubicBezTo>
                <a:close/>
                <a:moveTo>
                  <a:pt x="280010" y="2507676"/>
                </a:moveTo>
                <a:cubicBezTo>
                  <a:pt x="283491" y="2507799"/>
                  <a:pt x="283759" y="2522996"/>
                  <a:pt x="280411" y="2523609"/>
                </a:cubicBezTo>
                <a:cubicBezTo>
                  <a:pt x="277465" y="2524100"/>
                  <a:pt x="274118" y="2516623"/>
                  <a:pt x="275457" y="2513682"/>
                </a:cubicBezTo>
                <a:cubicBezTo>
                  <a:pt x="277331" y="2509269"/>
                  <a:pt x="278804" y="2507676"/>
                  <a:pt x="280010" y="2507676"/>
                </a:cubicBezTo>
                <a:close/>
                <a:moveTo>
                  <a:pt x="223231" y="2504980"/>
                </a:moveTo>
                <a:cubicBezTo>
                  <a:pt x="224302" y="2505347"/>
                  <a:pt x="225508" y="2506696"/>
                  <a:pt x="225374" y="2508166"/>
                </a:cubicBezTo>
                <a:cubicBezTo>
                  <a:pt x="224436" y="2513682"/>
                  <a:pt x="220419" y="2510863"/>
                  <a:pt x="220419" y="2508166"/>
                </a:cubicBezTo>
                <a:cubicBezTo>
                  <a:pt x="220955" y="2505347"/>
                  <a:pt x="222160" y="2504612"/>
                  <a:pt x="223231" y="2504980"/>
                </a:cubicBezTo>
                <a:close/>
                <a:moveTo>
                  <a:pt x="494938" y="2498974"/>
                </a:moveTo>
                <a:cubicBezTo>
                  <a:pt x="493599" y="2497626"/>
                  <a:pt x="487439" y="2501425"/>
                  <a:pt x="489983" y="2503999"/>
                </a:cubicBezTo>
                <a:cubicBezTo>
                  <a:pt x="491322" y="2505225"/>
                  <a:pt x="497482" y="2501548"/>
                  <a:pt x="494938" y="2498974"/>
                </a:cubicBezTo>
                <a:close/>
                <a:moveTo>
                  <a:pt x="201671" y="2498974"/>
                </a:moveTo>
                <a:cubicBezTo>
                  <a:pt x="201537" y="2503754"/>
                  <a:pt x="195511" y="2502774"/>
                  <a:pt x="191628" y="2503999"/>
                </a:cubicBezTo>
                <a:cubicBezTo>
                  <a:pt x="191896" y="2499097"/>
                  <a:pt x="197788" y="2500077"/>
                  <a:pt x="201671" y="2498974"/>
                </a:cubicBezTo>
                <a:close/>
                <a:moveTo>
                  <a:pt x="1047592" y="2496033"/>
                </a:moveTo>
                <a:cubicBezTo>
                  <a:pt x="1046387" y="2495665"/>
                  <a:pt x="1045048" y="2496155"/>
                  <a:pt x="1044512" y="2498974"/>
                </a:cubicBezTo>
                <a:cubicBezTo>
                  <a:pt x="1044512" y="2501793"/>
                  <a:pt x="1048663" y="2504612"/>
                  <a:pt x="1049601" y="2498974"/>
                </a:cubicBezTo>
                <a:cubicBezTo>
                  <a:pt x="1049601" y="2497626"/>
                  <a:pt x="1048663" y="2496400"/>
                  <a:pt x="1047592" y="2496033"/>
                </a:cubicBezTo>
                <a:close/>
                <a:moveTo>
                  <a:pt x="499893" y="2494194"/>
                </a:moveTo>
                <a:cubicBezTo>
                  <a:pt x="499893" y="2497503"/>
                  <a:pt x="499893" y="2500690"/>
                  <a:pt x="499893" y="2503999"/>
                </a:cubicBezTo>
                <a:cubicBezTo>
                  <a:pt x="503107" y="2503999"/>
                  <a:pt x="506455" y="2503999"/>
                  <a:pt x="509802" y="2503999"/>
                </a:cubicBezTo>
                <a:cubicBezTo>
                  <a:pt x="509802" y="2500690"/>
                  <a:pt x="509802" y="2497503"/>
                  <a:pt x="509802" y="2494194"/>
                </a:cubicBezTo>
                <a:cubicBezTo>
                  <a:pt x="506455" y="2494194"/>
                  <a:pt x="503107" y="2494194"/>
                  <a:pt x="499893" y="2494194"/>
                </a:cubicBezTo>
                <a:close/>
                <a:moveTo>
                  <a:pt x="519712" y="2489292"/>
                </a:moveTo>
                <a:cubicBezTo>
                  <a:pt x="519712" y="2497503"/>
                  <a:pt x="519712" y="2505592"/>
                  <a:pt x="519712" y="2513927"/>
                </a:cubicBezTo>
                <a:cubicBezTo>
                  <a:pt x="531630" y="2511843"/>
                  <a:pt x="530559" y="2522874"/>
                  <a:pt x="544485" y="2518829"/>
                </a:cubicBezTo>
                <a:cubicBezTo>
                  <a:pt x="544485" y="2512211"/>
                  <a:pt x="544485" y="2505592"/>
                  <a:pt x="544485" y="2498974"/>
                </a:cubicBezTo>
                <a:cubicBezTo>
                  <a:pt x="537656" y="2498852"/>
                  <a:pt x="533639" y="2501303"/>
                  <a:pt x="529621" y="2503999"/>
                </a:cubicBezTo>
                <a:cubicBezTo>
                  <a:pt x="529220" y="2496155"/>
                  <a:pt x="530291" y="2486963"/>
                  <a:pt x="519712" y="2489292"/>
                </a:cubicBezTo>
                <a:close/>
                <a:moveTo>
                  <a:pt x="352992" y="2481693"/>
                </a:moveTo>
                <a:cubicBezTo>
                  <a:pt x="359018" y="2482673"/>
                  <a:pt x="357009" y="2498729"/>
                  <a:pt x="344421" y="2487453"/>
                </a:cubicBezTo>
                <a:cubicBezTo>
                  <a:pt x="348305" y="2482918"/>
                  <a:pt x="350983" y="2481448"/>
                  <a:pt x="352992" y="2481693"/>
                </a:cubicBezTo>
                <a:close/>
                <a:moveTo>
                  <a:pt x="266351" y="2479119"/>
                </a:moveTo>
                <a:cubicBezTo>
                  <a:pt x="268895" y="2481693"/>
                  <a:pt x="262735" y="2485492"/>
                  <a:pt x="261396" y="2484144"/>
                </a:cubicBezTo>
                <a:cubicBezTo>
                  <a:pt x="258852" y="2481570"/>
                  <a:pt x="264878" y="2477771"/>
                  <a:pt x="266351" y="2479119"/>
                </a:cubicBezTo>
                <a:close/>
                <a:moveTo>
                  <a:pt x="608763" y="2474339"/>
                </a:moveTo>
                <a:cubicBezTo>
                  <a:pt x="605014" y="2475442"/>
                  <a:pt x="598988" y="2474584"/>
                  <a:pt x="598854" y="2479364"/>
                </a:cubicBezTo>
                <a:cubicBezTo>
                  <a:pt x="602737" y="2478261"/>
                  <a:pt x="608629" y="2479241"/>
                  <a:pt x="608763" y="2474339"/>
                </a:cubicBezTo>
                <a:close/>
                <a:moveTo>
                  <a:pt x="286973" y="2467475"/>
                </a:moveTo>
                <a:cubicBezTo>
                  <a:pt x="289919" y="2467966"/>
                  <a:pt x="291794" y="2470907"/>
                  <a:pt x="290053" y="2477403"/>
                </a:cubicBezTo>
                <a:cubicBezTo>
                  <a:pt x="293401" y="2477403"/>
                  <a:pt x="296749" y="2477403"/>
                  <a:pt x="300096" y="2477403"/>
                </a:cubicBezTo>
                <a:cubicBezTo>
                  <a:pt x="298757" y="2488924"/>
                  <a:pt x="278135" y="2480222"/>
                  <a:pt x="275189" y="2477403"/>
                </a:cubicBezTo>
                <a:cubicBezTo>
                  <a:pt x="274251" y="2472010"/>
                  <a:pt x="282018" y="2466495"/>
                  <a:pt x="286973" y="2467475"/>
                </a:cubicBezTo>
                <a:close/>
                <a:moveTo>
                  <a:pt x="257780" y="2464656"/>
                </a:moveTo>
                <a:cubicBezTo>
                  <a:pt x="258852" y="2465024"/>
                  <a:pt x="259923" y="2466495"/>
                  <a:pt x="259923" y="2467843"/>
                </a:cubicBezTo>
                <a:cubicBezTo>
                  <a:pt x="258985" y="2473481"/>
                  <a:pt x="254968" y="2470539"/>
                  <a:pt x="254968" y="2467843"/>
                </a:cubicBezTo>
                <a:cubicBezTo>
                  <a:pt x="255504" y="2465024"/>
                  <a:pt x="256709" y="2464289"/>
                  <a:pt x="257780" y="2464656"/>
                </a:cubicBezTo>
                <a:close/>
                <a:moveTo>
                  <a:pt x="82490" y="2464411"/>
                </a:moveTo>
                <a:cubicBezTo>
                  <a:pt x="89721" y="2475442"/>
                  <a:pt x="102175" y="2467230"/>
                  <a:pt x="117307" y="2474339"/>
                </a:cubicBezTo>
                <a:cubicBezTo>
                  <a:pt x="119182" y="2475197"/>
                  <a:pt x="120789" y="2483776"/>
                  <a:pt x="122262" y="2484267"/>
                </a:cubicBezTo>
                <a:cubicBezTo>
                  <a:pt x="126279" y="2485737"/>
                  <a:pt x="139268" y="2481448"/>
                  <a:pt x="142081" y="2484267"/>
                </a:cubicBezTo>
                <a:cubicBezTo>
                  <a:pt x="145696" y="2487943"/>
                  <a:pt x="145562" y="2487698"/>
                  <a:pt x="151856" y="2489292"/>
                </a:cubicBezTo>
                <a:cubicBezTo>
                  <a:pt x="156141" y="2490395"/>
                  <a:pt x="155070" y="2493581"/>
                  <a:pt x="156811" y="2494194"/>
                </a:cubicBezTo>
                <a:cubicBezTo>
                  <a:pt x="165381" y="2497136"/>
                  <a:pt x="186941" y="2492846"/>
                  <a:pt x="186539" y="2509147"/>
                </a:cubicBezTo>
                <a:cubicBezTo>
                  <a:pt x="173684" y="2509882"/>
                  <a:pt x="174219" y="2507308"/>
                  <a:pt x="161766" y="2504122"/>
                </a:cubicBezTo>
                <a:cubicBezTo>
                  <a:pt x="157346" y="2503019"/>
                  <a:pt x="153463" y="2500813"/>
                  <a:pt x="147035" y="2499219"/>
                </a:cubicBezTo>
                <a:cubicBezTo>
                  <a:pt x="147303" y="2499219"/>
                  <a:pt x="132439" y="2494684"/>
                  <a:pt x="132171" y="2494194"/>
                </a:cubicBezTo>
                <a:cubicBezTo>
                  <a:pt x="128823" y="2490150"/>
                  <a:pt x="128422" y="2490762"/>
                  <a:pt x="122262" y="2489292"/>
                </a:cubicBezTo>
                <a:cubicBezTo>
                  <a:pt x="117441" y="2488066"/>
                  <a:pt x="110745" y="2483286"/>
                  <a:pt x="102443" y="2479364"/>
                </a:cubicBezTo>
                <a:cubicBezTo>
                  <a:pt x="95881" y="2476300"/>
                  <a:pt x="79142" y="2478506"/>
                  <a:pt x="82490" y="2464411"/>
                </a:cubicBezTo>
                <a:close/>
                <a:moveTo>
                  <a:pt x="346296" y="2459509"/>
                </a:moveTo>
                <a:cubicBezTo>
                  <a:pt x="344957" y="2458161"/>
                  <a:pt x="338931" y="2461960"/>
                  <a:pt x="341475" y="2464411"/>
                </a:cubicBezTo>
                <a:cubicBezTo>
                  <a:pt x="342814" y="2465882"/>
                  <a:pt x="348840" y="2462083"/>
                  <a:pt x="346296" y="2459509"/>
                </a:cubicBezTo>
                <a:close/>
                <a:moveTo>
                  <a:pt x="225641" y="2453136"/>
                </a:moveTo>
                <a:cubicBezTo>
                  <a:pt x="236488" y="2452278"/>
                  <a:pt x="241443" y="2457058"/>
                  <a:pt x="240506" y="2467843"/>
                </a:cubicBezTo>
                <a:cubicBezTo>
                  <a:pt x="230596" y="2467843"/>
                  <a:pt x="220687" y="2467843"/>
                  <a:pt x="210777" y="2467843"/>
                </a:cubicBezTo>
                <a:cubicBezTo>
                  <a:pt x="192030" y="2458038"/>
                  <a:pt x="236220" y="2471152"/>
                  <a:pt x="225641" y="2453136"/>
                </a:cubicBezTo>
                <a:close/>
                <a:moveTo>
                  <a:pt x="188682" y="2450194"/>
                </a:moveTo>
                <a:cubicBezTo>
                  <a:pt x="189887" y="2450562"/>
                  <a:pt x="190958" y="2451910"/>
                  <a:pt x="190958" y="2453381"/>
                </a:cubicBezTo>
                <a:cubicBezTo>
                  <a:pt x="190021" y="2458896"/>
                  <a:pt x="185870" y="2456077"/>
                  <a:pt x="185870" y="2453381"/>
                </a:cubicBezTo>
                <a:cubicBezTo>
                  <a:pt x="186405" y="2450562"/>
                  <a:pt x="187611" y="2449826"/>
                  <a:pt x="188682" y="2450194"/>
                </a:cubicBezTo>
                <a:close/>
                <a:moveTo>
                  <a:pt x="165515" y="2447375"/>
                </a:moveTo>
                <a:cubicBezTo>
                  <a:pt x="168059" y="2449949"/>
                  <a:pt x="161899" y="2453748"/>
                  <a:pt x="160560" y="2452400"/>
                </a:cubicBezTo>
                <a:cubicBezTo>
                  <a:pt x="158016" y="2449826"/>
                  <a:pt x="164176" y="2446027"/>
                  <a:pt x="165515" y="2447375"/>
                </a:cubicBezTo>
                <a:close/>
                <a:moveTo>
                  <a:pt x="325272" y="2424823"/>
                </a:moveTo>
                <a:cubicBezTo>
                  <a:pt x="323397" y="2425191"/>
                  <a:pt x="321924" y="2426662"/>
                  <a:pt x="321522" y="2429726"/>
                </a:cubicBezTo>
                <a:cubicBezTo>
                  <a:pt x="307997" y="2429236"/>
                  <a:pt x="311613" y="2437938"/>
                  <a:pt x="301837" y="2429726"/>
                </a:cubicBezTo>
                <a:cubicBezTo>
                  <a:pt x="301703" y="2434506"/>
                  <a:pt x="295677" y="2433525"/>
                  <a:pt x="291928" y="2434751"/>
                </a:cubicBezTo>
                <a:cubicBezTo>
                  <a:pt x="276528" y="2441737"/>
                  <a:pt x="299829" y="2437815"/>
                  <a:pt x="306792" y="2439654"/>
                </a:cubicBezTo>
                <a:cubicBezTo>
                  <a:pt x="307729" y="2439899"/>
                  <a:pt x="307863" y="2444066"/>
                  <a:pt x="311747" y="2444556"/>
                </a:cubicBezTo>
                <a:cubicBezTo>
                  <a:pt x="310408" y="2444434"/>
                  <a:pt x="313488" y="2439041"/>
                  <a:pt x="316701" y="2439654"/>
                </a:cubicBezTo>
                <a:cubicBezTo>
                  <a:pt x="316568" y="2439654"/>
                  <a:pt x="317773" y="2447620"/>
                  <a:pt x="321522" y="2444556"/>
                </a:cubicBezTo>
                <a:cubicBezTo>
                  <a:pt x="321522" y="2439654"/>
                  <a:pt x="321522" y="2434751"/>
                  <a:pt x="321522" y="2429726"/>
                </a:cubicBezTo>
                <a:cubicBezTo>
                  <a:pt x="326477" y="2432913"/>
                  <a:pt x="326745" y="2441124"/>
                  <a:pt x="336520" y="2439654"/>
                </a:cubicBezTo>
                <a:cubicBezTo>
                  <a:pt x="339734" y="2431932"/>
                  <a:pt x="330762" y="2423475"/>
                  <a:pt x="325272" y="2424823"/>
                </a:cubicBezTo>
                <a:close/>
                <a:moveTo>
                  <a:pt x="268627" y="2424578"/>
                </a:moveTo>
                <a:cubicBezTo>
                  <a:pt x="266886" y="2424333"/>
                  <a:pt x="264744" y="2424211"/>
                  <a:pt x="262199" y="2424823"/>
                </a:cubicBezTo>
                <a:cubicBezTo>
                  <a:pt x="262199" y="2429726"/>
                  <a:pt x="262199" y="2434751"/>
                  <a:pt x="262199" y="2439654"/>
                </a:cubicBezTo>
                <a:cubicBezTo>
                  <a:pt x="273448" y="2441002"/>
                  <a:pt x="280813" y="2438428"/>
                  <a:pt x="282018" y="2429726"/>
                </a:cubicBezTo>
                <a:cubicBezTo>
                  <a:pt x="276930" y="2428500"/>
                  <a:pt x="274118" y="2425314"/>
                  <a:pt x="268627" y="2424578"/>
                </a:cubicBezTo>
                <a:close/>
                <a:moveTo>
                  <a:pt x="112084" y="2424211"/>
                </a:moveTo>
                <a:cubicBezTo>
                  <a:pt x="120922" y="2427765"/>
                  <a:pt x="112888" y="2433158"/>
                  <a:pt x="112084" y="2439041"/>
                </a:cubicBezTo>
                <a:cubicBezTo>
                  <a:pt x="103246" y="2435364"/>
                  <a:pt x="111415" y="2429971"/>
                  <a:pt x="112084" y="2424211"/>
                </a:cubicBezTo>
                <a:close/>
                <a:moveTo>
                  <a:pt x="688173" y="2414896"/>
                </a:moveTo>
                <a:cubicBezTo>
                  <a:pt x="687905" y="2421147"/>
                  <a:pt x="681611" y="2421759"/>
                  <a:pt x="683084" y="2429726"/>
                </a:cubicBezTo>
                <a:cubicBezTo>
                  <a:pt x="673041" y="2419676"/>
                  <a:pt x="666211" y="2438060"/>
                  <a:pt x="663131" y="2449581"/>
                </a:cubicBezTo>
                <a:cubicBezTo>
                  <a:pt x="678799" y="2451910"/>
                  <a:pt x="674648" y="2434383"/>
                  <a:pt x="693128" y="2439654"/>
                </a:cubicBezTo>
                <a:cubicBezTo>
                  <a:pt x="690449" y="2432422"/>
                  <a:pt x="698886" y="2414038"/>
                  <a:pt x="688173" y="2414896"/>
                </a:cubicBezTo>
                <a:close/>
                <a:moveTo>
                  <a:pt x="306926" y="2413915"/>
                </a:moveTo>
                <a:cubicBezTo>
                  <a:pt x="300632" y="2413915"/>
                  <a:pt x="290723" y="2417102"/>
                  <a:pt x="291928" y="2419798"/>
                </a:cubicBezTo>
                <a:cubicBezTo>
                  <a:pt x="298489" y="2429113"/>
                  <a:pt x="313889" y="2416979"/>
                  <a:pt x="311747" y="2414896"/>
                </a:cubicBezTo>
                <a:cubicBezTo>
                  <a:pt x="310943" y="2414038"/>
                  <a:pt x="309068" y="2413793"/>
                  <a:pt x="306926" y="2413915"/>
                </a:cubicBezTo>
                <a:close/>
                <a:moveTo>
                  <a:pt x="697948" y="2409871"/>
                </a:moveTo>
                <a:cubicBezTo>
                  <a:pt x="697011" y="2424088"/>
                  <a:pt x="697279" y="2436957"/>
                  <a:pt x="712813" y="2434751"/>
                </a:cubicBezTo>
                <a:cubicBezTo>
                  <a:pt x="712277" y="2422005"/>
                  <a:pt x="703707" y="2417347"/>
                  <a:pt x="697948" y="2409871"/>
                </a:cubicBezTo>
                <a:close/>
                <a:moveTo>
                  <a:pt x="0" y="2405091"/>
                </a:moveTo>
                <a:cubicBezTo>
                  <a:pt x="2678" y="2433771"/>
                  <a:pt x="46601" y="2420901"/>
                  <a:pt x="49414" y="2449581"/>
                </a:cubicBezTo>
                <a:cubicBezTo>
                  <a:pt x="65483" y="2448233"/>
                  <a:pt x="73250" y="2455464"/>
                  <a:pt x="74187" y="2469436"/>
                </a:cubicBezTo>
                <a:cubicBezTo>
                  <a:pt x="67492" y="2468824"/>
                  <a:pt x="64010" y="2467353"/>
                  <a:pt x="59323" y="2464411"/>
                </a:cubicBezTo>
                <a:cubicBezTo>
                  <a:pt x="57582" y="2463308"/>
                  <a:pt x="50619" y="2454851"/>
                  <a:pt x="49414" y="2454484"/>
                </a:cubicBezTo>
                <a:cubicBezTo>
                  <a:pt x="45530" y="2453503"/>
                  <a:pt x="37629" y="2458528"/>
                  <a:pt x="39504" y="2459509"/>
                </a:cubicBezTo>
                <a:cubicBezTo>
                  <a:pt x="33210" y="2456077"/>
                  <a:pt x="35219" y="2445169"/>
                  <a:pt x="24774" y="2444556"/>
                </a:cubicBezTo>
                <a:cubicBezTo>
                  <a:pt x="21962" y="2444434"/>
                  <a:pt x="12052" y="2436835"/>
                  <a:pt x="9910" y="2434751"/>
                </a:cubicBezTo>
                <a:cubicBezTo>
                  <a:pt x="7499" y="2432177"/>
                  <a:pt x="4151" y="2430461"/>
                  <a:pt x="4955" y="2424823"/>
                </a:cubicBezTo>
                <a:cubicBezTo>
                  <a:pt x="3214" y="2424333"/>
                  <a:pt x="1741" y="2423475"/>
                  <a:pt x="0" y="2422985"/>
                </a:cubicBezTo>
                <a:close/>
                <a:moveTo>
                  <a:pt x="237292" y="2395041"/>
                </a:moveTo>
                <a:cubicBezTo>
                  <a:pt x="235953" y="2393692"/>
                  <a:pt x="229793" y="2397369"/>
                  <a:pt x="232337" y="2399943"/>
                </a:cubicBezTo>
                <a:cubicBezTo>
                  <a:pt x="233676" y="2401291"/>
                  <a:pt x="239836" y="2397614"/>
                  <a:pt x="237292" y="2395041"/>
                </a:cubicBezTo>
                <a:close/>
                <a:moveTo>
                  <a:pt x="219214" y="2391977"/>
                </a:moveTo>
                <a:cubicBezTo>
                  <a:pt x="218678" y="2392344"/>
                  <a:pt x="218008" y="2393202"/>
                  <a:pt x="217473" y="2395041"/>
                </a:cubicBezTo>
                <a:cubicBezTo>
                  <a:pt x="217473" y="2400066"/>
                  <a:pt x="226177" y="2401291"/>
                  <a:pt x="227382" y="2395041"/>
                </a:cubicBezTo>
                <a:cubicBezTo>
                  <a:pt x="223231" y="2395408"/>
                  <a:pt x="221088" y="2391119"/>
                  <a:pt x="219214" y="2391977"/>
                </a:cubicBezTo>
                <a:close/>
                <a:moveTo>
                  <a:pt x="470164" y="2380088"/>
                </a:moveTo>
                <a:cubicBezTo>
                  <a:pt x="473512" y="2396634"/>
                  <a:pt x="459853" y="2388300"/>
                  <a:pt x="455166" y="2385236"/>
                </a:cubicBezTo>
                <a:cubicBezTo>
                  <a:pt x="453693" y="2395041"/>
                  <a:pt x="461996" y="2394918"/>
                  <a:pt x="465076" y="2399943"/>
                </a:cubicBezTo>
                <a:cubicBezTo>
                  <a:pt x="455568" y="2408400"/>
                  <a:pt x="429589" y="2410851"/>
                  <a:pt x="425438" y="2414896"/>
                </a:cubicBezTo>
                <a:cubicBezTo>
                  <a:pt x="414993" y="2424823"/>
                  <a:pt x="413654" y="2414773"/>
                  <a:pt x="405753" y="2414896"/>
                </a:cubicBezTo>
                <a:cubicBezTo>
                  <a:pt x="407092" y="2414896"/>
                  <a:pt x="402807" y="2419308"/>
                  <a:pt x="400798" y="2419798"/>
                </a:cubicBezTo>
                <a:cubicBezTo>
                  <a:pt x="397718" y="2420534"/>
                  <a:pt x="394102" y="2419186"/>
                  <a:pt x="390889" y="2419798"/>
                </a:cubicBezTo>
                <a:cubicBezTo>
                  <a:pt x="383523" y="2421392"/>
                  <a:pt x="378301" y="2425559"/>
                  <a:pt x="371070" y="2424823"/>
                </a:cubicBezTo>
                <a:cubicBezTo>
                  <a:pt x="372543" y="2424946"/>
                  <a:pt x="366784" y="2407910"/>
                  <a:pt x="366115" y="2419798"/>
                </a:cubicBezTo>
                <a:cubicBezTo>
                  <a:pt x="365713" y="2426662"/>
                  <a:pt x="349108" y="2426907"/>
                  <a:pt x="346296" y="2429726"/>
                </a:cubicBezTo>
                <a:cubicBezTo>
                  <a:pt x="342948" y="2433035"/>
                  <a:pt x="342413" y="2438918"/>
                  <a:pt x="341475" y="2444556"/>
                </a:cubicBezTo>
                <a:cubicBezTo>
                  <a:pt x="357143" y="2447007"/>
                  <a:pt x="352590" y="2429358"/>
                  <a:pt x="371070" y="2434751"/>
                </a:cubicBezTo>
                <a:cubicBezTo>
                  <a:pt x="377631" y="2434751"/>
                  <a:pt x="375623" y="2443453"/>
                  <a:pt x="380979" y="2444556"/>
                </a:cubicBezTo>
                <a:cubicBezTo>
                  <a:pt x="389148" y="2436222"/>
                  <a:pt x="407895" y="2438428"/>
                  <a:pt x="415662" y="2429726"/>
                </a:cubicBezTo>
                <a:cubicBezTo>
                  <a:pt x="416600" y="2436590"/>
                  <a:pt x="427447" y="2434874"/>
                  <a:pt x="435347" y="2434751"/>
                </a:cubicBezTo>
                <a:cubicBezTo>
                  <a:pt x="440838" y="2434629"/>
                  <a:pt x="447801" y="2430461"/>
                  <a:pt x="455166" y="2429726"/>
                </a:cubicBezTo>
                <a:cubicBezTo>
                  <a:pt x="464808" y="2428868"/>
                  <a:pt x="470432" y="2430339"/>
                  <a:pt x="475119" y="2424823"/>
                </a:cubicBezTo>
                <a:cubicBezTo>
                  <a:pt x="476190" y="2423353"/>
                  <a:pt x="483154" y="2425436"/>
                  <a:pt x="485029" y="2424823"/>
                </a:cubicBezTo>
                <a:cubicBezTo>
                  <a:pt x="495206" y="2420656"/>
                  <a:pt x="517167" y="2421882"/>
                  <a:pt x="519712" y="2409871"/>
                </a:cubicBezTo>
                <a:cubicBezTo>
                  <a:pt x="513686" y="2408890"/>
                  <a:pt x="516632" y="2404355"/>
                  <a:pt x="519712" y="2399943"/>
                </a:cubicBezTo>
                <a:cubicBezTo>
                  <a:pt x="503375" y="2393202"/>
                  <a:pt x="488109" y="2385236"/>
                  <a:pt x="470164" y="2380088"/>
                </a:cubicBezTo>
                <a:close/>
                <a:moveTo>
                  <a:pt x="494938" y="2375185"/>
                </a:moveTo>
                <a:cubicBezTo>
                  <a:pt x="493599" y="2373837"/>
                  <a:pt x="487439" y="2377514"/>
                  <a:pt x="489983" y="2380088"/>
                </a:cubicBezTo>
                <a:cubicBezTo>
                  <a:pt x="491322" y="2381559"/>
                  <a:pt x="497482" y="2377759"/>
                  <a:pt x="494938" y="2375185"/>
                </a:cubicBezTo>
                <a:close/>
                <a:moveTo>
                  <a:pt x="485029" y="2360233"/>
                </a:moveTo>
                <a:cubicBezTo>
                  <a:pt x="479137" y="2361091"/>
                  <a:pt x="470834" y="2359497"/>
                  <a:pt x="470164" y="2365258"/>
                </a:cubicBezTo>
                <a:cubicBezTo>
                  <a:pt x="475923" y="2364522"/>
                  <a:pt x="484225" y="2366116"/>
                  <a:pt x="485029" y="2360233"/>
                </a:cubicBezTo>
                <a:close/>
                <a:moveTo>
                  <a:pt x="378435" y="2358149"/>
                </a:moveTo>
                <a:cubicBezTo>
                  <a:pt x="382988" y="2358394"/>
                  <a:pt x="388076" y="2359007"/>
                  <a:pt x="393835" y="2359743"/>
                </a:cubicBezTo>
                <a:cubicBezTo>
                  <a:pt x="399727" y="2366974"/>
                  <a:pt x="399727" y="2372244"/>
                  <a:pt x="393835" y="2379475"/>
                </a:cubicBezTo>
                <a:cubicBezTo>
                  <a:pt x="380979" y="2361826"/>
                  <a:pt x="366918" y="2376043"/>
                  <a:pt x="344421" y="2369548"/>
                </a:cubicBezTo>
                <a:cubicBezTo>
                  <a:pt x="355268" y="2358517"/>
                  <a:pt x="364642" y="2357046"/>
                  <a:pt x="378435" y="2358149"/>
                </a:cubicBezTo>
                <a:close/>
                <a:moveTo>
                  <a:pt x="76062" y="2357904"/>
                </a:moveTo>
                <a:cubicBezTo>
                  <a:pt x="84766" y="2359252"/>
                  <a:pt x="79812" y="2374450"/>
                  <a:pt x="96283" y="2368199"/>
                </a:cubicBezTo>
                <a:cubicBezTo>
                  <a:pt x="92399" y="2379598"/>
                  <a:pt x="65483" y="2372979"/>
                  <a:pt x="71375" y="2358272"/>
                </a:cubicBezTo>
                <a:cubicBezTo>
                  <a:pt x="73384" y="2357782"/>
                  <a:pt x="74723" y="2357659"/>
                  <a:pt x="76062" y="2357904"/>
                </a:cubicBezTo>
                <a:close/>
                <a:moveTo>
                  <a:pt x="19016" y="2357904"/>
                </a:moveTo>
                <a:cubicBezTo>
                  <a:pt x="31469" y="2366974"/>
                  <a:pt x="51690" y="2368199"/>
                  <a:pt x="58787" y="2382662"/>
                </a:cubicBezTo>
                <a:cubicBezTo>
                  <a:pt x="91730" y="2387687"/>
                  <a:pt x="111950" y="2405459"/>
                  <a:pt x="143018" y="2412322"/>
                </a:cubicBezTo>
                <a:cubicBezTo>
                  <a:pt x="143821" y="2420411"/>
                  <a:pt x="112486" y="2420411"/>
                  <a:pt x="113289" y="2412322"/>
                </a:cubicBezTo>
                <a:cubicBezTo>
                  <a:pt x="103514" y="2412322"/>
                  <a:pt x="106996" y="2425804"/>
                  <a:pt x="93471" y="2422250"/>
                </a:cubicBezTo>
                <a:cubicBezTo>
                  <a:pt x="83293" y="2427642"/>
                  <a:pt x="86239" y="2413548"/>
                  <a:pt x="83561" y="2412322"/>
                </a:cubicBezTo>
                <a:cubicBezTo>
                  <a:pt x="78339" y="2409871"/>
                  <a:pt x="68697" y="2415141"/>
                  <a:pt x="63742" y="2412322"/>
                </a:cubicBezTo>
                <a:cubicBezTo>
                  <a:pt x="59055" y="2409503"/>
                  <a:pt x="62403" y="2400311"/>
                  <a:pt x="58787" y="2397369"/>
                </a:cubicBezTo>
                <a:cubicBezTo>
                  <a:pt x="57047" y="2396021"/>
                  <a:pt x="50887" y="2397860"/>
                  <a:pt x="48878" y="2397369"/>
                </a:cubicBezTo>
                <a:cubicBezTo>
                  <a:pt x="43789" y="2396144"/>
                  <a:pt x="37897" y="2390874"/>
                  <a:pt x="28925" y="2387687"/>
                </a:cubicBezTo>
                <a:cubicBezTo>
                  <a:pt x="27586" y="2379598"/>
                  <a:pt x="33612" y="2379107"/>
                  <a:pt x="33880" y="2372734"/>
                </a:cubicBezTo>
                <a:cubicBezTo>
                  <a:pt x="18748" y="2376411"/>
                  <a:pt x="16070" y="2367709"/>
                  <a:pt x="4419" y="2367832"/>
                </a:cubicBezTo>
                <a:cubicBezTo>
                  <a:pt x="5491" y="2360723"/>
                  <a:pt x="19016" y="2366116"/>
                  <a:pt x="19016" y="2357904"/>
                </a:cubicBezTo>
                <a:close/>
                <a:moveTo>
                  <a:pt x="1851598" y="2355330"/>
                </a:moveTo>
                <a:cubicBezTo>
                  <a:pt x="1854142" y="2357904"/>
                  <a:pt x="1847983" y="2361581"/>
                  <a:pt x="1846643" y="2360233"/>
                </a:cubicBezTo>
                <a:cubicBezTo>
                  <a:pt x="1844099" y="2357782"/>
                  <a:pt x="1850259" y="2353982"/>
                  <a:pt x="1851598" y="2355330"/>
                </a:cubicBezTo>
                <a:close/>
                <a:moveTo>
                  <a:pt x="131903" y="2354963"/>
                </a:moveTo>
                <a:cubicBezTo>
                  <a:pt x="143554" y="2356556"/>
                  <a:pt x="152526" y="2360846"/>
                  <a:pt x="161766" y="2364890"/>
                </a:cubicBezTo>
                <a:cubicBezTo>
                  <a:pt x="152392" y="2374328"/>
                  <a:pt x="161230" y="2377269"/>
                  <a:pt x="161766" y="2389648"/>
                </a:cubicBezTo>
                <a:cubicBezTo>
                  <a:pt x="152660" y="2377269"/>
                  <a:pt x="126145" y="2382172"/>
                  <a:pt x="131903" y="2354963"/>
                </a:cubicBezTo>
                <a:close/>
                <a:moveTo>
                  <a:pt x="242247" y="2350550"/>
                </a:moveTo>
                <a:cubicBezTo>
                  <a:pt x="240907" y="2349202"/>
                  <a:pt x="234747" y="2352756"/>
                  <a:pt x="237292" y="2355330"/>
                </a:cubicBezTo>
                <a:cubicBezTo>
                  <a:pt x="238631" y="2356678"/>
                  <a:pt x="244925" y="2353124"/>
                  <a:pt x="242247" y="2350550"/>
                </a:cubicBezTo>
                <a:close/>
                <a:moveTo>
                  <a:pt x="58921" y="2349570"/>
                </a:moveTo>
                <a:cubicBezTo>
                  <a:pt x="61466" y="2352144"/>
                  <a:pt x="55440" y="2355943"/>
                  <a:pt x="53967" y="2354472"/>
                </a:cubicBezTo>
                <a:cubicBezTo>
                  <a:pt x="51422" y="2352021"/>
                  <a:pt x="57582" y="2348222"/>
                  <a:pt x="58921" y="2349570"/>
                </a:cubicBezTo>
                <a:close/>
                <a:moveTo>
                  <a:pt x="126547" y="2349202"/>
                </a:moveTo>
                <a:cubicBezTo>
                  <a:pt x="126413" y="2353982"/>
                  <a:pt x="120521" y="2353002"/>
                  <a:pt x="116637" y="2354105"/>
                </a:cubicBezTo>
                <a:cubicBezTo>
                  <a:pt x="116771" y="2349325"/>
                  <a:pt x="122797" y="2350305"/>
                  <a:pt x="126547" y="2349202"/>
                </a:cubicBezTo>
                <a:close/>
                <a:moveTo>
                  <a:pt x="10177" y="2349202"/>
                </a:moveTo>
                <a:cubicBezTo>
                  <a:pt x="20087" y="2349570"/>
                  <a:pt x="5223" y="2362929"/>
                  <a:pt x="4419" y="2349937"/>
                </a:cubicBezTo>
                <a:cubicBezTo>
                  <a:pt x="6964" y="2349325"/>
                  <a:pt x="8704" y="2349080"/>
                  <a:pt x="10177" y="2349202"/>
                </a:cubicBezTo>
                <a:close/>
                <a:moveTo>
                  <a:pt x="232337" y="2345648"/>
                </a:moveTo>
                <a:cubicBezTo>
                  <a:pt x="230998" y="2344177"/>
                  <a:pt x="224838" y="2347976"/>
                  <a:pt x="227382" y="2350550"/>
                </a:cubicBezTo>
                <a:cubicBezTo>
                  <a:pt x="228855" y="2351898"/>
                  <a:pt x="234881" y="2348099"/>
                  <a:pt x="232337" y="2345648"/>
                </a:cubicBezTo>
                <a:close/>
                <a:moveTo>
                  <a:pt x="0" y="2345648"/>
                </a:moveTo>
                <a:cubicBezTo>
                  <a:pt x="1205" y="2346138"/>
                  <a:pt x="2544" y="2346628"/>
                  <a:pt x="2544" y="2348344"/>
                </a:cubicBezTo>
                <a:cubicBezTo>
                  <a:pt x="1741" y="2348099"/>
                  <a:pt x="938" y="2348099"/>
                  <a:pt x="0" y="2347976"/>
                </a:cubicBezTo>
                <a:close/>
                <a:moveTo>
                  <a:pt x="355938" y="2343442"/>
                </a:moveTo>
                <a:cubicBezTo>
                  <a:pt x="359285" y="2343442"/>
                  <a:pt x="362633" y="2343442"/>
                  <a:pt x="365981" y="2343442"/>
                </a:cubicBezTo>
                <a:cubicBezTo>
                  <a:pt x="365981" y="2346751"/>
                  <a:pt x="365981" y="2350060"/>
                  <a:pt x="365981" y="2353369"/>
                </a:cubicBezTo>
                <a:cubicBezTo>
                  <a:pt x="362633" y="2353369"/>
                  <a:pt x="359285" y="2353369"/>
                  <a:pt x="355938" y="2353369"/>
                </a:cubicBezTo>
                <a:cubicBezTo>
                  <a:pt x="355938" y="2350060"/>
                  <a:pt x="355938" y="2346751"/>
                  <a:pt x="355938" y="2343442"/>
                </a:cubicBezTo>
                <a:close/>
                <a:moveTo>
                  <a:pt x="96417" y="2340623"/>
                </a:moveTo>
                <a:cubicBezTo>
                  <a:pt x="97622" y="2340990"/>
                  <a:pt x="98559" y="2342461"/>
                  <a:pt x="98559" y="2343809"/>
                </a:cubicBezTo>
                <a:cubicBezTo>
                  <a:pt x="97622" y="2349447"/>
                  <a:pt x="93604" y="2346506"/>
                  <a:pt x="93604" y="2343809"/>
                </a:cubicBezTo>
                <a:cubicBezTo>
                  <a:pt x="94140" y="2340990"/>
                  <a:pt x="95345" y="2340255"/>
                  <a:pt x="96417" y="2340623"/>
                </a:cubicBezTo>
                <a:close/>
                <a:moveTo>
                  <a:pt x="59189" y="2323219"/>
                </a:moveTo>
                <a:cubicBezTo>
                  <a:pt x="62403" y="2323219"/>
                  <a:pt x="65483" y="2323219"/>
                  <a:pt x="68831" y="2323219"/>
                </a:cubicBezTo>
                <a:cubicBezTo>
                  <a:pt x="68831" y="2326528"/>
                  <a:pt x="68831" y="2329837"/>
                  <a:pt x="68831" y="2333146"/>
                </a:cubicBezTo>
                <a:cubicBezTo>
                  <a:pt x="65483" y="2333146"/>
                  <a:pt x="62403" y="2333146"/>
                  <a:pt x="59189" y="2333146"/>
                </a:cubicBezTo>
                <a:cubicBezTo>
                  <a:pt x="59189" y="2329837"/>
                  <a:pt x="59189" y="2326528"/>
                  <a:pt x="59189" y="2323219"/>
                </a:cubicBezTo>
                <a:close/>
                <a:moveTo>
                  <a:pt x="341475" y="2310840"/>
                </a:moveTo>
                <a:cubicBezTo>
                  <a:pt x="340136" y="2309492"/>
                  <a:pt x="333976" y="2313291"/>
                  <a:pt x="336520" y="2315865"/>
                </a:cubicBezTo>
                <a:cubicBezTo>
                  <a:pt x="337860" y="2317213"/>
                  <a:pt x="344019" y="2313414"/>
                  <a:pt x="341475" y="2310840"/>
                </a:cubicBezTo>
                <a:close/>
                <a:moveTo>
                  <a:pt x="435347" y="2290985"/>
                </a:moveTo>
                <a:cubicBezTo>
                  <a:pt x="429723" y="2301157"/>
                  <a:pt x="443114" y="2314639"/>
                  <a:pt x="445257" y="2300912"/>
                </a:cubicBezTo>
                <a:cubicBezTo>
                  <a:pt x="438695" y="2300912"/>
                  <a:pt x="440704" y="2292210"/>
                  <a:pt x="435347" y="2290985"/>
                </a:cubicBezTo>
                <a:close/>
                <a:moveTo>
                  <a:pt x="59993" y="2285837"/>
                </a:moveTo>
                <a:cubicBezTo>
                  <a:pt x="64947" y="2286082"/>
                  <a:pt x="66554" y="2296623"/>
                  <a:pt x="78205" y="2294784"/>
                </a:cubicBezTo>
                <a:cubicBezTo>
                  <a:pt x="78205" y="2301403"/>
                  <a:pt x="78205" y="2307898"/>
                  <a:pt x="78205" y="2314394"/>
                </a:cubicBezTo>
                <a:cubicBezTo>
                  <a:pt x="72045" y="2312311"/>
                  <a:pt x="68027" y="2308266"/>
                  <a:pt x="68295" y="2299809"/>
                </a:cubicBezTo>
                <a:cubicBezTo>
                  <a:pt x="58386" y="2301403"/>
                  <a:pt x="52761" y="2298706"/>
                  <a:pt x="53431" y="2289882"/>
                </a:cubicBezTo>
                <a:cubicBezTo>
                  <a:pt x="56243" y="2286818"/>
                  <a:pt x="58252" y="2285837"/>
                  <a:pt x="59993" y="2285837"/>
                </a:cubicBezTo>
                <a:close/>
                <a:moveTo>
                  <a:pt x="9776" y="2283631"/>
                </a:moveTo>
                <a:cubicBezTo>
                  <a:pt x="26782" y="2293068"/>
                  <a:pt x="33746" y="2312311"/>
                  <a:pt x="54234" y="2318194"/>
                </a:cubicBezTo>
                <a:cubicBezTo>
                  <a:pt x="47271" y="2332656"/>
                  <a:pt x="37228" y="2309614"/>
                  <a:pt x="24640" y="2313414"/>
                </a:cubicBezTo>
                <a:cubicBezTo>
                  <a:pt x="28925" y="2297603"/>
                  <a:pt x="8169" y="2306673"/>
                  <a:pt x="9776" y="2293559"/>
                </a:cubicBezTo>
                <a:cubicBezTo>
                  <a:pt x="5758" y="2294049"/>
                  <a:pt x="2946" y="2293436"/>
                  <a:pt x="0" y="2292823"/>
                </a:cubicBezTo>
                <a:lnTo>
                  <a:pt x="0" y="2286450"/>
                </a:lnTo>
                <a:cubicBezTo>
                  <a:pt x="4151" y="2289514"/>
                  <a:pt x="7767" y="2292210"/>
                  <a:pt x="9776" y="2283631"/>
                </a:cubicBezTo>
                <a:close/>
                <a:moveTo>
                  <a:pt x="212518" y="2281057"/>
                </a:moveTo>
                <a:cubicBezTo>
                  <a:pt x="208501" y="2285347"/>
                  <a:pt x="199127" y="2284121"/>
                  <a:pt x="197788" y="2290985"/>
                </a:cubicBezTo>
                <a:cubicBezTo>
                  <a:pt x="203546" y="2289759"/>
                  <a:pt x="204751" y="2299809"/>
                  <a:pt x="207563" y="2300912"/>
                </a:cubicBezTo>
                <a:cubicBezTo>
                  <a:pt x="213322" y="2303241"/>
                  <a:pt x="221624" y="2298829"/>
                  <a:pt x="227382" y="2300912"/>
                </a:cubicBezTo>
                <a:cubicBezTo>
                  <a:pt x="229659" y="2301770"/>
                  <a:pt x="235953" y="2310595"/>
                  <a:pt x="237292" y="2310840"/>
                </a:cubicBezTo>
                <a:cubicBezTo>
                  <a:pt x="245193" y="2312678"/>
                  <a:pt x="254165" y="2309492"/>
                  <a:pt x="262199" y="2310840"/>
                </a:cubicBezTo>
                <a:cubicBezTo>
                  <a:pt x="263405" y="2319542"/>
                  <a:pt x="288312" y="2309492"/>
                  <a:pt x="291928" y="2315865"/>
                </a:cubicBezTo>
                <a:cubicBezTo>
                  <a:pt x="295677" y="2326896"/>
                  <a:pt x="269029" y="2331676"/>
                  <a:pt x="286973" y="2340623"/>
                </a:cubicBezTo>
                <a:cubicBezTo>
                  <a:pt x="288312" y="2335352"/>
                  <a:pt x="297954" y="2338784"/>
                  <a:pt x="306792" y="2335720"/>
                </a:cubicBezTo>
                <a:cubicBezTo>
                  <a:pt x="308667" y="2335107"/>
                  <a:pt x="306792" y="2330940"/>
                  <a:pt x="311747" y="2330695"/>
                </a:cubicBezTo>
                <a:cubicBezTo>
                  <a:pt x="319648" y="2330327"/>
                  <a:pt x="320183" y="2327386"/>
                  <a:pt x="326477" y="2325793"/>
                </a:cubicBezTo>
                <a:cubicBezTo>
                  <a:pt x="326477" y="2329102"/>
                  <a:pt x="326477" y="2332411"/>
                  <a:pt x="326477" y="2335720"/>
                </a:cubicBezTo>
                <a:cubicBezTo>
                  <a:pt x="324201" y="2349447"/>
                  <a:pt x="353527" y="2331798"/>
                  <a:pt x="351251" y="2345648"/>
                </a:cubicBezTo>
                <a:cubicBezTo>
                  <a:pt x="352724" y="2351531"/>
                  <a:pt x="343216" y="2347976"/>
                  <a:pt x="341475" y="2350550"/>
                </a:cubicBezTo>
                <a:cubicBezTo>
                  <a:pt x="337726" y="2356066"/>
                  <a:pt x="346430" y="2371018"/>
                  <a:pt x="336520" y="2370160"/>
                </a:cubicBezTo>
                <a:cubicBezTo>
                  <a:pt x="335181" y="2362684"/>
                  <a:pt x="323799" y="2367096"/>
                  <a:pt x="316701" y="2365258"/>
                </a:cubicBezTo>
                <a:cubicBezTo>
                  <a:pt x="316300" y="2365135"/>
                  <a:pt x="317103" y="2360355"/>
                  <a:pt x="316701" y="2360233"/>
                </a:cubicBezTo>
                <a:cubicBezTo>
                  <a:pt x="302641" y="2356188"/>
                  <a:pt x="284295" y="2355943"/>
                  <a:pt x="262199" y="2355330"/>
                </a:cubicBezTo>
                <a:cubicBezTo>
                  <a:pt x="263940" y="2346873"/>
                  <a:pt x="258182" y="2346138"/>
                  <a:pt x="252156" y="2345648"/>
                </a:cubicBezTo>
                <a:cubicBezTo>
                  <a:pt x="244657" y="2350918"/>
                  <a:pt x="250817" y="2356433"/>
                  <a:pt x="252156" y="2365258"/>
                </a:cubicBezTo>
                <a:cubicBezTo>
                  <a:pt x="253361" y="2372979"/>
                  <a:pt x="249210" y="2384378"/>
                  <a:pt x="257111" y="2385236"/>
                </a:cubicBezTo>
                <a:cubicBezTo>
                  <a:pt x="258048" y="2379598"/>
                  <a:pt x="262199" y="2382539"/>
                  <a:pt x="262199" y="2385236"/>
                </a:cubicBezTo>
                <a:cubicBezTo>
                  <a:pt x="277331" y="2388790"/>
                  <a:pt x="276662" y="2376534"/>
                  <a:pt x="291928" y="2380088"/>
                </a:cubicBezTo>
                <a:cubicBezTo>
                  <a:pt x="284161" y="2393202"/>
                  <a:pt x="322326" y="2393080"/>
                  <a:pt x="336520" y="2390016"/>
                </a:cubicBezTo>
                <a:cubicBezTo>
                  <a:pt x="347367" y="2387687"/>
                  <a:pt x="342011" y="2388667"/>
                  <a:pt x="361160" y="2390016"/>
                </a:cubicBezTo>
                <a:cubicBezTo>
                  <a:pt x="367722" y="2390506"/>
                  <a:pt x="374417" y="2389648"/>
                  <a:pt x="380979" y="2390016"/>
                </a:cubicBezTo>
                <a:cubicBezTo>
                  <a:pt x="385264" y="2381191"/>
                  <a:pt x="400530" y="2390138"/>
                  <a:pt x="405753" y="2385236"/>
                </a:cubicBezTo>
                <a:cubicBezTo>
                  <a:pt x="409101" y="2382294"/>
                  <a:pt x="402137" y="2367954"/>
                  <a:pt x="410708" y="2370160"/>
                </a:cubicBezTo>
                <a:cubicBezTo>
                  <a:pt x="409101" y="2380088"/>
                  <a:pt x="411779" y="2385848"/>
                  <a:pt x="420751" y="2385236"/>
                </a:cubicBezTo>
                <a:cubicBezTo>
                  <a:pt x="416734" y="2361581"/>
                  <a:pt x="440704" y="2365626"/>
                  <a:pt x="460121" y="2365258"/>
                </a:cubicBezTo>
                <a:cubicBezTo>
                  <a:pt x="464406" y="2344790"/>
                  <a:pt x="444989" y="2355453"/>
                  <a:pt x="435347" y="2350550"/>
                </a:cubicBezTo>
                <a:cubicBezTo>
                  <a:pt x="433740" y="2349692"/>
                  <a:pt x="436285" y="2337804"/>
                  <a:pt x="430393" y="2340623"/>
                </a:cubicBezTo>
                <a:cubicBezTo>
                  <a:pt x="432267" y="2349080"/>
                  <a:pt x="426643" y="2349937"/>
                  <a:pt x="420751" y="2350550"/>
                </a:cubicBezTo>
                <a:cubicBezTo>
                  <a:pt x="420751" y="2345648"/>
                  <a:pt x="420751" y="2340623"/>
                  <a:pt x="420751" y="2335720"/>
                </a:cubicBezTo>
                <a:cubicBezTo>
                  <a:pt x="411779" y="2335107"/>
                  <a:pt x="410172" y="2341726"/>
                  <a:pt x="400798" y="2340623"/>
                </a:cubicBezTo>
                <a:cubicBezTo>
                  <a:pt x="396513" y="2323464"/>
                  <a:pt x="363571" y="2334862"/>
                  <a:pt x="361160" y="2315865"/>
                </a:cubicBezTo>
                <a:cubicBezTo>
                  <a:pt x="349510" y="2315742"/>
                  <a:pt x="346564" y="2324322"/>
                  <a:pt x="331432" y="2320767"/>
                </a:cubicBezTo>
                <a:cubicBezTo>
                  <a:pt x="336520" y="2304099"/>
                  <a:pt x="316166" y="2313046"/>
                  <a:pt x="306792" y="2310840"/>
                </a:cubicBezTo>
                <a:cubicBezTo>
                  <a:pt x="309068" y="2295397"/>
                  <a:pt x="300364" y="2308511"/>
                  <a:pt x="296883" y="2305937"/>
                </a:cubicBezTo>
                <a:cubicBezTo>
                  <a:pt x="295543" y="2304957"/>
                  <a:pt x="298356" y="2296745"/>
                  <a:pt x="296883" y="2296010"/>
                </a:cubicBezTo>
                <a:cubicBezTo>
                  <a:pt x="291526" y="2293191"/>
                  <a:pt x="281617" y="2299319"/>
                  <a:pt x="282018" y="2290985"/>
                </a:cubicBezTo>
                <a:cubicBezTo>
                  <a:pt x="261664" y="2290494"/>
                  <a:pt x="241309" y="2290127"/>
                  <a:pt x="227382" y="2296010"/>
                </a:cubicBezTo>
                <a:cubicBezTo>
                  <a:pt x="222561" y="2290985"/>
                  <a:pt x="217607" y="2285960"/>
                  <a:pt x="212518" y="2281057"/>
                </a:cubicBezTo>
                <a:close/>
                <a:moveTo>
                  <a:pt x="167524" y="2275542"/>
                </a:moveTo>
                <a:cubicBezTo>
                  <a:pt x="160694" y="2275419"/>
                  <a:pt x="155740" y="2277135"/>
                  <a:pt x="158150" y="2286082"/>
                </a:cubicBezTo>
                <a:cubicBezTo>
                  <a:pt x="172880" y="2276400"/>
                  <a:pt x="182656" y="2292823"/>
                  <a:pt x="187878" y="2276400"/>
                </a:cubicBezTo>
                <a:cubicBezTo>
                  <a:pt x="182790" y="2277870"/>
                  <a:pt x="174219" y="2275664"/>
                  <a:pt x="167524" y="2275542"/>
                </a:cubicBezTo>
                <a:close/>
                <a:moveTo>
                  <a:pt x="290455" y="2262795"/>
                </a:moveTo>
                <a:cubicBezTo>
                  <a:pt x="286170" y="2264021"/>
                  <a:pt x="283224" y="2271987"/>
                  <a:pt x="296883" y="2271375"/>
                </a:cubicBezTo>
                <a:cubicBezTo>
                  <a:pt x="297954" y="2280935"/>
                  <a:pt x="311747" y="2282160"/>
                  <a:pt x="321522" y="2286082"/>
                </a:cubicBezTo>
                <a:cubicBezTo>
                  <a:pt x="323263" y="2286695"/>
                  <a:pt x="330227" y="2284734"/>
                  <a:pt x="331432" y="2286082"/>
                </a:cubicBezTo>
                <a:cubicBezTo>
                  <a:pt x="336119" y="2291843"/>
                  <a:pt x="340002" y="2289024"/>
                  <a:pt x="356205" y="2290985"/>
                </a:cubicBezTo>
                <a:cubicBezTo>
                  <a:pt x="360089" y="2291475"/>
                  <a:pt x="361696" y="2295029"/>
                  <a:pt x="366115" y="2296010"/>
                </a:cubicBezTo>
                <a:cubicBezTo>
                  <a:pt x="384193" y="2299932"/>
                  <a:pt x="413252" y="2302383"/>
                  <a:pt x="425438" y="2296010"/>
                </a:cubicBezTo>
                <a:cubicBezTo>
                  <a:pt x="429187" y="2278974"/>
                  <a:pt x="405485" y="2289882"/>
                  <a:pt x="410708" y="2271375"/>
                </a:cubicBezTo>
                <a:cubicBezTo>
                  <a:pt x="388880" y="2269291"/>
                  <a:pt x="372409" y="2272478"/>
                  <a:pt x="361160" y="2281057"/>
                </a:cubicBezTo>
                <a:cubicBezTo>
                  <a:pt x="353929" y="2262428"/>
                  <a:pt x="334646" y="2284611"/>
                  <a:pt x="331432" y="2266472"/>
                </a:cubicBezTo>
                <a:cubicBezTo>
                  <a:pt x="317907" y="2262795"/>
                  <a:pt x="321522" y="2276277"/>
                  <a:pt x="311747" y="2276400"/>
                </a:cubicBezTo>
                <a:cubicBezTo>
                  <a:pt x="310943" y="2270517"/>
                  <a:pt x="302641" y="2272110"/>
                  <a:pt x="296883" y="2271375"/>
                </a:cubicBezTo>
                <a:cubicBezTo>
                  <a:pt x="296347" y="2264021"/>
                  <a:pt x="293133" y="2262182"/>
                  <a:pt x="290455" y="2262795"/>
                </a:cubicBezTo>
                <a:close/>
                <a:moveTo>
                  <a:pt x="12722" y="2254093"/>
                </a:moveTo>
                <a:cubicBezTo>
                  <a:pt x="17676" y="2254093"/>
                  <a:pt x="22765" y="2254093"/>
                  <a:pt x="27720" y="2254093"/>
                </a:cubicBezTo>
                <a:cubicBezTo>
                  <a:pt x="28523" y="2270026"/>
                  <a:pt x="53967" y="2275787"/>
                  <a:pt x="42450" y="2288901"/>
                </a:cubicBezTo>
                <a:cubicBezTo>
                  <a:pt x="36558" y="2290372"/>
                  <a:pt x="40040" y="2280689"/>
                  <a:pt x="37495" y="2278974"/>
                </a:cubicBezTo>
                <a:cubicBezTo>
                  <a:pt x="35888" y="2277748"/>
                  <a:pt x="28925" y="2280444"/>
                  <a:pt x="27720" y="2278974"/>
                </a:cubicBezTo>
                <a:cubicBezTo>
                  <a:pt x="26381" y="2277013"/>
                  <a:pt x="29461" y="2270639"/>
                  <a:pt x="27720" y="2269046"/>
                </a:cubicBezTo>
                <a:cubicBezTo>
                  <a:pt x="23836" y="2265124"/>
                  <a:pt x="2544" y="2271987"/>
                  <a:pt x="12722" y="2254093"/>
                </a:cubicBezTo>
                <a:close/>
                <a:moveTo>
                  <a:pt x="2016176" y="2231051"/>
                </a:moveTo>
                <a:cubicBezTo>
                  <a:pt x="2017247" y="2231419"/>
                  <a:pt x="2018318" y="2232890"/>
                  <a:pt x="2018318" y="2234238"/>
                </a:cubicBezTo>
                <a:cubicBezTo>
                  <a:pt x="2017381" y="2239876"/>
                  <a:pt x="2013364" y="2237057"/>
                  <a:pt x="2013364" y="2234238"/>
                </a:cubicBezTo>
                <a:cubicBezTo>
                  <a:pt x="2013765" y="2231419"/>
                  <a:pt x="2014971" y="2230684"/>
                  <a:pt x="2016176" y="2231051"/>
                </a:cubicBezTo>
                <a:close/>
                <a:moveTo>
                  <a:pt x="460121" y="2216834"/>
                </a:moveTo>
                <a:cubicBezTo>
                  <a:pt x="458782" y="2215486"/>
                  <a:pt x="452622" y="2219163"/>
                  <a:pt x="455166" y="2221737"/>
                </a:cubicBezTo>
                <a:cubicBezTo>
                  <a:pt x="456639" y="2223085"/>
                  <a:pt x="462665" y="2219408"/>
                  <a:pt x="460121" y="2216834"/>
                </a:cubicBezTo>
                <a:close/>
                <a:moveTo>
                  <a:pt x="309604" y="2216834"/>
                </a:moveTo>
                <a:cubicBezTo>
                  <a:pt x="312148" y="2219408"/>
                  <a:pt x="305989" y="2223085"/>
                  <a:pt x="304649" y="2221737"/>
                </a:cubicBezTo>
                <a:cubicBezTo>
                  <a:pt x="302105" y="2219163"/>
                  <a:pt x="308131" y="2215486"/>
                  <a:pt x="309604" y="2216834"/>
                </a:cubicBezTo>
                <a:close/>
                <a:moveTo>
                  <a:pt x="227382" y="2211809"/>
                </a:moveTo>
                <a:cubicBezTo>
                  <a:pt x="223499" y="2212912"/>
                  <a:pt x="217607" y="2212054"/>
                  <a:pt x="217473" y="2216834"/>
                </a:cubicBezTo>
                <a:cubicBezTo>
                  <a:pt x="221356" y="2215731"/>
                  <a:pt x="227248" y="2216712"/>
                  <a:pt x="227382" y="2211809"/>
                </a:cubicBezTo>
                <a:close/>
                <a:moveTo>
                  <a:pt x="425438" y="2201881"/>
                </a:moveTo>
                <a:cubicBezTo>
                  <a:pt x="416198" y="2202617"/>
                  <a:pt x="409101" y="2205191"/>
                  <a:pt x="405753" y="2211809"/>
                </a:cubicBezTo>
                <a:cubicBezTo>
                  <a:pt x="414591" y="2221001"/>
                  <a:pt x="420885" y="2210583"/>
                  <a:pt x="425438" y="2201881"/>
                </a:cubicBezTo>
                <a:close/>
                <a:moveTo>
                  <a:pt x="295142" y="2199308"/>
                </a:moveTo>
                <a:cubicBezTo>
                  <a:pt x="311345" y="2202739"/>
                  <a:pt x="289651" y="2213280"/>
                  <a:pt x="285098" y="2214260"/>
                </a:cubicBezTo>
                <a:cubicBezTo>
                  <a:pt x="285902" y="2214015"/>
                  <a:pt x="282956" y="2222595"/>
                  <a:pt x="280144" y="2219163"/>
                </a:cubicBezTo>
                <a:cubicBezTo>
                  <a:pt x="277197" y="2215486"/>
                  <a:pt x="275323" y="2210828"/>
                  <a:pt x="275189" y="2204333"/>
                </a:cubicBezTo>
                <a:cubicBezTo>
                  <a:pt x="283090" y="2203842"/>
                  <a:pt x="294070" y="2206661"/>
                  <a:pt x="295142" y="2199308"/>
                </a:cubicBezTo>
                <a:close/>
                <a:moveTo>
                  <a:pt x="537388" y="2190973"/>
                </a:moveTo>
                <a:cubicBezTo>
                  <a:pt x="539932" y="2193547"/>
                  <a:pt x="533773" y="2197347"/>
                  <a:pt x="532433" y="2195998"/>
                </a:cubicBezTo>
                <a:cubicBezTo>
                  <a:pt x="529889" y="2193425"/>
                  <a:pt x="535915" y="2189625"/>
                  <a:pt x="537388" y="2190973"/>
                </a:cubicBezTo>
                <a:close/>
                <a:moveTo>
                  <a:pt x="211581" y="2190973"/>
                </a:moveTo>
                <a:cubicBezTo>
                  <a:pt x="214125" y="2193547"/>
                  <a:pt x="207965" y="2197347"/>
                  <a:pt x="206626" y="2195998"/>
                </a:cubicBezTo>
                <a:cubicBezTo>
                  <a:pt x="204082" y="2193425"/>
                  <a:pt x="210108" y="2189625"/>
                  <a:pt x="211581" y="2190973"/>
                </a:cubicBezTo>
                <a:close/>
                <a:moveTo>
                  <a:pt x="519846" y="2187787"/>
                </a:moveTo>
                <a:cubicBezTo>
                  <a:pt x="522256" y="2188032"/>
                  <a:pt x="524265" y="2189503"/>
                  <a:pt x="524265" y="2191954"/>
                </a:cubicBezTo>
                <a:cubicBezTo>
                  <a:pt x="522122" y="2199185"/>
                  <a:pt x="519980" y="2191464"/>
                  <a:pt x="514355" y="2191954"/>
                </a:cubicBezTo>
                <a:cubicBezTo>
                  <a:pt x="515025" y="2188890"/>
                  <a:pt x="517569" y="2187664"/>
                  <a:pt x="519846" y="2187787"/>
                </a:cubicBezTo>
                <a:close/>
                <a:moveTo>
                  <a:pt x="292731" y="2185213"/>
                </a:moveTo>
                <a:cubicBezTo>
                  <a:pt x="301034" y="2183620"/>
                  <a:pt x="314157" y="2190728"/>
                  <a:pt x="311613" y="2199920"/>
                </a:cubicBezTo>
                <a:cubicBezTo>
                  <a:pt x="305051" y="2194895"/>
                  <a:pt x="293267" y="2195018"/>
                  <a:pt x="286705" y="2189993"/>
                </a:cubicBezTo>
                <a:cubicBezTo>
                  <a:pt x="287643" y="2187296"/>
                  <a:pt x="289919" y="2185826"/>
                  <a:pt x="292731" y="2185213"/>
                </a:cubicBezTo>
                <a:close/>
                <a:moveTo>
                  <a:pt x="201671" y="2184845"/>
                </a:moveTo>
                <a:cubicBezTo>
                  <a:pt x="201537" y="2189625"/>
                  <a:pt x="195511" y="2188767"/>
                  <a:pt x="191628" y="2189870"/>
                </a:cubicBezTo>
                <a:cubicBezTo>
                  <a:pt x="191896" y="2184968"/>
                  <a:pt x="197788" y="2185948"/>
                  <a:pt x="201671" y="2184845"/>
                </a:cubicBezTo>
                <a:close/>
                <a:moveTo>
                  <a:pt x="47405" y="2184845"/>
                </a:moveTo>
                <a:cubicBezTo>
                  <a:pt x="54770" y="2190728"/>
                  <a:pt x="69634" y="2189135"/>
                  <a:pt x="67224" y="2204700"/>
                </a:cubicBezTo>
                <a:cubicBezTo>
                  <a:pt x="54636" y="2204088"/>
                  <a:pt x="48074" y="2197469"/>
                  <a:pt x="47405" y="2184845"/>
                </a:cubicBezTo>
                <a:close/>
                <a:moveTo>
                  <a:pt x="693128" y="2177124"/>
                </a:moveTo>
                <a:cubicBezTo>
                  <a:pt x="691788" y="2175775"/>
                  <a:pt x="685628" y="2179575"/>
                  <a:pt x="688173" y="2182026"/>
                </a:cubicBezTo>
                <a:cubicBezTo>
                  <a:pt x="689512" y="2183374"/>
                  <a:pt x="695672" y="2179697"/>
                  <a:pt x="693128" y="2177124"/>
                </a:cubicBezTo>
                <a:close/>
                <a:moveTo>
                  <a:pt x="522926" y="2170750"/>
                </a:moveTo>
                <a:cubicBezTo>
                  <a:pt x="525470" y="2173324"/>
                  <a:pt x="519310" y="2177124"/>
                  <a:pt x="517971" y="2175775"/>
                </a:cubicBezTo>
                <a:cubicBezTo>
                  <a:pt x="515293" y="2173202"/>
                  <a:pt x="521453" y="2169402"/>
                  <a:pt x="522926" y="2170750"/>
                </a:cubicBezTo>
                <a:close/>
                <a:moveTo>
                  <a:pt x="488510" y="2170628"/>
                </a:moveTo>
                <a:cubicBezTo>
                  <a:pt x="491858" y="2170628"/>
                  <a:pt x="495206" y="2170628"/>
                  <a:pt x="498420" y="2170628"/>
                </a:cubicBezTo>
                <a:cubicBezTo>
                  <a:pt x="498420" y="2175530"/>
                  <a:pt x="498420" y="2180555"/>
                  <a:pt x="498420" y="2185458"/>
                </a:cubicBezTo>
                <a:cubicBezTo>
                  <a:pt x="492260" y="2183497"/>
                  <a:pt x="488376" y="2179085"/>
                  <a:pt x="488510" y="2170628"/>
                </a:cubicBezTo>
                <a:close/>
                <a:moveTo>
                  <a:pt x="428384" y="2169035"/>
                </a:moveTo>
                <a:cubicBezTo>
                  <a:pt x="427313" y="2168667"/>
                  <a:pt x="425974" y="2169402"/>
                  <a:pt x="425438" y="2172221"/>
                </a:cubicBezTo>
                <a:cubicBezTo>
                  <a:pt x="425438" y="2174918"/>
                  <a:pt x="429455" y="2177736"/>
                  <a:pt x="430393" y="2172221"/>
                </a:cubicBezTo>
                <a:cubicBezTo>
                  <a:pt x="430393" y="2170750"/>
                  <a:pt x="429589" y="2169402"/>
                  <a:pt x="428384" y="2169035"/>
                </a:cubicBezTo>
                <a:close/>
                <a:moveTo>
                  <a:pt x="669693" y="2167809"/>
                </a:moveTo>
                <a:cubicBezTo>
                  <a:pt x="670496" y="2168177"/>
                  <a:pt x="670229" y="2169280"/>
                  <a:pt x="667952" y="2170628"/>
                </a:cubicBezTo>
                <a:cubicBezTo>
                  <a:pt x="668086" y="2170628"/>
                  <a:pt x="668354" y="2170628"/>
                  <a:pt x="668488" y="2170628"/>
                </a:cubicBezTo>
                <a:cubicBezTo>
                  <a:pt x="667952" y="2176633"/>
                  <a:pt x="667015" y="2182271"/>
                  <a:pt x="658578" y="2180555"/>
                </a:cubicBezTo>
                <a:cubicBezTo>
                  <a:pt x="658578" y="2177246"/>
                  <a:pt x="658578" y="2173814"/>
                  <a:pt x="658578" y="2170628"/>
                </a:cubicBezTo>
                <a:cubicBezTo>
                  <a:pt x="661524" y="2170628"/>
                  <a:pt x="664470" y="2170628"/>
                  <a:pt x="667283" y="2170628"/>
                </a:cubicBezTo>
                <a:cubicBezTo>
                  <a:pt x="667416" y="2168299"/>
                  <a:pt x="668889" y="2167441"/>
                  <a:pt x="669693" y="2167809"/>
                </a:cubicBezTo>
                <a:close/>
                <a:moveTo>
                  <a:pt x="237961" y="2167809"/>
                </a:moveTo>
                <a:cubicBezTo>
                  <a:pt x="243987" y="2166216"/>
                  <a:pt x="258048" y="2180433"/>
                  <a:pt x="269431" y="2175898"/>
                </a:cubicBezTo>
                <a:cubicBezTo>
                  <a:pt x="271573" y="2179697"/>
                  <a:pt x="252156" y="2183987"/>
                  <a:pt x="249612" y="2180923"/>
                </a:cubicBezTo>
                <a:cubicBezTo>
                  <a:pt x="243853" y="2173814"/>
                  <a:pt x="240773" y="2182271"/>
                  <a:pt x="235015" y="2175898"/>
                </a:cubicBezTo>
                <a:cubicBezTo>
                  <a:pt x="234881" y="2170505"/>
                  <a:pt x="235953" y="2168299"/>
                  <a:pt x="237961" y="2167809"/>
                </a:cubicBezTo>
                <a:close/>
                <a:moveTo>
                  <a:pt x="465344" y="2164990"/>
                </a:moveTo>
                <a:cubicBezTo>
                  <a:pt x="467888" y="2167564"/>
                  <a:pt x="461728" y="2171363"/>
                  <a:pt x="460389" y="2170015"/>
                </a:cubicBezTo>
                <a:cubicBezTo>
                  <a:pt x="457845" y="2167441"/>
                  <a:pt x="464004" y="2163642"/>
                  <a:pt x="465344" y="2164990"/>
                </a:cubicBezTo>
                <a:close/>
                <a:moveTo>
                  <a:pt x="715759" y="2159229"/>
                </a:moveTo>
                <a:cubicBezTo>
                  <a:pt x="713884" y="2158372"/>
                  <a:pt x="713214" y="2162661"/>
                  <a:pt x="717767" y="2162294"/>
                </a:cubicBezTo>
                <a:cubicBezTo>
                  <a:pt x="718437" y="2171118"/>
                  <a:pt x="711741" y="2172711"/>
                  <a:pt x="712813" y="2182026"/>
                </a:cubicBezTo>
                <a:cubicBezTo>
                  <a:pt x="719106" y="2188890"/>
                  <a:pt x="736247" y="2188890"/>
                  <a:pt x="742541" y="2182026"/>
                </a:cubicBezTo>
                <a:cubicBezTo>
                  <a:pt x="741604" y="2168177"/>
                  <a:pt x="733971" y="2160945"/>
                  <a:pt x="717767" y="2162294"/>
                </a:cubicBezTo>
                <a:cubicBezTo>
                  <a:pt x="716964" y="2160455"/>
                  <a:pt x="716428" y="2159597"/>
                  <a:pt x="715759" y="2159229"/>
                </a:cubicBezTo>
                <a:close/>
                <a:moveTo>
                  <a:pt x="2087551" y="2159107"/>
                </a:moveTo>
                <a:cubicBezTo>
                  <a:pt x="2086479" y="2158739"/>
                  <a:pt x="2085274" y="2159475"/>
                  <a:pt x="2084739" y="2162294"/>
                </a:cubicBezTo>
                <a:cubicBezTo>
                  <a:pt x="2084739" y="2164990"/>
                  <a:pt x="2088890" y="2167809"/>
                  <a:pt x="2089693" y="2162294"/>
                </a:cubicBezTo>
                <a:cubicBezTo>
                  <a:pt x="2089827" y="2160823"/>
                  <a:pt x="2088622" y="2159475"/>
                  <a:pt x="2087551" y="2159107"/>
                </a:cubicBezTo>
                <a:close/>
                <a:moveTo>
                  <a:pt x="221222" y="2156533"/>
                </a:moveTo>
                <a:cubicBezTo>
                  <a:pt x="228052" y="2158372"/>
                  <a:pt x="227650" y="2167441"/>
                  <a:pt x="226579" y="2177124"/>
                </a:cubicBezTo>
                <a:cubicBezTo>
                  <a:pt x="216402" y="2175775"/>
                  <a:pt x="216669" y="2163887"/>
                  <a:pt x="211715" y="2157268"/>
                </a:cubicBezTo>
                <a:cubicBezTo>
                  <a:pt x="215866" y="2156043"/>
                  <a:pt x="218946" y="2155920"/>
                  <a:pt x="221222" y="2156533"/>
                </a:cubicBezTo>
                <a:close/>
                <a:moveTo>
                  <a:pt x="514355" y="2156288"/>
                </a:moveTo>
                <a:cubicBezTo>
                  <a:pt x="516900" y="2158862"/>
                  <a:pt x="510740" y="2162661"/>
                  <a:pt x="509401" y="2161190"/>
                </a:cubicBezTo>
                <a:cubicBezTo>
                  <a:pt x="506856" y="2158739"/>
                  <a:pt x="513016" y="2154940"/>
                  <a:pt x="514355" y="2156288"/>
                </a:cubicBezTo>
                <a:close/>
                <a:moveTo>
                  <a:pt x="544485" y="2156043"/>
                </a:moveTo>
                <a:cubicBezTo>
                  <a:pt x="544352" y="2160945"/>
                  <a:pt x="538459" y="2159965"/>
                  <a:pt x="534576" y="2161068"/>
                </a:cubicBezTo>
                <a:cubicBezTo>
                  <a:pt x="534710" y="2156288"/>
                  <a:pt x="540736" y="2157146"/>
                  <a:pt x="544485" y="2156043"/>
                </a:cubicBezTo>
                <a:close/>
                <a:moveTo>
                  <a:pt x="462531" y="2153346"/>
                </a:moveTo>
                <a:cubicBezTo>
                  <a:pt x="463737" y="2153714"/>
                  <a:pt x="464540" y="2155062"/>
                  <a:pt x="464540" y="2156533"/>
                </a:cubicBezTo>
                <a:cubicBezTo>
                  <a:pt x="463603" y="2162171"/>
                  <a:pt x="459719" y="2159229"/>
                  <a:pt x="459719" y="2156533"/>
                </a:cubicBezTo>
                <a:cubicBezTo>
                  <a:pt x="460255" y="2153714"/>
                  <a:pt x="461460" y="2152979"/>
                  <a:pt x="462531" y="2153346"/>
                </a:cubicBezTo>
                <a:close/>
                <a:moveTo>
                  <a:pt x="752450" y="2142438"/>
                </a:moveTo>
                <a:cubicBezTo>
                  <a:pt x="751111" y="2141090"/>
                  <a:pt x="744951" y="2144767"/>
                  <a:pt x="747496" y="2147341"/>
                </a:cubicBezTo>
                <a:cubicBezTo>
                  <a:pt x="748835" y="2148689"/>
                  <a:pt x="754995" y="2145012"/>
                  <a:pt x="752450" y="2142438"/>
                </a:cubicBezTo>
                <a:close/>
                <a:moveTo>
                  <a:pt x="190958" y="2135820"/>
                </a:moveTo>
                <a:cubicBezTo>
                  <a:pt x="194172" y="2135820"/>
                  <a:pt x="197520" y="2135820"/>
                  <a:pt x="200868" y="2135820"/>
                </a:cubicBezTo>
                <a:cubicBezTo>
                  <a:pt x="197252" y="2149302"/>
                  <a:pt x="210509" y="2145870"/>
                  <a:pt x="210509" y="2155675"/>
                </a:cubicBezTo>
                <a:cubicBezTo>
                  <a:pt x="198591" y="2157759"/>
                  <a:pt x="199930" y="2146605"/>
                  <a:pt x="185870" y="2150773"/>
                </a:cubicBezTo>
                <a:cubicBezTo>
                  <a:pt x="185736" y="2143909"/>
                  <a:pt x="188280" y="2139865"/>
                  <a:pt x="190958" y="2135820"/>
                </a:cubicBezTo>
                <a:close/>
                <a:moveTo>
                  <a:pt x="732631" y="2132633"/>
                </a:moveTo>
                <a:cubicBezTo>
                  <a:pt x="731292" y="2131285"/>
                  <a:pt x="725132" y="2134839"/>
                  <a:pt x="727677" y="2137413"/>
                </a:cubicBezTo>
                <a:cubicBezTo>
                  <a:pt x="729016" y="2138761"/>
                  <a:pt x="735176" y="2135207"/>
                  <a:pt x="732631" y="2132633"/>
                </a:cubicBezTo>
                <a:close/>
                <a:moveTo>
                  <a:pt x="514891" y="2130917"/>
                </a:moveTo>
                <a:cubicBezTo>
                  <a:pt x="520381" y="2154082"/>
                  <a:pt x="491724" y="2125525"/>
                  <a:pt x="514891" y="2130917"/>
                </a:cubicBezTo>
                <a:close/>
                <a:moveTo>
                  <a:pt x="2136964" y="2130550"/>
                </a:moveTo>
                <a:cubicBezTo>
                  <a:pt x="2139508" y="2133001"/>
                  <a:pt x="2133348" y="2136800"/>
                  <a:pt x="2132009" y="2135452"/>
                </a:cubicBezTo>
                <a:cubicBezTo>
                  <a:pt x="2129465" y="2132878"/>
                  <a:pt x="2135625" y="2129079"/>
                  <a:pt x="2136964" y="2130550"/>
                </a:cubicBezTo>
                <a:close/>
                <a:moveTo>
                  <a:pt x="589212" y="2130550"/>
                </a:moveTo>
                <a:cubicBezTo>
                  <a:pt x="591756" y="2133001"/>
                  <a:pt x="585596" y="2136800"/>
                  <a:pt x="584257" y="2135452"/>
                </a:cubicBezTo>
                <a:cubicBezTo>
                  <a:pt x="581713" y="2132878"/>
                  <a:pt x="587739" y="2129079"/>
                  <a:pt x="589212" y="2130550"/>
                </a:cubicBezTo>
                <a:close/>
                <a:moveTo>
                  <a:pt x="302373" y="2130305"/>
                </a:moveTo>
                <a:cubicBezTo>
                  <a:pt x="306390" y="2130059"/>
                  <a:pt x="310542" y="2130059"/>
                  <a:pt x="314961" y="2130305"/>
                </a:cubicBezTo>
                <a:cubicBezTo>
                  <a:pt x="318844" y="2139497"/>
                  <a:pt x="323129" y="2148444"/>
                  <a:pt x="324870" y="2160087"/>
                </a:cubicBezTo>
                <a:cubicBezTo>
                  <a:pt x="308533" y="2159842"/>
                  <a:pt x="300096" y="2151631"/>
                  <a:pt x="280144" y="2155062"/>
                </a:cubicBezTo>
                <a:cubicBezTo>
                  <a:pt x="280679" y="2148076"/>
                  <a:pt x="280947" y="2141090"/>
                  <a:pt x="275189" y="2140232"/>
                </a:cubicBezTo>
                <a:cubicBezTo>
                  <a:pt x="281081" y="2133736"/>
                  <a:pt x="290723" y="2130917"/>
                  <a:pt x="302373" y="2130305"/>
                </a:cubicBezTo>
                <a:close/>
                <a:moveTo>
                  <a:pt x="364374" y="2127486"/>
                </a:moveTo>
                <a:cubicBezTo>
                  <a:pt x="366918" y="2130059"/>
                  <a:pt x="360758" y="2133859"/>
                  <a:pt x="359419" y="2132511"/>
                </a:cubicBezTo>
                <a:cubicBezTo>
                  <a:pt x="356875" y="2129937"/>
                  <a:pt x="362901" y="2126137"/>
                  <a:pt x="364374" y="2127486"/>
                </a:cubicBezTo>
                <a:close/>
                <a:moveTo>
                  <a:pt x="450881" y="2127363"/>
                </a:moveTo>
                <a:cubicBezTo>
                  <a:pt x="454095" y="2128098"/>
                  <a:pt x="457711" y="2135575"/>
                  <a:pt x="449274" y="2136433"/>
                </a:cubicBezTo>
                <a:cubicBezTo>
                  <a:pt x="448872" y="2144154"/>
                  <a:pt x="449810" y="2152979"/>
                  <a:pt x="439499" y="2150773"/>
                </a:cubicBezTo>
                <a:cubicBezTo>
                  <a:pt x="439499" y="2147463"/>
                  <a:pt x="439499" y="2144154"/>
                  <a:pt x="439499" y="2140845"/>
                </a:cubicBezTo>
                <a:cubicBezTo>
                  <a:pt x="442579" y="2140477"/>
                  <a:pt x="445391" y="2140110"/>
                  <a:pt x="444453" y="2135820"/>
                </a:cubicBezTo>
                <a:cubicBezTo>
                  <a:pt x="445926" y="2135820"/>
                  <a:pt x="447399" y="2135820"/>
                  <a:pt x="448872" y="2135820"/>
                </a:cubicBezTo>
                <a:cubicBezTo>
                  <a:pt x="447399" y="2128834"/>
                  <a:pt x="449006" y="2126873"/>
                  <a:pt x="450881" y="2127363"/>
                </a:cubicBezTo>
                <a:close/>
                <a:moveTo>
                  <a:pt x="269297" y="2124544"/>
                </a:moveTo>
                <a:cubicBezTo>
                  <a:pt x="270368" y="2124912"/>
                  <a:pt x="271439" y="2126383"/>
                  <a:pt x="271439" y="2127731"/>
                </a:cubicBezTo>
                <a:cubicBezTo>
                  <a:pt x="270502" y="2133369"/>
                  <a:pt x="266485" y="2130427"/>
                  <a:pt x="266485" y="2127731"/>
                </a:cubicBezTo>
                <a:cubicBezTo>
                  <a:pt x="267020" y="2124912"/>
                  <a:pt x="268225" y="2124176"/>
                  <a:pt x="269297" y="2124544"/>
                </a:cubicBezTo>
                <a:close/>
                <a:moveTo>
                  <a:pt x="487171" y="2122338"/>
                </a:moveTo>
                <a:cubicBezTo>
                  <a:pt x="486100" y="2121970"/>
                  <a:pt x="484895" y="2122583"/>
                  <a:pt x="484359" y="2125280"/>
                </a:cubicBezTo>
                <a:cubicBezTo>
                  <a:pt x="484359" y="2128098"/>
                  <a:pt x="488376" y="2130917"/>
                  <a:pt x="489314" y="2125280"/>
                </a:cubicBezTo>
                <a:cubicBezTo>
                  <a:pt x="489314" y="2123931"/>
                  <a:pt x="488243" y="2122706"/>
                  <a:pt x="487171" y="2122338"/>
                </a:cubicBezTo>
                <a:close/>
                <a:moveTo>
                  <a:pt x="172211" y="2112778"/>
                </a:moveTo>
                <a:cubicBezTo>
                  <a:pt x="195243" y="2113268"/>
                  <a:pt x="173416" y="2135330"/>
                  <a:pt x="177165" y="2147586"/>
                </a:cubicBezTo>
                <a:cubicBezTo>
                  <a:pt x="166185" y="2145380"/>
                  <a:pt x="175157" y="2123073"/>
                  <a:pt x="172211" y="2112778"/>
                </a:cubicBezTo>
                <a:close/>
                <a:moveTo>
                  <a:pt x="289517" y="2110204"/>
                </a:moveTo>
                <a:cubicBezTo>
                  <a:pt x="292062" y="2112778"/>
                  <a:pt x="285902" y="2116578"/>
                  <a:pt x="284563" y="2115229"/>
                </a:cubicBezTo>
                <a:cubicBezTo>
                  <a:pt x="282018" y="2112656"/>
                  <a:pt x="288178" y="2108856"/>
                  <a:pt x="289517" y="2110204"/>
                </a:cubicBezTo>
                <a:close/>
                <a:moveTo>
                  <a:pt x="468156" y="2107263"/>
                </a:moveTo>
                <a:cubicBezTo>
                  <a:pt x="470700" y="2109837"/>
                  <a:pt x="464540" y="2113636"/>
                  <a:pt x="463201" y="2112288"/>
                </a:cubicBezTo>
                <a:cubicBezTo>
                  <a:pt x="460523" y="2109714"/>
                  <a:pt x="466683" y="2105915"/>
                  <a:pt x="468156" y="2107263"/>
                </a:cubicBezTo>
                <a:close/>
                <a:moveTo>
                  <a:pt x="275055" y="2107263"/>
                </a:moveTo>
                <a:cubicBezTo>
                  <a:pt x="277599" y="2109837"/>
                  <a:pt x="271439" y="2113636"/>
                  <a:pt x="270100" y="2112288"/>
                </a:cubicBezTo>
                <a:cubicBezTo>
                  <a:pt x="267556" y="2109714"/>
                  <a:pt x="273716" y="2105915"/>
                  <a:pt x="275055" y="2107263"/>
                </a:cubicBezTo>
                <a:close/>
                <a:moveTo>
                  <a:pt x="252022" y="2107263"/>
                </a:moveTo>
                <a:cubicBezTo>
                  <a:pt x="254566" y="2109837"/>
                  <a:pt x="248406" y="2113636"/>
                  <a:pt x="247067" y="2112288"/>
                </a:cubicBezTo>
                <a:cubicBezTo>
                  <a:pt x="244523" y="2109714"/>
                  <a:pt x="250549" y="2105915"/>
                  <a:pt x="252022" y="2107263"/>
                </a:cubicBezTo>
                <a:close/>
                <a:moveTo>
                  <a:pt x="395843" y="2102850"/>
                </a:moveTo>
                <a:cubicBezTo>
                  <a:pt x="397049" y="2111675"/>
                  <a:pt x="390889" y="2127731"/>
                  <a:pt x="405753" y="2122706"/>
                </a:cubicBezTo>
                <a:cubicBezTo>
                  <a:pt x="405083" y="2113513"/>
                  <a:pt x="402539" y="2106160"/>
                  <a:pt x="395843" y="2102850"/>
                </a:cubicBezTo>
                <a:close/>
                <a:moveTo>
                  <a:pt x="549038" y="2095619"/>
                </a:moveTo>
                <a:cubicBezTo>
                  <a:pt x="561760" y="2096110"/>
                  <a:pt x="557073" y="2114126"/>
                  <a:pt x="563903" y="2120377"/>
                </a:cubicBezTo>
                <a:cubicBezTo>
                  <a:pt x="567117" y="2125402"/>
                  <a:pt x="575419" y="2125525"/>
                  <a:pt x="573946" y="2135207"/>
                </a:cubicBezTo>
                <a:cubicBezTo>
                  <a:pt x="551315" y="2136433"/>
                  <a:pt x="552118" y="2114004"/>
                  <a:pt x="549038" y="2095619"/>
                </a:cubicBezTo>
                <a:close/>
                <a:moveTo>
                  <a:pt x="683084" y="2093046"/>
                </a:moveTo>
                <a:cubicBezTo>
                  <a:pt x="682281" y="2098806"/>
                  <a:pt x="674246" y="2104199"/>
                  <a:pt x="683084" y="2107876"/>
                </a:cubicBezTo>
                <a:cubicBezTo>
                  <a:pt x="683754" y="2101993"/>
                  <a:pt x="691922" y="2096600"/>
                  <a:pt x="683084" y="2093046"/>
                </a:cubicBezTo>
                <a:close/>
                <a:moveTo>
                  <a:pt x="373078" y="2092800"/>
                </a:moveTo>
                <a:cubicBezTo>
                  <a:pt x="374150" y="2093168"/>
                  <a:pt x="375221" y="2094639"/>
                  <a:pt x="375221" y="2095987"/>
                </a:cubicBezTo>
                <a:cubicBezTo>
                  <a:pt x="374284" y="2101625"/>
                  <a:pt x="370266" y="2098683"/>
                  <a:pt x="370266" y="2095987"/>
                </a:cubicBezTo>
                <a:cubicBezTo>
                  <a:pt x="370802" y="2093168"/>
                  <a:pt x="371873" y="2092433"/>
                  <a:pt x="373078" y="2092800"/>
                </a:cubicBezTo>
                <a:close/>
                <a:moveTo>
                  <a:pt x="359151" y="2086795"/>
                </a:moveTo>
                <a:cubicBezTo>
                  <a:pt x="358348" y="2092678"/>
                  <a:pt x="350313" y="2090962"/>
                  <a:pt x="344421" y="2091820"/>
                </a:cubicBezTo>
                <a:cubicBezTo>
                  <a:pt x="345359" y="2085937"/>
                  <a:pt x="353393" y="2087653"/>
                  <a:pt x="359151" y="2086795"/>
                </a:cubicBezTo>
                <a:close/>
                <a:moveTo>
                  <a:pt x="245728" y="2086795"/>
                </a:moveTo>
                <a:cubicBezTo>
                  <a:pt x="248942" y="2086795"/>
                  <a:pt x="252022" y="2086795"/>
                  <a:pt x="255370" y="2086795"/>
                </a:cubicBezTo>
                <a:cubicBezTo>
                  <a:pt x="257646" y="2097458"/>
                  <a:pt x="248540" y="2096355"/>
                  <a:pt x="240640" y="2096722"/>
                </a:cubicBezTo>
                <a:cubicBezTo>
                  <a:pt x="241711" y="2092800"/>
                  <a:pt x="245728" y="2091820"/>
                  <a:pt x="245728" y="2086795"/>
                </a:cubicBezTo>
                <a:close/>
                <a:moveTo>
                  <a:pt x="99229" y="2084098"/>
                </a:moveTo>
                <a:cubicBezTo>
                  <a:pt x="100300" y="2084466"/>
                  <a:pt x="101371" y="2085814"/>
                  <a:pt x="101371" y="2087285"/>
                </a:cubicBezTo>
                <a:cubicBezTo>
                  <a:pt x="100434" y="2092923"/>
                  <a:pt x="96417" y="2089981"/>
                  <a:pt x="96417" y="2087285"/>
                </a:cubicBezTo>
                <a:cubicBezTo>
                  <a:pt x="96952" y="2084466"/>
                  <a:pt x="98157" y="2083731"/>
                  <a:pt x="99229" y="2084098"/>
                </a:cubicBezTo>
                <a:close/>
                <a:moveTo>
                  <a:pt x="717767" y="2078093"/>
                </a:moveTo>
                <a:cubicBezTo>
                  <a:pt x="717767" y="2091330"/>
                  <a:pt x="717767" y="2104566"/>
                  <a:pt x="717767" y="2117803"/>
                </a:cubicBezTo>
                <a:cubicBezTo>
                  <a:pt x="733703" y="2113636"/>
                  <a:pt x="728078" y="2113636"/>
                  <a:pt x="737586" y="2122706"/>
                </a:cubicBezTo>
                <a:cubicBezTo>
                  <a:pt x="740666" y="2101502"/>
                  <a:pt x="721383" y="2102483"/>
                  <a:pt x="722722" y="2083118"/>
                </a:cubicBezTo>
                <a:cubicBezTo>
                  <a:pt x="722320" y="2080054"/>
                  <a:pt x="721919" y="2077235"/>
                  <a:pt x="717767" y="2078093"/>
                </a:cubicBezTo>
                <a:close/>
                <a:moveTo>
                  <a:pt x="658444" y="2075764"/>
                </a:moveTo>
                <a:cubicBezTo>
                  <a:pt x="660989" y="2078338"/>
                  <a:pt x="654829" y="2082015"/>
                  <a:pt x="653490" y="2080667"/>
                </a:cubicBezTo>
                <a:cubicBezTo>
                  <a:pt x="650945" y="2078093"/>
                  <a:pt x="657105" y="2074416"/>
                  <a:pt x="658444" y="2075764"/>
                </a:cubicBezTo>
                <a:close/>
                <a:moveTo>
                  <a:pt x="358616" y="2075764"/>
                </a:moveTo>
                <a:cubicBezTo>
                  <a:pt x="361160" y="2078338"/>
                  <a:pt x="355000" y="2082015"/>
                  <a:pt x="353661" y="2080667"/>
                </a:cubicBezTo>
                <a:cubicBezTo>
                  <a:pt x="351117" y="2078093"/>
                  <a:pt x="357277" y="2074416"/>
                  <a:pt x="358616" y="2075764"/>
                </a:cubicBezTo>
                <a:close/>
                <a:moveTo>
                  <a:pt x="344153" y="2075764"/>
                </a:moveTo>
                <a:cubicBezTo>
                  <a:pt x="346698" y="2078338"/>
                  <a:pt x="340672" y="2082015"/>
                  <a:pt x="339333" y="2080667"/>
                </a:cubicBezTo>
                <a:cubicBezTo>
                  <a:pt x="336788" y="2078093"/>
                  <a:pt x="342814" y="2074416"/>
                  <a:pt x="344153" y="2075764"/>
                </a:cubicBezTo>
                <a:close/>
                <a:moveTo>
                  <a:pt x="448069" y="2072700"/>
                </a:moveTo>
                <a:cubicBezTo>
                  <a:pt x="450613" y="2075274"/>
                  <a:pt x="444453" y="2079073"/>
                  <a:pt x="443114" y="2077725"/>
                </a:cubicBezTo>
                <a:cubicBezTo>
                  <a:pt x="440570" y="2075151"/>
                  <a:pt x="446730" y="2071352"/>
                  <a:pt x="448069" y="2072700"/>
                </a:cubicBezTo>
                <a:close/>
                <a:moveTo>
                  <a:pt x="569125" y="2066940"/>
                </a:moveTo>
                <a:cubicBezTo>
                  <a:pt x="571670" y="2069513"/>
                  <a:pt x="565510" y="2073313"/>
                  <a:pt x="564170" y="2071965"/>
                </a:cubicBezTo>
                <a:cubicBezTo>
                  <a:pt x="561626" y="2069391"/>
                  <a:pt x="567786" y="2065591"/>
                  <a:pt x="569125" y="2066940"/>
                </a:cubicBezTo>
                <a:close/>
                <a:moveTo>
                  <a:pt x="616798" y="2063998"/>
                </a:moveTo>
                <a:cubicBezTo>
                  <a:pt x="617333" y="2064366"/>
                  <a:pt x="618137" y="2065224"/>
                  <a:pt x="618940" y="2066940"/>
                </a:cubicBezTo>
                <a:cubicBezTo>
                  <a:pt x="623627" y="2067307"/>
                  <a:pt x="620949" y="2073558"/>
                  <a:pt x="618137" y="2066817"/>
                </a:cubicBezTo>
                <a:cubicBezTo>
                  <a:pt x="614655" y="2066572"/>
                  <a:pt x="615057" y="2063140"/>
                  <a:pt x="616798" y="2063998"/>
                </a:cubicBezTo>
                <a:close/>
                <a:moveTo>
                  <a:pt x="539531" y="2061179"/>
                </a:moveTo>
                <a:cubicBezTo>
                  <a:pt x="549574" y="2063753"/>
                  <a:pt x="547833" y="2093291"/>
                  <a:pt x="534576" y="2086672"/>
                </a:cubicBezTo>
                <a:cubicBezTo>
                  <a:pt x="534576" y="2078461"/>
                  <a:pt x="534576" y="2070249"/>
                  <a:pt x="534576" y="2062037"/>
                </a:cubicBezTo>
                <a:cubicBezTo>
                  <a:pt x="536451" y="2061057"/>
                  <a:pt x="538192" y="2060934"/>
                  <a:pt x="539531" y="2061179"/>
                </a:cubicBezTo>
                <a:close/>
                <a:moveTo>
                  <a:pt x="355938" y="2061179"/>
                </a:moveTo>
                <a:cubicBezTo>
                  <a:pt x="364240" y="2059586"/>
                  <a:pt x="377497" y="2066694"/>
                  <a:pt x="374819" y="2075887"/>
                </a:cubicBezTo>
                <a:cubicBezTo>
                  <a:pt x="362499" y="2076622"/>
                  <a:pt x="359687" y="2068288"/>
                  <a:pt x="350179" y="2066204"/>
                </a:cubicBezTo>
                <a:cubicBezTo>
                  <a:pt x="351117" y="2063385"/>
                  <a:pt x="353259" y="2061792"/>
                  <a:pt x="355938" y="2061179"/>
                </a:cubicBezTo>
                <a:close/>
                <a:moveTo>
                  <a:pt x="682013" y="2061057"/>
                </a:moveTo>
                <a:cubicBezTo>
                  <a:pt x="682013" y="2062650"/>
                  <a:pt x="682013" y="2064366"/>
                  <a:pt x="682013" y="2065959"/>
                </a:cubicBezTo>
                <a:cubicBezTo>
                  <a:pt x="679335" y="2065959"/>
                  <a:pt x="676389" y="2062037"/>
                  <a:pt x="682013" y="2061057"/>
                </a:cubicBezTo>
                <a:close/>
                <a:moveTo>
                  <a:pt x="152793" y="2058238"/>
                </a:moveTo>
                <a:cubicBezTo>
                  <a:pt x="154534" y="2057380"/>
                  <a:pt x="156945" y="2062527"/>
                  <a:pt x="156409" y="2066449"/>
                </a:cubicBezTo>
                <a:cubicBezTo>
                  <a:pt x="155204" y="2074293"/>
                  <a:pt x="150651" y="2066694"/>
                  <a:pt x="151454" y="2061424"/>
                </a:cubicBezTo>
                <a:cubicBezTo>
                  <a:pt x="151722" y="2059463"/>
                  <a:pt x="152258" y="2058605"/>
                  <a:pt x="152793" y="2058238"/>
                </a:cubicBezTo>
                <a:close/>
                <a:moveTo>
                  <a:pt x="494135" y="2052477"/>
                </a:moveTo>
                <a:cubicBezTo>
                  <a:pt x="496679" y="2055051"/>
                  <a:pt x="490519" y="2058850"/>
                  <a:pt x="489180" y="2057502"/>
                </a:cubicBezTo>
                <a:cubicBezTo>
                  <a:pt x="486636" y="2054928"/>
                  <a:pt x="492796" y="2051129"/>
                  <a:pt x="494135" y="2052477"/>
                </a:cubicBezTo>
                <a:close/>
                <a:moveTo>
                  <a:pt x="2312522" y="2052355"/>
                </a:moveTo>
                <a:cubicBezTo>
                  <a:pt x="2314933" y="2052477"/>
                  <a:pt x="2317075" y="2053948"/>
                  <a:pt x="2317209" y="2056522"/>
                </a:cubicBezTo>
                <a:cubicBezTo>
                  <a:pt x="2312790" y="2059463"/>
                  <a:pt x="2308237" y="2062527"/>
                  <a:pt x="2307166" y="2056522"/>
                </a:cubicBezTo>
                <a:cubicBezTo>
                  <a:pt x="2307835" y="2053335"/>
                  <a:pt x="2310246" y="2052109"/>
                  <a:pt x="2312522" y="2052355"/>
                </a:cubicBezTo>
                <a:close/>
                <a:moveTo>
                  <a:pt x="2327253" y="2046717"/>
                </a:moveTo>
                <a:cubicBezTo>
                  <a:pt x="2329797" y="2049291"/>
                  <a:pt x="2323637" y="2053090"/>
                  <a:pt x="2322298" y="2051742"/>
                </a:cubicBezTo>
                <a:cubicBezTo>
                  <a:pt x="2319754" y="2049168"/>
                  <a:pt x="2325914" y="2045369"/>
                  <a:pt x="2327253" y="2046717"/>
                </a:cubicBezTo>
                <a:close/>
                <a:moveTo>
                  <a:pt x="606487" y="2046717"/>
                </a:moveTo>
                <a:cubicBezTo>
                  <a:pt x="609031" y="2049291"/>
                  <a:pt x="602871" y="2053090"/>
                  <a:pt x="601398" y="2051742"/>
                </a:cubicBezTo>
                <a:cubicBezTo>
                  <a:pt x="598854" y="2049168"/>
                  <a:pt x="605014" y="2045369"/>
                  <a:pt x="606487" y="2046717"/>
                </a:cubicBezTo>
                <a:close/>
                <a:moveTo>
                  <a:pt x="668354" y="2046594"/>
                </a:moveTo>
                <a:cubicBezTo>
                  <a:pt x="686566" y="2061547"/>
                  <a:pt x="653222" y="2063263"/>
                  <a:pt x="668354" y="2046594"/>
                </a:cubicBezTo>
                <a:close/>
                <a:moveTo>
                  <a:pt x="626841" y="2046594"/>
                </a:moveTo>
                <a:cubicBezTo>
                  <a:pt x="631796" y="2046594"/>
                  <a:pt x="636751" y="2046594"/>
                  <a:pt x="641705" y="2046594"/>
                </a:cubicBezTo>
                <a:cubicBezTo>
                  <a:pt x="642107" y="2054438"/>
                  <a:pt x="639429" y="2065469"/>
                  <a:pt x="646660" y="2066449"/>
                </a:cubicBezTo>
                <a:cubicBezTo>
                  <a:pt x="639697" y="2079441"/>
                  <a:pt x="627912" y="2055909"/>
                  <a:pt x="626841" y="2046594"/>
                </a:cubicBezTo>
                <a:close/>
                <a:moveTo>
                  <a:pt x="0" y="2041937"/>
                </a:moveTo>
                <a:cubicBezTo>
                  <a:pt x="4017" y="2048433"/>
                  <a:pt x="6830" y="2055541"/>
                  <a:pt x="0" y="2062650"/>
                </a:cubicBezTo>
                <a:close/>
                <a:moveTo>
                  <a:pt x="661257" y="2040956"/>
                </a:moveTo>
                <a:cubicBezTo>
                  <a:pt x="663801" y="2043530"/>
                  <a:pt x="657641" y="2047330"/>
                  <a:pt x="656168" y="2045981"/>
                </a:cubicBezTo>
                <a:cubicBezTo>
                  <a:pt x="653624" y="2043407"/>
                  <a:pt x="659917" y="2039608"/>
                  <a:pt x="661257" y="2040956"/>
                </a:cubicBezTo>
                <a:close/>
                <a:moveTo>
                  <a:pt x="583454" y="2040956"/>
                </a:moveTo>
                <a:cubicBezTo>
                  <a:pt x="585998" y="2043530"/>
                  <a:pt x="579838" y="2047330"/>
                  <a:pt x="578499" y="2045981"/>
                </a:cubicBezTo>
                <a:cubicBezTo>
                  <a:pt x="575955" y="2043407"/>
                  <a:pt x="582115" y="2039608"/>
                  <a:pt x="583454" y="2040956"/>
                </a:cubicBezTo>
                <a:close/>
                <a:moveTo>
                  <a:pt x="2354705" y="2040834"/>
                </a:moveTo>
                <a:cubicBezTo>
                  <a:pt x="2353232" y="2060321"/>
                  <a:pt x="2332877" y="2039853"/>
                  <a:pt x="2354705" y="2040834"/>
                </a:cubicBezTo>
                <a:close/>
                <a:moveTo>
                  <a:pt x="2296721" y="2040834"/>
                </a:moveTo>
                <a:cubicBezTo>
                  <a:pt x="2303015" y="2041937"/>
                  <a:pt x="2303149" y="2055541"/>
                  <a:pt x="2296721" y="2055664"/>
                </a:cubicBezTo>
                <a:cubicBezTo>
                  <a:pt x="2296721" y="2065469"/>
                  <a:pt x="2310246" y="2062037"/>
                  <a:pt x="2306630" y="2075519"/>
                </a:cubicBezTo>
                <a:cubicBezTo>
                  <a:pt x="2289088" y="2074906"/>
                  <a:pt x="2266725" y="2079073"/>
                  <a:pt x="2266992" y="2060689"/>
                </a:cubicBezTo>
                <a:cubicBezTo>
                  <a:pt x="2286677" y="2063876"/>
                  <a:pt x="2297256" y="2057870"/>
                  <a:pt x="2296721" y="2040834"/>
                </a:cubicBezTo>
                <a:close/>
                <a:moveTo>
                  <a:pt x="210911" y="2040834"/>
                </a:moveTo>
                <a:cubicBezTo>
                  <a:pt x="231132" y="2040466"/>
                  <a:pt x="232203" y="2059218"/>
                  <a:pt x="230730" y="2080544"/>
                </a:cubicBezTo>
                <a:cubicBezTo>
                  <a:pt x="224302" y="2075396"/>
                  <a:pt x="212518" y="2075642"/>
                  <a:pt x="205956" y="2070616"/>
                </a:cubicBezTo>
                <a:cubicBezTo>
                  <a:pt x="205956" y="2058973"/>
                  <a:pt x="214527" y="2055909"/>
                  <a:pt x="210911" y="2040834"/>
                </a:cubicBezTo>
                <a:close/>
                <a:moveTo>
                  <a:pt x="2148480" y="2038260"/>
                </a:moveTo>
                <a:cubicBezTo>
                  <a:pt x="2151025" y="2040834"/>
                  <a:pt x="2144865" y="2044511"/>
                  <a:pt x="2143526" y="2043162"/>
                </a:cubicBezTo>
                <a:cubicBezTo>
                  <a:pt x="2140981" y="2040589"/>
                  <a:pt x="2147141" y="2036912"/>
                  <a:pt x="2148480" y="2038260"/>
                </a:cubicBezTo>
                <a:close/>
                <a:moveTo>
                  <a:pt x="480074" y="2037770"/>
                </a:moveTo>
                <a:cubicBezTo>
                  <a:pt x="489582" y="2036789"/>
                  <a:pt x="477262" y="2077480"/>
                  <a:pt x="504178" y="2065959"/>
                </a:cubicBezTo>
                <a:cubicBezTo>
                  <a:pt x="496411" y="2089123"/>
                  <a:pt x="508329" y="2082505"/>
                  <a:pt x="509133" y="2105669"/>
                </a:cubicBezTo>
                <a:cubicBezTo>
                  <a:pt x="514221" y="2111675"/>
                  <a:pt x="533906" y="2141213"/>
                  <a:pt x="514891" y="2130917"/>
                </a:cubicBezTo>
                <a:cubicBezTo>
                  <a:pt x="514623" y="2130672"/>
                  <a:pt x="514489" y="2130672"/>
                  <a:pt x="514087" y="2130550"/>
                </a:cubicBezTo>
                <a:cubicBezTo>
                  <a:pt x="513284" y="2124667"/>
                  <a:pt x="506321" y="2124912"/>
                  <a:pt x="499223" y="2125280"/>
                </a:cubicBezTo>
                <a:cubicBezTo>
                  <a:pt x="504044" y="2104811"/>
                  <a:pt x="484359" y="2124422"/>
                  <a:pt x="499223" y="2125280"/>
                </a:cubicBezTo>
                <a:cubicBezTo>
                  <a:pt x="499491" y="2132143"/>
                  <a:pt x="496947" y="2136433"/>
                  <a:pt x="494269" y="2140355"/>
                </a:cubicBezTo>
                <a:cubicBezTo>
                  <a:pt x="478467" y="2139742"/>
                  <a:pt x="472575" y="2129079"/>
                  <a:pt x="474450" y="2110695"/>
                </a:cubicBezTo>
                <a:cubicBezTo>
                  <a:pt x="487305" y="2113636"/>
                  <a:pt x="492260" y="2108611"/>
                  <a:pt x="489314" y="2095742"/>
                </a:cubicBezTo>
                <a:cubicBezTo>
                  <a:pt x="491055" y="2095742"/>
                  <a:pt x="492662" y="2095742"/>
                  <a:pt x="494269" y="2095742"/>
                </a:cubicBezTo>
                <a:cubicBezTo>
                  <a:pt x="490385" y="2125770"/>
                  <a:pt x="517034" y="2099051"/>
                  <a:pt x="494269" y="2095742"/>
                </a:cubicBezTo>
                <a:cubicBezTo>
                  <a:pt x="494269" y="2087530"/>
                  <a:pt x="494269" y="2079196"/>
                  <a:pt x="494269" y="2070984"/>
                </a:cubicBezTo>
                <a:cubicBezTo>
                  <a:pt x="487707" y="2074293"/>
                  <a:pt x="485029" y="2081525"/>
                  <a:pt x="484359" y="2090839"/>
                </a:cubicBezTo>
                <a:cubicBezTo>
                  <a:pt x="470031" y="2074416"/>
                  <a:pt x="482216" y="2058973"/>
                  <a:pt x="474450" y="2041201"/>
                </a:cubicBezTo>
                <a:cubicBezTo>
                  <a:pt x="476860" y="2039118"/>
                  <a:pt x="478601" y="2038015"/>
                  <a:pt x="480074" y="2037770"/>
                </a:cubicBezTo>
                <a:close/>
                <a:moveTo>
                  <a:pt x="2362605" y="2035196"/>
                </a:moveTo>
                <a:cubicBezTo>
                  <a:pt x="2367024" y="2036421"/>
                  <a:pt x="2369837" y="2044143"/>
                  <a:pt x="2356178" y="2043530"/>
                </a:cubicBezTo>
                <a:cubicBezTo>
                  <a:pt x="2356713" y="2036299"/>
                  <a:pt x="2359927" y="2034583"/>
                  <a:pt x="2362605" y="2035196"/>
                </a:cubicBezTo>
                <a:close/>
                <a:moveTo>
                  <a:pt x="2157185" y="2032499"/>
                </a:moveTo>
                <a:cubicBezTo>
                  <a:pt x="2159729" y="2035073"/>
                  <a:pt x="2153703" y="2038750"/>
                  <a:pt x="2152230" y="2037402"/>
                </a:cubicBezTo>
                <a:cubicBezTo>
                  <a:pt x="2149686" y="2034828"/>
                  <a:pt x="2155846" y="2031151"/>
                  <a:pt x="2157185" y="2032499"/>
                </a:cubicBezTo>
                <a:close/>
                <a:moveTo>
                  <a:pt x="321121" y="2026739"/>
                </a:moveTo>
                <a:cubicBezTo>
                  <a:pt x="323665" y="2029313"/>
                  <a:pt x="317505" y="2033112"/>
                  <a:pt x="316166" y="2031641"/>
                </a:cubicBezTo>
                <a:cubicBezTo>
                  <a:pt x="313488" y="2029068"/>
                  <a:pt x="319781" y="2025268"/>
                  <a:pt x="321121" y="2026739"/>
                </a:cubicBezTo>
                <a:close/>
                <a:moveTo>
                  <a:pt x="378837" y="2023675"/>
                </a:moveTo>
                <a:cubicBezTo>
                  <a:pt x="381381" y="2026249"/>
                  <a:pt x="375221" y="2030048"/>
                  <a:pt x="373882" y="2028700"/>
                </a:cubicBezTo>
                <a:cubicBezTo>
                  <a:pt x="371337" y="2026126"/>
                  <a:pt x="377497" y="2022327"/>
                  <a:pt x="378837" y="2023675"/>
                </a:cubicBezTo>
                <a:close/>
                <a:moveTo>
                  <a:pt x="557475" y="2020733"/>
                </a:moveTo>
                <a:cubicBezTo>
                  <a:pt x="560689" y="2020243"/>
                  <a:pt x="565376" y="2022204"/>
                  <a:pt x="571670" y="2023552"/>
                </a:cubicBezTo>
                <a:cubicBezTo>
                  <a:pt x="570464" y="2032254"/>
                  <a:pt x="563099" y="2034828"/>
                  <a:pt x="551851" y="2033480"/>
                </a:cubicBezTo>
                <a:cubicBezTo>
                  <a:pt x="552118" y="2024288"/>
                  <a:pt x="554127" y="2021224"/>
                  <a:pt x="557475" y="2020733"/>
                </a:cubicBezTo>
                <a:close/>
                <a:moveTo>
                  <a:pt x="393299" y="2020733"/>
                </a:moveTo>
                <a:cubicBezTo>
                  <a:pt x="394370" y="2021101"/>
                  <a:pt x="395575" y="2022572"/>
                  <a:pt x="395442" y="2023920"/>
                </a:cubicBezTo>
                <a:cubicBezTo>
                  <a:pt x="394638" y="2029558"/>
                  <a:pt x="390487" y="2026739"/>
                  <a:pt x="390487" y="2023920"/>
                </a:cubicBezTo>
                <a:cubicBezTo>
                  <a:pt x="391022" y="2021101"/>
                  <a:pt x="392228" y="2020366"/>
                  <a:pt x="393299" y="2020733"/>
                </a:cubicBezTo>
                <a:close/>
                <a:moveTo>
                  <a:pt x="666345" y="2017792"/>
                </a:moveTo>
                <a:cubicBezTo>
                  <a:pt x="668220" y="2017302"/>
                  <a:pt x="671434" y="2018527"/>
                  <a:pt x="676522" y="2022939"/>
                </a:cubicBezTo>
                <a:cubicBezTo>
                  <a:pt x="667684" y="2034828"/>
                  <a:pt x="660855" y="2019017"/>
                  <a:pt x="666345" y="2017792"/>
                </a:cubicBezTo>
                <a:close/>
                <a:moveTo>
                  <a:pt x="414993" y="2017792"/>
                </a:moveTo>
                <a:cubicBezTo>
                  <a:pt x="419412" y="2021591"/>
                  <a:pt x="426107" y="2023062"/>
                  <a:pt x="434812" y="2022694"/>
                </a:cubicBezTo>
                <a:cubicBezTo>
                  <a:pt x="436285" y="2031519"/>
                  <a:pt x="406958" y="2031519"/>
                  <a:pt x="414993" y="2017792"/>
                </a:cubicBezTo>
                <a:close/>
                <a:moveTo>
                  <a:pt x="448605" y="2012399"/>
                </a:moveTo>
                <a:cubicBezTo>
                  <a:pt x="451149" y="2011786"/>
                  <a:pt x="452756" y="2011909"/>
                  <a:pt x="453827" y="2012399"/>
                </a:cubicBezTo>
                <a:cubicBezTo>
                  <a:pt x="457175" y="2013870"/>
                  <a:pt x="455970" y="2019263"/>
                  <a:pt x="458648" y="2022327"/>
                </a:cubicBezTo>
                <a:cubicBezTo>
                  <a:pt x="459853" y="2023920"/>
                  <a:pt x="467352" y="2020733"/>
                  <a:pt x="468557" y="2022327"/>
                </a:cubicBezTo>
                <a:cubicBezTo>
                  <a:pt x="472575" y="2027842"/>
                  <a:pt x="470164" y="2036299"/>
                  <a:pt x="473512" y="2042182"/>
                </a:cubicBezTo>
                <a:cubicBezTo>
                  <a:pt x="465076" y="2032377"/>
                  <a:pt x="444855" y="2034338"/>
                  <a:pt x="448605" y="2012399"/>
                </a:cubicBezTo>
                <a:close/>
                <a:moveTo>
                  <a:pt x="325406" y="2012031"/>
                </a:moveTo>
                <a:cubicBezTo>
                  <a:pt x="325272" y="2016811"/>
                  <a:pt x="319380" y="2015831"/>
                  <a:pt x="315496" y="2016934"/>
                </a:cubicBezTo>
                <a:cubicBezTo>
                  <a:pt x="315630" y="2012154"/>
                  <a:pt x="321656" y="2013134"/>
                  <a:pt x="325406" y="2012031"/>
                </a:cubicBezTo>
                <a:close/>
                <a:moveTo>
                  <a:pt x="477663" y="2006271"/>
                </a:moveTo>
                <a:cubicBezTo>
                  <a:pt x="484627" y="2012276"/>
                  <a:pt x="488912" y="2025023"/>
                  <a:pt x="482618" y="2030906"/>
                </a:cubicBezTo>
                <a:cubicBezTo>
                  <a:pt x="471771" y="2031641"/>
                  <a:pt x="480342" y="2013502"/>
                  <a:pt x="477663" y="2006271"/>
                </a:cubicBezTo>
                <a:close/>
                <a:moveTo>
                  <a:pt x="534576" y="2003329"/>
                </a:moveTo>
                <a:cubicBezTo>
                  <a:pt x="554127" y="2004678"/>
                  <a:pt x="533639" y="2025146"/>
                  <a:pt x="534576" y="2003329"/>
                </a:cubicBezTo>
                <a:close/>
                <a:moveTo>
                  <a:pt x="664336" y="2000510"/>
                </a:moveTo>
                <a:cubicBezTo>
                  <a:pt x="665542" y="2000878"/>
                  <a:pt x="666345" y="2002349"/>
                  <a:pt x="666345" y="2003697"/>
                </a:cubicBezTo>
                <a:cubicBezTo>
                  <a:pt x="665408" y="2009335"/>
                  <a:pt x="661390" y="2006393"/>
                  <a:pt x="661390" y="2003697"/>
                </a:cubicBezTo>
                <a:cubicBezTo>
                  <a:pt x="661926" y="2000878"/>
                  <a:pt x="663265" y="2000143"/>
                  <a:pt x="664336" y="2000510"/>
                </a:cubicBezTo>
                <a:close/>
                <a:moveTo>
                  <a:pt x="249210" y="2000510"/>
                </a:moveTo>
                <a:cubicBezTo>
                  <a:pt x="250415" y="2000878"/>
                  <a:pt x="251486" y="2002349"/>
                  <a:pt x="251486" y="2003697"/>
                </a:cubicBezTo>
                <a:cubicBezTo>
                  <a:pt x="250415" y="2009335"/>
                  <a:pt x="246398" y="2006393"/>
                  <a:pt x="246398" y="2003697"/>
                </a:cubicBezTo>
                <a:cubicBezTo>
                  <a:pt x="246933" y="2000878"/>
                  <a:pt x="248139" y="2000143"/>
                  <a:pt x="249210" y="2000510"/>
                </a:cubicBezTo>
                <a:close/>
                <a:moveTo>
                  <a:pt x="575017" y="1994750"/>
                </a:moveTo>
                <a:cubicBezTo>
                  <a:pt x="576223" y="1995118"/>
                  <a:pt x="577026" y="1996588"/>
                  <a:pt x="577026" y="1997937"/>
                </a:cubicBezTo>
                <a:cubicBezTo>
                  <a:pt x="576089" y="2003575"/>
                  <a:pt x="572071" y="2000756"/>
                  <a:pt x="572071" y="1997937"/>
                </a:cubicBezTo>
                <a:cubicBezTo>
                  <a:pt x="572607" y="1995118"/>
                  <a:pt x="573946" y="1994382"/>
                  <a:pt x="575017" y="1994750"/>
                </a:cubicBezTo>
                <a:close/>
                <a:moveTo>
                  <a:pt x="341073" y="1994750"/>
                </a:moveTo>
                <a:cubicBezTo>
                  <a:pt x="343484" y="1994873"/>
                  <a:pt x="345626" y="1996466"/>
                  <a:pt x="345626" y="1998917"/>
                </a:cubicBezTo>
                <a:cubicBezTo>
                  <a:pt x="341341" y="2001981"/>
                  <a:pt x="336788" y="2004923"/>
                  <a:pt x="335717" y="1998917"/>
                </a:cubicBezTo>
                <a:cubicBezTo>
                  <a:pt x="336386" y="1995853"/>
                  <a:pt x="338797" y="1994627"/>
                  <a:pt x="341073" y="1994750"/>
                </a:cubicBezTo>
                <a:close/>
                <a:moveTo>
                  <a:pt x="298222" y="1994750"/>
                </a:moveTo>
                <a:cubicBezTo>
                  <a:pt x="299427" y="1995118"/>
                  <a:pt x="300498" y="1996588"/>
                  <a:pt x="300498" y="1997937"/>
                </a:cubicBezTo>
                <a:cubicBezTo>
                  <a:pt x="299427" y="2003575"/>
                  <a:pt x="295409" y="2000756"/>
                  <a:pt x="295409" y="1997937"/>
                </a:cubicBezTo>
                <a:cubicBezTo>
                  <a:pt x="295945" y="1995118"/>
                  <a:pt x="297150" y="1994382"/>
                  <a:pt x="298222" y="1994750"/>
                </a:cubicBezTo>
                <a:close/>
                <a:moveTo>
                  <a:pt x="478199" y="1991808"/>
                </a:moveTo>
                <a:cubicBezTo>
                  <a:pt x="478065" y="1996588"/>
                  <a:pt x="472173" y="1995608"/>
                  <a:pt x="468290" y="1996711"/>
                </a:cubicBezTo>
                <a:cubicBezTo>
                  <a:pt x="468424" y="1991931"/>
                  <a:pt x="474450" y="1992912"/>
                  <a:pt x="478199" y="1991808"/>
                </a:cubicBezTo>
                <a:close/>
                <a:moveTo>
                  <a:pt x="606621" y="1988990"/>
                </a:moveTo>
                <a:cubicBezTo>
                  <a:pt x="620012" y="1990460"/>
                  <a:pt x="615593" y="2009703"/>
                  <a:pt x="626439" y="2013625"/>
                </a:cubicBezTo>
                <a:cubicBezTo>
                  <a:pt x="617066" y="2027474"/>
                  <a:pt x="608629" y="1998917"/>
                  <a:pt x="606621" y="1988990"/>
                </a:cubicBezTo>
                <a:close/>
                <a:moveTo>
                  <a:pt x="341341" y="1977714"/>
                </a:moveTo>
                <a:cubicBezTo>
                  <a:pt x="343886" y="1980288"/>
                  <a:pt x="337726" y="1984087"/>
                  <a:pt x="336386" y="1982616"/>
                </a:cubicBezTo>
                <a:cubicBezTo>
                  <a:pt x="333842" y="1980042"/>
                  <a:pt x="339868" y="1976366"/>
                  <a:pt x="341341" y="1977714"/>
                </a:cubicBezTo>
                <a:close/>
                <a:moveTo>
                  <a:pt x="282956" y="1977346"/>
                </a:moveTo>
                <a:cubicBezTo>
                  <a:pt x="288580" y="1977223"/>
                  <a:pt x="296213" y="1979062"/>
                  <a:pt x="300766" y="1977836"/>
                </a:cubicBezTo>
                <a:cubicBezTo>
                  <a:pt x="296615" y="1985190"/>
                  <a:pt x="288312" y="1988499"/>
                  <a:pt x="275992" y="1987764"/>
                </a:cubicBezTo>
                <a:cubicBezTo>
                  <a:pt x="273448" y="1979430"/>
                  <a:pt x="277331" y="1977469"/>
                  <a:pt x="282956" y="1977346"/>
                </a:cubicBezTo>
                <a:close/>
                <a:moveTo>
                  <a:pt x="416867" y="1975753"/>
                </a:moveTo>
                <a:cubicBezTo>
                  <a:pt x="416332" y="1975998"/>
                  <a:pt x="416064" y="1977101"/>
                  <a:pt x="415662" y="1979062"/>
                </a:cubicBezTo>
                <a:cubicBezTo>
                  <a:pt x="414993" y="1984210"/>
                  <a:pt x="419546" y="1991931"/>
                  <a:pt x="420751" y="1984087"/>
                </a:cubicBezTo>
                <a:cubicBezTo>
                  <a:pt x="421153" y="1980165"/>
                  <a:pt x="418608" y="1974772"/>
                  <a:pt x="416867" y="1975753"/>
                </a:cubicBezTo>
                <a:close/>
                <a:moveTo>
                  <a:pt x="2277839" y="1974159"/>
                </a:moveTo>
                <a:cubicBezTo>
                  <a:pt x="2276500" y="1972811"/>
                  <a:pt x="2270340" y="1976488"/>
                  <a:pt x="2272885" y="1979062"/>
                </a:cubicBezTo>
                <a:cubicBezTo>
                  <a:pt x="2274224" y="1980410"/>
                  <a:pt x="2280384" y="1976733"/>
                  <a:pt x="2277839" y="1974159"/>
                </a:cubicBezTo>
                <a:close/>
                <a:moveTo>
                  <a:pt x="263538" y="1968767"/>
                </a:moveTo>
                <a:cubicBezTo>
                  <a:pt x="264610" y="1969134"/>
                  <a:pt x="265681" y="1970605"/>
                  <a:pt x="265681" y="1971953"/>
                </a:cubicBezTo>
                <a:cubicBezTo>
                  <a:pt x="264744" y="1977591"/>
                  <a:pt x="260726" y="1974772"/>
                  <a:pt x="260726" y="1971953"/>
                </a:cubicBezTo>
                <a:cubicBezTo>
                  <a:pt x="261262" y="1969134"/>
                  <a:pt x="262333" y="1968399"/>
                  <a:pt x="263538" y="1968767"/>
                </a:cubicBezTo>
                <a:close/>
                <a:moveTo>
                  <a:pt x="660051" y="1965948"/>
                </a:moveTo>
                <a:cubicBezTo>
                  <a:pt x="660587" y="1966315"/>
                  <a:pt x="661257" y="1967173"/>
                  <a:pt x="661926" y="1969012"/>
                </a:cubicBezTo>
                <a:cubicBezTo>
                  <a:pt x="657507" y="1969379"/>
                  <a:pt x="658177" y="1965090"/>
                  <a:pt x="660051" y="1965948"/>
                </a:cubicBezTo>
                <a:close/>
                <a:moveTo>
                  <a:pt x="2456210" y="1963006"/>
                </a:moveTo>
                <a:cubicBezTo>
                  <a:pt x="2458352" y="1962393"/>
                  <a:pt x="2461968" y="1969502"/>
                  <a:pt x="2459825" y="1971586"/>
                </a:cubicBezTo>
                <a:cubicBezTo>
                  <a:pt x="2454737" y="1976733"/>
                  <a:pt x="2446836" y="1963987"/>
                  <a:pt x="2454871" y="1966560"/>
                </a:cubicBezTo>
                <a:cubicBezTo>
                  <a:pt x="2455005" y="1964232"/>
                  <a:pt x="2455540" y="1963251"/>
                  <a:pt x="2456210" y="1963006"/>
                </a:cubicBezTo>
                <a:close/>
                <a:moveTo>
                  <a:pt x="256441" y="1963006"/>
                </a:moveTo>
                <a:cubicBezTo>
                  <a:pt x="256307" y="1967786"/>
                  <a:pt x="250281" y="1966928"/>
                  <a:pt x="246398" y="1968031"/>
                </a:cubicBezTo>
                <a:cubicBezTo>
                  <a:pt x="246532" y="1963129"/>
                  <a:pt x="252558" y="1964109"/>
                  <a:pt x="256441" y="1963006"/>
                </a:cubicBezTo>
                <a:close/>
                <a:moveTo>
                  <a:pt x="400798" y="1959207"/>
                </a:moveTo>
                <a:cubicBezTo>
                  <a:pt x="392763" y="1966928"/>
                  <a:pt x="398789" y="1982371"/>
                  <a:pt x="405753" y="1988990"/>
                </a:cubicBezTo>
                <a:cubicBezTo>
                  <a:pt x="410841" y="1982494"/>
                  <a:pt x="410708" y="1970728"/>
                  <a:pt x="415662" y="1964232"/>
                </a:cubicBezTo>
                <a:cubicBezTo>
                  <a:pt x="409368" y="1963864"/>
                  <a:pt x="408833" y="1957859"/>
                  <a:pt x="400798" y="1959207"/>
                </a:cubicBezTo>
                <a:close/>
                <a:moveTo>
                  <a:pt x="116503" y="1957491"/>
                </a:moveTo>
                <a:cubicBezTo>
                  <a:pt x="119048" y="1960065"/>
                  <a:pt x="112888" y="1963742"/>
                  <a:pt x="111549" y="1962393"/>
                </a:cubicBezTo>
                <a:cubicBezTo>
                  <a:pt x="109004" y="1959820"/>
                  <a:pt x="115030" y="1956143"/>
                  <a:pt x="116503" y="1957491"/>
                </a:cubicBezTo>
                <a:close/>
                <a:moveTo>
                  <a:pt x="2287749" y="1954304"/>
                </a:moveTo>
                <a:cubicBezTo>
                  <a:pt x="2288686" y="1961658"/>
                  <a:pt x="2286008" y="1972566"/>
                  <a:pt x="2292703" y="1974159"/>
                </a:cubicBezTo>
                <a:cubicBezTo>
                  <a:pt x="2294846" y="1966315"/>
                  <a:pt x="2308371" y="1969870"/>
                  <a:pt x="2302613" y="1954304"/>
                </a:cubicBezTo>
                <a:cubicBezTo>
                  <a:pt x="2297792" y="1954304"/>
                  <a:pt x="2292703" y="1954304"/>
                  <a:pt x="2287749" y="1954304"/>
                </a:cubicBezTo>
                <a:close/>
                <a:moveTo>
                  <a:pt x="509802" y="1954304"/>
                </a:moveTo>
                <a:cubicBezTo>
                  <a:pt x="508463" y="1952956"/>
                  <a:pt x="502303" y="1956633"/>
                  <a:pt x="504848" y="1959207"/>
                </a:cubicBezTo>
                <a:cubicBezTo>
                  <a:pt x="506187" y="1960677"/>
                  <a:pt x="512347" y="1956878"/>
                  <a:pt x="509802" y="1954304"/>
                </a:cubicBezTo>
                <a:close/>
                <a:moveTo>
                  <a:pt x="2490223" y="1942783"/>
                </a:moveTo>
                <a:cubicBezTo>
                  <a:pt x="2490089" y="1947563"/>
                  <a:pt x="2484063" y="1946583"/>
                  <a:pt x="2480314" y="1947686"/>
                </a:cubicBezTo>
                <a:cubicBezTo>
                  <a:pt x="2480448" y="1942906"/>
                  <a:pt x="2486340" y="1943886"/>
                  <a:pt x="2490223" y="1942783"/>
                </a:cubicBezTo>
                <a:close/>
                <a:moveTo>
                  <a:pt x="592292" y="1937023"/>
                </a:moveTo>
                <a:cubicBezTo>
                  <a:pt x="595640" y="1937023"/>
                  <a:pt x="598988" y="1937023"/>
                  <a:pt x="602201" y="1937023"/>
                </a:cubicBezTo>
                <a:cubicBezTo>
                  <a:pt x="602201" y="1940332"/>
                  <a:pt x="602201" y="1943641"/>
                  <a:pt x="602201" y="1946950"/>
                </a:cubicBezTo>
                <a:cubicBezTo>
                  <a:pt x="598988" y="1946950"/>
                  <a:pt x="595640" y="1946950"/>
                  <a:pt x="592292" y="1946950"/>
                </a:cubicBezTo>
                <a:cubicBezTo>
                  <a:pt x="592292" y="1943641"/>
                  <a:pt x="592292" y="1940332"/>
                  <a:pt x="592292" y="1937023"/>
                </a:cubicBezTo>
                <a:close/>
                <a:moveTo>
                  <a:pt x="244657" y="1937023"/>
                </a:moveTo>
                <a:cubicBezTo>
                  <a:pt x="244523" y="1941803"/>
                  <a:pt x="238765" y="1940822"/>
                  <a:pt x="235015" y="1941925"/>
                </a:cubicBezTo>
                <a:cubicBezTo>
                  <a:pt x="235015" y="1937145"/>
                  <a:pt x="240773" y="1938126"/>
                  <a:pt x="244657" y="1937023"/>
                </a:cubicBezTo>
                <a:close/>
                <a:moveTo>
                  <a:pt x="436820" y="1936165"/>
                </a:moveTo>
                <a:cubicBezTo>
                  <a:pt x="436151" y="1936533"/>
                  <a:pt x="435615" y="1937391"/>
                  <a:pt x="435347" y="1939352"/>
                </a:cubicBezTo>
                <a:cubicBezTo>
                  <a:pt x="434678" y="1944622"/>
                  <a:pt x="439231" y="1952221"/>
                  <a:pt x="440302" y="1944377"/>
                </a:cubicBezTo>
                <a:cubicBezTo>
                  <a:pt x="440838" y="1940455"/>
                  <a:pt x="438427" y="1935307"/>
                  <a:pt x="436820" y="1936165"/>
                </a:cubicBezTo>
                <a:close/>
                <a:moveTo>
                  <a:pt x="560555" y="1931262"/>
                </a:moveTo>
                <a:cubicBezTo>
                  <a:pt x="561760" y="1931630"/>
                  <a:pt x="562564" y="1933101"/>
                  <a:pt x="562564" y="1934449"/>
                </a:cubicBezTo>
                <a:cubicBezTo>
                  <a:pt x="561626" y="1940087"/>
                  <a:pt x="557609" y="1937145"/>
                  <a:pt x="557609" y="1934449"/>
                </a:cubicBezTo>
                <a:cubicBezTo>
                  <a:pt x="558144" y="1931630"/>
                  <a:pt x="559484" y="1930895"/>
                  <a:pt x="560555" y="1931262"/>
                </a:cubicBezTo>
                <a:close/>
                <a:moveTo>
                  <a:pt x="589212" y="1928689"/>
                </a:moveTo>
                <a:cubicBezTo>
                  <a:pt x="591756" y="1931262"/>
                  <a:pt x="585596" y="1935062"/>
                  <a:pt x="584257" y="1933591"/>
                </a:cubicBezTo>
                <a:cubicBezTo>
                  <a:pt x="581713" y="1931017"/>
                  <a:pt x="587739" y="1927340"/>
                  <a:pt x="589212" y="1928689"/>
                </a:cubicBezTo>
                <a:close/>
                <a:moveTo>
                  <a:pt x="440302" y="1924521"/>
                </a:moveTo>
                <a:cubicBezTo>
                  <a:pt x="438963" y="1923173"/>
                  <a:pt x="432803" y="1926973"/>
                  <a:pt x="435347" y="1929424"/>
                </a:cubicBezTo>
                <a:cubicBezTo>
                  <a:pt x="436686" y="1930895"/>
                  <a:pt x="442846" y="1927095"/>
                  <a:pt x="440302" y="1924521"/>
                </a:cubicBezTo>
                <a:close/>
                <a:moveTo>
                  <a:pt x="548905" y="1922928"/>
                </a:moveTo>
                <a:cubicBezTo>
                  <a:pt x="551449" y="1925502"/>
                  <a:pt x="545289" y="1929301"/>
                  <a:pt x="543950" y="1927831"/>
                </a:cubicBezTo>
                <a:cubicBezTo>
                  <a:pt x="541405" y="1925379"/>
                  <a:pt x="547432" y="1921580"/>
                  <a:pt x="548905" y="1922928"/>
                </a:cubicBezTo>
                <a:close/>
                <a:moveTo>
                  <a:pt x="226043" y="1917168"/>
                </a:moveTo>
                <a:cubicBezTo>
                  <a:pt x="228588" y="1919741"/>
                  <a:pt x="222428" y="1923541"/>
                  <a:pt x="221088" y="1922193"/>
                </a:cubicBezTo>
                <a:cubicBezTo>
                  <a:pt x="218544" y="1919619"/>
                  <a:pt x="224704" y="1915819"/>
                  <a:pt x="226043" y="1917168"/>
                </a:cubicBezTo>
                <a:close/>
                <a:moveTo>
                  <a:pt x="502705" y="1916555"/>
                </a:moveTo>
                <a:cubicBezTo>
                  <a:pt x="501500" y="1916187"/>
                  <a:pt x="500295" y="1916800"/>
                  <a:pt x="499893" y="1919496"/>
                </a:cubicBezTo>
                <a:cubicBezTo>
                  <a:pt x="499759" y="1922315"/>
                  <a:pt x="503910" y="1925134"/>
                  <a:pt x="504848" y="1919496"/>
                </a:cubicBezTo>
                <a:cubicBezTo>
                  <a:pt x="504848" y="1918148"/>
                  <a:pt x="503776" y="1916922"/>
                  <a:pt x="502705" y="1916555"/>
                </a:cubicBezTo>
                <a:close/>
                <a:moveTo>
                  <a:pt x="548905" y="1914226"/>
                </a:moveTo>
                <a:cubicBezTo>
                  <a:pt x="551449" y="1916800"/>
                  <a:pt x="545289" y="1920599"/>
                  <a:pt x="543950" y="1919129"/>
                </a:cubicBezTo>
                <a:cubicBezTo>
                  <a:pt x="541405" y="1916555"/>
                  <a:pt x="547432" y="1912755"/>
                  <a:pt x="548905" y="1914226"/>
                </a:cubicBezTo>
                <a:close/>
                <a:moveTo>
                  <a:pt x="329825" y="1914226"/>
                </a:moveTo>
                <a:cubicBezTo>
                  <a:pt x="332369" y="1916800"/>
                  <a:pt x="326209" y="1920599"/>
                  <a:pt x="324870" y="1919129"/>
                </a:cubicBezTo>
                <a:cubicBezTo>
                  <a:pt x="322326" y="1916555"/>
                  <a:pt x="328486" y="1912755"/>
                  <a:pt x="329825" y="1914226"/>
                </a:cubicBezTo>
                <a:close/>
                <a:moveTo>
                  <a:pt x="373882" y="1911652"/>
                </a:moveTo>
                <a:cubicBezTo>
                  <a:pt x="372677" y="1911285"/>
                  <a:pt x="371605" y="1911775"/>
                  <a:pt x="371070" y="1914594"/>
                </a:cubicBezTo>
                <a:cubicBezTo>
                  <a:pt x="371070" y="1917290"/>
                  <a:pt x="375087" y="1920232"/>
                  <a:pt x="376024" y="1914594"/>
                </a:cubicBezTo>
                <a:cubicBezTo>
                  <a:pt x="376024" y="1913246"/>
                  <a:pt x="374953" y="1912020"/>
                  <a:pt x="373882" y="1911652"/>
                </a:cubicBezTo>
                <a:close/>
                <a:moveTo>
                  <a:pt x="2347072" y="1909814"/>
                </a:moveTo>
                <a:cubicBezTo>
                  <a:pt x="2347875" y="1923786"/>
                  <a:pt x="2335153" y="1923909"/>
                  <a:pt x="2322566" y="1924521"/>
                </a:cubicBezTo>
                <a:cubicBezTo>
                  <a:pt x="2325244" y="1937636"/>
                  <a:pt x="2302077" y="1949769"/>
                  <a:pt x="2317611" y="1959207"/>
                </a:cubicBezTo>
                <a:cubicBezTo>
                  <a:pt x="2327788" y="1948053"/>
                  <a:pt x="2329395" y="1931385"/>
                  <a:pt x="2337430" y="1939352"/>
                </a:cubicBezTo>
                <a:cubicBezTo>
                  <a:pt x="2341180" y="1943151"/>
                  <a:pt x="2341849" y="1930650"/>
                  <a:pt x="2342385" y="1929424"/>
                </a:cubicBezTo>
                <a:cubicBezTo>
                  <a:pt x="2342920" y="1928198"/>
                  <a:pt x="2351089" y="1925747"/>
                  <a:pt x="2352294" y="1924521"/>
                </a:cubicBezTo>
                <a:cubicBezTo>
                  <a:pt x="2356312" y="1920109"/>
                  <a:pt x="2362204" y="1918271"/>
                  <a:pt x="2362204" y="1909814"/>
                </a:cubicBezTo>
                <a:cubicBezTo>
                  <a:pt x="2357249" y="1909814"/>
                  <a:pt x="2352160" y="1909814"/>
                  <a:pt x="2347072" y="1909814"/>
                </a:cubicBezTo>
                <a:close/>
                <a:moveTo>
                  <a:pt x="2258020" y="1909814"/>
                </a:moveTo>
                <a:cubicBezTo>
                  <a:pt x="2254940" y="1923173"/>
                  <a:pt x="2237532" y="1922070"/>
                  <a:pt x="2238335" y="1939352"/>
                </a:cubicBezTo>
                <a:cubicBezTo>
                  <a:pt x="2221864" y="1939352"/>
                  <a:pt x="2221462" y="1955530"/>
                  <a:pt x="2203652" y="1954304"/>
                </a:cubicBezTo>
                <a:cubicBezTo>
                  <a:pt x="2198831" y="1972566"/>
                  <a:pt x="2181958" y="1978694"/>
                  <a:pt x="2173924" y="1993769"/>
                </a:cubicBezTo>
                <a:cubicBezTo>
                  <a:pt x="2179548" y="1994627"/>
                  <a:pt x="2176602" y="1998795"/>
                  <a:pt x="2173924" y="1998672"/>
                </a:cubicBezTo>
                <a:cubicBezTo>
                  <a:pt x="2157319" y="2001981"/>
                  <a:pt x="2149552" y="2014360"/>
                  <a:pt x="2134152" y="2018772"/>
                </a:cubicBezTo>
                <a:cubicBezTo>
                  <a:pt x="2136161" y="2030661"/>
                  <a:pt x="2125180" y="2029435"/>
                  <a:pt x="2129197" y="2043407"/>
                </a:cubicBezTo>
                <a:cubicBezTo>
                  <a:pt x="2110583" y="2044511"/>
                  <a:pt x="2108441" y="2062037"/>
                  <a:pt x="2089693" y="2063263"/>
                </a:cubicBezTo>
                <a:cubicBezTo>
                  <a:pt x="2090363" y="2075887"/>
                  <a:pt x="2096791" y="2082505"/>
                  <a:pt x="2109378" y="2083118"/>
                </a:cubicBezTo>
                <a:cubicBezTo>
                  <a:pt x="2116208" y="2080054"/>
                  <a:pt x="2110182" y="2063998"/>
                  <a:pt x="2119288" y="2063263"/>
                </a:cubicBezTo>
                <a:cubicBezTo>
                  <a:pt x="2132679" y="2075029"/>
                  <a:pt x="2145802" y="2056644"/>
                  <a:pt x="2159060" y="2053335"/>
                </a:cubicBezTo>
                <a:cubicBezTo>
                  <a:pt x="2162407" y="2038505"/>
                  <a:pt x="2165086" y="2023185"/>
                  <a:pt x="2178878" y="2018772"/>
                </a:cubicBezTo>
                <a:cubicBezTo>
                  <a:pt x="2189190" y="2016689"/>
                  <a:pt x="2192002" y="2021959"/>
                  <a:pt x="2198697" y="2023552"/>
                </a:cubicBezTo>
                <a:cubicBezTo>
                  <a:pt x="2203518" y="2008477"/>
                  <a:pt x="2211821" y="1997079"/>
                  <a:pt x="2213562" y="1979062"/>
                </a:cubicBezTo>
                <a:cubicBezTo>
                  <a:pt x="2230033" y="1985558"/>
                  <a:pt x="2226283" y="1969379"/>
                  <a:pt x="2233381" y="1964232"/>
                </a:cubicBezTo>
                <a:cubicBezTo>
                  <a:pt x="2230836" y="1966070"/>
                  <a:pt x="2236594" y="1970605"/>
                  <a:pt x="2238335" y="1969134"/>
                </a:cubicBezTo>
                <a:cubicBezTo>
                  <a:pt x="2241281" y="1967051"/>
                  <a:pt x="2236193" y="1957981"/>
                  <a:pt x="2243156" y="1959207"/>
                </a:cubicBezTo>
                <a:cubicBezTo>
                  <a:pt x="2242487" y="1959084"/>
                  <a:pt x="2245165" y="1967418"/>
                  <a:pt x="2248111" y="1964232"/>
                </a:cubicBezTo>
                <a:cubicBezTo>
                  <a:pt x="2252262" y="1959574"/>
                  <a:pt x="2250521" y="1950505"/>
                  <a:pt x="2253066" y="1944377"/>
                </a:cubicBezTo>
                <a:cubicBezTo>
                  <a:pt x="2242219" y="1941190"/>
                  <a:pt x="2237532" y="1958349"/>
                  <a:pt x="2238335" y="1939352"/>
                </a:cubicBezTo>
                <a:cubicBezTo>
                  <a:pt x="2253467" y="1931998"/>
                  <a:pt x="2257485" y="1940945"/>
                  <a:pt x="2267930" y="1934449"/>
                </a:cubicBezTo>
                <a:cubicBezTo>
                  <a:pt x="2268733" y="1922070"/>
                  <a:pt x="2265385" y="1914104"/>
                  <a:pt x="2258020" y="1909814"/>
                </a:cubicBezTo>
                <a:close/>
                <a:moveTo>
                  <a:pt x="596443" y="1908221"/>
                </a:moveTo>
                <a:cubicBezTo>
                  <a:pt x="596309" y="1913000"/>
                  <a:pt x="590417" y="1912020"/>
                  <a:pt x="586534" y="1913246"/>
                </a:cubicBezTo>
                <a:cubicBezTo>
                  <a:pt x="586668" y="1908343"/>
                  <a:pt x="592694" y="1909324"/>
                  <a:pt x="596443" y="1908221"/>
                </a:cubicBezTo>
                <a:close/>
                <a:moveTo>
                  <a:pt x="113691" y="1902705"/>
                </a:moveTo>
                <a:cubicBezTo>
                  <a:pt x="116236" y="1905279"/>
                  <a:pt x="110210" y="1908956"/>
                  <a:pt x="108736" y="1907608"/>
                </a:cubicBezTo>
                <a:cubicBezTo>
                  <a:pt x="106192" y="1905034"/>
                  <a:pt x="112352" y="1901357"/>
                  <a:pt x="113691" y="1902705"/>
                </a:cubicBezTo>
                <a:close/>
                <a:moveTo>
                  <a:pt x="575017" y="1899764"/>
                </a:moveTo>
                <a:cubicBezTo>
                  <a:pt x="576223" y="1900131"/>
                  <a:pt x="577026" y="1901480"/>
                  <a:pt x="577026" y="1902828"/>
                </a:cubicBezTo>
                <a:cubicBezTo>
                  <a:pt x="576089" y="1908466"/>
                  <a:pt x="572071" y="1905647"/>
                  <a:pt x="572071" y="1902828"/>
                </a:cubicBezTo>
                <a:cubicBezTo>
                  <a:pt x="572607" y="1900131"/>
                  <a:pt x="573946" y="1899396"/>
                  <a:pt x="575017" y="1899764"/>
                </a:cubicBezTo>
                <a:close/>
                <a:moveTo>
                  <a:pt x="626707" y="1888243"/>
                </a:moveTo>
                <a:cubicBezTo>
                  <a:pt x="629252" y="1890817"/>
                  <a:pt x="623092" y="1894493"/>
                  <a:pt x="621753" y="1893145"/>
                </a:cubicBezTo>
                <a:cubicBezTo>
                  <a:pt x="619074" y="1890571"/>
                  <a:pt x="625368" y="1886772"/>
                  <a:pt x="626707" y="1888243"/>
                </a:cubicBezTo>
                <a:close/>
                <a:moveTo>
                  <a:pt x="211715" y="1887998"/>
                </a:moveTo>
                <a:cubicBezTo>
                  <a:pt x="217875" y="1890081"/>
                  <a:pt x="221892" y="1894493"/>
                  <a:pt x="221624" y="1902828"/>
                </a:cubicBezTo>
                <a:cubicBezTo>
                  <a:pt x="225374" y="1903808"/>
                  <a:pt x="223231" y="1908956"/>
                  <a:pt x="220419" y="1902460"/>
                </a:cubicBezTo>
                <a:cubicBezTo>
                  <a:pt x="220821" y="1902460"/>
                  <a:pt x="220955" y="1902705"/>
                  <a:pt x="221222" y="1902705"/>
                </a:cubicBezTo>
                <a:cubicBezTo>
                  <a:pt x="215464" y="1900622"/>
                  <a:pt x="211581" y="1896209"/>
                  <a:pt x="211715" y="1887998"/>
                </a:cubicBezTo>
                <a:close/>
                <a:moveTo>
                  <a:pt x="652820" y="1885179"/>
                </a:moveTo>
                <a:cubicBezTo>
                  <a:pt x="656168" y="1885179"/>
                  <a:pt x="659516" y="1885179"/>
                  <a:pt x="662730" y="1885179"/>
                </a:cubicBezTo>
                <a:cubicBezTo>
                  <a:pt x="662730" y="1888488"/>
                  <a:pt x="662730" y="1891797"/>
                  <a:pt x="662730" y="1895106"/>
                </a:cubicBezTo>
                <a:cubicBezTo>
                  <a:pt x="659516" y="1895106"/>
                  <a:pt x="656168" y="1895106"/>
                  <a:pt x="652820" y="1895106"/>
                </a:cubicBezTo>
                <a:cubicBezTo>
                  <a:pt x="652820" y="1891797"/>
                  <a:pt x="652820" y="1888488"/>
                  <a:pt x="652820" y="1885179"/>
                </a:cubicBezTo>
                <a:close/>
                <a:moveTo>
                  <a:pt x="400798" y="1885056"/>
                </a:moveTo>
                <a:cubicBezTo>
                  <a:pt x="400396" y="1892900"/>
                  <a:pt x="401468" y="1902092"/>
                  <a:pt x="390889" y="1899764"/>
                </a:cubicBezTo>
                <a:cubicBezTo>
                  <a:pt x="387273" y="1917903"/>
                  <a:pt x="403208" y="1927340"/>
                  <a:pt x="390889" y="1939352"/>
                </a:cubicBezTo>
                <a:cubicBezTo>
                  <a:pt x="408833" y="1944131"/>
                  <a:pt x="397852" y="1920109"/>
                  <a:pt x="400798" y="1909814"/>
                </a:cubicBezTo>
                <a:cubicBezTo>
                  <a:pt x="409502" y="1910182"/>
                  <a:pt x="416198" y="1908711"/>
                  <a:pt x="420751" y="1904911"/>
                </a:cubicBezTo>
                <a:cubicBezTo>
                  <a:pt x="421421" y="1890939"/>
                  <a:pt x="406556" y="1892410"/>
                  <a:pt x="400798" y="1885056"/>
                </a:cubicBezTo>
                <a:close/>
                <a:moveTo>
                  <a:pt x="597916" y="1882482"/>
                </a:moveTo>
                <a:cubicBezTo>
                  <a:pt x="600461" y="1885056"/>
                  <a:pt x="594301" y="1888733"/>
                  <a:pt x="592962" y="1887385"/>
                </a:cubicBezTo>
                <a:cubicBezTo>
                  <a:pt x="590417" y="1884811"/>
                  <a:pt x="596577" y="1881134"/>
                  <a:pt x="597916" y="1882482"/>
                </a:cubicBezTo>
                <a:close/>
                <a:moveTo>
                  <a:pt x="370132" y="1882482"/>
                </a:moveTo>
                <a:cubicBezTo>
                  <a:pt x="372677" y="1885056"/>
                  <a:pt x="366517" y="1888733"/>
                  <a:pt x="365178" y="1887385"/>
                </a:cubicBezTo>
                <a:cubicBezTo>
                  <a:pt x="362633" y="1884811"/>
                  <a:pt x="368659" y="1881134"/>
                  <a:pt x="370132" y="1882482"/>
                </a:cubicBezTo>
                <a:close/>
                <a:moveTo>
                  <a:pt x="557609" y="1882237"/>
                </a:moveTo>
                <a:cubicBezTo>
                  <a:pt x="562430" y="1881747"/>
                  <a:pt x="564706" y="1895474"/>
                  <a:pt x="561760" y="1898293"/>
                </a:cubicBezTo>
                <a:cubicBezTo>
                  <a:pt x="559751" y="1900376"/>
                  <a:pt x="555868" y="1885914"/>
                  <a:pt x="551851" y="1888365"/>
                </a:cubicBezTo>
                <a:cubicBezTo>
                  <a:pt x="553993" y="1884198"/>
                  <a:pt x="556002" y="1882360"/>
                  <a:pt x="557609" y="1882237"/>
                </a:cubicBezTo>
                <a:close/>
                <a:moveTo>
                  <a:pt x="571937" y="1879663"/>
                </a:moveTo>
                <a:cubicBezTo>
                  <a:pt x="574482" y="1882237"/>
                  <a:pt x="568322" y="1886037"/>
                  <a:pt x="566983" y="1884688"/>
                </a:cubicBezTo>
                <a:cubicBezTo>
                  <a:pt x="564304" y="1881992"/>
                  <a:pt x="570598" y="1878315"/>
                  <a:pt x="571937" y="1879663"/>
                </a:cubicBezTo>
                <a:close/>
                <a:moveTo>
                  <a:pt x="185736" y="1873903"/>
                </a:moveTo>
                <a:cubicBezTo>
                  <a:pt x="188280" y="1876477"/>
                  <a:pt x="182120" y="1880276"/>
                  <a:pt x="180781" y="1878928"/>
                </a:cubicBezTo>
                <a:cubicBezTo>
                  <a:pt x="178237" y="1876354"/>
                  <a:pt x="184397" y="1872555"/>
                  <a:pt x="185736" y="1873903"/>
                </a:cubicBezTo>
                <a:close/>
                <a:moveTo>
                  <a:pt x="97622" y="1873658"/>
                </a:moveTo>
                <a:cubicBezTo>
                  <a:pt x="107933" y="1881257"/>
                  <a:pt x="95077" y="1906995"/>
                  <a:pt x="92667" y="1918148"/>
                </a:cubicBezTo>
                <a:cubicBezTo>
                  <a:pt x="86373" y="1917045"/>
                  <a:pt x="86239" y="1903318"/>
                  <a:pt x="92667" y="1903318"/>
                </a:cubicBezTo>
                <a:cubicBezTo>
                  <a:pt x="92533" y="1893513"/>
                  <a:pt x="79142" y="1896945"/>
                  <a:pt x="82758" y="1883463"/>
                </a:cubicBezTo>
                <a:cubicBezTo>
                  <a:pt x="91194" y="1883708"/>
                  <a:pt x="95613" y="1879908"/>
                  <a:pt x="97622" y="1873658"/>
                </a:cubicBezTo>
                <a:close/>
                <a:moveTo>
                  <a:pt x="2464244" y="1864956"/>
                </a:moveTo>
                <a:cubicBezTo>
                  <a:pt x="2464111" y="1869736"/>
                  <a:pt x="2458084" y="1868878"/>
                  <a:pt x="2454335" y="1869981"/>
                </a:cubicBezTo>
                <a:cubicBezTo>
                  <a:pt x="2454335" y="1865078"/>
                  <a:pt x="2460361" y="1866059"/>
                  <a:pt x="2464244" y="1864956"/>
                </a:cubicBezTo>
                <a:close/>
                <a:moveTo>
                  <a:pt x="644116" y="1864956"/>
                </a:moveTo>
                <a:cubicBezTo>
                  <a:pt x="645187" y="1865323"/>
                  <a:pt x="646258" y="1866794"/>
                  <a:pt x="646258" y="1868142"/>
                </a:cubicBezTo>
                <a:cubicBezTo>
                  <a:pt x="645321" y="1873780"/>
                  <a:pt x="641304" y="1870961"/>
                  <a:pt x="641304" y="1868142"/>
                </a:cubicBezTo>
                <a:cubicBezTo>
                  <a:pt x="641839" y="1865323"/>
                  <a:pt x="643045" y="1864588"/>
                  <a:pt x="644116" y="1864956"/>
                </a:cubicBezTo>
                <a:close/>
                <a:moveTo>
                  <a:pt x="587739" y="1864956"/>
                </a:moveTo>
                <a:cubicBezTo>
                  <a:pt x="606085" y="1880031"/>
                  <a:pt x="572741" y="1881624"/>
                  <a:pt x="587739" y="1864956"/>
                </a:cubicBezTo>
                <a:close/>
                <a:moveTo>
                  <a:pt x="392496" y="1859808"/>
                </a:moveTo>
                <a:cubicBezTo>
                  <a:pt x="390621" y="1859686"/>
                  <a:pt x="388478" y="1859808"/>
                  <a:pt x="385934" y="1860176"/>
                </a:cubicBezTo>
                <a:cubicBezTo>
                  <a:pt x="385934" y="1863608"/>
                  <a:pt x="385934" y="1866794"/>
                  <a:pt x="385934" y="1870103"/>
                </a:cubicBezTo>
                <a:cubicBezTo>
                  <a:pt x="390889" y="1870103"/>
                  <a:pt x="395843" y="1870103"/>
                  <a:pt x="400798" y="1870103"/>
                </a:cubicBezTo>
                <a:cubicBezTo>
                  <a:pt x="401334" y="1863485"/>
                  <a:pt x="398254" y="1860298"/>
                  <a:pt x="392496" y="1859808"/>
                </a:cubicBezTo>
                <a:close/>
                <a:moveTo>
                  <a:pt x="350045" y="1853680"/>
                </a:moveTo>
                <a:cubicBezTo>
                  <a:pt x="352590" y="1856254"/>
                  <a:pt x="346430" y="1860053"/>
                  <a:pt x="345091" y="1858582"/>
                </a:cubicBezTo>
                <a:cubicBezTo>
                  <a:pt x="342546" y="1856131"/>
                  <a:pt x="348706" y="1852332"/>
                  <a:pt x="350045" y="1853680"/>
                </a:cubicBezTo>
                <a:close/>
                <a:moveTo>
                  <a:pt x="2475761" y="1853435"/>
                </a:moveTo>
                <a:cubicBezTo>
                  <a:pt x="2475627" y="1858337"/>
                  <a:pt x="2469601" y="1857357"/>
                  <a:pt x="2465717" y="1858460"/>
                </a:cubicBezTo>
                <a:cubicBezTo>
                  <a:pt x="2465851" y="1853680"/>
                  <a:pt x="2471877" y="1854660"/>
                  <a:pt x="2475761" y="1853435"/>
                </a:cubicBezTo>
                <a:close/>
                <a:moveTo>
                  <a:pt x="572071" y="1850738"/>
                </a:moveTo>
                <a:cubicBezTo>
                  <a:pt x="573276" y="1851106"/>
                  <a:pt x="574080" y="1852454"/>
                  <a:pt x="574080" y="1853925"/>
                </a:cubicBezTo>
                <a:cubicBezTo>
                  <a:pt x="573143" y="1859440"/>
                  <a:pt x="569125" y="1856621"/>
                  <a:pt x="569125" y="1853925"/>
                </a:cubicBezTo>
                <a:cubicBezTo>
                  <a:pt x="569527" y="1851106"/>
                  <a:pt x="571000" y="1850371"/>
                  <a:pt x="572071" y="1850738"/>
                </a:cubicBezTo>
                <a:close/>
                <a:moveTo>
                  <a:pt x="87712" y="1847920"/>
                </a:moveTo>
                <a:cubicBezTo>
                  <a:pt x="90257" y="1850493"/>
                  <a:pt x="84097" y="1854293"/>
                  <a:pt x="82758" y="1852822"/>
                </a:cubicBezTo>
                <a:cubicBezTo>
                  <a:pt x="80213" y="1850371"/>
                  <a:pt x="86373" y="1846571"/>
                  <a:pt x="87712" y="1847920"/>
                </a:cubicBezTo>
                <a:close/>
                <a:moveTo>
                  <a:pt x="641170" y="1845101"/>
                </a:moveTo>
                <a:cubicBezTo>
                  <a:pt x="643714" y="1847674"/>
                  <a:pt x="637554" y="1851474"/>
                  <a:pt x="636215" y="1850126"/>
                </a:cubicBezTo>
                <a:cubicBezTo>
                  <a:pt x="633671" y="1847552"/>
                  <a:pt x="639831" y="1843752"/>
                  <a:pt x="641170" y="1845101"/>
                </a:cubicBezTo>
                <a:close/>
                <a:moveTo>
                  <a:pt x="2387781" y="1844978"/>
                </a:moveTo>
                <a:cubicBezTo>
                  <a:pt x="2388852" y="1845346"/>
                  <a:pt x="2389923" y="1846694"/>
                  <a:pt x="2389923" y="1848165"/>
                </a:cubicBezTo>
                <a:cubicBezTo>
                  <a:pt x="2388986" y="1853803"/>
                  <a:pt x="2384969" y="1850861"/>
                  <a:pt x="2384969" y="1848165"/>
                </a:cubicBezTo>
                <a:cubicBezTo>
                  <a:pt x="2385504" y="1845346"/>
                  <a:pt x="2386710" y="1844610"/>
                  <a:pt x="2387781" y="1844978"/>
                </a:cubicBezTo>
                <a:close/>
                <a:moveTo>
                  <a:pt x="584927" y="1844978"/>
                </a:moveTo>
                <a:cubicBezTo>
                  <a:pt x="586668" y="1843997"/>
                  <a:pt x="589346" y="1849145"/>
                  <a:pt x="588810" y="1853067"/>
                </a:cubicBezTo>
                <a:cubicBezTo>
                  <a:pt x="587605" y="1860911"/>
                  <a:pt x="583052" y="1853312"/>
                  <a:pt x="583856" y="1848165"/>
                </a:cubicBezTo>
                <a:cubicBezTo>
                  <a:pt x="584123" y="1846204"/>
                  <a:pt x="584391" y="1845223"/>
                  <a:pt x="584927" y="1844978"/>
                </a:cubicBezTo>
                <a:close/>
                <a:moveTo>
                  <a:pt x="2449648" y="1844733"/>
                </a:moveTo>
                <a:cubicBezTo>
                  <a:pt x="2461968" y="1846816"/>
                  <a:pt x="2449916" y="1863975"/>
                  <a:pt x="2439739" y="1859686"/>
                </a:cubicBezTo>
                <a:cubicBezTo>
                  <a:pt x="2440944" y="1852577"/>
                  <a:pt x="2447907" y="1851229"/>
                  <a:pt x="2449648" y="1844733"/>
                </a:cubicBezTo>
                <a:close/>
                <a:moveTo>
                  <a:pt x="2196555" y="1837257"/>
                </a:moveTo>
                <a:cubicBezTo>
                  <a:pt x="2195350" y="1836889"/>
                  <a:pt x="2194144" y="1837624"/>
                  <a:pt x="2193743" y="1840321"/>
                </a:cubicBezTo>
                <a:cubicBezTo>
                  <a:pt x="2193743" y="1843140"/>
                  <a:pt x="2197760" y="1845959"/>
                  <a:pt x="2198697" y="1840321"/>
                </a:cubicBezTo>
                <a:cubicBezTo>
                  <a:pt x="2198697" y="1838972"/>
                  <a:pt x="2197626" y="1837624"/>
                  <a:pt x="2196555" y="1837257"/>
                </a:cubicBezTo>
                <a:close/>
                <a:moveTo>
                  <a:pt x="173684" y="1835173"/>
                </a:moveTo>
                <a:cubicBezTo>
                  <a:pt x="172077" y="1834805"/>
                  <a:pt x="170202" y="1836031"/>
                  <a:pt x="168059" y="1840321"/>
                </a:cubicBezTo>
                <a:cubicBezTo>
                  <a:pt x="179710" y="1852454"/>
                  <a:pt x="178371" y="1836521"/>
                  <a:pt x="173684" y="1835173"/>
                </a:cubicBezTo>
                <a:close/>
                <a:moveTo>
                  <a:pt x="2338769" y="1824755"/>
                </a:moveTo>
                <a:cubicBezTo>
                  <a:pt x="2342117" y="1825490"/>
                  <a:pt x="2346000" y="1833335"/>
                  <a:pt x="2336760" y="1834070"/>
                </a:cubicBezTo>
                <a:cubicBezTo>
                  <a:pt x="2335020" y="1826348"/>
                  <a:pt x="2336760" y="1824265"/>
                  <a:pt x="2338769" y="1824755"/>
                </a:cubicBezTo>
                <a:close/>
                <a:moveTo>
                  <a:pt x="415394" y="1824755"/>
                </a:moveTo>
                <a:cubicBezTo>
                  <a:pt x="417671" y="1824510"/>
                  <a:pt x="420081" y="1825736"/>
                  <a:pt x="420751" y="1828922"/>
                </a:cubicBezTo>
                <a:cubicBezTo>
                  <a:pt x="417403" y="1828922"/>
                  <a:pt x="414055" y="1828922"/>
                  <a:pt x="410708" y="1828922"/>
                </a:cubicBezTo>
                <a:cubicBezTo>
                  <a:pt x="410841" y="1826348"/>
                  <a:pt x="412984" y="1824878"/>
                  <a:pt x="415394" y="1824755"/>
                </a:cubicBezTo>
                <a:close/>
                <a:moveTo>
                  <a:pt x="445257" y="1820588"/>
                </a:moveTo>
                <a:cubicBezTo>
                  <a:pt x="441373" y="1821691"/>
                  <a:pt x="435481" y="1820711"/>
                  <a:pt x="435347" y="1825490"/>
                </a:cubicBezTo>
                <a:cubicBezTo>
                  <a:pt x="439231" y="1824387"/>
                  <a:pt x="445123" y="1825368"/>
                  <a:pt x="445257" y="1820588"/>
                </a:cubicBezTo>
                <a:close/>
                <a:moveTo>
                  <a:pt x="2410948" y="1819485"/>
                </a:moveTo>
                <a:cubicBezTo>
                  <a:pt x="2411349" y="1819607"/>
                  <a:pt x="2411483" y="1819485"/>
                  <a:pt x="2411751" y="1819485"/>
                </a:cubicBezTo>
                <a:cubicBezTo>
                  <a:pt x="2410814" y="1834192"/>
                  <a:pt x="2391932" y="1815563"/>
                  <a:pt x="2410948" y="1819485"/>
                </a:cubicBezTo>
                <a:close/>
                <a:moveTo>
                  <a:pt x="542075" y="1815931"/>
                </a:moveTo>
                <a:cubicBezTo>
                  <a:pt x="535246" y="1817646"/>
                  <a:pt x="531362" y="1834192"/>
                  <a:pt x="549440" y="1830516"/>
                </a:cubicBezTo>
                <a:cubicBezTo>
                  <a:pt x="549440" y="1827206"/>
                  <a:pt x="549440" y="1823897"/>
                  <a:pt x="549440" y="1820588"/>
                </a:cubicBezTo>
                <a:cubicBezTo>
                  <a:pt x="547164" y="1816421"/>
                  <a:pt x="544485" y="1815440"/>
                  <a:pt x="542075" y="1815931"/>
                </a:cubicBezTo>
                <a:close/>
                <a:moveTo>
                  <a:pt x="118512" y="1815563"/>
                </a:moveTo>
                <a:cubicBezTo>
                  <a:pt x="121190" y="1824387"/>
                  <a:pt x="121056" y="1836153"/>
                  <a:pt x="128422" y="1840321"/>
                </a:cubicBezTo>
                <a:cubicBezTo>
                  <a:pt x="129091" y="1828064"/>
                  <a:pt x="129225" y="1816298"/>
                  <a:pt x="118512" y="1815563"/>
                </a:cubicBezTo>
                <a:close/>
                <a:moveTo>
                  <a:pt x="61733" y="1813357"/>
                </a:moveTo>
                <a:cubicBezTo>
                  <a:pt x="64278" y="1815931"/>
                  <a:pt x="58118" y="1819730"/>
                  <a:pt x="56779" y="1818382"/>
                </a:cubicBezTo>
                <a:cubicBezTo>
                  <a:pt x="54234" y="1815808"/>
                  <a:pt x="60260" y="1812009"/>
                  <a:pt x="61733" y="1813357"/>
                </a:cubicBezTo>
                <a:close/>
                <a:moveTo>
                  <a:pt x="470164" y="1810660"/>
                </a:moveTo>
                <a:cubicBezTo>
                  <a:pt x="465879" y="1816298"/>
                  <a:pt x="463603" y="1823897"/>
                  <a:pt x="465076" y="1835418"/>
                </a:cubicBezTo>
                <a:cubicBezTo>
                  <a:pt x="460523" y="1840688"/>
                  <a:pt x="446864" y="1837011"/>
                  <a:pt x="450212" y="1850248"/>
                </a:cubicBezTo>
                <a:cubicBezTo>
                  <a:pt x="457443" y="1861279"/>
                  <a:pt x="462398" y="1844120"/>
                  <a:pt x="465076" y="1855273"/>
                </a:cubicBezTo>
                <a:cubicBezTo>
                  <a:pt x="465745" y="1877335"/>
                  <a:pt x="452890" y="1886037"/>
                  <a:pt x="450212" y="1904911"/>
                </a:cubicBezTo>
                <a:cubicBezTo>
                  <a:pt x="460121" y="1913123"/>
                  <a:pt x="456505" y="1904421"/>
                  <a:pt x="470164" y="1904911"/>
                </a:cubicBezTo>
                <a:cubicBezTo>
                  <a:pt x="467486" y="1922315"/>
                  <a:pt x="474316" y="1930159"/>
                  <a:pt x="485029" y="1934449"/>
                </a:cubicBezTo>
                <a:cubicBezTo>
                  <a:pt x="488376" y="1914716"/>
                  <a:pt x="476324" y="1879663"/>
                  <a:pt x="494938" y="1875128"/>
                </a:cubicBezTo>
                <a:cubicBezTo>
                  <a:pt x="494938" y="1880031"/>
                  <a:pt x="494938" y="1885056"/>
                  <a:pt x="494938" y="1889959"/>
                </a:cubicBezTo>
                <a:cubicBezTo>
                  <a:pt x="513150" y="1891675"/>
                  <a:pt x="509936" y="1871942"/>
                  <a:pt x="514757" y="1860176"/>
                </a:cubicBezTo>
                <a:cubicBezTo>
                  <a:pt x="501500" y="1856009"/>
                  <a:pt x="502035" y="1873535"/>
                  <a:pt x="494938" y="1870103"/>
                </a:cubicBezTo>
                <a:cubicBezTo>
                  <a:pt x="492528" y="1869000"/>
                  <a:pt x="495875" y="1858215"/>
                  <a:pt x="489983" y="1860176"/>
                </a:cubicBezTo>
                <a:cubicBezTo>
                  <a:pt x="488778" y="1864098"/>
                  <a:pt x="489849" y="1869981"/>
                  <a:pt x="485029" y="1870103"/>
                </a:cubicBezTo>
                <a:cubicBezTo>
                  <a:pt x="474316" y="1856499"/>
                  <a:pt x="487841" y="1849390"/>
                  <a:pt x="480074" y="1835418"/>
                </a:cubicBezTo>
                <a:cubicBezTo>
                  <a:pt x="485832" y="1834560"/>
                  <a:pt x="485430" y="1827574"/>
                  <a:pt x="485029" y="1820588"/>
                </a:cubicBezTo>
                <a:cubicBezTo>
                  <a:pt x="477931" y="1819362"/>
                  <a:pt x="476592" y="1812376"/>
                  <a:pt x="470164" y="1810660"/>
                </a:cubicBezTo>
                <a:close/>
                <a:moveTo>
                  <a:pt x="430393" y="1810660"/>
                </a:moveTo>
                <a:cubicBezTo>
                  <a:pt x="417269" y="1810660"/>
                  <a:pt x="401334" y="1807841"/>
                  <a:pt x="400798" y="1820588"/>
                </a:cubicBezTo>
                <a:cubicBezTo>
                  <a:pt x="406155" y="1821691"/>
                  <a:pt x="404280" y="1830393"/>
                  <a:pt x="410708" y="1830516"/>
                </a:cubicBezTo>
                <a:cubicBezTo>
                  <a:pt x="410708" y="1833825"/>
                  <a:pt x="410708" y="1837011"/>
                  <a:pt x="410708" y="1840321"/>
                </a:cubicBezTo>
                <a:cubicBezTo>
                  <a:pt x="410708" y="1843630"/>
                  <a:pt x="410708" y="1847062"/>
                  <a:pt x="410708" y="1850248"/>
                </a:cubicBezTo>
                <a:cubicBezTo>
                  <a:pt x="430928" y="1850616"/>
                  <a:pt x="431866" y="1831864"/>
                  <a:pt x="430393" y="1810660"/>
                </a:cubicBezTo>
                <a:close/>
                <a:moveTo>
                  <a:pt x="143286" y="1810660"/>
                </a:moveTo>
                <a:cubicBezTo>
                  <a:pt x="136590" y="1829290"/>
                  <a:pt x="145160" y="1834683"/>
                  <a:pt x="133376" y="1850248"/>
                </a:cubicBezTo>
                <a:cubicBezTo>
                  <a:pt x="151722" y="1845101"/>
                  <a:pt x="143152" y="1867039"/>
                  <a:pt x="153195" y="1870103"/>
                </a:cubicBezTo>
                <a:cubicBezTo>
                  <a:pt x="156543" y="1860176"/>
                  <a:pt x="148910" y="1850371"/>
                  <a:pt x="148240" y="1840321"/>
                </a:cubicBezTo>
                <a:cubicBezTo>
                  <a:pt x="147437" y="1828922"/>
                  <a:pt x="162435" y="1809190"/>
                  <a:pt x="143286" y="1810660"/>
                </a:cubicBezTo>
                <a:close/>
                <a:moveTo>
                  <a:pt x="628314" y="1810170"/>
                </a:moveTo>
                <a:cubicBezTo>
                  <a:pt x="629921" y="1809312"/>
                  <a:pt x="632332" y="1814705"/>
                  <a:pt x="631796" y="1818504"/>
                </a:cubicBezTo>
                <a:cubicBezTo>
                  <a:pt x="630725" y="1826348"/>
                  <a:pt x="626172" y="1818750"/>
                  <a:pt x="626841" y="1813602"/>
                </a:cubicBezTo>
                <a:cubicBezTo>
                  <a:pt x="627109" y="1811641"/>
                  <a:pt x="627645" y="1810538"/>
                  <a:pt x="628314" y="1810170"/>
                </a:cubicBezTo>
                <a:close/>
                <a:moveTo>
                  <a:pt x="587739" y="1810170"/>
                </a:moveTo>
                <a:cubicBezTo>
                  <a:pt x="587605" y="1815073"/>
                  <a:pt x="581713" y="1814092"/>
                  <a:pt x="577829" y="1815195"/>
                </a:cubicBezTo>
                <a:cubicBezTo>
                  <a:pt x="577963" y="1810415"/>
                  <a:pt x="583856" y="1811396"/>
                  <a:pt x="587739" y="1810170"/>
                </a:cubicBezTo>
                <a:close/>
                <a:moveTo>
                  <a:pt x="558814" y="1810170"/>
                </a:moveTo>
                <a:cubicBezTo>
                  <a:pt x="565911" y="1811396"/>
                  <a:pt x="560555" y="1825000"/>
                  <a:pt x="568723" y="1825123"/>
                </a:cubicBezTo>
                <a:cubicBezTo>
                  <a:pt x="563099" y="1841056"/>
                  <a:pt x="554529" y="1820343"/>
                  <a:pt x="558814" y="1810170"/>
                </a:cubicBezTo>
                <a:close/>
                <a:moveTo>
                  <a:pt x="67626" y="1810170"/>
                </a:moveTo>
                <a:cubicBezTo>
                  <a:pt x="70973" y="1810170"/>
                  <a:pt x="74321" y="1810170"/>
                  <a:pt x="77535" y="1810170"/>
                </a:cubicBezTo>
                <a:cubicBezTo>
                  <a:pt x="77535" y="1813479"/>
                  <a:pt x="77535" y="1816789"/>
                  <a:pt x="77535" y="1820098"/>
                </a:cubicBezTo>
                <a:cubicBezTo>
                  <a:pt x="74321" y="1820098"/>
                  <a:pt x="70973" y="1820098"/>
                  <a:pt x="67626" y="1820098"/>
                </a:cubicBezTo>
                <a:cubicBezTo>
                  <a:pt x="67626" y="1816789"/>
                  <a:pt x="67626" y="1813479"/>
                  <a:pt x="67626" y="1810170"/>
                </a:cubicBezTo>
                <a:close/>
                <a:moveTo>
                  <a:pt x="2213829" y="1809802"/>
                </a:moveTo>
                <a:cubicBezTo>
                  <a:pt x="2204991" y="1809680"/>
                  <a:pt x="2209544" y="1822794"/>
                  <a:pt x="2208607" y="1830516"/>
                </a:cubicBezTo>
                <a:cubicBezTo>
                  <a:pt x="2215302" y="1827206"/>
                  <a:pt x="2217847" y="1819853"/>
                  <a:pt x="2218516" y="1810660"/>
                </a:cubicBezTo>
                <a:cubicBezTo>
                  <a:pt x="2216642" y="1810048"/>
                  <a:pt x="2215035" y="1809802"/>
                  <a:pt x="2213829" y="1809802"/>
                </a:cubicBezTo>
                <a:close/>
                <a:moveTo>
                  <a:pt x="341341" y="1804655"/>
                </a:moveTo>
                <a:cubicBezTo>
                  <a:pt x="343886" y="1807229"/>
                  <a:pt x="337726" y="1811028"/>
                  <a:pt x="336386" y="1809680"/>
                </a:cubicBezTo>
                <a:cubicBezTo>
                  <a:pt x="333842" y="1807106"/>
                  <a:pt x="339868" y="1803307"/>
                  <a:pt x="341341" y="1804655"/>
                </a:cubicBezTo>
                <a:close/>
                <a:moveTo>
                  <a:pt x="286571" y="1804655"/>
                </a:moveTo>
                <a:cubicBezTo>
                  <a:pt x="289116" y="1807229"/>
                  <a:pt x="282956" y="1811028"/>
                  <a:pt x="281617" y="1809680"/>
                </a:cubicBezTo>
                <a:cubicBezTo>
                  <a:pt x="278938" y="1807106"/>
                  <a:pt x="285098" y="1803307"/>
                  <a:pt x="286571" y="1804655"/>
                </a:cubicBezTo>
                <a:close/>
                <a:moveTo>
                  <a:pt x="544485" y="1800733"/>
                </a:moveTo>
                <a:cubicBezTo>
                  <a:pt x="543146" y="1799262"/>
                  <a:pt x="536986" y="1803061"/>
                  <a:pt x="539531" y="1805635"/>
                </a:cubicBezTo>
                <a:cubicBezTo>
                  <a:pt x="540870" y="1806983"/>
                  <a:pt x="547030" y="1803307"/>
                  <a:pt x="544485" y="1800733"/>
                </a:cubicBezTo>
                <a:close/>
                <a:moveTo>
                  <a:pt x="473110" y="1797546"/>
                </a:moveTo>
                <a:cubicBezTo>
                  <a:pt x="471905" y="1797178"/>
                  <a:pt x="470566" y="1797914"/>
                  <a:pt x="470164" y="1800733"/>
                </a:cubicBezTo>
                <a:cubicBezTo>
                  <a:pt x="470164" y="1803429"/>
                  <a:pt x="474048" y="1806248"/>
                  <a:pt x="475119" y="1800733"/>
                </a:cubicBezTo>
                <a:cubicBezTo>
                  <a:pt x="475119" y="1799262"/>
                  <a:pt x="474182" y="1797914"/>
                  <a:pt x="473110" y="1797546"/>
                </a:cubicBezTo>
                <a:close/>
                <a:moveTo>
                  <a:pt x="309738" y="1787251"/>
                </a:moveTo>
                <a:cubicBezTo>
                  <a:pt x="310943" y="1787496"/>
                  <a:pt x="311881" y="1788967"/>
                  <a:pt x="311881" y="1790315"/>
                </a:cubicBezTo>
                <a:cubicBezTo>
                  <a:pt x="310943" y="1795953"/>
                  <a:pt x="306926" y="1793134"/>
                  <a:pt x="306926" y="1790315"/>
                </a:cubicBezTo>
                <a:cubicBezTo>
                  <a:pt x="307462" y="1787619"/>
                  <a:pt x="308667" y="1786883"/>
                  <a:pt x="309738" y="1787251"/>
                </a:cubicBezTo>
                <a:close/>
                <a:moveTo>
                  <a:pt x="2399297" y="1784677"/>
                </a:moveTo>
                <a:cubicBezTo>
                  <a:pt x="2401842" y="1787128"/>
                  <a:pt x="2395682" y="1790928"/>
                  <a:pt x="2394342" y="1789580"/>
                </a:cubicBezTo>
                <a:cubicBezTo>
                  <a:pt x="2391798" y="1787006"/>
                  <a:pt x="2397958" y="1783206"/>
                  <a:pt x="2399297" y="1784677"/>
                </a:cubicBezTo>
                <a:close/>
                <a:moveTo>
                  <a:pt x="267154" y="1784187"/>
                </a:moveTo>
                <a:cubicBezTo>
                  <a:pt x="282018" y="1791663"/>
                  <a:pt x="263003" y="1806003"/>
                  <a:pt x="267154" y="1818995"/>
                </a:cubicBezTo>
                <a:cubicBezTo>
                  <a:pt x="262869" y="1819853"/>
                  <a:pt x="262467" y="1817034"/>
                  <a:pt x="262199" y="1813970"/>
                </a:cubicBezTo>
                <a:cubicBezTo>
                  <a:pt x="258852" y="1813970"/>
                  <a:pt x="255504" y="1813970"/>
                  <a:pt x="252156" y="1813970"/>
                </a:cubicBezTo>
                <a:cubicBezTo>
                  <a:pt x="252022" y="1798894"/>
                  <a:pt x="262735" y="1794727"/>
                  <a:pt x="267154" y="1784187"/>
                </a:cubicBezTo>
                <a:close/>
                <a:moveTo>
                  <a:pt x="489983" y="1780878"/>
                </a:moveTo>
                <a:cubicBezTo>
                  <a:pt x="494001" y="1794850"/>
                  <a:pt x="482886" y="1793747"/>
                  <a:pt x="485029" y="1805635"/>
                </a:cubicBezTo>
                <a:cubicBezTo>
                  <a:pt x="511409" y="1803429"/>
                  <a:pt x="476994" y="1831619"/>
                  <a:pt x="494938" y="1835418"/>
                </a:cubicBezTo>
                <a:cubicBezTo>
                  <a:pt x="491055" y="1839830"/>
                  <a:pt x="489582" y="1846694"/>
                  <a:pt x="489983" y="1855273"/>
                </a:cubicBezTo>
                <a:cubicBezTo>
                  <a:pt x="503776" y="1863240"/>
                  <a:pt x="503642" y="1833825"/>
                  <a:pt x="494938" y="1835418"/>
                </a:cubicBezTo>
                <a:cubicBezTo>
                  <a:pt x="497081" y="1829290"/>
                  <a:pt x="501232" y="1825245"/>
                  <a:pt x="509802" y="1825490"/>
                </a:cubicBezTo>
                <a:cubicBezTo>
                  <a:pt x="514757" y="1806983"/>
                  <a:pt x="494670" y="1807474"/>
                  <a:pt x="499893" y="1795708"/>
                </a:cubicBezTo>
                <a:cubicBezTo>
                  <a:pt x="500428" y="1794359"/>
                  <a:pt x="512882" y="1796443"/>
                  <a:pt x="509802" y="1790805"/>
                </a:cubicBezTo>
                <a:cubicBezTo>
                  <a:pt x="496277" y="1794359"/>
                  <a:pt x="499759" y="1780878"/>
                  <a:pt x="489983" y="1780878"/>
                </a:cubicBezTo>
                <a:close/>
                <a:moveTo>
                  <a:pt x="2445497" y="1778917"/>
                </a:moveTo>
                <a:cubicBezTo>
                  <a:pt x="2448175" y="1781368"/>
                  <a:pt x="2441881" y="1785167"/>
                  <a:pt x="2440542" y="1783819"/>
                </a:cubicBezTo>
                <a:cubicBezTo>
                  <a:pt x="2437998" y="1781245"/>
                  <a:pt x="2444158" y="1777446"/>
                  <a:pt x="2445497" y="1778917"/>
                </a:cubicBezTo>
                <a:close/>
                <a:moveTo>
                  <a:pt x="2405323" y="1778426"/>
                </a:moveTo>
                <a:cubicBezTo>
                  <a:pt x="2408537" y="1778426"/>
                  <a:pt x="2411885" y="1778426"/>
                  <a:pt x="2415233" y="1778426"/>
                </a:cubicBezTo>
                <a:cubicBezTo>
                  <a:pt x="2415233" y="1781735"/>
                  <a:pt x="2415233" y="1785045"/>
                  <a:pt x="2415233" y="1788354"/>
                </a:cubicBezTo>
                <a:cubicBezTo>
                  <a:pt x="2411885" y="1788354"/>
                  <a:pt x="2408537" y="1788354"/>
                  <a:pt x="2405323" y="1788354"/>
                </a:cubicBezTo>
                <a:cubicBezTo>
                  <a:pt x="2405323" y="1785045"/>
                  <a:pt x="2405323" y="1781735"/>
                  <a:pt x="2405323" y="1778426"/>
                </a:cubicBezTo>
                <a:close/>
                <a:moveTo>
                  <a:pt x="653891" y="1772666"/>
                </a:moveTo>
                <a:cubicBezTo>
                  <a:pt x="655097" y="1772788"/>
                  <a:pt x="656436" y="1773279"/>
                  <a:pt x="658043" y="1774259"/>
                </a:cubicBezTo>
                <a:cubicBezTo>
                  <a:pt x="658177" y="1781123"/>
                  <a:pt x="655766" y="1785167"/>
                  <a:pt x="653088" y="1789212"/>
                </a:cubicBezTo>
                <a:cubicBezTo>
                  <a:pt x="644651" y="1790928"/>
                  <a:pt x="645321" y="1772176"/>
                  <a:pt x="653891" y="1772666"/>
                </a:cubicBezTo>
                <a:close/>
                <a:moveTo>
                  <a:pt x="2439605" y="1770092"/>
                </a:moveTo>
                <a:cubicBezTo>
                  <a:pt x="2442149" y="1772666"/>
                  <a:pt x="2435989" y="1776465"/>
                  <a:pt x="2434650" y="1775117"/>
                </a:cubicBezTo>
                <a:cubicBezTo>
                  <a:pt x="2432106" y="1772543"/>
                  <a:pt x="2438132" y="1768744"/>
                  <a:pt x="2439605" y="1770092"/>
                </a:cubicBezTo>
                <a:close/>
                <a:moveTo>
                  <a:pt x="327013" y="1761145"/>
                </a:moveTo>
                <a:cubicBezTo>
                  <a:pt x="328084" y="1761513"/>
                  <a:pt x="329155" y="1762983"/>
                  <a:pt x="329155" y="1764332"/>
                </a:cubicBezTo>
                <a:cubicBezTo>
                  <a:pt x="328352" y="1769969"/>
                  <a:pt x="324201" y="1767150"/>
                  <a:pt x="324201" y="1764332"/>
                </a:cubicBezTo>
                <a:cubicBezTo>
                  <a:pt x="324736" y="1761513"/>
                  <a:pt x="325941" y="1760900"/>
                  <a:pt x="327013" y="1761145"/>
                </a:cubicBezTo>
                <a:close/>
                <a:moveTo>
                  <a:pt x="171809" y="1761022"/>
                </a:moveTo>
                <a:cubicBezTo>
                  <a:pt x="169399" y="1760532"/>
                  <a:pt x="166586" y="1760655"/>
                  <a:pt x="163105" y="1761145"/>
                </a:cubicBezTo>
                <a:cubicBezTo>
                  <a:pt x="161096" y="1773156"/>
                  <a:pt x="172211" y="1771808"/>
                  <a:pt x="168059" y="1785780"/>
                </a:cubicBezTo>
                <a:cubicBezTo>
                  <a:pt x="161230" y="1793624"/>
                  <a:pt x="153463" y="1808209"/>
                  <a:pt x="158150" y="1820588"/>
                </a:cubicBezTo>
                <a:cubicBezTo>
                  <a:pt x="157614" y="1819240"/>
                  <a:pt x="169399" y="1831006"/>
                  <a:pt x="168059" y="1830516"/>
                </a:cubicBezTo>
                <a:cubicBezTo>
                  <a:pt x="177299" y="1834192"/>
                  <a:pt x="180513" y="1820220"/>
                  <a:pt x="192833" y="1825490"/>
                </a:cubicBezTo>
                <a:cubicBezTo>
                  <a:pt x="186405" y="1813234"/>
                  <a:pt x="207429" y="1804900"/>
                  <a:pt x="192833" y="1800733"/>
                </a:cubicBezTo>
                <a:cubicBezTo>
                  <a:pt x="192699" y="1800488"/>
                  <a:pt x="192431" y="1800120"/>
                  <a:pt x="192297" y="1799875"/>
                </a:cubicBezTo>
                <a:cubicBezTo>
                  <a:pt x="190824" y="1803674"/>
                  <a:pt x="184129" y="1804287"/>
                  <a:pt x="182924" y="1798649"/>
                </a:cubicBezTo>
                <a:cubicBezTo>
                  <a:pt x="185870" y="1798649"/>
                  <a:pt x="188950" y="1798649"/>
                  <a:pt x="191896" y="1798649"/>
                </a:cubicBezTo>
                <a:cubicBezTo>
                  <a:pt x="185200" y="1786148"/>
                  <a:pt x="188280" y="1763719"/>
                  <a:pt x="171809" y="1761022"/>
                </a:cubicBezTo>
                <a:close/>
                <a:moveTo>
                  <a:pt x="358750" y="1752688"/>
                </a:moveTo>
                <a:cubicBezTo>
                  <a:pt x="359955" y="1753056"/>
                  <a:pt x="360892" y="1754527"/>
                  <a:pt x="360892" y="1755875"/>
                </a:cubicBezTo>
                <a:cubicBezTo>
                  <a:pt x="360089" y="1761513"/>
                  <a:pt x="355938" y="1758571"/>
                  <a:pt x="355938" y="1755875"/>
                </a:cubicBezTo>
                <a:cubicBezTo>
                  <a:pt x="356473" y="1753056"/>
                  <a:pt x="357678" y="1752320"/>
                  <a:pt x="358750" y="1752688"/>
                </a:cubicBezTo>
                <a:close/>
                <a:moveTo>
                  <a:pt x="151053" y="1748153"/>
                </a:moveTo>
                <a:cubicBezTo>
                  <a:pt x="149847" y="1747786"/>
                  <a:pt x="148642" y="1748521"/>
                  <a:pt x="148240" y="1751340"/>
                </a:cubicBezTo>
                <a:cubicBezTo>
                  <a:pt x="148240" y="1754036"/>
                  <a:pt x="152258" y="1756855"/>
                  <a:pt x="153195" y="1751340"/>
                </a:cubicBezTo>
                <a:cubicBezTo>
                  <a:pt x="153195" y="1749869"/>
                  <a:pt x="152124" y="1748521"/>
                  <a:pt x="151053" y="1748153"/>
                </a:cubicBezTo>
                <a:close/>
                <a:moveTo>
                  <a:pt x="2277705" y="1741412"/>
                </a:moveTo>
                <a:cubicBezTo>
                  <a:pt x="2275295" y="1740922"/>
                  <a:pt x="2272617" y="1743128"/>
                  <a:pt x="2272885" y="1751340"/>
                </a:cubicBezTo>
                <a:cubicBezTo>
                  <a:pt x="2271278" y="1751340"/>
                  <a:pt x="2269537" y="1751340"/>
                  <a:pt x="2267930" y="1751340"/>
                </a:cubicBezTo>
                <a:cubicBezTo>
                  <a:pt x="2265385" y="1755262"/>
                  <a:pt x="2262707" y="1759429"/>
                  <a:pt x="2262975" y="1766170"/>
                </a:cubicBezTo>
                <a:cubicBezTo>
                  <a:pt x="2256681" y="1763964"/>
                  <a:pt x="2249852" y="1780755"/>
                  <a:pt x="2243156" y="1785780"/>
                </a:cubicBezTo>
                <a:cubicBezTo>
                  <a:pt x="2237800" y="1789825"/>
                  <a:pt x="2228158" y="1786393"/>
                  <a:pt x="2228426" y="1795708"/>
                </a:cubicBezTo>
                <a:cubicBezTo>
                  <a:pt x="2237934" y="1805022"/>
                  <a:pt x="2240746" y="1796320"/>
                  <a:pt x="2253066" y="1795708"/>
                </a:cubicBezTo>
                <a:cubicBezTo>
                  <a:pt x="2246638" y="1776098"/>
                  <a:pt x="2269403" y="1785780"/>
                  <a:pt x="2262975" y="1766170"/>
                </a:cubicBezTo>
                <a:cubicBezTo>
                  <a:pt x="2269001" y="1764086"/>
                  <a:pt x="2273152" y="1759797"/>
                  <a:pt x="2272885" y="1751340"/>
                </a:cubicBezTo>
                <a:cubicBezTo>
                  <a:pt x="2285070" y="1750359"/>
                  <a:pt x="2281723" y="1742148"/>
                  <a:pt x="2277705" y="1741412"/>
                </a:cubicBezTo>
                <a:close/>
                <a:moveTo>
                  <a:pt x="1515078" y="1721557"/>
                </a:moveTo>
                <a:cubicBezTo>
                  <a:pt x="1513739" y="1720086"/>
                  <a:pt x="1507713" y="1723886"/>
                  <a:pt x="1510257" y="1726460"/>
                </a:cubicBezTo>
                <a:cubicBezTo>
                  <a:pt x="1511596" y="1727808"/>
                  <a:pt x="1517622" y="1724131"/>
                  <a:pt x="1515078" y="1721557"/>
                </a:cubicBezTo>
                <a:close/>
                <a:moveTo>
                  <a:pt x="153195" y="1721557"/>
                </a:moveTo>
                <a:cubicBezTo>
                  <a:pt x="152660" y="1730872"/>
                  <a:pt x="136858" y="1724989"/>
                  <a:pt x="138331" y="1736387"/>
                </a:cubicBezTo>
                <a:cubicBezTo>
                  <a:pt x="146901" y="1751217"/>
                  <a:pt x="168997" y="1729279"/>
                  <a:pt x="153195" y="1721557"/>
                </a:cubicBezTo>
                <a:close/>
                <a:moveTo>
                  <a:pt x="272109" y="1721067"/>
                </a:moveTo>
                <a:cubicBezTo>
                  <a:pt x="274653" y="1723641"/>
                  <a:pt x="268627" y="1727440"/>
                  <a:pt x="267288" y="1726092"/>
                </a:cubicBezTo>
                <a:cubicBezTo>
                  <a:pt x="264744" y="1723518"/>
                  <a:pt x="270636" y="1719719"/>
                  <a:pt x="272109" y="1721067"/>
                </a:cubicBezTo>
                <a:close/>
                <a:moveTo>
                  <a:pt x="317505" y="1715797"/>
                </a:moveTo>
                <a:cubicBezTo>
                  <a:pt x="315630" y="1714694"/>
                  <a:pt x="313488" y="1716042"/>
                  <a:pt x="311747" y="1721557"/>
                </a:cubicBezTo>
                <a:cubicBezTo>
                  <a:pt x="319380" y="1722783"/>
                  <a:pt x="315228" y="1732343"/>
                  <a:pt x="311747" y="1736387"/>
                </a:cubicBezTo>
                <a:cubicBezTo>
                  <a:pt x="327013" y="1742760"/>
                  <a:pt x="323263" y="1718861"/>
                  <a:pt x="317505" y="1715797"/>
                </a:cubicBezTo>
                <a:close/>
                <a:moveTo>
                  <a:pt x="2441346" y="1711629"/>
                </a:moveTo>
                <a:cubicBezTo>
                  <a:pt x="2440006" y="1710281"/>
                  <a:pt x="2433846" y="1713958"/>
                  <a:pt x="2436391" y="1716532"/>
                </a:cubicBezTo>
                <a:cubicBezTo>
                  <a:pt x="2437730" y="1718003"/>
                  <a:pt x="2443890" y="1714203"/>
                  <a:pt x="2441346" y="1711629"/>
                </a:cubicBezTo>
                <a:close/>
                <a:moveTo>
                  <a:pt x="618673" y="1711629"/>
                </a:moveTo>
                <a:cubicBezTo>
                  <a:pt x="617333" y="1710281"/>
                  <a:pt x="611174" y="1713958"/>
                  <a:pt x="613718" y="1716532"/>
                </a:cubicBezTo>
                <a:cubicBezTo>
                  <a:pt x="615057" y="1718003"/>
                  <a:pt x="621217" y="1714203"/>
                  <a:pt x="618673" y="1711629"/>
                </a:cubicBezTo>
                <a:close/>
                <a:moveTo>
                  <a:pt x="2583828" y="1709668"/>
                </a:moveTo>
                <a:cubicBezTo>
                  <a:pt x="2586372" y="1712242"/>
                  <a:pt x="2580212" y="1715919"/>
                  <a:pt x="2578873" y="1714571"/>
                </a:cubicBezTo>
                <a:cubicBezTo>
                  <a:pt x="2576329" y="1711997"/>
                  <a:pt x="2582489" y="1708198"/>
                  <a:pt x="2583828" y="1709668"/>
                </a:cubicBezTo>
                <a:close/>
                <a:moveTo>
                  <a:pt x="605281" y="1708443"/>
                </a:moveTo>
                <a:cubicBezTo>
                  <a:pt x="604612" y="1708688"/>
                  <a:pt x="604076" y="1709668"/>
                  <a:pt x="603808" y="1711629"/>
                </a:cubicBezTo>
                <a:cubicBezTo>
                  <a:pt x="603139" y="1716777"/>
                  <a:pt x="607692" y="1724376"/>
                  <a:pt x="608763" y="1716532"/>
                </a:cubicBezTo>
                <a:cubicBezTo>
                  <a:pt x="609299" y="1712733"/>
                  <a:pt x="606888" y="1707462"/>
                  <a:pt x="605281" y="1708443"/>
                </a:cubicBezTo>
                <a:close/>
                <a:moveTo>
                  <a:pt x="2482858" y="1702315"/>
                </a:moveTo>
                <a:cubicBezTo>
                  <a:pt x="2480849" y="1701824"/>
                  <a:pt x="2479109" y="1703908"/>
                  <a:pt x="2480849" y="1711629"/>
                </a:cubicBezTo>
                <a:cubicBezTo>
                  <a:pt x="2469735" y="1707585"/>
                  <a:pt x="2465450" y="1716532"/>
                  <a:pt x="2456210" y="1721557"/>
                </a:cubicBezTo>
                <a:cubicBezTo>
                  <a:pt x="2453264" y="1723150"/>
                  <a:pt x="2444693" y="1723886"/>
                  <a:pt x="2441346" y="1726460"/>
                </a:cubicBezTo>
                <a:cubicBezTo>
                  <a:pt x="2436793" y="1730014"/>
                  <a:pt x="2436525" y="1737490"/>
                  <a:pt x="2431436" y="1741412"/>
                </a:cubicBezTo>
                <a:cubicBezTo>
                  <a:pt x="2429026" y="1743251"/>
                  <a:pt x="2423669" y="1744109"/>
                  <a:pt x="2421527" y="1746315"/>
                </a:cubicBezTo>
                <a:cubicBezTo>
                  <a:pt x="2418045" y="1749992"/>
                  <a:pt x="2420054" y="1757223"/>
                  <a:pt x="2416572" y="1761145"/>
                </a:cubicBezTo>
                <a:cubicBezTo>
                  <a:pt x="2415099" y="1762861"/>
                  <a:pt x="2408537" y="1759797"/>
                  <a:pt x="2406662" y="1761145"/>
                </a:cubicBezTo>
                <a:cubicBezTo>
                  <a:pt x="2401842" y="1764699"/>
                  <a:pt x="2405323" y="1771073"/>
                  <a:pt x="2401708" y="1775852"/>
                </a:cubicBezTo>
                <a:cubicBezTo>
                  <a:pt x="2398226" y="1780510"/>
                  <a:pt x="2389656" y="1780632"/>
                  <a:pt x="2381889" y="1780878"/>
                </a:cubicBezTo>
                <a:cubicBezTo>
                  <a:pt x="2377336" y="1787986"/>
                  <a:pt x="2373051" y="1795095"/>
                  <a:pt x="2367024" y="1800733"/>
                </a:cubicBezTo>
                <a:cubicBezTo>
                  <a:pt x="2365150" y="1802326"/>
                  <a:pt x="2358722" y="1799017"/>
                  <a:pt x="2356981" y="1800733"/>
                </a:cubicBezTo>
                <a:cubicBezTo>
                  <a:pt x="2355508" y="1802326"/>
                  <a:pt x="2358722" y="1809190"/>
                  <a:pt x="2356981" y="1810660"/>
                </a:cubicBezTo>
                <a:cubicBezTo>
                  <a:pt x="2356044" y="1811396"/>
                  <a:pt x="2353098" y="1809802"/>
                  <a:pt x="2352294" y="1810660"/>
                </a:cubicBezTo>
                <a:cubicBezTo>
                  <a:pt x="2344795" y="1818259"/>
                  <a:pt x="2335823" y="1824633"/>
                  <a:pt x="2317611" y="1825490"/>
                </a:cubicBezTo>
                <a:cubicBezTo>
                  <a:pt x="2311853" y="1841056"/>
                  <a:pt x="2325378" y="1837624"/>
                  <a:pt x="2327521" y="1845346"/>
                </a:cubicBezTo>
                <a:cubicBezTo>
                  <a:pt x="2323235" y="1852577"/>
                  <a:pt x="2320021" y="1861034"/>
                  <a:pt x="2307568" y="1860176"/>
                </a:cubicBezTo>
                <a:cubicBezTo>
                  <a:pt x="2311451" y="1855886"/>
                  <a:pt x="2312924" y="1849023"/>
                  <a:pt x="2312522" y="1840321"/>
                </a:cubicBezTo>
                <a:cubicBezTo>
                  <a:pt x="2299265" y="1840688"/>
                  <a:pt x="2288686" y="1851719"/>
                  <a:pt x="2297658" y="1860176"/>
                </a:cubicBezTo>
                <a:cubicBezTo>
                  <a:pt x="2301006" y="1860176"/>
                  <a:pt x="2304354" y="1860176"/>
                  <a:pt x="2307568" y="1860176"/>
                </a:cubicBezTo>
                <a:cubicBezTo>
                  <a:pt x="2306095" y="1867039"/>
                  <a:pt x="2295248" y="1864343"/>
                  <a:pt x="2287749" y="1865201"/>
                </a:cubicBezTo>
                <a:cubicBezTo>
                  <a:pt x="2290427" y="1880644"/>
                  <a:pt x="2280919" y="1867530"/>
                  <a:pt x="2277839" y="1870103"/>
                </a:cubicBezTo>
                <a:cubicBezTo>
                  <a:pt x="2273420" y="1873903"/>
                  <a:pt x="2277705" y="1886159"/>
                  <a:pt x="2267930" y="1885056"/>
                </a:cubicBezTo>
                <a:cubicBezTo>
                  <a:pt x="2268064" y="1885056"/>
                  <a:pt x="2267394" y="1871574"/>
                  <a:pt x="2262975" y="1875128"/>
                </a:cubicBezTo>
                <a:cubicBezTo>
                  <a:pt x="2260832" y="1876844"/>
                  <a:pt x="2264314" y="1887385"/>
                  <a:pt x="2262975" y="1889959"/>
                </a:cubicBezTo>
                <a:cubicBezTo>
                  <a:pt x="2262038" y="1892042"/>
                  <a:pt x="2247977" y="1890817"/>
                  <a:pt x="2253066" y="1899764"/>
                </a:cubicBezTo>
                <a:cubicBezTo>
                  <a:pt x="2270206" y="1895842"/>
                  <a:pt x="2276768" y="1902460"/>
                  <a:pt x="2272885" y="1919496"/>
                </a:cubicBezTo>
                <a:cubicBezTo>
                  <a:pt x="2286008" y="1923663"/>
                  <a:pt x="2279044" y="1910182"/>
                  <a:pt x="2282794" y="1904911"/>
                </a:cubicBezTo>
                <a:cubicBezTo>
                  <a:pt x="2288284" y="1897312"/>
                  <a:pt x="2301676" y="1895106"/>
                  <a:pt x="2302613" y="1885056"/>
                </a:cubicBezTo>
                <a:cubicBezTo>
                  <a:pt x="2296989" y="1883218"/>
                  <a:pt x="2290025" y="1876232"/>
                  <a:pt x="2297658" y="1875128"/>
                </a:cubicBezTo>
                <a:cubicBezTo>
                  <a:pt x="2312121" y="1875986"/>
                  <a:pt x="2332743" y="1857725"/>
                  <a:pt x="2342385" y="1870103"/>
                </a:cubicBezTo>
                <a:cubicBezTo>
                  <a:pt x="2342385" y="1875251"/>
                  <a:pt x="2336091" y="1873535"/>
                  <a:pt x="2332475" y="1875128"/>
                </a:cubicBezTo>
                <a:cubicBezTo>
                  <a:pt x="2326851" y="1877335"/>
                  <a:pt x="2321093" y="1883830"/>
                  <a:pt x="2307568" y="1885056"/>
                </a:cubicBezTo>
                <a:cubicBezTo>
                  <a:pt x="2309309" y="1900376"/>
                  <a:pt x="2296185" y="1908588"/>
                  <a:pt x="2307568" y="1919496"/>
                </a:cubicBezTo>
                <a:cubicBezTo>
                  <a:pt x="2325914" y="1914716"/>
                  <a:pt x="2335689" y="1901725"/>
                  <a:pt x="2347072" y="1889959"/>
                </a:cubicBezTo>
                <a:cubicBezTo>
                  <a:pt x="2352964" y="1885791"/>
                  <a:pt x="2360463" y="1883463"/>
                  <a:pt x="2371979" y="1885056"/>
                </a:cubicBezTo>
                <a:cubicBezTo>
                  <a:pt x="2369569" y="1869491"/>
                  <a:pt x="2378139" y="1864833"/>
                  <a:pt x="2386843" y="1860176"/>
                </a:cubicBezTo>
                <a:cubicBezTo>
                  <a:pt x="2384969" y="1868633"/>
                  <a:pt x="2390727" y="1869613"/>
                  <a:pt x="2396753" y="1870103"/>
                </a:cubicBezTo>
                <a:cubicBezTo>
                  <a:pt x="2397155" y="1849145"/>
                  <a:pt x="2408537" y="1838850"/>
                  <a:pt x="2431436" y="1840321"/>
                </a:cubicBezTo>
                <a:cubicBezTo>
                  <a:pt x="2427419" y="1826348"/>
                  <a:pt x="2438399" y="1827574"/>
                  <a:pt x="2436391" y="1815563"/>
                </a:cubicBezTo>
                <a:cubicBezTo>
                  <a:pt x="2458888" y="1813357"/>
                  <a:pt x="2454603" y="1784309"/>
                  <a:pt x="2470940" y="1775852"/>
                </a:cubicBezTo>
                <a:cubicBezTo>
                  <a:pt x="2474288" y="1775852"/>
                  <a:pt x="2477502" y="1775852"/>
                  <a:pt x="2480849" y="1775852"/>
                </a:cubicBezTo>
                <a:cubicBezTo>
                  <a:pt x="2482456" y="1769724"/>
                  <a:pt x="2487411" y="1765435"/>
                  <a:pt x="2490759" y="1761145"/>
                </a:cubicBezTo>
                <a:cubicBezTo>
                  <a:pt x="2493035" y="1758449"/>
                  <a:pt x="2499195" y="1753669"/>
                  <a:pt x="2500668" y="1751340"/>
                </a:cubicBezTo>
                <a:cubicBezTo>
                  <a:pt x="2506828" y="1741290"/>
                  <a:pt x="2498794" y="1737858"/>
                  <a:pt x="2510578" y="1731485"/>
                </a:cubicBezTo>
                <a:cubicBezTo>
                  <a:pt x="2515800" y="1728666"/>
                  <a:pt x="2525040" y="1733568"/>
                  <a:pt x="2530531" y="1731485"/>
                </a:cubicBezTo>
                <a:cubicBezTo>
                  <a:pt x="2532807" y="1716042"/>
                  <a:pt x="2524237" y="1707462"/>
                  <a:pt x="2515533" y="1716532"/>
                </a:cubicBezTo>
                <a:cubicBezTo>
                  <a:pt x="2508971" y="1721557"/>
                  <a:pt x="2505891" y="1730014"/>
                  <a:pt x="2495714" y="1731485"/>
                </a:cubicBezTo>
                <a:cubicBezTo>
                  <a:pt x="2494241" y="1721312"/>
                  <a:pt x="2482323" y="1721680"/>
                  <a:pt x="2480849" y="1711629"/>
                </a:cubicBezTo>
                <a:cubicBezTo>
                  <a:pt x="2490089" y="1711017"/>
                  <a:pt x="2486072" y="1703050"/>
                  <a:pt x="2482858" y="1702315"/>
                </a:cubicBezTo>
                <a:close/>
                <a:moveTo>
                  <a:pt x="2324441" y="1697902"/>
                </a:moveTo>
                <a:cubicBezTo>
                  <a:pt x="2325646" y="1698270"/>
                  <a:pt x="2326717" y="1699741"/>
                  <a:pt x="2326717" y="1701089"/>
                </a:cubicBezTo>
                <a:cubicBezTo>
                  <a:pt x="2325780" y="1706727"/>
                  <a:pt x="2321762" y="1703785"/>
                  <a:pt x="2321762" y="1701089"/>
                </a:cubicBezTo>
                <a:cubicBezTo>
                  <a:pt x="2322164" y="1698270"/>
                  <a:pt x="2323369" y="1697535"/>
                  <a:pt x="2324441" y="1697902"/>
                </a:cubicBezTo>
                <a:close/>
                <a:moveTo>
                  <a:pt x="1570383" y="1696677"/>
                </a:moveTo>
                <a:cubicBezTo>
                  <a:pt x="1568777" y="1696309"/>
                  <a:pt x="1566768" y="1697290"/>
                  <a:pt x="1564625" y="1701702"/>
                </a:cubicBezTo>
                <a:cubicBezTo>
                  <a:pt x="1576276" y="1713836"/>
                  <a:pt x="1575204" y="1698025"/>
                  <a:pt x="1570383" y="1696677"/>
                </a:cubicBezTo>
                <a:close/>
                <a:moveTo>
                  <a:pt x="2344393" y="1692142"/>
                </a:moveTo>
                <a:cubicBezTo>
                  <a:pt x="2345331" y="1692510"/>
                  <a:pt x="2345599" y="1693980"/>
                  <a:pt x="2341983" y="1695574"/>
                </a:cubicBezTo>
                <a:cubicBezTo>
                  <a:pt x="2341715" y="1700354"/>
                  <a:pt x="2335153" y="1697780"/>
                  <a:pt x="2341983" y="1694961"/>
                </a:cubicBezTo>
                <a:cubicBezTo>
                  <a:pt x="2342117" y="1692632"/>
                  <a:pt x="2343456" y="1691774"/>
                  <a:pt x="2344393" y="1692142"/>
                </a:cubicBezTo>
                <a:close/>
                <a:moveTo>
                  <a:pt x="636349" y="1688588"/>
                </a:moveTo>
                <a:cubicBezTo>
                  <a:pt x="635278" y="1688220"/>
                  <a:pt x="634072" y="1688955"/>
                  <a:pt x="633671" y="1691774"/>
                </a:cubicBezTo>
                <a:cubicBezTo>
                  <a:pt x="633671" y="1694471"/>
                  <a:pt x="637554" y="1697412"/>
                  <a:pt x="638625" y="1691774"/>
                </a:cubicBezTo>
                <a:cubicBezTo>
                  <a:pt x="638625" y="1690426"/>
                  <a:pt x="637554" y="1688955"/>
                  <a:pt x="636349" y="1688588"/>
                </a:cubicBezTo>
                <a:close/>
                <a:moveTo>
                  <a:pt x="1585917" y="1688220"/>
                </a:moveTo>
                <a:cubicBezTo>
                  <a:pt x="1585248" y="1688342"/>
                  <a:pt x="1584712" y="1689323"/>
                  <a:pt x="1584578" y="1691774"/>
                </a:cubicBezTo>
                <a:cubicBezTo>
                  <a:pt x="1576409" y="1689200"/>
                  <a:pt x="1584310" y="1701824"/>
                  <a:pt x="1589533" y="1696677"/>
                </a:cubicBezTo>
                <a:cubicBezTo>
                  <a:pt x="1591542" y="1694593"/>
                  <a:pt x="1588060" y="1687607"/>
                  <a:pt x="1585917" y="1688220"/>
                </a:cubicBezTo>
                <a:close/>
                <a:moveTo>
                  <a:pt x="255370" y="1687362"/>
                </a:moveTo>
                <a:cubicBezTo>
                  <a:pt x="252156" y="1688220"/>
                  <a:pt x="247871" y="1696064"/>
                  <a:pt x="257111" y="1696677"/>
                </a:cubicBezTo>
                <a:cubicBezTo>
                  <a:pt x="258985" y="1710526"/>
                  <a:pt x="247201" y="1708443"/>
                  <a:pt x="247201" y="1716532"/>
                </a:cubicBezTo>
                <a:cubicBezTo>
                  <a:pt x="247335" y="1718370"/>
                  <a:pt x="264074" y="1725234"/>
                  <a:pt x="252156" y="1726460"/>
                </a:cubicBezTo>
                <a:cubicBezTo>
                  <a:pt x="238497" y="1728543"/>
                  <a:pt x="247469" y="1707953"/>
                  <a:pt x="237292" y="1706604"/>
                </a:cubicBezTo>
                <a:cubicBezTo>
                  <a:pt x="237961" y="1727440"/>
                  <a:pt x="228320" y="1734426"/>
                  <a:pt x="237292" y="1751340"/>
                </a:cubicBezTo>
                <a:cubicBezTo>
                  <a:pt x="225909" y="1747295"/>
                  <a:pt x="227918" y="1737858"/>
                  <a:pt x="217473" y="1741412"/>
                </a:cubicBezTo>
                <a:cubicBezTo>
                  <a:pt x="216535" y="1741657"/>
                  <a:pt x="215732" y="1756978"/>
                  <a:pt x="207563" y="1751340"/>
                </a:cubicBezTo>
                <a:cubicBezTo>
                  <a:pt x="213991" y="1744721"/>
                  <a:pt x="214125" y="1732833"/>
                  <a:pt x="202609" y="1731485"/>
                </a:cubicBezTo>
                <a:cubicBezTo>
                  <a:pt x="197520" y="1754281"/>
                  <a:pt x="211715" y="1763841"/>
                  <a:pt x="217473" y="1775852"/>
                </a:cubicBezTo>
                <a:cubicBezTo>
                  <a:pt x="220151" y="1781368"/>
                  <a:pt x="214393" y="1791050"/>
                  <a:pt x="222428" y="1790805"/>
                </a:cubicBezTo>
                <a:cubicBezTo>
                  <a:pt x="222428" y="1783451"/>
                  <a:pt x="232605" y="1788599"/>
                  <a:pt x="237292" y="1785780"/>
                </a:cubicBezTo>
                <a:cubicBezTo>
                  <a:pt x="245193" y="1781123"/>
                  <a:pt x="248273" y="1764944"/>
                  <a:pt x="262199" y="1761145"/>
                </a:cubicBezTo>
                <a:cubicBezTo>
                  <a:pt x="267958" y="1770950"/>
                  <a:pt x="264744" y="1757223"/>
                  <a:pt x="267154" y="1751340"/>
                </a:cubicBezTo>
                <a:cubicBezTo>
                  <a:pt x="268225" y="1748398"/>
                  <a:pt x="275323" y="1748521"/>
                  <a:pt x="277064" y="1746315"/>
                </a:cubicBezTo>
                <a:cubicBezTo>
                  <a:pt x="279474" y="1743006"/>
                  <a:pt x="275591" y="1735529"/>
                  <a:pt x="282018" y="1736387"/>
                </a:cubicBezTo>
                <a:cubicBezTo>
                  <a:pt x="296481" y="1736019"/>
                  <a:pt x="300364" y="1724989"/>
                  <a:pt x="306792" y="1716532"/>
                </a:cubicBezTo>
                <a:cubicBezTo>
                  <a:pt x="288714" y="1720944"/>
                  <a:pt x="280411" y="1707830"/>
                  <a:pt x="272109" y="1716532"/>
                </a:cubicBezTo>
                <a:cubicBezTo>
                  <a:pt x="272109" y="1713223"/>
                  <a:pt x="272109" y="1709914"/>
                  <a:pt x="272109" y="1706604"/>
                </a:cubicBezTo>
                <a:cubicBezTo>
                  <a:pt x="265547" y="1704888"/>
                  <a:pt x="264208" y="1697902"/>
                  <a:pt x="257111" y="1696677"/>
                </a:cubicBezTo>
                <a:cubicBezTo>
                  <a:pt x="258985" y="1688955"/>
                  <a:pt x="257379" y="1686872"/>
                  <a:pt x="255370" y="1687362"/>
                </a:cubicBezTo>
                <a:close/>
                <a:moveTo>
                  <a:pt x="272109" y="1686749"/>
                </a:moveTo>
                <a:cubicBezTo>
                  <a:pt x="244925" y="1685401"/>
                  <a:pt x="282956" y="1700721"/>
                  <a:pt x="282018" y="1686749"/>
                </a:cubicBezTo>
                <a:cubicBezTo>
                  <a:pt x="278671" y="1686749"/>
                  <a:pt x="275323" y="1686749"/>
                  <a:pt x="272109" y="1686749"/>
                </a:cubicBezTo>
                <a:close/>
                <a:moveTo>
                  <a:pt x="1597166" y="1683563"/>
                </a:moveTo>
                <a:cubicBezTo>
                  <a:pt x="1596095" y="1683317"/>
                  <a:pt x="1594889" y="1683930"/>
                  <a:pt x="1594488" y="1686749"/>
                </a:cubicBezTo>
                <a:cubicBezTo>
                  <a:pt x="1594488" y="1689568"/>
                  <a:pt x="1598505" y="1692387"/>
                  <a:pt x="1599442" y="1686749"/>
                </a:cubicBezTo>
                <a:cubicBezTo>
                  <a:pt x="1599442" y="1685401"/>
                  <a:pt x="1598371" y="1683930"/>
                  <a:pt x="1597166" y="1683563"/>
                </a:cubicBezTo>
                <a:close/>
                <a:moveTo>
                  <a:pt x="613718" y="1681969"/>
                </a:moveTo>
                <a:cubicBezTo>
                  <a:pt x="613718" y="1686994"/>
                  <a:pt x="613718" y="1691774"/>
                  <a:pt x="613718" y="1696677"/>
                </a:cubicBezTo>
                <a:cubicBezTo>
                  <a:pt x="617066" y="1696677"/>
                  <a:pt x="620413" y="1696677"/>
                  <a:pt x="623627" y="1696677"/>
                </a:cubicBezTo>
                <a:cubicBezTo>
                  <a:pt x="626707" y="1696432"/>
                  <a:pt x="629519" y="1695941"/>
                  <a:pt x="628716" y="1691774"/>
                </a:cubicBezTo>
                <a:cubicBezTo>
                  <a:pt x="622690" y="1690794"/>
                  <a:pt x="625636" y="1686504"/>
                  <a:pt x="628716" y="1681969"/>
                </a:cubicBezTo>
                <a:cubicBezTo>
                  <a:pt x="623761" y="1681969"/>
                  <a:pt x="618806" y="1681969"/>
                  <a:pt x="613718" y="1681969"/>
                </a:cubicBezTo>
                <a:close/>
                <a:moveTo>
                  <a:pt x="240104" y="1678905"/>
                </a:moveTo>
                <a:cubicBezTo>
                  <a:pt x="239033" y="1678537"/>
                  <a:pt x="237827" y="1679273"/>
                  <a:pt x="237292" y="1681969"/>
                </a:cubicBezTo>
                <a:cubicBezTo>
                  <a:pt x="237292" y="1684788"/>
                  <a:pt x="241443" y="1687607"/>
                  <a:pt x="242247" y="1681969"/>
                </a:cubicBezTo>
                <a:cubicBezTo>
                  <a:pt x="242247" y="1680621"/>
                  <a:pt x="241175" y="1679273"/>
                  <a:pt x="240104" y="1678905"/>
                </a:cubicBezTo>
                <a:close/>
                <a:moveTo>
                  <a:pt x="2560259" y="1676822"/>
                </a:moveTo>
                <a:cubicBezTo>
                  <a:pt x="2541244" y="1676086"/>
                  <a:pt x="2544056" y="1697167"/>
                  <a:pt x="2535485" y="1706604"/>
                </a:cubicBezTo>
                <a:cubicBezTo>
                  <a:pt x="2545127" y="1710894"/>
                  <a:pt x="2542449" y="1698883"/>
                  <a:pt x="2545395" y="1696677"/>
                </a:cubicBezTo>
                <a:cubicBezTo>
                  <a:pt x="2546868" y="1695574"/>
                  <a:pt x="2554233" y="1698270"/>
                  <a:pt x="2555304" y="1696677"/>
                </a:cubicBezTo>
                <a:cubicBezTo>
                  <a:pt x="2559188" y="1690916"/>
                  <a:pt x="2553162" y="1679150"/>
                  <a:pt x="2560259" y="1676822"/>
                </a:cubicBezTo>
                <a:close/>
                <a:moveTo>
                  <a:pt x="1569580" y="1676822"/>
                </a:moveTo>
                <a:cubicBezTo>
                  <a:pt x="1568241" y="1675473"/>
                  <a:pt x="1562081" y="1679395"/>
                  <a:pt x="1564625" y="1681969"/>
                </a:cubicBezTo>
                <a:cubicBezTo>
                  <a:pt x="1566098" y="1683440"/>
                  <a:pt x="1572258" y="1679395"/>
                  <a:pt x="1569580" y="1676822"/>
                </a:cubicBezTo>
                <a:close/>
                <a:moveTo>
                  <a:pt x="291928" y="1676822"/>
                </a:moveTo>
                <a:cubicBezTo>
                  <a:pt x="300766" y="1689446"/>
                  <a:pt x="282420" y="1705011"/>
                  <a:pt x="301837" y="1711629"/>
                </a:cubicBezTo>
                <a:cubicBezTo>
                  <a:pt x="303176" y="1700109"/>
                  <a:pt x="314961" y="1700231"/>
                  <a:pt x="321522" y="1706604"/>
                </a:cubicBezTo>
                <a:cubicBezTo>
                  <a:pt x="321522" y="1701702"/>
                  <a:pt x="321522" y="1696677"/>
                  <a:pt x="321522" y="1691774"/>
                </a:cubicBezTo>
                <a:cubicBezTo>
                  <a:pt x="316568" y="1691774"/>
                  <a:pt x="315764" y="1687730"/>
                  <a:pt x="311747" y="1686749"/>
                </a:cubicBezTo>
                <a:cubicBezTo>
                  <a:pt x="301703" y="1711139"/>
                  <a:pt x="304917" y="1677312"/>
                  <a:pt x="291928" y="1676822"/>
                </a:cubicBezTo>
                <a:close/>
                <a:moveTo>
                  <a:pt x="1609754" y="1672654"/>
                </a:moveTo>
                <a:cubicBezTo>
                  <a:pt x="1607343" y="1672532"/>
                  <a:pt x="1604933" y="1673757"/>
                  <a:pt x="1604397" y="1676822"/>
                </a:cubicBezTo>
                <a:cubicBezTo>
                  <a:pt x="1605468" y="1682827"/>
                  <a:pt x="1609887" y="1679886"/>
                  <a:pt x="1614307" y="1676822"/>
                </a:cubicBezTo>
                <a:cubicBezTo>
                  <a:pt x="1614307" y="1674370"/>
                  <a:pt x="1612030" y="1672900"/>
                  <a:pt x="1609754" y="1672654"/>
                </a:cubicBezTo>
                <a:close/>
                <a:moveTo>
                  <a:pt x="133376" y="1671919"/>
                </a:moveTo>
                <a:cubicBezTo>
                  <a:pt x="132171" y="1675719"/>
                  <a:pt x="129225" y="1677680"/>
                  <a:pt x="123467" y="1676822"/>
                </a:cubicBezTo>
                <a:cubicBezTo>
                  <a:pt x="123467" y="1681847"/>
                  <a:pt x="123467" y="1686872"/>
                  <a:pt x="123467" y="1691774"/>
                </a:cubicBezTo>
                <a:cubicBezTo>
                  <a:pt x="126681" y="1691774"/>
                  <a:pt x="130028" y="1691774"/>
                  <a:pt x="133376" y="1691774"/>
                </a:cubicBezTo>
                <a:cubicBezTo>
                  <a:pt x="141947" y="1687239"/>
                  <a:pt x="147035" y="1673512"/>
                  <a:pt x="133376" y="1671919"/>
                </a:cubicBezTo>
                <a:close/>
                <a:moveTo>
                  <a:pt x="1659301" y="1667752"/>
                </a:moveTo>
                <a:cubicBezTo>
                  <a:pt x="1657024" y="1667629"/>
                  <a:pt x="1654614" y="1668732"/>
                  <a:pt x="1653944" y="1671919"/>
                </a:cubicBezTo>
                <a:cubicBezTo>
                  <a:pt x="1659569" y="1671429"/>
                  <a:pt x="1661443" y="1679150"/>
                  <a:pt x="1663720" y="1671919"/>
                </a:cubicBezTo>
                <a:cubicBezTo>
                  <a:pt x="1663720" y="1669468"/>
                  <a:pt x="1661577" y="1667874"/>
                  <a:pt x="1659301" y="1667752"/>
                </a:cubicBezTo>
                <a:close/>
                <a:moveTo>
                  <a:pt x="1592881" y="1666404"/>
                </a:moveTo>
                <a:cubicBezTo>
                  <a:pt x="1591140" y="1666649"/>
                  <a:pt x="1589667" y="1668242"/>
                  <a:pt x="1589533" y="1671919"/>
                </a:cubicBezTo>
                <a:cubicBezTo>
                  <a:pt x="1604933" y="1675473"/>
                  <a:pt x="1597835" y="1665423"/>
                  <a:pt x="1592881" y="1666404"/>
                </a:cubicBezTo>
                <a:close/>
                <a:moveTo>
                  <a:pt x="1703358" y="1661991"/>
                </a:moveTo>
                <a:cubicBezTo>
                  <a:pt x="1702019" y="1660643"/>
                  <a:pt x="1695859" y="1664443"/>
                  <a:pt x="1698403" y="1666894"/>
                </a:cubicBezTo>
                <a:cubicBezTo>
                  <a:pt x="1699876" y="1668365"/>
                  <a:pt x="1705902" y="1664565"/>
                  <a:pt x="1703358" y="1661991"/>
                </a:cubicBezTo>
                <a:close/>
                <a:moveTo>
                  <a:pt x="1718222" y="1656966"/>
                </a:moveTo>
                <a:cubicBezTo>
                  <a:pt x="1716883" y="1655618"/>
                  <a:pt x="1710723" y="1659418"/>
                  <a:pt x="1713267" y="1661991"/>
                </a:cubicBezTo>
                <a:cubicBezTo>
                  <a:pt x="1714606" y="1663340"/>
                  <a:pt x="1720766" y="1659540"/>
                  <a:pt x="1718222" y="1656966"/>
                </a:cubicBezTo>
                <a:close/>
                <a:moveTo>
                  <a:pt x="2356178" y="1654883"/>
                </a:moveTo>
                <a:cubicBezTo>
                  <a:pt x="2358320" y="1654393"/>
                  <a:pt x="2360061" y="1654515"/>
                  <a:pt x="2361400" y="1654883"/>
                </a:cubicBezTo>
                <a:cubicBezTo>
                  <a:pt x="2365284" y="1655986"/>
                  <a:pt x="2365685" y="1660276"/>
                  <a:pt x="2366221" y="1664810"/>
                </a:cubicBezTo>
                <a:cubicBezTo>
                  <a:pt x="2361936" y="1663830"/>
                  <a:pt x="2361534" y="1666649"/>
                  <a:pt x="2361266" y="1669713"/>
                </a:cubicBezTo>
                <a:cubicBezTo>
                  <a:pt x="2355374" y="1668978"/>
                  <a:pt x="2356981" y="1660643"/>
                  <a:pt x="2356178" y="1654883"/>
                </a:cubicBezTo>
                <a:close/>
                <a:moveTo>
                  <a:pt x="291928" y="1652064"/>
                </a:moveTo>
                <a:cubicBezTo>
                  <a:pt x="292731" y="1659418"/>
                  <a:pt x="290053" y="1670326"/>
                  <a:pt x="296883" y="1671919"/>
                </a:cubicBezTo>
                <a:cubicBezTo>
                  <a:pt x="297954" y="1668120"/>
                  <a:pt x="301034" y="1666159"/>
                  <a:pt x="306792" y="1666894"/>
                </a:cubicBezTo>
                <a:cubicBezTo>
                  <a:pt x="310274" y="1653657"/>
                  <a:pt x="296481" y="1657334"/>
                  <a:pt x="291928" y="1652064"/>
                </a:cubicBezTo>
                <a:close/>
                <a:moveTo>
                  <a:pt x="202609" y="1652064"/>
                </a:moveTo>
                <a:cubicBezTo>
                  <a:pt x="201270" y="1650716"/>
                  <a:pt x="195243" y="1654393"/>
                  <a:pt x="197788" y="1656966"/>
                </a:cubicBezTo>
                <a:cubicBezTo>
                  <a:pt x="199127" y="1658437"/>
                  <a:pt x="205153" y="1654638"/>
                  <a:pt x="202609" y="1652064"/>
                </a:cubicBezTo>
                <a:close/>
                <a:moveTo>
                  <a:pt x="1623814" y="1646303"/>
                </a:moveTo>
                <a:cubicBezTo>
                  <a:pt x="1622609" y="1646303"/>
                  <a:pt x="1620868" y="1646426"/>
                  <a:pt x="1618993" y="1647161"/>
                </a:cubicBezTo>
                <a:cubicBezTo>
                  <a:pt x="1619797" y="1656354"/>
                  <a:pt x="1622475" y="1663707"/>
                  <a:pt x="1629171" y="1666894"/>
                </a:cubicBezTo>
                <a:cubicBezTo>
                  <a:pt x="1628099" y="1659295"/>
                  <a:pt x="1632652" y="1646181"/>
                  <a:pt x="1623814" y="1646303"/>
                </a:cubicBezTo>
                <a:close/>
                <a:moveTo>
                  <a:pt x="168461" y="1643730"/>
                </a:moveTo>
                <a:cubicBezTo>
                  <a:pt x="167256" y="1644097"/>
                  <a:pt x="165649" y="1645078"/>
                  <a:pt x="163105" y="1647161"/>
                </a:cubicBezTo>
                <a:cubicBezTo>
                  <a:pt x="163105" y="1650348"/>
                  <a:pt x="163105" y="1653780"/>
                  <a:pt x="163105" y="1656966"/>
                </a:cubicBezTo>
                <a:cubicBezTo>
                  <a:pt x="173014" y="1665301"/>
                  <a:pt x="169532" y="1656599"/>
                  <a:pt x="182924" y="1656966"/>
                </a:cubicBezTo>
                <a:cubicBezTo>
                  <a:pt x="182924" y="1653780"/>
                  <a:pt x="182924" y="1650348"/>
                  <a:pt x="182924" y="1647161"/>
                </a:cubicBezTo>
                <a:cubicBezTo>
                  <a:pt x="172880" y="1647406"/>
                  <a:pt x="172211" y="1642626"/>
                  <a:pt x="168461" y="1643730"/>
                </a:cubicBezTo>
                <a:close/>
                <a:moveTo>
                  <a:pt x="1653944" y="1642136"/>
                </a:moveTo>
                <a:cubicBezTo>
                  <a:pt x="1633322" y="1637356"/>
                  <a:pt x="1653007" y="1656966"/>
                  <a:pt x="1653944" y="1642136"/>
                </a:cubicBezTo>
                <a:close/>
                <a:moveTo>
                  <a:pt x="83695" y="1642136"/>
                </a:moveTo>
                <a:cubicBezTo>
                  <a:pt x="82356" y="1640788"/>
                  <a:pt x="76196" y="1644587"/>
                  <a:pt x="78740" y="1647161"/>
                </a:cubicBezTo>
                <a:cubicBezTo>
                  <a:pt x="80213" y="1648510"/>
                  <a:pt x="86239" y="1644710"/>
                  <a:pt x="83695" y="1642136"/>
                </a:cubicBezTo>
                <a:close/>
                <a:moveTo>
                  <a:pt x="250013" y="1639195"/>
                </a:moveTo>
                <a:cubicBezTo>
                  <a:pt x="248942" y="1638827"/>
                  <a:pt x="247737" y="1639317"/>
                  <a:pt x="247201" y="1642136"/>
                </a:cubicBezTo>
                <a:cubicBezTo>
                  <a:pt x="247201" y="1644955"/>
                  <a:pt x="251219" y="1647774"/>
                  <a:pt x="252156" y="1642136"/>
                </a:cubicBezTo>
                <a:cubicBezTo>
                  <a:pt x="252156" y="1640788"/>
                  <a:pt x="251219" y="1639562"/>
                  <a:pt x="250013" y="1639195"/>
                </a:cubicBezTo>
                <a:close/>
                <a:moveTo>
                  <a:pt x="1738443" y="1638214"/>
                </a:moveTo>
                <a:cubicBezTo>
                  <a:pt x="1736166" y="1637969"/>
                  <a:pt x="1733622" y="1639072"/>
                  <a:pt x="1732952" y="1642136"/>
                </a:cubicBezTo>
                <a:cubicBezTo>
                  <a:pt x="1734024" y="1648142"/>
                  <a:pt x="1738577" y="1645200"/>
                  <a:pt x="1743130" y="1642136"/>
                </a:cubicBezTo>
                <a:cubicBezTo>
                  <a:pt x="1742996" y="1639685"/>
                  <a:pt x="1740853" y="1638337"/>
                  <a:pt x="1738443" y="1638214"/>
                </a:cubicBezTo>
                <a:close/>
                <a:moveTo>
                  <a:pt x="1636268" y="1638214"/>
                </a:moveTo>
                <a:cubicBezTo>
                  <a:pt x="1635598" y="1637724"/>
                  <a:pt x="1634929" y="1638704"/>
                  <a:pt x="1634125" y="1642136"/>
                </a:cubicBezTo>
                <a:cubicBezTo>
                  <a:pt x="1629840" y="1661011"/>
                  <a:pt x="1636804" y="1667017"/>
                  <a:pt x="1639080" y="1656966"/>
                </a:cubicBezTo>
                <a:cubicBezTo>
                  <a:pt x="1639616" y="1654393"/>
                  <a:pt x="1638411" y="1639562"/>
                  <a:pt x="1636268" y="1638214"/>
                </a:cubicBezTo>
                <a:close/>
                <a:moveTo>
                  <a:pt x="2364748" y="1637356"/>
                </a:moveTo>
                <a:cubicBezTo>
                  <a:pt x="2365953" y="1637724"/>
                  <a:pt x="2367024" y="1639195"/>
                  <a:pt x="2367024" y="1640543"/>
                </a:cubicBezTo>
                <a:cubicBezTo>
                  <a:pt x="2366087" y="1646181"/>
                  <a:pt x="2361936" y="1643362"/>
                  <a:pt x="2361936" y="1640543"/>
                </a:cubicBezTo>
                <a:cubicBezTo>
                  <a:pt x="2362471" y="1637724"/>
                  <a:pt x="2363677" y="1636989"/>
                  <a:pt x="2364748" y="1637356"/>
                </a:cubicBezTo>
                <a:close/>
                <a:moveTo>
                  <a:pt x="2485804" y="1626080"/>
                </a:moveTo>
                <a:cubicBezTo>
                  <a:pt x="2488349" y="1628654"/>
                  <a:pt x="2482189" y="1632331"/>
                  <a:pt x="2480849" y="1630983"/>
                </a:cubicBezTo>
                <a:cubicBezTo>
                  <a:pt x="2478305" y="1628409"/>
                  <a:pt x="2484465" y="1624732"/>
                  <a:pt x="2485804" y="1626080"/>
                </a:cubicBezTo>
                <a:close/>
                <a:moveTo>
                  <a:pt x="2570169" y="1617501"/>
                </a:moveTo>
                <a:cubicBezTo>
                  <a:pt x="2568830" y="1624487"/>
                  <a:pt x="2559322" y="1623139"/>
                  <a:pt x="2555304" y="1627429"/>
                </a:cubicBezTo>
                <a:cubicBezTo>
                  <a:pt x="2547671" y="1641278"/>
                  <a:pt x="2540172" y="1655250"/>
                  <a:pt x="2530531" y="1666894"/>
                </a:cubicBezTo>
                <a:cubicBezTo>
                  <a:pt x="2526647" y="1656844"/>
                  <a:pt x="2528790" y="1669468"/>
                  <a:pt x="2525576" y="1671919"/>
                </a:cubicBezTo>
                <a:cubicBezTo>
                  <a:pt x="2521023" y="1675228"/>
                  <a:pt x="2514595" y="1673757"/>
                  <a:pt x="2510578" y="1676822"/>
                </a:cubicBezTo>
                <a:cubicBezTo>
                  <a:pt x="2502409" y="1683317"/>
                  <a:pt x="2489018" y="1689813"/>
                  <a:pt x="2490759" y="1701702"/>
                </a:cubicBezTo>
                <a:cubicBezTo>
                  <a:pt x="2502409" y="1701702"/>
                  <a:pt x="2513926" y="1701702"/>
                  <a:pt x="2525576" y="1701702"/>
                </a:cubicBezTo>
                <a:cubicBezTo>
                  <a:pt x="2525978" y="1685646"/>
                  <a:pt x="2547939" y="1691039"/>
                  <a:pt x="2540440" y="1666894"/>
                </a:cubicBezTo>
                <a:cubicBezTo>
                  <a:pt x="2552224" y="1664075"/>
                  <a:pt x="2564678" y="1651696"/>
                  <a:pt x="2565214" y="1642136"/>
                </a:cubicBezTo>
                <a:cubicBezTo>
                  <a:pt x="2565482" y="1636376"/>
                  <a:pt x="2583560" y="1617991"/>
                  <a:pt x="2570169" y="1617501"/>
                </a:cubicBezTo>
                <a:close/>
                <a:moveTo>
                  <a:pt x="1673629" y="1617501"/>
                </a:moveTo>
                <a:cubicBezTo>
                  <a:pt x="1672558" y="1621423"/>
                  <a:pt x="1669478" y="1623262"/>
                  <a:pt x="1663720" y="1622526"/>
                </a:cubicBezTo>
                <a:cubicBezTo>
                  <a:pt x="1664523" y="1629880"/>
                  <a:pt x="1661979" y="1640665"/>
                  <a:pt x="1668675" y="1642136"/>
                </a:cubicBezTo>
                <a:cubicBezTo>
                  <a:pt x="1668541" y="1634660"/>
                  <a:pt x="1687021" y="1622036"/>
                  <a:pt x="1673629" y="1617501"/>
                </a:cubicBezTo>
                <a:close/>
                <a:moveTo>
                  <a:pt x="1970914" y="1607573"/>
                </a:moveTo>
                <a:cubicBezTo>
                  <a:pt x="1970914" y="1612599"/>
                  <a:pt x="1970914" y="1617501"/>
                  <a:pt x="1970914" y="1622526"/>
                </a:cubicBezTo>
                <a:cubicBezTo>
                  <a:pt x="1978814" y="1623874"/>
                  <a:pt x="1979350" y="1617746"/>
                  <a:pt x="1985778" y="1617501"/>
                </a:cubicBezTo>
                <a:cubicBezTo>
                  <a:pt x="1985778" y="1614192"/>
                  <a:pt x="1985778" y="1610883"/>
                  <a:pt x="1985778" y="1607573"/>
                </a:cubicBezTo>
                <a:cubicBezTo>
                  <a:pt x="1980823" y="1607573"/>
                  <a:pt x="1975734" y="1607573"/>
                  <a:pt x="1970914" y="1607573"/>
                </a:cubicBezTo>
                <a:close/>
                <a:moveTo>
                  <a:pt x="1683539" y="1602671"/>
                </a:moveTo>
                <a:cubicBezTo>
                  <a:pt x="1687958" y="1617133"/>
                  <a:pt x="1687958" y="1617869"/>
                  <a:pt x="1683539" y="1632454"/>
                </a:cubicBezTo>
                <a:cubicBezTo>
                  <a:pt x="1686887" y="1632454"/>
                  <a:pt x="1690101" y="1632454"/>
                  <a:pt x="1693448" y="1632454"/>
                </a:cubicBezTo>
                <a:cubicBezTo>
                  <a:pt x="1696528" y="1632086"/>
                  <a:pt x="1699340" y="1631718"/>
                  <a:pt x="1698403" y="1627429"/>
                </a:cubicBezTo>
                <a:cubicBezTo>
                  <a:pt x="1683673" y="1624119"/>
                  <a:pt x="1703224" y="1616888"/>
                  <a:pt x="1698403" y="1607573"/>
                </a:cubicBezTo>
                <a:cubicBezTo>
                  <a:pt x="1692109" y="1607328"/>
                  <a:pt x="1691574" y="1601200"/>
                  <a:pt x="1683539" y="1602671"/>
                </a:cubicBezTo>
                <a:close/>
                <a:moveTo>
                  <a:pt x="1752771" y="1592743"/>
                </a:moveTo>
                <a:cubicBezTo>
                  <a:pt x="1751432" y="1591395"/>
                  <a:pt x="1745406" y="1595195"/>
                  <a:pt x="1748084" y="1597646"/>
                </a:cubicBezTo>
                <a:cubicBezTo>
                  <a:pt x="1749423" y="1599117"/>
                  <a:pt x="1755316" y="1595317"/>
                  <a:pt x="1752771" y="1592743"/>
                </a:cubicBezTo>
                <a:close/>
                <a:moveTo>
                  <a:pt x="2457415" y="1589312"/>
                </a:moveTo>
                <a:cubicBezTo>
                  <a:pt x="2456879" y="1589679"/>
                  <a:pt x="2456478" y="1590782"/>
                  <a:pt x="2456210" y="1592743"/>
                </a:cubicBezTo>
                <a:cubicBezTo>
                  <a:pt x="2455540" y="1597891"/>
                  <a:pt x="2459959" y="1605490"/>
                  <a:pt x="2461031" y="1597646"/>
                </a:cubicBezTo>
                <a:cubicBezTo>
                  <a:pt x="2461566" y="1593846"/>
                  <a:pt x="2459156" y="1588454"/>
                  <a:pt x="2457415" y="1589312"/>
                </a:cubicBezTo>
                <a:close/>
                <a:moveTo>
                  <a:pt x="1783973" y="1589312"/>
                </a:moveTo>
                <a:cubicBezTo>
                  <a:pt x="1783437" y="1589679"/>
                  <a:pt x="1782901" y="1590782"/>
                  <a:pt x="1782500" y="1592743"/>
                </a:cubicBezTo>
                <a:cubicBezTo>
                  <a:pt x="1781830" y="1597891"/>
                  <a:pt x="1786383" y="1605490"/>
                  <a:pt x="1787588" y="1597646"/>
                </a:cubicBezTo>
                <a:cubicBezTo>
                  <a:pt x="1788124" y="1593846"/>
                  <a:pt x="1785714" y="1588454"/>
                  <a:pt x="1783973" y="1589312"/>
                </a:cubicBezTo>
                <a:close/>
                <a:moveTo>
                  <a:pt x="73786" y="1582816"/>
                </a:moveTo>
                <a:cubicBezTo>
                  <a:pt x="73786" y="1586125"/>
                  <a:pt x="73786" y="1589434"/>
                  <a:pt x="73786" y="1592743"/>
                </a:cubicBezTo>
                <a:cubicBezTo>
                  <a:pt x="78740" y="1592743"/>
                  <a:pt x="79678" y="1596788"/>
                  <a:pt x="83695" y="1597646"/>
                </a:cubicBezTo>
                <a:cubicBezTo>
                  <a:pt x="83293" y="1589924"/>
                  <a:pt x="84365" y="1580487"/>
                  <a:pt x="73786" y="1582816"/>
                </a:cubicBezTo>
                <a:close/>
                <a:moveTo>
                  <a:pt x="1797498" y="1577791"/>
                </a:moveTo>
                <a:cubicBezTo>
                  <a:pt x="1797498" y="1581100"/>
                  <a:pt x="1797498" y="1584532"/>
                  <a:pt x="1797498" y="1587718"/>
                </a:cubicBezTo>
                <a:cubicBezTo>
                  <a:pt x="1800712" y="1587718"/>
                  <a:pt x="1804059" y="1587718"/>
                  <a:pt x="1807407" y="1587718"/>
                </a:cubicBezTo>
                <a:cubicBezTo>
                  <a:pt x="1807407" y="1584532"/>
                  <a:pt x="1807407" y="1581100"/>
                  <a:pt x="1807407" y="1577791"/>
                </a:cubicBezTo>
                <a:cubicBezTo>
                  <a:pt x="1804059" y="1577791"/>
                  <a:pt x="1800712" y="1577791"/>
                  <a:pt x="1797498" y="1577791"/>
                </a:cubicBezTo>
                <a:close/>
                <a:moveTo>
                  <a:pt x="1759735" y="1573501"/>
                </a:moveTo>
                <a:cubicBezTo>
                  <a:pt x="1757726" y="1573011"/>
                  <a:pt x="1755985" y="1575094"/>
                  <a:pt x="1757726" y="1582816"/>
                </a:cubicBezTo>
                <a:cubicBezTo>
                  <a:pt x="1766966" y="1582203"/>
                  <a:pt x="1762949" y="1574236"/>
                  <a:pt x="1759735" y="1573501"/>
                </a:cubicBezTo>
                <a:close/>
                <a:moveTo>
                  <a:pt x="93604" y="1567986"/>
                </a:moveTo>
                <a:cubicBezTo>
                  <a:pt x="92265" y="1566515"/>
                  <a:pt x="86105" y="1570314"/>
                  <a:pt x="88650" y="1572888"/>
                </a:cubicBezTo>
                <a:cubicBezTo>
                  <a:pt x="90123" y="1574236"/>
                  <a:pt x="96283" y="1570559"/>
                  <a:pt x="93604" y="1567986"/>
                </a:cubicBezTo>
                <a:close/>
                <a:moveTo>
                  <a:pt x="2378273" y="1564799"/>
                </a:moveTo>
                <a:cubicBezTo>
                  <a:pt x="2377737" y="1565044"/>
                  <a:pt x="2377336" y="1566025"/>
                  <a:pt x="2377068" y="1567986"/>
                </a:cubicBezTo>
                <a:cubicBezTo>
                  <a:pt x="2376398" y="1573133"/>
                  <a:pt x="2380683" y="1580732"/>
                  <a:pt x="2381889" y="1572888"/>
                </a:cubicBezTo>
                <a:cubicBezTo>
                  <a:pt x="2382424" y="1568966"/>
                  <a:pt x="2380014" y="1563818"/>
                  <a:pt x="2378273" y="1564799"/>
                </a:cubicBezTo>
                <a:close/>
                <a:moveTo>
                  <a:pt x="1757726" y="1562961"/>
                </a:moveTo>
                <a:cubicBezTo>
                  <a:pt x="1756387" y="1561612"/>
                  <a:pt x="1750227" y="1565412"/>
                  <a:pt x="1752771" y="1567986"/>
                </a:cubicBezTo>
                <a:cubicBezTo>
                  <a:pt x="1754244" y="1569334"/>
                  <a:pt x="1760270" y="1565534"/>
                  <a:pt x="1757726" y="1562961"/>
                </a:cubicBezTo>
                <a:close/>
                <a:moveTo>
                  <a:pt x="1743130" y="1562961"/>
                </a:moveTo>
                <a:cubicBezTo>
                  <a:pt x="1742058" y="1570314"/>
                  <a:pt x="1731078" y="1567495"/>
                  <a:pt x="1723177" y="1567986"/>
                </a:cubicBezTo>
                <a:cubicBezTo>
                  <a:pt x="1724918" y="1586248"/>
                  <a:pt x="1710857" y="1588699"/>
                  <a:pt x="1698403" y="1592743"/>
                </a:cubicBezTo>
                <a:cubicBezTo>
                  <a:pt x="1696930" y="1602426"/>
                  <a:pt x="1705099" y="1602548"/>
                  <a:pt x="1708313" y="1607573"/>
                </a:cubicBezTo>
                <a:cubicBezTo>
                  <a:pt x="1710991" y="1614805"/>
                  <a:pt x="1702554" y="1633189"/>
                  <a:pt x="1713267" y="1632454"/>
                </a:cubicBezTo>
                <a:cubicBezTo>
                  <a:pt x="1715142" y="1616153"/>
                  <a:pt x="1739514" y="1622404"/>
                  <a:pt x="1737907" y="1602671"/>
                </a:cubicBezTo>
                <a:cubicBezTo>
                  <a:pt x="1729069" y="1599607"/>
                  <a:pt x="1717552" y="1617133"/>
                  <a:pt x="1713267" y="1602671"/>
                </a:cubicBezTo>
                <a:cubicBezTo>
                  <a:pt x="1713937" y="1586738"/>
                  <a:pt x="1725052" y="1599117"/>
                  <a:pt x="1728132" y="1597646"/>
                </a:cubicBezTo>
                <a:cubicBezTo>
                  <a:pt x="1731613" y="1596053"/>
                  <a:pt x="1727060" y="1589434"/>
                  <a:pt x="1732952" y="1587718"/>
                </a:cubicBezTo>
                <a:cubicBezTo>
                  <a:pt x="1736032" y="1586983"/>
                  <a:pt x="1739916" y="1588454"/>
                  <a:pt x="1743130" y="1587718"/>
                </a:cubicBezTo>
                <a:cubicBezTo>
                  <a:pt x="1740050" y="1579016"/>
                  <a:pt x="1757592" y="1567128"/>
                  <a:pt x="1743130" y="1562961"/>
                </a:cubicBezTo>
                <a:close/>
                <a:moveTo>
                  <a:pt x="232337" y="1558058"/>
                </a:moveTo>
                <a:cubicBezTo>
                  <a:pt x="235015" y="1577668"/>
                  <a:pt x="214795" y="1552665"/>
                  <a:pt x="217473" y="1577791"/>
                </a:cubicBezTo>
                <a:cubicBezTo>
                  <a:pt x="230194" y="1577300"/>
                  <a:pt x="241175" y="1575094"/>
                  <a:pt x="247201" y="1567986"/>
                </a:cubicBezTo>
                <a:cubicBezTo>
                  <a:pt x="239434" y="1567495"/>
                  <a:pt x="243318" y="1555239"/>
                  <a:pt x="232337" y="1558058"/>
                </a:cubicBezTo>
                <a:close/>
                <a:moveTo>
                  <a:pt x="1765761" y="1554994"/>
                </a:moveTo>
                <a:cubicBezTo>
                  <a:pt x="1764556" y="1554626"/>
                  <a:pt x="1763216" y="1555239"/>
                  <a:pt x="1762681" y="1558058"/>
                </a:cubicBezTo>
                <a:cubicBezTo>
                  <a:pt x="1762681" y="1560754"/>
                  <a:pt x="1766698" y="1563696"/>
                  <a:pt x="1767635" y="1558058"/>
                </a:cubicBezTo>
                <a:cubicBezTo>
                  <a:pt x="1767635" y="1556587"/>
                  <a:pt x="1766832" y="1555362"/>
                  <a:pt x="1765761" y="1554994"/>
                </a:cubicBezTo>
                <a:close/>
                <a:moveTo>
                  <a:pt x="81151" y="1547885"/>
                </a:moveTo>
                <a:cubicBezTo>
                  <a:pt x="74321" y="1548498"/>
                  <a:pt x="69768" y="1551440"/>
                  <a:pt x="68831" y="1558058"/>
                </a:cubicBezTo>
                <a:cubicBezTo>
                  <a:pt x="74723" y="1564186"/>
                  <a:pt x="89453" y="1562225"/>
                  <a:pt x="88650" y="1548253"/>
                </a:cubicBezTo>
                <a:cubicBezTo>
                  <a:pt x="85838" y="1547885"/>
                  <a:pt x="83427" y="1547763"/>
                  <a:pt x="81151" y="1547885"/>
                </a:cubicBezTo>
                <a:close/>
                <a:moveTo>
                  <a:pt x="2573918" y="1542370"/>
                </a:moveTo>
                <a:cubicBezTo>
                  <a:pt x="2575659" y="1541389"/>
                  <a:pt x="2578069" y="1546537"/>
                  <a:pt x="2577534" y="1550459"/>
                </a:cubicBezTo>
                <a:cubicBezTo>
                  <a:pt x="2576462" y="1558303"/>
                  <a:pt x="2571909" y="1550704"/>
                  <a:pt x="2572579" y="1545557"/>
                </a:cubicBezTo>
                <a:cubicBezTo>
                  <a:pt x="2572847" y="1543596"/>
                  <a:pt x="2573383" y="1542615"/>
                  <a:pt x="2573918" y="1542370"/>
                </a:cubicBezTo>
                <a:close/>
                <a:moveTo>
                  <a:pt x="1812362" y="1533423"/>
                </a:moveTo>
                <a:cubicBezTo>
                  <a:pt x="1810889" y="1531952"/>
                  <a:pt x="1804729" y="1535752"/>
                  <a:pt x="1807407" y="1538325"/>
                </a:cubicBezTo>
                <a:cubicBezTo>
                  <a:pt x="1808746" y="1539674"/>
                  <a:pt x="1814906" y="1535997"/>
                  <a:pt x="1812362" y="1533423"/>
                </a:cubicBezTo>
                <a:close/>
                <a:moveTo>
                  <a:pt x="2557849" y="1530849"/>
                </a:moveTo>
                <a:cubicBezTo>
                  <a:pt x="2560393" y="1533423"/>
                  <a:pt x="2554233" y="1537100"/>
                  <a:pt x="2552894" y="1535752"/>
                </a:cubicBezTo>
                <a:cubicBezTo>
                  <a:pt x="2550350" y="1533178"/>
                  <a:pt x="2556510" y="1529378"/>
                  <a:pt x="2557849" y="1530849"/>
                </a:cubicBezTo>
                <a:close/>
                <a:moveTo>
                  <a:pt x="1867266" y="1529011"/>
                </a:moveTo>
                <a:cubicBezTo>
                  <a:pt x="1864989" y="1528888"/>
                  <a:pt x="1862579" y="1530236"/>
                  <a:pt x="1861909" y="1533423"/>
                </a:cubicBezTo>
                <a:cubicBezTo>
                  <a:pt x="1862981" y="1539428"/>
                  <a:pt x="1867534" y="1536487"/>
                  <a:pt x="1871819" y="1533423"/>
                </a:cubicBezTo>
                <a:cubicBezTo>
                  <a:pt x="1871819" y="1530849"/>
                  <a:pt x="1869542" y="1529133"/>
                  <a:pt x="1867266" y="1529011"/>
                </a:cubicBezTo>
                <a:close/>
                <a:moveTo>
                  <a:pt x="1842090" y="1528398"/>
                </a:moveTo>
                <a:cubicBezTo>
                  <a:pt x="1839278" y="1532687"/>
                  <a:pt x="1835797" y="1542860"/>
                  <a:pt x="1827226" y="1543350"/>
                </a:cubicBezTo>
                <a:cubicBezTo>
                  <a:pt x="1817852" y="1543841"/>
                  <a:pt x="1826289" y="1559039"/>
                  <a:pt x="1807407" y="1553033"/>
                </a:cubicBezTo>
                <a:cubicBezTo>
                  <a:pt x="1807809" y="1565779"/>
                  <a:pt x="1810219" y="1576688"/>
                  <a:pt x="1817317" y="1582816"/>
                </a:cubicBezTo>
                <a:cubicBezTo>
                  <a:pt x="1817986" y="1573624"/>
                  <a:pt x="1820531" y="1566270"/>
                  <a:pt x="1827226" y="1562961"/>
                </a:cubicBezTo>
                <a:cubicBezTo>
                  <a:pt x="1839546" y="1567863"/>
                  <a:pt x="1837939" y="1548988"/>
                  <a:pt x="1847045" y="1558058"/>
                </a:cubicBezTo>
                <a:cubicBezTo>
                  <a:pt x="1849322" y="1560387"/>
                  <a:pt x="1852937" y="1550091"/>
                  <a:pt x="1852000" y="1548253"/>
                </a:cubicBezTo>
                <a:cubicBezTo>
                  <a:pt x="1838609" y="1551807"/>
                  <a:pt x="1855482" y="1524843"/>
                  <a:pt x="1842090" y="1528398"/>
                </a:cubicBezTo>
                <a:close/>
                <a:moveTo>
                  <a:pt x="1792543" y="1528398"/>
                </a:moveTo>
                <a:cubicBezTo>
                  <a:pt x="1786249" y="1536732"/>
                  <a:pt x="1765627" y="1555852"/>
                  <a:pt x="1787588" y="1562961"/>
                </a:cubicBezTo>
                <a:cubicBezTo>
                  <a:pt x="1792677" y="1553646"/>
                  <a:pt x="1813299" y="1534648"/>
                  <a:pt x="1792543" y="1528398"/>
                </a:cubicBezTo>
                <a:close/>
                <a:moveTo>
                  <a:pt x="2081257" y="1519696"/>
                </a:moveTo>
                <a:cubicBezTo>
                  <a:pt x="2080453" y="1519941"/>
                  <a:pt x="2080052" y="1521044"/>
                  <a:pt x="2079784" y="1523495"/>
                </a:cubicBezTo>
                <a:cubicBezTo>
                  <a:pt x="2071749" y="1520921"/>
                  <a:pt x="2079650" y="1533545"/>
                  <a:pt x="2084739" y="1528398"/>
                </a:cubicBezTo>
                <a:cubicBezTo>
                  <a:pt x="2086881" y="1526314"/>
                  <a:pt x="2083399" y="1519083"/>
                  <a:pt x="2081257" y="1519696"/>
                </a:cubicBezTo>
                <a:close/>
                <a:moveTo>
                  <a:pt x="2050055" y="1518470"/>
                </a:moveTo>
                <a:cubicBezTo>
                  <a:pt x="2045636" y="1527295"/>
                  <a:pt x="2036262" y="1531094"/>
                  <a:pt x="2040146" y="1548253"/>
                </a:cubicBezTo>
                <a:cubicBezTo>
                  <a:pt x="2031442" y="1552788"/>
                  <a:pt x="2025683" y="1560142"/>
                  <a:pt x="2015372" y="1562961"/>
                </a:cubicBezTo>
                <a:cubicBezTo>
                  <a:pt x="2022871" y="1578403"/>
                  <a:pt x="2003990" y="1577791"/>
                  <a:pt x="2000508" y="1582816"/>
                </a:cubicBezTo>
                <a:cubicBezTo>
                  <a:pt x="1998098" y="1586125"/>
                  <a:pt x="2002383" y="1594092"/>
                  <a:pt x="2000508" y="1597646"/>
                </a:cubicBezTo>
                <a:cubicBezTo>
                  <a:pt x="1999437" y="1599607"/>
                  <a:pt x="1985644" y="1598626"/>
                  <a:pt x="1990732" y="1607573"/>
                </a:cubicBezTo>
                <a:cubicBezTo>
                  <a:pt x="2007605" y="1617011"/>
                  <a:pt x="2000910" y="1598259"/>
                  <a:pt x="2005597" y="1592743"/>
                </a:cubicBezTo>
                <a:cubicBezTo>
                  <a:pt x="2016979" y="1579384"/>
                  <a:pt x="2036262" y="1568844"/>
                  <a:pt x="2040146" y="1548253"/>
                </a:cubicBezTo>
                <a:cubicBezTo>
                  <a:pt x="2050055" y="1548253"/>
                  <a:pt x="2046440" y="1534771"/>
                  <a:pt x="2059965" y="1538325"/>
                </a:cubicBezTo>
                <a:cubicBezTo>
                  <a:pt x="2059295" y="1529133"/>
                  <a:pt x="2056751" y="1521779"/>
                  <a:pt x="2050055" y="1518470"/>
                </a:cubicBezTo>
                <a:close/>
                <a:moveTo>
                  <a:pt x="1817049" y="1513568"/>
                </a:moveTo>
                <a:cubicBezTo>
                  <a:pt x="1819727" y="1516141"/>
                  <a:pt x="1813433" y="1519941"/>
                  <a:pt x="1812094" y="1518470"/>
                </a:cubicBezTo>
                <a:cubicBezTo>
                  <a:pt x="1809550" y="1516019"/>
                  <a:pt x="1815710" y="1512219"/>
                  <a:pt x="1817049" y="1513568"/>
                </a:cubicBezTo>
                <a:close/>
                <a:moveTo>
                  <a:pt x="232337" y="1513568"/>
                </a:moveTo>
                <a:cubicBezTo>
                  <a:pt x="232337" y="1516877"/>
                  <a:pt x="232337" y="1520186"/>
                  <a:pt x="232337" y="1523495"/>
                </a:cubicBezTo>
                <a:cubicBezTo>
                  <a:pt x="235685" y="1523495"/>
                  <a:pt x="239033" y="1523495"/>
                  <a:pt x="242247" y="1523495"/>
                </a:cubicBezTo>
                <a:cubicBezTo>
                  <a:pt x="242247" y="1520186"/>
                  <a:pt x="242247" y="1516877"/>
                  <a:pt x="242247" y="1513568"/>
                </a:cubicBezTo>
                <a:cubicBezTo>
                  <a:pt x="239033" y="1513568"/>
                  <a:pt x="235685" y="1513568"/>
                  <a:pt x="232337" y="1513568"/>
                </a:cubicBezTo>
                <a:close/>
                <a:moveTo>
                  <a:pt x="2756306" y="1513323"/>
                </a:moveTo>
                <a:cubicBezTo>
                  <a:pt x="2769429" y="1511852"/>
                  <a:pt x="2751753" y="1541144"/>
                  <a:pt x="2771170" y="1533178"/>
                </a:cubicBezTo>
                <a:cubicBezTo>
                  <a:pt x="2768492" y="1537222"/>
                  <a:pt x="2765948" y="1541267"/>
                  <a:pt x="2766215" y="1548130"/>
                </a:cubicBezTo>
                <a:cubicBezTo>
                  <a:pt x="2761127" y="1544944"/>
                  <a:pt x="2760993" y="1536732"/>
                  <a:pt x="2751351" y="1538203"/>
                </a:cubicBezTo>
                <a:cubicBezTo>
                  <a:pt x="2749343" y="1526192"/>
                  <a:pt x="2760457" y="1527417"/>
                  <a:pt x="2756306" y="1513323"/>
                </a:cubicBezTo>
                <a:close/>
                <a:moveTo>
                  <a:pt x="1881594" y="1503640"/>
                </a:moveTo>
                <a:cubicBezTo>
                  <a:pt x="1880255" y="1502292"/>
                  <a:pt x="1874095" y="1506091"/>
                  <a:pt x="1876640" y="1508543"/>
                </a:cubicBezTo>
                <a:cubicBezTo>
                  <a:pt x="1877979" y="1510013"/>
                  <a:pt x="1884139" y="1506214"/>
                  <a:pt x="1881594" y="1503640"/>
                </a:cubicBezTo>
                <a:close/>
                <a:moveTo>
                  <a:pt x="1889495" y="1500453"/>
                </a:moveTo>
                <a:cubicBezTo>
                  <a:pt x="1888424" y="1500086"/>
                  <a:pt x="1887085" y="1500821"/>
                  <a:pt x="1886549" y="1503640"/>
                </a:cubicBezTo>
                <a:cubicBezTo>
                  <a:pt x="1886549" y="1506336"/>
                  <a:pt x="1890566" y="1509278"/>
                  <a:pt x="1891504" y="1503640"/>
                </a:cubicBezTo>
                <a:cubicBezTo>
                  <a:pt x="1891504" y="1502292"/>
                  <a:pt x="1890700" y="1500821"/>
                  <a:pt x="1889495" y="1500453"/>
                </a:cubicBezTo>
                <a:close/>
                <a:moveTo>
                  <a:pt x="34282" y="1498615"/>
                </a:moveTo>
                <a:cubicBezTo>
                  <a:pt x="32809" y="1510136"/>
                  <a:pt x="35085" y="1517735"/>
                  <a:pt x="39236" y="1523495"/>
                </a:cubicBezTo>
                <a:cubicBezTo>
                  <a:pt x="24774" y="1530481"/>
                  <a:pt x="22363" y="1552665"/>
                  <a:pt x="29327" y="1567986"/>
                </a:cubicBezTo>
                <a:cubicBezTo>
                  <a:pt x="43388" y="1572030"/>
                  <a:pt x="42316" y="1561000"/>
                  <a:pt x="54234" y="1562961"/>
                </a:cubicBezTo>
                <a:cubicBezTo>
                  <a:pt x="53833" y="1571663"/>
                  <a:pt x="55306" y="1578403"/>
                  <a:pt x="59189" y="1582816"/>
                </a:cubicBezTo>
                <a:cubicBezTo>
                  <a:pt x="50887" y="1582816"/>
                  <a:pt x="42584" y="1582816"/>
                  <a:pt x="34282" y="1582816"/>
                </a:cubicBezTo>
                <a:cubicBezTo>
                  <a:pt x="38433" y="1596788"/>
                  <a:pt x="27318" y="1595685"/>
                  <a:pt x="29327" y="1607573"/>
                </a:cubicBezTo>
                <a:cubicBezTo>
                  <a:pt x="47003" y="1615295"/>
                  <a:pt x="32407" y="1590782"/>
                  <a:pt x="44191" y="1592743"/>
                </a:cubicBezTo>
                <a:cubicBezTo>
                  <a:pt x="45128" y="1600097"/>
                  <a:pt x="55975" y="1597278"/>
                  <a:pt x="63876" y="1597646"/>
                </a:cubicBezTo>
                <a:cubicBezTo>
                  <a:pt x="59859" y="1583674"/>
                  <a:pt x="70839" y="1584899"/>
                  <a:pt x="68831" y="1572888"/>
                </a:cubicBezTo>
                <a:cubicBezTo>
                  <a:pt x="53297" y="1556710"/>
                  <a:pt x="66822" y="1542247"/>
                  <a:pt x="63876" y="1513568"/>
                </a:cubicBezTo>
                <a:cubicBezTo>
                  <a:pt x="59993" y="1512465"/>
                  <a:pt x="58386" y="1509401"/>
                  <a:pt x="59189" y="1503640"/>
                </a:cubicBezTo>
                <a:cubicBezTo>
                  <a:pt x="45128" y="1507685"/>
                  <a:pt x="46334" y="1496654"/>
                  <a:pt x="34282" y="1498615"/>
                </a:cubicBezTo>
                <a:close/>
                <a:moveTo>
                  <a:pt x="78740" y="1493712"/>
                </a:moveTo>
                <a:cubicBezTo>
                  <a:pt x="82088" y="1511852"/>
                  <a:pt x="68027" y="1512710"/>
                  <a:pt x="68831" y="1528398"/>
                </a:cubicBezTo>
                <a:cubicBezTo>
                  <a:pt x="74589" y="1532565"/>
                  <a:pt x="82222" y="1535016"/>
                  <a:pt x="93604" y="1533423"/>
                </a:cubicBezTo>
                <a:cubicBezTo>
                  <a:pt x="94274" y="1539428"/>
                  <a:pt x="95077" y="1545189"/>
                  <a:pt x="103648" y="1543350"/>
                </a:cubicBezTo>
                <a:cubicBezTo>
                  <a:pt x="107130" y="1529869"/>
                  <a:pt x="93738" y="1533300"/>
                  <a:pt x="93604" y="1523495"/>
                </a:cubicBezTo>
                <a:cubicBezTo>
                  <a:pt x="91194" y="1511116"/>
                  <a:pt x="93872" y="1493590"/>
                  <a:pt x="78740" y="1493712"/>
                </a:cubicBezTo>
                <a:close/>
                <a:moveTo>
                  <a:pt x="2476698" y="1493100"/>
                </a:moveTo>
                <a:cubicBezTo>
                  <a:pt x="2478573" y="1493222"/>
                  <a:pt x="2479778" y="1494080"/>
                  <a:pt x="2479912" y="1496531"/>
                </a:cubicBezTo>
                <a:cubicBezTo>
                  <a:pt x="2476564" y="1503150"/>
                  <a:pt x="2469199" y="1505724"/>
                  <a:pt x="2460093" y="1506459"/>
                </a:cubicBezTo>
                <a:cubicBezTo>
                  <a:pt x="2460361" y="1501311"/>
                  <a:pt x="2471208" y="1492977"/>
                  <a:pt x="2476698" y="1493100"/>
                </a:cubicBezTo>
                <a:close/>
                <a:moveTo>
                  <a:pt x="2084739" y="1488810"/>
                </a:moveTo>
                <a:cubicBezTo>
                  <a:pt x="2083399" y="1487462"/>
                  <a:pt x="2077239" y="1491139"/>
                  <a:pt x="2079784" y="1493712"/>
                </a:cubicBezTo>
                <a:cubicBezTo>
                  <a:pt x="2081123" y="1495061"/>
                  <a:pt x="2087283" y="1491384"/>
                  <a:pt x="2084739" y="1488810"/>
                </a:cubicBezTo>
                <a:close/>
                <a:moveTo>
                  <a:pt x="1845840" y="1487584"/>
                </a:moveTo>
                <a:cubicBezTo>
                  <a:pt x="1848384" y="1490158"/>
                  <a:pt x="1842224" y="1493835"/>
                  <a:pt x="1840885" y="1492487"/>
                </a:cubicBezTo>
                <a:cubicBezTo>
                  <a:pt x="1838341" y="1489913"/>
                  <a:pt x="1844501" y="1486236"/>
                  <a:pt x="1845840" y="1487584"/>
                </a:cubicBezTo>
                <a:close/>
                <a:moveTo>
                  <a:pt x="182388" y="1481579"/>
                </a:moveTo>
                <a:cubicBezTo>
                  <a:pt x="200064" y="1492119"/>
                  <a:pt x="183995" y="1500086"/>
                  <a:pt x="177433" y="1511362"/>
                </a:cubicBezTo>
                <a:cubicBezTo>
                  <a:pt x="163105" y="1504498"/>
                  <a:pt x="178772" y="1486849"/>
                  <a:pt x="182388" y="1481579"/>
                </a:cubicBezTo>
                <a:close/>
                <a:moveTo>
                  <a:pt x="2690421" y="1479985"/>
                </a:moveTo>
                <a:cubicBezTo>
                  <a:pt x="2689752" y="1480231"/>
                  <a:pt x="2689216" y="1481456"/>
                  <a:pt x="2689082" y="1483785"/>
                </a:cubicBezTo>
                <a:cubicBezTo>
                  <a:pt x="2680914" y="1481211"/>
                  <a:pt x="2688814" y="1493958"/>
                  <a:pt x="2694037" y="1488810"/>
                </a:cubicBezTo>
                <a:cubicBezTo>
                  <a:pt x="2696046" y="1486726"/>
                  <a:pt x="2692564" y="1479373"/>
                  <a:pt x="2690421" y="1479985"/>
                </a:cubicBezTo>
                <a:close/>
                <a:moveTo>
                  <a:pt x="1985778" y="1468955"/>
                </a:moveTo>
                <a:cubicBezTo>
                  <a:pt x="1984439" y="1467484"/>
                  <a:pt x="1978279" y="1471283"/>
                  <a:pt x="1980823" y="1473857"/>
                </a:cubicBezTo>
                <a:cubicBezTo>
                  <a:pt x="1982162" y="1475205"/>
                  <a:pt x="1988322" y="1471406"/>
                  <a:pt x="1985778" y="1468955"/>
                </a:cubicBezTo>
                <a:close/>
                <a:moveTo>
                  <a:pt x="2811478" y="1467484"/>
                </a:moveTo>
                <a:cubicBezTo>
                  <a:pt x="2814022" y="1470058"/>
                  <a:pt x="2807862" y="1473857"/>
                  <a:pt x="2806523" y="1472509"/>
                </a:cubicBezTo>
                <a:cubicBezTo>
                  <a:pt x="2803979" y="1469935"/>
                  <a:pt x="2810139" y="1466136"/>
                  <a:pt x="2811478" y="1467484"/>
                </a:cubicBezTo>
                <a:close/>
                <a:moveTo>
                  <a:pt x="2617841" y="1467484"/>
                </a:moveTo>
                <a:cubicBezTo>
                  <a:pt x="2635384" y="1464420"/>
                  <a:pt x="2618243" y="1489545"/>
                  <a:pt x="2612886" y="1482437"/>
                </a:cubicBezTo>
                <a:cubicBezTo>
                  <a:pt x="2613154" y="1482804"/>
                  <a:pt x="2617306" y="1473122"/>
                  <a:pt x="2617841" y="1472509"/>
                </a:cubicBezTo>
                <a:cubicBezTo>
                  <a:pt x="2618109" y="1472141"/>
                  <a:pt x="2617439" y="1467607"/>
                  <a:pt x="2617841" y="1467484"/>
                </a:cubicBezTo>
                <a:close/>
                <a:moveTo>
                  <a:pt x="226043" y="1467484"/>
                </a:moveTo>
                <a:cubicBezTo>
                  <a:pt x="228588" y="1470058"/>
                  <a:pt x="222428" y="1473857"/>
                  <a:pt x="221088" y="1472509"/>
                </a:cubicBezTo>
                <a:cubicBezTo>
                  <a:pt x="218544" y="1469935"/>
                  <a:pt x="224704" y="1466136"/>
                  <a:pt x="226043" y="1467484"/>
                </a:cubicBezTo>
                <a:close/>
                <a:moveTo>
                  <a:pt x="2475761" y="1467116"/>
                </a:moveTo>
                <a:cubicBezTo>
                  <a:pt x="2474288" y="1486604"/>
                  <a:pt x="2453933" y="1466258"/>
                  <a:pt x="2475761" y="1467116"/>
                </a:cubicBezTo>
                <a:close/>
                <a:moveTo>
                  <a:pt x="151053" y="1461724"/>
                </a:moveTo>
                <a:cubicBezTo>
                  <a:pt x="153597" y="1464297"/>
                  <a:pt x="147437" y="1468097"/>
                  <a:pt x="146098" y="1466749"/>
                </a:cubicBezTo>
                <a:cubicBezTo>
                  <a:pt x="143420" y="1464175"/>
                  <a:pt x="149713" y="1460375"/>
                  <a:pt x="151053" y="1461724"/>
                </a:cubicBezTo>
                <a:close/>
                <a:moveTo>
                  <a:pt x="2099469" y="1459027"/>
                </a:moveTo>
                <a:cubicBezTo>
                  <a:pt x="2097862" y="1465646"/>
                  <a:pt x="2092639" y="1468464"/>
                  <a:pt x="2094648" y="1478882"/>
                </a:cubicBezTo>
                <a:cubicBezTo>
                  <a:pt x="2090898" y="1479985"/>
                  <a:pt x="2084872" y="1479005"/>
                  <a:pt x="2084739" y="1483785"/>
                </a:cubicBezTo>
                <a:cubicBezTo>
                  <a:pt x="2091568" y="1483540"/>
                  <a:pt x="2095451" y="1486114"/>
                  <a:pt x="2099469" y="1488810"/>
                </a:cubicBezTo>
                <a:cubicBezTo>
                  <a:pt x="2100272" y="1481334"/>
                  <a:pt x="2097728" y="1470425"/>
                  <a:pt x="2104424" y="1468955"/>
                </a:cubicBezTo>
                <a:cubicBezTo>
                  <a:pt x="2106566" y="1476676"/>
                  <a:pt x="2121564" y="1464175"/>
                  <a:pt x="2124242" y="1473857"/>
                </a:cubicBezTo>
                <a:cubicBezTo>
                  <a:pt x="2122234" y="1452531"/>
                  <a:pt x="2107236" y="1467239"/>
                  <a:pt x="2099469" y="1459027"/>
                </a:cubicBezTo>
                <a:close/>
                <a:moveTo>
                  <a:pt x="2000508" y="1449100"/>
                </a:moveTo>
                <a:cubicBezTo>
                  <a:pt x="1989527" y="1446403"/>
                  <a:pt x="1993545" y="1458537"/>
                  <a:pt x="1985778" y="1459027"/>
                </a:cubicBezTo>
                <a:cubicBezTo>
                  <a:pt x="1987920" y="1463439"/>
                  <a:pt x="1990197" y="1467852"/>
                  <a:pt x="1995687" y="1468955"/>
                </a:cubicBezTo>
                <a:cubicBezTo>
                  <a:pt x="1995018" y="1460008"/>
                  <a:pt x="2001579" y="1458414"/>
                  <a:pt x="2000508" y="1449100"/>
                </a:cubicBezTo>
                <a:close/>
                <a:moveTo>
                  <a:pt x="2015372" y="1439172"/>
                </a:moveTo>
                <a:cubicBezTo>
                  <a:pt x="2015238" y="1443952"/>
                  <a:pt x="2009480" y="1442971"/>
                  <a:pt x="2005597" y="1444074"/>
                </a:cubicBezTo>
                <a:cubicBezTo>
                  <a:pt x="2009614" y="1461356"/>
                  <a:pt x="1998098" y="1463194"/>
                  <a:pt x="2000508" y="1478882"/>
                </a:cubicBezTo>
                <a:cubicBezTo>
                  <a:pt x="1998767" y="1478882"/>
                  <a:pt x="1997294" y="1478882"/>
                  <a:pt x="1995687" y="1478882"/>
                </a:cubicBezTo>
                <a:cubicBezTo>
                  <a:pt x="1996625" y="1484398"/>
                  <a:pt x="2000508" y="1481579"/>
                  <a:pt x="2000508" y="1478882"/>
                </a:cubicBezTo>
                <a:cubicBezTo>
                  <a:pt x="2003454" y="1475083"/>
                  <a:pt x="2007204" y="1472141"/>
                  <a:pt x="2010551" y="1468955"/>
                </a:cubicBezTo>
                <a:cubicBezTo>
                  <a:pt x="2015372" y="1464175"/>
                  <a:pt x="2025014" y="1461724"/>
                  <a:pt x="2025282" y="1454002"/>
                </a:cubicBezTo>
                <a:cubicBezTo>
                  <a:pt x="2018184" y="1452899"/>
                  <a:pt x="2023541" y="1439172"/>
                  <a:pt x="2015372" y="1439172"/>
                </a:cubicBezTo>
                <a:close/>
                <a:moveTo>
                  <a:pt x="1901413" y="1439172"/>
                </a:moveTo>
                <a:cubicBezTo>
                  <a:pt x="1900208" y="1446158"/>
                  <a:pt x="1893245" y="1447506"/>
                  <a:pt x="1891504" y="1454002"/>
                </a:cubicBezTo>
                <a:cubicBezTo>
                  <a:pt x="1900878" y="1456208"/>
                  <a:pt x="1903958" y="1464665"/>
                  <a:pt x="1916278" y="1463930"/>
                </a:cubicBezTo>
                <a:cubicBezTo>
                  <a:pt x="1914671" y="1452409"/>
                  <a:pt x="1911189" y="1442604"/>
                  <a:pt x="1901413" y="1439172"/>
                </a:cubicBezTo>
                <a:close/>
                <a:moveTo>
                  <a:pt x="1881193" y="1438314"/>
                </a:moveTo>
                <a:cubicBezTo>
                  <a:pt x="1879720" y="1438437"/>
                  <a:pt x="1877979" y="1440152"/>
                  <a:pt x="1876640" y="1444074"/>
                </a:cubicBezTo>
                <a:cubicBezTo>
                  <a:pt x="1876104" y="1444074"/>
                  <a:pt x="1875568" y="1444074"/>
                  <a:pt x="1875033" y="1444074"/>
                </a:cubicBezTo>
                <a:cubicBezTo>
                  <a:pt x="1872221" y="1444074"/>
                  <a:pt x="1869676" y="1444074"/>
                  <a:pt x="1866864" y="1444074"/>
                </a:cubicBezTo>
                <a:cubicBezTo>
                  <a:pt x="1861775" y="1450570"/>
                  <a:pt x="1861374" y="1455473"/>
                  <a:pt x="1865257" y="1461601"/>
                </a:cubicBezTo>
                <a:cubicBezTo>
                  <a:pt x="1865391" y="1461478"/>
                  <a:pt x="1865525" y="1461478"/>
                  <a:pt x="1865525" y="1461356"/>
                </a:cubicBezTo>
                <a:cubicBezTo>
                  <a:pt x="1871551" y="1461969"/>
                  <a:pt x="1877309" y="1462827"/>
                  <a:pt x="1875434" y="1471283"/>
                </a:cubicBezTo>
                <a:cubicBezTo>
                  <a:pt x="1870480" y="1471283"/>
                  <a:pt x="1865525" y="1471283"/>
                  <a:pt x="1860570" y="1471283"/>
                </a:cubicBezTo>
                <a:cubicBezTo>
                  <a:pt x="1860570" y="1467852"/>
                  <a:pt x="1862177" y="1466258"/>
                  <a:pt x="1863784" y="1464297"/>
                </a:cubicBezTo>
                <a:cubicBezTo>
                  <a:pt x="1840751" y="1464910"/>
                  <a:pt x="1829369" y="1477289"/>
                  <a:pt x="1827226" y="1498615"/>
                </a:cubicBezTo>
                <a:cubicBezTo>
                  <a:pt x="1815978" y="1499350"/>
                  <a:pt x="1796828" y="1517245"/>
                  <a:pt x="1812362" y="1528398"/>
                </a:cubicBezTo>
                <a:cubicBezTo>
                  <a:pt x="1812094" y="1519328"/>
                  <a:pt x="1836198" y="1524476"/>
                  <a:pt x="1842090" y="1518470"/>
                </a:cubicBezTo>
                <a:cubicBezTo>
                  <a:pt x="1846242" y="1514426"/>
                  <a:pt x="1841421" y="1511974"/>
                  <a:pt x="1847045" y="1508543"/>
                </a:cubicBezTo>
                <a:cubicBezTo>
                  <a:pt x="1852134" y="1505478"/>
                  <a:pt x="1862713" y="1507685"/>
                  <a:pt x="1866864" y="1503640"/>
                </a:cubicBezTo>
                <a:cubicBezTo>
                  <a:pt x="1869408" y="1501189"/>
                  <a:pt x="1865391" y="1492119"/>
                  <a:pt x="1871819" y="1493712"/>
                </a:cubicBezTo>
                <a:cubicBezTo>
                  <a:pt x="1884139" y="1494448"/>
                  <a:pt x="1887085" y="1485868"/>
                  <a:pt x="1896459" y="1483785"/>
                </a:cubicBezTo>
                <a:cubicBezTo>
                  <a:pt x="1897262" y="1471529"/>
                  <a:pt x="1888692" y="1468464"/>
                  <a:pt x="1886549" y="1459027"/>
                </a:cubicBezTo>
                <a:cubicBezTo>
                  <a:pt x="1889763" y="1451428"/>
                  <a:pt x="1885746" y="1437946"/>
                  <a:pt x="1881193" y="1438314"/>
                </a:cubicBezTo>
                <a:close/>
                <a:moveTo>
                  <a:pt x="2030236" y="1429244"/>
                </a:moveTo>
                <a:cubicBezTo>
                  <a:pt x="2029969" y="1432186"/>
                  <a:pt x="2029433" y="1435127"/>
                  <a:pt x="2025282" y="1434147"/>
                </a:cubicBezTo>
                <a:cubicBezTo>
                  <a:pt x="2025282" y="1437456"/>
                  <a:pt x="2025282" y="1440765"/>
                  <a:pt x="2025282" y="1444074"/>
                </a:cubicBezTo>
                <a:cubicBezTo>
                  <a:pt x="2037468" y="1451796"/>
                  <a:pt x="2039744" y="1427283"/>
                  <a:pt x="2030236" y="1429244"/>
                </a:cubicBezTo>
                <a:close/>
                <a:moveTo>
                  <a:pt x="2777330" y="1424097"/>
                </a:moveTo>
                <a:cubicBezTo>
                  <a:pt x="2781615" y="1440765"/>
                  <a:pt x="2770367" y="1446893"/>
                  <a:pt x="2767421" y="1458537"/>
                </a:cubicBezTo>
                <a:cubicBezTo>
                  <a:pt x="2766751" y="1461111"/>
                  <a:pt x="2768760" y="1466258"/>
                  <a:pt x="2767421" y="1468464"/>
                </a:cubicBezTo>
                <a:cubicBezTo>
                  <a:pt x="2765010" y="1472509"/>
                  <a:pt x="2750950" y="1478637"/>
                  <a:pt x="2757511" y="1498247"/>
                </a:cubicBezTo>
                <a:cubicBezTo>
                  <a:pt x="2720418" y="1510626"/>
                  <a:pt x="2715731" y="1555607"/>
                  <a:pt x="2673281" y="1562715"/>
                </a:cubicBezTo>
                <a:cubicBezTo>
                  <a:pt x="2675423" y="1553401"/>
                  <a:pt x="2683994" y="1550337"/>
                  <a:pt x="2683324" y="1537958"/>
                </a:cubicBezTo>
                <a:cubicBezTo>
                  <a:pt x="2692162" y="1538571"/>
                  <a:pt x="2693769" y="1531830"/>
                  <a:pt x="2703143" y="1533055"/>
                </a:cubicBezTo>
                <a:cubicBezTo>
                  <a:pt x="2708098" y="1523128"/>
                  <a:pt x="2711713" y="1511852"/>
                  <a:pt x="2722962" y="1508175"/>
                </a:cubicBezTo>
                <a:cubicBezTo>
                  <a:pt x="2720552" y="1492609"/>
                  <a:pt x="2729791" y="1488810"/>
                  <a:pt x="2732738" y="1478392"/>
                </a:cubicBezTo>
                <a:cubicBezTo>
                  <a:pt x="2739969" y="1472632"/>
                  <a:pt x="2745191" y="1472632"/>
                  <a:pt x="2752556" y="1478392"/>
                </a:cubicBezTo>
                <a:cubicBezTo>
                  <a:pt x="2751753" y="1465523"/>
                  <a:pt x="2754431" y="1466136"/>
                  <a:pt x="2757511" y="1453634"/>
                </a:cubicBezTo>
                <a:cubicBezTo>
                  <a:pt x="2757913" y="1452041"/>
                  <a:pt x="2763269" y="1423606"/>
                  <a:pt x="2777330" y="1424097"/>
                </a:cubicBezTo>
                <a:close/>
                <a:moveTo>
                  <a:pt x="1911323" y="1409389"/>
                </a:moveTo>
                <a:cubicBezTo>
                  <a:pt x="1907573" y="1410492"/>
                  <a:pt x="1901547" y="1409512"/>
                  <a:pt x="1901413" y="1414292"/>
                </a:cubicBezTo>
                <a:cubicBezTo>
                  <a:pt x="1905297" y="1413189"/>
                  <a:pt x="1911189" y="1414169"/>
                  <a:pt x="1911323" y="1409389"/>
                </a:cubicBezTo>
                <a:close/>
                <a:moveTo>
                  <a:pt x="2129197" y="1404609"/>
                </a:moveTo>
                <a:cubicBezTo>
                  <a:pt x="2110583" y="1404119"/>
                  <a:pt x="2102549" y="1414169"/>
                  <a:pt x="2099469" y="1429244"/>
                </a:cubicBezTo>
                <a:cubicBezTo>
                  <a:pt x="2108709" y="1428999"/>
                  <a:pt x="2109914" y="1433044"/>
                  <a:pt x="2104424" y="1439172"/>
                </a:cubicBezTo>
                <a:cubicBezTo>
                  <a:pt x="2107503" y="1446035"/>
                  <a:pt x="2123573" y="1439907"/>
                  <a:pt x="2124242" y="1449100"/>
                </a:cubicBezTo>
                <a:cubicBezTo>
                  <a:pt x="2125314" y="1452899"/>
                  <a:pt x="2124376" y="1458782"/>
                  <a:pt x="2129197" y="1459027"/>
                </a:cubicBezTo>
                <a:cubicBezTo>
                  <a:pt x="2132813" y="1443829"/>
                  <a:pt x="2124109" y="1440888"/>
                  <a:pt x="2124242" y="1429244"/>
                </a:cubicBezTo>
                <a:cubicBezTo>
                  <a:pt x="2140848" y="1424709"/>
                  <a:pt x="2126787" y="1420175"/>
                  <a:pt x="2129197" y="1404609"/>
                </a:cubicBezTo>
                <a:close/>
                <a:moveTo>
                  <a:pt x="1921232" y="1404609"/>
                </a:moveTo>
                <a:cubicBezTo>
                  <a:pt x="1919893" y="1403261"/>
                  <a:pt x="1913733" y="1406815"/>
                  <a:pt x="1916278" y="1409389"/>
                </a:cubicBezTo>
                <a:cubicBezTo>
                  <a:pt x="1917617" y="1410737"/>
                  <a:pt x="1923911" y="1407183"/>
                  <a:pt x="1921232" y="1404609"/>
                </a:cubicBezTo>
                <a:close/>
                <a:moveTo>
                  <a:pt x="191494" y="1398236"/>
                </a:moveTo>
                <a:cubicBezTo>
                  <a:pt x="194038" y="1400810"/>
                  <a:pt x="187878" y="1404609"/>
                  <a:pt x="186539" y="1403261"/>
                </a:cubicBezTo>
                <a:cubicBezTo>
                  <a:pt x="183995" y="1400687"/>
                  <a:pt x="190155" y="1396888"/>
                  <a:pt x="191494" y="1398236"/>
                </a:cubicBezTo>
                <a:close/>
                <a:moveTo>
                  <a:pt x="2459022" y="1391495"/>
                </a:moveTo>
                <a:cubicBezTo>
                  <a:pt x="2457951" y="1391127"/>
                  <a:pt x="2456745" y="1391863"/>
                  <a:pt x="2456210" y="1394682"/>
                </a:cubicBezTo>
                <a:cubicBezTo>
                  <a:pt x="2456210" y="1397500"/>
                  <a:pt x="2460093" y="1400319"/>
                  <a:pt x="2461031" y="1394682"/>
                </a:cubicBezTo>
                <a:cubicBezTo>
                  <a:pt x="2461031" y="1393333"/>
                  <a:pt x="2460093" y="1391863"/>
                  <a:pt x="2459022" y="1391495"/>
                </a:cubicBezTo>
                <a:close/>
                <a:moveTo>
                  <a:pt x="1931142" y="1389779"/>
                </a:moveTo>
                <a:cubicBezTo>
                  <a:pt x="1931142" y="1392966"/>
                  <a:pt x="1931142" y="1396275"/>
                  <a:pt x="1931142" y="1399707"/>
                </a:cubicBezTo>
                <a:cubicBezTo>
                  <a:pt x="1936096" y="1399584"/>
                  <a:pt x="1937168" y="1403629"/>
                  <a:pt x="1941051" y="1404609"/>
                </a:cubicBezTo>
                <a:cubicBezTo>
                  <a:pt x="1940649" y="1396888"/>
                  <a:pt x="1941721" y="1387450"/>
                  <a:pt x="1931142" y="1389779"/>
                </a:cubicBezTo>
                <a:close/>
                <a:moveTo>
                  <a:pt x="2116074" y="1386715"/>
                </a:moveTo>
                <a:cubicBezTo>
                  <a:pt x="2115538" y="1387083"/>
                  <a:pt x="2114869" y="1387941"/>
                  <a:pt x="2114333" y="1389779"/>
                </a:cubicBezTo>
                <a:cubicBezTo>
                  <a:pt x="2114333" y="1394682"/>
                  <a:pt x="2123037" y="1395907"/>
                  <a:pt x="2124242" y="1389779"/>
                </a:cubicBezTo>
                <a:cubicBezTo>
                  <a:pt x="2120091" y="1390147"/>
                  <a:pt x="2117949" y="1385857"/>
                  <a:pt x="2116074" y="1386715"/>
                </a:cubicBezTo>
                <a:close/>
                <a:moveTo>
                  <a:pt x="2084739" y="1384754"/>
                </a:moveTo>
                <a:cubicBezTo>
                  <a:pt x="2083399" y="1383406"/>
                  <a:pt x="2077239" y="1387205"/>
                  <a:pt x="2079784" y="1389779"/>
                </a:cubicBezTo>
                <a:cubicBezTo>
                  <a:pt x="2081123" y="1391127"/>
                  <a:pt x="2087283" y="1387328"/>
                  <a:pt x="2084739" y="1384754"/>
                </a:cubicBezTo>
                <a:close/>
                <a:moveTo>
                  <a:pt x="2106030" y="1381200"/>
                </a:moveTo>
                <a:cubicBezTo>
                  <a:pt x="2105361" y="1381445"/>
                  <a:pt x="2104557" y="1382425"/>
                  <a:pt x="2104424" y="1384754"/>
                </a:cubicBezTo>
                <a:cubicBezTo>
                  <a:pt x="2096389" y="1382180"/>
                  <a:pt x="2104290" y="1394804"/>
                  <a:pt x="2109378" y="1389779"/>
                </a:cubicBezTo>
                <a:cubicBezTo>
                  <a:pt x="2111387" y="1387695"/>
                  <a:pt x="2108173" y="1380587"/>
                  <a:pt x="2106030" y="1381200"/>
                </a:cubicBezTo>
                <a:close/>
                <a:moveTo>
                  <a:pt x="2347072" y="1379851"/>
                </a:moveTo>
                <a:cubicBezTo>
                  <a:pt x="2348277" y="1389166"/>
                  <a:pt x="2341715" y="1390760"/>
                  <a:pt x="2342385" y="1399707"/>
                </a:cubicBezTo>
                <a:cubicBezTo>
                  <a:pt x="2345599" y="1399707"/>
                  <a:pt x="2348946" y="1399707"/>
                  <a:pt x="2352294" y="1399707"/>
                </a:cubicBezTo>
                <a:cubicBezTo>
                  <a:pt x="2355240" y="1399339"/>
                  <a:pt x="2357918" y="1398971"/>
                  <a:pt x="2356981" y="1394682"/>
                </a:cubicBezTo>
                <a:cubicBezTo>
                  <a:pt x="2348812" y="1394559"/>
                  <a:pt x="2354303" y="1380954"/>
                  <a:pt x="2347072" y="1379851"/>
                </a:cubicBezTo>
                <a:close/>
                <a:moveTo>
                  <a:pt x="215464" y="1378013"/>
                </a:moveTo>
                <a:cubicBezTo>
                  <a:pt x="203278" y="1384631"/>
                  <a:pt x="224436" y="1392966"/>
                  <a:pt x="210509" y="1397868"/>
                </a:cubicBezTo>
                <a:cubicBezTo>
                  <a:pt x="207296" y="1397868"/>
                  <a:pt x="203948" y="1397868"/>
                  <a:pt x="200600" y="1397868"/>
                </a:cubicBezTo>
                <a:cubicBezTo>
                  <a:pt x="199261" y="1384877"/>
                  <a:pt x="202475" y="1376542"/>
                  <a:pt x="215464" y="1378013"/>
                </a:cubicBezTo>
                <a:close/>
                <a:moveTo>
                  <a:pt x="2799693" y="1375071"/>
                </a:moveTo>
                <a:cubicBezTo>
                  <a:pt x="2800631" y="1375439"/>
                  <a:pt x="2800765" y="1376910"/>
                  <a:pt x="2797417" y="1378381"/>
                </a:cubicBezTo>
                <a:cubicBezTo>
                  <a:pt x="2797149" y="1383283"/>
                  <a:pt x="2790721" y="1380954"/>
                  <a:pt x="2797417" y="1378013"/>
                </a:cubicBezTo>
                <a:cubicBezTo>
                  <a:pt x="2797417" y="1375684"/>
                  <a:pt x="2798890" y="1374704"/>
                  <a:pt x="2799693" y="1375071"/>
                </a:cubicBezTo>
                <a:close/>
                <a:moveTo>
                  <a:pt x="2024880" y="1375071"/>
                </a:moveTo>
                <a:cubicBezTo>
                  <a:pt x="2039878" y="1381200"/>
                  <a:pt x="2019524" y="1391985"/>
                  <a:pt x="2024880" y="1404609"/>
                </a:cubicBezTo>
                <a:cubicBezTo>
                  <a:pt x="2001579" y="1399462"/>
                  <a:pt x="2011623" y="1427651"/>
                  <a:pt x="1990331" y="1424464"/>
                </a:cubicBezTo>
                <a:cubicBezTo>
                  <a:pt x="1990465" y="1424464"/>
                  <a:pt x="1990197" y="1424342"/>
                  <a:pt x="1990331" y="1424219"/>
                </a:cubicBezTo>
                <a:cubicBezTo>
                  <a:pt x="2006668" y="1411105"/>
                  <a:pt x="1989929" y="1402035"/>
                  <a:pt x="2000106" y="1389902"/>
                </a:cubicBezTo>
                <a:cubicBezTo>
                  <a:pt x="2003588" y="1385734"/>
                  <a:pt x="2005463" y="1399829"/>
                  <a:pt x="2005061" y="1399707"/>
                </a:cubicBezTo>
                <a:cubicBezTo>
                  <a:pt x="2014033" y="1403261"/>
                  <a:pt x="2018854" y="1394191"/>
                  <a:pt x="2024880" y="1375071"/>
                </a:cubicBezTo>
                <a:close/>
                <a:moveTo>
                  <a:pt x="203010" y="1372253"/>
                </a:moveTo>
                <a:cubicBezTo>
                  <a:pt x="205555" y="1374826"/>
                  <a:pt x="199395" y="1378626"/>
                  <a:pt x="198056" y="1377278"/>
                </a:cubicBezTo>
                <a:cubicBezTo>
                  <a:pt x="195377" y="1374581"/>
                  <a:pt x="201671" y="1370904"/>
                  <a:pt x="203010" y="1372253"/>
                </a:cubicBezTo>
                <a:close/>
                <a:moveTo>
                  <a:pt x="2117145" y="1366737"/>
                </a:moveTo>
                <a:cubicBezTo>
                  <a:pt x="2116074" y="1366369"/>
                  <a:pt x="2114735" y="1367105"/>
                  <a:pt x="2114333" y="1369924"/>
                </a:cubicBezTo>
                <a:cubicBezTo>
                  <a:pt x="2114333" y="1372620"/>
                  <a:pt x="2118350" y="1375562"/>
                  <a:pt x="2119288" y="1369924"/>
                </a:cubicBezTo>
                <a:cubicBezTo>
                  <a:pt x="2119288" y="1368576"/>
                  <a:pt x="2118216" y="1367105"/>
                  <a:pt x="2117145" y="1366737"/>
                </a:cubicBezTo>
                <a:close/>
                <a:moveTo>
                  <a:pt x="2555304" y="1364899"/>
                </a:moveTo>
                <a:cubicBezTo>
                  <a:pt x="2538432" y="1364531"/>
                  <a:pt x="2536825" y="1379484"/>
                  <a:pt x="2530531" y="1389779"/>
                </a:cubicBezTo>
                <a:cubicBezTo>
                  <a:pt x="2528790" y="1389779"/>
                  <a:pt x="2527183" y="1389779"/>
                  <a:pt x="2525576" y="1389779"/>
                </a:cubicBezTo>
                <a:cubicBezTo>
                  <a:pt x="2524639" y="1395539"/>
                  <a:pt x="2516470" y="1393946"/>
                  <a:pt x="2510578" y="1394682"/>
                </a:cubicBezTo>
                <a:cubicBezTo>
                  <a:pt x="2516872" y="1412943"/>
                  <a:pt x="2493839" y="1418336"/>
                  <a:pt x="2485804" y="1429244"/>
                </a:cubicBezTo>
                <a:cubicBezTo>
                  <a:pt x="2482724" y="1433411"/>
                  <a:pt x="2483126" y="1439907"/>
                  <a:pt x="2480849" y="1444074"/>
                </a:cubicBezTo>
                <a:cubicBezTo>
                  <a:pt x="2479644" y="1446281"/>
                  <a:pt x="2474154" y="1448609"/>
                  <a:pt x="2475895" y="1454002"/>
                </a:cubicBezTo>
                <a:cubicBezTo>
                  <a:pt x="2471610" y="1458169"/>
                  <a:pt x="2461566" y="1458292"/>
                  <a:pt x="2456210" y="1463930"/>
                </a:cubicBezTo>
                <a:cubicBezTo>
                  <a:pt x="2454737" y="1465523"/>
                  <a:pt x="2457951" y="1472509"/>
                  <a:pt x="2456210" y="1473857"/>
                </a:cubicBezTo>
                <a:cubicBezTo>
                  <a:pt x="2449782" y="1479127"/>
                  <a:pt x="2439605" y="1489668"/>
                  <a:pt x="2451255" y="1503640"/>
                </a:cubicBezTo>
                <a:cubicBezTo>
                  <a:pt x="2455272" y="1504498"/>
                  <a:pt x="2456076" y="1508665"/>
                  <a:pt x="2461031" y="1508543"/>
                </a:cubicBezTo>
                <a:cubicBezTo>
                  <a:pt x="2465985" y="1523495"/>
                  <a:pt x="2450184" y="1517367"/>
                  <a:pt x="2441346" y="1518470"/>
                </a:cubicBezTo>
                <a:cubicBezTo>
                  <a:pt x="2445095" y="1535874"/>
                  <a:pt x="2428356" y="1540654"/>
                  <a:pt x="2421527" y="1533423"/>
                </a:cubicBezTo>
                <a:cubicBezTo>
                  <a:pt x="2426080" y="1559284"/>
                  <a:pt x="2397155" y="1551930"/>
                  <a:pt x="2401708" y="1577791"/>
                </a:cubicBezTo>
                <a:cubicBezTo>
                  <a:pt x="2384165" y="1576933"/>
                  <a:pt x="2374657" y="1598872"/>
                  <a:pt x="2362204" y="1587718"/>
                </a:cubicBezTo>
                <a:cubicBezTo>
                  <a:pt x="2366221" y="1601813"/>
                  <a:pt x="2354972" y="1600710"/>
                  <a:pt x="2356981" y="1612599"/>
                </a:cubicBezTo>
                <a:cubicBezTo>
                  <a:pt x="2337966" y="1611741"/>
                  <a:pt x="2346536" y="1638214"/>
                  <a:pt x="2327521" y="1637356"/>
                </a:cubicBezTo>
                <a:cubicBezTo>
                  <a:pt x="2328056" y="1646181"/>
                  <a:pt x="2321361" y="1647652"/>
                  <a:pt x="2322566" y="1656966"/>
                </a:cubicBezTo>
                <a:cubicBezTo>
                  <a:pt x="2326851" y="1660030"/>
                  <a:pt x="2331404" y="1662972"/>
                  <a:pt x="2332475" y="1656966"/>
                </a:cubicBezTo>
                <a:cubicBezTo>
                  <a:pt x="2336894" y="1654025"/>
                  <a:pt x="2341313" y="1651083"/>
                  <a:pt x="2342385" y="1656966"/>
                </a:cubicBezTo>
                <a:cubicBezTo>
                  <a:pt x="2344126" y="1665423"/>
                  <a:pt x="2338501" y="1666404"/>
                  <a:pt x="2332475" y="1666894"/>
                </a:cubicBezTo>
                <a:cubicBezTo>
                  <a:pt x="2333279" y="1672654"/>
                  <a:pt x="2331404" y="1675841"/>
                  <a:pt x="2327521" y="1676822"/>
                </a:cubicBezTo>
                <a:cubicBezTo>
                  <a:pt x="2316272" y="1663585"/>
                  <a:pt x="2305425" y="1678537"/>
                  <a:pt x="2316406" y="1686014"/>
                </a:cubicBezTo>
                <a:cubicBezTo>
                  <a:pt x="2317075" y="1683685"/>
                  <a:pt x="2320021" y="1681602"/>
                  <a:pt x="2320959" y="1686627"/>
                </a:cubicBezTo>
                <a:cubicBezTo>
                  <a:pt x="2319754" y="1686627"/>
                  <a:pt x="2318548" y="1686627"/>
                  <a:pt x="2317343" y="1686627"/>
                </a:cubicBezTo>
                <a:cubicBezTo>
                  <a:pt x="2317477" y="1686627"/>
                  <a:pt x="2317477" y="1686749"/>
                  <a:pt x="2317611" y="1686749"/>
                </a:cubicBezTo>
                <a:cubicBezTo>
                  <a:pt x="2317611" y="1691774"/>
                  <a:pt x="2317611" y="1696677"/>
                  <a:pt x="2317611" y="1701702"/>
                </a:cubicBezTo>
                <a:cubicBezTo>
                  <a:pt x="2303550" y="1702682"/>
                  <a:pt x="2303952" y="1717880"/>
                  <a:pt x="2292703" y="1721557"/>
                </a:cubicBezTo>
                <a:cubicBezTo>
                  <a:pt x="2296855" y="1739329"/>
                  <a:pt x="2281589" y="1745579"/>
                  <a:pt x="2292703" y="1756242"/>
                </a:cubicBezTo>
                <a:cubicBezTo>
                  <a:pt x="2284133" y="1760777"/>
                  <a:pt x="2281857" y="1771563"/>
                  <a:pt x="2282794" y="1785780"/>
                </a:cubicBezTo>
                <a:cubicBezTo>
                  <a:pt x="2298997" y="1782226"/>
                  <a:pt x="2302211" y="1765680"/>
                  <a:pt x="2302613" y="1746315"/>
                </a:cubicBezTo>
                <a:cubicBezTo>
                  <a:pt x="2327922" y="1755017"/>
                  <a:pt x="2309442" y="1720086"/>
                  <a:pt x="2327521" y="1721557"/>
                </a:cubicBezTo>
                <a:cubicBezTo>
                  <a:pt x="2326583" y="1732343"/>
                  <a:pt x="2331538" y="1737368"/>
                  <a:pt x="2342385" y="1736387"/>
                </a:cubicBezTo>
                <a:cubicBezTo>
                  <a:pt x="2342251" y="1717880"/>
                  <a:pt x="2355642" y="1711507"/>
                  <a:pt x="2356981" y="1696677"/>
                </a:cubicBezTo>
                <a:cubicBezTo>
                  <a:pt x="2357651" y="1689936"/>
                  <a:pt x="2343054" y="1682827"/>
                  <a:pt x="2356981" y="1676822"/>
                </a:cubicBezTo>
                <a:cubicBezTo>
                  <a:pt x="2362471" y="1678047"/>
                  <a:pt x="2360463" y="1686749"/>
                  <a:pt x="2367024" y="1686749"/>
                </a:cubicBezTo>
                <a:cubicBezTo>
                  <a:pt x="2373184" y="1674738"/>
                  <a:pt x="2379210" y="1662727"/>
                  <a:pt x="2381889" y="1647161"/>
                </a:cubicBezTo>
                <a:cubicBezTo>
                  <a:pt x="2378675" y="1642136"/>
                  <a:pt x="2370506" y="1642136"/>
                  <a:pt x="2371979" y="1632454"/>
                </a:cubicBezTo>
                <a:cubicBezTo>
                  <a:pt x="2377737" y="1636621"/>
                  <a:pt x="2385236" y="1638950"/>
                  <a:pt x="2396753" y="1637356"/>
                </a:cubicBezTo>
                <a:cubicBezTo>
                  <a:pt x="2399431" y="1630125"/>
                  <a:pt x="2390861" y="1611741"/>
                  <a:pt x="2401708" y="1612599"/>
                </a:cubicBezTo>
                <a:cubicBezTo>
                  <a:pt x="2408939" y="1636989"/>
                  <a:pt x="2400369" y="1665791"/>
                  <a:pt x="2396753" y="1701702"/>
                </a:cubicBezTo>
                <a:cubicBezTo>
                  <a:pt x="2384567" y="1705992"/>
                  <a:pt x="2375327" y="1713223"/>
                  <a:pt x="2377068" y="1731485"/>
                </a:cubicBezTo>
                <a:cubicBezTo>
                  <a:pt x="2375327" y="1731485"/>
                  <a:pt x="2373586" y="1731485"/>
                  <a:pt x="2371979" y="1731485"/>
                </a:cubicBezTo>
                <a:cubicBezTo>
                  <a:pt x="2370238" y="1741412"/>
                  <a:pt x="2372917" y="1746928"/>
                  <a:pt x="2381889" y="1746315"/>
                </a:cubicBezTo>
                <a:cubicBezTo>
                  <a:pt x="2383228" y="1738348"/>
                  <a:pt x="2377336" y="1737735"/>
                  <a:pt x="2377068" y="1731485"/>
                </a:cubicBezTo>
                <a:cubicBezTo>
                  <a:pt x="2382826" y="1732220"/>
                  <a:pt x="2385638" y="1730382"/>
                  <a:pt x="2386843" y="1726460"/>
                </a:cubicBezTo>
                <a:cubicBezTo>
                  <a:pt x="2390861" y="1727440"/>
                  <a:pt x="2391798" y="1731485"/>
                  <a:pt x="2396753" y="1731485"/>
                </a:cubicBezTo>
                <a:cubicBezTo>
                  <a:pt x="2408805" y="1715429"/>
                  <a:pt x="2403181" y="1681602"/>
                  <a:pt x="2421527" y="1671919"/>
                </a:cubicBezTo>
                <a:cubicBezTo>
                  <a:pt x="2426883" y="1673145"/>
                  <a:pt x="2424874" y="1681969"/>
                  <a:pt x="2431436" y="1681969"/>
                </a:cubicBezTo>
                <a:cubicBezTo>
                  <a:pt x="2435855" y="1665056"/>
                  <a:pt x="2452862" y="1660398"/>
                  <a:pt x="2451255" y="1637356"/>
                </a:cubicBezTo>
                <a:cubicBezTo>
                  <a:pt x="2440140" y="1626938"/>
                  <a:pt x="2430900" y="1645936"/>
                  <a:pt x="2421527" y="1652064"/>
                </a:cubicBezTo>
                <a:cubicBezTo>
                  <a:pt x="2417643" y="1635028"/>
                  <a:pt x="2426213" y="1630370"/>
                  <a:pt x="2436391" y="1627429"/>
                </a:cubicBezTo>
                <a:cubicBezTo>
                  <a:pt x="2432373" y="1613456"/>
                  <a:pt x="2443354" y="1614560"/>
                  <a:pt x="2441346" y="1602671"/>
                </a:cubicBezTo>
                <a:cubicBezTo>
                  <a:pt x="2434382" y="1603039"/>
                  <a:pt x="2427285" y="1603406"/>
                  <a:pt x="2426481" y="1597646"/>
                </a:cubicBezTo>
                <a:cubicBezTo>
                  <a:pt x="2442685" y="1598994"/>
                  <a:pt x="2437060" y="1578403"/>
                  <a:pt x="2451255" y="1577791"/>
                </a:cubicBezTo>
                <a:cubicBezTo>
                  <a:pt x="2455272" y="1576933"/>
                  <a:pt x="2456076" y="1572888"/>
                  <a:pt x="2461031" y="1572888"/>
                </a:cubicBezTo>
                <a:cubicBezTo>
                  <a:pt x="2468396" y="1575462"/>
                  <a:pt x="2473484" y="1580242"/>
                  <a:pt x="2480849" y="1582816"/>
                </a:cubicBezTo>
                <a:cubicBezTo>
                  <a:pt x="2476832" y="1563941"/>
                  <a:pt x="2495446" y="1567495"/>
                  <a:pt x="2495714" y="1553033"/>
                </a:cubicBezTo>
                <a:cubicBezTo>
                  <a:pt x="2483394" y="1553891"/>
                  <a:pt x="2480180" y="1545679"/>
                  <a:pt x="2475895" y="1538325"/>
                </a:cubicBezTo>
                <a:cubicBezTo>
                  <a:pt x="2491696" y="1534158"/>
                  <a:pt x="2494776" y="1542738"/>
                  <a:pt x="2500668" y="1548253"/>
                </a:cubicBezTo>
                <a:cubicBezTo>
                  <a:pt x="2497722" y="1539551"/>
                  <a:pt x="2515265" y="1527662"/>
                  <a:pt x="2500668" y="1523495"/>
                </a:cubicBezTo>
                <a:cubicBezTo>
                  <a:pt x="2499731" y="1529133"/>
                  <a:pt x="2495714" y="1526192"/>
                  <a:pt x="2495714" y="1523495"/>
                </a:cubicBezTo>
                <a:cubicBezTo>
                  <a:pt x="2505489" y="1520063"/>
                  <a:pt x="2494508" y="1495796"/>
                  <a:pt x="2505623" y="1493712"/>
                </a:cubicBezTo>
                <a:cubicBezTo>
                  <a:pt x="2517943" y="1494203"/>
                  <a:pt x="2521023" y="1503027"/>
                  <a:pt x="2530531" y="1493712"/>
                </a:cubicBezTo>
                <a:cubicBezTo>
                  <a:pt x="2533209" y="1482682"/>
                  <a:pt x="2521023" y="1486604"/>
                  <a:pt x="2520487" y="1478882"/>
                </a:cubicBezTo>
                <a:cubicBezTo>
                  <a:pt x="2519952" y="1469935"/>
                  <a:pt x="2526647" y="1468342"/>
                  <a:pt x="2525576" y="1459027"/>
                </a:cubicBezTo>
                <a:cubicBezTo>
                  <a:pt x="2540306" y="1457924"/>
                  <a:pt x="2520755" y="1438437"/>
                  <a:pt x="2525576" y="1459027"/>
                </a:cubicBezTo>
                <a:cubicBezTo>
                  <a:pt x="2516202" y="1468710"/>
                  <a:pt x="2507364" y="1460498"/>
                  <a:pt x="2495714" y="1459027"/>
                </a:cubicBezTo>
                <a:cubicBezTo>
                  <a:pt x="2494508" y="1467729"/>
                  <a:pt x="2487277" y="1470303"/>
                  <a:pt x="2475895" y="1468955"/>
                </a:cubicBezTo>
                <a:cubicBezTo>
                  <a:pt x="2475359" y="1462827"/>
                  <a:pt x="2483796" y="1462214"/>
                  <a:pt x="2485804" y="1459027"/>
                </a:cubicBezTo>
                <a:cubicBezTo>
                  <a:pt x="2489554" y="1452899"/>
                  <a:pt x="2486876" y="1445178"/>
                  <a:pt x="2490759" y="1439172"/>
                </a:cubicBezTo>
                <a:cubicBezTo>
                  <a:pt x="2499999" y="1425322"/>
                  <a:pt x="2529326" y="1417233"/>
                  <a:pt x="2530531" y="1389779"/>
                </a:cubicBezTo>
                <a:cubicBezTo>
                  <a:pt x="2547805" y="1390514"/>
                  <a:pt x="2546065" y="1372253"/>
                  <a:pt x="2555304" y="1364899"/>
                </a:cubicBezTo>
                <a:close/>
                <a:moveTo>
                  <a:pt x="2059965" y="1364899"/>
                </a:moveTo>
                <a:cubicBezTo>
                  <a:pt x="2059429" y="1380219"/>
                  <a:pt x="2062241" y="1392475"/>
                  <a:pt x="2069874" y="1399707"/>
                </a:cubicBezTo>
                <a:cubicBezTo>
                  <a:pt x="2065857" y="1386715"/>
                  <a:pt x="2084872" y="1372375"/>
                  <a:pt x="2069874" y="1364899"/>
                </a:cubicBezTo>
                <a:cubicBezTo>
                  <a:pt x="2068803" y="1370904"/>
                  <a:pt x="2064384" y="1367963"/>
                  <a:pt x="2059965" y="1364899"/>
                </a:cubicBezTo>
                <a:close/>
                <a:moveTo>
                  <a:pt x="2038941" y="1363796"/>
                </a:moveTo>
                <a:cubicBezTo>
                  <a:pt x="2041485" y="1366247"/>
                  <a:pt x="2035325" y="1370046"/>
                  <a:pt x="2033986" y="1368698"/>
                </a:cubicBezTo>
                <a:cubicBezTo>
                  <a:pt x="2031442" y="1366124"/>
                  <a:pt x="2037602" y="1362325"/>
                  <a:pt x="2038941" y="1363796"/>
                </a:cubicBezTo>
                <a:close/>
                <a:moveTo>
                  <a:pt x="2129197" y="1359996"/>
                </a:moveTo>
                <a:cubicBezTo>
                  <a:pt x="2129867" y="1369188"/>
                  <a:pt x="2132545" y="1376542"/>
                  <a:pt x="2139107" y="1379851"/>
                </a:cubicBezTo>
                <a:cubicBezTo>
                  <a:pt x="2138973" y="1372988"/>
                  <a:pt x="2141517" y="1368943"/>
                  <a:pt x="2144061" y="1364899"/>
                </a:cubicBezTo>
                <a:cubicBezTo>
                  <a:pt x="2137768" y="1364654"/>
                  <a:pt x="2137232" y="1358525"/>
                  <a:pt x="2129197" y="1359996"/>
                </a:cubicBezTo>
                <a:close/>
                <a:moveTo>
                  <a:pt x="2089693" y="1354971"/>
                </a:moveTo>
                <a:cubicBezTo>
                  <a:pt x="2081926" y="1362447"/>
                  <a:pt x="2086078" y="1375317"/>
                  <a:pt x="2094648" y="1379851"/>
                </a:cubicBezTo>
                <a:cubicBezTo>
                  <a:pt x="2091970" y="1372620"/>
                  <a:pt x="2100540" y="1354236"/>
                  <a:pt x="2089693" y="1354971"/>
                </a:cubicBezTo>
                <a:close/>
                <a:moveTo>
                  <a:pt x="2153971" y="1350069"/>
                </a:moveTo>
                <a:cubicBezTo>
                  <a:pt x="2152632" y="1348720"/>
                  <a:pt x="2146472" y="1352397"/>
                  <a:pt x="2149016" y="1354971"/>
                </a:cubicBezTo>
                <a:cubicBezTo>
                  <a:pt x="2150489" y="1356442"/>
                  <a:pt x="2156649" y="1352642"/>
                  <a:pt x="2153971" y="1350069"/>
                </a:cubicBezTo>
                <a:close/>
                <a:moveTo>
                  <a:pt x="2040146" y="1345044"/>
                </a:moveTo>
                <a:cubicBezTo>
                  <a:pt x="2006266" y="1347495"/>
                  <a:pt x="2004124" y="1381690"/>
                  <a:pt x="1985778" y="1399707"/>
                </a:cubicBezTo>
                <a:cubicBezTo>
                  <a:pt x="1988456" y="1389534"/>
                  <a:pt x="1976270" y="1387818"/>
                  <a:pt x="1975868" y="1394682"/>
                </a:cubicBezTo>
                <a:cubicBezTo>
                  <a:pt x="1978814" y="1394069"/>
                  <a:pt x="1981894" y="1401668"/>
                  <a:pt x="1980823" y="1404609"/>
                </a:cubicBezTo>
                <a:cubicBezTo>
                  <a:pt x="1980287" y="1405835"/>
                  <a:pt x="1971851" y="1403629"/>
                  <a:pt x="1970914" y="1404609"/>
                </a:cubicBezTo>
                <a:cubicBezTo>
                  <a:pt x="1960602" y="1414782"/>
                  <a:pt x="1984439" y="1421523"/>
                  <a:pt x="1980823" y="1434147"/>
                </a:cubicBezTo>
                <a:cubicBezTo>
                  <a:pt x="1973592" y="1438559"/>
                  <a:pt x="1965155" y="1441623"/>
                  <a:pt x="1965959" y="1454002"/>
                </a:cubicBezTo>
                <a:cubicBezTo>
                  <a:pt x="1970914" y="1454002"/>
                  <a:pt x="1975868" y="1454002"/>
                  <a:pt x="1980823" y="1454002"/>
                </a:cubicBezTo>
                <a:cubicBezTo>
                  <a:pt x="1979886" y="1445913"/>
                  <a:pt x="1985644" y="1437946"/>
                  <a:pt x="1990732" y="1434147"/>
                </a:cubicBezTo>
                <a:cubicBezTo>
                  <a:pt x="1993812" y="1431941"/>
                  <a:pt x="2002115" y="1435863"/>
                  <a:pt x="2005597" y="1434147"/>
                </a:cubicBezTo>
                <a:cubicBezTo>
                  <a:pt x="2008944" y="1432554"/>
                  <a:pt x="2010551" y="1426670"/>
                  <a:pt x="2015372" y="1424219"/>
                </a:cubicBezTo>
                <a:cubicBezTo>
                  <a:pt x="2024612" y="1419684"/>
                  <a:pt x="2032111" y="1419684"/>
                  <a:pt x="2040146" y="1419317"/>
                </a:cubicBezTo>
                <a:cubicBezTo>
                  <a:pt x="2036664" y="1408409"/>
                  <a:pt x="2048315" y="1401055"/>
                  <a:pt x="2050055" y="1389779"/>
                </a:cubicBezTo>
                <a:cubicBezTo>
                  <a:pt x="2051528" y="1379974"/>
                  <a:pt x="2045368" y="1374091"/>
                  <a:pt x="2045101" y="1364899"/>
                </a:cubicBezTo>
                <a:cubicBezTo>
                  <a:pt x="2044967" y="1360977"/>
                  <a:pt x="2055412" y="1351294"/>
                  <a:pt x="2045101" y="1350069"/>
                </a:cubicBezTo>
                <a:cubicBezTo>
                  <a:pt x="2041351" y="1362202"/>
                  <a:pt x="2030236" y="1351049"/>
                  <a:pt x="2040146" y="1345044"/>
                </a:cubicBezTo>
                <a:close/>
                <a:moveTo>
                  <a:pt x="2722158" y="1343450"/>
                </a:moveTo>
                <a:cubicBezTo>
                  <a:pt x="2724703" y="1346024"/>
                  <a:pt x="2718543" y="1349823"/>
                  <a:pt x="2717204" y="1348475"/>
                </a:cubicBezTo>
                <a:cubicBezTo>
                  <a:pt x="2714659" y="1345901"/>
                  <a:pt x="2720819" y="1342102"/>
                  <a:pt x="2722158" y="1343450"/>
                </a:cubicBezTo>
                <a:close/>
                <a:moveTo>
                  <a:pt x="2812817" y="1343328"/>
                </a:moveTo>
                <a:cubicBezTo>
                  <a:pt x="2812683" y="1348108"/>
                  <a:pt x="2806925" y="1347127"/>
                  <a:pt x="2803175" y="1348230"/>
                </a:cubicBezTo>
                <a:cubicBezTo>
                  <a:pt x="2803309" y="1343450"/>
                  <a:pt x="2809067" y="1344431"/>
                  <a:pt x="2812817" y="1343328"/>
                </a:cubicBezTo>
                <a:close/>
                <a:moveTo>
                  <a:pt x="2139508" y="1335974"/>
                </a:moveTo>
                <a:cubicBezTo>
                  <a:pt x="2137232" y="1335851"/>
                  <a:pt x="2134821" y="1336954"/>
                  <a:pt x="2134152" y="1340141"/>
                </a:cubicBezTo>
                <a:cubicBezTo>
                  <a:pt x="2139776" y="1339651"/>
                  <a:pt x="2141919" y="1347372"/>
                  <a:pt x="2144061" y="1340141"/>
                </a:cubicBezTo>
                <a:cubicBezTo>
                  <a:pt x="2144061" y="1337690"/>
                  <a:pt x="2141919" y="1336096"/>
                  <a:pt x="2139508" y="1335974"/>
                </a:cubicBezTo>
                <a:close/>
                <a:moveTo>
                  <a:pt x="237560" y="1334993"/>
                </a:moveTo>
                <a:cubicBezTo>
                  <a:pt x="240104" y="1337567"/>
                  <a:pt x="233944" y="1341367"/>
                  <a:pt x="232605" y="1339896"/>
                </a:cubicBezTo>
                <a:cubicBezTo>
                  <a:pt x="229927" y="1337322"/>
                  <a:pt x="236087" y="1333645"/>
                  <a:pt x="237560" y="1334993"/>
                </a:cubicBezTo>
                <a:close/>
                <a:moveTo>
                  <a:pt x="2555304" y="1330213"/>
                </a:moveTo>
                <a:cubicBezTo>
                  <a:pt x="2558250" y="1339038"/>
                  <a:pt x="2540842" y="1350804"/>
                  <a:pt x="2555304" y="1354971"/>
                </a:cubicBezTo>
                <a:cubicBezTo>
                  <a:pt x="2558117" y="1352030"/>
                  <a:pt x="2566821" y="1331439"/>
                  <a:pt x="2555304" y="1330213"/>
                </a:cubicBezTo>
                <a:close/>
                <a:moveTo>
                  <a:pt x="2233381" y="1330213"/>
                </a:moveTo>
                <a:cubicBezTo>
                  <a:pt x="2232041" y="1328865"/>
                  <a:pt x="2225881" y="1332665"/>
                  <a:pt x="2228426" y="1335116"/>
                </a:cubicBezTo>
                <a:cubicBezTo>
                  <a:pt x="2229765" y="1336587"/>
                  <a:pt x="2235925" y="1332787"/>
                  <a:pt x="2233381" y="1330213"/>
                </a:cubicBezTo>
                <a:close/>
                <a:moveTo>
                  <a:pt x="2114333" y="1330213"/>
                </a:moveTo>
                <a:cubicBezTo>
                  <a:pt x="2115136" y="1335974"/>
                  <a:pt x="2113530" y="1344308"/>
                  <a:pt x="2119288" y="1345044"/>
                </a:cubicBezTo>
                <a:cubicBezTo>
                  <a:pt x="2119556" y="1342102"/>
                  <a:pt x="2120091" y="1339161"/>
                  <a:pt x="2124242" y="1340141"/>
                </a:cubicBezTo>
                <a:cubicBezTo>
                  <a:pt x="2123707" y="1334135"/>
                  <a:pt x="2122769" y="1328375"/>
                  <a:pt x="2114333" y="1330213"/>
                </a:cubicBezTo>
                <a:close/>
                <a:moveTo>
                  <a:pt x="2059965" y="1330213"/>
                </a:moveTo>
                <a:cubicBezTo>
                  <a:pt x="2058760" y="1335606"/>
                  <a:pt x="2050055" y="1333645"/>
                  <a:pt x="2050055" y="1340141"/>
                </a:cubicBezTo>
                <a:cubicBezTo>
                  <a:pt x="2055814" y="1340876"/>
                  <a:pt x="2054207" y="1349211"/>
                  <a:pt x="2055010" y="1354971"/>
                </a:cubicBezTo>
                <a:cubicBezTo>
                  <a:pt x="2063045" y="1353623"/>
                  <a:pt x="2063580" y="1359629"/>
                  <a:pt x="2069874" y="1359996"/>
                </a:cubicBezTo>
                <a:cubicBezTo>
                  <a:pt x="2078579" y="1349823"/>
                  <a:pt x="2066259" y="1350191"/>
                  <a:pt x="2074829" y="1340141"/>
                </a:cubicBezTo>
                <a:cubicBezTo>
                  <a:pt x="2078177" y="1340141"/>
                  <a:pt x="2081525" y="1340141"/>
                  <a:pt x="2084739" y="1340141"/>
                </a:cubicBezTo>
                <a:cubicBezTo>
                  <a:pt x="2084739" y="1336832"/>
                  <a:pt x="2084739" y="1333523"/>
                  <a:pt x="2084739" y="1330213"/>
                </a:cubicBezTo>
                <a:cubicBezTo>
                  <a:pt x="2076436" y="1328375"/>
                  <a:pt x="2075365" y="1334135"/>
                  <a:pt x="2074829" y="1340141"/>
                </a:cubicBezTo>
                <a:cubicBezTo>
                  <a:pt x="2063848" y="1342837"/>
                  <a:pt x="2067732" y="1330704"/>
                  <a:pt x="2059965" y="1330213"/>
                </a:cubicBezTo>
                <a:close/>
                <a:moveTo>
                  <a:pt x="2231238" y="1317099"/>
                </a:moveTo>
                <a:cubicBezTo>
                  <a:pt x="2230167" y="1316731"/>
                  <a:pt x="2228961" y="1317467"/>
                  <a:pt x="2228426" y="1320286"/>
                </a:cubicBezTo>
                <a:cubicBezTo>
                  <a:pt x="2228426" y="1323105"/>
                  <a:pt x="2232443" y="1325924"/>
                  <a:pt x="2233381" y="1320286"/>
                </a:cubicBezTo>
                <a:cubicBezTo>
                  <a:pt x="2233381" y="1318938"/>
                  <a:pt x="2232309" y="1317467"/>
                  <a:pt x="2231238" y="1317099"/>
                </a:cubicBezTo>
                <a:close/>
                <a:moveTo>
                  <a:pt x="2565214" y="1315383"/>
                </a:moveTo>
                <a:cubicBezTo>
                  <a:pt x="2563875" y="1313913"/>
                  <a:pt x="2557715" y="1317712"/>
                  <a:pt x="2560259" y="1320286"/>
                </a:cubicBezTo>
                <a:cubicBezTo>
                  <a:pt x="2561598" y="1321634"/>
                  <a:pt x="2567758" y="1317957"/>
                  <a:pt x="2565214" y="1315383"/>
                </a:cubicBezTo>
                <a:close/>
                <a:moveTo>
                  <a:pt x="2347072" y="1315383"/>
                </a:moveTo>
                <a:cubicBezTo>
                  <a:pt x="2345733" y="1313913"/>
                  <a:pt x="2339840" y="1317712"/>
                  <a:pt x="2342385" y="1320286"/>
                </a:cubicBezTo>
                <a:cubicBezTo>
                  <a:pt x="2343724" y="1321634"/>
                  <a:pt x="2349616" y="1317957"/>
                  <a:pt x="2347072" y="1315383"/>
                </a:cubicBezTo>
                <a:close/>
                <a:moveTo>
                  <a:pt x="2736621" y="1314770"/>
                </a:moveTo>
                <a:cubicBezTo>
                  <a:pt x="2739165" y="1317344"/>
                  <a:pt x="2733005" y="1321021"/>
                  <a:pt x="2731666" y="1319673"/>
                </a:cubicBezTo>
                <a:cubicBezTo>
                  <a:pt x="2729122" y="1317099"/>
                  <a:pt x="2735282" y="1313422"/>
                  <a:pt x="2736621" y="1314770"/>
                </a:cubicBezTo>
                <a:close/>
                <a:moveTo>
                  <a:pt x="246264" y="1314770"/>
                </a:moveTo>
                <a:cubicBezTo>
                  <a:pt x="248808" y="1317344"/>
                  <a:pt x="242648" y="1321021"/>
                  <a:pt x="241309" y="1319673"/>
                </a:cubicBezTo>
                <a:cubicBezTo>
                  <a:pt x="238765" y="1317099"/>
                  <a:pt x="244925" y="1313422"/>
                  <a:pt x="246264" y="1314770"/>
                </a:cubicBezTo>
                <a:close/>
                <a:moveTo>
                  <a:pt x="2776928" y="1309010"/>
                </a:moveTo>
                <a:cubicBezTo>
                  <a:pt x="2779473" y="1311584"/>
                  <a:pt x="2773313" y="1315261"/>
                  <a:pt x="2771974" y="1313913"/>
                </a:cubicBezTo>
                <a:cubicBezTo>
                  <a:pt x="2769429" y="1311339"/>
                  <a:pt x="2775589" y="1307662"/>
                  <a:pt x="2776928" y="1309010"/>
                </a:cubicBezTo>
                <a:close/>
                <a:moveTo>
                  <a:pt x="185736" y="1308765"/>
                </a:moveTo>
                <a:cubicBezTo>
                  <a:pt x="191494" y="1308030"/>
                  <a:pt x="194440" y="1309868"/>
                  <a:pt x="195645" y="1313790"/>
                </a:cubicBezTo>
                <a:cubicBezTo>
                  <a:pt x="197922" y="1321389"/>
                  <a:pt x="191628" y="1320531"/>
                  <a:pt x="190690" y="1323718"/>
                </a:cubicBezTo>
                <a:cubicBezTo>
                  <a:pt x="188146" y="1332420"/>
                  <a:pt x="192967" y="1340141"/>
                  <a:pt x="180781" y="1338548"/>
                </a:cubicBezTo>
                <a:cubicBezTo>
                  <a:pt x="177165" y="1323350"/>
                  <a:pt x="189351" y="1323963"/>
                  <a:pt x="185736" y="1308765"/>
                </a:cubicBezTo>
                <a:close/>
                <a:moveTo>
                  <a:pt x="2451255" y="1300676"/>
                </a:moveTo>
                <a:cubicBezTo>
                  <a:pt x="2448175" y="1300676"/>
                  <a:pt x="2447238" y="1301656"/>
                  <a:pt x="2446702" y="1303372"/>
                </a:cubicBezTo>
                <a:cubicBezTo>
                  <a:pt x="2456745" y="1305701"/>
                  <a:pt x="2456611" y="1316364"/>
                  <a:pt x="2445497" y="1317712"/>
                </a:cubicBezTo>
                <a:cubicBezTo>
                  <a:pt x="2445497" y="1313667"/>
                  <a:pt x="2445497" y="1309500"/>
                  <a:pt x="2445497" y="1305456"/>
                </a:cubicBezTo>
                <a:cubicBezTo>
                  <a:pt x="2433445" y="1303495"/>
                  <a:pt x="2441881" y="1316119"/>
                  <a:pt x="2441346" y="1320286"/>
                </a:cubicBezTo>
                <a:cubicBezTo>
                  <a:pt x="2441346" y="1320408"/>
                  <a:pt x="2436659" y="1321634"/>
                  <a:pt x="2436391" y="1325188"/>
                </a:cubicBezTo>
                <a:cubicBezTo>
                  <a:pt x="2435989" y="1333277"/>
                  <a:pt x="2434114" y="1361344"/>
                  <a:pt x="2446300" y="1364899"/>
                </a:cubicBezTo>
                <a:cubicBezTo>
                  <a:pt x="2439739" y="1349456"/>
                  <a:pt x="2454067" y="1352152"/>
                  <a:pt x="2461031" y="1345044"/>
                </a:cubicBezTo>
                <a:cubicBezTo>
                  <a:pt x="2462637" y="1343573"/>
                  <a:pt x="2459424" y="1336587"/>
                  <a:pt x="2461031" y="1335116"/>
                </a:cubicBezTo>
                <a:cubicBezTo>
                  <a:pt x="2461968" y="1334381"/>
                  <a:pt x="2470672" y="1330949"/>
                  <a:pt x="2470940" y="1330213"/>
                </a:cubicBezTo>
                <a:cubicBezTo>
                  <a:pt x="2473886" y="1323350"/>
                  <a:pt x="2466789" y="1310481"/>
                  <a:pt x="2475895" y="1310358"/>
                </a:cubicBezTo>
                <a:cubicBezTo>
                  <a:pt x="2478573" y="1317957"/>
                  <a:pt x="2481117" y="1310726"/>
                  <a:pt x="2480849" y="1305456"/>
                </a:cubicBezTo>
                <a:cubicBezTo>
                  <a:pt x="2478707" y="1299328"/>
                  <a:pt x="2474556" y="1305701"/>
                  <a:pt x="2465985" y="1305456"/>
                </a:cubicBezTo>
                <a:cubicBezTo>
                  <a:pt x="2465851" y="1305456"/>
                  <a:pt x="2465182" y="1299818"/>
                  <a:pt x="2461031" y="1300676"/>
                </a:cubicBezTo>
                <a:cubicBezTo>
                  <a:pt x="2459959" y="1300798"/>
                  <a:pt x="2460897" y="1305578"/>
                  <a:pt x="2456210" y="1305456"/>
                </a:cubicBezTo>
                <a:cubicBezTo>
                  <a:pt x="2456879" y="1305456"/>
                  <a:pt x="2454603" y="1300676"/>
                  <a:pt x="2451255" y="1300676"/>
                </a:cubicBezTo>
                <a:close/>
                <a:moveTo>
                  <a:pt x="2318950" y="1292341"/>
                </a:moveTo>
                <a:cubicBezTo>
                  <a:pt x="2318415" y="1292587"/>
                  <a:pt x="2317879" y="1293690"/>
                  <a:pt x="2317611" y="1295651"/>
                </a:cubicBezTo>
                <a:cubicBezTo>
                  <a:pt x="2316808" y="1300798"/>
                  <a:pt x="2321361" y="1308520"/>
                  <a:pt x="2322566" y="1300676"/>
                </a:cubicBezTo>
                <a:cubicBezTo>
                  <a:pt x="2323101" y="1296754"/>
                  <a:pt x="2320691" y="1291361"/>
                  <a:pt x="2318950" y="1292341"/>
                </a:cubicBezTo>
                <a:close/>
                <a:moveTo>
                  <a:pt x="2475895" y="1290503"/>
                </a:moveTo>
                <a:cubicBezTo>
                  <a:pt x="2474556" y="1289155"/>
                  <a:pt x="2468396" y="1293077"/>
                  <a:pt x="2470940" y="1295651"/>
                </a:cubicBezTo>
                <a:cubicBezTo>
                  <a:pt x="2472279" y="1296999"/>
                  <a:pt x="2478439" y="1293077"/>
                  <a:pt x="2475895" y="1290503"/>
                </a:cubicBezTo>
                <a:close/>
                <a:moveTo>
                  <a:pt x="2287749" y="1290503"/>
                </a:moveTo>
                <a:cubicBezTo>
                  <a:pt x="2286410" y="1289155"/>
                  <a:pt x="2280250" y="1293077"/>
                  <a:pt x="2282794" y="1295651"/>
                </a:cubicBezTo>
                <a:cubicBezTo>
                  <a:pt x="2284133" y="1296999"/>
                  <a:pt x="2290427" y="1293077"/>
                  <a:pt x="2287749" y="1290503"/>
                </a:cubicBezTo>
                <a:close/>
                <a:moveTo>
                  <a:pt x="2238335" y="1290503"/>
                </a:moveTo>
                <a:cubicBezTo>
                  <a:pt x="2232577" y="1296263"/>
                  <a:pt x="2242353" y="1309133"/>
                  <a:pt x="2248111" y="1305456"/>
                </a:cubicBezTo>
                <a:cubicBezTo>
                  <a:pt x="2248111" y="1303740"/>
                  <a:pt x="2248111" y="1302269"/>
                  <a:pt x="2248111" y="1300676"/>
                </a:cubicBezTo>
                <a:cubicBezTo>
                  <a:pt x="2267662" y="1299205"/>
                  <a:pt x="2247173" y="1278860"/>
                  <a:pt x="2248111" y="1300676"/>
                </a:cubicBezTo>
                <a:cubicBezTo>
                  <a:pt x="2245299" y="1301901"/>
                  <a:pt x="2241683" y="1287316"/>
                  <a:pt x="2238335" y="1290503"/>
                </a:cubicBezTo>
                <a:close/>
                <a:moveTo>
                  <a:pt x="2228426" y="1290503"/>
                </a:moveTo>
                <a:cubicBezTo>
                  <a:pt x="2227087" y="1289155"/>
                  <a:pt x="2220927" y="1293077"/>
                  <a:pt x="2223471" y="1295651"/>
                </a:cubicBezTo>
                <a:cubicBezTo>
                  <a:pt x="2224944" y="1296999"/>
                  <a:pt x="2230970" y="1293077"/>
                  <a:pt x="2228426" y="1290503"/>
                </a:cubicBezTo>
                <a:close/>
                <a:moveTo>
                  <a:pt x="2188788" y="1290503"/>
                </a:moveTo>
                <a:cubicBezTo>
                  <a:pt x="2183565" y="1319305"/>
                  <a:pt x="2210214" y="1292587"/>
                  <a:pt x="2188788" y="1290503"/>
                </a:cubicBezTo>
                <a:close/>
                <a:moveTo>
                  <a:pt x="279742" y="1287561"/>
                </a:moveTo>
                <a:cubicBezTo>
                  <a:pt x="278671" y="1287194"/>
                  <a:pt x="277465" y="1287684"/>
                  <a:pt x="277064" y="1290503"/>
                </a:cubicBezTo>
                <a:cubicBezTo>
                  <a:pt x="276930" y="1293322"/>
                  <a:pt x="281081" y="1296141"/>
                  <a:pt x="282018" y="1290503"/>
                </a:cubicBezTo>
                <a:cubicBezTo>
                  <a:pt x="282018" y="1289155"/>
                  <a:pt x="280947" y="1287929"/>
                  <a:pt x="279742" y="1287561"/>
                </a:cubicBezTo>
                <a:close/>
                <a:moveTo>
                  <a:pt x="2208607" y="1285723"/>
                </a:moveTo>
                <a:cubicBezTo>
                  <a:pt x="2204723" y="1315751"/>
                  <a:pt x="2231372" y="1289032"/>
                  <a:pt x="2208607" y="1285723"/>
                </a:cubicBezTo>
                <a:close/>
                <a:moveTo>
                  <a:pt x="831592" y="1285723"/>
                </a:moveTo>
                <a:cubicBezTo>
                  <a:pt x="830253" y="1284375"/>
                  <a:pt x="824093" y="1287929"/>
                  <a:pt x="826638" y="1290503"/>
                </a:cubicBezTo>
                <a:cubicBezTo>
                  <a:pt x="828111" y="1291851"/>
                  <a:pt x="834271" y="1288297"/>
                  <a:pt x="831592" y="1285723"/>
                </a:cubicBezTo>
                <a:close/>
                <a:moveTo>
                  <a:pt x="2446300" y="1275795"/>
                </a:moveTo>
                <a:cubicBezTo>
                  <a:pt x="2446434" y="1275795"/>
                  <a:pt x="2446300" y="1280575"/>
                  <a:pt x="2446300" y="1280575"/>
                </a:cubicBezTo>
                <a:cubicBezTo>
                  <a:pt x="2443890" y="1280821"/>
                  <a:pt x="2427820" y="1282169"/>
                  <a:pt x="2431436" y="1285723"/>
                </a:cubicBezTo>
                <a:cubicBezTo>
                  <a:pt x="2437730" y="1292096"/>
                  <a:pt x="2464378" y="1278247"/>
                  <a:pt x="2446300" y="1275795"/>
                </a:cubicBezTo>
                <a:close/>
                <a:moveTo>
                  <a:pt x="2347072" y="1275795"/>
                </a:moveTo>
                <a:cubicBezTo>
                  <a:pt x="2347339" y="1282659"/>
                  <a:pt x="2344929" y="1286581"/>
                  <a:pt x="2342385" y="1290503"/>
                </a:cubicBezTo>
                <a:cubicBezTo>
                  <a:pt x="2347339" y="1290503"/>
                  <a:pt x="2352160" y="1290503"/>
                  <a:pt x="2356981" y="1290503"/>
                </a:cubicBezTo>
                <a:cubicBezTo>
                  <a:pt x="2356579" y="1282782"/>
                  <a:pt x="2357651" y="1273467"/>
                  <a:pt x="2347072" y="1275795"/>
                </a:cubicBezTo>
                <a:close/>
                <a:moveTo>
                  <a:pt x="2760725" y="1268319"/>
                </a:moveTo>
                <a:cubicBezTo>
                  <a:pt x="2765144" y="1268564"/>
                  <a:pt x="2781347" y="1276531"/>
                  <a:pt x="2795408" y="1283149"/>
                </a:cubicBezTo>
                <a:cubicBezTo>
                  <a:pt x="2799559" y="1301656"/>
                  <a:pt x="2771036" y="1270403"/>
                  <a:pt x="2760725" y="1283149"/>
                </a:cubicBezTo>
                <a:cubicBezTo>
                  <a:pt x="2760457" y="1283517"/>
                  <a:pt x="2760859" y="1288174"/>
                  <a:pt x="2760725" y="1288174"/>
                </a:cubicBezTo>
                <a:cubicBezTo>
                  <a:pt x="2750012" y="1289032"/>
                  <a:pt x="2746263" y="1277144"/>
                  <a:pt x="2740772" y="1293077"/>
                </a:cubicBezTo>
                <a:cubicBezTo>
                  <a:pt x="2735416" y="1291851"/>
                  <a:pt x="2737424" y="1283272"/>
                  <a:pt x="2730863" y="1283149"/>
                </a:cubicBezTo>
                <a:cubicBezTo>
                  <a:pt x="2733139" y="1279105"/>
                  <a:pt x="2735282" y="1273712"/>
                  <a:pt x="2740772" y="1273222"/>
                </a:cubicBezTo>
                <a:cubicBezTo>
                  <a:pt x="2745727" y="1272731"/>
                  <a:pt x="2751217" y="1278124"/>
                  <a:pt x="2750682" y="1278247"/>
                </a:cubicBezTo>
                <a:cubicBezTo>
                  <a:pt x="2753494" y="1277756"/>
                  <a:pt x="2761261" y="1268319"/>
                  <a:pt x="2760725" y="1268319"/>
                </a:cubicBezTo>
                <a:close/>
                <a:moveTo>
                  <a:pt x="2429293" y="1267706"/>
                </a:moveTo>
                <a:cubicBezTo>
                  <a:pt x="2428088" y="1267339"/>
                  <a:pt x="2427017" y="1268074"/>
                  <a:pt x="2426481" y="1270893"/>
                </a:cubicBezTo>
                <a:cubicBezTo>
                  <a:pt x="2426481" y="1273589"/>
                  <a:pt x="2430499" y="1276531"/>
                  <a:pt x="2431436" y="1270893"/>
                </a:cubicBezTo>
                <a:cubicBezTo>
                  <a:pt x="2431436" y="1269545"/>
                  <a:pt x="2430365" y="1268074"/>
                  <a:pt x="2429293" y="1267706"/>
                </a:cubicBezTo>
                <a:close/>
                <a:moveTo>
                  <a:pt x="2460763" y="1264887"/>
                </a:moveTo>
                <a:cubicBezTo>
                  <a:pt x="2459691" y="1264887"/>
                  <a:pt x="2458084" y="1266481"/>
                  <a:pt x="2456210" y="1270893"/>
                </a:cubicBezTo>
                <a:cubicBezTo>
                  <a:pt x="2455005" y="1273834"/>
                  <a:pt x="2458084" y="1281066"/>
                  <a:pt x="2461031" y="1280575"/>
                </a:cubicBezTo>
                <a:cubicBezTo>
                  <a:pt x="2464378" y="1280085"/>
                  <a:pt x="2464244" y="1265132"/>
                  <a:pt x="2460763" y="1264887"/>
                </a:cubicBezTo>
                <a:close/>
                <a:moveTo>
                  <a:pt x="2689082" y="1260965"/>
                </a:moveTo>
                <a:cubicBezTo>
                  <a:pt x="2687609" y="1259617"/>
                  <a:pt x="2681449" y="1263171"/>
                  <a:pt x="2684128" y="1265745"/>
                </a:cubicBezTo>
                <a:cubicBezTo>
                  <a:pt x="2685467" y="1267093"/>
                  <a:pt x="2691627" y="1263539"/>
                  <a:pt x="2689082" y="1260965"/>
                </a:cubicBezTo>
                <a:close/>
                <a:moveTo>
                  <a:pt x="316701" y="1260965"/>
                </a:moveTo>
                <a:cubicBezTo>
                  <a:pt x="315362" y="1259617"/>
                  <a:pt x="309202" y="1263171"/>
                  <a:pt x="311747" y="1265745"/>
                </a:cubicBezTo>
                <a:cubicBezTo>
                  <a:pt x="313086" y="1267093"/>
                  <a:pt x="319246" y="1263539"/>
                  <a:pt x="316701" y="1260965"/>
                </a:cubicBezTo>
                <a:close/>
                <a:moveTo>
                  <a:pt x="111549" y="1252876"/>
                </a:moveTo>
                <a:cubicBezTo>
                  <a:pt x="110343" y="1252508"/>
                  <a:pt x="109004" y="1253121"/>
                  <a:pt x="108603" y="1255940"/>
                </a:cubicBezTo>
                <a:cubicBezTo>
                  <a:pt x="108603" y="1258759"/>
                  <a:pt x="112620" y="1261578"/>
                  <a:pt x="113557" y="1255940"/>
                </a:cubicBezTo>
                <a:cubicBezTo>
                  <a:pt x="113557" y="1254592"/>
                  <a:pt x="112620" y="1253121"/>
                  <a:pt x="111549" y="1252876"/>
                </a:cubicBezTo>
                <a:close/>
                <a:moveTo>
                  <a:pt x="98559" y="1251038"/>
                </a:moveTo>
                <a:cubicBezTo>
                  <a:pt x="94810" y="1252141"/>
                  <a:pt x="88784" y="1251160"/>
                  <a:pt x="88650" y="1255940"/>
                </a:cubicBezTo>
                <a:cubicBezTo>
                  <a:pt x="92533" y="1254837"/>
                  <a:pt x="98559" y="1255818"/>
                  <a:pt x="98559" y="1251038"/>
                </a:cubicBezTo>
                <a:close/>
                <a:moveTo>
                  <a:pt x="162569" y="1236575"/>
                </a:moveTo>
                <a:cubicBezTo>
                  <a:pt x="164846" y="1236698"/>
                  <a:pt x="166854" y="1238414"/>
                  <a:pt x="166854" y="1240865"/>
                </a:cubicBezTo>
                <a:cubicBezTo>
                  <a:pt x="162435" y="1243929"/>
                  <a:pt x="158016" y="1246871"/>
                  <a:pt x="156945" y="1240865"/>
                </a:cubicBezTo>
                <a:cubicBezTo>
                  <a:pt x="157614" y="1237801"/>
                  <a:pt x="160159" y="1236330"/>
                  <a:pt x="162569" y="1236575"/>
                </a:cubicBezTo>
                <a:close/>
                <a:moveTo>
                  <a:pt x="2705286" y="1233021"/>
                </a:moveTo>
                <a:cubicBezTo>
                  <a:pt x="2704750" y="1233266"/>
                  <a:pt x="2704214" y="1234247"/>
                  <a:pt x="2703946" y="1236208"/>
                </a:cubicBezTo>
                <a:cubicBezTo>
                  <a:pt x="2703143" y="1241355"/>
                  <a:pt x="2707696" y="1248954"/>
                  <a:pt x="2708901" y="1241110"/>
                </a:cubicBezTo>
                <a:cubicBezTo>
                  <a:pt x="2709437" y="1237188"/>
                  <a:pt x="2707026" y="1232040"/>
                  <a:pt x="2705286" y="1233021"/>
                </a:cubicBezTo>
                <a:close/>
                <a:moveTo>
                  <a:pt x="860785" y="1229957"/>
                </a:moveTo>
                <a:cubicBezTo>
                  <a:pt x="848331" y="1229712"/>
                  <a:pt x="839895" y="1246013"/>
                  <a:pt x="851545" y="1251038"/>
                </a:cubicBezTo>
                <a:cubicBezTo>
                  <a:pt x="852616" y="1245645"/>
                  <a:pt x="859714" y="1239149"/>
                  <a:pt x="861455" y="1246013"/>
                </a:cubicBezTo>
                <a:cubicBezTo>
                  <a:pt x="865606" y="1266726"/>
                  <a:pt x="847930" y="1265623"/>
                  <a:pt x="841636" y="1275795"/>
                </a:cubicBezTo>
                <a:cubicBezTo>
                  <a:pt x="855295" y="1289522"/>
                  <a:pt x="862392" y="1271383"/>
                  <a:pt x="876319" y="1270893"/>
                </a:cubicBezTo>
                <a:cubicBezTo>
                  <a:pt x="882345" y="1248341"/>
                  <a:pt x="862660" y="1251405"/>
                  <a:pt x="866409" y="1231183"/>
                </a:cubicBezTo>
                <a:cubicBezTo>
                  <a:pt x="864401" y="1230325"/>
                  <a:pt x="862660" y="1230079"/>
                  <a:pt x="860785" y="1229957"/>
                </a:cubicBezTo>
                <a:close/>
                <a:moveTo>
                  <a:pt x="184129" y="1222848"/>
                </a:moveTo>
                <a:cubicBezTo>
                  <a:pt x="183593" y="1223216"/>
                  <a:pt x="183191" y="1224319"/>
                  <a:pt x="182924" y="1226280"/>
                </a:cubicBezTo>
                <a:cubicBezTo>
                  <a:pt x="182254" y="1231428"/>
                  <a:pt x="186807" y="1239027"/>
                  <a:pt x="187878" y="1231183"/>
                </a:cubicBezTo>
                <a:cubicBezTo>
                  <a:pt x="188548" y="1227260"/>
                  <a:pt x="185870" y="1221868"/>
                  <a:pt x="184129" y="1222848"/>
                </a:cubicBezTo>
                <a:close/>
                <a:moveTo>
                  <a:pt x="870561" y="1210714"/>
                </a:moveTo>
                <a:cubicBezTo>
                  <a:pt x="868418" y="1211450"/>
                  <a:pt x="866945" y="1213166"/>
                  <a:pt x="866409" y="1216352"/>
                </a:cubicBezTo>
                <a:cubicBezTo>
                  <a:pt x="876051" y="1214759"/>
                  <a:pt x="876051" y="1222971"/>
                  <a:pt x="881006" y="1226280"/>
                </a:cubicBezTo>
                <a:cubicBezTo>
                  <a:pt x="887032" y="1215985"/>
                  <a:pt x="876854" y="1208631"/>
                  <a:pt x="870561" y="1210714"/>
                </a:cubicBezTo>
                <a:close/>
                <a:moveTo>
                  <a:pt x="214527" y="1208018"/>
                </a:moveTo>
                <a:cubicBezTo>
                  <a:pt x="215598" y="1208386"/>
                  <a:pt x="216669" y="1209734"/>
                  <a:pt x="216669" y="1211205"/>
                </a:cubicBezTo>
                <a:cubicBezTo>
                  <a:pt x="215732" y="1216720"/>
                  <a:pt x="211715" y="1213901"/>
                  <a:pt x="211715" y="1211205"/>
                </a:cubicBezTo>
                <a:cubicBezTo>
                  <a:pt x="212250" y="1208386"/>
                  <a:pt x="213322" y="1207650"/>
                  <a:pt x="214527" y="1208018"/>
                </a:cubicBezTo>
                <a:close/>
                <a:moveTo>
                  <a:pt x="356205" y="1201400"/>
                </a:moveTo>
                <a:cubicBezTo>
                  <a:pt x="354866" y="1200052"/>
                  <a:pt x="348706" y="1203851"/>
                  <a:pt x="351251" y="1206425"/>
                </a:cubicBezTo>
                <a:cubicBezTo>
                  <a:pt x="352590" y="1207773"/>
                  <a:pt x="358750" y="1203974"/>
                  <a:pt x="356205" y="1201400"/>
                </a:cubicBezTo>
                <a:close/>
                <a:moveTo>
                  <a:pt x="752450" y="1196497"/>
                </a:moveTo>
                <a:cubicBezTo>
                  <a:pt x="751111" y="1195026"/>
                  <a:pt x="744951" y="1198826"/>
                  <a:pt x="747496" y="1201400"/>
                </a:cubicBezTo>
                <a:cubicBezTo>
                  <a:pt x="748835" y="1202748"/>
                  <a:pt x="754995" y="1199071"/>
                  <a:pt x="752450" y="1196497"/>
                </a:cubicBezTo>
                <a:close/>
                <a:moveTo>
                  <a:pt x="319648" y="1196252"/>
                </a:moveTo>
                <a:cubicBezTo>
                  <a:pt x="319514" y="1201032"/>
                  <a:pt x="313621" y="1200174"/>
                  <a:pt x="309738" y="1201277"/>
                </a:cubicBezTo>
                <a:cubicBezTo>
                  <a:pt x="309872" y="1196375"/>
                  <a:pt x="315898" y="1197355"/>
                  <a:pt x="319648" y="1196252"/>
                </a:cubicBezTo>
                <a:close/>
                <a:moveTo>
                  <a:pt x="271439" y="1190492"/>
                </a:moveTo>
                <a:cubicBezTo>
                  <a:pt x="280277" y="1188898"/>
                  <a:pt x="280277" y="1218313"/>
                  <a:pt x="266485" y="1210347"/>
                </a:cubicBezTo>
                <a:cubicBezTo>
                  <a:pt x="270368" y="1205935"/>
                  <a:pt x="271841" y="1199194"/>
                  <a:pt x="271439" y="1190492"/>
                </a:cubicBezTo>
                <a:close/>
                <a:moveTo>
                  <a:pt x="264878" y="1190492"/>
                </a:moveTo>
                <a:cubicBezTo>
                  <a:pt x="264744" y="1195272"/>
                  <a:pt x="258852" y="1194291"/>
                  <a:pt x="254968" y="1195517"/>
                </a:cubicBezTo>
                <a:cubicBezTo>
                  <a:pt x="255102" y="1190614"/>
                  <a:pt x="260994" y="1191595"/>
                  <a:pt x="264878" y="1190492"/>
                </a:cubicBezTo>
                <a:close/>
                <a:moveTo>
                  <a:pt x="601666" y="1188531"/>
                </a:moveTo>
                <a:cubicBezTo>
                  <a:pt x="600594" y="1188163"/>
                  <a:pt x="599389" y="1188653"/>
                  <a:pt x="598854" y="1191472"/>
                </a:cubicBezTo>
                <a:cubicBezTo>
                  <a:pt x="598854" y="1194291"/>
                  <a:pt x="602871" y="1197110"/>
                  <a:pt x="603808" y="1191472"/>
                </a:cubicBezTo>
                <a:cubicBezTo>
                  <a:pt x="603808" y="1190124"/>
                  <a:pt x="602737" y="1188898"/>
                  <a:pt x="601666" y="1188531"/>
                </a:cubicBezTo>
                <a:close/>
                <a:moveTo>
                  <a:pt x="182924" y="1181790"/>
                </a:moveTo>
                <a:cubicBezTo>
                  <a:pt x="183861" y="1192575"/>
                  <a:pt x="165381" y="1183996"/>
                  <a:pt x="158150" y="1186692"/>
                </a:cubicBezTo>
                <a:cubicBezTo>
                  <a:pt x="163640" y="1210469"/>
                  <a:pt x="142750" y="1207528"/>
                  <a:pt x="148240" y="1231183"/>
                </a:cubicBezTo>
                <a:cubicBezTo>
                  <a:pt x="135385" y="1233144"/>
                  <a:pt x="133242" y="1246013"/>
                  <a:pt x="118512" y="1246013"/>
                </a:cubicBezTo>
                <a:cubicBezTo>
                  <a:pt x="119048" y="1258391"/>
                  <a:pt x="127752" y="1261456"/>
                  <a:pt x="118512" y="1270893"/>
                </a:cubicBezTo>
                <a:cubicBezTo>
                  <a:pt x="134046" y="1276531"/>
                  <a:pt x="130564" y="1263049"/>
                  <a:pt x="138331" y="1260965"/>
                </a:cubicBezTo>
                <a:cubicBezTo>
                  <a:pt x="150115" y="1280085"/>
                  <a:pt x="152927" y="1258759"/>
                  <a:pt x="173014" y="1260965"/>
                </a:cubicBezTo>
                <a:cubicBezTo>
                  <a:pt x="175291" y="1240007"/>
                  <a:pt x="165515" y="1207038"/>
                  <a:pt x="187878" y="1206425"/>
                </a:cubicBezTo>
                <a:cubicBezTo>
                  <a:pt x="185200" y="1199194"/>
                  <a:pt x="193637" y="1180932"/>
                  <a:pt x="182924" y="1181790"/>
                </a:cubicBezTo>
                <a:close/>
                <a:moveTo>
                  <a:pt x="236890" y="1173210"/>
                </a:moveTo>
                <a:cubicBezTo>
                  <a:pt x="239033" y="1172597"/>
                  <a:pt x="242380" y="1179706"/>
                  <a:pt x="240372" y="1181790"/>
                </a:cubicBezTo>
                <a:cubicBezTo>
                  <a:pt x="235149" y="1186937"/>
                  <a:pt x="227382" y="1174191"/>
                  <a:pt x="235551" y="1176765"/>
                </a:cubicBezTo>
                <a:cubicBezTo>
                  <a:pt x="235685" y="1174436"/>
                  <a:pt x="236220" y="1173455"/>
                  <a:pt x="236890" y="1173210"/>
                </a:cubicBezTo>
                <a:close/>
                <a:moveTo>
                  <a:pt x="836547" y="1171862"/>
                </a:moveTo>
                <a:cubicBezTo>
                  <a:pt x="829048" y="1185834"/>
                  <a:pt x="813112" y="1191104"/>
                  <a:pt x="816728" y="1216352"/>
                </a:cubicBezTo>
                <a:cubicBezTo>
                  <a:pt x="834404" y="1223951"/>
                  <a:pt x="819808" y="1199439"/>
                  <a:pt x="831592" y="1201400"/>
                </a:cubicBezTo>
                <a:cubicBezTo>
                  <a:pt x="839895" y="1201400"/>
                  <a:pt x="848197" y="1201400"/>
                  <a:pt x="856500" y="1201400"/>
                </a:cubicBezTo>
                <a:cubicBezTo>
                  <a:pt x="851545" y="1189756"/>
                  <a:pt x="854759" y="1170146"/>
                  <a:pt x="836547" y="1171862"/>
                </a:cubicBezTo>
                <a:close/>
                <a:moveTo>
                  <a:pt x="628716" y="1171862"/>
                </a:moveTo>
                <a:cubicBezTo>
                  <a:pt x="628448" y="1174804"/>
                  <a:pt x="627912" y="1177745"/>
                  <a:pt x="623627" y="1176765"/>
                </a:cubicBezTo>
                <a:cubicBezTo>
                  <a:pt x="623627" y="1180074"/>
                  <a:pt x="623627" y="1183505"/>
                  <a:pt x="623627" y="1186692"/>
                </a:cubicBezTo>
                <a:cubicBezTo>
                  <a:pt x="635947" y="1194414"/>
                  <a:pt x="638224" y="1169901"/>
                  <a:pt x="628716" y="1171862"/>
                </a:cubicBezTo>
                <a:close/>
                <a:moveTo>
                  <a:pt x="791151" y="1170269"/>
                </a:moveTo>
                <a:cubicBezTo>
                  <a:pt x="795034" y="1171372"/>
                  <a:pt x="800926" y="1170391"/>
                  <a:pt x="801060" y="1175171"/>
                </a:cubicBezTo>
                <a:cubicBezTo>
                  <a:pt x="794499" y="1175294"/>
                  <a:pt x="796507" y="1183873"/>
                  <a:pt x="791151" y="1185099"/>
                </a:cubicBezTo>
                <a:cubicBezTo>
                  <a:pt x="791151" y="1180196"/>
                  <a:pt x="791151" y="1175171"/>
                  <a:pt x="791151" y="1170269"/>
                </a:cubicBezTo>
                <a:close/>
                <a:moveTo>
                  <a:pt x="2857945" y="1161689"/>
                </a:moveTo>
                <a:cubicBezTo>
                  <a:pt x="2859016" y="1162057"/>
                  <a:pt x="2859954" y="1163528"/>
                  <a:pt x="2859820" y="1164876"/>
                </a:cubicBezTo>
                <a:cubicBezTo>
                  <a:pt x="2858882" y="1170514"/>
                  <a:pt x="2854865" y="1167695"/>
                  <a:pt x="2854865" y="1164876"/>
                </a:cubicBezTo>
                <a:cubicBezTo>
                  <a:pt x="2855401" y="1162057"/>
                  <a:pt x="2856740" y="1161322"/>
                  <a:pt x="2857945" y="1161689"/>
                </a:cubicBezTo>
                <a:close/>
                <a:moveTo>
                  <a:pt x="355268" y="1155929"/>
                </a:moveTo>
                <a:cubicBezTo>
                  <a:pt x="358482" y="1155929"/>
                  <a:pt x="361696" y="1155929"/>
                  <a:pt x="364910" y="1155929"/>
                </a:cubicBezTo>
                <a:cubicBezTo>
                  <a:pt x="367186" y="1166469"/>
                  <a:pt x="358080" y="1165366"/>
                  <a:pt x="350179" y="1165856"/>
                </a:cubicBezTo>
                <a:cubicBezTo>
                  <a:pt x="351117" y="1161934"/>
                  <a:pt x="355268" y="1160954"/>
                  <a:pt x="355268" y="1155929"/>
                </a:cubicBezTo>
                <a:close/>
                <a:moveTo>
                  <a:pt x="638625" y="1152007"/>
                </a:moveTo>
                <a:cubicBezTo>
                  <a:pt x="640098" y="1161812"/>
                  <a:pt x="631796" y="1161812"/>
                  <a:pt x="628716" y="1166837"/>
                </a:cubicBezTo>
                <a:cubicBezTo>
                  <a:pt x="643178" y="1172597"/>
                  <a:pt x="646928" y="1169778"/>
                  <a:pt x="653222" y="1157032"/>
                </a:cubicBezTo>
                <a:cubicBezTo>
                  <a:pt x="646392" y="1157154"/>
                  <a:pt x="642509" y="1154703"/>
                  <a:pt x="638625" y="1152007"/>
                </a:cubicBezTo>
                <a:close/>
                <a:moveTo>
                  <a:pt x="8303" y="1150168"/>
                </a:moveTo>
                <a:cubicBezTo>
                  <a:pt x="8169" y="1154458"/>
                  <a:pt x="3750" y="1154336"/>
                  <a:pt x="0" y="1154948"/>
                </a:cubicBezTo>
                <a:lnTo>
                  <a:pt x="0" y="1153355"/>
                </a:lnTo>
                <a:cubicBezTo>
                  <a:pt x="1875" y="1151394"/>
                  <a:pt x="5357" y="1151149"/>
                  <a:pt x="8303" y="1150168"/>
                </a:cubicBezTo>
                <a:close/>
                <a:moveTo>
                  <a:pt x="871364" y="1142079"/>
                </a:moveTo>
                <a:cubicBezTo>
                  <a:pt x="874712" y="1158503"/>
                  <a:pt x="861053" y="1150046"/>
                  <a:pt x="856500" y="1147104"/>
                </a:cubicBezTo>
                <a:cubicBezTo>
                  <a:pt x="853554" y="1168185"/>
                  <a:pt x="859982" y="1179706"/>
                  <a:pt x="861455" y="1196497"/>
                </a:cubicBezTo>
                <a:cubicBezTo>
                  <a:pt x="886630" y="1202135"/>
                  <a:pt x="899352" y="1143673"/>
                  <a:pt x="871364" y="1142079"/>
                </a:cubicBezTo>
                <a:close/>
                <a:moveTo>
                  <a:pt x="828512" y="1138770"/>
                </a:moveTo>
                <a:cubicBezTo>
                  <a:pt x="829584" y="1139138"/>
                  <a:pt x="830655" y="1140486"/>
                  <a:pt x="830655" y="1141834"/>
                </a:cubicBezTo>
                <a:cubicBezTo>
                  <a:pt x="829718" y="1147472"/>
                  <a:pt x="825700" y="1144653"/>
                  <a:pt x="825700" y="1141834"/>
                </a:cubicBezTo>
                <a:cubicBezTo>
                  <a:pt x="826102" y="1139015"/>
                  <a:pt x="827307" y="1138402"/>
                  <a:pt x="828512" y="1138770"/>
                </a:cubicBezTo>
                <a:close/>
                <a:moveTo>
                  <a:pt x="295276" y="1130191"/>
                </a:moveTo>
                <a:cubicBezTo>
                  <a:pt x="297820" y="1132764"/>
                  <a:pt x="291660" y="1136564"/>
                  <a:pt x="290321" y="1135093"/>
                </a:cubicBezTo>
                <a:cubicBezTo>
                  <a:pt x="287777" y="1132642"/>
                  <a:pt x="293936" y="1128842"/>
                  <a:pt x="295276" y="1130191"/>
                </a:cubicBezTo>
                <a:close/>
                <a:moveTo>
                  <a:pt x="260592" y="1130191"/>
                </a:moveTo>
                <a:cubicBezTo>
                  <a:pt x="263137" y="1132764"/>
                  <a:pt x="256977" y="1136564"/>
                  <a:pt x="255638" y="1135093"/>
                </a:cubicBezTo>
                <a:cubicBezTo>
                  <a:pt x="252959" y="1132642"/>
                  <a:pt x="259119" y="1128842"/>
                  <a:pt x="260592" y="1130191"/>
                </a:cubicBezTo>
                <a:close/>
                <a:moveTo>
                  <a:pt x="2704348" y="1127984"/>
                </a:moveTo>
                <a:cubicBezTo>
                  <a:pt x="2701938" y="1127862"/>
                  <a:pt x="2699393" y="1129088"/>
                  <a:pt x="2698724" y="1132152"/>
                </a:cubicBezTo>
                <a:cubicBezTo>
                  <a:pt x="2704348" y="1131661"/>
                  <a:pt x="2706625" y="1139383"/>
                  <a:pt x="2708901" y="1132152"/>
                </a:cubicBezTo>
                <a:cubicBezTo>
                  <a:pt x="2708901" y="1129700"/>
                  <a:pt x="2706625" y="1128107"/>
                  <a:pt x="2704348" y="1127984"/>
                </a:cubicBezTo>
                <a:close/>
                <a:moveTo>
                  <a:pt x="825432" y="1127372"/>
                </a:moveTo>
                <a:cubicBezTo>
                  <a:pt x="828111" y="1129945"/>
                  <a:pt x="821951" y="1133745"/>
                  <a:pt x="820478" y="1132397"/>
                </a:cubicBezTo>
                <a:cubicBezTo>
                  <a:pt x="817933" y="1129823"/>
                  <a:pt x="824093" y="1126023"/>
                  <a:pt x="825432" y="1127372"/>
                </a:cubicBezTo>
                <a:close/>
                <a:moveTo>
                  <a:pt x="669693" y="1123450"/>
                </a:moveTo>
                <a:cubicBezTo>
                  <a:pt x="669023" y="1123572"/>
                  <a:pt x="668488" y="1124798"/>
                  <a:pt x="668354" y="1127249"/>
                </a:cubicBezTo>
                <a:cubicBezTo>
                  <a:pt x="660185" y="1124675"/>
                  <a:pt x="667952" y="1137299"/>
                  <a:pt x="673041" y="1132152"/>
                </a:cubicBezTo>
                <a:cubicBezTo>
                  <a:pt x="675183" y="1130068"/>
                  <a:pt x="671836" y="1122837"/>
                  <a:pt x="669693" y="1123450"/>
                </a:cubicBezTo>
                <a:close/>
                <a:moveTo>
                  <a:pt x="202609" y="1122224"/>
                </a:moveTo>
                <a:cubicBezTo>
                  <a:pt x="201270" y="1120876"/>
                  <a:pt x="195243" y="1124675"/>
                  <a:pt x="197788" y="1127249"/>
                </a:cubicBezTo>
                <a:cubicBezTo>
                  <a:pt x="199127" y="1128597"/>
                  <a:pt x="205153" y="1124798"/>
                  <a:pt x="202609" y="1122224"/>
                </a:cubicBezTo>
                <a:close/>
                <a:moveTo>
                  <a:pt x="9910" y="1121611"/>
                </a:moveTo>
                <a:cubicBezTo>
                  <a:pt x="12454" y="1124185"/>
                  <a:pt x="6428" y="1127984"/>
                  <a:pt x="4955" y="1126636"/>
                </a:cubicBezTo>
                <a:cubicBezTo>
                  <a:pt x="2411" y="1124062"/>
                  <a:pt x="8570" y="1120263"/>
                  <a:pt x="9910" y="1121611"/>
                </a:cubicBezTo>
                <a:close/>
                <a:moveTo>
                  <a:pt x="2850178" y="1121243"/>
                </a:moveTo>
                <a:cubicBezTo>
                  <a:pt x="2853124" y="1122714"/>
                  <a:pt x="2869194" y="1133500"/>
                  <a:pt x="2869997" y="1121243"/>
                </a:cubicBezTo>
                <a:cubicBezTo>
                  <a:pt x="2892494" y="1129578"/>
                  <a:pt x="2841474" y="1141344"/>
                  <a:pt x="2850178" y="1121243"/>
                </a:cubicBezTo>
                <a:close/>
                <a:moveTo>
                  <a:pt x="97086" y="1118915"/>
                </a:moveTo>
                <a:cubicBezTo>
                  <a:pt x="90391" y="1118670"/>
                  <a:pt x="83963" y="1127127"/>
                  <a:pt x="83695" y="1137177"/>
                </a:cubicBezTo>
                <a:cubicBezTo>
                  <a:pt x="96684" y="1138525"/>
                  <a:pt x="105121" y="1135338"/>
                  <a:pt x="103648" y="1122224"/>
                </a:cubicBezTo>
                <a:cubicBezTo>
                  <a:pt x="101505" y="1120018"/>
                  <a:pt x="99229" y="1118915"/>
                  <a:pt x="97086" y="1118915"/>
                </a:cubicBezTo>
                <a:close/>
                <a:moveTo>
                  <a:pt x="272243" y="1115483"/>
                </a:moveTo>
                <a:cubicBezTo>
                  <a:pt x="276126" y="1116586"/>
                  <a:pt x="282018" y="1115606"/>
                  <a:pt x="282152" y="1120508"/>
                </a:cubicBezTo>
                <a:cubicBezTo>
                  <a:pt x="278403" y="1119405"/>
                  <a:pt x="272377" y="1120263"/>
                  <a:pt x="272243" y="1115483"/>
                </a:cubicBezTo>
                <a:close/>
                <a:moveTo>
                  <a:pt x="858776" y="1112664"/>
                </a:moveTo>
                <a:cubicBezTo>
                  <a:pt x="859446" y="1113032"/>
                  <a:pt x="860249" y="1113890"/>
                  <a:pt x="861053" y="1115728"/>
                </a:cubicBezTo>
                <a:cubicBezTo>
                  <a:pt x="856500" y="1116096"/>
                  <a:pt x="857036" y="1111806"/>
                  <a:pt x="858776" y="1112664"/>
                </a:cubicBezTo>
                <a:close/>
                <a:moveTo>
                  <a:pt x="364374" y="1110090"/>
                </a:moveTo>
                <a:cubicBezTo>
                  <a:pt x="366918" y="1112664"/>
                  <a:pt x="360758" y="1116464"/>
                  <a:pt x="359419" y="1115115"/>
                </a:cubicBezTo>
                <a:cubicBezTo>
                  <a:pt x="356875" y="1112542"/>
                  <a:pt x="362901" y="1108742"/>
                  <a:pt x="364374" y="1110090"/>
                </a:cubicBezTo>
                <a:close/>
                <a:moveTo>
                  <a:pt x="43120" y="1109723"/>
                </a:moveTo>
                <a:cubicBezTo>
                  <a:pt x="42986" y="1114625"/>
                  <a:pt x="36960" y="1113645"/>
                  <a:pt x="33076" y="1114748"/>
                </a:cubicBezTo>
                <a:cubicBezTo>
                  <a:pt x="33344" y="1109845"/>
                  <a:pt x="39236" y="1110826"/>
                  <a:pt x="43120" y="1109723"/>
                </a:cubicBezTo>
                <a:close/>
                <a:moveTo>
                  <a:pt x="2714659" y="1108742"/>
                </a:moveTo>
                <a:cubicBezTo>
                  <a:pt x="2709169" y="1109110"/>
                  <a:pt x="2703411" y="1114135"/>
                  <a:pt x="2703946" y="1122224"/>
                </a:cubicBezTo>
                <a:cubicBezTo>
                  <a:pt x="2710508" y="1122224"/>
                  <a:pt x="2716936" y="1122224"/>
                  <a:pt x="2723498" y="1122224"/>
                </a:cubicBezTo>
                <a:cubicBezTo>
                  <a:pt x="2725238" y="1112419"/>
                  <a:pt x="2720150" y="1108374"/>
                  <a:pt x="2714659" y="1108742"/>
                </a:cubicBezTo>
                <a:close/>
                <a:moveTo>
                  <a:pt x="2731666" y="1108007"/>
                </a:moveTo>
                <a:cubicBezTo>
                  <a:pt x="2728452" y="1108742"/>
                  <a:pt x="2724167" y="1116709"/>
                  <a:pt x="2733407" y="1117321"/>
                </a:cubicBezTo>
                <a:cubicBezTo>
                  <a:pt x="2728720" y="1137912"/>
                  <a:pt x="2748271" y="1118302"/>
                  <a:pt x="2733407" y="1117321"/>
                </a:cubicBezTo>
                <a:cubicBezTo>
                  <a:pt x="2735282" y="1109600"/>
                  <a:pt x="2733675" y="1107516"/>
                  <a:pt x="2731666" y="1108007"/>
                </a:cubicBezTo>
                <a:close/>
                <a:moveTo>
                  <a:pt x="115298" y="1102982"/>
                </a:moveTo>
                <a:cubicBezTo>
                  <a:pt x="109942" y="1102124"/>
                  <a:pt x="104050" y="1105188"/>
                  <a:pt x="103648" y="1112296"/>
                </a:cubicBezTo>
                <a:cubicBezTo>
                  <a:pt x="112888" y="1111193"/>
                  <a:pt x="114495" y="1117934"/>
                  <a:pt x="123467" y="1117321"/>
                </a:cubicBezTo>
                <a:cubicBezTo>
                  <a:pt x="125342" y="1108865"/>
                  <a:pt x="120655" y="1103962"/>
                  <a:pt x="115298" y="1102982"/>
                </a:cubicBezTo>
                <a:close/>
                <a:moveTo>
                  <a:pt x="697948" y="1102369"/>
                </a:moveTo>
                <a:cubicBezTo>
                  <a:pt x="666211" y="1098814"/>
                  <a:pt x="692324" y="1154458"/>
                  <a:pt x="702903" y="1122224"/>
                </a:cubicBezTo>
                <a:cubicBezTo>
                  <a:pt x="699020" y="1121121"/>
                  <a:pt x="693261" y="1122101"/>
                  <a:pt x="693128" y="1117321"/>
                </a:cubicBezTo>
                <a:cubicBezTo>
                  <a:pt x="693395" y="1110948"/>
                  <a:pt x="699287" y="1110458"/>
                  <a:pt x="697948" y="1102369"/>
                </a:cubicBezTo>
                <a:close/>
                <a:moveTo>
                  <a:pt x="845787" y="1095628"/>
                </a:moveTo>
                <a:cubicBezTo>
                  <a:pt x="848331" y="1098202"/>
                  <a:pt x="842171" y="1102001"/>
                  <a:pt x="840832" y="1100653"/>
                </a:cubicBezTo>
                <a:cubicBezTo>
                  <a:pt x="838154" y="1098079"/>
                  <a:pt x="844314" y="1094280"/>
                  <a:pt x="845787" y="1095628"/>
                </a:cubicBezTo>
                <a:close/>
                <a:moveTo>
                  <a:pt x="430660" y="1095628"/>
                </a:moveTo>
                <a:cubicBezTo>
                  <a:pt x="433205" y="1098202"/>
                  <a:pt x="427045" y="1102001"/>
                  <a:pt x="425706" y="1100653"/>
                </a:cubicBezTo>
                <a:cubicBezTo>
                  <a:pt x="423027" y="1098079"/>
                  <a:pt x="429187" y="1094280"/>
                  <a:pt x="430660" y="1095628"/>
                </a:cubicBezTo>
                <a:close/>
                <a:moveTo>
                  <a:pt x="965370" y="1095505"/>
                </a:moveTo>
                <a:cubicBezTo>
                  <a:pt x="965370" y="1098692"/>
                  <a:pt x="965370" y="1102124"/>
                  <a:pt x="965370" y="1105433"/>
                </a:cubicBezTo>
                <a:cubicBezTo>
                  <a:pt x="960415" y="1105310"/>
                  <a:pt x="959210" y="1096731"/>
                  <a:pt x="965370" y="1095505"/>
                </a:cubicBezTo>
                <a:close/>
                <a:moveTo>
                  <a:pt x="2697385" y="1084352"/>
                </a:moveTo>
                <a:cubicBezTo>
                  <a:pt x="2694037" y="1084475"/>
                  <a:pt x="2689350" y="1093789"/>
                  <a:pt x="2698724" y="1097466"/>
                </a:cubicBezTo>
                <a:cubicBezTo>
                  <a:pt x="2700733" y="1087539"/>
                  <a:pt x="2699393" y="1084352"/>
                  <a:pt x="2697385" y="1084352"/>
                </a:cubicBezTo>
                <a:close/>
                <a:moveTo>
                  <a:pt x="950506" y="1082514"/>
                </a:moveTo>
                <a:cubicBezTo>
                  <a:pt x="944346" y="1094280"/>
                  <a:pt x="932830" y="1100775"/>
                  <a:pt x="935642" y="1121489"/>
                </a:cubicBezTo>
                <a:cubicBezTo>
                  <a:pt x="940195" y="1122101"/>
                  <a:pt x="941266" y="1130068"/>
                  <a:pt x="935240" y="1131171"/>
                </a:cubicBezTo>
                <a:cubicBezTo>
                  <a:pt x="935240" y="1128107"/>
                  <a:pt x="935240" y="1124920"/>
                  <a:pt x="935240" y="1121856"/>
                </a:cubicBezTo>
                <a:cubicBezTo>
                  <a:pt x="929080" y="1120018"/>
                  <a:pt x="933767" y="1107394"/>
                  <a:pt x="925866" y="1107394"/>
                </a:cubicBezTo>
                <a:cubicBezTo>
                  <a:pt x="925464" y="1120018"/>
                  <a:pt x="906583" y="1114503"/>
                  <a:pt x="906047" y="1127249"/>
                </a:cubicBezTo>
                <a:cubicBezTo>
                  <a:pt x="914484" y="1128230"/>
                  <a:pt x="918903" y="1118792"/>
                  <a:pt x="920911" y="1127249"/>
                </a:cubicBezTo>
                <a:cubicBezTo>
                  <a:pt x="920911" y="1130558"/>
                  <a:pt x="920911" y="1133867"/>
                  <a:pt x="920911" y="1137177"/>
                </a:cubicBezTo>
                <a:cubicBezTo>
                  <a:pt x="908993" y="1139138"/>
                  <a:pt x="910198" y="1128107"/>
                  <a:pt x="896138" y="1132152"/>
                </a:cubicBezTo>
                <a:cubicBezTo>
                  <a:pt x="894397" y="1148452"/>
                  <a:pt x="903637" y="1145634"/>
                  <a:pt x="896138" y="1157032"/>
                </a:cubicBezTo>
                <a:cubicBezTo>
                  <a:pt x="894799" y="1158993"/>
                  <a:pt x="883014" y="1181299"/>
                  <a:pt x="896138" y="1191472"/>
                </a:cubicBezTo>
                <a:cubicBezTo>
                  <a:pt x="896138" y="1186570"/>
                  <a:pt x="896138" y="1181790"/>
                  <a:pt x="896138" y="1176765"/>
                </a:cubicBezTo>
                <a:cubicBezTo>
                  <a:pt x="909529" y="1186570"/>
                  <a:pt x="926134" y="1166469"/>
                  <a:pt x="925866" y="1147104"/>
                </a:cubicBezTo>
                <a:cubicBezTo>
                  <a:pt x="935776" y="1155316"/>
                  <a:pt x="932026" y="1146614"/>
                  <a:pt x="945551" y="1147104"/>
                </a:cubicBezTo>
                <a:cubicBezTo>
                  <a:pt x="943543" y="1128597"/>
                  <a:pt x="949569" y="1117934"/>
                  <a:pt x="965370" y="1117321"/>
                </a:cubicBezTo>
                <a:cubicBezTo>
                  <a:pt x="965370" y="1114012"/>
                  <a:pt x="965370" y="1110703"/>
                  <a:pt x="965370" y="1107394"/>
                </a:cubicBezTo>
                <a:cubicBezTo>
                  <a:pt x="975280" y="1099060"/>
                  <a:pt x="971798" y="1107762"/>
                  <a:pt x="985189" y="1107394"/>
                </a:cubicBezTo>
                <a:cubicBezTo>
                  <a:pt x="990278" y="1100898"/>
                  <a:pt x="990144" y="1089132"/>
                  <a:pt x="995099" y="1082514"/>
                </a:cubicBezTo>
                <a:cubicBezTo>
                  <a:pt x="977422" y="1084965"/>
                  <a:pt x="966575" y="1090603"/>
                  <a:pt x="950506" y="1082514"/>
                </a:cubicBezTo>
                <a:close/>
                <a:moveTo>
                  <a:pt x="439365" y="1081165"/>
                </a:moveTo>
                <a:cubicBezTo>
                  <a:pt x="441909" y="1083739"/>
                  <a:pt x="435749" y="1087539"/>
                  <a:pt x="434410" y="1086190"/>
                </a:cubicBezTo>
                <a:cubicBezTo>
                  <a:pt x="431732" y="1083617"/>
                  <a:pt x="438026" y="1079817"/>
                  <a:pt x="439365" y="1081165"/>
                </a:cubicBezTo>
                <a:close/>
                <a:moveTo>
                  <a:pt x="1000187" y="1072586"/>
                </a:moveTo>
                <a:cubicBezTo>
                  <a:pt x="998714" y="1071238"/>
                  <a:pt x="992688" y="1075037"/>
                  <a:pt x="995099" y="1077611"/>
                </a:cubicBezTo>
                <a:cubicBezTo>
                  <a:pt x="996572" y="1078959"/>
                  <a:pt x="1002732" y="1075282"/>
                  <a:pt x="1000187" y="1072586"/>
                </a:cubicBezTo>
                <a:close/>
                <a:moveTo>
                  <a:pt x="985189" y="1072586"/>
                </a:moveTo>
                <a:cubicBezTo>
                  <a:pt x="983850" y="1071238"/>
                  <a:pt x="977690" y="1075037"/>
                  <a:pt x="980234" y="1077611"/>
                </a:cubicBezTo>
                <a:cubicBezTo>
                  <a:pt x="981707" y="1078959"/>
                  <a:pt x="987733" y="1075282"/>
                  <a:pt x="985189" y="1072586"/>
                </a:cubicBezTo>
                <a:close/>
                <a:moveTo>
                  <a:pt x="148776" y="1067316"/>
                </a:moveTo>
                <a:cubicBezTo>
                  <a:pt x="140340" y="1067438"/>
                  <a:pt x="134581" y="1070135"/>
                  <a:pt x="138331" y="1082514"/>
                </a:cubicBezTo>
                <a:cubicBezTo>
                  <a:pt x="144893" y="1077611"/>
                  <a:pt x="156811" y="1077856"/>
                  <a:pt x="158150" y="1067683"/>
                </a:cubicBezTo>
                <a:cubicBezTo>
                  <a:pt x="154936" y="1067316"/>
                  <a:pt x="151722" y="1067193"/>
                  <a:pt x="148776" y="1067316"/>
                </a:cubicBezTo>
                <a:close/>
                <a:moveTo>
                  <a:pt x="965370" y="1062658"/>
                </a:moveTo>
                <a:cubicBezTo>
                  <a:pt x="965638" y="1069522"/>
                  <a:pt x="963094" y="1073566"/>
                  <a:pt x="960415" y="1077611"/>
                </a:cubicBezTo>
                <a:cubicBezTo>
                  <a:pt x="963763" y="1077611"/>
                  <a:pt x="967111" y="1077611"/>
                  <a:pt x="970325" y="1077611"/>
                </a:cubicBezTo>
                <a:cubicBezTo>
                  <a:pt x="975949" y="1070502"/>
                  <a:pt x="975681" y="1065477"/>
                  <a:pt x="965370" y="1062658"/>
                </a:cubicBezTo>
                <a:close/>
                <a:moveTo>
                  <a:pt x="27184" y="1058001"/>
                </a:moveTo>
                <a:cubicBezTo>
                  <a:pt x="28256" y="1058369"/>
                  <a:pt x="29327" y="1059717"/>
                  <a:pt x="29327" y="1061188"/>
                </a:cubicBezTo>
                <a:cubicBezTo>
                  <a:pt x="28389" y="1066826"/>
                  <a:pt x="24372" y="1063884"/>
                  <a:pt x="24372" y="1061188"/>
                </a:cubicBezTo>
                <a:cubicBezTo>
                  <a:pt x="24908" y="1058369"/>
                  <a:pt x="26113" y="1057633"/>
                  <a:pt x="27184" y="1058001"/>
                </a:cubicBezTo>
                <a:close/>
                <a:moveTo>
                  <a:pt x="453827" y="1055427"/>
                </a:moveTo>
                <a:cubicBezTo>
                  <a:pt x="456372" y="1057878"/>
                  <a:pt x="450212" y="1061678"/>
                  <a:pt x="448872" y="1060330"/>
                </a:cubicBezTo>
                <a:cubicBezTo>
                  <a:pt x="446328" y="1057756"/>
                  <a:pt x="452488" y="1053956"/>
                  <a:pt x="453827" y="1055427"/>
                </a:cubicBezTo>
                <a:close/>
                <a:moveTo>
                  <a:pt x="341475" y="1047828"/>
                </a:moveTo>
                <a:cubicBezTo>
                  <a:pt x="340136" y="1046480"/>
                  <a:pt x="333976" y="1050280"/>
                  <a:pt x="336520" y="1052853"/>
                </a:cubicBezTo>
                <a:cubicBezTo>
                  <a:pt x="337860" y="1054202"/>
                  <a:pt x="344019" y="1050402"/>
                  <a:pt x="341475" y="1047828"/>
                </a:cubicBezTo>
                <a:close/>
                <a:moveTo>
                  <a:pt x="2815629" y="1039862"/>
                </a:moveTo>
                <a:cubicBezTo>
                  <a:pt x="2814558" y="1039494"/>
                  <a:pt x="2813352" y="1040229"/>
                  <a:pt x="2812817" y="1043048"/>
                </a:cubicBezTo>
                <a:cubicBezTo>
                  <a:pt x="2812817" y="1045745"/>
                  <a:pt x="2816834" y="1048686"/>
                  <a:pt x="2817771" y="1043048"/>
                </a:cubicBezTo>
                <a:cubicBezTo>
                  <a:pt x="2817771" y="1041700"/>
                  <a:pt x="2816700" y="1040229"/>
                  <a:pt x="2815629" y="1039862"/>
                </a:cubicBezTo>
                <a:close/>
                <a:moveTo>
                  <a:pt x="1039825" y="1038146"/>
                </a:moveTo>
                <a:cubicBezTo>
                  <a:pt x="1040227" y="1046357"/>
                  <a:pt x="1025095" y="1040597"/>
                  <a:pt x="1024693" y="1047828"/>
                </a:cubicBezTo>
                <a:cubicBezTo>
                  <a:pt x="1024157" y="1059227"/>
                  <a:pt x="996839" y="1055059"/>
                  <a:pt x="1000187" y="1067683"/>
                </a:cubicBezTo>
                <a:cubicBezTo>
                  <a:pt x="1009963" y="1067683"/>
                  <a:pt x="1019872" y="1067683"/>
                  <a:pt x="1029648" y="1067683"/>
                </a:cubicBezTo>
                <a:cubicBezTo>
                  <a:pt x="1024291" y="1051873"/>
                  <a:pt x="1059108" y="1051505"/>
                  <a:pt x="1039825" y="1038146"/>
                </a:cubicBezTo>
                <a:close/>
                <a:moveTo>
                  <a:pt x="1057501" y="1034959"/>
                </a:moveTo>
                <a:cubicBezTo>
                  <a:pt x="1056296" y="1034591"/>
                  <a:pt x="1054957" y="1035327"/>
                  <a:pt x="1054555" y="1038146"/>
                </a:cubicBezTo>
                <a:cubicBezTo>
                  <a:pt x="1054421" y="1040842"/>
                  <a:pt x="1058439" y="1043784"/>
                  <a:pt x="1059510" y="1038146"/>
                </a:cubicBezTo>
                <a:cubicBezTo>
                  <a:pt x="1059510" y="1036798"/>
                  <a:pt x="1058573" y="1035327"/>
                  <a:pt x="1057501" y="1034959"/>
                </a:cubicBezTo>
                <a:close/>
                <a:moveTo>
                  <a:pt x="2851919" y="1017678"/>
                </a:moveTo>
                <a:cubicBezTo>
                  <a:pt x="2860757" y="1017065"/>
                  <a:pt x="2863569" y="1022458"/>
                  <a:pt x="2861828" y="1032385"/>
                </a:cubicBezTo>
                <a:cubicBezTo>
                  <a:pt x="2865444" y="1037533"/>
                  <a:pt x="2876827" y="1033121"/>
                  <a:pt x="2886602" y="1042435"/>
                </a:cubicBezTo>
                <a:cubicBezTo>
                  <a:pt x="2886066" y="1055059"/>
                  <a:pt x="2877630" y="1059594"/>
                  <a:pt x="2871738" y="1067071"/>
                </a:cubicBezTo>
                <a:cubicBezTo>
                  <a:pt x="2871068" y="1072831"/>
                  <a:pt x="2872541" y="1081165"/>
                  <a:pt x="2866783" y="1082023"/>
                </a:cubicBezTo>
                <a:cubicBezTo>
                  <a:pt x="2869461" y="1099427"/>
                  <a:pt x="2881380" y="1104207"/>
                  <a:pt x="2871738" y="1121611"/>
                </a:cubicBezTo>
                <a:cubicBezTo>
                  <a:pt x="2870934" y="1121734"/>
                  <a:pt x="2870533" y="1121366"/>
                  <a:pt x="2869997" y="1121243"/>
                </a:cubicBezTo>
                <a:cubicBezTo>
                  <a:pt x="2861025" y="1119405"/>
                  <a:pt x="2875220" y="1094402"/>
                  <a:pt x="2856874" y="1101756"/>
                </a:cubicBezTo>
                <a:cubicBezTo>
                  <a:pt x="2851116" y="1080798"/>
                  <a:pt x="2863435" y="1043171"/>
                  <a:pt x="2851919" y="1017678"/>
                </a:cubicBezTo>
                <a:close/>
                <a:moveTo>
                  <a:pt x="471102" y="1014736"/>
                </a:moveTo>
                <a:cubicBezTo>
                  <a:pt x="472173" y="1015104"/>
                  <a:pt x="473244" y="1016452"/>
                  <a:pt x="473244" y="1017923"/>
                </a:cubicBezTo>
                <a:cubicBezTo>
                  <a:pt x="472307" y="1023438"/>
                  <a:pt x="468290" y="1020619"/>
                  <a:pt x="468290" y="1017923"/>
                </a:cubicBezTo>
                <a:cubicBezTo>
                  <a:pt x="468825" y="1015104"/>
                  <a:pt x="470031" y="1014369"/>
                  <a:pt x="471102" y="1014736"/>
                </a:cubicBezTo>
                <a:close/>
                <a:moveTo>
                  <a:pt x="1064465" y="1013265"/>
                </a:moveTo>
                <a:cubicBezTo>
                  <a:pt x="1060581" y="1014491"/>
                  <a:pt x="1054689" y="1013511"/>
                  <a:pt x="1054555" y="1018291"/>
                </a:cubicBezTo>
                <a:cubicBezTo>
                  <a:pt x="1058305" y="1017187"/>
                  <a:pt x="1064331" y="1018168"/>
                  <a:pt x="1064465" y="1013265"/>
                </a:cubicBezTo>
                <a:close/>
                <a:moveTo>
                  <a:pt x="36558" y="1011672"/>
                </a:moveTo>
                <a:cubicBezTo>
                  <a:pt x="37897" y="1011672"/>
                  <a:pt x="39906" y="1011917"/>
                  <a:pt x="42450" y="1012530"/>
                </a:cubicBezTo>
                <a:cubicBezTo>
                  <a:pt x="41513" y="1025522"/>
                  <a:pt x="26515" y="1012162"/>
                  <a:pt x="36558" y="1011672"/>
                </a:cubicBezTo>
                <a:close/>
                <a:moveTo>
                  <a:pt x="538727" y="1007995"/>
                </a:moveTo>
                <a:cubicBezTo>
                  <a:pt x="527211" y="1009834"/>
                  <a:pt x="526943" y="1027360"/>
                  <a:pt x="539531" y="1028218"/>
                </a:cubicBezTo>
                <a:cubicBezTo>
                  <a:pt x="548235" y="1018045"/>
                  <a:pt x="535915" y="1018413"/>
                  <a:pt x="544485" y="1008363"/>
                </a:cubicBezTo>
                <a:cubicBezTo>
                  <a:pt x="542343" y="1007873"/>
                  <a:pt x="540468" y="1007628"/>
                  <a:pt x="538727" y="1007995"/>
                </a:cubicBezTo>
                <a:close/>
                <a:moveTo>
                  <a:pt x="2785499" y="991817"/>
                </a:moveTo>
                <a:cubicBezTo>
                  <a:pt x="2788043" y="994391"/>
                  <a:pt x="2782017" y="998190"/>
                  <a:pt x="2780678" y="996842"/>
                </a:cubicBezTo>
                <a:cubicBezTo>
                  <a:pt x="2778134" y="994268"/>
                  <a:pt x="2784026" y="990469"/>
                  <a:pt x="2785499" y="991817"/>
                </a:cubicBezTo>
                <a:close/>
                <a:moveTo>
                  <a:pt x="919171" y="991694"/>
                </a:moveTo>
                <a:cubicBezTo>
                  <a:pt x="919037" y="996474"/>
                  <a:pt x="913145" y="995616"/>
                  <a:pt x="909261" y="996597"/>
                </a:cubicBezTo>
                <a:cubicBezTo>
                  <a:pt x="909395" y="991817"/>
                  <a:pt x="915287" y="992797"/>
                  <a:pt x="919171" y="991694"/>
                </a:cubicBezTo>
                <a:close/>
                <a:moveTo>
                  <a:pt x="958808" y="988753"/>
                </a:moveTo>
                <a:cubicBezTo>
                  <a:pt x="958005" y="994513"/>
                  <a:pt x="949836" y="992920"/>
                  <a:pt x="943944" y="993655"/>
                </a:cubicBezTo>
                <a:cubicBezTo>
                  <a:pt x="944748" y="987895"/>
                  <a:pt x="953050" y="989488"/>
                  <a:pt x="958808" y="988753"/>
                </a:cubicBezTo>
                <a:close/>
                <a:moveTo>
                  <a:pt x="1024693" y="988508"/>
                </a:moveTo>
                <a:cubicBezTo>
                  <a:pt x="1024693" y="991817"/>
                  <a:pt x="1024693" y="995126"/>
                  <a:pt x="1024693" y="998435"/>
                </a:cubicBezTo>
                <a:cubicBezTo>
                  <a:pt x="1028041" y="998435"/>
                  <a:pt x="1031255" y="998435"/>
                  <a:pt x="1034603" y="998435"/>
                </a:cubicBezTo>
                <a:cubicBezTo>
                  <a:pt x="1034603" y="995126"/>
                  <a:pt x="1034603" y="991817"/>
                  <a:pt x="1034603" y="988508"/>
                </a:cubicBezTo>
                <a:cubicBezTo>
                  <a:pt x="1031255" y="988508"/>
                  <a:pt x="1028041" y="988508"/>
                  <a:pt x="1024693" y="988508"/>
                </a:cubicBezTo>
                <a:close/>
                <a:moveTo>
                  <a:pt x="376828" y="987650"/>
                </a:moveTo>
                <a:cubicBezTo>
                  <a:pt x="374953" y="986669"/>
                  <a:pt x="372810" y="988017"/>
                  <a:pt x="371070" y="993410"/>
                </a:cubicBezTo>
                <a:cubicBezTo>
                  <a:pt x="379506" y="995494"/>
                  <a:pt x="369998" y="999906"/>
                  <a:pt x="371070" y="1008363"/>
                </a:cubicBezTo>
                <a:cubicBezTo>
                  <a:pt x="386336" y="1014736"/>
                  <a:pt x="382586" y="990836"/>
                  <a:pt x="376828" y="987650"/>
                </a:cubicBezTo>
                <a:close/>
                <a:moveTo>
                  <a:pt x="2831698" y="977600"/>
                </a:moveTo>
                <a:cubicBezTo>
                  <a:pt x="2834243" y="980173"/>
                  <a:pt x="2828083" y="983728"/>
                  <a:pt x="2826744" y="982380"/>
                </a:cubicBezTo>
                <a:cubicBezTo>
                  <a:pt x="2824199" y="979806"/>
                  <a:pt x="2830359" y="976251"/>
                  <a:pt x="2831698" y="977600"/>
                </a:cubicBezTo>
                <a:close/>
                <a:moveTo>
                  <a:pt x="2751351" y="975639"/>
                </a:moveTo>
                <a:cubicBezTo>
                  <a:pt x="2750146" y="975271"/>
                  <a:pt x="2748807" y="975761"/>
                  <a:pt x="2748405" y="978580"/>
                </a:cubicBezTo>
                <a:cubicBezTo>
                  <a:pt x="2748405" y="981277"/>
                  <a:pt x="2752423" y="984218"/>
                  <a:pt x="2753360" y="978580"/>
                </a:cubicBezTo>
                <a:cubicBezTo>
                  <a:pt x="2753360" y="977232"/>
                  <a:pt x="2752423" y="976006"/>
                  <a:pt x="2751351" y="975639"/>
                </a:cubicBezTo>
                <a:close/>
                <a:moveTo>
                  <a:pt x="2786838" y="971594"/>
                </a:moveTo>
                <a:cubicBezTo>
                  <a:pt x="2791793" y="972575"/>
                  <a:pt x="2795810" y="976251"/>
                  <a:pt x="2792060" y="982380"/>
                </a:cubicBezTo>
                <a:cubicBezTo>
                  <a:pt x="2788713" y="982380"/>
                  <a:pt x="2785633" y="982380"/>
                  <a:pt x="2782285" y="982380"/>
                </a:cubicBezTo>
                <a:cubicBezTo>
                  <a:pt x="2783222" y="978090"/>
                  <a:pt x="2780142" y="977600"/>
                  <a:pt x="2777062" y="977355"/>
                </a:cubicBezTo>
                <a:cubicBezTo>
                  <a:pt x="2776125" y="972575"/>
                  <a:pt x="2781883" y="970736"/>
                  <a:pt x="2786838" y="971594"/>
                </a:cubicBezTo>
                <a:close/>
                <a:moveTo>
                  <a:pt x="539932" y="971594"/>
                </a:moveTo>
                <a:cubicBezTo>
                  <a:pt x="540602" y="971471"/>
                  <a:pt x="541539" y="971349"/>
                  <a:pt x="542477" y="971594"/>
                </a:cubicBezTo>
                <a:cubicBezTo>
                  <a:pt x="542209" y="974658"/>
                  <a:pt x="541807" y="977477"/>
                  <a:pt x="537522" y="976619"/>
                </a:cubicBezTo>
                <a:cubicBezTo>
                  <a:pt x="537790" y="974290"/>
                  <a:pt x="538058" y="972207"/>
                  <a:pt x="539932" y="971594"/>
                </a:cubicBezTo>
                <a:close/>
                <a:moveTo>
                  <a:pt x="147571" y="971471"/>
                </a:moveTo>
                <a:cubicBezTo>
                  <a:pt x="146500" y="975271"/>
                  <a:pt x="147437" y="981277"/>
                  <a:pt x="142616" y="981399"/>
                </a:cubicBezTo>
                <a:cubicBezTo>
                  <a:pt x="143821" y="977477"/>
                  <a:pt x="142750" y="971594"/>
                  <a:pt x="147571" y="971471"/>
                </a:cubicBezTo>
                <a:close/>
                <a:moveTo>
                  <a:pt x="990412" y="962892"/>
                </a:moveTo>
                <a:cubicBezTo>
                  <a:pt x="989608" y="968653"/>
                  <a:pt x="981573" y="966937"/>
                  <a:pt x="975681" y="967672"/>
                </a:cubicBezTo>
                <a:cubicBezTo>
                  <a:pt x="976619" y="961789"/>
                  <a:pt x="984520" y="963627"/>
                  <a:pt x="990412" y="962892"/>
                </a:cubicBezTo>
                <a:close/>
                <a:moveTo>
                  <a:pt x="1012775" y="960686"/>
                </a:moveTo>
                <a:cubicBezTo>
                  <a:pt x="1011704" y="960318"/>
                  <a:pt x="1010498" y="961054"/>
                  <a:pt x="1010097" y="963873"/>
                </a:cubicBezTo>
                <a:cubicBezTo>
                  <a:pt x="1009963" y="966569"/>
                  <a:pt x="1013846" y="969510"/>
                  <a:pt x="1014784" y="963873"/>
                </a:cubicBezTo>
                <a:cubicBezTo>
                  <a:pt x="1014784" y="962524"/>
                  <a:pt x="1013980" y="961054"/>
                  <a:pt x="1012775" y="960686"/>
                </a:cubicBezTo>
                <a:close/>
                <a:moveTo>
                  <a:pt x="128422" y="958725"/>
                </a:moveTo>
                <a:cubicBezTo>
                  <a:pt x="115164" y="969878"/>
                  <a:pt x="94810" y="986914"/>
                  <a:pt x="113557" y="1003338"/>
                </a:cubicBezTo>
                <a:cubicBezTo>
                  <a:pt x="121190" y="994513"/>
                  <a:pt x="121726" y="978580"/>
                  <a:pt x="143286" y="983483"/>
                </a:cubicBezTo>
                <a:cubicBezTo>
                  <a:pt x="141411" y="1006524"/>
                  <a:pt x="113557" y="1012898"/>
                  <a:pt x="93604" y="1003338"/>
                </a:cubicBezTo>
                <a:cubicBezTo>
                  <a:pt x="93604" y="1009956"/>
                  <a:pt x="93604" y="1016697"/>
                  <a:pt x="93604" y="1023193"/>
                </a:cubicBezTo>
                <a:cubicBezTo>
                  <a:pt x="90792" y="1027115"/>
                  <a:pt x="81151" y="1029199"/>
                  <a:pt x="78740" y="1033121"/>
                </a:cubicBezTo>
                <a:cubicBezTo>
                  <a:pt x="76598" y="1036798"/>
                  <a:pt x="80481" y="1043906"/>
                  <a:pt x="78740" y="1047828"/>
                </a:cubicBezTo>
                <a:cubicBezTo>
                  <a:pt x="77937" y="1050034"/>
                  <a:pt x="74321" y="1047706"/>
                  <a:pt x="73786" y="1052853"/>
                </a:cubicBezTo>
                <a:cubicBezTo>
                  <a:pt x="73116" y="1060575"/>
                  <a:pt x="72312" y="1071851"/>
                  <a:pt x="78740" y="1072586"/>
                </a:cubicBezTo>
                <a:cubicBezTo>
                  <a:pt x="83159" y="1063884"/>
                  <a:pt x="92533" y="1060207"/>
                  <a:pt x="88650" y="1043048"/>
                </a:cubicBezTo>
                <a:cubicBezTo>
                  <a:pt x="113156" y="1039739"/>
                  <a:pt x="131635" y="1012898"/>
                  <a:pt x="148240" y="1003338"/>
                </a:cubicBezTo>
                <a:cubicBezTo>
                  <a:pt x="145696" y="1004809"/>
                  <a:pt x="151588" y="1010201"/>
                  <a:pt x="153195" y="1008363"/>
                </a:cubicBezTo>
                <a:cubicBezTo>
                  <a:pt x="154668" y="1006647"/>
                  <a:pt x="151588" y="999784"/>
                  <a:pt x="153195" y="998435"/>
                </a:cubicBezTo>
                <a:cubicBezTo>
                  <a:pt x="155338" y="996719"/>
                  <a:pt x="169265" y="988263"/>
                  <a:pt x="163105" y="973678"/>
                </a:cubicBezTo>
                <a:cubicBezTo>
                  <a:pt x="149446" y="970736"/>
                  <a:pt x="142348" y="961299"/>
                  <a:pt x="128422" y="958725"/>
                </a:cubicBezTo>
                <a:close/>
                <a:moveTo>
                  <a:pt x="2665246" y="957499"/>
                </a:moveTo>
                <a:cubicBezTo>
                  <a:pt x="2656006" y="956396"/>
                  <a:pt x="2647302" y="966814"/>
                  <a:pt x="2659220" y="968653"/>
                </a:cubicBezTo>
                <a:cubicBezTo>
                  <a:pt x="2660693" y="951126"/>
                  <a:pt x="2669129" y="989611"/>
                  <a:pt x="2674084" y="968653"/>
                </a:cubicBezTo>
                <a:cubicBezTo>
                  <a:pt x="2670335" y="967549"/>
                  <a:pt x="2668326" y="964485"/>
                  <a:pt x="2669129" y="958725"/>
                </a:cubicBezTo>
                <a:cubicBezTo>
                  <a:pt x="2667924" y="957990"/>
                  <a:pt x="2666585" y="957744"/>
                  <a:pt x="2665246" y="957499"/>
                </a:cubicBezTo>
                <a:close/>
                <a:moveTo>
                  <a:pt x="2629625" y="955783"/>
                </a:moveTo>
                <a:cubicBezTo>
                  <a:pt x="2619314" y="957009"/>
                  <a:pt x="2608066" y="962524"/>
                  <a:pt x="2604718" y="968653"/>
                </a:cubicBezTo>
                <a:cubicBezTo>
                  <a:pt x="2616368" y="975026"/>
                  <a:pt x="2613958" y="968040"/>
                  <a:pt x="2629492" y="973678"/>
                </a:cubicBezTo>
                <a:cubicBezTo>
                  <a:pt x="2630563" y="969756"/>
                  <a:pt x="2629625" y="963995"/>
                  <a:pt x="2634446" y="963873"/>
                </a:cubicBezTo>
                <a:cubicBezTo>
                  <a:pt x="2635250" y="969633"/>
                  <a:pt x="2642213" y="969020"/>
                  <a:pt x="2649310" y="968653"/>
                </a:cubicBezTo>
                <a:cubicBezTo>
                  <a:pt x="2649444" y="957622"/>
                  <a:pt x="2640071" y="954558"/>
                  <a:pt x="2629625" y="955783"/>
                </a:cubicBezTo>
                <a:close/>
                <a:moveTo>
                  <a:pt x="534576" y="948797"/>
                </a:moveTo>
                <a:cubicBezTo>
                  <a:pt x="533371" y="955906"/>
                  <a:pt x="519712" y="950636"/>
                  <a:pt x="519712" y="958725"/>
                </a:cubicBezTo>
                <a:cubicBezTo>
                  <a:pt x="532166" y="960931"/>
                  <a:pt x="511409" y="969388"/>
                  <a:pt x="504848" y="968653"/>
                </a:cubicBezTo>
                <a:cubicBezTo>
                  <a:pt x="506588" y="951984"/>
                  <a:pt x="483288" y="960441"/>
                  <a:pt x="475119" y="953822"/>
                </a:cubicBezTo>
                <a:cubicBezTo>
                  <a:pt x="474851" y="958602"/>
                  <a:pt x="468959" y="957622"/>
                  <a:pt x="465076" y="958725"/>
                </a:cubicBezTo>
                <a:cubicBezTo>
                  <a:pt x="459719" y="971471"/>
                  <a:pt x="452622" y="982625"/>
                  <a:pt x="440302" y="988508"/>
                </a:cubicBezTo>
                <a:cubicBezTo>
                  <a:pt x="436285" y="980173"/>
                  <a:pt x="437088" y="992307"/>
                  <a:pt x="430393" y="993410"/>
                </a:cubicBezTo>
                <a:cubicBezTo>
                  <a:pt x="419948" y="995249"/>
                  <a:pt x="417537" y="990224"/>
                  <a:pt x="410708" y="988508"/>
                </a:cubicBezTo>
                <a:cubicBezTo>
                  <a:pt x="406556" y="1004318"/>
                  <a:pt x="418608" y="1003951"/>
                  <a:pt x="420751" y="1013265"/>
                </a:cubicBezTo>
                <a:cubicBezTo>
                  <a:pt x="418207" y="1015226"/>
                  <a:pt x="407628" y="1010937"/>
                  <a:pt x="405753" y="1013265"/>
                </a:cubicBezTo>
                <a:cubicBezTo>
                  <a:pt x="401602" y="1018658"/>
                  <a:pt x="412047" y="1023683"/>
                  <a:pt x="410708" y="1028218"/>
                </a:cubicBezTo>
                <a:cubicBezTo>
                  <a:pt x="410440" y="1029199"/>
                  <a:pt x="401735" y="1027360"/>
                  <a:pt x="400798" y="1028218"/>
                </a:cubicBezTo>
                <a:cubicBezTo>
                  <a:pt x="397316" y="1031405"/>
                  <a:pt x="400128" y="1048564"/>
                  <a:pt x="390889" y="1047828"/>
                </a:cubicBezTo>
                <a:cubicBezTo>
                  <a:pt x="386469" y="1039126"/>
                  <a:pt x="379774" y="1032630"/>
                  <a:pt x="371070" y="1028218"/>
                </a:cubicBezTo>
                <a:cubicBezTo>
                  <a:pt x="360357" y="1044642"/>
                  <a:pt x="350849" y="1038513"/>
                  <a:pt x="346296" y="1052853"/>
                </a:cubicBezTo>
                <a:cubicBezTo>
                  <a:pt x="346698" y="1051505"/>
                  <a:pt x="359419" y="1059472"/>
                  <a:pt x="356205" y="1072586"/>
                </a:cubicBezTo>
                <a:cubicBezTo>
                  <a:pt x="356741" y="1070380"/>
                  <a:pt x="351117" y="1077734"/>
                  <a:pt x="351251" y="1077611"/>
                </a:cubicBezTo>
                <a:cubicBezTo>
                  <a:pt x="349510" y="1080062"/>
                  <a:pt x="351251" y="1083617"/>
                  <a:pt x="346296" y="1082514"/>
                </a:cubicBezTo>
                <a:cubicBezTo>
                  <a:pt x="341341" y="1076018"/>
                  <a:pt x="338127" y="1067561"/>
                  <a:pt x="331432" y="1062658"/>
                </a:cubicBezTo>
                <a:cubicBezTo>
                  <a:pt x="331700" y="1098079"/>
                  <a:pt x="295543" y="1068174"/>
                  <a:pt x="278269" y="1082023"/>
                </a:cubicBezTo>
                <a:cubicBezTo>
                  <a:pt x="279206" y="1083249"/>
                  <a:pt x="278001" y="1084597"/>
                  <a:pt x="276394" y="1082759"/>
                </a:cubicBezTo>
                <a:cubicBezTo>
                  <a:pt x="272377" y="1083372"/>
                  <a:pt x="273180" y="1088887"/>
                  <a:pt x="272109" y="1092441"/>
                </a:cubicBezTo>
                <a:cubicBezTo>
                  <a:pt x="272644" y="1105433"/>
                  <a:pt x="306256" y="1069522"/>
                  <a:pt x="306792" y="1097466"/>
                </a:cubicBezTo>
                <a:cubicBezTo>
                  <a:pt x="299962" y="1087416"/>
                  <a:pt x="287777" y="1102369"/>
                  <a:pt x="277064" y="1107394"/>
                </a:cubicBezTo>
                <a:cubicBezTo>
                  <a:pt x="266618" y="1112174"/>
                  <a:pt x="269297" y="1107271"/>
                  <a:pt x="272109" y="1117321"/>
                </a:cubicBezTo>
                <a:cubicBezTo>
                  <a:pt x="264074" y="1118670"/>
                  <a:pt x="263538" y="1112664"/>
                  <a:pt x="257111" y="1112296"/>
                </a:cubicBezTo>
                <a:cubicBezTo>
                  <a:pt x="260592" y="1128842"/>
                  <a:pt x="246933" y="1120386"/>
                  <a:pt x="242247" y="1117321"/>
                </a:cubicBezTo>
                <a:cubicBezTo>
                  <a:pt x="243050" y="1129578"/>
                  <a:pt x="234480" y="1132642"/>
                  <a:pt x="232337" y="1142079"/>
                </a:cubicBezTo>
                <a:cubicBezTo>
                  <a:pt x="221490" y="1139996"/>
                  <a:pt x="205019" y="1156909"/>
                  <a:pt x="217473" y="1161934"/>
                </a:cubicBezTo>
                <a:cubicBezTo>
                  <a:pt x="218946" y="1151884"/>
                  <a:pt x="230864" y="1152129"/>
                  <a:pt x="232337" y="1142079"/>
                </a:cubicBezTo>
                <a:cubicBezTo>
                  <a:pt x="236756" y="1144285"/>
                  <a:pt x="241309" y="1146491"/>
                  <a:pt x="242247" y="1152007"/>
                </a:cubicBezTo>
                <a:cubicBezTo>
                  <a:pt x="254968" y="1142815"/>
                  <a:pt x="262869" y="1154703"/>
                  <a:pt x="272109" y="1152007"/>
                </a:cubicBezTo>
                <a:cubicBezTo>
                  <a:pt x="275724" y="1151026"/>
                  <a:pt x="277331" y="1138035"/>
                  <a:pt x="286973" y="1142079"/>
                </a:cubicBezTo>
                <a:cubicBezTo>
                  <a:pt x="279608" y="1157890"/>
                  <a:pt x="288714" y="1190246"/>
                  <a:pt x="257111" y="1181790"/>
                </a:cubicBezTo>
                <a:cubicBezTo>
                  <a:pt x="248942" y="1171985"/>
                  <a:pt x="257646" y="1175416"/>
                  <a:pt x="257111" y="1161934"/>
                </a:cubicBezTo>
                <a:cubicBezTo>
                  <a:pt x="245460" y="1162057"/>
                  <a:pt x="242514" y="1153355"/>
                  <a:pt x="227382" y="1157032"/>
                </a:cubicBezTo>
                <a:cubicBezTo>
                  <a:pt x="231667" y="1169656"/>
                  <a:pt x="208233" y="1171617"/>
                  <a:pt x="202609" y="1181790"/>
                </a:cubicBezTo>
                <a:cubicBezTo>
                  <a:pt x="195511" y="1194659"/>
                  <a:pt x="203010" y="1210592"/>
                  <a:pt x="197788" y="1226280"/>
                </a:cubicBezTo>
                <a:cubicBezTo>
                  <a:pt x="212116" y="1219294"/>
                  <a:pt x="222829" y="1239762"/>
                  <a:pt x="227382" y="1226280"/>
                </a:cubicBezTo>
                <a:cubicBezTo>
                  <a:pt x="221088" y="1225054"/>
                  <a:pt x="220955" y="1211450"/>
                  <a:pt x="227382" y="1211327"/>
                </a:cubicBezTo>
                <a:cubicBezTo>
                  <a:pt x="233274" y="1212185"/>
                  <a:pt x="231534" y="1220397"/>
                  <a:pt x="232337" y="1226280"/>
                </a:cubicBezTo>
                <a:cubicBezTo>
                  <a:pt x="244657" y="1227015"/>
                  <a:pt x="247737" y="1218436"/>
                  <a:pt x="257111" y="1216352"/>
                </a:cubicBezTo>
                <a:cubicBezTo>
                  <a:pt x="254432" y="1234982"/>
                  <a:pt x="242782" y="1245032"/>
                  <a:pt x="222428" y="1246013"/>
                </a:cubicBezTo>
                <a:cubicBezTo>
                  <a:pt x="229927" y="1258024"/>
                  <a:pt x="215062" y="1259985"/>
                  <a:pt x="212518" y="1265745"/>
                </a:cubicBezTo>
                <a:cubicBezTo>
                  <a:pt x="208367" y="1275183"/>
                  <a:pt x="212518" y="1293567"/>
                  <a:pt x="197788" y="1295651"/>
                </a:cubicBezTo>
                <a:cubicBezTo>
                  <a:pt x="188950" y="1298347"/>
                  <a:pt x="177299" y="1297979"/>
                  <a:pt x="173014" y="1305456"/>
                </a:cubicBezTo>
                <a:cubicBezTo>
                  <a:pt x="184263" y="1309133"/>
                  <a:pt x="175023" y="1333277"/>
                  <a:pt x="177969" y="1345044"/>
                </a:cubicBezTo>
                <a:cubicBezTo>
                  <a:pt x="159355" y="1341367"/>
                  <a:pt x="167122" y="1364041"/>
                  <a:pt x="153195" y="1364899"/>
                </a:cubicBezTo>
                <a:cubicBezTo>
                  <a:pt x="151722" y="1372865"/>
                  <a:pt x="157882" y="1373478"/>
                  <a:pt x="158150" y="1379851"/>
                </a:cubicBezTo>
                <a:cubicBezTo>
                  <a:pt x="148910" y="1375071"/>
                  <a:pt x="141545" y="1394682"/>
                  <a:pt x="138331" y="1379851"/>
                </a:cubicBezTo>
                <a:cubicBezTo>
                  <a:pt x="144491" y="1373110"/>
                  <a:pt x="153195" y="1370046"/>
                  <a:pt x="143286" y="1359996"/>
                </a:cubicBezTo>
                <a:cubicBezTo>
                  <a:pt x="127350" y="1355584"/>
                  <a:pt x="136456" y="1376297"/>
                  <a:pt x="123467" y="1374826"/>
                </a:cubicBezTo>
                <a:cubicBezTo>
                  <a:pt x="118378" y="1395294"/>
                  <a:pt x="141545" y="1418214"/>
                  <a:pt x="113557" y="1419317"/>
                </a:cubicBezTo>
                <a:cubicBezTo>
                  <a:pt x="120253" y="1434637"/>
                  <a:pt x="108603" y="1438314"/>
                  <a:pt x="118512" y="1449100"/>
                </a:cubicBezTo>
                <a:cubicBezTo>
                  <a:pt x="121860" y="1452776"/>
                  <a:pt x="124136" y="1455963"/>
                  <a:pt x="128422" y="1459027"/>
                </a:cubicBezTo>
                <a:cubicBezTo>
                  <a:pt x="125609" y="1457066"/>
                  <a:pt x="132037" y="1452286"/>
                  <a:pt x="133376" y="1454002"/>
                </a:cubicBezTo>
                <a:cubicBezTo>
                  <a:pt x="135653" y="1456944"/>
                  <a:pt x="137260" y="1459885"/>
                  <a:pt x="138331" y="1463930"/>
                </a:cubicBezTo>
                <a:cubicBezTo>
                  <a:pt x="139536" y="1498860"/>
                  <a:pt x="144625" y="1515651"/>
                  <a:pt x="138331" y="1548253"/>
                </a:cubicBezTo>
                <a:cubicBezTo>
                  <a:pt x="148508" y="1551930"/>
                  <a:pt x="151588" y="1542860"/>
                  <a:pt x="158150" y="1543350"/>
                </a:cubicBezTo>
                <a:cubicBezTo>
                  <a:pt x="161899" y="1543596"/>
                  <a:pt x="163372" y="1549356"/>
                  <a:pt x="168059" y="1548253"/>
                </a:cubicBezTo>
                <a:cubicBezTo>
                  <a:pt x="170470" y="1547763"/>
                  <a:pt x="179710" y="1530359"/>
                  <a:pt x="197788" y="1538325"/>
                </a:cubicBezTo>
                <a:cubicBezTo>
                  <a:pt x="198190" y="1523863"/>
                  <a:pt x="208902" y="1519941"/>
                  <a:pt x="217473" y="1513568"/>
                </a:cubicBezTo>
                <a:cubicBezTo>
                  <a:pt x="234614" y="1512710"/>
                  <a:pt x="236354" y="1496041"/>
                  <a:pt x="252156" y="1493712"/>
                </a:cubicBezTo>
                <a:cubicBezTo>
                  <a:pt x="252156" y="1490403"/>
                  <a:pt x="252156" y="1487094"/>
                  <a:pt x="252156" y="1483785"/>
                </a:cubicBezTo>
                <a:cubicBezTo>
                  <a:pt x="247335" y="1483662"/>
                  <a:pt x="248406" y="1477779"/>
                  <a:pt x="247201" y="1473857"/>
                </a:cubicBezTo>
                <a:cubicBezTo>
                  <a:pt x="258048" y="1474838"/>
                  <a:pt x="263003" y="1469813"/>
                  <a:pt x="262199" y="1459027"/>
                </a:cubicBezTo>
                <a:cubicBezTo>
                  <a:pt x="262199" y="1440765"/>
                  <a:pt x="244791" y="1439907"/>
                  <a:pt x="237292" y="1429244"/>
                </a:cubicBezTo>
                <a:cubicBezTo>
                  <a:pt x="251085" y="1423974"/>
                  <a:pt x="250817" y="1386960"/>
                  <a:pt x="272109" y="1404609"/>
                </a:cubicBezTo>
                <a:cubicBezTo>
                  <a:pt x="275724" y="1389411"/>
                  <a:pt x="263538" y="1390024"/>
                  <a:pt x="267154" y="1374826"/>
                </a:cubicBezTo>
                <a:cubicBezTo>
                  <a:pt x="277867" y="1375684"/>
                  <a:pt x="282822" y="1370782"/>
                  <a:pt x="282018" y="1359996"/>
                </a:cubicBezTo>
                <a:cubicBezTo>
                  <a:pt x="276930" y="1362202"/>
                  <a:pt x="266752" y="1356932"/>
                  <a:pt x="262199" y="1359996"/>
                </a:cubicBezTo>
                <a:cubicBezTo>
                  <a:pt x="258182" y="1362693"/>
                  <a:pt x="264476" y="1368821"/>
                  <a:pt x="257111" y="1369924"/>
                </a:cubicBezTo>
                <a:cubicBezTo>
                  <a:pt x="256173" y="1370046"/>
                  <a:pt x="250415" y="1359016"/>
                  <a:pt x="242247" y="1359996"/>
                </a:cubicBezTo>
                <a:cubicBezTo>
                  <a:pt x="238899" y="1360364"/>
                  <a:pt x="231801" y="1378503"/>
                  <a:pt x="217473" y="1374826"/>
                </a:cubicBezTo>
                <a:cubicBezTo>
                  <a:pt x="225240" y="1357913"/>
                  <a:pt x="241175" y="1348966"/>
                  <a:pt x="252156" y="1335116"/>
                </a:cubicBezTo>
                <a:cubicBezTo>
                  <a:pt x="256441" y="1339161"/>
                  <a:pt x="255102" y="1348720"/>
                  <a:pt x="262199" y="1350069"/>
                </a:cubicBezTo>
                <a:cubicBezTo>
                  <a:pt x="261530" y="1341122"/>
                  <a:pt x="268225" y="1339528"/>
                  <a:pt x="267154" y="1330213"/>
                </a:cubicBezTo>
                <a:cubicBezTo>
                  <a:pt x="271573" y="1334013"/>
                  <a:pt x="278269" y="1335484"/>
                  <a:pt x="286973" y="1335116"/>
                </a:cubicBezTo>
                <a:cubicBezTo>
                  <a:pt x="288312" y="1327149"/>
                  <a:pt x="282286" y="1326659"/>
                  <a:pt x="282018" y="1320286"/>
                </a:cubicBezTo>
                <a:cubicBezTo>
                  <a:pt x="293535" y="1321879"/>
                  <a:pt x="301034" y="1319428"/>
                  <a:pt x="306792" y="1315383"/>
                </a:cubicBezTo>
                <a:cubicBezTo>
                  <a:pt x="303980" y="1303250"/>
                  <a:pt x="302507" y="1289768"/>
                  <a:pt x="286973" y="1290503"/>
                </a:cubicBezTo>
                <a:cubicBezTo>
                  <a:pt x="291794" y="1300921"/>
                  <a:pt x="279072" y="1297489"/>
                  <a:pt x="277064" y="1300676"/>
                </a:cubicBezTo>
                <a:cubicBezTo>
                  <a:pt x="274787" y="1303985"/>
                  <a:pt x="278403" y="1311461"/>
                  <a:pt x="277064" y="1315383"/>
                </a:cubicBezTo>
                <a:cubicBezTo>
                  <a:pt x="275457" y="1319305"/>
                  <a:pt x="263405" y="1320408"/>
                  <a:pt x="267154" y="1330213"/>
                </a:cubicBezTo>
                <a:cubicBezTo>
                  <a:pt x="260057" y="1324085"/>
                  <a:pt x="257646" y="1313300"/>
                  <a:pt x="257111" y="1300676"/>
                </a:cubicBezTo>
                <a:cubicBezTo>
                  <a:pt x="249344" y="1300185"/>
                  <a:pt x="238229" y="1303004"/>
                  <a:pt x="237292" y="1295651"/>
                </a:cubicBezTo>
                <a:cubicBezTo>
                  <a:pt x="249210" y="1285723"/>
                  <a:pt x="261396" y="1304107"/>
                  <a:pt x="272109" y="1290503"/>
                </a:cubicBezTo>
                <a:cubicBezTo>
                  <a:pt x="257245" y="1295528"/>
                  <a:pt x="263271" y="1279595"/>
                  <a:pt x="262199" y="1270893"/>
                </a:cubicBezTo>
                <a:cubicBezTo>
                  <a:pt x="272109" y="1272609"/>
                  <a:pt x="277599" y="1269790"/>
                  <a:pt x="277064" y="1260965"/>
                </a:cubicBezTo>
                <a:cubicBezTo>
                  <a:pt x="269966" y="1261333"/>
                  <a:pt x="263003" y="1261823"/>
                  <a:pt x="262199" y="1255940"/>
                </a:cubicBezTo>
                <a:cubicBezTo>
                  <a:pt x="264878" y="1248832"/>
                  <a:pt x="256307" y="1230325"/>
                  <a:pt x="267154" y="1231183"/>
                </a:cubicBezTo>
                <a:cubicBezTo>
                  <a:pt x="265145" y="1243071"/>
                  <a:pt x="289651" y="1228486"/>
                  <a:pt x="282018" y="1246013"/>
                </a:cubicBezTo>
                <a:cubicBezTo>
                  <a:pt x="275858" y="1240497"/>
                  <a:pt x="271841" y="1241723"/>
                  <a:pt x="272109" y="1251038"/>
                </a:cubicBezTo>
                <a:cubicBezTo>
                  <a:pt x="274251" y="1258882"/>
                  <a:pt x="287643" y="1255327"/>
                  <a:pt x="282018" y="1270893"/>
                </a:cubicBezTo>
                <a:cubicBezTo>
                  <a:pt x="304783" y="1275550"/>
                  <a:pt x="302507" y="1254960"/>
                  <a:pt x="311747" y="1246013"/>
                </a:cubicBezTo>
                <a:cubicBezTo>
                  <a:pt x="330896" y="1250425"/>
                  <a:pt x="329423" y="1233879"/>
                  <a:pt x="341475" y="1231183"/>
                </a:cubicBezTo>
                <a:cubicBezTo>
                  <a:pt x="335851" y="1215617"/>
                  <a:pt x="349108" y="1219171"/>
                  <a:pt x="351251" y="1211327"/>
                </a:cubicBezTo>
                <a:cubicBezTo>
                  <a:pt x="347233" y="1207038"/>
                  <a:pt x="337860" y="1208386"/>
                  <a:pt x="336520" y="1201400"/>
                </a:cubicBezTo>
                <a:cubicBezTo>
                  <a:pt x="342279" y="1197233"/>
                  <a:pt x="349644" y="1194904"/>
                  <a:pt x="361160" y="1196497"/>
                </a:cubicBezTo>
                <a:cubicBezTo>
                  <a:pt x="365445" y="1184854"/>
                  <a:pt x="343886" y="1175294"/>
                  <a:pt x="356205" y="1171862"/>
                </a:cubicBezTo>
                <a:cubicBezTo>
                  <a:pt x="383657" y="1191717"/>
                  <a:pt x="376426" y="1140976"/>
                  <a:pt x="390889" y="1132152"/>
                </a:cubicBezTo>
                <a:cubicBezTo>
                  <a:pt x="391290" y="1139996"/>
                  <a:pt x="388612" y="1151149"/>
                  <a:pt x="395843" y="1152007"/>
                </a:cubicBezTo>
                <a:cubicBezTo>
                  <a:pt x="400128" y="1148085"/>
                  <a:pt x="398789" y="1138402"/>
                  <a:pt x="405753" y="1137177"/>
                </a:cubicBezTo>
                <a:cubicBezTo>
                  <a:pt x="412181" y="1124798"/>
                  <a:pt x="391290" y="1116586"/>
                  <a:pt x="405753" y="1112296"/>
                </a:cubicBezTo>
                <a:cubicBezTo>
                  <a:pt x="412181" y="1122469"/>
                  <a:pt x="408833" y="1142202"/>
                  <a:pt x="425438" y="1142079"/>
                </a:cubicBezTo>
                <a:cubicBezTo>
                  <a:pt x="426911" y="1134113"/>
                  <a:pt x="420885" y="1133500"/>
                  <a:pt x="420751" y="1127249"/>
                </a:cubicBezTo>
                <a:cubicBezTo>
                  <a:pt x="446194" y="1131416"/>
                  <a:pt x="435080" y="1098692"/>
                  <a:pt x="460121" y="1102369"/>
                </a:cubicBezTo>
                <a:cubicBezTo>
                  <a:pt x="456372" y="1106658"/>
                  <a:pt x="454898" y="1113277"/>
                  <a:pt x="455166" y="1121611"/>
                </a:cubicBezTo>
                <a:cubicBezTo>
                  <a:pt x="458380" y="1122469"/>
                  <a:pt x="457175" y="1125901"/>
                  <a:pt x="454765" y="1122469"/>
                </a:cubicBezTo>
                <a:cubicBezTo>
                  <a:pt x="450613" y="1124553"/>
                  <a:pt x="446328" y="1126759"/>
                  <a:pt x="445257" y="1132152"/>
                </a:cubicBezTo>
                <a:cubicBezTo>
                  <a:pt x="451819" y="1132152"/>
                  <a:pt x="458514" y="1132152"/>
                  <a:pt x="465076" y="1132152"/>
                </a:cubicBezTo>
                <a:cubicBezTo>
                  <a:pt x="472039" y="1129088"/>
                  <a:pt x="465879" y="1113032"/>
                  <a:pt x="475119" y="1112296"/>
                </a:cubicBezTo>
                <a:cubicBezTo>
                  <a:pt x="496947" y="1107884"/>
                  <a:pt x="502169" y="1086436"/>
                  <a:pt x="524667" y="1082514"/>
                </a:cubicBezTo>
                <a:cubicBezTo>
                  <a:pt x="516230" y="1069890"/>
                  <a:pt x="530291" y="1065232"/>
                  <a:pt x="519712" y="1057756"/>
                </a:cubicBezTo>
                <a:cubicBezTo>
                  <a:pt x="521185" y="1063761"/>
                  <a:pt x="505383" y="1074915"/>
                  <a:pt x="504848" y="1062658"/>
                </a:cubicBezTo>
                <a:cubicBezTo>
                  <a:pt x="514757" y="1054569"/>
                  <a:pt x="527880" y="1049544"/>
                  <a:pt x="529621" y="1033121"/>
                </a:cubicBezTo>
                <a:cubicBezTo>
                  <a:pt x="521051" y="1030179"/>
                  <a:pt x="530023" y="1009589"/>
                  <a:pt x="519712" y="1008363"/>
                </a:cubicBezTo>
                <a:cubicBezTo>
                  <a:pt x="521988" y="1023683"/>
                  <a:pt x="508195" y="1011304"/>
                  <a:pt x="504848" y="1013265"/>
                </a:cubicBezTo>
                <a:cubicBezTo>
                  <a:pt x="501902" y="1014981"/>
                  <a:pt x="501768" y="1036430"/>
                  <a:pt x="489983" y="1023193"/>
                </a:cubicBezTo>
                <a:cubicBezTo>
                  <a:pt x="497081" y="1038268"/>
                  <a:pt x="494938" y="1056898"/>
                  <a:pt x="480074" y="1062658"/>
                </a:cubicBezTo>
                <a:cubicBezTo>
                  <a:pt x="473378" y="1057756"/>
                  <a:pt x="464942" y="1054569"/>
                  <a:pt x="460121" y="1047828"/>
                </a:cubicBezTo>
                <a:cubicBezTo>
                  <a:pt x="475655" y="1043416"/>
                  <a:pt x="489046" y="1037165"/>
                  <a:pt x="485029" y="1013265"/>
                </a:cubicBezTo>
                <a:cubicBezTo>
                  <a:pt x="488912" y="1015962"/>
                  <a:pt x="493063" y="1018536"/>
                  <a:pt x="499893" y="1018291"/>
                </a:cubicBezTo>
                <a:cubicBezTo>
                  <a:pt x="499223" y="1009343"/>
                  <a:pt x="505919" y="1007873"/>
                  <a:pt x="504848" y="998435"/>
                </a:cubicBezTo>
                <a:cubicBezTo>
                  <a:pt x="489180" y="992797"/>
                  <a:pt x="492796" y="1006279"/>
                  <a:pt x="485029" y="1008363"/>
                </a:cubicBezTo>
                <a:cubicBezTo>
                  <a:pt x="479940" y="991817"/>
                  <a:pt x="491858" y="992062"/>
                  <a:pt x="504848" y="993410"/>
                </a:cubicBezTo>
                <a:cubicBezTo>
                  <a:pt x="510204" y="994636"/>
                  <a:pt x="508195" y="1003338"/>
                  <a:pt x="514757" y="1003338"/>
                </a:cubicBezTo>
                <a:cubicBezTo>
                  <a:pt x="520917" y="993043"/>
                  <a:pt x="529220" y="984708"/>
                  <a:pt x="539531" y="978580"/>
                </a:cubicBezTo>
                <a:cubicBezTo>
                  <a:pt x="540870" y="986547"/>
                  <a:pt x="534844" y="987160"/>
                  <a:pt x="534576" y="993410"/>
                </a:cubicBezTo>
                <a:cubicBezTo>
                  <a:pt x="543950" y="1002725"/>
                  <a:pt x="543682" y="990469"/>
                  <a:pt x="559350" y="993410"/>
                </a:cubicBezTo>
                <a:cubicBezTo>
                  <a:pt x="558814" y="981154"/>
                  <a:pt x="550110" y="978090"/>
                  <a:pt x="559350" y="968653"/>
                </a:cubicBezTo>
                <a:cubicBezTo>
                  <a:pt x="551449" y="967304"/>
                  <a:pt x="550779" y="973310"/>
                  <a:pt x="544485" y="973678"/>
                </a:cubicBezTo>
                <a:cubicBezTo>
                  <a:pt x="545289" y="961299"/>
                  <a:pt x="545423" y="949533"/>
                  <a:pt x="534576" y="948797"/>
                </a:cubicBezTo>
                <a:close/>
                <a:moveTo>
                  <a:pt x="2825940" y="948675"/>
                </a:moveTo>
                <a:cubicBezTo>
                  <a:pt x="2828484" y="951249"/>
                  <a:pt x="2822324" y="954925"/>
                  <a:pt x="2820985" y="953577"/>
                </a:cubicBezTo>
                <a:cubicBezTo>
                  <a:pt x="2818441" y="951003"/>
                  <a:pt x="2824601" y="947204"/>
                  <a:pt x="2825940" y="948675"/>
                </a:cubicBezTo>
                <a:close/>
                <a:moveTo>
                  <a:pt x="588944" y="939115"/>
                </a:moveTo>
                <a:cubicBezTo>
                  <a:pt x="585061" y="940218"/>
                  <a:pt x="579169" y="938992"/>
                  <a:pt x="579035" y="943895"/>
                </a:cubicBezTo>
                <a:cubicBezTo>
                  <a:pt x="582918" y="942792"/>
                  <a:pt x="588810" y="943895"/>
                  <a:pt x="588944" y="939115"/>
                </a:cubicBezTo>
                <a:close/>
                <a:moveTo>
                  <a:pt x="2699126" y="937154"/>
                </a:moveTo>
                <a:cubicBezTo>
                  <a:pt x="2701670" y="939605"/>
                  <a:pt x="2695510" y="943405"/>
                  <a:pt x="2694171" y="942056"/>
                </a:cubicBezTo>
                <a:cubicBezTo>
                  <a:pt x="2691627" y="939483"/>
                  <a:pt x="2697787" y="935683"/>
                  <a:pt x="2699126" y="937154"/>
                </a:cubicBezTo>
                <a:close/>
                <a:moveTo>
                  <a:pt x="2723498" y="936909"/>
                </a:moveTo>
                <a:cubicBezTo>
                  <a:pt x="2723364" y="941689"/>
                  <a:pt x="2717472" y="940708"/>
                  <a:pt x="2713588" y="941811"/>
                </a:cubicBezTo>
                <a:cubicBezTo>
                  <a:pt x="2713722" y="937031"/>
                  <a:pt x="2719748" y="938012"/>
                  <a:pt x="2723498" y="936909"/>
                </a:cubicBezTo>
                <a:close/>
                <a:moveTo>
                  <a:pt x="638625" y="928942"/>
                </a:moveTo>
                <a:cubicBezTo>
                  <a:pt x="627645" y="926859"/>
                  <a:pt x="611174" y="943895"/>
                  <a:pt x="623627" y="948797"/>
                </a:cubicBezTo>
                <a:cubicBezTo>
                  <a:pt x="625100" y="938747"/>
                  <a:pt x="637152" y="939115"/>
                  <a:pt x="638625" y="928942"/>
                </a:cubicBezTo>
                <a:close/>
                <a:moveTo>
                  <a:pt x="995099" y="924162"/>
                </a:moveTo>
                <a:cubicBezTo>
                  <a:pt x="995099" y="929065"/>
                  <a:pt x="989073" y="927839"/>
                  <a:pt x="985189" y="928942"/>
                </a:cubicBezTo>
                <a:cubicBezTo>
                  <a:pt x="983716" y="954435"/>
                  <a:pt x="974342" y="958357"/>
                  <a:pt x="960415" y="968653"/>
                </a:cubicBezTo>
                <a:cubicBezTo>
                  <a:pt x="962960" y="966814"/>
                  <a:pt x="952515" y="963137"/>
                  <a:pt x="950506" y="963873"/>
                </a:cubicBezTo>
                <a:cubicBezTo>
                  <a:pt x="944882" y="965956"/>
                  <a:pt x="942337" y="981767"/>
                  <a:pt x="930687" y="983483"/>
                </a:cubicBezTo>
                <a:cubicBezTo>
                  <a:pt x="924661" y="968407"/>
                  <a:pt x="911939" y="990714"/>
                  <a:pt x="906047" y="978580"/>
                </a:cubicBezTo>
                <a:cubicBezTo>
                  <a:pt x="911939" y="1005912"/>
                  <a:pt x="878729" y="994268"/>
                  <a:pt x="886228" y="1023193"/>
                </a:cubicBezTo>
                <a:cubicBezTo>
                  <a:pt x="878863" y="1023683"/>
                  <a:pt x="866677" y="1020742"/>
                  <a:pt x="866409" y="1028218"/>
                </a:cubicBezTo>
                <a:cubicBezTo>
                  <a:pt x="866543" y="1026012"/>
                  <a:pt x="882077" y="1032385"/>
                  <a:pt x="876319" y="1038146"/>
                </a:cubicBezTo>
                <a:cubicBezTo>
                  <a:pt x="867079" y="1042926"/>
                  <a:pt x="859714" y="1023316"/>
                  <a:pt x="856500" y="1038146"/>
                </a:cubicBezTo>
                <a:cubicBezTo>
                  <a:pt x="871096" y="1042435"/>
                  <a:pt x="844983" y="1045377"/>
                  <a:pt x="851545" y="1057756"/>
                </a:cubicBezTo>
                <a:cubicBezTo>
                  <a:pt x="859982" y="1055917"/>
                  <a:pt x="860919" y="1061555"/>
                  <a:pt x="861455" y="1067683"/>
                </a:cubicBezTo>
                <a:cubicBezTo>
                  <a:pt x="846055" y="1063026"/>
                  <a:pt x="842037" y="1072831"/>
                  <a:pt x="831592" y="1077611"/>
                </a:cubicBezTo>
                <a:cubicBezTo>
                  <a:pt x="827173" y="1079695"/>
                  <a:pt x="821817" y="1076385"/>
                  <a:pt x="821683" y="1082514"/>
                </a:cubicBezTo>
                <a:cubicBezTo>
                  <a:pt x="835208" y="1087048"/>
                  <a:pt x="808426" y="1091828"/>
                  <a:pt x="816728" y="1107394"/>
                </a:cubicBezTo>
                <a:cubicBezTo>
                  <a:pt x="801462" y="1108007"/>
                  <a:pt x="807488" y="1128230"/>
                  <a:pt x="801864" y="1137177"/>
                </a:cubicBezTo>
                <a:cubicBezTo>
                  <a:pt x="800659" y="1139138"/>
                  <a:pt x="789544" y="1135951"/>
                  <a:pt x="791954" y="1142079"/>
                </a:cubicBezTo>
                <a:cubicBezTo>
                  <a:pt x="800926" y="1143060"/>
                  <a:pt x="789142" y="1148085"/>
                  <a:pt x="791954" y="1152007"/>
                </a:cubicBezTo>
                <a:cubicBezTo>
                  <a:pt x="793561" y="1154213"/>
                  <a:pt x="804140" y="1150659"/>
                  <a:pt x="801864" y="1157032"/>
                </a:cubicBezTo>
                <a:cubicBezTo>
                  <a:pt x="791553" y="1158993"/>
                  <a:pt x="788874" y="1153600"/>
                  <a:pt x="782179" y="1152007"/>
                </a:cubicBezTo>
                <a:cubicBezTo>
                  <a:pt x="781509" y="1171127"/>
                  <a:pt x="762092" y="1171617"/>
                  <a:pt x="757405" y="1186692"/>
                </a:cubicBezTo>
                <a:cubicBezTo>
                  <a:pt x="763967" y="1191717"/>
                  <a:pt x="775885" y="1191227"/>
                  <a:pt x="777224" y="1201400"/>
                </a:cubicBezTo>
                <a:cubicBezTo>
                  <a:pt x="751111" y="1207528"/>
                  <a:pt x="796775" y="1207528"/>
                  <a:pt x="801864" y="1201400"/>
                </a:cubicBezTo>
                <a:cubicBezTo>
                  <a:pt x="801864" y="1193188"/>
                  <a:pt x="801864" y="1185099"/>
                  <a:pt x="801864" y="1176765"/>
                </a:cubicBezTo>
                <a:cubicBezTo>
                  <a:pt x="809095" y="1174068"/>
                  <a:pt x="814050" y="1169043"/>
                  <a:pt x="816728" y="1161934"/>
                </a:cubicBezTo>
                <a:cubicBezTo>
                  <a:pt x="808292" y="1163773"/>
                  <a:pt x="807354" y="1158012"/>
                  <a:pt x="806819" y="1152007"/>
                </a:cubicBezTo>
                <a:cubicBezTo>
                  <a:pt x="818469" y="1152007"/>
                  <a:pt x="829985" y="1152007"/>
                  <a:pt x="841636" y="1152007"/>
                </a:cubicBezTo>
                <a:cubicBezTo>
                  <a:pt x="836413" y="1127617"/>
                  <a:pt x="874980" y="1132642"/>
                  <a:pt x="861455" y="1117321"/>
                </a:cubicBezTo>
                <a:cubicBezTo>
                  <a:pt x="865472" y="1113032"/>
                  <a:pt x="874980" y="1114257"/>
                  <a:pt x="876319" y="1107394"/>
                </a:cubicBezTo>
                <a:cubicBezTo>
                  <a:pt x="871498" y="1107271"/>
                  <a:pt x="872435" y="1101266"/>
                  <a:pt x="871364" y="1097466"/>
                </a:cubicBezTo>
                <a:cubicBezTo>
                  <a:pt x="882747" y="1096486"/>
                  <a:pt x="877122" y="1083372"/>
                  <a:pt x="886228" y="1092441"/>
                </a:cubicBezTo>
                <a:cubicBezTo>
                  <a:pt x="889710" y="1095873"/>
                  <a:pt x="890647" y="1083004"/>
                  <a:pt x="891183" y="1082514"/>
                </a:cubicBezTo>
                <a:cubicBezTo>
                  <a:pt x="892254" y="1081533"/>
                  <a:pt x="900557" y="1083739"/>
                  <a:pt x="901092" y="1082514"/>
                </a:cubicBezTo>
                <a:cubicBezTo>
                  <a:pt x="903235" y="1077366"/>
                  <a:pt x="898950" y="1073321"/>
                  <a:pt x="896138" y="1072586"/>
                </a:cubicBezTo>
                <a:cubicBezTo>
                  <a:pt x="897745" y="1081411"/>
                  <a:pt x="868418" y="1081411"/>
                  <a:pt x="876319" y="1067683"/>
                </a:cubicBezTo>
                <a:cubicBezTo>
                  <a:pt x="892790" y="1070748"/>
                  <a:pt x="902699" y="1061065"/>
                  <a:pt x="915957" y="1057756"/>
                </a:cubicBezTo>
                <a:cubicBezTo>
                  <a:pt x="930687" y="1054079"/>
                  <a:pt x="943409" y="1048931"/>
                  <a:pt x="955461" y="1038146"/>
                </a:cubicBezTo>
                <a:cubicBezTo>
                  <a:pt x="950640" y="1038023"/>
                  <a:pt x="951711" y="1032018"/>
                  <a:pt x="950506" y="1028218"/>
                </a:cubicBezTo>
                <a:cubicBezTo>
                  <a:pt x="962558" y="1025399"/>
                  <a:pt x="961085" y="1008976"/>
                  <a:pt x="980234" y="1013265"/>
                </a:cubicBezTo>
                <a:cubicBezTo>
                  <a:pt x="977556" y="1002357"/>
                  <a:pt x="989742" y="1006279"/>
                  <a:pt x="990144" y="998435"/>
                </a:cubicBezTo>
                <a:cubicBezTo>
                  <a:pt x="982109" y="1001990"/>
                  <a:pt x="982109" y="975026"/>
                  <a:pt x="990144" y="978580"/>
                </a:cubicBezTo>
                <a:cubicBezTo>
                  <a:pt x="989340" y="984341"/>
                  <a:pt x="991349" y="987405"/>
                  <a:pt x="995099" y="988508"/>
                </a:cubicBezTo>
                <a:cubicBezTo>
                  <a:pt x="996973" y="982012"/>
                  <a:pt x="1003803" y="980664"/>
                  <a:pt x="1005142" y="973678"/>
                </a:cubicBezTo>
                <a:cubicBezTo>
                  <a:pt x="1007820" y="958480"/>
                  <a:pt x="991215" y="950023"/>
                  <a:pt x="1014784" y="948797"/>
                </a:cubicBezTo>
                <a:cubicBezTo>
                  <a:pt x="1014248" y="965221"/>
                  <a:pt x="1036343" y="943282"/>
                  <a:pt x="1020006" y="943895"/>
                </a:cubicBezTo>
                <a:cubicBezTo>
                  <a:pt x="1018265" y="930658"/>
                  <a:pt x="1007017" y="927349"/>
                  <a:pt x="995099" y="924162"/>
                </a:cubicBezTo>
                <a:close/>
                <a:moveTo>
                  <a:pt x="514757" y="924162"/>
                </a:moveTo>
                <a:cubicBezTo>
                  <a:pt x="502303" y="923304"/>
                  <a:pt x="499223" y="931761"/>
                  <a:pt x="494938" y="939115"/>
                </a:cubicBezTo>
                <a:cubicBezTo>
                  <a:pt x="504446" y="937031"/>
                  <a:pt x="516230" y="937276"/>
                  <a:pt x="514757" y="924162"/>
                </a:cubicBezTo>
                <a:close/>
                <a:moveTo>
                  <a:pt x="581981" y="923672"/>
                </a:moveTo>
                <a:cubicBezTo>
                  <a:pt x="576356" y="923549"/>
                  <a:pt x="568991" y="925265"/>
                  <a:pt x="564304" y="924162"/>
                </a:cubicBezTo>
                <a:cubicBezTo>
                  <a:pt x="569393" y="940708"/>
                  <a:pt x="557475" y="940463"/>
                  <a:pt x="544485" y="939115"/>
                </a:cubicBezTo>
                <a:cubicBezTo>
                  <a:pt x="549976" y="972207"/>
                  <a:pt x="575419" y="937399"/>
                  <a:pt x="583989" y="928942"/>
                </a:cubicBezTo>
                <a:cubicBezTo>
                  <a:pt x="584257" y="932006"/>
                  <a:pt x="584793" y="934825"/>
                  <a:pt x="588944" y="933967"/>
                </a:cubicBezTo>
                <a:cubicBezTo>
                  <a:pt x="591488" y="925633"/>
                  <a:pt x="587739" y="923672"/>
                  <a:pt x="581981" y="923672"/>
                </a:cubicBezTo>
                <a:close/>
                <a:moveTo>
                  <a:pt x="611575" y="916073"/>
                </a:moveTo>
                <a:cubicBezTo>
                  <a:pt x="610504" y="915705"/>
                  <a:pt x="609299" y="916441"/>
                  <a:pt x="608763" y="919260"/>
                </a:cubicBezTo>
                <a:cubicBezTo>
                  <a:pt x="608763" y="922079"/>
                  <a:pt x="612780" y="924898"/>
                  <a:pt x="613718" y="919260"/>
                </a:cubicBezTo>
                <a:cubicBezTo>
                  <a:pt x="613718" y="917911"/>
                  <a:pt x="612647" y="916441"/>
                  <a:pt x="611575" y="916073"/>
                </a:cubicBezTo>
                <a:close/>
                <a:moveTo>
                  <a:pt x="2643954" y="913499"/>
                </a:moveTo>
                <a:cubicBezTo>
                  <a:pt x="2638999" y="912519"/>
                  <a:pt x="2633509" y="914480"/>
                  <a:pt x="2634446" y="919260"/>
                </a:cubicBezTo>
                <a:cubicBezTo>
                  <a:pt x="2637526" y="919505"/>
                  <a:pt x="2640338" y="919995"/>
                  <a:pt x="2639401" y="924162"/>
                </a:cubicBezTo>
                <a:cubicBezTo>
                  <a:pt x="2642749" y="924162"/>
                  <a:pt x="2645963" y="924162"/>
                  <a:pt x="2649310" y="924162"/>
                </a:cubicBezTo>
                <a:cubicBezTo>
                  <a:pt x="2653194" y="918157"/>
                  <a:pt x="2648909" y="914357"/>
                  <a:pt x="2643954" y="913499"/>
                </a:cubicBezTo>
                <a:close/>
                <a:moveTo>
                  <a:pt x="2692028" y="905165"/>
                </a:moveTo>
                <a:cubicBezTo>
                  <a:pt x="2692564" y="905410"/>
                  <a:pt x="2693367" y="906391"/>
                  <a:pt x="2694171" y="908106"/>
                </a:cubicBezTo>
                <a:cubicBezTo>
                  <a:pt x="2698992" y="908474"/>
                  <a:pt x="2696447" y="914970"/>
                  <a:pt x="2693635" y="908106"/>
                </a:cubicBezTo>
                <a:cubicBezTo>
                  <a:pt x="2690020" y="907984"/>
                  <a:pt x="2690287" y="904307"/>
                  <a:pt x="2692028" y="905165"/>
                </a:cubicBezTo>
                <a:close/>
                <a:moveTo>
                  <a:pt x="1158471" y="899404"/>
                </a:moveTo>
                <a:cubicBezTo>
                  <a:pt x="1157132" y="898056"/>
                  <a:pt x="1150972" y="901856"/>
                  <a:pt x="1153516" y="904307"/>
                </a:cubicBezTo>
                <a:cubicBezTo>
                  <a:pt x="1154855" y="905778"/>
                  <a:pt x="1161015" y="901978"/>
                  <a:pt x="1158471" y="899404"/>
                </a:cubicBezTo>
                <a:close/>
                <a:moveTo>
                  <a:pt x="1094193" y="899404"/>
                </a:moveTo>
                <a:cubicBezTo>
                  <a:pt x="1092854" y="898056"/>
                  <a:pt x="1086560" y="901856"/>
                  <a:pt x="1089238" y="904307"/>
                </a:cubicBezTo>
                <a:cubicBezTo>
                  <a:pt x="1090578" y="905778"/>
                  <a:pt x="1096738" y="901978"/>
                  <a:pt x="1094193" y="899404"/>
                </a:cubicBezTo>
                <a:close/>
                <a:moveTo>
                  <a:pt x="593899" y="899404"/>
                </a:moveTo>
                <a:cubicBezTo>
                  <a:pt x="590015" y="900508"/>
                  <a:pt x="584123" y="899527"/>
                  <a:pt x="583989" y="904307"/>
                </a:cubicBezTo>
                <a:cubicBezTo>
                  <a:pt x="587873" y="903204"/>
                  <a:pt x="593765" y="904184"/>
                  <a:pt x="593899" y="899404"/>
                </a:cubicBezTo>
                <a:close/>
                <a:moveTo>
                  <a:pt x="1005142" y="894502"/>
                </a:moveTo>
                <a:cubicBezTo>
                  <a:pt x="1003803" y="893031"/>
                  <a:pt x="997509" y="896831"/>
                  <a:pt x="1000187" y="899404"/>
                </a:cubicBezTo>
                <a:cubicBezTo>
                  <a:pt x="1001526" y="900753"/>
                  <a:pt x="1007686" y="896953"/>
                  <a:pt x="1005142" y="894502"/>
                </a:cubicBezTo>
                <a:close/>
                <a:moveTo>
                  <a:pt x="663131" y="889477"/>
                </a:moveTo>
                <a:cubicBezTo>
                  <a:pt x="661926" y="901243"/>
                  <a:pt x="654963" y="908106"/>
                  <a:pt x="648267" y="914235"/>
                </a:cubicBezTo>
                <a:cubicBezTo>
                  <a:pt x="644785" y="917544"/>
                  <a:pt x="639161" y="918157"/>
                  <a:pt x="638625" y="924162"/>
                </a:cubicBezTo>
                <a:cubicBezTo>
                  <a:pt x="650544" y="926246"/>
                  <a:pt x="649204" y="915215"/>
                  <a:pt x="663131" y="919260"/>
                </a:cubicBezTo>
                <a:cubicBezTo>
                  <a:pt x="660587" y="908352"/>
                  <a:pt x="688173" y="891806"/>
                  <a:pt x="663131" y="889477"/>
                </a:cubicBezTo>
                <a:close/>
                <a:moveTo>
                  <a:pt x="621886" y="885065"/>
                </a:moveTo>
                <a:cubicBezTo>
                  <a:pt x="618673" y="885923"/>
                  <a:pt x="614387" y="893767"/>
                  <a:pt x="623627" y="894502"/>
                </a:cubicBezTo>
                <a:cubicBezTo>
                  <a:pt x="623627" y="897811"/>
                  <a:pt x="623627" y="901120"/>
                  <a:pt x="623627" y="904307"/>
                </a:cubicBezTo>
                <a:cubicBezTo>
                  <a:pt x="629921" y="903204"/>
                  <a:pt x="628716" y="894502"/>
                  <a:pt x="623627" y="894502"/>
                </a:cubicBezTo>
                <a:cubicBezTo>
                  <a:pt x="625502" y="886780"/>
                  <a:pt x="623895" y="884697"/>
                  <a:pt x="621886" y="885065"/>
                </a:cubicBezTo>
                <a:close/>
                <a:moveTo>
                  <a:pt x="557609" y="885065"/>
                </a:moveTo>
                <a:cubicBezTo>
                  <a:pt x="551851" y="886413"/>
                  <a:pt x="547699" y="890825"/>
                  <a:pt x="549440" y="899404"/>
                </a:cubicBezTo>
                <a:cubicBezTo>
                  <a:pt x="559216" y="900875"/>
                  <a:pt x="559350" y="892663"/>
                  <a:pt x="564304" y="889477"/>
                </a:cubicBezTo>
                <a:cubicBezTo>
                  <a:pt x="564438" y="894502"/>
                  <a:pt x="572875" y="895728"/>
                  <a:pt x="574080" y="889477"/>
                </a:cubicBezTo>
                <a:cubicBezTo>
                  <a:pt x="570464" y="885555"/>
                  <a:pt x="563367" y="883839"/>
                  <a:pt x="557609" y="885065"/>
                </a:cubicBezTo>
                <a:close/>
                <a:moveTo>
                  <a:pt x="233141" y="878324"/>
                </a:moveTo>
                <a:cubicBezTo>
                  <a:pt x="213991" y="877833"/>
                  <a:pt x="208367" y="891193"/>
                  <a:pt x="197788" y="899404"/>
                </a:cubicBezTo>
                <a:cubicBezTo>
                  <a:pt x="176630" y="896340"/>
                  <a:pt x="177567" y="915583"/>
                  <a:pt x="158150" y="914235"/>
                </a:cubicBezTo>
                <a:cubicBezTo>
                  <a:pt x="167792" y="934212"/>
                  <a:pt x="135385" y="937031"/>
                  <a:pt x="153195" y="948797"/>
                </a:cubicBezTo>
                <a:cubicBezTo>
                  <a:pt x="159623" y="935438"/>
                  <a:pt x="177835" y="933845"/>
                  <a:pt x="197788" y="933967"/>
                </a:cubicBezTo>
                <a:cubicBezTo>
                  <a:pt x="192833" y="917421"/>
                  <a:pt x="204483" y="917911"/>
                  <a:pt x="217473" y="919260"/>
                </a:cubicBezTo>
                <a:cubicBezTo>
                  <a:pt x="222829" y="903081"/>
                  <a:pt x="230194" y="888987"/>
                  <a:pt x="242247" y="879549"/>
                </a:cubicBezTo>
                <a:cubicBezTo>
                  <a:pt x="238899" y="878936"/>
                  <a:pt x="235953" y="878446"/>
                  <a:pt x="233141" y="878324"/>
                </a:cubicBezTo>
                <a:close/>
                <a:moveTo>
                  <a:pt x="2696983" y="847560"/>
                </a:moveTo>
                <a:cubicBezTo>
                  <a:pt x="2712785" y="850012"/>
                  <a:pt x="2717739" y="863003"/>
                  <a:pt x="2736621" y="862268"/>
                </a:cubicBezTo>
                <a:cubicBezTo>
                  <a:pt x="2740906" y="866312"/>
                  <a:pt x="2739567" y="875872"/>
                  <a:pt x="2746530" y="877221"/>
                </a:cubicBezTo>
                <a:cubicBezTo>
                  <a:pt x="2745995" y="894624"/>
                  <a:pt x="2733809" y="872931"/>
                  <a:pt x="2731666" y="872195"/>
                </a:cubicBezTo>
                <a:cubicBezTo>
                  <a:pt x="2726578" y="870602"/>
                  <a:pt x="2716400" y="875014"/>
                  <a:pt x="2711981" y="872195"/>
                </a:cubicBezTo>
                <a:cubicBezTo>
                  <a:pt x="2710508" y="871215"/>
                  <a:pt x="2713320" y="863739"/>
                  <a:pt x="2711981" y="862268"/>
                </a:cubicBezTo>
                <a:cubicBezTo>
                  <a:pt x="2709169" y="859449"/>
                  <a:pt x="2692832" y="863616"/>
                  <a:pt x="2696983" y="847560"/>
                </a:cubicBezTo>
                <a:close/>
                <a:moveTo>
                  <a:pt x="1143741" y="844864"/>
                </a:moveTo>
                <a:cubicBezTo>
                  <a:pt x="1142401" y="843516"/>
                  <a:pt x="1136242" y="847315"/>
                  <a:pt x="1138786" y="849766"/>
                </a:cubicBezTo>
                <a:cubicBezTo>
                  <a:pt x="1140259" y="851237"/>
                  <a:pt x="1146419" y="847438"/>
                  <a:pt x="1143741" y="844864"/>
                </a:cubicBezTo>
                <a:close/>
                <a:moveTo>
                  <a:pt x="264476" y="841800"/>
                </a:moveTo>
                <a:cubicBezTo>
                  <a:pt x="270636" y="842413"/>
                  <a:pt x="275992" y="845844"/>
                  <a:pt x="272109" y="852830"/>
                </a:cubicBezTo>
                <a:cubicBezTo>
                  <a:pt x="261932" y="844129"/>
                  <a:pt x="262199" y="856507"/>
                  <a:pt x="252156" y="847805"/>
                </a:cubicBezTo>
                <a:cubicBezTo>
                  <a:pt x="251353" y="843393"/>
                  <a:pt x="258316" y="841187"/>
                  <a:pt x="264476" y="841800"/>
                </a:cubicBezTo>
                <a:close/>
                <a:moveTo>
                  <a:pt x="688173" y="839839"/>
                </a:moveTo>
                <a:cubicBezTo>
                  <a:pt x="686834" y="838491"/>
                  <a:pt x="680406" y="842290"/>
                  <a:pt x="683084" y="844864"/>
                </a:cubicBezTo>
                <a:cubicBezTo>
                  <a:pt x="684423" y="846212"/>
                  <a:pt x="690717" y="842413"/>
                  <a:pt x="688173" y="839839"/>
                </a:cubicBezTo>
                <a:close/>
                <a:moveTo>
                  <a:pt x="1297203" y="834936"/>
                </a:moveTo>
                <a:cubicBezTo>
                  <a:pt x="1295864" y="833588"/>
                  <a:pt x="1289704" y="837265"/>
                  <a:pt x="1292249" y="839839"/>
                </a:cubicBezTo>
                <a:cubicBezTo>
                  <a:pt x="1293588" y="841310"/>
                  <a:pt x="1299748" y="837510"/>
                  <a:pt x="1297203" y="834936"/>
                </a:cubicBezTo>
                <a:close/>
                <a:moveTo>
                  <a:pt x="697948" y="829911"/>
                </a:moveTo>
                <a:cubicBezTo>
                  <a:pt x="696475" y="828563"/>
                  <a:pt x="690583" y="832362"/>
                  <a:pt x="693128" y="834936"/>
                </a:cubicBezTo>
                <a:cubicBezTo>
                  <a:pt x="694467" y="836284"/>
                  <a:pt x="700493" y="832485"/>
                  <a:pt x="697948" y="829911"/>
                </a:cubicBezTo>
                <a:close/>
                <a:moveTo>
                  <a:pt x="272109" y="819003"/>
                </a:moveTo>
                <a:cubicBezTo>
                  <a:pt x="274653" y="821577"/>
                  <a:pt x="268627" y="825376"/>
                  <a:pt x="267288" y="824028"/>
                </a:cubicBezTo>
                <a:cubicBezTo>
                  <a:pt x="264744" y="821454"/>
                  <a:pt x="270636" y="817655"/>
                  <a:pt x="272109" y="819003"/>
                </a:cubicBezTo>
                <a:close/>
                <a:moveTo>
                  <a:pt x="341475" y="815081"/>
                </a:moveTo>
                <a:cubicBezTo>
                  <a:pt x="340270" y="814713"/>
                  <a:pt x="338663" y="814836"/>
                  <a:pt x="336520" y="815326"/>
                </a:cubicBezTo>
                <a:cubicBezTo>
                  <a:pt x="337324" y="821087"/>
                  <a:pt x="335717" y="829176"/>
                  <a:pt x="341475" y="829911"/>
                </a:cubicBezTo>
                <a:cubicBezTo>
                  <a:pt x="341743" y="826970"/>
                  <a:pt x="342145" y="824028"/>
                  <a:pt x="346296" y="825009"/>
                </a:cubicBezTo>
                <a:cubicBezTo>
                  <a:pt x="345894" y="820474"/>
                  <a:pt x="345359" y="816184"/>
                  <a:pt x="341475" y="815081"/>
                </a:cubicBezTo>
                <a:close/>
                <a:moveTo>
                  <a:pt x="2510578" y="810301"/>
                </a:moveTo>
                <a:cubicBezTo>
                  <a:pt x="2510578" y="813610"/>
                  <a:pt x="2510578" y="816920"/>
                  <a:pt x="2510578" y="820229"/>
                </a:cubicBezTo>
                <a:cubicBezTo>
                  <a:pt x="2515667" y="820229"/>
                  <a:pt x="2516470" y="824028"/>
                  <a:pt x="2520487" y="825009"/>
                </a:cubicBezTo>
                <a:cubicBezTo>
                  <a:pt x="2520086" y="817165"/>
                  <a:pt x="2521157" y="807972"/>
                  <a:pt x="2510578" y="810301"/>
                </a:cubicBezTo>
                <a:close/>
                <a:moveTo>
                  <a:pt x="1267609" y="810301"/>
                </a:moveTo>
                <a:cubicBezTo>
                  <a:pt x="1272832" y="828686"/>
                  <a:pt x="1250870" y="819861"/>
                  <a:pt x="1247790" y="829911"/>
                </a:cubicBezTo>
                <a:cubicBezTo>
                  <a:pt x="1253280" y="831014"/>
                  <a:pt x="1255423" y="835427"/>
                  <a:pt x="1257699" y="839839"/>
                </a:cubicBezTo>
                <a:cubicBezTo>
                  <a:pt x="1275242" y="838246"/>
                  <a:pt x="1269885" y="826234"/>
                  <a:pt x="1287428" y="834936"/>
                </a:cubicBezTo>
                <a:cubicBezTo>
                  <a:pt x="1290910" y="819616"/>
                  <a:pt x="1290910" y="825622"/>
                  <a:pt x="1287428" y="810301"/>
                </a:cubicBezTo>
                <a:cubicBezTo>
                  <a:pt x="1273903" y="809811"/>
                  <a:pt x="1277518" y="818635"/>
                  <a:pt x="1267609" y="810301"/>
                </a:cubicBezTo>
                <a:close/>
                <a:moveTo>
                  <a:pt x="2612886" y="807360"/>
                </a:moveTo>
                <a:cubicBezTo>
                  <a:pt x="2613958" y="807727"/>
                  <a:pt x="2614895" y="809076"/>
                  <a:pt x="2614761" y="810546"/>
                </a:cubicBezTo>
                <a:cubicBezTo>
                  <a:pt x="2613958" y="816184"/>
                  <a:pt x="2609807" y="813243"/>
                  <a:pt x="2609807" y="810546"/>
                </a:cubicBezTo>
                <a:cubicBezTo>
                  <a:pt x="2610342" y="807727"/>
                  <a:pt x="2611681" y="806992"/>
                  <a:pt x="2612886" y="807360"/>
                </a:cubicBezTo>
                <a:close/>
                <a:moveTo>
                  <a:pt x="1236274" y="792897"/>
                </a:moveTo>
                <a:cubicBezTo>
                  <a:pt x="1236140" y="797677"/>
                  <a:pt x="1230248" y="796697"/>
                  <a:pt x="1226364" y="797800"/>
                </a:cubicBezTo>
                <a:cubicBezTo>
                  <a:pt x="1226498" y="793020"/>
                  <a:pt x="1232390" y="794000"/>
                  <a:pt x="1236274" y="792897"/>
                </a:cubicBezTo>
                <a:close/>
                <a:moveTo>
                  <a:pt x="1208286" y="792897"/>
                </a:moveTo>
                <a:cubicBezTo>
                  <a:pt x="1213776" y="800006"/>
                  <a:pt x="1213643" y="804786"/>
                  <a:pt x="1203331" y="807482"/>
                </a:cubicBezTo>
                <a:cubicBezTo>
                  <a:pt x="1204135" y="801722"/>
                  <a:pt x="1202394" y="793633"/>
                  <a:pt x="1208286" y="792897"/>
                </a:cubicBezTo>
                <a:close/>
                <a:moveTo>
                  <a:pt x="87445" y="784073"/>
                </a:moveTo>
                <a:cubicBezTo>
                  <a:pt x="89855" y="784318"/>
                  <a:pt x="91998" y="785789"/>
                  <a:pt x="92131" y="788240"/>
                </a:cubicBezTo>
                <a:cubicBezTo>
                  <a:pt x="87712" y="791304"/>
                  <a:pt x="83159" y="794245"/>
                  <a:pt x="82088" y="788240"/>
                </a:cubicBezTo>
                <a:cubicBezTo>
                  <a:pt x="82758" y="785176"/>
                  <a:pt x="85168" y="783950"/>
                  <a:pt x="87445" y="784073"/>
                </a:cubicBezTo>
                <a:close/>
                <a:moveTo>
                  <a:pt x="1257833" y="775738"/>
                </a:moveTo>
                <a:cubicBezTo>
                  <a:pt x="1260378" y="778312"/>
                  <a:pt x="1254218" y="782112"/>
                  <a:pt x="1252879" y="780763"/>
                </a:cubicBezTo>
                <a:cubicBezTo>
                  <a:pt x="1250334" y="778190"/>
                  <a:pt x="1256494" y="774390"/>
                  <a:pt x="1257833" y="775738"/>
                </a:cubicBezTo>
                <a:close/>
                <a:moveTo>
                  <a:pt x="4151" y="775738"/>
                </a:moveTo>
                <a:cubicBezTo>
                  <a:pt x="6428" y="778067"/>
                  <a:pt x="2009" y="780886"/>
                  <a:pt x="0" y="780518"/>
                </a:cubicBezTo>
                <a:lnTo>
                  <a:pt x="0" y="777577"/>
                </a:lnTo>
                <a:cubicBezTo>
                  <a:pt x="1339" y="776106"/>
                  <a:pt x="3348" y="775003"/>
                  <a:pt x="4151" y="775738"/>
                </a:cubicBezTo>
                <a:close/>
                <a:moveTo>
                  <a:pt x="2520487" y="775616"/>
                </a:moveTo>
                <a:cubicBezTo>
                  <a:pt x="2521425" y="782970"/>
                  <a:pt x="2518747" y="793878"/>
                  <a:pt x="2525576" y="795471"/>
                </a:cubicBezTo>
                <a:cubicBezTo>
                  <a:pt x="2525576" y="788853"/>
                  <a:pt x="2534146" y="790936"/>
                  <a:pt x="2535485" y="785543"/>
                </a:cubicBezTo>
                <a:cubicBezTo>
                  <a:pt x="2527585" y="785053"/>
                  <a:pt x="2531468" y="772797"/>
                  <a:pt x="2520487" y="775616"/>
                </a:cubicBezTo>
                <a:close/>
                <a:moveTo>
                  <a:pt x="1336841" y="775616"/>
                </a:moveTo>
                <a:cubicBezTo>
                  <a:pt x="1333092" y="776719"/>
                  <a:pt x="1327066" y="775738"/>
                  <a:pt x="1326932" y="780518"/>
                </a:cubicBezTo>
                <a:cubicBezTo>
                  <a:pt x="1330815" y="779415"/>
                  <a:pt x="1336707" y="780396"/>
                  <a:pt x="1336841" y="775616"/>
                </a:cubicBezTo>
                <a:close/>
                <a:moveTo>
                  <a:pt x="1302158" y="775616"/>
                </a:moveTo>
                <a:cubicBezTo>
                  <a:pt x="1296266" y="799638"/>
                  <a:pt x="1316487" y="797677"/>
                  <a:pt x="1326932" y="805399"/>
                </a:cubicBezTo>
                <a:cubicBezTo>
                  <a:pt x="1328941" y="793387"/>
                  <a:pt x="1317960" y="794491"/>
                  <a:pt x="1321977" y="780518"/>
                </a:cubicBezTo>
                <a:cubicBezTo>
                  <a:pt x="1313407" y="780886"/>
                  <a:pt x="1306577" y="779415"/>
                  <a:pt x="1302158" y="775616"/>
                </a:cubicBezTo>
                <a:close/>
                <a:moveTo>
                  <a:pt x="2677566" y="775371"/>
                </a:moveTo>
                <a:cubicBezTo>
                  <a:pt x="2677432" y="780151"/>
                  <a:pt x="2671406" y="779293"/>
                  <a:pt x="2667656" y="780396"/>
                </a:cubicBezTo>
                <a:cubicBezTo>
                  <a:pt x="2667656" y="775493"/>
                  <a:pt x="2673682" y="776474"/>
                  <a:pt x="2677566" y="775371"/>
                </a:cubicBezTo>
                <a:close/>
                <a:moveTo>
                  <a:pt x="32942" y="769978"/>
                </a:moveTo>
                <a:cubicBezTo>
                  <a:pt x="35487" y="772552"/>
                  <a:pt x="29327" y="776351"/>
                  <a:pt x="27988" y="775003"/>
                </a:cubicBezTo>
                <a:cubicBezTo>
                  <a:pt x="25443" y="772429"/>
                  <a:pt x="31603" y="768630"/>
                  <a:pt x="32942" y="769978"/>
                </a:cubicBezTo>
                <a:close/>
                <a:moveTo>
                  <a:pt x="1278188" y="769855"/>
                </a:moveTo>
                <a:cubicBezTo>
                  <a:pt x="1279259" y="770223"/>
                  <a:pt x="1280331" y="771571"/>
                  <a:pt x="1280331" y="773042"/>
                </a:cubicBezTo>
                <a:cubicBezTo>
                  <a:pt x="1279393" y="778680"/>
                  <a:pt x="1275376" y="775738"/>
                  <a:pt x="1275376" y="773042"/>
                </a:cubicBezTo>
                <a:cubicBezTo>
                  <a:pt x="1275778" y="770223"/>
                  <a:pt x="1276983" y="769488"/>
                  <a:pt x="1278188" y="769855"/>
                </a:cubicBezTo>
                <a:close/>
                <a:moveTo>
                  <a:pt x="2483662" y="765811"/>
                </a:moveTo>
                <a:cubicBezTo>
                  <a:pt x="2476698" y="767527"/>
                  <a:pt x="2472681" y="784318"/>
                  <a:pt x="2490759" y="780518"/>
                </a:cubicBezTo>
                <a:cubicBezTo>
                  <a:pt x="2490759" y="777209"/>
                  <a:pt x="2490759" y="773900"/>
                  <a:pt x="2490759" y="770591"/>
                </a:cubicBezTo>
                <a:cubicBezTo>
                  <a:pt x="2488482" y="766546"/>
                  <a:pt x="2485938" y="765321"/>
                  <a:pt x="2483662" y="765811"/>
                </a:cubicBezTo>
                <a:close/>
                <a:moveTo>
                  <a:pt x="1376345" y="760663"/>
                </a:moveTo>
                <a:cubicBezTo>
                  <a:pt x="1372596" y="761766"/>
                  <a:pt x="1366704" y="760908"/>
                  <a:pt x="1366704" y="765688"/>
                </a:cubicBezTo>
                <a:cubicBezTo>
                  <a:pt x="1370453" y="764585"/>
                  <a:pt x="1376211" y="765566"/>
                  <a:pt x="1376345" y="760663"/>
                </a:cubicBezTo>
                <a:close/>
                <a:moveTo>
                  <a:pt x="272109" y="755515"/>
                </a:moveTo>
                <a:cubicBezTo>
                  <a:pt x="274653" y="758089"/>
                  <a:pt x="268627" y="761889"/>
                  <a:pt x="267288" y="760541"/>
                </a:cubicBezTo>
                <a:cubicBezTo>
                  <a:pt x="264744" y="757844"/>
                  <a:pt x="270636" y="754167"/>
                  <a:pt x="272109" y="755515"/>
                </a:cubicBezTo>
                <a:close/>
                <a:moveTo>
                  <a:pt x="2615565" y="755393"/>
                </a:moveTo>
                <a:cubicBezTo>
                  <a:pt x="2616770" y="755638"/>
                  <a:pt x="2617841" y="757109"/>
                  <a:pt x="2617841" y="758457"/>
                </a:cubicBezTo>
                <a:cubicBezTo>
                  <a:pt x="2616770" y="764095"/>
                  <a:pt x="2612886" y="761276"/>
                  <a:pt x="2612886" y="758457"/>
                </a:cubicBezTo>
                <a:cubicBezTo>
                  <a:pt x="2613288" y="755761"/>
                  <a:pt x="2614493" y="755025"/>
                  <a:pt x="2615565" y="755393"/>
                </a:cubicBezTo>
                <a:close/>
                <a:moveTo>
                  <a:pt x="2572311" y="755393"/>
                </a:moveTo>
                <a:cubicBezTo>
                  <a:pt x="2573516" y="755638"/>
                  <a:pt x="2574588" y="757109"/>
                  <a:pt x="2574588" y="758457"/>
                </a:cubicBezTo>
                <a:cubicBezTo>
                  <a:pt x="2573650" y="764095"/>
                  <a:pt x="2569499" y="761276"/>
                  <a:pt x="2569499" y="758457"/>
                </a:cubicBezTo>
                <a:cubicBezTo>
                  <a:pt x="2570035" y="755761"/>
                  <a:pt x="2571240" y="755025"/>
                  <a:pt x="2572311" y="755393"/>
                </a:cubicBezTo>
                <a:close/>
                <a:moveTo>
                  <a:pt x="1354919" y="751348"/>
                </a:moveTo>
                <a:cubicBezTo>
                  <a:pt x="1351706" y="752206"/>
                  <a:pt x="1347420" y="760050"/>
                  <a:pt x="1356660" y="760663"/>
                </a:cubicBezTo>
                <a:cubicBezTo>
                  <a:pt x="1351973" y="781254"/>
                  <a:pt x="1371524" y="761644"/>
                  <a:pt x="1356660" y="760663"/>
                </a:cubicBezTo>
                <a:cubicBezTo>
                  <a:pt x="1358535" y="752942"/>
                  <a:pt x="1356928" y="750858"/>
                  <a:pt x="1354919" y="751348"/>
                </a:cubicBezTo>
                <a:close/>
                <a:moveTo>
                  <a:pt x="1272564" y="750736"/>
                </a:moveTo>
                <a:cubicBezTo>
                  <a:pt x="1271225" y="749387"/>
                  <a:pt x="1265065" y="753187"/>
                  <a:pt x="1267609" y="755761"/>
                </a:cubicBezTo>
                <a:cubicBezTo>
                  <a:pt x="1268948" y="757109"/>
                  <a:pt x="1275108" y="753309"/>
                  <a:pt x="1272564" y="750736"/>
                </a:cubicBezTo>
                <a:close/>
                <a:moveTo>
                  <a:pt x="1307247" y="750368"/>
                </a:moveTo>
                <a:cubicBezTo>
                  <a:pt x="1298007" y="751103"/>
                  <a:pt x="1300819" y="763972"/>
                  <a:pt x="1287428" y="760663"/>
                </a:cubicBezTo>
                <a:cubicBezTo>
                  <a:pt x="1270153" y="757599"/>
                  <a:pt x="1258905" y="762869"/>
                  <a:pt x="1247790" y="765688"/>
                </a:cubicBezTo>
                <a:cubicBezTo>
                  <a:pt x="1238014" y="768139"/>
                  <a:pt x="1232390" y="775126"/>
                  <a:pt x="1223016" y="775616"/>
                </a:cubicBezTo>
                <a:cubicBezTo>
                  <a:pt x="1215785" y="775983"/>
                  <a:pt x="1212303" y="785053"/>
                  <a:pt x="1203063" y="785543"/>
                </a:cubicBezTo>
                <a:cubicBezTo>
                  <a:pt x="1193556" y="786034"/>
                  <a:pt x="1199046" y="794123"/>
                  <a:pt x="1188199" y="800374"/>
                </a:cubicBezTo>
                <a:cubicBezTo>
                  <a:pt x="1185789" y="801844"/>
                  <a:pt x="1181772" y="793020"/>
                  <a:pt x="1178290" y="795471"/>
                </a:cubicBezTo>
                <a:cubicBezTo>
                  <a:pt x="1172799" y="799270"/>
                  <a:pt x="1183111" y="822190"/>
                  <a:pt x="1153516" y="815326"/>
                </a:cubicBezTo>
                <a:cubicBezTo>
                  <a:pt x="1149633" y="832362"/>
                  <a:pt x="1158203" y="836897"/>
                  <a:pt x="1168380" y="839839"/>
                </a:cubicBezTo>
                <a:cubicBezTo>
                  <a:pt x="1161953" y="824886"/>
                  <a:pt x="1178290" y="831137"/>
                  <a:pt x="1183245" y="825009"/>
                </a:cubicBezTo>
                <a:cubicBezTo>
                  <a:pt x="1184048" y="824028"/>
                  <a:pt x="1191815" y="806747"/>
                  <a:pt x="1203063" y="810301"/>
                </a:cubicBezTo>
                <a:cubicBezTo>
                  <a:pt x="1203063" y="820106"/>
                  <a:pt x="1189538" y="816429"/>
                  <a:pt x="1193154" y="829911"/>
                </a:cubicBezTo>
                <a:cubicBezTo>
                  <a:pt x="1214044" y="825376"/>
                  <a:pt x="1216990" y="828563"/>
                  <a:pt x="1237881" y="820229"/>
                </a:cubicBezTo>
                <a:cubicBezTo>
                  <a:pt x="1237613" y="795103"/>
                  <a:pt x="1259708" y="792530"/>
                  <a:pt x="1282473" y="790446"/>
                </a:cubicBezTo>
                <a:cubicBezTo>
                  <a:pt x="1283678" y="783950"/>
                  <a:pt x="1291847" y="782724"/>
                  <a:pt x="1292249" y="775616"/>
                </a:cubicBezTo>
                <a:cubicBezTo>
                  <a:pt x="1292517" y="770223"/>
                  <a:pt x="1304167" y="768997"/>
                  <a:pt x="1307113" y="765688"/>
                </a:cubicBezTo>
                <a:cubicBezTo>
                  <a:pt x="1310461" y="761889"/>
                  <a:pt x="1308184" y="753922"/>
                  <a:pt x="1312068" y="750736"/>
                </a:cubicBezTo>
                <a:cubicBezTo>
                  <a:pt x="1310193" y="750368"/>
                  <a:pt x="1308586" y="750245"/>
                  <a:pt x="1307247" y="750368"/>
                </a:cubicBezTo>
                <a:close/>
                <a:moveTo>
                  <a:pt x="2485804" y="749755"/>
                </a:moveTo>
                <a:cubicBezTo>
                  <a:pt x="2488349" y="752329"/>
                  <a:pt x="2482189" y="756128"/>
                  <a:pt x="2480849" y="754780"/>
                </a:cubicBezTo>
                <a:cubicBezTo>
                  <a:pt x="2478305" y="752206"/>
                  <a:pt x="2484465" y="748407"/>
                  <a:pt x="2485804" y="749755"/>
                </a:cubicBezTo>
                <a:close/>
                <a:moveTo>
                  <a:pt x="47271" y="749755"/>
                </a:moveTo>
                <a:cubicBezTo>
                  <a:pt x="49815" y="752329"/>
                  <a:pt x="43789" y="756128"/>
                  <a:pt x="42450" y="754780"/>
                </a:cubicBezTo>
                <a:cubicBezTo>
                  <a:pt x="39906" y="752206"/>
                  <a:pt x="45798" y="748407"/>
                  <a:pt x="47271" y="749755"/>
                </a:cubicBezTo>
                <a:close/>
                <a:moveTo>
                  <a:pt x="2786838" y="746814"/>
                </a:moveTo>
                <a:cubicBezTo>
                  <a:pt x="2795274" y="748284"/>
                  <a:pt x="2800899" y="757967"/>
                  <a:pt x="2791257" y="769488"/>
                </a:cubicBezTo>
                <a:cubicBezTo>
                  <a:pt x="2781080" y="768017"/>
                  <a:pt x="2781481" y="756251"/>
                  <a:pt x="2771438" y="754780"/>
                </a:cubicBezTo>
                <a:cubicBezTo>
                  <a:pt x="2775723" y="748284"/>
                  <a:pt x="2781749" y="745956"/>
                  <a:pt x="2786838" y="746814"/>
                </a:cubicBezTo>
                <a:close/>
                <a:moveTo>
                  <a:pt x="1376345" y="745833"/>
                </a:moveTo>
                <a:cubicBezTo>
                  <a:pt x="1372596" y="746936"/>
                  <a:pt x="1366704" y="745956"/>
                  <a:pt x="1366704" y="750736"/>
                </a:cubicBezTo>
                <a:cubicBezTo>
                  <a:pt x="1370453" y="749632"/>
                  <a:pt x="1376211" y="750613"/>
                  <a:pt x="1376345" y="745833"/>
                </a:cubicBezTo>
                <a:close/>
                <a:moveTo>
                  <a:pt x="740398" y="737621"/>
                </a:moveTo>
                <a:cubicBezTo>
                  <a:pt x="739193" y="737376"/>
                  <a:pt x="738122" y="738112"/>
                  <a:pt x="737586" y="740808"/>
                </a:cubicBezTo>
                <a:cubicBezTo>
                  <a:pt x="737586" y="743627"/>
                  <a:pt x="741604" y="746446"/>
                  <a:pt x="742541" y="740808"/>
                </a:cubicBezTo>
                <a:cubicBezTo>
                  <a:pt x="742541" y="739460"/>
                  <a:pt x="741470" y="737989"/>
                  <a:pt x="740398" y="737621"/>
                </a:cubicBezTo>
                <a:close/>
                <a:moveTo>
                  <a:pt x="364374" y="735293"/>
                </a:moveTo>
                <a:cubicBezTo>
                  <a:pt x="366918" y="737866"/>
                  <a:pt x="360758" y="741543"/>
                  <a:pt x="359419" y="740318"/>
                </a:cubicBezTo>
                <a:cubicBezTo>
                  <a:pt x="356875" y="737621"/>
                  <a:pt x="362901" y="733944"/>
                  <a:pt x="364374" y="735293"/>
                </a:cubicBezTo>
                <a:close/>
                <a:moveTo>
                  <a:pt x="767315" y="730880"/>
                </a:moveTo>
                <a:cubicBezTo>
                  <a:pt x="759548" y="731371"/>
                  <a:pt x="750174" y="730268"/>
                  <a:pt x="752450" y="740808"/>
                </a:cubicBezTo>
                <a:cubicBezTo>
                  <a:pt x="761021" y="741176"/>
                  <a:pt x="765172" y="737008"/>
                  <a:pt x="767315" y="730880"/>
                </a:cubicBezTo>
                <a:close/>
                <a:moveTo>
                  <a:pt x="2474288" y="729532"/>
                </a:moveTo>
                <a:cubicBezTo>
                  <a:pt x="2476966" y="732106"/>
                  <a:pt x="2470806" y="735905"/>
                  <a:pt x="2469333" y="734557"/>
                </a:cubicBezTo>
                <a:cubicBezTo>
                  <a:pt x="2466789" y="731983"/>
                  <a:pt x="2472949" y="728184"/>
                  <a:pt x="2474288" y="729532"/>
                </a:cubicBezTo>
                <a:close/>
                <a:moveTo>
                  <a:pt x="791954" y="725978"/>
                </a:moveTo>
                <a:cubicBezTo>
                  <a:pt x="790615" y="724630"/>
                  <a:pt x="784455" y="728429"/>
                  <a:pt x="787000" y="730880"/>
                </a:cubicBezTo>
                <a:cubicBezTo>
                  <a:pt x="788339" y="732351"/>
                  <a:pt x="794499" y="728552"/>
                  <a:pt x="791954" y="725978"/>
                </a:cubicBezTo>
                <a:close/>
                <a:moveTo>
                  <a:pt x="2514595" y="723772"/>
                </a:moveTo>
                <a:cubicBezTo>
                  <a:pt x="2517140" y="726345"/>
                  <a:pt x="2510980" y="730145"/>
                  <a:pt x="2509641" y="728797"/>
                </a:cubicBezTo>
                <a:cubicBezTo>
                  <a:pt x="2507096" y="726223"/>
                  <a:pt x="2513256" y="722423"/>
                  <a:pt x="2514595" y="723772"/>
                </a:cubicBezTo>
                <a:close/>
                <a:moveTo>
                  <a:pt x="2506025" y="723772"/>
                </a:moveTo>
                <a:cubicBezTo>
                  <a:pt x="2508569" y="726345"/>
                  <a:pt x="2502543" y="730145"/>
                  <a:pt x="2501070" y="728797"/>
                </a:cubicBezTo>
                <a:cubicBezTo>
                  <a:pt x="2498526" y="726223"/>
                  <a:pt x="2504686" y="722423"/>
                  <a:pt x="2506025" y="723772"/>
                </a:cubicBezTo>
                <a:close/>
                <a:moveTo>
                  <a:pt x="175826" y="723649"/>
                </a:moveTo>
                <a:cubicBezTo>
                  <a:pt x="185200" y="723649"/>
                  <a:pt x="189619" y="737744"/>
                  <a:pt x="165649" y="729532"/>
                </a:cubicBezTo>
                <a:cubicBezTo>
                  <a:pt x="168997" y="725120"/>
                  <a:pt x="172746" y="723527"/>
                  <a:pt x="175826" y="723649"/>
                </a:cubicBezTo>
                <a:close/>
                <a:moveTo>
                  <a:pt x="161766" y="723649"/>
                </a:moveTo>
                <a:cubicBezTo>
                  <a:pt x="155338" y="732106"/>
                  <a:pt x="151454" y="743137"/>
                  <a:pt x="136858" y="743382"/>
                </a:cubicBezTo>
                <a:cubicBezTo>
                  <a:pt x="140875" y="732474"/>
                  <a:pt x="146901" y="723649"/>
                  <a:pt x="161766" y="723649"/>
                </a:cubicBezTo>
                <a:close/>
                <a:moveTo>
                  <a:pt x="2445497" y="720953"/>
                </a:moveTo>
                <a:cubicBezTo>
                  <a:pt x="2448175" y="723527"/>
                  <a:pt x="2441881" y="727326"/>
                  <a:pt x="2440542" y="725978"/>
                </a:cubicBezTo>
                <a:cubicBezTo>
                  <a:pt x="2437998" y="723404"/>
                  <a:pt x="2444158" y="719605"/>
                  <a:pt x="2445497" y="720953"/>
                </a:cubicBezTo>
                <a:close/>
                <a:moveTo>
                  <a:pt x="315362" y="720953"/>
                </a:moveTo>
                <a:cubicBezTo>
                  <a:pt x="317907" y="723527"/>
                  <a:pt x="311747" y="727326"/>
                  <a:pt x="310408" y="725978"/>
                </a:cubicBezTo>
                <a:cubicBezTo>
                  <a:pt x="307863" y="723404"/>
                  <a:pt x="313889" y="719605"/>
                  <a:pt x="315362" y="720953"/>
                </a:cubicBezTo>
                <a:close/>
                <a:moveTo>
                  <a:pt x="2533477" y="720585"/>
                </a:moveTo>
                <a:cubicBezTo>
                  <a:pt x="2533343" y="725365"/>
                  <a:pt x="2527317" y="724507"/>
                  <a:pt x="2523567" y="725610"/>
                </a:cubicBezTo>
                <a:cubicBezTo>
                  <a:pt x="2523701" y="720708"/>
                  <a:pt x="2529593" y="721688"/>
                  <a:pt x="2533477" y="720585"/>
                </a:cubicBezTo>
                <a:close/>
                <a:moveTo>
                  <a:pt x="417671" y="712128"/>
                </a:moveTo>
                <a:cubicBezTo>
                  <a:pt x="419680" y="712006"/>
                  <a:pt x="421287" y="715315"/>
                  <a:pt x="419278" y="725120"/>
                </a:cubicBezTo>
                <a:cubicBezTo>
                  <a:pt x="409904" y="721566"/>
                  <a:pt x="414323" y="712128"/>
                  <a:pt x="417671" y="712128"/>
                </a:cubicBezTo>
                <a:close/>
                <a:moveTo>
                  <a:pt x="171005" y="712128"/>
                </a:moveTo>
                <a:cubicBezTo>
                  <a:pt x="173416" y="712251"/>
                  <a:pt x="175558" y="713721"/>
                  <a:pt x="175558" y="716295"/>
                </a:cubicBezTo>
                <a:cubicBezTo>
                  <a:pt x="171273" y="719359"/>
                  <a:pt x="166720" y="722301"/>
                  <a:pt x="165649" y="716295"/>
                </a:cubicBezTo>
                <a:cubicBezTo>
                  <a:pt x="166319" y="713109"/>
                  <a:pt x="168729" y="711883"/>
                  <a:pt x="171005" y="712128"/>
                </a:cubicBezTo>
                <a:close/>
                <a:moveTo>
                  <a:pt x="2583828" y="709554"/>
                </a:moveTo>
                <a:cubicBezTo>
                  <a:pt x="2586372" y="712006"/>
                  <a:pt x="2580212" y="715805"/>
                  <a:pt x="2578873" y="714457"/>
                </a:cubicBezTo>
                <a:cubicBezTo>
                  <a:pt x="2576329" y="711883"/>
                  <a:pt x="2582489" y="708084"/>
                  <a:pt x="2583828" y="709554"/>
                </a:cubicBezTo>
                <a:close/>
                <a:moveTo>
                  <a:pt x="2471342" y="709554"/>
                </a:moveTo>
                <a:cubicBezTo>
                  <a:pt x="2473886" y="712006"/>
                  <a:pt x="2467726" y="715805"/>
                  <a:pt x="2466387" y="714457"/>
                </a:cubicBezTo>
                <a:cubicBezTo>
                  <a:pt x="2463843" y="711883"/>
                  <a:pt x="2470003" y="708084"/>
                  <a:pt x="2471342" y="709554"/>
                </a:cubicBezTo>
                <a:close/>
                <a:moveTo>
                  <a:pt x="2696581" y="709064"/>
                </a:moveTo>
                <a:cubicBezTo>
                  <a:pt x="2709973" y="715437"/>
                  <a:pt x="2724167" y="721198"/>
                  <a:pt x="2746129" y="718992"/>
                </a:cubicBezTo>
                <a:cubicBezTo>
                  <a:pt x="2746798" y="731616"/>
                  <a:pt x="2753360" y="738234"/>
                  <a:pt x="2766082" y="738847"/>
                </a:cubicBezTo>
                <a:cubicBezTo>
                  <a:pt x="2756842" y="750858"/>
                  <a:pt x="2736755" y="732106"/>
                  <a:pt x="2716400" y="738847"/>
                </a:cubicBezTo>
                <a:cubicBezTo>
                  <a:pt x="2716132" y="729532"/>
                  <a:pt x="2720284" y="728429"/>
                  <a:pt x="2726310" y="733944"/>
                </a:cubicBezTo>
                <a:cubicBezTo>
                  <a:pt x="2728185" y="718869"/>
                  <a:pt x="2710106" y="723649"/>
                  <a:pt x="2701536" y="718992"/>
                </a:cubicBezTo>
                <a:cubicBezTo>
                  <a:pt x="2687074" y="725855"/>
                  <a:pt x="2702875" y="743504"/>
                  <a:pt x="2706491" y="748775"/>
                </a:cubicBezTo>
                <a:cubicBezTo>
                  <a:pt x="2707964" y="758089"/>
                  <a:pt x="2700465" y="759805"/>
                  <a:pt x="2701536" y="768630"/>
                </a:cubicBezTo>
                <a:cubicBezTo>
                  <a:pt x="2703009" y="781254"/>
                  <a:pt x="2722025" y="783460"/>
                  <a:pt x="2716400" y="803315"/>
                </a:cubicBezTo>
                <a:cubicBezTo>
                  <a:pt x="2706625" y="799883"/>
                  <a:pt x="2703143" y="790078"/>
                  <a:pt x="2701536" y="778557"/>
                </a:cubicBezTo>
                <a:cubicBezTo>
                  <a:pt x="2692966" y="780518"/>
                  <a:pt x="2688948" y="771204"/>
                  <a:pt x="2686806" y="778557"/>
                </a:cubicBezTo>
                <a:cubicBezTo>
                  <a:pt x="2680378" y="779170"/>
                  <a:pt x="2684261" y="772307"/>
                  <a:pt x="2681851" y="768630"/>
                </a:cubicBezTo>
                <a:cubicBezTo>
                  <a:pt x="2676762" y="761031"/>
                  <a:pt x="2663773" y="759315"/>
                  <a:pt x="2662032" y="748775"/>
                </a:cubicBezTo>
                <a:cubicBezTo>
                  <a:pt x="2650114" y="746814"/>
                  <a:pt x="2651185" y="757844"/>
                  <a:pt x="2637258" y="753800"/>
                </a:cubicBezTo>
                <a:cubicBezTo>
                  <a:pt x="2651319" y="769365"/>
                  <a:pt x="2670201" y="780273"/>
                  <a:pt x="2671942" y="808340"/>
                </a:cubicBezTo>
                <a:cubicBezTo>
                  <a:pt x="2656006" y="812752"/>
                  <a:pt x="2664978" y="792162"/>
                  <a:pt x="2657077" y="788485"/>
                </a:cubicBezTo>
                <a:cubicBezTo>
                  <a:pt x="2645159" y="786401"/>
                  <a:pt x="2646231" y="797555"/>
                  <a:pt x="2632304" y="793387"/>
                </a:cubicBezTo>
                <a:cubicBezTo>
                  <a:pt x="2630831" y="783705"/>
                  <a:pt x="2638999" y="783582"/>
                  <a:pt x="2642213" y="778557"/>
                </a:cubicBezTo>
                <a:cubicBezTo>
                  <a:pt x="2644490" y="757231"/>
                  <a:pt x="2628822" y="772184"/>
                  <a:pt x="2627349" y="763727"/>
                </a:cubicBezTo>
                <a:cubicBezTo>
                  <a:pt x="2628956" y="752206"/>
                  <a:pt x="2630563" y="740440"/>
                  <a:pt x="2647168" y="743872"/>
                </a:cubicBezTo>
                <a:cubicBezTo>
                  <a:pt x="2650784" y="726958"/>
                  <a:pt x="2628822" y="735660"/>
                  <a:pt x="2627349" y="724017"/>
                </a:cubicBezTo>
                <a:cubicBezTo>
                  <a:pt x="2621055" y="725978"/>
                  <a:pt x="2617172" y="730390"/>
                  <a:pt x="2617439" y="738847"/>
                </a:cubicBezTo>
                <a:cubicBezTo>
                  <a:pt x="2613556" y="737744"/>
                  <a:pt x="2611681" y="734680"/>
                  <a:pt x="2612485" y="728919"/>
                </a:cubicBezTo>
                <a:cubicBezTo>
                  <a:pt x="2609405" y="717031"/>
                  <a:pt x="2591728" y="739092"/>
                  <a:pt x="2592532" y="718992"/>
                </a:cubicBezTo>
                <a:cubicBezTo>
                  <a:pt x="2601504" y="724384"/>
                  <a:pt x="2610342" y="713721"/>
                  <a:pt x="2617439" y="714089"/>
                </a:cubicBezTo>
                <a:cubicBezTo>
                  <a:pt x="2627885" y="714702"/>
                  <a:pt x="2632304" y="722056"/>
                  <a:pt x="2642213" y="724017"/>
                </a:cubicBezTo>
                <a:cubicBezTo>
                  <a:pt x="2655203" y="726468"/>
                  <a:pt x="2669129" y="718011"/>
                  <a:pt x="2681851" y="724017"/>
                </a:cubicBezTo>
                <a:cubicBezTo>
                  <a:pt x="2686940" y="719114"/>
                  <a:pt x="2691761" y="714212"/>
                  <a:pt x="2696581" y="709064"/>
                </a:cubicBezTo>
                <a:close/>
                <a:moveTo>
                  <a:pt x="380979" y="709064"/>
                </a:moveTo>
                <a:cubicBezTo>
                  <a:pt x="391424" y="713476"/>
                  <a:pt x="410574" y="709309"/>
                  <a:pt x="405753" y="728919"/>
                </a:cubicBezTo>
                <a:cubicBezTo>
                  <a:pt x="393701" y="718624"/>
                  <a:pt x="395308" y="721811"/>
                  <a:pt x="376292" y="724017"/>
                </a:cubicBezTo>
                <a:cubicBezTo>
                  <a:pt x="376158" y="729042"/>
                  <a:pt x="369597" y="726468"/>
                  <a:pt x="376292" y="723649"/>
                </a:cubicBezTo>
                <a:cubicBezTo>
                  <a:pt x="376158" y="717031"/>
                  <a:pt x="378435" y="712986"/>
                  <a:pt x="380979" y="709064"/>
                </a:cubicBezTo>
                <a:close/>
                <a:moveTo>
                  <a:pt x="2500133" y="706368"/>
                </a:moveTo>
                <a:cubicBezTo>
                  <a:pt x="2502409" y="706490"/>
                  <a:pt x="2504418" y="707961"/>
                  <a:pt x="2504418" y="710535"/>
                </a:cubicBezTo>
                <a:cubicBezTo>
                  <a:pt x="2499999" y="713476"/>
                  <a:pt x="2495580" y="716418"/>
                  <a:pt x="2494508" y="710535"/>
                </a:cubicBezTo>
                <a:cubicBezTo>
                  <a:pt x="2495178" y="707348"/>
                  <a:pt x="2497722" y="706123"/>
                  <a:pt x="2500133" y="706368"/>
                </a:cubicBezTo>
                <a:close/>
                <a:moveTo>
                  <a:pt x="2666853" y="700607"/>
                </a:moveTo>
                <a:cubicBezTo>
                  <a:pt x="2677030" y="703304"/>
                  <a:pt x="2677298" y="708329"/>
                  <a:pt x="2671808" y="715437"/>
                </a:cubicBezTo>
                <a:cubicBezTo>
                  <a:pt x="2668460" y="715437"/>
                  <a:pt x="2665112" y="715437"/>
                  <a:pt x="2661898" y="715437"/>
                </a:cubicBezTo>
                <a:cubicBezTo>
                  <a:pt x="2664443" y="711515"/>
                  <a:pt x="2666987" y="707348"/>
                  <a:pt x="2666853" y="700607"/>
                </a:cubicBezTo>
                <a:close/>
                <a:moveTo>
                  <a:pt x="404815" y="694969"/>
                </a:moveTo>
                <a:cubicBezTo>
                  <a:pt x="407360" y="697543"/>
                  <a:pt x="401200" y="701343"/>
                  <a:pt x="399861" y="699994"/>
                </a:cubicBezTo>
                <a:cubicBezTo>
                  <a:pt x="397316" y="697421"/>
                  <a:pt x="403342" y="693621"/>
                  <a:pt x="404815" y="694969"/>
                </a:cubicBezTo>
                <a:close/>
                <a:moveTo>
                  <a:pt x="358750" y="692028"/>
                </a:moveTo>
                <a:cubicBezTo>
                  <a:pt x="359955" y="692396"/>
                  <a:pt x="360892" y="693621"/>
                  <a:pt x="360892" y="694969"/>
                </a:cubicBezTo>
                <a:cubicBezTo>
                  <a:pt x="360089" y="700607"/>
                  <a:pt x="355938" y="697788"/>
                  <a:pt x="355938" y="694969"/>
                </a:cubicBezTo>
                <a:cubicBezTo>
                  <a:pt x="356473" y="692150"/>
                  <a:pt x="357678" y="691660"/>
                  <a:pt x="358750" y="692028"/>
                </a:cubicBezTo>
                <a:close/>
                <a:moveTo>
                  <a:pt x="2506025" y="689209"/>
                </a:moveTo>
                <a:cubicBezTo>
                  <a:pt x="2508569" y="691783"/>
                  <a:pt x="2502543" y="695582"/>
                  <a:pt x="2501070" y="694234"/>
                </a:cubicBezTo>
                <a:cubicBezTo>
                  <a:pt x="2498526" y="691660"/>
                  <a:pt x="2504686" y="687983"/>
                  <a:pt x="2506025" y="689209"/>
                </a:cubicBezTo>
                <a:close/>
                <a:moveTo>
                  <a:pt x="335583" y="689209"/>
                </a:moveTo>
                <a:cubicBezTo>
                  <a:pt x="338127" y="691783"/>
                  <a:pt x="331967" y="695582"/>
                  <a:pt x="330628" y="694234"/>
                </a:cubicBezTo>
                <a:cubicBezTo>
                  <a:pt x="328084" y="691660"/>
                  <a:pt x="334110" y="687983"/>
                  <a:pt x="335583" y="689209"/>
                </a:cubicBezTo>
                <a:close/>
                <a:moveTo>
                  <a:pt x="419144" y="689086"/>
                </a:moveTo>
                <a:cubicBezTo>
                  <a:pt x="419948" y="710903"/>
                  <a:pt x="399593" y="690435"/>
                  <a:pt x="419144" y="689086"/>
                </a:cubicBezTo>
                <a:close/>
                <a:moveTo>
                  <a:pt x="448069" y="686267"/>
                </a:moveTo>
                <a:cubicBezTo>
                  <a:pt x="450613" y="688841"/>
                  <a:pt x="444453" y="692641"/>
                  <a:pt x="443114" y="691292"/>
                </a:cubicBezTo>
                <a:cubicBezTo>
                  <a:pt x="440570" y="688719"/>
                  <a:pt x="446730" y="684919"/>
                  <a:pt x="448069" y="686267"/>
                </a:cubicBezTo>
                <a:close/>
                <a:moveTo>
                  <a:pt x="200868" y="680507"/>
                </a:moveTo>
                <a:cubicBezTo>
                  <a:pt x="205689" y="679526"/>
                  <a:pt x="212384" y="689086"/>
                  <a:pt x="198056" y="686145"/>
                </a:cubicBezTo>
                <a:cubicBezTo>
                  <a:pt x="201403" y="699382"/>
                  <a:pt x="187744" y="695705"/>
                  <a:pt x="183191" y="700975"/>
                </a:cubicBezTo>
                <a:cubicBezTo>
                  <a:pt x="183191" y="700730"/>
                  <a:pt x="183191" y="700730"/>
                  <a:pt x="183191" y="700607"/>
                </a:cubicBezTo>
                <a:cubicBezTo>
                  <a:pt x="182120" y="691415"/>
                  <a:pt x="189887" y="691047"/>
                  <a:pt x="193101" y="686145"/>
                </a:cubicBezTo>
                <a:cubicBezTo>
                  <a:pt x="194574" y="686145"/>
                  <a:pt x="196047" y="686145"/>
                  <a:pt x="197386" y="686145"/>
                </a:cubicBezTo>
                <a:cubicBezTo>
                  <a:pt x="197654" y="682345"/>
                  <a:pt x="199127" y="680875"/>
                  <a:pt x="200868" y="680507"/>
                </a:cubicBezTo>
                <a:close/>
                <a:moveTo>
                  <a:pt x="35888" y="677565"/>
                </a:moveTo>
                <a:cubicBezTo>
                  <a:pt x="37094" y="677933"/>
                  <a:pt x="38165" y="679404"/>
                  <a:pt x="38165" y="680752"/>
                </a:cubicBezTo>
                <a:cubicBezTo>
                  <a:pt x="37094" y="686390"/>
                  <a:pt x="33076" y="683448"/>
                  <a:pt x="33076" y="680752"/>
                </a:cubicBezTo>
                <a:cubicBezTo>
                  <a:pt x="33612" y="677933"/>
                  <a:pt x="34817" y="677198"/>
                  <a:pt x="35888" y="677565"/>
                </a:cubicBezTo>
                <a:close/>
                <a:moveTo>
                  <a:pt x="130966" y="674746"/>
                </a:moveTo>
                <a:cubicBezTo>
                  <a:pt x="133510" y="677320"/>
                  <a:pt x="127350" y="681120"/>
                  <a:pt x="126011" y="679772"/>
                </a:cubicBezTo>
                <a:cubicBezTo>
                  <a:pt x="123467" y="677198"/>
                  <a:pt x="129627" y="673398"/>
                  <a:pt x="130966" y="674746"/>
                </a:cubicBezTo>
                <a:close/>
                <a:moveTo>
                  <a:pt x="2658684" y="668986"/>
                </a:moveTo>
                <a:cubicBezTo>
                  <a:pt x="2661229" y="671560"/>
                  <a:pt x="2655069" y="675359"/>
                  <a:pt x="2653730" y="674011"/>
                </a:cubicBezTo>
                <a:cubicBezTo>
                  <a:pt x="2651051" y="671437"/>
                  <a:pt x="2657345" y="667638"/>
                  <a:pt x="2658684" y="668986"/>
                </a:cubicBezTo>
                <a:close/>
                <a:moveTo>
                  <a:pt x="2476698" y="663103"/>
                </a:moveTo>
                <a:cubicBezTo>
                  <a:pt x="2477770" y="662735"/>
                  <a:pt x="2478975" y="663471"/>
                  <a:pt x="2479510" y="666290"/>
                </a:cubicBezTo>
                <a:cubicBezTo>
                  <a:pt x="2477770" y="666290"/>
                  <a:pt x="2476163" y="666290"/>
                  <a:pt x="2474556" y="666290"/>
                </a:cubicBezTo>
                <a:cubicBezTo>
                  <a:pt x="2474823" y="666044"/>
                  <a:pt x="2474422" y="666044"/>
                  <a:pt x="2474690" y="665799"/>
                </a:cubicBezTo>
                <a:cubicBezTo>
                  <a:pt x="2474823" y="664574"/>
                  <a:pt x="2475627" y="663348"/>
                  <a:pt x="2476698" y="663103"/>
                </a:cubicBezTo>
                <a:close/>
                <a:moveTo>
                  <a:pt x="216669" y="663103"/>
                </a:moveTo>
                <a:cubicBezTo>
                  <a:pt x="220151" y="663226"/>
                  <a:pt x="220419" y="678423"/>
                  <a:pt x="217071" y="678914"/>
                </a:cubicBezTo>
                <a:cubicBezTo>
                  <a:pt x="214125" y="679404"/>
                  <a:pt x="210911" y="671928"/>
                  <a:pt x="212116" y="668986"/>
                </a:cubicBezTo>
                <a:cubicBezTo>
                  <a:pt x="213991" y="664696"/>
                  <a:pt x="215464" y="662980"/>
                  <a:pt x="216669" y="663103"/>
                </a:cubicBezTo>
                <a:close/>
                <a:moveTo>
                  <a:pt x="2652926" y="660529"/>
                </a:moveTo>
                <a:cubicBezTo>
                  <a:pt x="2655470" y="663103"/>
                  <a:pt x="2649310" y="666780"/>
                  <a:pt x="2647971" y="665432"/>
                </a:cubicBezTo>
                <a:cubicBezTo>
                  <a:pt x="2645293" y="662858"/>
                  <a:pt x="2651453" y="659058"/>
                  <a:pt x="2652926" y="660529"/>
                </a:cubicBezTo>
                <a:close/>
                <a:moveTo>
                  <a:pt x="47271" y="660529"/>
                </a:moveTo>
                <a:cubicBezTo>
                  <a:pt x="49815" y="663103"/>
                  <a:pt x="43789" y="666780"/>
                  <a:pt x="42450" y="665432"/>
                </a:cubicBezTo>
                <a:cubicBezTo>
                  <a:pt x="39906" y="662858"/>
                  <a:pt x="45798" y="659058"/>
                  <a:pt x="47271" y="660529"/>
                </a:cubicBezTo>
                <a:close/>
                <a:moveTo>
                  <a:pt x="2636991" y="660039"/>
                </a:moveTo>
                <a:cubicBezTo>
                  <a:pt x="2650382" y="664819"/>
                  <a:pt x="2642615" y="680384"/>
                  <a:pt x="2627349" y="669967"/>
                </a:cubicBezTo>
                <a:cubicBezTo>
                  <a:pt x="2626947" y="669109"/>
                  <a:pt x="2638999" y="660774"/>
                  <a:pt x="2636991" y="660039"/>
                </a:cubicBezTo>
                <a:close/>
                <a:moveTo>
                  <a:pt x="459719" y="660039"/>
                </a:moveTo>
                <a:cubicBezTo>
                  <a:pt x="464808" y="660161"/>
                  <a:pt x="466013" y="668741"/>
                  <a:pt x="459719" y="669967"/>
                </a:cubicBezTo>
                <a:cubicBezTo>
                  <a:pt x="459719" y="666657"/>
                  <a:pt x="459719" y="663348"/>
                  <a:pt x="459719" y="660039"/>
                </a:cubicBezTo>
                <a:close/>
                <a:moveTo>
                  <a:pt x="130966" y="648763"/>
                </a:moveTo>
                <a:cubicBezTo>
                  <a:pt x="132037" y="649131"/>
                  <a:pt x="133108" y="650602"/>
                  <a:pt x="133108" y="651950"/>
                </a:cubicBezTo>
                <a:cubicBezTo>
                  <a:pt x="132171" y="657588"/>
                  <a:pt x="128154" y="654646"/>
                  <a:pt x="128154" y="651950"/>
                </a:cubicBezTo>
                <a:cubicBezTo>
                  <a:pt x="128689" y="649131"/>
                  <a:pt x="129895" y="648395"/>
                  <a:pt x="130966" y="648763"/>
                </a:cubicBezTo>
                <a:close/>
                <a:moveTo>
                  <a:pt x="61733" y="645944"/>
                </a:moveTo>
                <a:cubicBezTo>
                  <a:pt x="64278" y="648518"/>
                  <a:pt x="58118" y="652317"/>
                  <a:pt x="56779" y="650969"/>
                </a:cubicBezTo>
                <a:cubicBezTo>
                  <a:pt x="54234" y="648395"/>
                  <a:pt x="60260" y="644596"/>
                  <a:pt x="61733" y="645944"/>
                </a:cubicBezTo>
                <a:close/>
                <a:moveTo>
                  <a:pt x="2642749" y="640061"/>
                </a:moveTo>
                <a:cubicBezTo>
                  <a:pt x="2642615" y="644841"/>
                  <a:pt x="2636857" y="643861"/>
                  <a:pt x="2633107" y="644964"/>
                </a:cubicBezTo>
                <a:cubicBezTo>
                  <a:pt x="2633241" y="640184"/>
                  <a:pt x="2638999" y="641164"/>
                  <a:pt x="2642749" y="640061"/>
                </a:cubicBezTo>
                <a:close/>
                <a:moveTo>
                  <a:pt x="254968" y="637242"/>
                </a:moveTo>
                <a:cubicBezTo>
                  <a:pt x="256173" y="637610"/>
                  <a:pt x="257111" y="639081"/>
                  <a:pt x="257111" y="640429"/>
                </a:cubicBezTo>
                <a:cubicBezTo>
                  <a:pt x="256173" y="646067"/>
                  <a:pt x="252156" y="643248"/>
                  <a:pt x="252156" y="640429"/>
                </a:cubicBezTo>
                <a:cubicBezTo>
                  <a:pt x="252692" y="637610"/>
                  <a:pt x="253897" y="636874"/>
                  <a:pt x="254968" y="637242"/>
                </a:cubicBezTo>
                <a:close/>
                <a:moveTo>
                  <a:pt x="2319352" y="633933"/>
                </a:moveTo>
                <a:cubicBezTo>
                  <a:pt x="2318682" y="634178"/>
                  <a:pt x="2318147" y="635036"/>
                  <a:pt x="2317611" y="636874"/>
                </a:cubicBezTo>
                <a:cubicBezTo>
                  <a:pt x="2317611" y="641777"/>
                  <a:pt x="2326315" y="643125"/>
                  <a:pt x="2327521" y="636874"/>
                </a:cubicBezTo>
                <a:cubicBezTo>
                  <a:pt x="2323369" y="637242"/>
                  <a:pt x="2321093" y="632952"/>
                  <a:pt x="2319352" y="633933"/>
                </a:cubicBezTo>
                <a:close/>
                <a:moveTo>
                  <a:pt x="2572311" y="631482"/>
                </a:moveTo>
                <a:cubicBezTo>
                  <a:pt x="2573516" y="631849"/>
                  <a:pt x="2574588" y="633075"/>
                  <a:pt x="2574588" y="634546"/>
                </a:cubicBezTo>
                <a:cubicBezTo>
                  <a:pt x="2573650" y="640061"/>
                  <a:pt x="2569499" y="637242"/>
                  <a:pt x="2569499" y="634546"/>
                </a:cubicBezTo>
                <a:cubicBezTo>
                  <a:pt x="2570035" y="631727"/>
                  <a:pt x="2571240" y="631114"/>
                  <a:pt x="2572311" y="631482"/>
                </a:cubicBezTo>
                <a:close/>
                <a:moveTo>
                  <a:pt x="2536423" y="631482"/>
                </a:moveTo>
                <a:cubicBezTo>
                  <a:pt x="2537092" y="631849"/>
                  <a:pt x="2537628" y="632707"/>
                  <a:pt x="2538432" y="634546"/>
                </a:cubicBezTo>
                <a:cubicBezTo>
                  <a:pt x="2543386" y="634668"/>
                  <a:pt x="2540708" y="641164"/>
                  <a:pt x="2537762" y="634301"/>
                </a:cubicBezTo>
                <a:cubicBezTo>
                  <a:pt x="2534146" y="634178"/>
                  <a:pt x="2534682" y="630624"/>
                  <a:pt x="2536423" y="631482"/>
                </a:cubicBezTo>
                <a:close/>
                <a:moveTo>
                  <a:pt x="2461834" y="631482"/>
                </a:moveTo>
                <a:cubicBezTo>
                  <a:pt x="2463575" y="630624"/>
                  <a:pt x="2465851" y="634913"/>
                  <a:pt x="2470003" y="634546"/>
                </a:cubicBezTo>
                <a:cubicBezTo>
                  <a:pt x="2468797" y="640674"/>
                  <a:pt x="2460093" y="639448"/>
                  <a:pt x="2460093" y="634546"/>
                </a:cubicBezTo>
                <a:cubicBezTo>
                  <a:pt x="2460629" y="632707"/>
                  <a:pt x="2461164" y="631849"/>
                  <a:pt x="2461834" y="631482"/>
                </a:cubicBezTo>
                <a:close/>
                <a:moveTo>
                  <a:pt x="2598290" y="631359"/>
                </a:moveTo>
                <a:cubicBezTo>
                  <a:pt x="2604986" y="630624"/>
                  <a:pt x="2613288" y="651459"/>
                  <a:pt x="2618243" y="636262"/>
                </a:cubicBezTo>
                <a:cubicBezTo>
                  <a:pt x="2632973" y="639448"/>
                  <a:pt x="2613422" y="646925"/>
                  <a:pt x="2618243" y="656117"/>
                </a:cubicBezTo>
                <a:cubicBezTo>
                  <a:pt x="2612351" y="650356"/>
                  <a:pt x="2600701" y="650479"/>
                  <a:pt x="2588381" y="651214"/>
                </a:cubicBezTo>
                <a:cubicBezTo>
                  <a:pt x="2590255" y="642758"/>
                  <a:pt x="2584497" y="641777"/>
                  <a:pt x="2578471" y="641287"/>
                </a:cubicBezTo>
                <a:cubicBezTo>
                  <a:pt x="2574989" y="627805"/>
                  <a:pt x="2601906" y="644719"/>
                  <a:pt x="2598290" y="631359"/>
                </a:cubicBezTo>
                <a:close/>
                <a:moveTo>
                  <a:pt x="275055" y="625721"/>
                </a:moveTo>
                <a:cubicBezTo>
                  <a:pt x="277599" y="628295"/>
                  <a:pt x="271439" y="632095"/>
                  <a:pt x="270100" y="630746"/>
                </a:cubicBezTo>
                <a:cubicBezTo>
                  <a:pt x="267556" y="628173"/>
                  <a:pt x="273716" y="624373"/>
                  <a:pt x="275055" y="625721"/>
                </a:cubicBezTo>
                <a:close/>
                <a:moveTo>
                  <a:pt x="2505891" y="625599"/>
                </a:moveTo>
                <a:cubicBezTo>
                  <a:pt x="2505891" y="627192"/>
                  <a:pt x="2505891" y="628908"/>
                  <a:pt x="2505891" y="630501"/>
                </a:cubicBezTo>
                <a:cubicBezTo>
                  <a:pt x="2512051" y="626457"/>
                  <a:pt x="2511247" y="632462"/>
                  <a:pt x="2523166" y="632095"/>
                </a:cubicBezTo>
                <a:cubicBezTo>
                  <a:pt x="2522630" y="644719"/>
                  <a:pt x="2503748" y="644719"/>
                  <a:pt x="2503347" y="632095"/>
                </a:cubicBezTo>
                <a:cubicBezTo>
                  <a:pt x="2504284" y="631359"/>
                  <a:pt x="2504552" y="631237"/>
                  <a:pt x="2505221" y="630746"/>
                </a:cubicBezTo>
                <a:cubicBezTo>
                  <a:pt x="2498928" y="632462"/>
                  <a:pt x="2496115" y="637487"/>
                  <a:pt x="2486072" y="635526"/>
                </a:cubicBezTo>
                <a:cubicBezTo>
                  <a:pt x="2489286" y="628785"/>
                  <a:pt x="2496651" y="626212"/>
                  <a:pt x="2505891" y="625599"/>
                </a:cubicBezTo>
                <a:close/>
                <a:moveTo>
                  <a:pt x="352992" y="622780"/>
                </a:moveTo>
                <a:cubicBezTo>
                  <a:pt x="354197" y="623147"/>
                  <a:pt x="355268" y="624618"/>
                  <a:pt x="355268" y="625966"/>
                </a:cubicBezTo>
                <a:cubicBezTo>
                  <a:pt x="354331" y="631604"/>
                  <a:pt x="350179" y="628663"/>
                  <a:pt x="350179" y="625966"/>
                </a:cubicBezTo>
                <a:cubicBezTo>
                  <a:pt x="350715" y="623147"/>
                  <a:pt x="351920" y="622412"/>
                  <a:pt x="352992" y="622780"/>
                </a:cubicBezTo>
                <a:close/>
                <a:moveTo>
                  <a:pt x="358750" y="619961"/>
                </a:moveTo>
                <a:cubicBezTo>
                  <a:pt x="365445" y="619961"/>
                  <a:pt x="372007" y="619961"/>
                  <a:pt x="378569" y="619961"/>
                </a:cubicBezTo>
                <a:cubicBezTo>
                  <a:pt x="376426" y="627805"/>
                  <a:pt x="363035" y="624251"/>
                  <a:pt x="368659" y="639816"/>
                </a:cubicBezTo>
                <a:cubicBezTo>
                  <a:pt x="391960" y="644964"/>
                  <a:pt x="381916" y="616652"/>
                  <a:pt x="403476" y="619961"/>
                </a:cubicBezTo>
                <a:cubicBezTo>
                  <a:pt x="404280" y="630869"/>
                  <a:pt x="399325" y="635771"/>
                  <a:pt x="388478" y="634913"/>
                </a:cubicBezTo>
                <a:cubicBezTo>
                  <a:pt x="388478" y="643125"/>
                  <a:pt x="388478" y="651459"/>
                  <a:pt x="388478" y="659671"/>
                </a:cubicBezTo>
                <a:cubicBezTo>
                  <a:pt x="382184" y="651214"/>
                  <a:pt x="372275" y="646189"/>
                  <a:pt x="358750" y="644841"/>
                </a:cubicBezTo>
                <a:cubicBezTo>
                  <a:pt x="358750" y="636507"/>
                  <a:pt x="358750" y="628295"/>
                  <a:pt x="358750" y="619961"/>
                </a:cubicBezTo>
                <a:close/>
                <a:moveTo>
                  <a:pt x="2302613" y="617019"/>
                </a:moveTo>
                <a:cubicBezTo>
                  <a:pt x="2302613" y="620328"/>
                  <a:pt x="2302613" y="623638"/>
                  <a:pt x="2302613" y="626947"/>
                </a:cubicBezTo>
                <a:cubicBezTo>
                  <a:pt x="2305961" y="626947"/>
                  <a:pt x="2309175" y="626947"/>
                  <a:pt x="2312522" y="626947"/>
                </a:cubicBezTo>
                <a:cubicBezTo>
                  <a:pt x="2312522" y="623638"/>
                  <a:pt x="2312522" y="620328"/>
                  <a:pt x="2312522" y="617019"/>
                </a:cubicBezTo>
                <a:cubicBezTo>
                  <a:pt x="2309175" y="617019"/>
                  <a:pt x="2305961" y="617019"/>
                  <a:pt x="2302613" y="617019"/>
                </a:cubicBezTo>
                <a:close/>
                <a:moveTo>
                  <a:pt x="434544" y="605376"/>
                </a:moveTo>
                <a:cubicBezTo>
                  <a:pt x="438160" y="618858"/>
                  <a:pt x="424768" y="615303"/>
                  <a:pt x="424634" y="625108"/>
                </a:cubicBezTo>
                <a:cubicBezTo>
                  <a:pt x="415261" y="626334"/>
                  <a:pt x="413921" y="619593"/>
                  <a:pt x="404949" y="620206"/>
                </a:cubicBezTo>
                <a:cubicBezTo>
                  <a:pt x="409502" y="609788"/>
                  <a:pt x="419546" y="605131"/>
                  <a:pt x="434544" y="605376"/>
                </a:cubicBezTo>
                <a:close/>
                <a:moveTo>
                  <a:pt x="2410680" y="602557"/>
                </a:moveTo>
                <a:cubicBezTo>
                  <a:pt x="2412956" y="602679"/>
                  <a:pt x="2415099" y="604273"/>
                  <a:pt x="2415233" y="606724"/>
                </a:cubicBezTo>
                <a:cubicBezTo>
                  <a:pt x="2410680" y="609788"/>
                  <a:pt x="2406261" y="612730"/>
                  <a:pt x="2405323" y="606724"/>
                </a:cubicBezTo>
                <a:cubicBezTo>
                  <a:pt x="2405859" y="603660"/>
                  <a:pt x="2408269" y="602434"/>
                  <a:pt x="2410680" y="602557"/>
                </a:cubicBezTo>
                <a:close/>
                <a:moveTo>
                  <a:pt x="295811" y="599615"/>
                </a:moveTo>
                <a:cubicBezTo>
                  <a:pt x="309738" y="607459"/>
                  <a:pt x="285098" y="618122"/>
                  <a:pt x="285902" y="629276"/>
                </a:cubicBezTo>
                <a:cubicBezTo>
                  <a:pt x="279206" y="627805"/>
                  <a:pt x="281750" y="616897"/>
                  <a:pt x="280947" y="609543"/>
                </a:cubicBezTo>
                <a:cubicBezTo>
                  <a:pt x="284964" y="605253"/>
                  <a:pt x="294606" y="606601"/>
                  <a:pt x="295811" y="599615"/>
                </a:cubicBezTo>
                <a:close/>
                <a:moveTo>
                  <a:pt x="2294712" y="593977"/>
                </a:moveTo>
                <a:cubicBezTo>
                  <a:pt x="2291900" y="593487"/>
                  <a:pt x="2290025" y="594958"/>
                  <a:pt x="2287749" y="602189"/>
                </a:cubicBezTo>
                <a:cubicBezTo>
                  <a:pt x="2294444" y="608562"/>
                  <a:pt x="2302747" y="605376"/>
                  <a:pt x="2307568" y="597409"/>
                </a:cubicBezTo>
                <a:cubicBezTo>
                  <a:pt x="2301408" y="597042"/>
                  <a:pt x="2297658" y="594468"/>
                  <a:pt x="2294712" y="593977"/>
                </a:cubicBezTo>
                <a:close/>
                <a:moveTo>
                  <a:pt x="554395" y="587236"/>
                </a:moveTo>
                <a:cubicBezTo>
                  <a:pt x="538995" y="588340"/>
                  <a:pt x="534174" y="600106"/>
                  <a:pt x="524667" y="607092"/>
                </a:cubicBezTo>
                <a:cubicBezTo>
                  <a:pt x="516632" y="605743"/>
                  <a:pt x="516096" y="611749"/>
                  <a:pt x="509802" y="612117"/>
                </a:cubicBezTo>
                <a:cubicBezTo>
                  <a:pt x="509802" y="610401"/>
                  <a:pt x="509802" y="608808"/>
                  <a:pt x="509802" y="607092"/>
                </a:cubicBezTo>
                <a:cubicBezTo>
                  <a:pt x="493197" y="603660"/>
                  <a:pt x="491590" y="615426"/>
                  <a:pt x="489983" y="626947"/>
                </a:cubicBezTo>
                <a:cubicBezTo>
                  <a:pt x="505919" y="631359"/>
                  <a:pt x="496813" y="610523"/>
                  <a:pt x="509802" y="612117"/>
                </a:cubicBezTo>
                <a:cubicBezTo>
                  <a:pt x="511945" y="640551"/>
                  <a:pt x="491992" y="647292"/>
                  <a:pt x="470164" y="651705"/>
                </a:cubicBezTo>
                <a:cubicBezTo>
                  <a:pt x="466415" y="636507"/>
                  <a:pt x="483690" y="642267"/>
                  <a:pt x="480074" y="626947"/>
                </a:cubicBezTo>
                <a:cubicBezTo>
                  <a:pt x="463871" y="625599"/>
                  <a:pt x="469495" y="646189"/>
                  <a:pt x="455166" y="646802"/>
                </a:cubicBezTo>
                <a:cubicBezTo>
                  <a:pt x="455166" y="649376"/>
                  <a:pt x="455166" y="652072"/>
                  <a:pt x="455166" y="654769"/>
                </a:cubicBezTo>
                <a:cubicBezTo>
                  <a:pt x="457711" y="655136"/>
                  <a:pt x="459719" y="655749"/>
                  <a:pt x="459050" y="659304"/>
                </a:cubicBezTo>
                <a:cubicBezTo>
                  <a:pt x="456639" y="659058"/>
                  <a:pt x="454497" y="658813"/>
                  <a:pt x="453961" y="656730"/>
                </a:cubicBezTo>
                <a:cubicBezTo>
                  <a:pt x="451149" y="656730"/>
                  <a:pt x="448203" y="656730"/>
                  <a:pt x="445257" y="656730"/>
                </a:cubicBezTo>
                <a:cubicBezTo>
                  <a:pt x="448605" y="669967"/>
                  <a:pt x="434946" y="666290"/>
                  <a:pt x="430393" y="671560"/>
                </a:cubicBezTo>
                <a:cubicBezTo>
                  <a:pt x="436017" y="682345"/>
                  <a:pt x="431330" y="703549"/>
                  <a:pt x="445257" y="706123"/>
                </a:cubicBezTo>
                <a:cubicBezTo>
                  <a:pt x="446060" y="700362"/>
                  <a:pt x="454363" y="701955"/>
                  <a:pt x="460121" y="701220"/>
                </a:cubicBezTo>
                <a:cubicBezTo>
                  <a:pt x="456773" y="681365"/>
                  <a:pt x="473378" y="681365"/>
                  <a:pt x="489983" y="681487"/>
                </a:cubicBezTo>
                <a:cubicBezTo>
                  <a:pt x="501634" y="668496"/>
                  <a:pt x="503910" y="645944"/>
                  <a:pt x="524667" y="641777"/>
                </a:cubicBezTo>
                <a:cubicBezTo>
                  <a:pt x="525068" y="614078"/>
                  <a:pt x="550645" y="611504"/>
                  <a:pt x="554395" y="587236"/>
                </a:cubicBezTo>
                <a:close/>
                <a:moveTo>
                  <a:pt x="2394878" y="585275"/>
                </a:moveTo>
                <a:cubicBezTo>
                  <a:pt x="2394744" y="590055"/>
                  <a:pt x="2388852" y="589075"/>
                  <a:pt x="2384969" y="590301"/>
                </a:cubicBezTo>
                <a:cubicBezTo>
                  <a:pt x="2385103" y="585398"/>
                  <a:pt x="2391129" y="586379"/>
                  <a:pt x="2394878" y="585275"/>
                </a:cubicBezTo>
                <a:close/>
                <a:moveTo>
                  <a:pt x="2315335" y="584295"/>
                </a:moveTo>
                <a:cubicBezTo>
                  <a:pt x="2314263" y="583927"/>
                  <a:pt x="2313058" y="584418"/>
                  <a:pt x="2312522" y="587236"/>
                </a:cubicBezTo>
                <a:cubicBezTo>
                  <a:pt x="2312522" y="590055"/>
                  <a:pt x="2316540" y="592874"/>
                  <a:pt x="2317611" y="587236"/>
                </a:cubicBezTo>
                <a:cubicBezTo>
                  <a:pt x="2317611" y="585888"/>
                  <a:pt x="2316540" y="584663"/>
                  <a:pt x="2315335" y="584295"/>
                </a:cubicBezTo>
                <a:close/>
                <a:moveTo>
                  <a:pt x="317237" y="582457"/>
                </a:moveTo>
                <a:cubicBezTo>
                  <a:pt x="319112" y="581599"/>
                  <a:pt x="321254" y="585888"/>
                  <a:pt x="325406" y="585521"/>
                </a:cubicBezTo>
                <a:cubicBezTo>
                  <a:pt x="324201" y="591771"/>
                  <a:pt x="315496" y="590546"/>
                  <a:pt x="315496" y="585521"/>
                </a:cubicBezTo>
                <a:cubicBezTo>
                  <a:pt x="316032" y="583682"/>
                  <a:pt x="316701" y="582824"/>
                  <a:pt x="317237" y="582457"/>
                </a:cubicBezTo>
                <a:close/>
                <a:moveTo>
                  <a:pt x="559350" y="577309"/>
                </a:moveTo>
                <a:cubicBezTo>
                  <a:pt x="558011" y="575961"/>
                  <a:pt x="551851" y="580005"/>
                  <a:pt x="554395" y="582457"/>
                </a:cubicBezTo>
                <a:cubicBezTo>
                  <a:pt x="555868" y="583805"/>
                  <a:pt x="562028" y="580005"/>
                  <a:pt x="559350" y="577309"/>
                </a:cubicBezTo>
                <a:close/>
                <a:moveTo>
                  <a:pt x="2304086" y="574122"/>
                </a:moveTo>
                <a:cubicBezTo>
                  <a:pt x="2303416" y="574490"/>
                  <a:pt x="2302881" y="575348"/>
                  <a:pt x="2302613" y="577309"/>
                </a:cubicBezTo>
                <a:cubicBezTo>
                  <a:pt x="2301943" y="582579"/>
                  <a:pt x="2306496" y="590301"/>
                  <a:pt x="2307568" y="582457"/>
                </a:cubicBezTo>
                <a:cubicBezTo>
                  <a:pt x="2308237" y="578657"/>
                  <a:pt x="2305827" y="573264"/>
                  <a:pt x="2304086" y="574122"/>
                </a:cubicBezTo>
                <a:close/>
                <a:moveTo>
                  <a:pt x="2279312" y="572039"/>
                </a:moveTo>
                <a:cubicBezTo>
                  <a:pt x="2276232" y="572774"/>
                  <a:pt x="2273822" y="574490"/>
                  <a:pt x="2272885" y="577309"/>
                </a:cubicBezTo>
                <a:cubicBezTo>
                  <a:pt x="2278911" y="582947"/>
                  <a:pt x="2281857" y="591526"/>
                  <a:pt x="2297658" y="587236"/>
                </a:cubicBezTo>
                <a:cubicBezTo>
                  <a:pt x="2302077" y="576206"/>
                  <a:pt x="2288150" y="569710"/>
                  <a:pt x="2279312" y="572039"/>
                </a:cubicBezTo>
                <a:close/>
                <a:moveTo>
                  <a:pt x="2469199" y="565053"/>
                </a:moveTo>
                <a:cubicBezTo>
                  <a:pt x="2468396" y="570813"/>
                  <a:pt x="2460093" y="569220"/>
                  <a:pt x="2454335" y="569955"/>
                </a:cubicBezTo>
                <a:cubicBezTo>
                  <a:pt x="2455005" y="564195"/>
                  <a:pt x="2463307" y="565788"/>
                  <a:pt x="2469199" y="565053"/>
                </a:cubicBezTo>
                <a:close/>
                <a:moveTo>
                  <a:pt x="351385" y="556473"/>
                </a:moveTo>
                <a:cubicBezTo>
                  <a:pt x="357678" y="555738"/>
                  <a:pt x="362901" y="558189"/>
                  <a:pt x="363972" y="566768"/>
                </a:cubicBezTo>
                <a:cubicBezTo>
                  <a:pt x="351251" y="553041"/>
                  <a:pt x="342279" y="590913"/>
                  <a:pt x="324201" y="571794"/>
                </a:cubicBezTo>
                <a:cubicBezTo>
                  <a:pt x="327548" y="567872"/>
                  <a:pt x="341073" y="557821"/>
                  <a:pt x="351385" y="556473"/>
                </a:cubicBezTo>
                <a:close/>
                <a:moveTo>
                  <a:pt x="1594488" y="552796"/>
                </a:moveTo>
                <a:cubicBezTo>
                  <a:pt x="1593015" y="551326"/>
                  <a:pt x="1586989" y="555125"/>
                  <a:pt x="1589533" y="557699"/>
                </a:cubicBezTo>
                <a:cubicBezTo>
                  <a:pt x="1590872" y="559047"/>
                  <a:pt x="1597032" y="555248"/>
                  <a:pt x="1594488" y="552796"/>
                </a:cubicBezTo>
                <a:close/>
                <a:moveTo>
                  <a:pt x="2211419" y="549610"/>
                </a:moveTo>
                <a:cubicBezTo>
                  <a:pt x="2210214" y="549242"/>
                  <a:pt x="2209143" y="549977"/>
                  <a:pt x="2208607" y="552796"/>
                </a:cubicBezTo>
                <a:cubicBezTo>
                  <a:pt x="2208607" y="555493"/>
                  <a:pt x="2212624" y="558312"/>
                  <a:pt x="2213562" y="552796"/>
                </a:cubicBezTo>
                <a:cubicBezTo>
                  <a:pt x="2213562" y="551326"/>
                  <a:pt x="2212490" y="549977"/>
                  <a:pt x="2211419" y="549610"/>
                </a:cubicBezTo>
                <a:close/>
                <a:moveTo>
                  <a:pt x="2258020" y="547771"/>
                </a:moveTo>
                <a:cubicBezTo>
                  <a:pt x="2251057" y="552551"/>
                  <a:pt x="2266858" y="590055"/>
                  <a:pt x="2243156" y="572529"/>
                </a:cubicBezTo>
                <a:cubicBezTo>
                  <a:pt x="2239674" y="589197"/>
                  <a:pt x="2251459" y="590668"/>
                  <a:pt x="2262975" y="592384"/>
                </a:cubicBezTo>
                <a:cubicBezTo>
                  <a:pt x="2274090" y="587482"/>
                  <a:pt x="2252262" y="565420"/>
                  <a:pt x="2267930" y="557699"/>
                </a:cubicBezTo>
                <a:cubicBezTo>
                  <a:pt x="2269001" y="572529"/>
                  <a:pt x="2288552" y="552919"/>
                  <a:pt x="2267930" y="557699"/>
                </a:cubicBezTo>
                <a:cubicBezTo>
                  <a:pt x="2265787" y="553287"/>
                  <a:pt x="2263511" y="548874"/>
                  <a:pt x="2258020" y="547771"/>
                </a:cubicBezTo>
                <a:close/>
                <a:moveTo>
                  <a:pt x="2223471" y="547771"/>
                </a:moveTo>
                <a:cubicBezTo>
                  <a:pt x="2223739" y="554635"/>
                  <a:pt x="2221195" y="558557"/>
                  <a:pt x="2218516" y="562479"/>
                </a:cubicBezTo>
                <a:cubicBezTo>
                  <a:pt x="2233648" y="558924"/>
                  <a:pt x="2232979" y="571181"/>
                  <a:pt x="2248111" y="567626"/>
                </a:cubicBezTo>
                <a:cubicBezTo>
                  <a:pt x="2249182" y="558189"/>
                  <a:pt x="2242487" y="556718"/>
                  <a:pt x="2243156" y="547771"/>
                </a:cubicBezTo>
                <a:cubicBezTo>
                  <a:pt x="2236594" y="547771"/>
                  <a:pt x="2230167" y="547771"/>
                  <a:pt x="2223471" y="547771"/>
                </a:cubicBezTo>
                <a:close/>
                <a:moveTo>
                  <a:pt x="1629171" y="547771"/>
                </a:moveTo>
                <a:cubicBezTo>
                  <a:pt x="1625287" y="548874"/>
                  <a:pt x="1619261" y="547894"/>
                  <a:pt x="1618993" y="552796"/>
                </a:cubicBezTo>
                <a:cubicBezTo>
                  <a:pt x="1622877" y="551571"/>
                  <a:pt x="1629037" y="552551"/>
                  <a:pt x="1629171" y="547771"/>
                </a:cubicBezTo>
                <a:close/>
                <a:moveTo>
                  <a:pt x="474450" y="547771"/>
                </a:moveTo>
                <a:cubicBezTo>
                  <a:pt x="475789" y="560763"/>
                  <a:pt x="472843" y="569097"/>
                  <a:pt x="459719" y="567626"/>
                </a:cubicBezTo>
                <a:cubicBezTo>
                  <a:pt x="464674" y="561008"/>
                  <a:pt x="464272" y="549119"/>
                  <a:pt x="474450" y="547771"/>
                </a:cubicBezTo>
                <a:close/>
                <a:moveTo>
                  <a:pt x="2490223" y="545197"/>
                </a:moveTo>
                <a:cubicBezTo>
                  <a:pt x="2497321" y="544217"/>
                  <a:pt x="2508703" y="544830"/>
                  <a:pt x="2510042" y="550100"/>
                </a:cubicBezTo>
                <a:cubicBezTo>
                  <a:pt x="2497722" y="546668"/>
                  <a:pt x="2489688" y="571916"/>
                  <a:pt x="2480314" y="555125"/>
                </a:cubicBezTo>
                <a:cubicBezTo>
                  <a:pt x="2481653" y="548507"/>
                  <a:pt x="2480448" y="544217"/>
                  <a:pt x="2485269" y="550100"/>
                </a:cubicBezTo>
                <a:cubicBezTo>
                  <a:pt x="2487813" y="553409"/>
                  <a:pt x="2491161" y="545075"/>
                  <a:pt x="2490223" y="545197"/>
                </a:cubicBezTo>
                <a:close/>
                <a:moveTo>
                  <a:pt x="378837" y="542256"/>
                </a:moveTo>
                <a:cubicBezTo>
                  <a:pt x="381381" y="544830"/>
                  <a:pt x="375221" y="548629"/>
                  <a:pt x="373882" y="547158"/>
                </a:cubicBezTo>
                <a:cubicBezTo>
                  <a:pt x="371337" y="544585"/>
                  <a:pt x="377497" y="540908"/>
                  <a:pt x="378837" y="542256"/>
                </a:cubicBezTo>
                <a:close/>
                <a:moveTo>
                  <a:pt x="554663" y="536495"/>
                </a:moveTo>
                <a:cubicBezTo>
                  <a:pt x="557207" y="539069"/>
                  <a:pt x="551047" y="542869"/>
                  <a:pt x="549708" y="541398"/>
                </a:cubicBezTo>
                <a:cubicBezTo>
                  <a:pt x="547164" y="538824"/>
                  <a:pt x="553324" y="535147"/>
                  <a:pt x="554663" y="536495"/>
                </a:cubicBezTo>
                <a:close/>
                <a:moveTo>
                  <a:pt x="479672" y="533431"/>
                </a:moveTo>
                <a:cubicBezTo>
                  <a:pt x="482618" y="534289"/>
                  <a:pt x="486100" y="541030"/>
                  <a:pt x="479003" y="542378"/>
                </a:cubicBezTo>
                <a:cubicBezTo>
                  <a:pt x="478735" y="545320"/>
                  <a:pt x="478199" y="548016"/>
                  <a:pt x="474048" y="547158"/>
                </a:cubicBezTo>
                <a:cubicBezTo>
                  <a:pt x="474316" y="544707"/>
                  <a:pt x="475119" y="542869"/>
                  <a:pt x="477663" y="542624"/>
                </a:cubicBezTo>
                <a:cubicBezTo>
                  <a:pt x="475923" y="535147"/>
                  <a:pt x="477663" y="533064"/>
                  <a:pt x="479672" y="533431"/>
                </a:cubicBezTo>
                <a:close/>
                <a:moveTo>
                  <a:pt x="2381889" y="532941"/>
                </a:moveTo>
                <a:cubicBezTo>
                  <a:pt x="2380416" y="531470"/>
                  <a:pt x="2374524" y="535270"/>
                  <a:pt x="2377068" y="537844"/>
                </a:cubicBezTo>
                <a:cubicBezTo>
                  <a:pt x="2378407" y="539192"/>
                  <a:pt x="2384433" y="535392"/>
                  <a:pt x="2381889" y="532941"/>
                </a:cubicBezTo>
                <a:close/>
                <a:moveTo>
                  <a:pt x="2213562" y="532941"/>
                </a:moveTo>
                <a:cubicBezTo>
                  <a:pt x="2212222" y="531470"/>
                  <a:pt x="2206063" y="535270"/>
                  <a:pt x="2208607" y="537844"/>
                </a:cubicBezTo>
                <a:cubicBezTo>
                  <a:pt x="2209946" y="539192"/>
                  <a:pt x="2216106" y="535392"/>
                  <a:pt x="2213562" y="532941"/>
                </a:cubicBezTo>
                <a:close/>
                <a:moveTo>
                  <a:pt x="782179" y="532941"/>
                </a:moveTo>
                <a:cubicBezTo>
                  <a:pt x="780840" y="531470"/>
                  <a:pt x="774680" y="535270"/>
                  <a:pt x="777224" y="537844"/>
                </a:cubicBezTo>
                <a:cubicBezTo>
                  <a:pt x="778697" y="539192"/>
                  <a:pt x="784723" y="535392"/>
                  <a:pt x="782179" y="532941"/>
                </a:cubicBezTo>
                <a:close/>
                <a:moveTo>
                  <a:pt x="2275429" y="532696"/>
                </a:moveTo>
                <a:cubicBezTo>
                  <a:pt x="2269135" y="533431"/>
                  <a:pt x="2263511" y="536741"/>
                  <a:pt x="2262975" y="542869"/>
                </a:cubicBezTo>
                <a:cubicBezTo>
                  <a:pt x="2284669" y="545442"/>
                  <a:pt x="2279312" y="544339"/>
                  <a:pt x="2297658" y="547771"/>
                </a:cubicBezTo>
                <a:cubicBezTo>
                  <a:pt x="2299399" y="536986"/>
                  <a:pt x="2286142" y="531348"/>
                  <a:pt x="2275429" y="532696"/>
                </a:cubicBezTo>
                <a:close/>
                <a:moveTo>
                  <a:pt x="1653007" y="532328"/>
                </a:moveTo>
                <a:cubicBezTo>
                  <a:pt x="1649927" y="532573"/>
                  <a:pt x="1646579" y="534044"/>
                  <a:pt x="1643901" y="537844"/>
                </a:cubicBezTo>
                <a:cubicBezTo>
                  <a:pt x="1640553" y="537844"/>
                  <a:pt x="1637473" y="537844"/>
                  <a:pt x="1634125" y="537844"/>
                </a:cubicBezTo>
                <a:cubicBezTo>
                  <a:pt x="1634125" y="541153"/>
                  <a:pt x="1634125" y="544462"/>
                  <a:pt x="1634125" y="547771"/>
                </a:cubicBezTo>
                <a:cubicBezTo>
                  <a:pt x="1642562" y="549610"/>
                  <a:pt x="1643365" y="543972"/>
                  <a:pt x="1643901" y="537844"/>
                </a:cubicBezTo>
                <a:cubicBezTo>
                  <a:pt x="1667603" y="542133"/>
                  <a:pt x="1661979" y="531470"/>
                  <a:pt x="1653007" y="532328"/>
                </a:cubicBezTo>
                <a:close/>
                <a:moveTo>
                  <a:pt x="747496" y="527916"/>
                </a:moveTo>
                <a:cubicBezTo>
                  <a:pt x="744684" y="539927"/>
                  <a:pt x="715491" y="525710"/>
                  <a:pt x="717767" y="542869"/>
                </a:cubicBezTo>
                <a:cubicBezTo>
                  <a:pt x="724597" y="553532"/>
                  <a:pt x="763699" y="539192"/>
                  <a:pt x="747496" y="527916"/>
                </a:cubicBezTo>
                <a:close/>
                <a:moveTo>
                  <a:pt x="205153" y="524729"/>
                </a:moveTo>
                <a:cubicBezTo>
                  <a:pt x="208635" y="524852"/>
                  <a:pt x="208902" y="540050"/>
                  <a:pt x="205555" y="540663"/>
                </a:cubicBezTo>
                <a:cubicBezTo>
                  <a:pt x="202743" y="541153"/>
                  <a:pt x="199395" y="533676"/>
                  <a:pt x="200600" y="530735"/>
                </a:cubicBezTo>
                <a:cubicBezTo>
                  <a:pt x="202475" y="526323"/>
                  <a:pt x="204082" y="524729"/>
                  <a:pt x="205153" y="524729"/>
                </a:cubicBezTo>
                <a:close/>
                <a:moveTo>
                  <a:pt x="197252" y="522156"/>
                </a:moveTo>
                <a:cubicBezTo>
                  <a:pt x="199796" y="524729"/>
                  <a:pt x="193637" y="528284"/>
                  <a:pt x="192297" y="526935"/>
                </a:cubicBezTo>
                <a:cubicBezTo>
                  <a:pt x="189753" y="524362"/>
                  <a:pt x="195913" y="520807"/>
                  <a:pt x="197252" y="522156"/>
                </a:cubicBezTo>
                <a:close/>
                <a:moveTo>
                  <a:pt x="182924" y="521788"/>
                </a:moveTo>
                <a:cubicBezTo>
                  <a:pt x="195377" y="522523"/>
                  <a:pt x="184397" y="538579"/>
                  <a:pt x="182924" y="541643"/>
                </a:cubicBezTo>
                <a:cubicBezTo>
                  <a:pt x="170604" y="540908"/>
                  <a:pt x="181451" y="524852"/>
                  <a:pt x="182924" y="521788"/>
                </a:cubicBezTo>
                <a:close/>
                <a:moveTo>
                  <a:pt x="648267" y="517988"/>
                </a:moveTo>
                <a:cubicBezTo>
                  <a:pt x="634340" y="517253"/>
                  <a:pt x="636081" y="532083"/>
                  <a:pt x="628716" y="537844"/>
                </a:cubicBezTo>
                <a:cubicBezTo>
                  <a:pt x="645321" y="541275"/>
                  <a:pt x="646526" y="529509"/>
                  <a:pt x="648267" y="517988"/>
                </a:cubicBezTo>
                <a:close/>
                <a:moveTo>
                  <a:pt x="2152096" y="515047"/>
                </a:moveTo>
                <a:cubicBezTo>
                  <a:pt x="2150221" y="514189"/>
                  <a:pt x="2149552" y="518356"/>
                  <a:pt x="2153971" y="517988"/>
                </a:cubicBezTo>
                <a:cubicBezTo>
                  <a:pt x="2153301" y="516272"/>
                  <a:pt x="2152632" y="515292"/>
                  <a:pt x="2152096" y="515047"/>
                </a:cubicBezTo>
                <a:close/>
                <a:moveTo>
                  <a:pt x="2446166" y="507448"/>
                </a:moveTo>
                <a:cubicBezTo>
                  <a:pt x="2445363" y="513331"/>
                  <a:pt x="2437060" y="511738"/>
                  <a:pt x="2431302" y="512473"/>
                </a:cubicBezTo>
                <a:cubicBezTo>
                  <a:pt x="2432106" y="506713"/>
                  <a:pt x="2440274" y="508306"/>
                  <a:pt x="2446166" y="507448"/>
                </a:cubicBezTo>
                <a:close/>
                <a:moveTo>
                  <a:pt x="2422330" y="507448"/>
                </a:moveTo>
                <a:cubicBezTo>
                  <a:pt x="2425544" y="508306"/>
                  <a:pt x="2429561" y="516150"/>
                  <a:pt x="2420321" y="516763"/>
                </a:cubicBezTo>
                <a:cubicBezTo>
                  <a:pt x="2418581" y="509164"/>
                  <a:pt x="2420321" y="506958"/>
                  <a:pt x="2422330" y="507448"/>
                </a:cubicBezTo>
                <a:close/>
                <a:moveTo>
                  <a:pt x="2458084" y="504752"/>
                </a:moveTo>
                <a:cubicBezTo>
                  <a:pt x="2466521" y="502791"/>
                  <a:pt x="2479376" y="510512"/>
                  <a:pt x="2486072" y="510512"/>
                </a:cubicBezTo>
                <a:cubicBezTo>
                  <a:pt x="2478841" y="525097"/>
                  <a:pt x="2466655" y="504016"/>
                  <a:pt x="2451255" y="510512"/>
                </a:cubicBezTo>
                <a:cubicBezTo>
                  <a:pt x="2452728" y="507080"/>
                  <a:pt x="2455272" y="505364"/>
                  <a:pt x="2458084" y="504752"/>
                </a:cubicBezTo>
                <a:close/>
                <a:moveTo>
                  <a:pt x="2130804" y="499972"/>
                </a:moveTo>
                <a:cubicBezTo>
                  <a:pt x="2128394" y="500217"/>
                  <a:pt x="2125983" y="501320"/>
                  <a:pt x="2124242" y="503158"/>
                </a:cubicBezTo>
                <a:cubicBezTo>
                  <a:pt x="2119823" y="519091"/>
                  <a:pt x="2140446" y="510144"/>
                  <a:pt x="2144061" y="517988"/>
                </a:cubicBezTo>
                <a:cubicBezTo>
                  <a:pt x="2146874" y="504997"/>
                  <a:pt x="2138169" y="498991"/>
                  <a:pt x="2130804" y="499972"/>
                </a:cubicBezTo>
                <a:close/>
                <a:moveTo>
                  <a:pt x="2217981" y="495804"/>
                </a:moveTo>
                <a:cubicBezTo>
                  <a:pt x="2219588" y="495804"/>
                  <a:pt x="2221195" y="495804"/>
                  <a:pt x="2222935" y="495804"/>
                </a:cubicBezTo>
                <a:cubicBezTo>
                  <a:pt x="2222935" y="498501"/>
                  <a:pt x="2218918" y="501442"/>
                  <a:pt x="2217981" y="495804"/>
                </a:cubicBezTo>
                <a:close/>
                <a:moveTo>
                  <a:pt x="587337" y="493231"/>
                </a:moveTo>
                <a:cubicBezTo>
                  <a:pt x="592828" y="491882"/>
                  <a:pt x="601800" y="500462"/>
                  <a:pt x="598452" y="508061"/>
                </a:cubicBezTo>
                <a:cubicBezTo>
                  <a:pt x="592024" y="506345"/>
                  <a:pt x="590685" y="499359"/>
                  <a:pt x="583588" y="498133"/>
                </a:cubicBezTo>
                <a:cubicBezTo>
                  <a:pt x="584123" y="495069"/>
                  <a:pt x="585596" y="493598"/>
                  <a:pt x="587337" y="493231"/>
                </a:cubicBezTo>
                <a:close/>
                <a:moveTo>
                  <a:pt x="252022" y="481710"/>
                </a:moveTo>
                <a:cubicBezTo>
                  <a:pt x="254566" y="484284"/>
                  <a:pt x="248406" y="488083"/>
                  <a:pt x="247067" y="486612"/>
                </a:cubicBezTo>
                <a:cubicBezTo>
                  <a:pt x="244523" y="484161"/>
                  <a:pt x="250549" y="480362"/>
                  <a:pt x="252022" y="481710"/>
                </a:cubicBezTo>
                <a:close/>
                <a:moveTo>
                  <a:pt x="2093309" y="474356"/>
                </a:moveTo>
                <a:cubicBezTo>
                  <a:pt x="2089559" y="474111"/>
                  <a:pt x="2086613" y="476072"/>
                  <a:pt x="2084739" y="483303"/>
                </a:cubicBezTo>
                <a:cubicBezTo>
                  <a:pt x="2091434" y="490044"/>
                  <a:pt x="2119288" y="492740"/>
                  <a:pt x="2119288" y="478278"/>
                </a:cubicBezTo>
                <a:cubicBezTo>
                  <a:pt x="2108307" y="480974"/>
                  <a:pt x="2099603" y="474724"/>
                  <a:pt x="2093309" y="474356"/>
                </a:cubicBezTo>
                <a:close/>
                <a:moveTo>
                  <a:pt x="2238335" y="473375"/>
                </a:moveTo>
                <a:cubicBezTo>
                  <a:pt x="2236996" y="472027"/>
                  <a:pt x="2230836" y="475704"/>
                  <a:pt x="2233381" y="478278"/>
                </a:cubicBezTo>
                <a:cubicBezTo>
                  <a:pt x="2234720" y="479626"/>
                  <a:pt x="2241014" y="475949"/>
                  <a:pt x="2238335" y="473375"/>
                </a:cubicBezTo>
                <a:close/>
                <a:moveTo>
                  <a:pt x="2262975" y="468350"/>
                </a:moveTo>
                <a:cubicBezTo>
                  <a:pt x="2259092" y="469453"/>
                  <a:pt x="2253199" y="468595"/>
                  <a:pt x="2253066" y="473375"/>
                </a:cubicBezTo>
                <a:cubicBezTo>
                  <a:pt x="2256949" y="472272"/>
                  <a:pt x="2262841" y="473253"/>
                  <a:pt x="2262975" y="468350"/>
                </a:cubicBezTo>
                <a:close/>
                <a:moveTo>
                  <a:pt x="2050055" y="468350"/>
                </a:moveTo>
                <a:cubicBezTo>
                  <a:pt x="2048716" y="467002"/>
                  <a:pt x="2042556" y="470802"/>
                  <a:pt x="2045101" y="473375"/>
                </a:cubicBezTo>
                <a:cubicBezTo>
                  <a:pt x="2046440" y="474724"/>
                  <a:pt x="2052600" y="470924"/>
                  <a:pt x="2050055" y="468350"/>
                </a:cubicBezTo>
                <a:close/>
                <a:moveTo>
                  <a:pt x="2460361" y="467247"/>
                </a:moveTo>
                <a:cubicBezTo>
                  <a:pt x="2455406" y="473743"/>
                  <a:pt x="2455674" y="485632"/>
                  <a:pt x="2445497" y="487102"/>
                </a:cubicBezTo>
                <a:cubicBezTo>
                  <a:pt x="2447639" y="477543"/>
                  <a:pt x="2447372" y="465654"/>
                  <a:pt x="2460361" y="467247"/>
                </a:cubicBezTo>
                <a:close/>
                <a:moveTo>
                  <a:pt x="2058224" y="465041"/>
                </a:moveTo>
                <a:cubicBezTo>
                  <a:pt x="2052064" y="466880"/>
                  <a:pt x="2060902" y="480607"/>
                  <a:pt x="2069874" y="468350"/>
                </a:cubicBezTo>
                <a:cubicBezTo>
                  <a:pt x="2063982" y="464919"/>
                  <a:pt x="2060233" y="464428"/>
                  <a:pt x="2058224" y="465041"/>
                </a:cubicBezTo>
                <a:close/>
                <a:moveTo>
                  <a:pt x="2124242" y="463448"/>
                </a:moveTo>
                <a:cubicBezTo>
                  <a:pt x="2122903" y="462100"/>
                  <a:pt x="2116743" y="465899"/>
                  <a:pt x="2119288" y="468350"/>
                </a:cubicBezTo>
                <a:cubicBezTo>
                  <a:pt x="2120761" y="469821"/>
                  <a:pt x="2126787" y="466022"/>
                  <a:pt x="2124242" y="463448"/>
                </a:cubicBezTo>
                <a:close/>
                <a:moveTo>
                  <a:pt x="2114333" y="463448"/>
                </a:moveTo>
                <a:cubicBezTo>
                  <a:pt x="2112994" y="462100"/>
                  <a:pt x="2106834" y="465899"/>
                  <a:pt x="2109378" y="468350"/>
                </a:cubicBezTo>
                <a:cubicBezTo>
                  <a:pt x="2110717" y="469821"/>
                  <a:pt x="2116877" y="466022"/>
                  <a:pt x="2114333" y="463448"/>
                </a:cubicBezTo>
                <a:close/>
                <a:moveTo>
                  <a:pt x="1995687" y="463448"/>
                </a:moveTo>
                <a:cubicBezTo>
                  <a:pt x="1994348" y="462100"/>
                  <a:pt x="1988188" y="465899"/>
                  <a:pt x="1990732" y="468350"/>
                </a:cubicBezTo>
                <a:cubicBezTo>
                  <a:pt x="1992072" y="469821"/>
                  <a:pt x="1998232" y="466022"/>
                  <a:pt x="1995687" y="463448"/>
                </a:cubicBezTo>
                <a:close/>
                <a:moveTo>
                  <a:pt x="623895" y="461487"/>
                </a:moveTo>
                <a:cubicBezTo>
                  <a:pt x="626439" y="464061"/>
                  <a:pt x="620280" y="467738"/>
                  <a:pt x="618940" y="466389"/>
                </a:cubicBezTo>
                <a:cubicBezTo>
                  <a:pt x="616262" y="463816"/>
                  <a:pt x="622556" y="460139"/>
                  <a:pt x="623895" y="461487"/>
                </a:cubicBezTo>
                <a:close/>
                <a:moveTo>
                  <a:pt x="2015372" y="458668"/>
                </a:moveTo>
                <a:cubicBezTo>
                  <a:pt x="2013899" y="457320"/>
                  <a:pt x="2008007" y="460874"/>
                  <a:pt x="2010551" y="463448"/>
                </a:cubicBezTo>
                <a:cubicBezTo>
                  <a:pt x="2011891" y="464796"/>
                  <a:pt x="2017917" y="461242"/>
                  <a:pt x="2015372" y="458668"/>
                </a:cubicBezTo>
                <a:close/>
                <a:moveTo>
                  <a:pt x="661257" y="455481"/>
                </a:moveTo>
                <a:cubicBezTo>
                  <a:pt x="660051" y="455114"/>
                  <a:pt x="658712" y="455849"/>
                  <a:pt x="658177" y="458668"/>
                </a:cubicBezTo>
                <a:cubicBezTo>
                  <a:pt x="658177" y="461487"/>
                  <a:pt x="662194" y="464306"/>
                  <a:pt x="663131" y="458668"/>
                </a:cubicBezTo>
                <a:cubicBezTo>
                  <a:pt x="663131" y="457320"/>
                  <a:pt x="662328" y="455849"/>
                  <a:pt x="661257" y="455481"/>
                </a:cubicBezTo>
                <a:close/>
                <a:moveTo>
                  <a:pt x="1988590" y="450579"/>
                </a:moveTo>
                <a:cubicBezTo>
                  <a:pt x="1987385" y="450211"/>
                  <a:pt x="1986179" y="450946"/>
                  <a:pt x="1985778" y="453765"/>
                </a:cubicBezTo>
                <a:cubicBezTo>
                  <a:pt x="1985778" y="456462"/>
                  <a:pt x="1989795" y="459281"/>
                  <a:pt x="1990732" y="453765"/>
                </a:cubicBezTo>
                <a:cubicBezTo>
                  <a:pt x="1990732" y="452295"/>
                  <a:pt x="1989661" y="450946"/>
                  <a:pt x="1988590" y="450579"/>
                </a:cubicBezTo>
                <a:close/>
                <a:moveTo>
                  <a:pt x="2310380" y="440651"/>
                </a:moveTo>
                <a:cubicBezTo>
                  <a:pt x="2309309" y="440283"/>
                  <a:pt x="2308103" y="441019"/>
                  <a:pt x="2307568" y="443838"/>
                </a:cubicBezTo>
                <a:cubicBezTo>
                  <a:pt x="2307568" y="446534"/>
                  <a:pt x="2311585" y="449476"/>
                  <a:pt x="2312522" y="443838"/>
                </a:cubicBezTo>
                <a:cubicBezTo>
                  <a:pt x="2312522" y="442367"/>
                  <a:pt x="2311585" y="441019"/>
                  <a:pt x="2310380" y="440651"/>
                </a:cubicBezTo>
                <a:close/>
                <a:moveTo>
                  <a:pt x="1669076" y="439425"/>
                </a:moveTo>
                <a:cubicBezTo>
                  <a:pt x="1666800" y="439303"/>
                  <a:pt x="1664256" y="440651"/>
                  <a:pt x="1663720" y="443838"/>
                </a:cubicBezTo>
                <a:cubicBezTo>
                  <a:pt x="1669210" y="443348"/>
                  <a:pt x="1671487" y="450946"/>
                  <a:pt x="1673629" y="443838"/>
                </a:cubicBezTo>
                <a:cubicBezTo>
                  <a:pt x="1673629" y="441264"/>
                  <a:pt x="1671353" y="439548"/>
                  <a:pt x="1669076" y="439425"/>
                </a:cubicBezTo>
                <a:close/>
                <a:moveTo>
                  <a:pt x="842171" y="438200"/>
                </a:moveTo>
                <a:cubicBezTo>
                  <a:pt x="836815" y="438690"/>
                  <a:pt x="830253" y="440161"/>
                  <a:pt x="826638" y="438813"/>
                </a:cubicBezTo>
                <a:cubicBezTo>
                  <a:pt x="819272" y="447882"/>
                  <a:pt x="805346" y="450579"/>
                  <a:pt x="796909" y="458668"/>
                </a:cubicBezTo>
                <a:cubicBezTo>
                  <a:pt x="787535" y="456584"/>
                  <a:pt x="784589" y="448005"/>
                  <a:pt x="772269" y="448740"/>
                </a:cubicBezTo>
                <a:cubicBezTo>
                  <a:pt x="776287" y="472272"/>
                  <a:pt x="756468" y="468963"/>
                  <a:pt x="757405" y="483303"/>
                </a:cubicBezTo>
                <a:cubicBezTo>
                  <a:pt x="764502" y="476440"/>
                  <a:pt x="783920" y="482813"/>
                  <a:pt x="791954" y="478278"/>
                </a:cubicBezTo>
                <a:cubicBezTo>
                  <a:pt x="794499" y="476930"/>
                  <a:pt x="791017" y="466634"/>
                  <a:pt x="796909" y="468350"/>
                </a:cubicBezTo>
                <a:cubicBezTo>
                  <a:pt x="806283" y="467370"/>
                  <a:pt x="807890" y="473988"/>
                  <a:pt x="816728" y="473375"/>
                </a:cubicBezTo>
                <a:cubicBezTo>
                  <a:pt x="814318" y="460629"/>
                  <a:pt x="824093" y="466880"/>
                  <a:pt x="831592" y="463448"/>
                </a:cubicBezTo>
                <a:cubicBezTo>
                  <a:pt x="833333" y="462712"/>
                  <a:pt x="834672" y="454868"/>
                  <a:pt x="836547" y="453765"/>
                </a:cubicBezTo>
                <a:cubicBezTo>
                  <a:pt x="842573" y="450211"/>
                  <a:pt x="855161" y="456707"/>
                  <a:pt x="851545" y="443838"/>
                </a:cubicBezTo>
                <a:cubicBezTo>
                  <a:pt x="851947" y="438445"/>
                  <a:pt x="847528" y="437832"/>
                  <a:pt x="842171" y="438200"/>
                </a:cubicBezTo>
                <a:close/>
                <a:moveTo>
                  <a:pt x="427982" y="429743"/>
                </a:moveTo>
                <a:cubicBezTo>
                  <a:pt x="429187" y="430111"/>
                  <a:pt x="429991" y="431459"/>
                  <a:pt x="429991" y="432930"/>
                </a:cubicBezTo>
                <a:cubicBezTo>
                  <a:pt x="429054" y="438568"/>
                  <a:pt x="425036" y="435626"/>
                  <a:pt x="425036" y="432930"/>
                </a:cubicBezTo>
                <a:cubicBezTo>
                  <a:pt x="425572" y="430111"/>
                  <a:pt x="426911" y="429375"/>
                  <a:pt x="427982" y="429743"/>
                </a:cubicBezTo>
                <a:close/>
                <a:moveTo>
                  <a:pt x="2067866" y="426924"/>
                </a:moveTo>
                <a:cubicBezTo>
                  <a:pt x="2070544" y="429498"/>
                  <a:pt x="2064384" y="433297"/>
                  <a:pt x="2062911" y="431949"/>
                </a:cubicBezTo>
                <a:cubicBezTo>
                  <a:pt x="2060367" y="429375"/>
                  <a:pt x="2066527" y="425576"/>
                  <a:pt x="2067866" y="426924"/>
                </a:cubicBezTo>
                <a:close/>
                <a:moveTo>
                  <a:pt x="1614307" y="423983"/>
                </a:moveTo>
                <a:cubicBezTo>
                  <a:pt x="1610423" y="425086"/>
                  <a:pt x="1604531" y="424105"/>
                  <a:pt x="1604397" y="428885"/>
                </a:cubicBezTo>
                <a:cubicBezTo>
                  <a:pt x="1608280" y="427782"/>
                  <a:pt x="1614173" y="428763"/>
                  <a:pt x="1614307" y="423983"/>
                </a:cubicBezTo>
                <a:close/>
                <a:moveTo>
                  <a:pt x="688173" y="418957"/>
                </a:moveTo>
                <a:cubicBezTo>
                  <a:pt x="688976" y="424840"/>
                  <a:pt x="687369" y="433052"/>
                  <a:pt x="693128" y="433910"/>
                </a:cubicBezTo>
                <a:cubicBezTo>
                  <a:pt x="694333" y="426802"/>
                  <a:pt x="701028" y="425453"/>
                  <a:pt x="702903" y="418957"/>
                </a:cubicBezTo>
                <a:cubicBezTo>
                  <a:pt x="697948" y="418957"/>
                  <a:pt x="693128" y="418957"/>
                  <a:pt x="688173" y="418957"/>
                </a:cubicBezTo>
                <a:close/>
                <a:moveTo>
                  <a:pt x="2047645" y="415281"/>
                </a:moveTo>
                <a:cubicBezTo>
                  <a:pt x="2048850" y="415526"/>
                  <a:pt x="2049921" y="416996"/>
                  <a:pt x="2049921" y="418345"/>
                </a:cubicBezTo>
                <a:cubicBezTo>
                  <a:pt x="2048850" y="423983"/>
                  <a:pt x="2044833" y="421164"/>
                  <a:pt x="2044833" y="418345"/>
                </a:cubicBezTo>
                <a:cubicBezTo>
                  <a:pt x="2045368" y="415648"/>
                  <a:pt x="2046574" y="414913"/>
                  <a:pt x="2047645" y="415281"/>
                </a:cubicBezTo>
                <a:close/>
                <a:moveTo>
                  <a:pt x="2059161" y="412707"/>
                </a:moveTo>
                <a:cubicBezTo>
                  <a:pt x="2061706" y="415158"/>
                  <a:pt x="2055546" y="418957"/>
                  <a:pt x="2054207" y="417609"/>
                </a:cubicBezTo>
                <a:cubicBezTo>
                  <a:pt x="2051662" y="415035"/>
                  <a:pt x="2057822" y="411236"/>
                  <a:pt x="2059161" y="412707"/>
                </a:cubicBezTo>
                <a:close/>
                <a:moveTo>
                  <a:pt x="2371979" y="406456"/>
                </a:moveTo>
                <a:cubicBezTo>
                  <a:pt x="2371711" y="411359"/>
                  <a:pt x="2365819" y="410378"/>
                  <a:pt x="2361936" y="411481"/>
                </a:cubicBezTo>
                <a:cubicBezTo>
                  <a:pt x="2362070" y="406701"/>
                  <a:pt x="2368096" y="407559"/>
                  <a:pt x="2371979" y="406456"/>
                </a:cubicBezTo>
                <a:close/>
                <a:moveTo>
                  <a:pt x="1658765" y="404127"/>
                </a:moveTo>
                <a:cubicBezTo>
                  <a:pt x="1657426" y="402779"/>
                  <a:pt x="1651400" y="406456"/>
                  <a:pt x="1653944" y="409030"/>
                </a:cubicBezTo>
                <a:cubicBezTo>
                  <a:pt x="1655284" y="410378"/>
                  <a:pt x="1661310" y="406701"/>
                  <a:pt x="1658765" y="404127"/>
                </a:cubicBezTo>
                <a:close/>
                <a:moveTo>
                  <a:pt x="1645240" y="400941"/>
                </a:moveTo>
                <a:cubicBezTo>
                  <a:pt x="1644704" y="401308"/>
                  <a:pt x="1644169" y="402166"/>
                  <a:pt x="1643901" y="404127"/>
                </a:cubicBezTo>
                <a:cubicBezTo>
                  <a:pt x="1643098" y="409275"/>
                  <a:pt x="1647651" y="416874"/>
                  <a:pt x="1648856" y="409030"/>
                </a:cubicBezTo>
                <a:cubicBezTo>
                  <a:pt x="1649391" y="405108"/>
                  <a:pt x="1646981" y="399960"/>
                  <a:pt x="1645240" y="400941"/>
                </a:cubicBezTo>
                <a:close/>
                <a:moveTo>
                  <a:pt x="1970914" y="399102"/>
                </a:moveTo>
                <a:cubicBezTo>
                  <a:pt x="1969441" y="397754"/>
                  <a:pt x="1963414" y="401554"/>
                  <a:pt x="1965959" y="404127"/>
                </a:cubicBezTo>
                <a:cubicBezTo>
                  <a:pt x="1967298" y="405476"/>
                  <a:pt x="1973458" y="401676"/>
                  <a:pt x="1970914" y="399102"/>
                </a:cubicBezTo>
                <a:close/>
                <a:moveTo>
                  <a:pt x="2340912" y="389175"/>
                </a:moveTo>
                <a:cubicBezTo>
                  <a:pt x="2349616" y="393709"/>
                  <a:pt x="2358186" y="398489"/>
                  <a:pt x="2355910" y="414055"/>
                </a:cubicBezTo>
                <a:cubicBezTo>
                  <a:pt x="2345465" y="416139"/>
                  <a:pt x="2342653" y="410623"/>
                  <a:pt x="2335957" y="409030"/>
                </a:cubicBezTo>
                <a:cubicBezTo>
                  <a:pt x="2336091" y="404250"/>
                  <a:pt x="2342117" y="405230"/>
                  <a:pt x="2345866" y="404127"/>
                </a:cubicBezTo>
                <a:cubicBezTo>
                  <a:pt x="2343322" y="400083"/>
                  <a:pt x="2340778" y="396038"/>
                  <a:pt x="2340912" y="389175"/>
                </a:cubicBezTo>
                <a:close/>
                <a:moveTo>
                  <a:pt x="2074829" y="389175"/>
                </a:moveTo>
                <a:cubicBezTo>
                  <a:pt x="2057688" y="404372"/>
                  <a:pt x="2006936" y="403760"/>
                  <a:pt x="1990732" y="399102"/>
                </a:cubicBezTo>
                <a:cubicBezTo>
                  <a:pt x="1990197" y="406946"/>
                  <a:pt x="1978011" y="403024"/>
                  <a:pt x="1980823" y="414055"/>
                </a:cubicBezTo>
                <a:cubicBezTo>
                  <a:pt x="2006936" y="423615"/>
                  <a:pt x="2031843" y="404372"/>
                  <a:pt x="2035191" y="433910"/>
                </a:cubicBezTo>
                <a:cubicBezTo>
                  <a:pt x="2029433" y="429743"/>
                  <a:pt x="2022068" y="427292"/>
                  <a:pt x="2010551" y="428885"/>
                </a:cubicBezTo>
                <a:cubicBezTo>
                  <a:pt x="2011087" y="450211"/>
                  <a:pt x="2032915" y="421776"/>
                  <a:pt x="2025282" y="453765"/>
                </a:cubicBezTo>
                <a:cubicBezTo>
                  <a:pt x="2049252" y="452295"/>
                  <a:pt x="2045636" y="448740"/>
                  <a:pt x="2074829" y="448740"/>
                </a:cubicBezTo>
                <a:cubicBezTo>
                  <a:pt x="2076034" y="452662"/>
                  <a:pt x="2074963" y="458545"/>
                  <a:pt x="2079784" y="458668"/>
                </a:cubicBezTo>
                <a:cubicBezTo>
                  <a:pt x="2082596" y="434278"/>
                  <a:pt x="2082462" y="463693"/>
                  <a:pt x="2089693" y="463448"/>
                </a:cubicBezTo>
                <a:cubicBezTo>
                  <a:pt x="2090898" y="459648"/>
                  <a:pt x="2093711" y="457933"/>
                  <a:pt x="2099469" y="458668"/>
                </a:cubicBezTo>
                <a:cubicBezTo>
                  <a:pt x="2103084" y="443470"/>
                  <a:pt x="2086078" y="449108"/>
                  <a:pt x="2089693" y="433910"/>
                </a:cubicBezTo>
                <a:cubicBezTo>
                  <a:pt x="2103754" y="427782"/>
                  <a:pt x="2120225" y="427782"/>
                  <a:pt x="2134152" y="433910"/>
                </a:cubicBezTo>
                <a:cubicBezTo>
                  <a:pt x="2134152" y="430601"/>
                  <a:pt x="2134152" y="427292"/>
                  <a:pt x="2134152" y="423983"/>
                </a:cubicBezTo>
                <a:cubicBezTo>
                  <a:pt x="2133215" y="418345"/>
                  <a:pt x="2128662" y="416261"/>
                  <a:pt x="2124242" y="414055"/>
                </a:cubicBezTo>
                <a:cubicBezTo>
                  <a:pt x="2124510" y="419325"/>
                  <a:pt x="2121966" y="426679"/>
                  <a:pt x="2119288" y="418957"/>
                </a:cubicBezTo>
                <a:cubicBezTo>
                  <a:pt x="2120091" y="397754"/>
                  <a:pt x="2140981" y="413197"/>
                  <a:pt x="2153971" y="414055"/>
                </a:cubicBezTo>
                <a:cubicBezTo>
                  <a:pt x="2165487" y="414790"/>
                  <a:pt x="2177272" y="413442"/>
                  <a:pt x="2188788" y="414055"/>
                </a:cubicBezTo>
                <a:cubicBezTo>
                  <a:pt x="2189324" y="404740"/>
                  <a:pt x="2205125" y="410623"/>
                  <a:pt x="2203652" y="399102"/>
                </a:cubicBezTo>
                <a:cubicBezTo>
                  <a:pt x="2177272" y="394813"/>
                  <a:pt x="2157319" y="396161"/>
                  <a:pt x="2134152" y="399102"/>
                </a:cubicBezTo>
                <a:cubicBezTo>
                  <a:pt x="2134152" y="395916"/>
                  <a:pt x="2134152" y="392484"/>
                  <a:pt x="2134152" y="389175"/>
                </a:cubicBezTo>
                <a:cubicBezTo>
                  <a:pt x="2109110" y="389175"/>
                  <a:pt x="2094246" y="394813"/>
                  <a:pt x="2074829" y="389175"/>
                </a:cubicBezTo>
                <a:close/>
                <a:moveTo>
                  <a:pt x="1634125" y="389175"/>
                </a:moveTo>
                <a:cubicBezTo>
                  <a:pt x="1630912" y="394200"/>
                  <a:pt x="1622743" y="394322"/>
                  <a:pt x="1624216" y="404127"/>
                </a:cubicBezTo>
                <a:cubicBezTo>
                  <a:pt x="1611628" y="401554"/>
                  <a:pt x="1604933" y="395670"/>
                  <a:pt x="1604397" y="414055"/>
                </a:cubicBezTo>
                <a:cubicBezTo>
                  <a:pt x="1616985" y="416629"/>
                  <a:pt x="1623680" y="422389"/>
                  <a:pt x="1624216" y="404127"/>
                </a:cubicBezTo>
                <a:cubicBezTo>
                  <a:pt x="1628233" y="403147"/>
                  <a:pt x="1629171" y="399102"/>
                  <a:pt x="1634125" y="399102"/>
                </a:cubicBezTo>
                <a:cubicBezTo>
                  <a:pt x="1632519" y="405230"/>
                  <a:pt x="1634929" y="429743"/>
                  <a:pt x="1639080" y="414055"/>
                </a:cubicBezTo>
                <a:cubicBezTo>
                  <a:pt x="1636402" y="406824"/>
                  <a:pt x="1644838" y="388317"/>
                  <a:pt x="1634125" y="389175"/>
                </a:cubicBezTo>
                <a:close/>
                <a:moveTo>
                  <a:pt x="599121" y="386478"/>
                </a:moveTo>
                <a:cubicBezTo>
                  <a:pt x="605415" y="385498"/>
                  <a:pt x="613584" y="388562"/>
                  <a:pt x="612245" y="398612"/>
                </a:cubicBezTo>
                <a:cubicBezTo>
                  <a:pt x="611174" y="390768"/>
                  <a:pt x="594568" y="396774"/>
                  <a:pt x="597247" y="398612"/>
                </a:cubicBezTo>
                <a:cubicBezTo>
                  <a:pt x="588542" y="392484"/>
                  <a:pt x="592828" y="387459"/>
                  <a:pt x="599121" y="386478"/>
                </a:cubicBezTo>
                <a:close/>
                <a:moveTo>
                  <a:pt x="1814103" y="386233"/>
                </a:moveTo>
                <a:cubicBezTo>
                  <a:pt x="1813567" y="386601"/>
                  <a:pt x="1812898" y="387459"/>
                  <a:pt x="1812362" y="389175"/>
                </a:cubicBezTo>
                <a:cubicBezTo>
                  <a:pt x="1812362" y="394200"/>
                  <a:pt x="1821066" y="395425"/>
                  <a:pt x="1822271" y="389175"/>
                </a:cubicBezTo>
                <a:cubicBezTo>
                  <a:pt x="1818120" y="389665"/>
                  <a:pt x="1815844" y="385375"/>
                  <a:pt x="1814103" y="386233"/>
                </a:cubicBezTo>
                <a:close/>
                <a:moveTo>
                  <a:pt x="1971315" y="385008"/>
                </a:moveTo>
                <a:cubicBezTo>
                  <a:pt x="1968905" y="384885"/>
                  <a:pt x="1966494" y="386111"/>
                  <a:pt x="1965959" y="389175"/>
                </a:cubicBezTo>
                <a:cubicBezTo>
                  <a:pt x="1971449" y="388684"/>
                  <a:pt x="1973592" y="396406"/>
                  <a:pt x="1975868" y="389175"/>
                </a:cubicBezTo>
                <a:cubicBezTo>
                  <a:pt x="1975868" y="386723"/>
                  <a:pt x="1973592" y="385253"/>
                  <a:pt x="1971315" y="385008"/>
                </a:cubicBezTo>
                <a:close/>
                <a:moveTo>
                  <a:pt x="1713267" y="384272"/>
                </a:moveTo>
                <a:cubicBezTo>
                  <a:pt x="1699876" y="384272"/>
                  <a:pt x="1690904" y="386233"/>
                  <a:pt x="1683539" y="394200"/>
                </a:cubicBezTo>
                <a:cubicBezTo>
                  <a:pt x="1682602" y="386846"/>
                  <a:pt x="1671621" y="389665"/>
                  <a:pt x="1663720" y="389175"/>
                </a:cubicBezTo>
                <a:cubicBezTo>
                  <a:pt x="1664256" y="401921"/>
                  <a:pt x="1672826" y="406579"/>
                  <a:pt x="1678584" y="414055"/>
                </a:cubicBezTo>
                <a:cubicBezTo>
                  <a:pt x="1675236" y="386478"/>
                  <a:pt x="1691708" y="409275"/>
                  <a:pt x="1708313" y="404127"/>
                </a:cubicBezTo>
                <a:cubicBezTo>
                  <a:pt x="1708045" y="410378"/>
                  <a:pt x="1702019" y="410991"/>
                  <a:pt x="1703358" y="418957"/>
                </a:cubicBezTo>
                <a:cubicBezTo>
                  <a:pt x="1721034" y="420796"/>
                  <a:pt x="1725319" y="403637"/>
                  <a:pt x="1732952" y="399102"/>
                </a:cubicBezTo>
                <a:cubicBezTo>
                  <a:pt x="1737104" y="396774"/>
                  <a:pt x="1744870" y="409520"/>
                  <a:pt x="1743130" y="394200"/>
                </a:cubicBezTo>
                <a:cubicBezTo>
                  <a:pt x="1738175" y="389542"/>
                  <a:pt x="1724516" y="384272"/>
                  <a:pt x="1713267" y="384272"/>
                </a:cubicBezTo>
                <a:close/>
                <a:moveTo>
                  <a:pt x="1748084" y="379370"/>
                </a:moveTo>
                <a:cubicBezTo>
                  <a:pt x="1748888" y="386723"/>
                  <a:pt x="1746076" y="397632"/>
                  <a:pt x="1752771" y="399102"/>
                </a:cubicBezTo>
                <a:cubicBezTo>
                  <a:pt x="1753575" y="391258"/>
                  <a:pt x="1764957" y="395303"/>
                  <a:pt x="1772590" y="394200"/>
                </a:cubicBezTo>
                <a:cubicBezTo>
                  <a:pt x="1781294" y="392974"/>
                  <a:pt x="1787321" y="390155"/>
                  <a:pt x="1792543" y="389175"/>
                </a:cubicBezTo>
                <a:cubicBezTo>
                  <a:pt x="1793614" y="389052"/>
                  <a:pt x="1796025" y="396528"/>
                  <a:pt x="1802453" y="394200"/>
                </a:cubicBezTo>
                <a:cubicBezTo>
                  <a:pt x="1804059" y="393587"/>
                  <a:pt x="1805131" y="384762"/>
                  <a:pt x="1807407" y="384272"/>
                </a:cubicBezTo>
                <a:cubicBezTo>
                  <a:pt x="1775402" y="383782"/>
                  <a:pt x="1774063" y="382556"/>
                  <a:pt x="1748084" y="379370"/>
                </a:cubicBezTo>
                <a:close/>
                <a:moveTo>
                  <a:pt x="2277839" y="374345"/>
                </a:moveTo>
                <a:cubicBezTo>
                  <a:pt x="2274090" y="375448"/>
                  <a:pt x="2268064" y="374467"/>
                  <a:pt x="2267930" y="379370"/>
                </a:cubicBezTo>
                <a:cubicBezTo>
                  <a:pt x="2271813" y="378144"/>
                  <a:pt x="2277705" y="379247"/>
                  <a:pt x="2277839" y="374345"/>
                </a:cubicBezTo>
                <a:close/>
                <a:moveTo>
                  <a:pt x="653088" y="368952"/>
                </a:moveTo>
                <a:cubicBezTo>
                  <a:pt x="662863" y="369074"/>
                  <a:pt x="659248" y="382556"/>
                  <a:pt x="672639" y="378879"/>
                </a:cubicBezTo>
                <a:cubicBezTo>
                  <a:pt x="668354" y="397509"/>
                  <a:pt x="650945" y="384517"/>
                  <a:pt x="653088" y="368952"/>
                </a:cubicBezTo>
                <a:close/>
                <a:moveTo>
                  <a:pt x="1825485" y="365030"/>
                </a:moveTo>
                <a:cubicBezTo>
                  <a:pt x="1822138" y="365888"/>
                  <a:pt x="1817852" y="373732"/>
                  <a:pt x="1827226" y="374345"/>
                </a:cubicBezTo>
                <a:cubicBezTo>
                  <a:pt x="1828967" y="366623"/>
                  <a:pt x="1827360" y="364539"/>
                  <a:pt x="1825485" y="365030"/>
                </a:cubicBezTo>
                <a:close/>
                <a:moveTo>
                  <a:pt x="1812362" y="364417"/>
                </a:moveTo>
                <a:cubicBezTo>
                  <a:pt x="1810889" y="363069"/>
                  <a:pt x="1804729" y="366868"/>
                  <a:pt x="1807407" y="369442"/>
                </a:cubicBezTo>
                <a:cubicBezTo>
                  <a:pt x="1808746" y="370790"/>
                  <a:pt x="1814906" y="366991"/>
                  <a:pt x="1812362" y="364417"/>
                </a:cubicBezTo>
                <a:close/>
                <a:moveTo>
                  <a:pt x="687235" y="357921"/>
                </a:moveTo>
                <a:cubicBezTo>
                  <a:pt x="689780" y="360495"/>
                  <a:pt x="683620" y="364172"/>
                  <a:pt x="682281" y="362824"/>
                </a:cubicBezTo>
                <a:cubicBezTo>
                  <a:pt x="679602" y="360250"/>
                  <a:pt x="685762" y="356573"/>
                  <a:pt x="687235" y="357921"/>
                </a:cubicBezTo>
                <a:close/>
                <a:moveTo>
                  <a:pt x="1894852" y="349097"/>
                </a:moveTo>
                <a:cubicBezTo>
                  <a:pt x="1897396" y="351670"/>
                  <a:pt x="1891236" y="355470"/>
                  <a:pt x="1889897" y="354122"/>
                </a:cubicBezTo>
                <a:cubicBezTo>
                  <a:pt x="1887353" y="351548"/>
                  <a:pt x="1893513" y="347748"/>
                  <a:pt x="1894852" y="349097"/>
                </a:cubicBezTo>
                <a:close/>
                <a:moveTo>
                  <a:pt x="1884808" y="348974"/>
                </a:moveTo>
                <a:cubicBezTo>
                  <a:pt x="1884674" y="353754"/>
                  <a:pt x="1878648" y="352773"/>
                  <a:pt x="1874899" y="353877"/>
                </a:cubicBezTo>
                <a:cubicBezTo>
                  <a:pt x="1874899" y="349097"/>
                  <a:pt x="1880925" y="350077"/>
                  <a:pt x="1884808" y="348974"/>
                </a:cubicBezTo>
                <a:close/>
                <a:moveTo>
                  <a:pt x="715759" y="348974"/>
                </a:moveTo>
                <a:cubicBezTo>
                  <a:pt x="718035" y="349097"/>
                  <a:pt x="720312" y="350567"/>
                  <a:pt x="720312" y="353141"/>
                </a:cubicBezTo>
                <a:cubicBezTo>
                  <a:pt x="715893" y="356205"/>
                  <a:pt x="711473" y="359147"/>
                  <a:pt x="710402" y="353141"/>
                </a:cubicBezTo>
                <a:cubicBezTo>
                  <a:pt x="711072" y="349955"/>
                  <a:pt x="713482" y="348851"/>
                  <a:pt x="715759" y="348974"/>
                </a:cubicBezTo>
                <a:close/>
                <a:moveTo>
                  <a:pt x="1730944" y="341620"/>
                </a:moveTo>
                <a:cubicBezTo>
                  <a:pt x="1729203" y="340762"/>
                  <a:pt x="1728533" y="344929"/>
                  <a:pt x="1732952" y="344562"/>
                </a:cubicBezTo>
                <a:cubicBezTo>
                  <a:pt x="1732015" y="366378"/>
                  <a:pt x="1752503" y="346032"/>
                  <a:pt x="1732952" y="344562"/>
                </a:cubicBezTo>
                <a:cubicBezTo>
                  <a:pt x="1732149" y="342723"/>
                  <a:pt x="1731613" y="341865"/>
                  <a:pt x="1730944" y="341620"/>
                </a:cubicBezTo>
                <a:close/>
                <a:moveTo>
                  <a:pt x="435213" y="325932"/>
                </a:moveTo>
                <a:cubicBezTo>
                  <a:pt x="436954" y="324952"/>
                  <a:pt x="439231" y="330344"/>
                  <a:pt x="438695" y="334266"/>
                </a:cubicBezTo>
                <a:cubicBezTo>
                  <a:pt x="437624" y="342110"/>
                  <a:pt x="433071" y="334266"/>
                  <a:pt x="433740" y="329119"/>
                </a:cubicBezTo>
                <a:cubicBezTo>
                  <a:pt x="434008" y="327158"/>
                  <a:pt x="434544" y="326177"/>
                  <a:pt x="435213" y="325932"/>
                </a:cubicBezTo>
                <a:close/>
                <a:moveTo>
                  <a:pt x="834271" y="323113"/>
                </a:moveTo>
                <a:cubicBezTo>
                  <a:pt x="836815" y="325687"/>
                  <a:pt x="830655" y="329486"/>
                  <a:pt x="829316" y="328138"/>
                </a:cubicBezTo>
                <a:cubicBezTo>
                  <a:pt x="826771" y="325564"/>
                  <a:pt x="832797" y="321765"/>
                  <a:pt x="834271" y="323113"/>
                </a:cubicBezTo>
                <a:close/>
                <a:moveTo>
                  <a:pt x="1599442" y="309999"/>
                </a:moveTo>
                <a:cubicBezTo>
                  <a:pt x="1595559" y="311102"/>
                  <a:pt x="1589533" y="310244"/>
                  <a:pt x="1589533" y="315024"/>
                </a:cubicBezTo>
                <a:cubicBezTo>
                  <a:pt x="1593282" y="313921"/>
                  <a:pt x="1599308" y="314901"/>
                  <a:pt x="1599442" y="309999"/>
                </a:cubicBezTo>
                <a:close/>
                <a:moveTo>
                  <a:pt x="1747817" y="303135"/>
                </a:moveTo>
                <a:cubicBezTo>
                  <a:pt x="1750361" y="305709"/>
                  <a:pt x="1744201" y="309386"/>
                  <a:pt x="1742862" y="308038"/>
                </a:cubicBezTo>
                <a:cubicBezTo>
                  <a:pt x="1740317" y="305464"/>
                  <a:pt x="1746477" y="301787"/>
                  <a:pt x="1747817" y="303135"/>
                </a:cubicBezTo>
                <a:close/>
                <a:moveTo>
                  <a:pt x="1625555" y="303135"/>
                </a:moveTo>
                <a:cubicBezTo>
                  <a:pt x="1623546" y="303503"/>
                  <a:pt x="1622073" y="307915"/>
                  <a:pt x="1624216" y="319804"/>
                </a:cubicBezTo>
                <a:cubicBezTo>
                  <a:pt x="1610691" y="318088"/>
                  <a:pt x="1602388" y="321030"/>
                  <a:pt x="1589533" y="324707"/>
                </a:cubicBezTo>
                <a:cubicBezTo>
                  <a:pt x="1584310" y="326177"/>
                  <a:pt x="1580159" y="324094"/>
                  <a:pt x="1579623" y="329732"/>
                </a:cubicBezTo>
                <a:cubicBezTo>
                  <a:pt x="1576276" y="329732"/>
                  <a:pt x="1572928" y="329732"/>
                  <a:pt x="1569580" y="329732"/>
                </a:cubicBezTo>
                <a:cubicBezTo>
                  <a:pt x="1569580" y="333041"/>
                  <a:pt x="1569580" y="336350"/>
                  <a:pt x="1569580" y="339659"/>
                </a:cubicBezTo>
                <a:cubicBezTo>
                  <a:pt x="1578016" y="341375"/>
                  <a:pt x="1578954" y="335737"/>
                  <a:pt x="1579623" y="329732"/>
                </a:cubicBezTo>
                <a:cubicBezTo>
                  <a:pt x="1591943" y="338066"/>
                  <a:pt x="1593282" y="337943"/>
                  <a:pt x="1614307" y="334634"/>
                </a:cubicBezTo>
                <a:cubicBezTo>
                  <a:pt x="1621136" y="333654"/>
                  <a:pt x="1628501" y="336595"/>
                  <a:pt x="1629171" y="329732"/>
                </a:cubicBezTo>
                <a:cubicBezTo>
                  <a:pt x="1624350" y="329609"/>
                  <a:pt x="1625287" y="323603"/>
                  <a:pt x="1624216" y="319804"/>
                </a:cubicBezTo>
                <a:cubicBezTo>
                  <a:pt x="1633724" y="312940"/>
                  <a:pt x="1629037" y="302400"/>
                  <a:pt x="1625555" y="303135"/>
                </a:cubicBezTo>
                <a:close/>
                <a:moveTo>
                  <a:pt x="1767100" y="302768"/>
                </a:moveTo>
                <a:cubicBezTo>
                  <a:pt x="1789865" y="302890"/>
                  <a:pt x="1766564" y="323603"/>
                  <a:pt x="1762145" y="327525"/>
                </a:cubicBezTo>
                <a:cubicBezTo>
                  <a:pt x="1744603" y="318946"/>
                  <a:pt x="1776474" y="319436"/>
                  <a:pt x="1767100" y="302768"/>
                </a:cubicBezTo>
                <a:close/>
                <a:moveTo>
                  <a:pt x="1679388" y="297743"/>
                </a:moveTo>
                <a:cubicBezTo>
                  <a:pt x="1669076" y="298601"/>
                  <a:pt x="1652204" y="311592"/>
                  <a:pt x="1639080" y="309999"/>
                </a:cubicBezTo>
                <a:cubicBezTo>
                  <a:pt x="1639080" y="319927"/>
                  <a:pt x="1639080" y="329732"/>
                  <a:pt x="1639080" y="339659"/>
                </a:cubicBezTo>
                <a:cubicBezTo>
                  <a:pt x="1656355" y="341988"/>
                  <a:pt x="1656221" y="327158"/>
                  <a:pt x="1663720" y="319804"/>
                </a:cubicBezTo>
                <a:cubicBezTo>
                  <a:pt x="1666934" y="319804"/>
                  <a:pt x="1670282" y="319804"/>
                  <a:pt x="1673629" y="319804"/>
                </a:cubicBezTo>
                <a:cubicBezTo>
                  <a:pt x="1673629" y="321397"/>
                  <a:pt x="1673629" y="323113"/>
                  <a:pt x="1673629" y="324707"/>
                </a:cubicBezTo>
                <a:cubicBezTo>
                  <a:pt x="1653007" y="320049"/>
                  <a:pt x="1672558" y="339537"/>
                  <a:pt x="1673629" y="324707"/>
                </a:cubicBezTo>
                <a:cubicBezTo>
                  <a:pt x="1678986" y="325932"/>
                  <a:pt x="1676977" y="334634"/>
                  <a:pt x="1683539" y="334634"/>
                </a:cubicBezTo>
                <a:cubicBezTo>
                  <a:pt x="1684744" y="329241"/>
                  <a:pt x="1693314" y="331202"/>
                  <a:pt x="1693448" y="324707"/>
                </a:cubicBezTo>
                <a:cubicBezTo>
                  <a:pt x="1689029" y="320907"/>
                  <a:pt x="1682200" y="319436"/>
                  <a:pt x="1673629" y="319804"/>
                </a:cubicBezTo>
                <a:cubicBezTo>
                  <a:pt x="1676442" y="309509"/>
                  <a:pt x="1681396" y="309509"/>
                  <a:pt x="1688494" y="315024"/>
                </a:cubicBezTo>
                <a:cubicBezTo>
                  <a:pt x="1689297" y="301052"/>
                  <a:pt x="1685548" y="297252"/>
                  <a:pt x="1679388" y="297743"/>
                </a:cubicBezTo>
                <a:close/>
                <a:moveTo>
                  <a:pt x="912073" y="291002"/>
                </a:moveTo>
                <a:cubicBezTo>
                  <a:pt x="910466" y="291615"/>
                  <a:pt x="909663" y="294311"/>
                  <a:pt x="911002" y="300194"/>
                </a:cubicBezTo>
                <a:cubicBezTo>
                  <a:pt x="893326" y="293576"/>
                  <a:pt x="892790" y="300439"/>
                  <a:pt x="876319" y="295169"/>
                </a:cubicBezTo>
                <a:cubicBezTo>
                  <a:pt x="872971" y="306690"/>
                  <a:pt x="859848" y="308283"/>
                  <a:pt x="856500" y="319804"/>
                </a:cubicBezTo>
                <a:cubicBezTo>
                  <a:pt x="876587" y="327158"/>
                  <a:pt x="880470" y="319927"/>
                  <a:pt x="901092" y="324707"/>
                </a:cubicBezTo>
                <a:cubicBezTo>
                  <a:pt x="900423" y="312450"/>
                  <a:pt x="908859" y="309509"/>
                  <a:pt x="911002" y="300194"/>
                </a:cubicBezTo>
                <a:cubicBezTo>
                  <a:pt x="928410" y="304116"/>
                  <a:pt x="916760" y="289041"/>
                  <a:pt x="912073" y="291002"/>
                </a:cubicBezTo>
                <a:close/>
                <a:moveTo>
                  <a:pt x="856500" y="290266"/>
                </a:moveTo>
                <a:cubicBezTo>
                  <a:pt x="856500" y="293576"/>
                  <a:pt x="856500" y="296762"/>
                  <a:pt x="856500" y="300194"/>
                </a:cubicBezTo>
                <a:cubicBezTo>
                  <a:pt x="859714" y="300194"/>
                  <a:pt x="863062" y="300194"/>
                  <a:pt x="866409" y="300194"/>
                </a:cubicBezTo>
                <a:cubicBezTo>
                  <a:pt x="866409" y="296762"/>
                  <a:pt x="866409" y="293576"/>
                  <a:pt x="866409" y="290266"/>
                </a:cubicBezTo>
                <a:cubicBezTo>
                  <a:pt x="863062" y="290266"/>
                  <a:pt x="859714" y="290266"/>
                  <a:pt x="856500" y="290266"/>
                </a:cubicBezTo>
                <a:close/>
                <a:moveTo>
                  <a:pt x="762226" y="288673"/>
                </a:moveTo>
                <a:cubicBezTo>
                  <a:pt x="764770" y="291247"/>
                  <a:pt x="758610" y="294924"/>
                  <a:pt x="757271" y="293576"/>
                </a:cubicBezTo>
                <a:cubicBezTo>
                  <a:pt x="754727" y="291002"/>
                  <a:pt x="760753" y="287202"/>
                  <a:pt x="762226" y="288673"/>
                </a:cubicBezTo>
                <a:close/>
                <a:moveTo>
                  <a:pt x="473914" y="288673"/>
                </a:moveTo>
                <a:cubicBezTo>
                  <a:pt x="476458" y="291247"/>
                  <a:pt x="470298" y="294924"/>
                  <a:pt x="468959" y="293576"/>
                </a:cubicBezTo>
                <a:cubicBezTo>
                  <a:pt x="466281" y="291002"/>
                  <a:pt x="472441" y="287202"/>
                  <a:pt x="473914" y="288673"/>
                </a:cubicBezTo>
                <a:close/>
                <a:moveTo>
                  <a:pt x="489716" y="288428"/>
                </a:moveTo>
                <a:cubicBezTo>
                  <a:pt x="489582" y="293208"/>
                  <a:pt x="483690" y="292350"/>
                  <a:pt x="479806" y="293330"/>
                </a:cubicBezTo>
                <a:cubicBezTo>
                  <a:pt x="479940" y="288550"/>
                  <a:pt x="485966" y="289531"/>
                  <a:pt x="489716" y="288428"/>
                </a:cubicBezTo>
                <a:close/>
                <a:moveTo>
                  <a:pt x="1569580" y="285241"/>
                </a:moveTo>
                <a:cubicBezTo>
                  <a:pt x="1567036" y="297865"/>
                  <a:pt x="1563018" y="302645"/>
                  <a:pt x="1574535" y="309999"/>
                </a:cubicBezTo>
                <a:cubicBezTo>
                  <a:pt x="1571856" y="302890"/>
                  <a:pt x="1580427" y="284383"/>
                  <a:pt x="1569580" y="285241"/>
                </a:cubicBezTo>
                <a:close/>
                <a:moveTo>
                  <a:pt x="2077106" y="273965"/>
                </a:moveTo>
                <a:cubicBezTo>
                  <a:pt x="2082060" y="272985"/>
                  <a:pt x="2089292" y="283280"/>
                  <a:pt x="2073892" y="279726"/>
                </a:cubicBezTo>
                <a:cubicBezTo>
                  <a:pt x="2074160" y="276049"/>
                  <a:pt x="2075365" y="274211"/>
                  <a:pt x="2077106" y="273965"/>
                </a:cubicBezTo>
                <a:close/>
                <a:moveTo>
                  <a:pt x="2047511" y="273965"/>
                </a:moveTo>
                <a:cubicBezTo>
                  <a:pt x="2055948" y="273475"/>
                  <a:pt x="2068937" y="279848"/>
                  <a:pt x="2074026" y="279848"/>
                </a:cubicBezTo>
                <a:cubicBezTo>
                  <a:pt x="2072686" y="286467"/>
                  <a:pt x="2073892" y="290757"/>
                  <a:pt x="2069071" y="284874"/>
                </a:cubicBezTo>
                <a:cubicBezTo>
                  <a:pt x="2066393" y="281564"/>
                  <a:pt x="2063045" y="289776"/>
                  <a:pt x="2064116" y="289654"/>
                </a:cubicBezTo>
                <a:cubicBezTo>
                  <a:pt x="2057421" y="290389"/>
                  <a:pt x="2041351" y="293576"/>
                  <a:pt x="2039342" y="284874"/>
                </a:cubicBezTo>
                <a:cubicBezTo>
                  <a:pt x="2038807" y="276907"/>
                  <a:pt x="2042289" y="274211"/>
                  <a:pt x="2047511" y="273965"/>
                </a:cubicBezTo>
                <a:close/>
                <a:moveTo>
                  <a:pt x="1933552" y="273965"/>
                </a:moveTo>
                <a:cubicBezTo>
                  <a:pt x="1934222" y="273720"/>
                  <a:pt x="1934891" y="273843"/>
                  <a:pt x="1935695" y="274701"/>
                </a:cubicBezTo>
                <a:cubicBezTo>
                  <a:pt x="1940783" y="279726"/>
                  <a:pt x="1939980" y="274211"/>
                  <a:pt x="1950693" y="274701"/>
                </a:cubicBezTo>
                <a:cubicBezTo>
                  <a:pt x="1958460" y="275069"/>
                  <a:pt x="1959397" y="279726"/>
                  <a:pt x="1965557" y="279726"/>
                </a:cubicBezTo>
                <a:cubicBezTo>
                  <a:pt x="1974395" y="279726"/>
                  <a:pt x="1975868" y="274946"/>
                  <a:pt x="1985108" y="274701"/>
                </a:cubicBezTo>
                <a:cubicBezTo>
                  <a:pt x="1983769" y="274701"/>
                  <a:pt x="1987653" y="282790"/>
                  <a:pt x="1990063" y="279726"/>
                </a:cubicBezTo>
                <a:cubicBezTo>
                  <a:pt x="1996759" y="271514"/>
                  <a:pt x="1996892" y="279481"/>
                  <a:pt x="2005061" y="279726"/>
                </a:cubicBezTo>
                <a:cubicBezTo>
                  <a:pt x="2014435" y="279971"/>
                  <a:pt x="2025951" y="274701"/>
                  <a:pt x="2034789" y="279726"/>
                </a:cubicBezTo>
                <a:cubicBezTo>
                  <a:pt x="2033584" y="286467"/>
                  <a:pt x="2012694" y="286589"/>
                  <a:pt x="2005061" y="289654"/>
                </a:cubicBezTo>
                <a:cubicBezTo>
                  <a:pt x="1999705" y="291860"/>
                  <a:pt x="1977743" y="302400"/>
                  <a:pt x="1965557" y="304484"/>
                </a:cubicBezTo>
                <a:cubicBezTo>
                  <a:pt x="1957790" y="305832"/>
                  <a:pt x="1956719" y="300439"/>
                  <a:pt x="1950693" y="299581"/>
                </a:cubicBezTo>
                <a:cubicBezTo>
                  <a:pt x="1946809" y="298968"/>
                  <a:pt x="1945470" y="305709"/>
                  <a:pt x="1940649" y="304484"/>
                </a:cubicBezTo>
                <a:cubicBezTo>
                  <a:pt x="1939176" y="304116"/>
                  <a:pt x="1940917" y="298968"/>
                  <a:pt x="1935695" y="299581"/>
                </a:cubicBezTo>
                <a:cubicBezTo>
                  <a:pt x="1933150" y="299826"/>
                  <a:pt x="1921500" y="302523"/>
                  <a:pt x="1915876" y="304484"/>
                </a:cubicBezTo>
                <a:cubicBezTo>
                  <a:pt x="1909716" y="306567"/>
                  <a:pt x="1904493" y="311347"/>
                  <a:pt x="1896325" y="314411"/>
                </a:cubicBezTo>
                <a:cubicBezTo>
                  <a:pt x="1883603" y="304606"/>
                  <a:pt x="1873426" y="319559"/>
                  <a:pt x="1866462" y="309509"/>
                </a:cubicBezTo>
                <a:cubicBezTo>
                  <a:pt x="1853607" y="311470"/>
                  <a:pt x="1851464" y="324216"/>
                  <a:pt x="1836734" y="324339"/>
                </a:cubicBezTo>
                <a:cubicBezTo>
                  <a:pt x="1832583" y="310367"/>
                  <a:pt x="1843697" y="311470"/>
                  <a:pt x="1841689" y="299581"/>
                </a:cubicBezTo>
                <a:cubicBezTo>
                  <a:pt x="1826021" y="300439"/>
                  <a:pt x="1812094" y="303013"/>
                  <a:pt x="1811960" y="319436"/>
                </a:cubicBezTo>
                <a:cubicBezTo>
                  <a:pt x="1802586" y="318823"/>
                  <a:pt x="1808479" y="303013"/>
                  <a:pt x="1797096" y="304484"/>
                </a:cubicBezTo>
                <a:cubicBezTo>
                  <a:pt x="1810086" y="292718"/>
                  <a:pt x="1836466" y="294311"/>
                  <a:pt x="1846643" y="279726"/>
                </a:cubicBezTo>
                <a:cubicBezTo>
                  <a:pt x="1853741" y="289776"/>
                  <a:pt x="1868605" y="286835"/>
                  <a:pt x="1896325" y="284628"/>
                </a:cubicBezTo>
                <a:cubicBezTo>
                  <a:pt x="1904225" y="284016"/>
                  <a:pt x="1904627" y="281197"/>
                  <a:pt x="1910921" y="279726"/>
                </a:cubicBezTo>
                <a:cubicBezTo>
                  <a:pt x="1914671" y="278868"/>
                  <a:pt x="1928330" y="282177"/>
                  <a:pt x="1930740" y="279726"/>
                </a:cubicBezTo>
                <a:cubicBezTo>
                  <a:pt x="1931008" y="279358"/>
                  <a:pt x="1931811" y="274823"/>
                  <a:pt x="1933552" y="273965"/>
                </a:cubicBezTo>
                <a:close/>
                <a:moveTo>
                  <a:pt x="1569982" y="271146"/>
                </a:moveTo>
                <a:cubicBezTo>
                  <a:pt x="1567705" y="271024"/>
                  <a:pt x="1565295" y="272250"/>
                  <a:pt x="1564625" y="275314"/>
                </a:cubicBezTo>
                <a:cubicBezTo>
                  <a:pt x="1565697" y="281319"/>
                  <a:pt x="1570116" y="278378"/>
                  <a:pt x="1574535" y="275314"/>
                </a:cubicBezTo>
                <a:cubicBezTo>
                  <a:pt x="1574535" y="272862"/>
                  <a:pt x="1572392" y="271269"/>
                  <a:pt x="1569982" y="271146"/>
                </a:cubicBezTo>
                <a:close/>
                <a:moveTo>
                  <a:pt x="638224" y="268328"/>
                </a:moveTo>
                <a:cubicBezTo>
                  <a:pt x="640768" y="270901"/>
                  <a:pt x="634608" y="274701"/>
                  <a:pt x="633269" y="273353"/>
                </a:cubicBezTo>
                <a:cubicBezTo>
                  <a:pt x="630591" y="270779"/>
                  <a:pt x="636751" y="267102"/>
                  <a:pt x="638224" y="268328"/>
                </a:cubicBezTo>
                <a:close/>
                <a:moveTo>
                  <a:pt x="508597" y="268328"/>
                </a:moveTo>
                <a:cubicBezTo>
                  <a:pt x="511141" y="270901"/>
                  <a:pt x="504981" y="274701"/>
                  <a:pt x="503642" y="273353"/>
                </a:cubicBezTo>
                <a:cubicBezTo>
                  <a:pt x="501098" y="270779"/>
                  <a:pt x="507258" y="267102"/>
                  <a:pt x="508597" y="268328"/>
                </a:cubicBezTo>
                <a:close/>
                <a:moveTo>
                  <a:pt x="655632" y="265386"/>
                </a:moveTo>
                <a:cubicBezTo>
                  <a:pt x="656704" y="265754"/>
                  <a:pt x="657775" y="267224"/>
                  <a:pt x="657775" y="268573"/>
                </a:cubicBezTo>
                <a:cubicBezTo>
                  <a:pt x="656837" y="274211"/>
                  <a:pt x="652820" y="271392"/>
                  <a:pt x="652820" y="268573"/>
                </a:cubicBezTo>
                <a:cubicBezTo>
                  <a:pt x="653356" y="265754"/>
                  <a:pt x="654561" y="265018"/>
                  <a:pt x="655632" y="265386"/>
                </a:cubicBezTo>
                <a:close/>
                <a:moveTo>
                  <a:pt x="854491" y="259871"/>
                </a:moveTo>
                <a:cubicBezTo>
                  <a:pt x="857036" y="262445"/>
                  <a:pt x="850876" y="266244"/>
                  <a:pt x="849536" y="264773"/>
                </a:cubicBezTo>
                <a:cubicBezTo>
                  <a:pt x="846992" y="262199"/>
                  <a:pt x="853152" y="258522"/>
                  <a:pt x="854491" y="259871"/>
                </a:cubicBezTo>
                <a:close/>
                <a:moveTo>
                  <a:pt x="1661577" y="256684"/>
                </a:moveTo>
                <a:cubicBezTo>
                  <a:pt x="1662649" y="257052"/>
                  <a:pt x="1663720" y="258522"/>
                  <a:pt x="1663720" y="259871"/>
                </a:cubicBezTo>
                <a:cubicBezTo>
                  <a:pt x="1662783" y="265509"/>
                  <a:pt x="1658765" y="262567"/>
                  <a:pt x="1658765" y="259871"/>
                </a:cubicBezTo>
                <a:cubicBezTo>
                  <a:pt x="1659167" y="257052"/>
                  <a:pt x="1660372" y="256316"/>
                  <a:pt x="1661577" y="256684"/>
                </a:cubicBezTo>
                <a:close/>
                <a:moveTo>
                  <a:pt x="1505302" y="250556"/>
                </a:moveTo>
                <a:cubicBezTo>
                  <a:pt x="1503963" y="249085"/>
                  <a:pt x="1497803" y="252885"/>
                  <a:pt x="1500348" y="255458"/>
                </a:cubicBezTo>
                <a:cubicBezTo>
                  <a:pt x="1501821" y="256929"/>
                  <a:pt x="1507847" y="253130"/>
                  <a:pt x="1505302" y="250556"/>
                </a:cubicBezTo>
                <a:close/>
                <a:moveTo>
                  <a:pt x="672639" y="248350"/>
                </a:moveTo>
                <a:cubicBezTo>
                  <a:pt x="675317" y="250924"/>
                  <a:pt x="669291" y="254723"/>
                  <a:pt x="667952" y="253252"/>
                </a:cubicBezTo>
                <a:cubicBezTo>
                  <a:pt x="665408" y="250801"/>
                  <a:pt x="671300" y="247002"/>
                  <a:pt x="672639" y="248350"/>
                </a:cubicBezTo>
                <a:close/>
                <a:moveTo>
                  <a:pt x="1621806" y="248105"/>
                </a:moveTo>
                <a:cubicBezTo>
                  <a:pt x="1626091" y="247247"/>
                  <a:pt x="1626492" y="250066"/>
                  <a:pt x="1626760" y="253130"/>
                </a:cubicBezTo>
                <a:cubicBezTo>
                  <a:pt x="1624752" y="265018"/>
                  <a:pt x="1649391" y="250433"/>
                  <a:pt x="1641625" y="267960"/>
                </a:cubicBezTo>
                <a:cubicBezTo>
                  <a:pt x="1630242" y="266244"/>
                  <a:pt x="1618458" y="264773"/>
                  <a:pt x="1621806" y="248105"/>
                </a:cubicBezTo>
                <a:close/>
                <a:moveTo>
                  <a:pt x="923590" y="245408"/>
                </a:moveTo>
                <a:cubicBezTo>
                  <a:pt x="926134" y="247982"/>
                  <a:pt x="919840" y="251659"/>
                  <a:pt x="918501" y="250311"/>
                </a:cubicBezTo>
                <a:cubicBezTo>
                  <a:pt x="915957" y="247737"/>
                  <a:pt x="922117" y="244060"/>
                  <a:pt x="923590" y="245408"/>
                </a:cubicBezTo>
                <a:close/>
                <a:moveTo>
                  <a:pt x="543146" y="245408"/>
                </a:moveTo>
                <a:cubicBezTo>
                  <a:pt x="545691" y="247982"/>
                  <a:pt x="539531" y="251659"/>
                  <a:pt x="538192" y="250311"/>
                </a:cubicBezTo>
                <a:cubicBezTo>
                  <a:pt x="535647" y="247737"/>
                  <a:pt x="541807" y="244060"/>
                  <a:pt x="543146" y="245408"/>
                </a:cubicBezTo>
                <a:close/>
                <a:moveTo>
                  <a:pt x="675719" y="239648"/>
                </a:moveTo>
                <a:cubicBezTo>
                  <a:pt x="678263" y="242222"/>
                  <a:pt x="672103" y="245899"/>
                  <a:pt x="670764" y="244550"/>
                </a:cubicBezTo>
                <a:cubicBezTo>
                  <a:pt x="668220" y="241976"/>
                  <a:pt x="674380" y="238300"/>
                  <a:pt x="675719" y="239648"/>
                </a:cubicBezTo>
                <a:close/>
                <a:moveTo>
                  <a:pt x="1520033" y="235848"/>
                </a:moveTo>
                <a:cubicBezTo>
                  <a:pt x="1523380" y="253497"/>
                  <a:pt x="1518694" y="259503"/>
                  <a:pt x="1544806" y="260484"/>
                </a:cubicBezTo>
                <a:cubicBezTo>
                  <a:pt x="1544806" y="253865"/>
                  <a:pt x="1544806" y="247247"/>
                  <a:pt x="1544806" y="240628"/>
                </a:cubicBezTo>
                <a:cubicBezTo>
                  <a:pt x="1539048" y="236461"/>
                  <a:pt x="1531549" y="234255"/>
                  <a:pt x="1520033" y="235848"/>
                </a:cubicBezTo>
                <a:close/>
                <a:moveTo>
                  <a:pt x="894799" y="233887"/>
                </a:moveTo>
                <a:cubicBezTo>
                  <a:pt x="897343" y="236461"/>
                  <a:pt x="891183" y="240261"/>
                  <a:pt x="889844" y="238790"/>
                </a:cubicBezTo>
                <a:cubicBezTo>
                  <a:pt x="887166" y="236216"/>
                  <a:pt x="893326" y="232417"/>
                  <a:pt x="894799" y="233887"/>
                </a:cubicBezTo>
                <a:close/>
                <a:moveTo>
                  <a:pt x="548905" y="233887"/>
                </a:moveTo>
                <a:cubicBezTo>
                  <a:pt x="551449" y="236461"/>
                  <a:pt x="545289" y="240261"/>
                  <a:pt x="543950" y="238790"/>
                </a:cubicBezTo>
                <a:cubicBezTo>
                  <a:pt x="541405" y="236216"/>
                  <a:pt x="547432" y="232417"/>
                  <a:pt x="548905" y="233887"/>
                </a:cubicBezTo>
                <a:close/>
                <a:moveTo>
                  <a:pt x="1722239" y="233642"/>
                </a:moveTo>
                <a:cubicBezTo>
                  <a:pt x="1725453" y="233642"/>
                  <a:pt x="1728801" y="233642"/>
                  <a:pt x="1732149" y="233642"/>
                </a:cubicBezTo>
                <a:cubicBezTo>
                  <a:pt x="1732149" y="236951"/>
                  <a:pt x="1732149" y="240261"/>
                  <a:pt x="1732149" y="243570"/>
                </a:cubicBezTo>
                <a:cubicBezTo>
                  <a:pt x="1728801" y="243570"/>
                  <a:pt x="1725453" y="243570"/>
                  <a:pt x="1722239" y="243570"/>
                </a:cubicBezTo>
                <a:cubicBezTo>
                  <a:pt x="1722239" y="240261"/>
                  <a:pt x="1722239" y="236951"/>
                  <a:pt x="1722239" y="233642"/>
                </a:cubicBezTo>
                <a:close/>
                <a:moveTo>
                  <a:pt x="578231" y="224940"/>
                </a:moveTo>
                <a:cubicBezTo>
                  <a:pt x="577428" y="230701"/>
                  <a:pt x="569125" y="229107"/>
                  <a:pt x="563367" y="229843"/>
                </a:cubicBezTo>
                <a:cubicBezTo>
                  <a:pt x="564170" y="224082"/>
                  <a:pt x="572473" y="225676"/>
                  <a:pt x="578231" y="224940"/>
                </a:cubicBezTo>
                <a:close/>
                <a:moveTo>
                  <a:pt x="1758128" y="219425"/>
                </a:moveTo>
                <a:cubicBezTo>
                  <a:pt x="1764422" y="220773"/>
                  <a:pt x="1771787" y="229107"/>
                  <a:pt x="1765895" y="240261"/>
                </a:cubicBezTo>
                <a:cubicBezTo>
                  <a:pt x="1758128" y="241609"/>
                  <a:pt x="1764288" y="228372"/>
                  <a:pt x="1760940" y="225308"/>
                </a:cubicBezTo>
                <a:cubicBezTo>
                  <a:pt x="1759065" y="223592"/>
                  <a:pt x="1751030" y="234868"/>
                  <a:pt x="1751030" y="225308"/>
                </a:cubicBezTo>
                <a:cubicBezTo>
                  <a:pt x="1751030" y="220283"/>
                  <a:pt x="1754378" y="218567"/>
                  <a:pt x="1758128" y="219425"/>
                </a:cubicBezTo>
                <a:close/>
                <a:moveTo>
                  <a:pt x="929348" y="219425"/>
                </a:moveTo>
                <a:cubicBezTo>
                  <a:pt x="931892" y="221876"/>
                  <a:pt x="925732" y="225921"/>
                  <a:pt x="924259" y="224573"/>
                </a:cubicBezTo>
                <a:cubicBezTo>
                  <a:pt x="921715" y="221876"/>
                  <a:pt x="927875" y="217954"/>
                  <a:pt x="929348" y="219425"/>
                </a:cubicBezTo>
                <a:close/>
                <a:moveTo>
                  <a:pt x="1935159" y="219180"/>
                </a:moveTo>
                <a:cubicBezTo>
                  <a:pt x="1936498" y="219057"/>
                  <a:pt x="1937837" y="219425"/>
                  <a:pt x="1939176" y="219915"/>
                </a:cubicBezTo>
                <a:cubicBezTo>
                  <a:pt x="1937436" y="226534"/>
                  <a:pt x="1930338" y="227759"/>
                  <a:pt x="1929267" y="234868"/>
                </a:cubicBezTo>
                <a:cubicBezTo>
                  <a:pt x="1918420" y="233029"/>
                  <a:pt x="1926187" y="219547"/>
                  <a:pt x="1935159" y="219180"/>
                </a:cubicBezTo>
                <a:close/>
                <a:moveTo>
                  <a:pt x="1625555" y="216361"/>
                </a:moveTo>
                <a:cubicBezTo>
                  <a:pt x="1627028" y="215748"/>
                  <a:pt x="1629439" y="216729"/>
                  <a:pt x="1633322" y="220773"/>
                </a:cubicBezTo>
                <a:cubicBezTo>
                  <a:pt x="1627162" y="233887"/>
                  <a:pt x="1621538" y="218199"/>
                  <a:pt x="1625555" y="216361"/>
                </a:cubicBezTo>
                <a:close/>
                <a:moveTo>
                  <a:pt x="1636134" y="213419"/>
                </a:moveTo>
                <a:cubicBezTo>
                  <a:pt x="1641089" y="212439"/>
                  <a:pt x="1648186" y="222734"/>
                  <a:pt x="1632786" y="219180"/>
                </a:cubicBezTo>
                <a:cubicBezTo>
                  <a:pt x="1633054" y="215503"/>
                  <a:pt x="1634527" y="213787"/>
                  <a:pt x="1636134" y="213419"/>
                </a:cubicBezTo>
                <a:close/>
                <a:moveTo>
                  <a:pt x="1584578" y="205820"/>
                </a:moveTo>
                <a:cubicBezTo>
                  <a:pt x="1575874" y="210478"/>
                  <a:pt x="1559804" y="207781"/>
                  <a:pt x="1554716" y="215993"/>
                </a:cubicBezTo>
                <a:cubicBezTo>
                  <a:pt x="1558733" y="220038"/>
                  <a:pt x="1585114" y="221018"/>
                  <a:pt x="1584578" y="205820"/>
                </a:cubicBezTo>
                <a:close/>
                <a:moveTo>
                  <a:pt x="897745" y="204717"/>
                </a:moveTo>
                <a:cubicBezTo>
                  <a:pt x="903771" y="205575"/>
                  <a:pt x="901762" y="221754"/>
                  <a:pt x="889174" y="210478"/>
                </a:cubicBezTo>
                <a:cubicBezTo>
                  <a:pt x="892924" y="205820"/>
                  <a:pt x="895736" y="204350"/>
                  <a:pt x="897745" y="204717"/>
                </a:cubicBezTo>
                <a:close/>
                <a:moveTo>
                  <a:pt x="851679" y="198957"/>
                </a:moveTo>
                <a:cubicBezTo>
                  <a:pt x="856634" y="198957"/>
                  <a:pt x="861589" y="198957"/>
                  <a:pt x="866543" y="198957"/>
                </a:cubicBezTo>
                <a:cubicBezTo>
                  <a:pt x="864535" y="205208"/>
                  <a:pt x="860115" y="209130"/>
                  <a:pt x="851679" y="208884"/>
                </a:cubicBezTo>
                <a:cubicBezTo>
                  <a:pt x="851679" y="205575"/>
                  <a:pt x="851679" y="202266"/>
                  <a:pt x="851679" y="198957"/>
                </a:cubicBezTo>
                <a:close/>
                <a:moveTo>
                  <a:pt x="847394" y="196138"/>
                </a:moveTo>
                <a:cubicBezTo>
                  <a:pt x="847930" y="196506"/>
                  <a:pt x="848599" y="197364"/>
                  <a:pt x="849269" y="199079"/>
                </a:cubicBezTo>
                <a:cubicBezTo>
                  <a:pt x="844850" y="199570"/>
                  <a:pt x="845519" y="195280"/>
                  <a:pt x="847394" y="196138"/>
                </a:cubicBezTo>
                <a:close/>
                <a:moveTo>
                  <a:pt x="2038941" y="193564"/>
                </a:moveTo>
                <a:cubicBezTo>
                  <a:pt x="2041485" y="196138"/>
                  <a:pt x="2035325" y="199937"/>
                  <a:pt x="2033986" y="198589"/>
                </a:cubicBezTo>
                <a:cubicBezTo>
                  <a:pt x="2031442" y="196015"/>
                  <a:pt x="2037602" y="192216"/>
                  <a:pt x="2038941" y="193564"/>
                </a:cubicBezTo>
                <a:close/>
                <a:moveTo>
                  <a:pt x="1725052" y="187681"/>
                </a:moveTo>
                <a:cubicBezTo>
                  <a:pt x="1726123" y="187926"/>
                  <a:pt x="1727194" y="189397"/>
                  <a:pt x="1727194" y="190745"/>
                </a:cubicBezTo>
                <a:cubicBezTo>
                  <a:pt x="1726257" y="196383"/>
                  <a:pt x="1722239" y="193564"/>
                  <a:pt x="1722239" y="190745"/>
                </a:cubicBezTo>
                <a:cubicBezTo>
                  <a:pt x="1722641" y="187926"/>
                  <a:pt x="1723846" y="187313"/>
                  <a:pt x="1725052" y="187681"/>
                </a:cubicBezTo>
                <a:close/>
                <a:moveTo>
                  <a:pt x="1736568" y="184617"/>
                </a:moveTo>
                <a:cubicBezTo>
                  <a:pt x="1739782" y="184617"/>
                  <a:pt x="1743130" y="184617"/>
                  <a:pt x="1746477" y="184617"/>
                </a:cubicBezTo>
                <a:cubicBezTo>
                  <a:pt x="1746477" y="187926"/>
                  <a:pt x="1746477" y="191235"/>
                  <a:pt x="1746477" y="194545"/>
                </a:cubicBezTo>
                <a:cubicBezTo>
                  <a:pt x="1743130" y="194545"/>
                  <a:pt x="1739782" y="194545"/>
                  <a:pt x="1736568" y="194545"/>
                </a:cubicBezTo>
                <a:cubicBezTo>
                  <a:pt x="1736568" y="191235"/>
                  <a:pt x="1736568" y="187926"/>
                  <a:pt x="1736568" y="184617"/>
                </a:cubicBezTo>
                <a:close/>
                <a:moveTo>
                  <a:pt x="761824" y="184617"/>
                </a:moveTo>
                <a:cubicBezTo>
                  <a:pt x="764904" y="184494"/>
                  <a:pt x="768386" y="184617"/>
                  <a:pt x="771868" y="184862"/>
                </a:cubicBezTo>
                <a:cubicBezTo>
                  <a:pt x="765842" y="191971"/>
                  <a:pt x="754861" y="194299"/>
                  <a:pt x="742139" y="194790"/>
                </a:cubicBezTo>
                <a:cubicBezTo>
                  <a:pt x="745621" y="188294"/>
                  <a:pt x="752450" y="185230"/>
                  <a:pt x="761824" y="184617"/>
                </a:cubicBezTo>
                <a:close/>
                <a:moveTo>
                  <a:pt x="2014971" y="176160"/>
                </a:moveTo>
                <a:cubicBezTo>
                  <a:pt x="2016711" y="175180"/>
                  <a:pt x="2019122" y="179469"/>
                  <a:pt x="2023273" y="179102"/>
                </a:cubicBezTo>
                <a:cubicBezTo>
                  <a:pt x="2022068" y="185352"/>
                  <a:pt x="2013364" y="184127"/>
                  <a:pt x="2013364" y="179102"/>
                </a:cubicBezTo>
                <a:cubicBezTo>
                  <a:pt x="2013899" y="177263"/>
                  <a:pt x="2014301" y="176405"/>
                  <a:pt x="2014971" y="176160"/>
                </a:cubicBezTo>
                <a:close/>
                <a:moveTo>
                  <a:pt x="930687" y="171380"/>
                </a:moveTo>
                <a:cubicBezTo>
                  <a:pt x="922920" y="171748"/>
                  <a:pt x="913680" y="170645"/>
                  <a:pt x="915957" y="181308"/>
                </a:cubicBezTo>
                <a:cubicBezTo>
                  <a:pt x="924527" y="181553"/>
                  <a:pt x="928544" y="177386"/>
                  <a:pt x="930687" y="171380"/>
                </a:cubicBezTo>
                <a:close/>
                <a:moveTo>
                  <a:pt x="811238" y="170400"/>
                </a:moveTo>
                <a:cubicBezTo>
                  <a:pt x="813782" y="172974"/>
                  <a:pt x="807622" y="176650"/>
                  <a:pt x="806283" y="175302"/>
                </a:cubicBezTo>
                <a:cubicBezTo>
                  <a:pt x="803739" y="172728"/>
                  <a:pt x="809899" y="168929"/>
                  <a:pt x="811238" y="170400"/>
                </a:cubicBezTo>
                <a:close/>
                <a:moveTo>
                  <a:pt x="652686" y="170400"/>
                </a:moveTo>
                <a:cubicBezTo>
                  <a:pt x="655230" y="172974"/>
                  <a:pt x="649071" y="176650"/>
                  <a:pt x="647731" y="175302"/>
                </a:cubicBezTo>
                <a:cubicBezTo>
                  <a:pt x="645187" y="172728"/>
                  <a:pt x="651347" y="168929"/>
                  <a:pt x="652686" y="170400"/>
                </a:cubicBezTo>
                <a:close/>
                <a:moveTo>
                  <a:pt x="1951095" y="170155"/>
                </a:moveTo>
                <a:cubicBezTo>
                  <a:pt x="1950961" y="174935"/>
                  <a:pt x="1944935" y="174077"/>
                  <a:pt x="1941051" y="175180"/>
                </a:cubicBezTo>
                <a:cubicBezTo>
                  <a:pt x="1941319" y="170277"/>
                  <a:pt x="1947211" y="171258"/>
                  <a:pt x="1951095" y="170155"/>
                </a:cubicBezTo>
                <a:close/>
                <a:moveTo>
                  <a:pt x="1661711" y="164394"/>
                </a:moveTo>
                <a:cubicBezTo>
                  <a:pt x="1667737" y="165375"/>
                  <a:pt x="1665461" y="181430"/>
                  <a:pt x="1653007" y="170155"/>
                </a:cubicBezTo>
                <a:cubicBezTo>
                  <a:pt x="1656757" y="165620"/>
                  <a:pt x="1659703" y="164149"/>
                  <a:pt x="1661711" y="164394"/>
                </a:cubicBezTo>
                <a:close/>
                <a:moveTo>
                  <a:pt x="1681798" y="161575"/>
                </a:moveTo>
                <a:cubicBezTo>
                  <a:pt x="1682869" y="161943"/>
                  <a:pt x="1683941" y="163414"/>
                  <a:pt x="1683941" y="164762"/>
                </a:cubicBezTo>
                <a:cubicBezTo>
                  <a:pt x="1683003" y="170400"/>
                  <a:pt x="1678986" y="167581"/>
                  <a:pt x="1678986" y="164762"/>
                </a:cubicBezTo>
                <a:cubicBezTo>
                  <a:pt x="1679388" y="161943"/>
                  <a:pt x="1680593" y="161207"/>
                  <a:pt x="1681798" y="161575"/>
                </a:cubicBezTo>
                <a:close/>
                <a:moveTo>
                  <a:pt x="1851598" y="156060"/>
                </a:moveTo>
                <a:cubicBezTo>
                  <a:pt x="1854142" y="158634"/>
                  <a:pt x="1847983" y="162433"/>
                  <a:pt x="1846643" y="161085"/>
                </a:cubicBezTo>
                <a:cubicBezTo>
                  <a:pt x="1844099" y="158511"/>
                  <a:pt x="1850259" y="154712"/>
                  <a:pt x="1851598" y="156060"/>
                </a:cubicBezTo>
                <a:close/>
                <a:moveTo>
                  <a:pt x="1742862" y="155692"/>
                </a:moveTo>
                <a:cubicBezTo>
                  <a:pt x="1749423" y="155692"/>
                  <a:pt x="1756119" y="155692"/>
                  <a:pt x="1762681" y="155692"/>
                </a:cubicBezTo>
                <a:cubicBezTo>
                  <a:pt x="1766832" y="161453"/>
                  <a:pt x="1769242" y="168929"/>
                  <a:pt x="1767635" y="180450"/>
                </a:cubicBezTo>
                <a:cubicBezTo>
                  <a:pt x="1760672" y="173709"/>
                  <a:pt x="1760806" y="172361"/>
                  <a:pt x="1752771" y="165620"/>
                </a:cubicBezTo>
                <a:cubicBezTo>
                  <a:pt x="1748754" y="162188"/>
                  <a:pt x="1740050" y="165742"/>
                  <a:pt x="1742862" y="155692"/>
                </a:cubicBezTo>
                <a:close/>
                <a:moveTo>
                  <a:pt x="861455" y="155692"/>
                </a:moveTo>
                <a:cubicBezTo>
                  <a:pt x="870293" y="159246"/>
                  <a:pt x="862124" y="164639"/>
                  <a:pt x="861455" y="170522"/>
                </a:cubicBezTo>
                <a:cubicBezTo>
                  <a:pt x="852616" y="166968"/>
                  <a:pt x="860785" y="161575"/>
                  <a:pt x="861455" y="155692"/>
                </a:cubicBezTo>
                <a:close/>
                <a:moveTo>
                  <a:pt x="1701751" y="150299"/>
                </a:moveTo>
                <a:cubicBezTo>
                  <a:pt x="1704295" y="152873"/>
                  <a:pt x="1698269" y="156673"/>
                  <a:pt x="1696796" y="155324"/>
                </a:cubicBezTo>
                <a:cubicBezTo>
                  <a:pt x="1694252" y="152751"/>
                  <a:pt x="1700412" y="148951"/>
                  <a:pt x="1701751" y="150299"/>
                </a:cubicBezTo>
                <a:close/>
                <a:moveTo>
                  <a:pt x="1528737" y="150299"/>
                </a:moveTo>
                <a:cubicBezTo>
                  <a:pt x="1531281" y="152873"/>
                  <a:pt x="1525389" y="156673"/>
                  <a:pt x="1524050" y="155324"/>
                </a:cubicBezTo>
                <a:cubicBezTo>
                  <a:pt x="1521372" y="152751"/>
                  <a:pt x="1527398" y="148951"/>
                  <a:pt x="1528737" y="150299"/>
                </a:cubicBezTo>
                <a:close/>
                <a:moveTo>
                  <a:pt x="1994963" y="150029"/>
                </a:moveTo>
                <a:lnTo>
                  <a:pt x="2001529" y="153026"/>
                </a:lnTo>
                <a:cubicBezTo>
                  <a:pt x="2003454" y="154405"/>
                  <a:pt x="2005597" y="155570"/>
                  <a:pt x="2009614" y="154834"/>
                </a:cubicBezTo>
                <a:cubicBezTo>
                  <a:pt x="2000374" y="162188"/>
                  <a:pt x="2001847" y="180572"/>
                  <a:pt x="1984573" y="179714"/>
                </a:cubicBezTo>
                <a:cubicBezTo>
                  <a:pt x="1982765" y="168040"/>
                  <a:pt x="1992331" y="167535"/>
                  <a:pt x="1995024" y="160204"/>
                </a:cubicBezTo>
                <a:lnTo>
                  <a:pt x="1994754" y="150093"/>
                </a:lnTo>
                <a:close/>
                <a:moveTo>
                  <a:pt x="1722239" y="149932"/>
                </a:moveTo>
                <a:cubicBezTo>
                  <a:pt x="1727194" y="153118"/>
                  <a:pt x="1727462" y="161330"/>
                  <a:pt x="1737104" y="159859"/>
                </a:cubicBezTo>
                <a:cubicBezTo>
                  <a:pt x="1726257" y="171870"/>
                  <a:pt x="1724114" y="157285"/>
                  <a:pt x="1712330" y="164762"/>
                </a:cubicBezTo>
                <a:cubicBezTo>
                  <a:pt x="1711660" y="165252"/>
                  <a:pt x="1706304" y="170032"/>
                  <a:pt x="1707375" y="169787"/>
                </a:cubicBezTo>
                <a:cubicBezTo>
                  <a:pt x="1703224" y="171013"/>
                  <a:pt x="1699742" y="162801"/>
                  <a:pt x="1687556" y="169787"/>
                </a:cubicBezTo>
                <a:cubicBezTo>
                  <a:pt x="1689029" y="153118"/>
                  <a:pt x="1718892" y="164762"/>
                  <a:pt x="1722239" y="149932"/>
                </a:cubicBezTo>
                <a:close/>
                <a:moveTo>
                  <a:pt x="901092" y="149932"/>
                </a:moveTo>
                <a:cubicBezTo>
                  <a:pt x="900289" y="155692"/>
                  <a:pt x="891986" y="154099"/>
                  <a:pt x="886228" y="154834"/>
                </a:cubicBezTo>
                <a:cubicBezTo>
                  <a:pt x="887032" y="149074"/>
                  <a:pt x="895334" y="150667"/>
                  <a:pt x="901092" y="149932"/>
                </a:cubicBezTo>
                <a:close/>
                <a:moveTo>
                  <a:pt x="1785580" y="147113"/>
                </a:moveTo>
                <a:cubicBezTo>
                  <a:pt x="1786651" y="147480"/>
                  <a:pt x="1787722" y="148951"/>
                  <a:pt x="1787722" y="150299"/>
                </a:cubicBezTo>
                <a:cubicBezTo>
                  <a:pt x="1786785" y="155937"/>
                  <a:pt x="1782768" y="153118"/>
                  <a:pt x="1782768" y="150299"/>
                </a:cubicBezTo>
                <a:cubicBezTo>
                  <a:pt x="1783169" y="147480"/>
                  <a:pt x="1784374" y="146745"/>
                  <a:pt x="1785580" y="147113"/>
                </a:cubicBezTo>
                <a:close/>
                <a:moveTo>
                  <a:pt x="1411028" y="146500"/>
                </a:moveTo>
                <a:cubicBezTo>
                  <a:pt x="1409689" y="145152"/>
                  <a:pt x="1403529" y="148951"/>
                  <a:pt x="1406074" y="151525"/>
                </a:cubicBezTo>
                <a:cubicBezTo>
                  <a:pt x="1407547" y="152873"/>
                  <a:pt x="1413707" y="149074"/>
                  <a:pt x="1411028" y="146500"/>
                </a:cubicBezTo>
                <a:close/>
                <a:moveTo>
                  <a:pt x="1494188" y="144539"/>
                </a:moveTo>
                <a:cubicBezTo>
                  <a:pt x="1496732" y="147113"/>
                  <a:pt x="1490572" y="150912"/>
                  <a:pt x="1489233" y="149564"/>
                </a:cubicBezTo>
                <a:cubicBezTo>
                  <a:pt x="1486689" y="146990"/>
                  <a:pt x="1492849" y="143191"/>
                  <a:pt x="1494188" y="144539"/>
                </a:cubicBezTo>
                <a:close/>
                <a:moveTo>
                  <a:pt x="1716347" y="141597"/>
                </a:moveTo>
                <a:cubicBezTo>
                  <a:pt x="1718892" y="144171"/>
                  <a:pt x="1712732" y="147848"/>
                  <a:pt x="1711259" y="146500"/>
                </a:cubicBezTo>
                <a:cubicBezTo>
                  <a:pt x="1708714" y="143926"/>
                  <a:pt x="1714874" y="140249"/>
                  <a:pt x="1716347" y="141597"/>
                </a:cubicBezTo>
                <a:close/>
                <a:moveTo>
                  <a:pt x="1563286" y="141597"/>
                </a:moveTo>
                <a:cubicBezTo>
                  <a:pt x="1565830" y="144171"/>
                  <a:pt x="1559804" y="147848"/>
                  <a:pt x="1558465" y="146500"/>
                </a:cubicBezTo>
                <a:cubicBezTo>
                  <a:pt x="1555921" y="143926"/>
                  <a:pt x="1561947" y="140249"/>
                  <a:pt x="1563286" y="141597"/>
                </a:cubicBezTo>
                <a:close/>
                <a:moveTo>
                  <a:pt x="1506508" y="141597"/>
                </a:moveTo>
                <a:cubicBezTo>
                  <a:pt x="1507311" y="141230"/>
                  <a:pt x="1508114" y="141352"/>
                  <a:pt x="1509052" y="141843"/>
                </a:cubicBezTo>
                <a:cubicBezTo>
                  <a:pt x="1517354" y="151648"/>
                  <a:pt x="1508650" y="148093"/>
                  <a:pt x="1509052" y="161575"/>
                </a:cubicBezTo>
                <a:cubicBezTo>
                  <a:pt x="1502088" y="164762"/>
                  <a:pt x="1501285" y="144294"/>
                  <a:pt x="1506508" y="141597"/>
                </a:cubicBezTo>
                <a:close/>
                <a:moveTo>
                  <a:pt x="1546413" y="141352"/>
                </a:moveTo>
                <a:cubicBezTo>
                  <a:pt x="1547485" y="141720"/>
                  <a:pt x="1548422" y="143191"/>
                  <a:pt x="1548422" y="144539"/>
                </a:cubicBezTo>
                <a:cubicBezTo>
                  <a:pt x="1547485" y="150177"/>
                  <a:pt x="1543467" y="147358"/>
                  <a:pt x="1543467" y="144539"/>
                </a:cubicBezTo>
                <a:cubicBezTo>
                  <a:pt x="1543869" y="141720"/>
                  <a:pt x="1545342" y="140985"/>
                  <a:pt x="1546413" y="141352"/>
                </a:cubicBezTo>
                <a:close/>
                <a:moveTo>
                  <a:pt x="981306" y="141352"/>
                </a:moveTo>
                <a:cubicBezTo>
                  <a:pt x="982377" y="141720"/>
                  <a:pt x="983448" y="143191"/>
                  <a:pt x="983448" y="144539"/>
                </a:cubicBezTo>
                <a:cubicBezTo>
                  <a:pt x="982511" y="150177"/>
                  <a:pt x="978493" y="147358"/>
                  <a:pt x="978493" y="144539"/>
                </a:cubicBezTo>
                <a:cubicBezTo>
                  <a:pt x="978895" y="141720"/>
                  <a:pt x="980100" y="140985"/>
                  <a:pt x="981306" y="141352"/>
                </a:cubicBezTo>
                <a:close/>
                <a:moveTo>
                  <a:pt x="958273" y="141352"/>
                </a:moveTo>
                <a:cubicBezTo>
                  <a:pt x="959344" y="141720"/>
                  <a:pt x="960415" y="143191"/>
                  <a:pt x="960415" y="144539"/>
                </a:cubicBezTo>
                <a:cubicBezTo>
                  <a:pt x="959478" y="150177"/>
                  <a:pt x="955461" y="147358"/>
                  <a:pt x="955461" y="144539"/>
                </a:cubicBezTo>
                <a:cubicBezTo>
                  <a:pt x="955996" y="141720"/>
                  <a:pt x="957202" y="140985"/>
                  <a:pt x="958273" y="141352"/>
                </a:cubicBezTo>
                <a:close/>
                <a:moveTo>
                  <a:pt x="854491" y="141352"/>
                </a:moveTo>
                <a:cubicBezTo>
                  <a:pt x="855562" y="141720"/>
                  <a:pt x="856634" y="143191"/>
                  <a:pt x="856634" y="144539"/>
                </a:cubicBezTo>
                <a:cubicBezTo>
                  <a:pt x="855696" y="150177"/>
                  <a:pt x="851679" y="147358"/>
                  <a:pt x="851679" y="144539"/>
                </a:cubicBezTo>
                <a:cubicBezTo>
                  <a:pt x="852215" y="141720"/>
                  <a:pt x="853286" y="140985"/>
                  <a:pt x="854491" y="141352"/>
                </a:cubicBezTo>
                <a:close/>
                <a:moveTo>
                  <a:pt x="2036530" y="138656"/>
                </a:moveTo>
                <a:cubicBezTo>
                  <a:pt x="2042824" y="139146"/>
                  <a:pt x="2050323" y="140617"/>
                  <a:pt x="2054608" y="139146"/>
                </a:cubicBezTo>
                <a:cubicBezTo>
                  <a:pt x="2054073" y="150177"/>
                  <a:pt x="2033584" y="141352"/>
                  <a:pt x="2024880" y="144171"/>
                </a:cubicBezTo>
                <a:cubicBezTo>
                  <a:pt x="2025148" y="138656"/>
                  <a:pt x="2030236" y="138166"/>
                  <a:pt x="2036530" y="138656"/>
                </a:cubicBezTo>
                <a:close/>
                <a:moveTo>
                  <a:pt x="692190" y="138411"/>
                </a:moveTo>
                <a:cubicBezTo>
                  <a:pt x="701564" y="139024"/>
                  <a:pt x="699957" y="160840"/>
                  <a:pt x="687369" y="154467"/>
                </a:cubicBezTo>
                <a:cubicBezTo>
                  <a:pt x="687369" y="149564"/>
                  <a:pt x="687369" y="144539"/>
                  <a:pt x="687369" y="139636"/>
                </a:cubicBezTo>
                <a:cubicBezTo>
                  <a:pt x="689244" y="138656"/>
                  <a:pt x="690851" y="138288"/>
                  <a:pt x="692190" y="138411"/>
                </a:cubicBezTo>
                <a:close/>
                <a:moveTo>
                  <a:pt x="2013096" y="135592"/>
                </a:moveTo>
                <a:cubicBezTo>
                  <a:pt x="2016176" y="135959"/>
                  <a:pt x="2018988" y="136327"/>
                  <a:pt x="2018050" y="140617"/>
                </a:cubicBezTo>
                <a:cubicBezTo>
                  <a:pt x="2018050" y="143804"/>
                  <a:pt x="2018050" y="147235"/>
                  <a:pt x="2018050" y="150544"/>
                </a:cubicBezTo>
                <a:cubicBezTo>
                  <a:pt x="2013564" y="149564"/>
                  <a:pt x="2009380" y="147603"/>
                  <a:pt x="2005312" y="146868"/>
                </a:cubicBezTo>
                <a:lnTo>
                  <a:pt x="1994963" y="150029"/>
                </a:lnTo>
                <a:lnTo>
                  <a:pt x="1994750" y="149932"/>
                </a:lnTo>
                <a:lnTo>
                  <a:pt x="1994754" y="150093"/>
                </a:lnTo>
                <a:lnTo>
                  <a:pt x="1993277" y="150544"/>
                </a:lnTo>
                <a:cubicBezTo>
                  <a:pt x="1972119" y="136817"/>
                  <a:pt x="2013899" y="145274"/>
                  <a:pt x="2013096" y="135592"/>
                </a:cubicBezTo>
                <a:close/>
                <a:moveTo>
                  <a:pt x="1980555" y="135592"/>
                </a:moveTo>
                <a:cubicBezTo>
                  <a:pt x="1992875" y="136327"/>
                  <a:pt x="1982028" y="152383"/>
                  <a:pt x="1980555" y="155447"/>
                </a:cubicBezTo>
                <a:cubicBezTo>
                  <a:pt x="1966361" y="156428"/>
                  <a:pt x="1953505" y="156060"/>
                  <a:pt x="1955782" y="140617"/>
                </a:cubicBezTo>
                <a:cubicBezTo>
                  <a:pt x="1960201" y="144416"/>
                  <a:pt x="1967030" y="145887"/>
                  <a:pt x="1975600" y="145519"/>
                </a:cubicBezTo>
                <a:cubicBezTo>
                  <a:pt x="1980421" y="145397"/>
                  <a:pt x="1979484" y="139514"/>
                  <a:pt x="1980555" y="135592"/>
                </a:cubicBezTo>
                <a:close/>
                <a:moveTo>
                  <a:pt x="1798971" y="135592"/>
                </a:moveTo>
                <a:cubicBezTo>
                  <a:pt x="1804729" y="135469"/>
                  <a:pt x="1812228" y="137185"/>
                  <a:pt x="1816915" y="136082"/>
                </a:cubicBezTo>
                <a:cubicBezTo>
                  <a:pt x="1812764" y="143436"/>
                  <a:pt x="1800980" y="143191"/>
                  <a:pt x="1792141" y="146010"/>
                </a:cubicBezTo>
                <a:cubicBezTo>
                  <a:pt x="1789597" y="137675"/>
                  <a:pt x="1793347" y="135714"/>
                  <a:pt x="1798971" y="135592"/>
                </a:cubicBezTo>
                <a:close/>
                <a:moveTo>
                  <a:pt x="1730810" y="132895"/>
                </a:moveTo>
                <a:cubicBezTo>
                  <a:pt x="1731881" y="133263"/>
                  <a:pt x="1732952" y="134611"/>
                  <a:pt x="1732952" y="136082"/>
                </a:cubicBezTo>
                <a:cubicBezTo>
                  <a:pt x="1732015" y="141597"/>
                  <a:pt x="1727998" y="138778"/>
                  <a:pt x="1727998" y="136082"/>
                </a:cubicBezTo>
                <a:cubicBezTo>
                  <a:pt x="1728399" y="133263"/>
                  <a:pt x="1729605" y="132528"/>
                  <a:pt x="1730810" y="132895"/>
                </a:cubicBezTo>
                <a:close/>
                <a:moveTo>
                  <a:pt x="1574936" y="132895"/>
                </a:moveTo>
                <a:cubicBezTo>
                  <a:pt x="1576142" y="133263"/>
                  <a:pt x="1577213" y="134611"/>
                  <a:pt x="1577213" y="136082"/>
                </a:cubicBezTo>
                <a:cubicBezTo>
                  <a:pt x="1576276" y="141597"/>
                  <a:pt x="1572258" y="138778"/>
                  <a:pt x="1572258" y="136082"/>
                </a:cubicBezTo>
                <a:cubicBezTo>
                  <a:pt x="1572660" y="133263"/>
                  <a:pt x="1573865" y="132528"/>
                  <a:pt x="1574936" y="132895"/>
                </a:cubicBezTo>
                <a:close/>
                <a:moveTo>
                  <a:pt x="2067866" y="130076"/>
                </a:moveTo>
                <a:cubicBezTo>
                  <a:pt x="2070544" y="132650"/>
                  <a:pt x="2064384" y="136450"/>
                  <a:pt x="2062911" y="134979"/>
                </a:cubicBezTo>
                <a:cubicBezTo>
                  <a:pt x="2060367" y="132528"/>
                  <a:pt x="2066527" y="128728"/>
                  <a:pt x="2067866" y="130076"/>
                </a:cubicBezTo>
                <a:close/>
                <a:moveTo>
                  <a:pt x="1721972" y="130076"/>
                </a:moveTo>
                <a:cubicBezTo>
                  <a:pt x="1724650" y="132650"/>
                  <a:pt x="1718490" y="136450"/>
                  <a:pt x="1717017" y="134979"/>
                </a:cubicBezTo>
                <a:cubicBezTo>
                  <a:pt x="1714473" y="132528"/>
                  <a:pt x="1720632" y="128728"/>
                  <a:pt x="1721972" y="130076"/>
                </a:cubicBezTo>
                <a:close/>
                <a:moveTo>
                  <a:pt x="1513873" y="129831"/>
                </a:moveTo>
                <a:cubicBezTo>
                  <a:pt x="1512801" y="133753"/>
                  <a:pt x="1513739" y="139636"/>
                  <a:pt x="1508918" y="139759"/>
                </a:cubicBezTo>
                <a:cubicBezTo>
                  <a:pt x="1509989" y="135959"/>
                  <a:pt x="1509052" y="130076"/>
                  <a:pt x="1513873" y="129831"/>
                </a:cubicBezTo>
                <a:close/>
                <a:moveTo>
                  <a:pt x="883818" y="126890"/>
                </a:moveTo>
                <a:cubicBezTo>
                  <a:pt x="887969" y="126890"/>
                  <a:pt x="892120" y="133141"/>
                  <a:pt x="888773" y="145519"/>
                </a:cubicBezTo>
                <a:cubicBezTo>
                  <a:pt x="885960" y="145519"/>
                  <a:pt x="883148" y="145519"/>
                  <a:pt x="880202" y="145519"/>
                </a:cubicBezTo>
                <a:cubicBezTo>
                  <a:pt x="879533" y="148706"/>
                  <a:pt x="876319" y="147726"/>
                  <a:pt x="878863" y="145519"/>
                </a:cubicBezTo>
                <a:cubicBezTo>
                  <a:pt x="875649" y="133141"/>
                  <a:pt x="879667" y="126890"/>
                  <a:pt x="883818" y="126890"/>
                </a:cubicBezTo>
                <a:close/>
                <a:moveTo>
                  <a:pt x="1914671" y="124071"/>
                </a:moveTo>
                <a:cubicBezTo>
                  <a:pt x="1922973" y="124561"/>
                  <a:pt x="1920563" y="135347"/>
                  <a:pt x="1925250" y="139391"/>
                </a:cubicBezTo>
                <a:cubicBezTo>
                  <a:pt x="1937570" y="138901"/>
                  <a:pt x="1940649" y="130076"/>
                  <a:pt x="1950023" y="139391"/>
                </a:cubicBezTo>
                <a:cubicBezTo>
                  <a:pt x="1944399" y="149809"/>
                  <a:pt x="1933686" y="142700"/>
                  <a:pt x="1925250" y="144416"/>
                </a:cubicBezTo>
                <a:cubicBezTo>
                  <a:pt x="1907439" y="147848"/>
                  <a:pt x="1890165" y="158511"/>
                  <a:pt x="1870881" y="159246"/>
                </a:cubicBezTo>
                <a:cubicBezTo>
                  <a:pt x="1867668" y="154221"/>
                  <a:pt x="1859499" y="154099"/>
                  <a:pt x="1860972" y="144416"/>
                </a:cubicBezTo>
                <a:cubicBezTo>
                  <a:pt x="1856017" y="144416"/>
                  <a:pt x="1850929" y="144416"/>
                  <a:pt x="1846108" y="144416"/>
                </a:cubicBezTo>
                <a:cubicBezTo>
                  <a:pt x="1847045" y="129341"/>
                  <a:pt x="1874229" y="147480"/>
                  <a:pt x="1880791" y="139391"/>
                </a:cubicBezTo>
                <a:cubicBezTo>
                  <a:pt x="1887085" y="131792"/>
                  <a:pt x="1887487" y="138288"/>
                  <a:pt x="1895521" y="139391"/>
                </a:cubicBezTo>
                <a:cubicBezTo>
                  <a:pt x="1901012" y="140127"/>
                  <a:pt x="1904225" y="132405"/>
                  <a:pt x="1910519" y="139391"/>
                </a:cubicBezTo>
                <a:cubicBezTo>
                  <a:pt x="1910519" y="134489"/>
                  <a:pt x="1910519" y="129464"/>
                  <a:pt x="1910519" y="124561"/>
                </a:cubicBezTo>
                <a:cubicBezTo>
                  <a:pt x="1912260" y="124071"/>
                  <a:pt x="1913599" y="124071"/>
                  <a:pt x="1914671" y="124071"/>
                </a:cubicBezTo>
                <a:close/>
                <a:moveTo>
                  <a:pt x="1520836" y="124071"/>
                </a:moveTo>
                <a:cubicBezTo>
                  <a:pt x="1527800" y="123213"/>
                  <a:pt x="1534361" y="133753"/>
                  <a:pt x="1514676" y="129709"/>
                </a:cubicBezTo>
                <a:cubicBezTo>
                  <a:pt x="1516149" y="125909"/>
                  <a:pt x="1518560" y="124439"/>
                  <a:pt x="1520836" y="124071"/>
                </a:cubicBezTo>
                <a:close/>
                <a:moveTo>
                  <a:pt x="1020006" y="121129"/>
                </a:moveTo>
                <a:cubicBezTo>
                  <a:pt x="1024291" y="124193"/>
                  <a:pt x="1028710" y="127135"/>
                  <a:pt x="1029648" y="121129"/>
                </a:cubicBezTo>
                <a:cubicBezTo>
                  <a:pt x="1050002" y="126522"/>
                  <a:pt x="1012239" y="141843"/>
                  <a:pt x="1020006" y="121129"/>
                </a:cubicBezTo>
                <a:close/>
                <a:moveTo>
                  <a:pt x="1752637" y="115369"/>
                </a:moveTo>
                <a:cubicBezTo>
                  <a:pt x="1764957" y="117452"/>
                  <a:pt x="1752905" y="134611"/>
                  <a:pt x="1742728" y="130322"/>
                </a:cubicBezTo>
                <a:cubicBezTo>
                  <a:pt x="1739916" y="119291"/>
                  <a:pt x="1752102" y="123213"/>
                  <a:pt x="1752637" y="115369"/>
                </a:cubicBezTo>
                <a:close/>
                <a:moveTo>
                  <a:pt x="926268" y="112673"/>
                </a:moveTo>
                <a:cubicBezTo>
                  <a:pt x="927205" y="113040"/>
                  <a:pt x="927339" y="114511"/>
                  <a:pt x="923724" y="115982"/>
                </a:cubicBezTo>
                <a:cubicBezTo>
                  <a:pt x="923456" y="120762"/>
                  <a:pt x="917162" y="118310"/>
                  <a:pt x="923857" y="115369"/>
                </a:cubicBezTo>
                <a:cubicBezTo>
                  <a:pt x="924125" y="113163"/>
                  <a:pt x="925464" y="112305"/>
                  <a:pt x="926268" y="112673"/>
                </a:cubicBezTo>
                <a:close/>
                <a:moveTo>
                  <a:pt x="940730" y="109854"/>
                </a:moveTo>
                <a:cubicBezTo>
                  <a:pt x="943275" y="112427"/>
                  <a:pt x="937249" y="116104"/>
                  <a:pt x="935776" y="114756"/>
                </a:cubicBezTo>
                <a:cubicBezTo>
                  <a:pt x="933231" y="112182"/>
                  <a:pt x="939391" y="108505"/>
                  <a:pt x="940730" y="109854"/>
                </a:cubicBezTo>
                <a:close/>
                <a:moveTo>
                  <a:pt x="1373533" y="108873"/>
                </a:moveTo>
                <a:cubicBezTo>
                  <a:pt x="1373265" y="108996"/>
                  <a:pt x="1373265" y="109363"/>
                  <a:pt x="1372998" y="109608"/>
                </a:cubicBezTo>
                <a:cubicBezTo>
                  <a:pt x="1373801" y="109608"/>
                  <a:pt x="1374604" y="109608"/>
                  <a:pt x="1375408" y="109608"/>
                </a:cubicBezTo>
                <a:cubicBezTo>
                  <a:pt x="1375408" y="111815"/>
                  <a:pt x="1372864" y="113898"/>
                  <a:pt x="1371391" y="112060"/>
                </a:cubicBezTo>
                <a:cubicBezTo>
                  <a:pt x="1349161" y="124193"/>
                  <a:pt x="1398842" y="124071"/>
                  <a:pt x="1376345" y="111815"/>
                </a:cubicBezTo>
                <a:cubicBezTo>
                  <a:pt x="1376211" y="110712"/>
                  <a:pt x="1375810" y="110099"/>
                  <a:pt x="1375408" y="109608"/>
                </a:cubicBezTo>
                <a:cubicBezTo>
                  <a:pt x="1374872" y="108873"/>
                  <a:pt x="1374203" y="108628"/>
                  <a:pt x="1373533" y="108873"/>
                </a:cubicBezTo>
                <a:close/>
                <a:moveTo>
                  <a:pt x="1454014" y="107035"/>
                </a:moveTo>
                <a:cubicBezTo>
                  <a:pt x="1456558" y="109608"/>
                  <a:pt x="1450399" y="113408"/>
                  <a:pt x="1448925" y="112060"/>
                </a:cubicBezTo>
                <a:cubicBezTo>
                  <a:pt x="1446515" y="109486"/>
                  <a:pt x="1452541" y="105686"/>
                  <a:pt x="1454014" y="107035"/>
                </a:cubicBezTo>
                <a:close/>
                <a:moveTo>
                  <a:pt x="1608147" y="106912"/>
                </a:moveTo>
                <a:cubicBezTo>
                  <a:pt x="1608013" y="111692"/>
                  <a:pt x="1601987" y="110466"/>
                  <a:pt x="1598237" y="111569"/>
                </a:cubicBezTo>
                <a:cubicBezTo>
                  <a:pt x="1598371" y="106790"/>
                  <a:pt x="1604263" y="108015"/>
                  <a:pt x="1608147" y="106912"/>
                </a:cubicBezTo>
                <a:close/>
                <a:moveTo>
                  <a:pt x="1718892" y="101152"/>
                </a:moveTo>
                <a:cubicBezTo>
                  <a:pt x="1720900" y="100784"/>
                  <a:pt x="1723445" y="100906"/>
                  <a:pt x="1727060" y="101887"/>
                </a:cubicBezTo>
                <a:cubicBezTo>
                  <a:pt x="1722507" y="110712"/>
                  <a:pt x="1715008" y="116349"/>
                  <a:pt x="1712062" y="126645"/>
                </a:cubicBezTo>
                <a:cubicBezTo>
                  <a:pt x="1696127" y="128851"/>
                  <a:pt x="1685414" y="136205"/>
                  <a:pt x="1667603" y="136572"/>
                </a:cubicBezTo>
                <a:cubicBezTo>
                  <a:pt x="1657426" y="138043"/>
                  <a:pt x="1657694" y="149932"/>
                  <a:pt x="1652739" y="156428"/>
                </a:cubicBezTo>
                <a:cubicBezTo>
                  <a:pt x="1635331" y="149564"/>
                  <a:pt x="1631715" y="165129"/>
                  <a:pt x="1627966" y="166355"/>
                </a:cubicBezTo>
                <a:cubicBezTo>
                  <a:pt x="1618860" y="169542"/>
                  <a:pt x="1608548" y="165865"/>
                  <a:pt x="1598237" y="171380"/>
                </a:cubicBezTo>
                <a:cubicBezTo>
                  <a:pt x="1602790" y="162678"/>
                  <a:pt x="1607477" y="154099"/>
                  <a:pt x="1623011" y="156428"/>
                </a:cubicBezTo>
                <a:cubicBezTo>
                  <a:pt x="1632117" y="143804"/>
                  <a:pt x="1635331" y="153486"/>
                  <a:pt x="1647784" y="141597"/>
                </a:cubicBezTo>
                <a:cubicBezTo>
                  <a:pt x="1653677" y="140739"/>
                  <a:pt x="1653141" y="133753"/>
                  <a:pt x="1652739" y="126645"/>
                </a:cubicBezTo>
                <a:cubicBezTo>
                  <a:pt x="1669880" y="128851"/>
                  <a:pt x="1680459" y="124684"/>
                  <a:pt x="1692243" y="121742"/>
                </a:cubicBezTo>
                <a:cubicBezTo>
                  <a:pt x="1698269" y="119046"/>
                  <a:pt x="1702153" y="115614"/>
                  <a:pt x="1707107" y="111815"/>
                </a:cubicBezTo>
                <a:cubicBezTo>
                  <a:pt x="1711928" y="108260"/>
                  <a:pt x="1712866" y="102255"/>
                  <a:pt x="1718892" y="101152"/>
                </a:cubicBezTo>
                <a:close/>
                <a:moveTo>
                  <a:pt x="951711" y="98088"/>
                </a:moveTo>
                <a:cubicBezTo>
                  <a:pt x="953720" y="97965"/>
                  <a:pt x="955862" y="106299"/>
                  <a:pt x="954925" y="111447"/>
                </a:cubicBezTo>
                <a:cubicBezTo>
                  <a:pt x="952916" y="120884"/>
                  <a:pt x="948631" y="108260"/>
                  <a:pt x="949970" y="101519"/>
                </a:cubicBezTo>
                <a:cubicBezTo>
                  <a:pt x="950372" y="99191"/>
                  <a:pt x="951042" y="98210"/>
                  <a:pt x="951711" y="98088"/>
                </a:cubicBezTo>
                <a:close/>
                <a:moveTo>
                  <a:pt x="1636134" y="95514"/>
                </a:moveTo>
                <a:cubicBezTo>
                  <a:pt x="1642026" y="96984"/>
                  <a:pt x="1641625" y="104828"/>
                  <a:pt x="1647383" y="106422"/>
                </a:cubicBezTo>
                <a:cubicBezTo>
                  <a:pt x="1653543" y="106177"/>
                  <a:pt x="1654480" y="100661"/>
                  <a:pt x="1661711" y="101519"/>
                </a:cubicBezTo>
                <a:cubicBezTo>
                  <a:pt x="1661979" y="101519"/>
                  <a:pt x="1662113" y="101519"/>
                  <a:pt x="1662247" y="101519"/>
                </a:cubicBezTo>
                <a:cubicBezTo>
                  <a:pt x="1662113" y="116472"/>
                  <a:pt x="1621806" y="116840"/>
                  <a:pt x="1627564" y="96494"/>
                </a:cubicBezTo>
                <a:cubicBezTo>
                  <a:pt x="1631447" y="95146"/>
                  <a:pt x="1634125" y="95023"/>
                  <a:pt x="1636134" y="95514"/>
                </a:cubicBezTo>
                <a:close/>
                <a:moveTo>
                  <a:pt x="730489" y="95514"/>
                </a:moveTo>
                <a:cubicBezTo>
                  <a:pt x="733033" y="98088"/>
                  <a:pt x="726873" y="101887"/>
                  <a:pt x="725534" y="100539"/>
                </a:cubicBezTo>
                <a:cubicBezTo>
                  <a:pt x="722990" y="97965"/>
                  <a:pt x="729150" y="94166"/>
                  <a:pt x="730489" y="95514"/>
                </a:cubicBezTo>
                <a:close/>
                <a:moveTo>
                  <a:pt x="746290" y="89386"/>
                </a:moveTo>
                <a:cubicBezTo>
                  <a:pt x="746157" y="94166"/>
                  <a:pt x="740264" y="93185"/>
                  <a:pt x="736381" y="94411"/>
                </a:cubicBezTo>
                <a:cubicBezTo>
                  <a:pt x="736515" y="89508"/>
                  <a:pt x="742407" y="90489"/>
                  <a:pt x="746290" y="89386"/>
                </a:cubicBezTo>
                <a:close/>
                <a:moveTo>
                  <a:pt x="968182" y="86567"/>
                </a:moveTo>
                <a:cubicBezTo>
                  <a:pt x="983582" y="94656"/>
                  <a:pt x="990947" y="86321"/>
                  <a:pt x="997911" y="91592"/>
                </a:cubicBezTo>
                <a:cubicBezTo>
                  <a:pt x="1001660" y="94411"/>
                  <a:pt x="988001" y="96617"/>
                  <a:pt x="988001" y="96494"/>
                </a:cubicBezTo>
                <a:cubicBezTo>
                  <a:pt x="986662" y="99558"/>
                  <a:pt x="1002865" y="103235"/>
                  <a:pt x="997911" y="111447"/>
                </a:cubicBezTo>
                <a:cubicBezTo>
                  <a:pt x="990412" y="103603"/>
                  <a:pt x="977020" y="111569"/>
                  <a:pt x="973137" y="121374"/>
                </a:cubicBezTo>
                <a:cubicBezTo>
                  <a:pt x="958005" y="116472"/>
                  <a:pt x="975414" y="104583"/>
                  <a:pt x="978092" y="101519"/>
                </a:cubicBezTo>
                <a:cubicBezTo>
                  <a:pt x="974878" y="96494"/>
                  <a:pt x="966709" y="96372"/>
                  <a:pt x="968182" y="86567"/>
                </a:cubicBezTo>
                <a:close/>
                <a:moveTo>
                  <a:pt x="1743130" y="81296"/>
                </a:moveTo>
                <a:cubicBezTo>
                  <a:pt x="1745406" y="80684"/>
                  <a:pt x="1748218" y="80561"/>
                  <a:pt x="1751968" y="81419"/>
                </a:cubicBezTo>
                <a:cubicBezTo>
                  <a:pt x="1745674" y="89998"/>
                  <a:pt x="1741924" y="101029"/>
                  <a:pt x="1727462" y="101274"/>
                </a:cubicBezTo>
                <a:cubicBezTo>
                  <a:pt x="1727060" y="94901"/>
                  <a:pt x="1720900" y="94411"/>
                  <a:pt x="1722239" y="86444"/>
                </a:cubicBezTo>
                <a:cubicBezTo>
                  <a:pt x="1733622" y="89140"/>
                  <a:pt x="1736166" y="83012"/>
                  <a:pt x="1743130" y="81296"/>
                </a:cubicBezTo>
                <a:close/>
                <a:moveTo>
                  <a:pt x="1445176" y="81051"/>
                </a:moveTo>
                <a:cubicBezTo>
                  <a:pt x="1447720" y="83625"/>
                  <a:pt x="1441560" y="87425"/>
                  <a:pt x="1440221" y="86076"/>
                </a:cubicBezTo>
                <a:cubicBezTo>
                  <a:pt x="1437677" y="83503"/>
                  <a:pt x="1443837" y="79703"/>
                  <a:pt x="1445176" y="81051"/>
                </a:cubicBezTo>
                <a:close/>
                <a:moveTo>
                  <a:pt x="1370453" y="81051"/>
                </a:moveTo>
                <a:cubicBezTo>
                  <a:pt x="1372998" y="83625"/>
                  <a:pt x="1366838" y="87425"/>
                  <a:pt x="1365498" y="86076"/>
                </a:cubicBezTo>
                <a:cubicBezTo>
                  <a:pt x="1362820" y="83503"/>
                  <a:pt x="1368980" y="79703"/>
                  <a:pt x="1370453" y="81051"/>
                </a:cubicBezTo>
                <a:close/>
                <a:moveTo>
                  <a:pt x="1904761" y="80806"/>
                </a:moveTo>
                <a:cubicBezTo>
                  <a:pt x="1909314" y="80193"/>
                  <a:pt x="1915608" y="86934"/>
                  <a:pt x="1911189" y="96004"/>
                </a:cubicBezTo>
                <a:cubicBezTo>
                  <a:pt x="1906234" y="96004"/>
                  <a:pt x="1905297" y="91837"/>
                  <a:pt x="1901279" y="90979"/>
                </a:cubicBezTo>
                <a:cubicBezTo>
                  <a:pt x="1899806" y="84238"/>
                  <a:pt x="1902083" y="81174"/>
                  <a:pt x="1904761" y="80806"/>
                </a:cubicBezTo>
                <a:close/>
                <a:moveTo>
                  <a:pt x="1886147" y="80806"/>
                </a:moveTo>
                <a:cubicBezTo>
                  <a:pt x="1893914" y="81296"/>
                  <a:pt x="1890031" y="93430"/>
                  <a:pt x="1901012" y="90734"/>
                </a:cubicBezTo>
                <a:cubicBezTo>
                  <a:pt x="1895387" y="96739"/>
                  <a:pt x="1886817" y="99803"/>
                  <a:pt x="1891102" y="115614"/>
                </a:cubicBezTo>
                <a:cubicBezTo>
                  <a:pt x="1885344" y="114756"/>
                  <a:pt x="1885746" y="107770"/>
                  <a:pt x="1886147" y="100661"/>
                </a:cubicBezTo>
                <a:cubicBezTo>
                  <a:pt x="1872087" y="96617"/>
                  <a:pt x="1873292" y="107647"/>
                  <a:pt x="1861374" y="105686"/>
                </a:cubicBezTo>
                <a:cubicBezTo>
                  <a:pt x="1876506" y="130322"/>
                  <a:pt x="1836466" y="121374"/>
                  <a:pt x="1826824" y="135224"/>
                </a:cubicBezTo>
                <a:cubicBezTo>
                  <a:pt x="1808880" y="116962"/>
                  <a:pt x="1862713" y="128728"/>
                  <a:pt x="1851464" y="100661"/>
                </a:cubicBezTo>
                <a:cubicBezTo>
                  <a:pt x="1869007" y="100049"/>
                  <a:pt x="1882800" y="95759"/>
                  <a:pt x="1886147" y="80806"/>
                </a:cubicBezTo>
                <a:close/>
                <a:moveTo>
                  <a:pt x="1856151" y="75291"/>
                </a:moveTo>
                <a:cubicBezTo>
                  <a:pt x="1864186" y="73943"/>
                  <a:pt x="1864722" y="79948"/>
                  <a:pt x="1871015" y="80316"/>
                </a:cubicBezTo>
                <a:cubicBezTo>
                  <a:pt x="1873024" y="89876"/>
                  <a:pt x="1848518" y="87547"/>
                  <a:pt x="1856151" y="75291"/>
                </a:cubicBezTo>
                <a:close/>
                <a:moveTo>
                  <a:pt x="1837270" y="75291"/>
                </a:moveTo>
                <a:cubicBezTo>
                  <a:pt x="1839948" y="77865"/>
                  <a:pt x="1833788" y="81664"/>
                  <a:pt x="1832315" y="80316"/>
                </a:cubicBezTo>
                <a:cubicBezTo>
                  <a:pt x="1829771" y="77742"/>
                  <a:pt x="1835930" y="73943"/>
                  <a:pt x="1837270" y="75291"/>
                </a:cubicBezTo>
                <a:close/>
                <a:moveTo>
                  <a:pt x="1399378" y="66589"/>
                </a:moveTo>
                <a:cubicBezTo>
                  <a:pt x="1400449" y="66957"/>
                  <a:pt x="1401387" y="68427"/>
                  <a:pt x="1401387" y="69775"/>
                </a:cubicBezTo>
                <a:cubicBezTo>
                  <a:pt x="1400449" y="75413"/>
                  <a:pt x="1396432" y="72472"/>
                  <a:pt x="1396432" y="69775"/>
                </a:cubicBezTo>
                <a:cubicBezTo>
                  <a:pt x="1396834" y="66957"/>
                  <a:pt x="1398307" y="66221"/>
                  <a:pt x="1399378" y="66589"/>
                </a:cubicBezTo>
                <a:close/>
                <a:moveTo>
                  <a:pt x="1528737" y="55068"/>
                </a:moveTo>
                <a:cubicBezTo>
                  <a:pt x="1531281" y="57642"/>
                  <a:pt x="1525389" y="61441"/>
                  <a:pt x="1524050" y="59970"/>
                </a:cubicBezTo>
                <a:cubicBezTo>
                  <a:pt x="1521372" y="57519"/>
                  <a:pt x="1527398" y="53720"/>
                  <a:pt x="1528737" y="55068"/>
                </a:cubicBezTo>
                <a:close/>
                <a:moveTo>
                  <a:pt x="1473967" y="55068"/>
                </a:moveTo>
                <a:cubicBezTo>
                  <a:pt x="1476511" y="57642"/>
                  <a:pt x="1470619" y="61441"/>
                  <a:pt x="1469280" y="59970"/>
                </a:cubicBezTo>
                <a:cubicBezTo>
                  <a:pt x="1466736" y="57519"/>
                  <a:pt x="1472628" y="53720"/>
                  <a:pt x="1473967" y="55068"/>
                </a:cubicBezTo>
                <a:close/>
                <a:moveTo>
                  <a:pt x="1376345" y="52126"/>
                </a:moveTo>
                <a:cubicBezTo>
                  <a:pt x="1379693" y="52126"/>
                  <a:pt x="1382773" y="52126"/>
                  <a:pt x="1386121" y="52126"/>
                </a:cubicBezTo>
                <a:cubicBezTo>
                  <a:pt x="1386121" y="55436"/>
                  <a:pt x="1386121" y="58500"/>
                  <a:pt x="1386121" y="61809"/>
                </a:cubicBezTo>
                <a:cubicBezTo>
                  <a:pt x="1382773" y="61809"/>
                  <a:pt x="1379693" y="61809"/>
                  <a:pt x="1376345" y="61809"/>
                </a:cubicBezTo>
                <a:cubicBezTo>
                  <a:pt x="1376345" y="58500"/>
                  <a:pt x="1376345" y="55436"/>
                  <a:pt x="1376345" y="52126"/>
                </a:cubicBezTo>
                <a:close/>
                <a:moveTo>
                  <a:pt x="1370453" y="40728"/>
                </a:moveTo>
                <a:cubicBezTo>
                  <a:pt x="1372998" y="43302"/>
                  <a:pt x="1366838" y="47101"/>
                  <a:pt x="1365498" y="45753"/>
                </a:cubicBezTo>
                <a:cubicBezTo>
                  <a:pt x="1362820" y="43179"/>
                  <a:pt x="1368980" y="39380"/>
                  <a:pt x="1370453" y="40728"/>
                </a:cubicBezTo>
                <a:close/>
                <a:moveTo>
                  <a:pt x="1227971" y="37664"/>
                </a:moveTo>
                <a:cubicBezTo>
                  <a:pt x="1213509" y="63892"/>
                  <a:pt x="1250334" y="53107"/>
                  <a:pt x="1267609" y="47469"/>
                </a:cubicBezTo>
                <a:cubicBezTo>
                  <a:pt x="1272162" y="57887"/>
                  <a:pt x="1282071" y="62667"/>
                  <a:pt x="1297203" y="62422"/>
                </a:cubicBezTo>
                <a:cubicBezTo>
                  <a:pt x="1297203" y="69040"/>
                  <a:pt x="1297203" y="75658"/>
                  <a:pt x="1297203" y="82277"/>
                </a:cubicBezTo>
                <a:cubicBezTo>
                  <a:pt x="1302962" y="81419"/>
                  <a:pt x="1302560" y="74433"/>
                  <a:pt x="1302158" y="67324"/>
                </a:cubicBezTo>
                <a:cubicBezTo>
                  <a:pt x="1310996" y="76639"/>
                  <a:pt x="1314746" y="63402"/>
                  <a:pt x="1331887" y="67324"/>
                </a:cubicBezTo>
                <a:cubicBezTo>
                  <a:pt x="1336306" y="76149"/>
                  <a:pt x="1343939" y="81909"/>
                  <a:pt x="1346751" y="92205"/>
                </a:cubicBezTo>
                <a:cubicBezTo>
                  <a:pt x="1355053" y="92082"/>
                  <a:pt x="1349563" y="78355"/>
                  <a:pt x="1356660" y="77252"/>
                </a:cubicBezTo>
                <a:cubicBezTo>
                  <a:pt x="1356660" y="70633"/>
                  <a:pt x="1356660" y="64015"/>
                  <a:pt x="1356660" y="57397"/>
                </a:cubicBezTo>
                <a:cubicBezTo>
                  <a:pt x="1356392" y="50533"/>
                  <a:pt x="1357865" y="38522"/>
                  <a:pt x="1361615" y="47469"/>
                </a:cubicBezTo>
                <a:cubicBezTo>
                  <a:pt x="1361615" y="62422"/>
                  <a:pt x="1361615" y="77252"/>
                  <a:pt x="1361615" y="92205"/>
                </a:cubicBezTo>
                <a:cubicBezTo>
                  <a:pt x="1362418" y="98578"/>
                  <a:pt x="1369382" y="96739"/>
                  <a:pt x="1376345" y="97107"/>
                </a:cubicBezTo>
                <a:cubicBezTo>
                  <a:pt x="1381166" y="97352"/>
                  <a:pt x="1379693" y="101397"/>
                  <a:pt x="1381300" y="101887"/>
                </a:cubicBezTo>
                <a:cubicBezTo>
                  <a:pt x="1400717" y="108015"/>
                  <a:pt x="1396968" y="102867"/>
                  <a:pt x="1411028" y="101887"/>
                </a:cubicBezTo>
                <a:cubicBezTo>
                  <a:pt x="1410761" y="110589"/>
                  <a:pt x="1412234" y="117330"/>
                  <a:pt x="1415983" y="121742"/>
                </a:cubicBezTo>
                <a:cubicBezTo>
                  <a:pt x="1419867" y="120639"/>
                  <a:pt x="1421875" y="117575"/>
                  <a:pt x="1421072" y="111815"/>
                </a:cubicBezTo>
                <a:cubicBezTo>
                  <a:pt x="1426830" y="112673"/>
                  <a:pt x="1426428" y="119659"/>
                  <a:pt x="1426027" y="126645"/>
                </a:cubicBezTo>
                <a:cubicBezTo>
                  <a:pt x="1435802" y="126645"/>
                  <a:pt x="1445846" y="126645"/>
                  <a:pt x="1455755" y="126645"/>
                </a:cubicBezTo>
                <a:cubicBezTo>
                  <a:pt x="1458567" y="135347"/>
                  <a:pt x="1449729" y="155815"/>
                  <a:pt x="1460710" y="156428"/>
                </a:cubicBezTo>
                <a:cubicBezTo>
                  <a:pt x="1475172" y="152260"/>
                  <a:pt x="1454282" y="143926"/>
                  <a:pt x="1460710" y="131670"/>
                </a:cubicBezTo>
                <a:cubicBezTo>
                  <a:pt x="1472226" y="142578"/>
                  <a:pt x="1473967" y="136082"/>
                  <a:pt x="1485483" y="141597"/>
                </a:cubicBezTo>
                <a:cubicBezTo>
                  <a:pt x="1485349" y="147848"/>
                  <a:pt x="1478922" y="148583"/>
                  <a:pt x="1480529" y="156428"/>
                </a:cubicBezTo>
                <a:cubicBezTo>
                  <a:pt x="1482939" y="168684"/>
                  <a:pt x="1501821" y="161453"/>
                  <a:pt x="1500348" y="176283"/>
                </a:cubicBezTo>
                <a:cubicBezTo>
                  <a:pt x="1517890" y="164517"/>
                  <a:pt x="1523247" y="170277"/>
                  <a:pt x="1544806" y="166355"/>
                </a:cubicBezTo>
                <a:cubicBezTo>
                  <a:pt x="1541994" y="176773"/>
                  <a:pt x="1532486" y="180572"/>
                  <a:pt x="1534897" y="196138"/>
                </a:cubicBezTo>
                <a:cubicBezTo>
                  <a:pt x="1524452" y="187436"/>
                  <a:pt x="1520434" y="184985"/>
                  <a:pt x="1505302" y="191235"/>
                </a:cubicBezTo>
                <a:cubicBezTo>
                  <a:pt x="1505302" y="201163"/>
                  <a:pt x="1505302" y="211091"/>
                  <a:pt x="1505302" y="221018"/>
                </a:cubicBezTo>
                <a:cubicBezTo>
                  <a:pt x="1520167" y="222857"/>
                  <a:pt x="1523514" y="216851"/>
                  <a:pt x="1524987" y="211091"/>
                </a:cubicBezTo>
                <a:cubicBezTo>
                  <a:pt x="1531147" y="186210"/>
                  <a:pt x="1524050" y="217341"/>
                  <a:pt x="1539852" y="211091"/>
                </a:cubicBezTo>
                <a:cubicBezTo>
                  <a:pt x="1545074" y="208884"/>
                  <a:pt x="1545610" y="204105"/>
                  <a:pt x="1544806" y="196138"/>
                </a:cubicBezTo>
                <a:cubicBezTo>
                  <a:pt x="1553109" y="196138"/>
                  <a:pt x="1561411" y="196138"/>
                  <a:pt x="1569580" y="196138"/>
                </a:cubicBezTo>
                <a:cubicBezTo>
                  <a:pt x="1584042" y="191848"/>
                  <a:pt x="1575204" y="188662"/>
                  <a:pt x="1574535" y="176283"/>
                </a:cubicBezTo>
                <a:cubicBezTo>
                  <a:pt x="1586051" y="177876"/>
                  <a:pt x="1593684" y="175547"/>
                  <a:pt x="1599442" y="171380"/>
                </a:cubicBezTo>
                <a:cubicBezTo>
                  <a:pt x="1596764" y="191235"/>
                  <a:pt x="1628233" y="178734"/>
                  <a:pt x="1629171" y="171380"/>
                </a:cubicBezTo>
                <a:cubicBezTo>
                  <a:pt x="1643098" y="182901"/>
                  <a:pt x="1599041" y="197364"/>
                  <a:pt x="1589533" y="186210"/>
                </a:cubicBezTo>
                <a:cubicBezTo>
                  <a:pt x="1595157" y="217586"/>
                  <a:pt x="1591675" y="228617"/>
                  <a:pt x="1574535" y="245531"/>
                </a:cubicBezTo>
                <a:cubicBezTo>
                  <a:pt x="1567303" y="242957"/>
                  <a:pt x="1562081" y="238422"/>
                  <a:pt x="1554716" y="235848"/>
                </a:cubicBezTo>
                <a:cubicBezTo>
                  <a:pt x="1544137" y="240383"/>
                  <a:pt x="1548020" y="271637"/>
                  <a:pt x="1564625" y="265386"/>
                </a:cubicBezTo>
                <a:cubicBezTo>
                  <a:pt x="1585114" y="269308"/>
                  <a:pt x="1573999" y="241731"/>
                  <a:pt x="1594488" y="245531"/>
                </a:cubicBezTo>
                <a:cubicBezTo>
                  <a:pt x="1595023" y="257910"/>
                  <a:pt x="1603727" y="260974"/>
                  <a:pt x="1594488" y="270411"/>
                </a:cubicBezTo>
                <a:cubicBezTo>
                  <a:pt x="1603326" y="287325"/>
                  <a:pt x="1623680" y="264160"/>
                  <a:pt x="1618993" y="290266"/>
                </a:cubicBezTo>
                <a:cubicBezTo>
                  <a:pt x="1624886" y="289408"/>
                  <a:pt x="1624618" y="282300"/>
                  <a:pt x="1624216" y="275314"/>
                </a:cubicBezTo>
                <a:cubicBezTo>
                  <a:pt x="1630778" y="280339"/>
                  <a:pt x="1642294" y="280216"/>
                  <a:pt x="1648856" y="285241"/>
                </a:cubicBezTo>
                <a:cubicBezTo>
                  <a:pt x="1646178" y="289286"/>
                  <a:pt x="1643633" y="293330"/>
                  <a:pt x="1643901" y="300194"/>
                </a:cubicBezTo>
                <a:cubicBezTo>
                  <a:pt x="1651802" y="301542"/>
                  <a:pt x="1652471" y="295537"/>
                  <a:pt x="1658765" y="295169"/>
                </a:cubicBezTo>
                <a:cubicBezTo>
                  <a:pt x="1660640" y="286712"/>
                  <a:pt x="1654882" y="285731"/>
                  <a:pt x="1648856" y="285241"/>
                </a:cubicBezTo>
                <a:cubicBezTo>
                  <a:pt x="1652337" y="269308"/>
                  <a:pt x="1658230" y="281197"/>
                  <a:pt x="1663720" y="280339"/>
                </a:cubicBezTo>
                <a:cubicBezTo>
                  <a:pt x="1673094" y="278623"/>
                  <a:pt x="1683003" y="273843"/>
                  <a:pt x="1693448" y="275314"/>
                </a:cubicBezTo>
                <a:cubicBezTo>
                  <a:pt x="1693314" y="275314"/>
                  <a:pt x="1695457" y="279603"/>
                  <a:pt x="1698403" y="280339"/>
                </a:cubicBezTo>
                <a:cubicBezTo>
                  <a:pt x="1703760" y="281687"/>
                  <a:pt x="1708982" y="281564"/>
                  <a:pt x="1708313" y="288673"/>
                </a:cubicBezTo>
                <a:cubicBezTo>
                  <a:pt x="1712732" y="288918"/>
                  <a:pt x="1710991" y="293943"/>
                  <a:pt x="1708313" y="289163"/>
                </a:cubicBezTo>
                <a:cubicBezTo>
                  <a:pt x="1708313" y="289654"/>
                  <a:pt x="1708446" y="289776"/>
                  <a:pt x="1708313" y="290266"/>
                </a:cubicBezTo>
                <a:cubicBezTo>
                  <a:pt x="1691440" y="293085"/>
                  <a:pt x="1691440" y="305954"/>
                  <a:pt x="1698403" y="315024"/>
                </a:cubicBezTo>
                <a:cubicBezTo>
                  <a:pt x="1703626" y="321765"/>
                  <a:pt x="1708982" y="313186"/>
                  <a:pt x="1713267" y="319804"/>
                </a:cubicBezTo>
                <a:cubicBezTo>
                  <a:pt x="1713267" y="323113"/>
                  <a:pt x="1713267" y="326422"/>
                  <a:pt x="1713267" y="329732"/>
                </a:cubicBezTo>
                <a:cubicBezTo>
                  <a:pt x="1720900" y="329609"/>
                  <a:pt x="1729605" y="316127"/>
                  <a:pt x="1713267" y="319804"/>
                </a:cubicBezTo>
                <a:cubicBezTo>
                  <a:pt x="1712999" y="313431"/>
                  <a:pt x="1719293" y="317230"/>
                  <a:pt x="1723177" y="315024"/>
                </a:cubicBezTo>
                <a:cubicBezTo>
                  <a:pt x="1729337" y="311470"/>
                  <a:pt x="1728265" y="304606"/>
                  <a:pt x="1737907" y="305096"/>
                </a:cubicBezTo>
                <a:cubicBezTo>
                  <a:pt x="1736032" y="312205"/>
                  <a:pt x="1732015" y="313308"/>
                  <a:pt x="1737907" y="319804"/>
                </a:cubicBezTo>
                <a:cubicBezTo>
                  <a:pt x="1739380" y="326545"/>
                  <a:pt x="1748620" y="325687"/>
                  <a:pt x="1752771" y="329732"/>
                </a:cubicBezTo>
                <a:cubicBezTo>
                  <a:pt x="1759333" y="336105"/>
                  <a:pt x="1756253" y="348606"/>
                  <a:pt x="1767635" y="349587"/>
                </a:cubicBezTo>
                <a:cubicBezTo>
                  <a:pt x="1779554" y="351548"/>
                  <a:pt x="1764957" y="326913"/>
                  <a:pt x="1782500" y="334634"/>
                </a:cubicBezTo>
                <a:cubicBezTo>
                  <a:pt x="1782500" y="339659"/>
                  <a:pt x="1782500" y="344562"/>
                  <a:pt x="1782500" y="349587"/>
                </a:cubicBezTo>
                <a:cubicBezTo>
                  <a:pt x="1790802" y="342968"/>
                  <a:pt x="1814103" y="351303"/>
                  <a:pt x="1812362" y="334634"/>
                </a:cubicBezTo>
                <a:cubicBezTo>
                  <a:pt x="1822004" y="333163"/>
                  <a:pt x="1822138" y="341375"/>
                  <a:pt x="1827226" y="344562"/>
                </a:cubicBezTo>
                <a:cubicBezTo>
                  <a:pt x="1835663" y="348606"/>
                  <a:pt x="1840082" y="335982"/>
                  <a:pt x="1847045" y="334634"/>
                </a:cubicBezTo>
                <a:cubicBezTo>
                  <a:pt x="1857089" y="332796"/>
                  <a:pt x="1865659" y="337453"/>
                  <a:pt x="1876640" y="339659"/>
                </a:cubicBezTo>
                <a:cubicBezTo>
                  <a:pt x="1877309" y="351058"/>
                  <a:pt x="1862043" y="350200"/>
                  <a:pt x="1856955" y="354489"/>
                </a:cubicBezTo>
                <a:cubicBezTo>
                  <a:pt x="1855348" y="355960"/>
                  <a:pt x="1858294" y="362578"/>
                  <a:pt x="1856955" y="364417"/>
                </a:cubicBezTo>
                <a:cubicBezTo>
                  <a:pt x="1855080" y="366991"/>
                  <a:pt x="1845572" y="363436"/>
                  <a:pt x="1847045" y="369442"/>
                </a:cubicBezTo>
                <a:cubicBezTo>
                  <a:pt x="1847045" y="372138"/>
                  <a:pt x="1851063" y="374957"/>
                  <a:pt x="1852000" y="369442"/>
                </a:cubicBezTo>
                <a:cubicBezTo>
                  <a:pt x="1859499" y="370790"/>
                  <a:pt x="1870212" y="375693"/>
                  <a:pt x="1881594" y="374345"/>
                </a:cubicBezTo>
                <a:cubicBezTo>
                  <a:pt x="1887888" y="373609"/>
                  <a:pt x="1883737" y="365397"/>
                  <a:pt x="1886549" y="364417"/>
                </a:cubicBezTo>
                <a:cubicBezTo>
                  <a:pt x="1890165" y="363069"/>
                  <a:pt x="1914403" y="380105"/>
                  <a:pt x="1906368" y="359514"/>
                </a:cubicBezTo>
                <a:cubicBezTo>
                  <a:pt x="1918688" y="358779"/>
                  <a:pt x="1921768" y="367236"/>
                  <a:pt x="1931142" y="369442"/>
                </a:cubicBezTo>
                <a:cubicBezTo>
                  <a:pt x="1945069" y="368952"/>
                  <a:pt x="1954308" y="359882"/>
                  <a:pt x="1961004" y="359514"/>
                </a:cubicBezTo>
                <a:cubicBezTo>
                  <a:pt x="1964486" y="359269"/>
                  <a:pt x="1965959" y="354489"/>
                  <a:pt x="1965959" y="354489"/>
                </a:cubicBezTo>
                <a:cubicBezTo>
                  <a:pt x="1974931" y="353386"/>
                  <a:pt x="1977609" y="361721"/>
                  <a:pt x="1985778" y="359514"/>
                </a:cubicBezTo>
                <a:cubicBezTo>
                  <a:pt x="1991268" y="358044"/>
                  <a:pt x="1987653" y="357676"/>
                  <a:pt x="1990732" y="354489"/>
                </a:cubicBezTo>
                <a:cubicBezTo>
                  <a:pt x="1989259" y="355960"/>
                  <a:pt x="1997562" y="346890"/>
                  <a:pt x="1996625" y="344929"/>
                </a:cubicBezTo>
                <a:cubicBezTo>
                  <a:pt x="2001312" y="345665"/>
                  <a:pt x="1998232" y="353877"/>
                  <a:pt x="2000508" y="354489"/>
                </a:cubicBezTo>
                <a:cubicBezTo>
                  <a:pt x="2017381" y="359147"/>
                  <a:pt x="2034656" y="351548"/>
                  <a:pt x="2040146" y="349587"/>
                </a:cubicBezTo>
                <a:cubicBezTo>
                  <a:pt x="2077641" y="335860"/>
                  <a:pt x="2114601" y="364049"/>
                  <a:pt x="2149016" y="354489"/>
                </a:cubicBezTo>
                <a:cubicBezTo>
                  <a:pt x="2165487" y="356205"/>
                  <a:pt x="2170576" y="369319"/>
                  <a:pt x="2178878" y="379370"/>
                </a:cubicBezTo>
                <a:cubicBezTo>
                  <a:pt x="2192404" y="382924"/>
                  <a:pt x="2188788" y="369442"/>
                  <a:pt x="2198697" y="369442"/>
                </a:cubicBezTo>
                <a:cubicBezTo>
                  <a:pt x="2213963" y="365643"/>
                  <a:pt x="2208205" y="383047"/>
                  <a:pt x="2223471" y="379370"/>
                </a:cubicBezTo>
                <a:cubicBezTo>
                  <a:pt x="2233247" y="383169"/>
                  <a:pt x="2234586" y="370668"/>
                  <a:pt x="2238335" y="369442"/>
                </a:cubicBezTo>
                <a:cubicBezTo>
                  <a:pt x="2250387" y="365397"/>
                  <a:pt x="2269805" y="376673"/>
                  <a:pt x="2262975" y="359514"/>
                </a:cubicBezTo>
                <a:cubicBezTo>
                  <a:pt x="2276768" y="366501"/>
                  <a:pt x="2292971" y="371158"/>
                  <a:pt x="2282794" y="389175"/>
                </a:cubicBezTo>
                <a:cubicBezTo>
                  <a:pt x="2288418" y="396896"/>
                  <a:pt x="2297123" y="401431"/>
                  <a:pt x="2302613" y="409030"/>
                </a:cubicBezTo>
                <a:cubicBezTo>
                  <a:pt x="2307702" y="409030"/>
                  <a:pt x="2308907" y="400450"/>
                  <a:pt x="2302613" y="399102"/>
                </a:cubicBezTo>
                <a:cubicBezTo>
                  <a:pt x="2303149" y="392361"/>
                  <a:pt x="2315335" y="393955"/>
                  <a:pt x="2312522" y="404127"/>
                </a:cubicBezTo>
                <a:cubicBezTo>
                  <a:pt x="2325914" y="400696"/>
                  <a:pt x="2322164" y="414423"/>
                  <a:pt x="2327521" y="418957"/>
                </a:cubicBezTo>
                <a:cubicBezTo>
                  <a:pt x="2315736" y="419080"/>
                  <a:pt x="2312790" y="410501"/>
                  <a:pt x="2297658" y="414055"/>
                </a:cubicBezTo>
                <a:cubicBezTo>
                  <a:pt x="2290695" y="429866"/>
                  <a:pt x="2327387" y="426556"/>
                  <a:pt x="2327521" y="418957"/>
                </a:cubicBezTo>
                <a:cubicBezTo>
                  <a:pt x="2341581" y="425698"/>
                  <a:pt x="2348009" y="423615"/>
                  <a:pt x="2352294" y="428885"/>
                </a:cubicBezTo>
                <a:cubicBezTo>
                  <a:pt x="2353633" y="430601"/>
                  <a:pt x="2360597" y="427292"/>
                  <a:pt x="2362204" y="428885"/>
                </a:cubicBezTo>
                <a:cubicBezTo>
                  <a:pt x="2365284" y="432072"/>
                  <a:pt x="2361802" y="442980"/>
                  <a:pt x="2367024" y="443838"/>
                </a:cubicBezTo>
                <a:cubicBezTo>
                  <a:pt x="2376130" y="445186"/>
                  <a:pt x="2381621" y="424228"/>
                  <a:pt x="2396753" y="433910"/>
                </a:cubicBezTo>
                <a:cubicBezTo>
                  <a:pt x="2398628" y="445799"/>
                  <a:pt x="2374122" y="431214"/>
                  <a:pt x="2381889" y="448740"/>
                </a:cubicBezTo>
                <a:cubicBezTo>
                  <a:pt x="2388852" y="463325"/>
                  <a:pt x="2406528" y="447760"/>
                  <a:pt x="2416572" y="448740"/>
                </a:cubicBezTo>
                <a:cubicBezTo>
                  <a:pt x="2425678" y="449721"/>
                  <a:pt x="2439872" y="455726"/>
                  <a:pt x="2441346" y="461487"/>
                </a:cubicBezTo>
                <a:cubicBezTo>
                  <a:pt x="2454067" y="463080"/>
                  <a:pt x="2437864" y="479381"/>
                  <a:pt x="2440408" y="463448"/>
                </a:cubicBezTo>
                <a:cubicBezTo>
                  <a:pt x="2411885" y="462467"/>
                  <a:pt x="2406662" y="456952"/>
                  <a:pt x="2377068" y="463448"/>
                </a:cubicBezTo>
                <a:cubicBezTo>
                  <a:pt x="2376264" y="457687"/>
                  <a:pt x="2367962" y="459403"/>
                  <a:pt x="2362204" y="458668"/>
                </a:cubicBezTo>
                <a:cubicBezTo>
                  <a:pt x="2363007" y="464428"/>
                  <a:pt x="2371310" y="462712"/>
                  <a:pt x="2377068" y="463448"/>
                </a:cubicBezTo>
                <a:cubicBezTo>
                  <a:pt x="2377068" y="466634"/>
                  <a:pt x="2377068" y="469821"/>
                  <a:pt x="2377068" y="473008"/>
                </a:cubicBezTo>
                <a:cubicBezTo>
                  <a:pt x="2381755" y="473130"/>
                  <a:pt x="2379612" y="478523"/>
                  <a:pt x="2376934" y="473375"/>
                </a:cubicBezTo>
                <a:cubicBezTo>
                  <a:pt x="2348812" y="468841"/>
                  <a:pt x="2334216" y="477788"/>
                  <a:pt x="2312522" y="473375"/>
                </a:cubicBezTo>
                <a:cubicBezTo>
                  <a:pt x="2311719" y="473130"/>
                  <a:pt x="2313460" y="464183"/>
                  <a:pt x="2312522" y="463448"/>
                </a:cubicBezTo>
                <a:cubicBezTo>
                  <a:pt x="2309041" y="460384"/>
                  <a:pt x="2307434" y="468473"/>
                  <a:pt x="2307568" y="468350"/>
                </a:cubicBezTo>
                <a:cubicBezTo>
                  <a:pt x="2301809" y="469576"/>
                  <a:pt x="2292436" y="457565"/>
                  <a:pt x="2282794" y="463448"/>
                </a:cubicBezTo>
                <a:cubicBezTo>
                  <a:pt x="2275027" y="482813"/>
                  <a:pt x="2295650" y="473743"/>
                  <a:pt x="2297658" y="483303"/>
                </a:cubicBezTo>
                <a:cubicBezTo>
                  <a:pt x="2301542" y="482200"/>
                  <a:pt x="2303416" y="479136"/>
                  <a:pt x="2302613" y="473375"/>
                </a:cubicBezTo>
                <a:cubicBezTo>
                  <a:pt x="2309710" y="474601"/>
                  <a:pt x="2311049" y="481465"/>
                  <a:pt x="2317611" y="483303"/>
                </a:cubicBezTo>
                <a:cubicBezTo>
                  <a:pt x="2322566" y="489799"/>
                  <a:pt x="2322432" y="501565"/>
                  <a:pt x="2327521" y="508061"/>
                </a:cubicBezTo>
                <a:cubicBezTo>
                  <a:pt x="2316941" y="510389"/>
                  <a:pt x="2318013" y="500952"/>
                  <a:pt x="2317611" y="493231"/>
                </a:cubicBezTo>
                <a:cubicBezTo>
                  <a:pt x="2294578" y="496295"/>
                  <a:pt x="2281723" y="489309"/>
                  <a:pt x="2272885" y="478278"/>
                </a:cubicBezTo>
                <a:cubicBezTo>
                  <a:pt x="2263511" y="485632"/>
                  <a:pt x="2269001" y="489186"/>
                  <a:pt x="2253066" y="493231"/>
                </a:cubicBezTo>
                <a:cubicBezTo>
                  <a:pt x="2250655" y="493843"/>
                  <a:pt x="2247307" y="498256"/>
                  <a:pt x="2248111" y="498133"/>
                </a:cubicBezTo>
                <a:cubicBezTo>
                  <a:pt x="2244629" y="498378"/>
                  <a:pt x="2242754" y="493598"/>
                  <a:pt x="2238335" y="493231"/>
                </a:cubicBezTo>
                <a:cubicBezTo>
                  <a:pt x="2230301" y="492373"/>
                  <a:pt x="2229899" y="497398"/>
                  <a:pt x="2223471" y="498133"/>
                </a:cubicBezTo>
                <a:cubicBezTo>
                  <a:pt x="2230702" y="479504"/>
                  <a:pt x="2209812" y="488573"/>
                  <a:pt x="2213562" y="473375"/>
                </a:cubicBezTo>
                <a:cubicBezTo>
                  <a:pt x="2198430" y="468595"/>
                  <a:pt x="2163211" y="483916"/>
                  <a:pt x="2164014" y="463448"/>
                </a:cubicBezTo>
                <a:cubicBezTo>
                  <a:pt x="2158122" y="464306"/>
                  <a:pt x="2159863" y="472517"/>
                  <a:pt x="2159060" y="478278"/>
                </a:cubicBezTo>
                <a:cubicBezTo>
                  <a:pt x="2149150" y="470066"/>
                  <a:pt x="2152632" y="478768"/>
                  <a:pt x="2139107" y="478278"/>
                </a:cubicBezTo>
                <a:cubicBezTo>
                  <a:pt x="2142722" y="494456"/>
                  <a:pt x="2162407" y="477175"/>
                  <a:pt x="2149016" y="498133"/>
                </a:cubicBezTo>
                <a:cubicBezTo>
                  <a:pt x="2147811" y="505977"/>
                  <a:pt x="2160800" y="499849"/>
                  <a:pt x="2164014" y="503158"/>
                </a:cubicBezTo>
                <a:cubicBezTo>
                  <a:pt x="2167764" y="507080"/>
                  <a:pt x="2164684" y="517008"/>
                  <a:pt x="2168969" y="508061"/>
                </a:cubicBezTo>
                <a:cubicBezTo>
                  <a:pt x="2174995" y="510267"/>
                  <a:pt x="2179146" y="514434"/>
                  <a:pt x="2178878" y="523013"/>
                </a:cubicBezTo>
                <a:cubicBezTo>
                  <a:pt x="2190261" y="519091"/>
                  <a:pt x="2183699" y="492250"/>
                  <a:pt x="2168969" y="498133"/>
                </a:cubicBezTo>
                <a:cubicBezTo>
                  <a:pt x="2169772" y="492373"/>
                  <a:pt x="2177941" y="493966"/>
                  <a:pt x="2183833" y="493231"/>
                </a:cubicBezTo>
                <a:cubicBezTo>
                  <a:pt x="2198028" y="483671"/>
                  <a:pt x="2223605" y="490657"/>
                  <a:pt x="2208607" y="508061"/>
                </a:cubicBezTo>
                <a:cubicBezTo>
                  <a:pt x="2196957" y="492863"/>
                  <a:pt x="2205661" y="506100"/>
                  <a:pt x="2188788" y="508061"/>
                </a:cubicBezTo>
                <a:cubicBezTo>
                  <a:pt x="2188118" y="517008"/>
                  <a:pt x="2194814" y="518601"/>
                  <a:pt x="2193743" y="527916"/>
                </a:cubicBezTo>
                <a:cubicBezTo>
                  <a:pt x="2202179" y="529754"/>
                  <a:pt x="2203116" y="523994"/>
                  <a:pt x="2203652" y="517988"/>
                </a:cubicBezTo>
                <a:cubicBezTo>
                  <a:pt x="2209410" y="518846"/>
                  <a:pt x="2212490" y="516885"/>
                  <a:pt x="2213562" y="513086"/>
                </a:cubicBezTo>
                <a:cubicBezTo>
                  <a:pt x="2219320" y="513821"/>
                  <a:pt x="2217713" y="522156"/>
                  <a:pt x="2218516" y="527916"/>
                </a:cubicBezTo>
                <a:cubicBezTo>
                  <a:pt x="2224676" y="525832"/>
                  <a:pt x="2228694" y="521543"/>
                  <a:pt x="2228426" y="513086"/>
                </a:cubicBezTo>
                <a:cubicBezTo>
                  <a:pt x="2246638" y="516640"/>
                  <a:pt x="2226283" y="528039"/>
                  <a:pt x="2238335" y="537844"/>
                </a:cubicBezTo>
                <a:cubicBezTo>
                  <a:pt x="2244227" y="537108"/>
                  <a:pt x="2242353" y="528774"/>
                  <a:pt x="2243156" y="523013"/>
                </a:cubicBezTo>
                <a:cubicBezTo>
                  <a:pt x="2248914" y="523749"/>
                  <a:pt x="2251994" y="521910"/>
                  <a:pt x="2253066" y="517988"/>
                </a:cubicBezTo>
                <a:cubicBezTo>
                  <a:pt x="2283597" y="523136"/>
                  <a:pt x="2309710" y="521298"/>
                  <a:pt x="2347072" y="527916"/>
                </a:cubicBezTo>
                <a:cubicBezTo>
                  <a:pt x="2353232" y="525832"/>
                  <a:pt x="2357249" y="521543"/>
                  <a:pt x="2356981" y="513086"/>
                </a:cubicBezTo>
                <a:cubicBezTo>
                  <a:pt x="2352562" y="499604"/>
                  <a:pt x="2341715" y="519949"/>
                  <a:pt x="2327521" y="513086"/>
                </a:cubicBezTo>
                <a:cubicBezTo>
                  <a:pt x="2327521" y="511370"/>
                  <a:pt x="2327521" y="509777"/>
                  <a:pt x="2327521" y="508061"/>
                </a:cubicBezTo>
                <a:cubicBezTo>
                  <a:pt x="2334618" y="500339"/>
                  <a:pt x="2343724" y="494824"/>
                  <a:pt x="2347072" y="483303"/>
                </a:cubicBezTo>
                <a:cubicBezTo>
                  <a:pt x="2356312" y="484038"/>
                  <a:pt x="2350152" y="500094"/>
                  <a:pt x="2356981" y="503158"/>
                </a:cubicBezTo>
                <a:cubicBezTo>
                  <a:pt x="2369301" y="502300"/>
                  <a:pt x="2372381" y="510880"/>
                  <a:pt x="2381889" y="513086"/>
                </a:cubicBezTo>
                <a:cubicBezTo>
                  <a:pt x="2401172" y="509164"/>
                  <a:pt x="2407600" y="507938"/>
                  <a:pt x="2421527" y="517988"/>
                </a:cubicBezTo>
                <a:cubicBezTo>
                  <a:pt x="2421527" y="521298"/>
                  <a:pt x="2421527" y="524607"/>
                  <a:pt x="2421527" y="527916"/>
                </a:cubicBezTo>
                <a:cubicBezTo>
                  <a:pt x="2442685" y="531593"/>
                  <a:pt x="2455540" y="543359"/>
                  <a:pt x="2475895" y="547771"/>
                </a:cubicBezTo>
                <a:cubicBezTo>
                  <a:pt x="2475225" y="555983"/>
                  <a:pt x="2463843" y="551203"/>
                  <a:pt x="2456210" y="552796"/>
                </a:cubicBezTo>
                <a:cubicBezTo>
                  <a:pt x="2449380" y="554022"/>
                  <a:pt x="2440542" y="561743"/>
                  <a:pt x="2431436" y="557699"/>
                </a:cubicBezTo>
                <a:cubicBezTo>
                  <a:pt x="2429829" y="574122"/>
                  <a:pt x="2455808" y="562969"/>
                  <a:pt x="2446300" y="587236"/>
                </a:cubicBezTo>
                <a:cubicBezTo>
                  <a:pt x="2439337" y="586011"/>
                  <a:pt x="2440676" y="576574"/>
                  <a:pt x="2436391" y="572529"/>
                </a:cubicBezTo>
                <a:cubicBezTo>
                  <a:pt x="2409341" y="574858"/>
                  <a:pt x="2395682" y="563827"/>
                  <a:pt x="2367024" y="567626"/>
                </a:cubicBezTo>
                <a:cubicBezTo>
                  <a:pt x="2368096" y="571548"/>
                  <a:pt x="2371310" y="573387"/>
                  <a:pt x="2377068" y="572529"/>
                </a:cubicBezTo>
                <a:cubicBezTo>
                  <a:pt x="2373988" y="585521"/>
                  <a:pt x="2360597" y="571794"/>
                  <a:pt x="2352294" y="572529"/>
                </a:cubicBezTo>
                <a:cubicBezTo>
                  <a:pt x="2341180" y="573632"/>
                  <a:pt x="2336627" y="577799"/>
                  <a:pt x="2327521" y="582457"/>
                </a:cubicBezTo>
                <a:cubicBezTo>
                  <a:pt x="2336627" y="589810"/>
                  <a:pt x="2354705" y="603292"/>
                  <a:pt x="2342385" y="617019"/>
                </a:cubicBezTo>
                <a:cubicBezTo>
                  <a:pt x="2361132" y="624373"/>
                  <a:pt x="2343322" y="594835"/>
                  <a:pt x="2362204" y="602189"/>
                </a:cubicBezTo>
                <a:cubicBezTo>
                  <a:pt x="2361936" y="605131"/>
                  <a:pt x="2361266" y="608072"/>
                  <a:pt x="2356981" y="607092"/>
                </a:cubicBezTo>
                <a:cubicBezTo>
                  <a:pt x="2361132" y="627805"/>
                  <a:pt x="2374524" y="639326"/>
                  <a:pt x="2386843" y="651705"/>
                </a:cubicBezTo>
                <a:cubicBezTo>
                  <a:pt x="2385638" y="655627"/>
                  <a:pt x="2386576" y="661510"/>
                  <a:pt x="2381889" y="661632"/>
                </a:cubicBezTo>
                <a:cubicBezTo>
                  <a:pt x="2380014" y="671192"/>
                  <a:pt x="2393271" y="667515"/>
                  <a:pt x="2396753" y="671560"/>
                </a:cubicBezTo>
                <a:cubicBezTo>
                  <a:pt x="2403448" y="679526"/>
                  <a:pt x="2392602" y="694111"/>
                  <a:pt x="2411617" y="686267"/>
                </a:cubicBezTo>
                <a:cubicBezTo>
                  <a:pt x="2395414" y="703794"/>
                  <a:pt x="2421660" y="709309"/>
                  <a:pt x="2421527" y="725978"/>
                </a:cubicBezTo>
                <a:cubicBezTo>
                  <a:pt x="2428222" y="724384"/>
                  <a:pt x="2430365" y="719482"/>
                  <a:pt x="2436391" y="725978"/>
                </a:cubicBezTo>
                <a:cubicBezTo>
                  <a:pt x="2438399" y="728184"/>
                  <a:pt x="2439069" y="739337"/>
                  <a:pt x="2441346" y="740808"/>
                </a:cubicBezTo>
                <a:cubicBezTo>
                  <a:pt x="2448845" y="745833"/>
                  <a:pt x="2457683" y="742279"/>
                  <a:pt x="2465985" y="740808"/>
                </a:cubicBezTo>
                <a:cubicBezTo>
                  <a:pt x="2467458" y="747549"/>
                  <a:pt x="2473083" y="750368"/>
                  <a:pt x="2470940" y="760663"/>
                </a:cubicBezTo>
                <a:cubicBezTo>
                  <a:pt x="2491161" y="761031"/>
                  <a:pt x="2506962" y="756864"/>
                  <a:pt x="2510578" y="740808"/>
                </a:cubicBezTo>
                <a:cubicBezTo>
                  <a:pt x="2520487" y="740930"/>
                  <a:pt x="2517006" y="754412"/>
                  <a:pt x="2530531" y="750736"/>
                </a:cubicBezTo>
                <a:cubicBezTo>
                  <a:pt x="2545261" y="747549"/>
                  <a:pt x="2525710" y="740195"/>
                  <a:pt x="2530531" y="730880"/>
                </a:cubicBezTo>
                <a:cubicBezTo>
                  <a:pt x="2536289" y="733332"/>
                  <a:pt x="2541779" y="736151"/>
                  <a:pt x="2545395" y="740808"/>
                </a:cubicBezTo>
                <a:cubicBezTo>
                  <a:pt x="2551555" y="738847"/>
                  <a:pt x="2555438" y="734435"/>
                  <a:pt x="2555304" y="725978"/>
                </a:cubicBezTo>
                <a:cubicBezTo>
                  <a:pt x="2570570" y="729410"/>
                  <a:pt x="2564812" y="729410"/>
                  <a:pt x="2580078" y="725978"/>
                </a:cubicBezTo>
                <a:cubicBezTo>
                  <a:pt x="2587979" y="762011"/>
                  <a:pt x="2547404" y="727081"/>
                  <a:pt x="2555304" y="755761"/>
                </a:cubicBezTo>
                <a:cubicBezTo>
                  <a:pt x="2555037" y="755761"/>
                  <a:pt x="2554903" y="755761"/>
                  <a:pt x="2554635" y="755761"/>
                </a:cubicBezTo>
                <a:cubicBezTo>
                  <a:pt x="2565750" y="758212"/>
                  <a:pt x="2548877" y="774390"/>
                  <a:pt x="2552894" y="755761"/>
                </a:cubicBezTo>
                <a:cubicBezTo>
                  <a:pt x="2545395" y="755761"/>
                  <a:pt x="2538030" y="755761"/>
                  <a:pt x="2530531" y="755761"/>
                </a:cubicBezTo>
                <a:cubicBezTo>
                  <a:pt x="2529861" y="764585"/>
                  <a:pt x="2535485" y="767404"/>
                  <a:pt x="2545395" y="765688"/>
                </a:cubicBezTo>
                <a:cubicBezTo>
                  <a:pt x="2551689" y="774145"/>
                  <a:pt x="2555572" y="785176"/>
                  <a:pt x="2570169" y="785543"/>
                </a:cubicBezTo>
                <a:cubicBezTo>
                  <a:pt x="2570169" y="790446"/>
                  <a:pt x="2570169" y="795471"/>
                  <a:pt x="2570169" y="800374"/>
                </a:cubicBezTo>
                <a:cubicBezTo>
                  <a:pt x="2575927" y="801109"/>
                  <a:pt x="2584229" y="799516"/>
                  <a:pt x="2585033" y="805399"/>
                </a:cubicBezTo>
                <a:cubicBezTo>
                  <a:pt x="2596281" y="804173"/>
                  <a:pt x="2593603" y="792284"/>
                  <a:pt x="2599897" y="785543"/>
                </a:cubicBezTo>
                <a:cubicBezTo>
                  <a:pt x="2601504" y="783828"/>
                  <a:pt x="2608066" y="787137"/>
                  <a:pt x="2609673" y="785543"/>
                </a:cubicBezTo>
                <a:cubicBezTo>
                  <a:pt x="2615966" y="779170"/>
                  <a:pt x="2609405" y="765198"/>
                  <a:pt x="2624537" y="770591"/>
                </a:cubicBezTo>
                <a:cubicBezTo>
                  <a:pt x="2633643" y="795839"/>
                  <a:pt x="2609271" y="788853"/>
                  <a:pt x="2604718" y="795471"/>
                </a:cubicBezTo>
                <a:cubicBezTo>
                  <a:pt x="2601638" y="799883"/>
                  <a:pt x="2606994" y="810301"/>
                  <a:pt x="2604718" y="815326"/>
                </a:cubicBezTo>
                <a:cubicBezTo>
                  <a:pt x="2603379" y="818023"/>
                  <a:pt x="2589452" y="814836"/>
                  <a:pt x="2594942" y="825009"/>
                </a:cubicBezTo>
                <a:cubicBezTo>
                  <a:pt x="2608735" y="843271"/>
                  <a:pt x="2624537" y="822680"/>
                  <a:pt x="2639401" y="839839"/>
                </a:cubicBezTo>
                <a:cubicBezTo>
                  <a:pt x="2645561" y="855895"/>
                  <a:pt x="2623332" y="843638"/>
                  <a:pt x="2629492" y="859694"/>
                </a:cubicBezTo>
                <a:cubicBezTo>
                  <a:pt x="2632839" y="875260"/>
                  <a:pt x="2645829" y="854546"/>
                  <a:pt x="2644356" y="854792"/>
                </a:cubicBezTo>
                <a:cubicBezTo>
                  <a:pt x="2651185" y="854056"/>
                  <a:pt x="2653462" y="862023"/>
                  <a:pt x="2664175" y="859694"/>
                </a:cubicBezTo>
                <a:cubicBezTo>
                  <a:pt x="2673816" y="857610"/>
                  <a:pt x="2682387" y="847928"/>
                  <a:pt x="2694037" y="849766"/>
                </a:cubicBezTo>
                <a:cubicBezTo>
                  <a:pt x="2701938" y="871092"/>
                  <a:pt x="2676762" y="861778"/>
                  <a:pt x="2669129" y="864719"/>
                </a:cubicBezTo>
                <a:cubicBezTo>
                  <a:pt x="2652926" y="870725"/>
                  <a:pt x="2636321" y="879182"/>
                  <a:pt x="2624537" y="884574"/>
                </a:cubicBezTo>
                <a:cubicBezTo>
                  <a:pt x="2623466" y="893889"/>
                  <a:pt x="2630161" y="895482"/>
                  <a:pt x="2629492" y="904307"/>
                </a:cubicBezTo>
                <a:cubicBezTo>
                  <a:pt x="2638731" y="903694"/>
                  <a:pt x="2646097" y="901120"/>
                  <a:pt x="2649310" y="894502"/>
                </a:cubicBezTo>
                <a:cubicBezTo>
                  <a:pt x="2660291" y="898424"/>
                  <a:pt x="2655738" y="917789"/>
                  <a:pt x="2669129" y="919260"/>
                </a:cubicBezTo>
                <a:cubicBezTo>
                  <a:pt x="2666451" y="926368"/>
                  <a:pt x="2661363" y="931148"/>
                  <a:pt x="2654265" y="933967"/>
                </a:cubicBezTo>
                <a:cubicBezTo>
                  <a:pt x="2662568" y="951126"/>
                  <a:pt x="2681985" y="928329"/>
                  <a:pt x="2679039" y="958725"/>
                </a:cubicBezTo>
                <a:cubicBezTo>
                  <a:pt x="2694037" y="958725"/>
                  <a:pt x="2708633" y="958725"/>
                  <a:pt x="2723498" y="958725"/>
                </a:cubicBezTo>
                <a:cubicBezTo>
                  <a:pt x="2728854" y="957499"/>
                  <a:pt x="2735416" y="950636"/>
                  <a:pt x="2728452" y="948797"/>
                </a:cubicBezTo>
                <a:cubicBezTo>
                  <a:pt x="2732871" y="938625"/>
                  <a:pt x="2744656" y="945120"/>
                  <a:pt x="2753360" y="943895"/>
                </a:cubicBezTo>
                <a:cubicBezTo>
                  <a:pt x="2762064" y="942547"/>
                  <a:pt x="2773982" y="936541"/>
                  <a:pt x="2783088" y="939115"/>
                </a:cubicBezTo>
                <a:cubicBezTo>
                  <a:pt x="2783758" y="948307"/>
                  <a:pt x="2786436" y="955538"/>
                  <a:pt x="2792998" y="958725"/>
                </a:cubicBezTo>
                <a:cubicBezTo>
                  <a:pt x="2793801" y="969510"/>
                  <a:pt x="2775321" y="961176"/>
                  <a:pt x="2768224" y="963873"/>
                </a:cubicBezTo>
                <a:cubicBezTo>
                  <a:pt x="2756574" y="964118"/>
                  <a:pt x="2762600" y="982625"/>
                  <a:pt x="2758315" y="988508"/>
                </a:cubicBezTo>
                <a:cubicBezTo>
                  <a:pt x="2756440" y="990959"/>
                  <a:pt x="2746932" y="987527"/>
                  <a:pt x="2748405" y="993410"/>
                </a:cubicBezTo>
                <a:cubicBezTo>
                  <a:pt x="2745191" y="1004686"/>
                  <a:pt x="2762600" y="1001377"/>
                  <a:pt x="2773179" y="1003338"/>
                </a:cubicBezTo>
                <a:cubicBezTo>
                  <a:pt x="2786704" y="1006034"/>
                  <a:pt x="2800095" y="1014246"/>
                  <a:pt x="2802907" y="998435"/>
                </a:cubicBezTo>
                <a:cubicBezTo>
                  <a:pt x="2814959" y="1002970"/>
                  <a:pt x="2816031" y="1018413"/>
                  <a:pt x="2817771" y="1033121"/>
                </a:cubicBezTo>
                <a:cubicBezTo>
                  <a:pt x="2823530" y="1032385"/>
                  <a:pt x="2822994" y="1025277"/>
                  <a:pt x="2822592" y="1018291"/>
                </a:cubicBezTo>
                <a:cubicBezTo>
                  <a:pt x="2830359" y="1018658"/>
                  <a:pt x="2826610" y="1030915"/>
                  <a:pt x="2837590" y="1028218"/>
                </a:cubicBezTo>
                <a:cubicBezTo>
                  <a:pt x="2838930" y="1034714"/>
                  <a:pt x="2828886" y="1034714"/>
                  <a:pt x="2827547" y="1038146"/>
                </a:cubicBezTo>
                <a:cubicBezTo>
                  <a:pt x="2824869" y="1044642"/>
                  <a:pt x="2831163" y="1056775"/>
                  <a:pt x="2827547" y="1062658"/>
                </a:cubicBezTo>
                <a:cubicBezTo>
                  <a:pt x="2825806" y="1065600"/>
                  <a:pt x="2812951" y="1062658"/>
                  <a:pt x="2812817" y="1067683"/>
                </a:cubicBezTo>
                <a:cubicBezTo>
                  <a:pt x="2813620" y="1073444"/>
                  <a:pt x="2812013" y="1081778"/>
                  <a:pt x="2817771" y="1082514"/>
                </a:cubicBezTo>
                <a:cubicBezTo>
                  <a:pt x="2815763" y="1087784"/>
                  <a:pt x="2790587" y="1094035"/>
                  <a:pt x="2792998" y="1087539"/>
                </a:cubicBezTo>
                <a:cubicBezTo>
                  <a:pt x="2781347" y="1089009"/>
                  <a:pt x="2783758" y="1104697"/>
                  <a:pt x="2768224" y="1102369"/>
                </a:cubicBezTo>
                <a:cubicBezTo>
                  <a:pt x="2764073" y="1088397"/>
                  <a:pt x="2775188" y="1089500"/>
                  <a:pt x="2773179" y="1077611"/>
                </a:cubicBezTo>
                <a:cubicBezTo>
                  <a:pt x="2777062" y="1078714"/>
                  <a:pt x="2778937" y="1081778"/>
                  <a:pt x="2778134" y="1087539"/>
                </a:cubicBezTo>
                <a:cubicBezTo>
                  <a:pt x="2784294" y="1089867"/>
                  <a:pt x="2780946" y="1078959"/>
                  <a:pt x="2783088" y="1077611"/>
                </a:cubicBezTo>
                <a:cubicBezTo>
                  <a:pt x="2788713" y="1073812"/>
                  <a:pt x="2801568" y="1080553"/>
                  <a:pt x="2807862" y="1077611"/>
                </a:cubicBezTo>
                <a:cubicBezTo>
                  <a:pt x="2815227" y="1058736"/>
                  <a:pt x="2785767" y="1076631"/>
                  <a:pt x="2792998" y="1057756"/>
                </a:cubicBezTo>
                <a:cubicBezTo>
                  <a:pt x="2799559" y="1057756"/>
                  <a:pt x="2806255" y="1057756"/>
                  <a:pt x="2812817" y="1057756"/>
                </a:cubicBezTo>
                <a:cubicBezTo>
                  <a:pt x="2810406" y="1043661"/>
                  <a:pt x="2786972" y="1050770"/>
                  <a:pt x="2792998" y="1028218"/>
                </a:cubicBezTo>
                <a:cubicBezTo>
                  <a:pt x="2766751" y="1015472"/>
                  <a:pt x="2739969" y="1030792"/>
                  <a:pt x="2708901" y="1028218"/>
                </a:cubicBezTo>
                <a:cubicBezTo>
                  <a:pt x="2709303" y="1035940"/>
                  <a:pt x="2721489" y="1032018"/>
                  <a:pt x="2718811" y="1043048"/>
                </a:cubicBezTo>
                <a:cubicBezTo>
                  <a:pt x="2736621" y="1044151"/>
                  <a:pt x="2753628" y="1047093"/>
                  <a:pt x="2758315" y="1052853"/>
                </a:cubicBezTo>
                <a:cubicBezTo>
                  <a:pt x="2759520" y="1054202"/>
                  <a:pt x="2766349" y="1051995"/>
                  <a:pt x="2768224" y="1052853"/>
                </a:cubicBezTo>
                <a:cubicBezTo>
                  <a:pt x="2771036" y="1054079"/>
                  <a:pt x="2774518" y="1061555"/>
                  <a:pt x="2783088" y="1057756"/>
                </a:cubicBezTo>
                <a:cubicBezTo>
                  <a:pt x="2786704" y="1065845"/>
                  <a:pt x="2773179" y="1079327"/>
                  <a:pt x="2773179" y="1067683"/>
                </a:cubicBezTo>
                <a:cubicBezTo>
                  <a:pt x="2763939" y="1073199"/>
                  <a:pt x="2762600" y="1086926"/>
                  <a:pt x="2753360" y="1092441"/>
                </a:cubicBezTo>
                <a:cubicBezTo>
                  <a:pt x="2742513" y="1093422"/>
                  <a:pt x="2737558" y="1088397"/>
                  <a:pt x="2738496" y="1077611"/>
                </a:cubicBezTo>
                <a:cubicBezTo>
                  <a:pt x="2734612" y="1078714"/>
                  <a:pt x="2732738" y="1081778"/>
                  <a:pt x="2733407" y="1087539"/>
                </a:cubicBezTo>
                <a:cubicBezTo>
                  <a:pt x="2724167" y="1089745"/>
                  <a:pt x="2703813" y="1080798"/>
                  <a:pt x="2708901" y="1097466"/>
                </a:cubicBezTo>
                <a:cubicBezTo>
                  <a:pt x="2715731" y="1107149"/>
                  <a:pt x="2739165" y="1100163"/>
                  <a:pt x="2748405" y="1107394"/>
                </a:cubicBezTo>
                <a:cubicBezTo>
                  <a:pt x="2745459" y="1123205"/>
                  <a:pt x="2757645" y="1122714"/>
                  <a:pt x="2748405" y="1132152"/>
                </a:cubicBezTo>
                <a:cubicBezTo>
                  <a:pt x="2773045" y="1132642"/>
                  <a:pt x="2790052" y="1137790"/>
                  <a:pt x="2792998" y="1157032"/>
                </a:cubicBezTo>
                <a:cubicBezTo>
                  <a:pt x="2794873" y="1168798"/>
                  <a:pt x="2782553" y="1178113"/>
                  <a:pt x="2783088" y="1191472"/>
                </a:cubicBezTo>
                <a:cubicBezTo>
                  <a:pt x="2786436" y="1212921"/>
                  <a:pt x="2805987" y="1218191"/>
                  <a:pt x="2807862" y="1241110"/>
                </a:cubicBezTo>
                <a:cubicBezTo>
                  <a:pt x="2802104" y="1243561"/>
                  <a:pt x="2796613" y="1246380"/>
                  <a:pt x="2792998" y="1251038"/>
                </a:cubicBezTo>
                <a:cubicBezTo>
                  <a:pt x="2784294" y="1238169"/>
                  <a:pt x="2774116" y="1257779"/>
                  <a:pt x="2773179" y="1246013"/>
                </a:cubicBezTo>
                <a:cubicBezTo>
                  <a:pt x="2768760" y="1251773"/>
                  <a:pt x="2759520" y="1252631"/>
                  <a:pt x="2753360" y="1255940"/>
                </a:cubicBezTo>
                <a:cubicBezTo>
                  <a:pt x="2747468" y="1259249"/>
                  <a:pt x="2747334" y="1260843"/>
                  <a:pt x="2743450" y="1265745"/>
                </a:cubicBezTo>
                <a:cubicBezTo>
                  <a:pt x="2740103" y="1269790"/>
                  <a:pt x="2722828" y="1262559"/>
                  <a:pt x="2728452" y="1275795"/>
                </a:cubicBezTo>
                <a:cubicBezTo>
                  <a:pt x="2719212" y="1273589"/>
                  <a:pt x="2698858" y="1282414"/>
                  <a:pt x="2703946" y="1265745"/>
                </a:cubicBezTo>
                <a:cubicBezTo>
                  <a:pt x="2693501" y="1270158"/>
                  <a:pt x="2688814" y="1280575"/>
                  <a:pt x="2689082" y="1295651"/>
                </a:cubicBezTo>
                <a:cubicBezTo>
                  <a:pt x="2698456" y="1304353"/>
                  <a:pt x="2714659" y="1306068"/>
                  <a:pt x="2728452" y="1310358"/>
                </a:cubicBezTo>
                <a:cubicBezTo>
                  <a:pt x="2728586" y="1322002"/>
                  <a:pt x="2720016" y="1324943"/>
                  <a:pt x="2723498" y="1340141"/>
                </a:cubicBezTo>
                <a:cubicBezTo>
                  <a:pt x="2717204" y="1339896"/>
                  <a:pt x="2716936" y="1333768"/>
                  <a:pt x="2708901" y="1335116"/>
                </a:cubicBezTo>
                <a:cubicBezTo>
                  <a:pt x="2710776" y="1328130"/>
                  <a:pt x="2714793" y="1326782"/>
                  <a:pt x="2708901" y="1320286"/>
                </a:cubicBezTo>
                <a:cubicBezTo>
                  <a:pt x="2707696" y="1313300"/>
                  <a:pt x="2700465" y="1311952"/>
                  <a:pt x="2698724" y="1305456"/>
                </a:cubicBezTo>
                <a:cubicBezTo>
                  <a:pt x="2692966" y="1306191"/>
                  <a:pt x="2687743" y="1314280"/>
                  <a:pt x="2684128" y="1305456"/>
                </a:cubicBezTo>
                <a:cubicBezTo>
                  <a:pt x="2674218" y="1305456"/>
                  <a:pt x="2677700" y="1318938"/>
                  <a:pt x="2664175" y="1315383"/>
                </a:cubicBezTo>
                <a:cubicBezTo>
                  <a:pt x="2666987" y="1330336"/>
                  <a:pt x="2661363" y="1341857"/>
                  <a:pt x="2659220" y="1345044"/>
                </a:cubicBezTo>
                <a:cubicBezTo>
                  <a:pt x="2656943" y="1348598"/>
                  <a:pt x="2656408" y="1351662"/>
                  <a:pt x="2654265" y="1354971"/>
                </a:cubicBezTo>
                <a:cubicBezTo>
                  <a:pt x="2650516" y="1360732"/>
                  <a:pt x="2641945" y="1365266"/>
                  <a:pt x="2639401" y="1369924"/>
                </a:cubicBezTo>
                <a:cubicBezTo>
                  <a:pt x="2637392" y="1373601"/>
                  <a:pt x="2641678" y="1381200"/>
                  <a:pt x="2639401" y="1384754"/>
                </a:cubicBezTo>
                <a:cubicBezTo>
                  <a:pt x="2636857" y="1388676"/>
                  <a:pt x="2627617" y="1386470"/>
                  <a:pt x="2624537" y="1389779"/>
                </a:cubicBezTo>
                <a:cubicBezTo>
                  <a:pt x="2619046" y="1395417"/>
                  <a:pt x="2621189" y="1406325"/>
                  <a:pt x="2619582" y="1414292"/>
                </a:cubicBezTo>
                <a:cubicBezTo>
                  <a:pt x="2600567" y="1413434"/>
                  <a:pt x="2609003" y="1439907"/>
                  <a:pt x="2589988" y="1439172"/>
                </a:cubicBezTo>
                <a:cubicBezTo>
                  <a:pt x="2591327" y="1458659"/>
                  <a:pt x="2588113" y="1473612"/>
                  <a:pt x="2575123" y="1478882"/>
                </a:cubicBezTo>
                <a:cubicBezTo>
                  <a:pt x="2576195" y="1482682"/>
                  <a:pt x="2575257" y="1488687"/>
                  <a:pt x="2580078" y="1488810"/>
                </a:cubicBezTo>
                <a:cubicBezTo>
                  <a:pt x="2571776" y="1503885"/>
                  <a:pt x="2558250" y="1507072"/>
                  <a:pt x="2550350" y="1513568"/>
                </a:cubicBezTo>
                <a:cubicBezTo>
                  <a:pt x="2548609" y="1514916"/>
                  <a:pt x="2551957" y="1522147"/>
                  <a:pt x="2550350" y="1523495"/>
                </a:cubicBezTo>
                <a:cubicBezTo>
                  <a:pt x="2548475" y="1524966"/>
                  <a:pt x="2541913" y="1521779"/>
                  <a:pt x="2540440" y="1523495"/>
                </a:cubicBezTo>
                <a:cubicBezTo>
                  <a:pt x="2534414" y="1530114"/>
                  <a:pt x="2530932" y="1540532"/>
                  <a:pt x="2525576" y="1548253"/>
                </a:cubicBezTo>
                <a:cubicBezTo>
                  <a:pt x="2523300" y="1551440"/>
                  <a:pt x="2517675" y="1554504"/>
                  <a:pt x="2515533" y="1558058"/>
                </a:cubicBezTo>
                <a:cubicBezTo>
                  <a:pt x="2512988" y="1562225"/>
                  <a:pt x="2513792" y="1568598"/>
                  <a:pt x="2510578" y="1572888"/>
                </a:cubicBezTo>
                <a:cubicBezTo>
                  <a:pt x="2503614" y="1582448"/>
                  <a:pt x="2488616" y="1582938"/>
                  <a:pt x="2490759" y="1597646"/>
                </a:cubicBezTo>
                <a:cubicBezTo>
                  <a:pt x="2483528" y="1600342"/>
                  <a:pt x="2478305" y="1605000"/>
                  <a:pt x="2470940" y="1607573"/>
                </a:cubicBezTo>
                <a:cubicBezTo>
                  <a:pt x="2459691" y="1632699"/>
                  <a:pt x="2465584" y="1649367"/>
                  <a:pt x="2461031" y="1671919"/>
                </a:cubicBezTo>
                <a:cubicBezTo>
                  <a:pt x="2460897" y="1672777"/>
                  <a:pt x="2451791" y="1671061"/>
                  <a:pt x="2451255" y="1671919"/>
                </a:cubicBezTo>
                <a:cubicBezTo>
                  <a:pt x="2447907" y="1679150"/>
                  <a:pt x="2460763" y="1679028"/>
                  <a:pt x="2451255" y="1686749"/>
                </a:cubicBezTo>
                <a:cubicBezTo>
                  <a:pt x="2447238" y="1690058"/>
                  <a:pt x="2454335" y="1707095"/>
                  <a:pt x="2451255" y="1711629"/>
                </a:cubicBezTo>
                <a:cubicBezTo>
                  <a:pt x="2459022" y="1711139"/>
                  <a:pt x="2455005" y="1698883"/>
                  <a:pt x="2465985" y="1701702"/>
                </a:cubicBezTo>
                <a:cubicBezTo>
                  <a:pt x="2463441" y="1672777"/>
                  <a:pt x="2482858" y="1665668"/>
                  <a:pt x="2500668" y="1656966"/>
                </a:cubicBezTo>
                <a:cubicBezTo>
                  <a:pt x="2502677" y="1654270"/>
                  <a:pt x="2498258" y="1644342"/>
                  <a:pt x="2500668" y="1642136"/>
                </a:cubicBezTo>
                <a:cubicBezTo>
                  <a:pt x="2502141" y="1640911"/>
                  <a:pt x="2509774" y="1643730"/>
                  <a:pt x="2510578" y="1642136"/>
                </a:cubicBezTo>
                <a:cubicBezTo>
                  <a:pt x="2512854" y="1638459"/>
                  <a:pt x="2508569" y="1631106"/>
                  <a:pt x="2510578" y="1627429"/>
                </a:cubicBezTo>
                <a:cubicBezTo>
                  <a:pt x="2513122" y="1623139"/>
                  <a:pt x="2521425" y="1618114"/>
                  <a:pt x="2525576" y="1612599"/>
                </a:cubicBezTo>
                <a:cubicBezTo>
                  <a:pt x="2529192" y="1607328"/>
                  <a:pt x="2530665" y="1606593"/>
                  <a:pt x="2535485" y="1602671"/>
                </a:cubicBezTo>
                <a:cubicBezTo>
                  <a:pt x="2537092" y="1601323"/>
                  <a:pt x="2533879" y="1594337"/>
                  <a:pt x="2535485" y="1592743"/>
                </a:cubicBezTo>
                <a:cubicBezTo>
                  <a:pt x="2542449" y="1585144"/>
                  <a:pt x="2558786" y="1586125"/>
                  <a:pt x="2560259" y="1572888"/>
                </a:cubicBezTo>
                <a:cubicBezTo>
                  <a:pt x="2564009" y="1573991"/>
                  <a:pt x="2570035" y="1573011"/>
                  <a:pt x="2570169" y="1577791"/>
                </a:cubicBezTo>
                <a:cubicBezTo>
                  <a:pt x="2575123" y="1578894"/>
                  <a:pt x="2573516" y="1575462"/>
                  <a:pt x="2575123" y="1572888"/>
                </a:cubicBezTo>
                <a:cubicBezTo>
                  <a:pt x="2579542" y="1566270"/>
                  <a:pt x="2588247" y="1561735"/>
                  <a:pt x="2589988" y="1558058"/>
                </a:cubicBezTo>
                <a:cubicBezTo>
                  <a:pt x="2596549" y="1544331"/>
                  <a:pt x="2591193" y="1527295"/>
                  <a:pt x="2594942" y="1513568"/>
                </a:cubicBezTo>
                <a:cubicBezTo>
                  <a:pt x="2594407" y="1515651"/>
                  <a:pt x="2600165" y="1508297"/>
                  <a:pt x="2599897" y="1508543"/>
                </a:cubicBezTo>
                <a:cubicBezTo>
                  <a:pt x="2602307" y="1505724"/>
                  <a:pt x="2602977" y="1502047"/>
                  <a:pt x="2609673" y="1503640"/>
                </a:cubicBezTo>
                <a:cubicBezTo>
                  <a:pt x="2608601" y="1499718"/>
                  <a:pt x="2605655" y="1497880"/>
                  <a:pt x="2599897" y="1498615"/>
                </a:cubicBezTo>
                <a:cubicBezTo>
                  <a:pt x="2606593" y="1484520"/>
                  <a:pt x="2625742" y="1498615"/>
                  <a:pt x="2624537" y="1508543"/>
                </a:cubicBezTo>
                <a:cubicBezTo>
                  <a:pt x="2635518" y="1508052"/>
                  <a:pt x="2626679" y="1487584"/>
                  <a:pt x="2629492" y="1478882"/>
                </a:cubicBezTo>
                <a:cubicBezTo>
                  <a:pt x="2637928" y="1479495"/>
                  <a:pt x="2631500" y="1468955"/>
                  <a:pt x="2634446" y="1463930"/>
                </a:cubicBezTo>
                <a:cubicBezTo>
                  <a:pt x="2635785" y="1461724"/>
                  <a:pt x="2643284" y="1461724"/>
                  <a:pt x="2644356" y="1459027"/>
                </a:cubicBezTo>
                <a:cubicBezTo>
                  <a:pt x="2648507" y="1448119"/>
                  <a:pt x="2645159" y="1436476"/>
                  <a:pt x="2649310" y="1424219"/>
                </a:cubicBezTo>
                <a:cubicBezTo>
                  <a:pt x="2653060" y="1409021"/>
                  <a:pt x="2635785" y="1414904"/>
                  <a:pt x="2639401" y="1399707"/>
                </a:cubicBezTo>
                <a:cubicBezTo>
                  <a:pt x="2643151" y="1398236"/>
                  <a:pt x="2659488" y="1389289"/>
                  <a:pt x="2659220" y="1389779"/>
                </a:cubicBezTo>
                <a:cubicBezTo>
                  <a:pt x="2660023" y="1387941"/>
                  <a:pt x="2656810" y="1382058"/>
                  <a:pt x="2654265" y="1384754"/>
                </a:cubicBezTo>
                <a:cubicBezTo>
                  <a:pt x="2667656" y="1370169"/>
                  <a:pt x="2673682" y="1367963"/>
                  <a:pt x="2689082" y="1354971"/>
                </a:cubicBezTo>
                <a:cubicBezTo>
                  <a:pt x="2690154" y="1345656"/>
                  <a:pt x="2683458" y="1344063"/>
                  <a:pt x="2684128" y="1335116"/>
                </a:cubicBezTo>
                <a:cubicBezTo>
                  <a:pt x="2705687" y="1336096"/>
                  <a:pt x="2693100" y="1343818"/>
                  <a:pt x="2694037" y="1359996"/>
                </a:cubicBezTo>
                <a:cubicBezTo>
                  <a:pt x="2676361" y="1367105"/>
                  <a:pt x="2680780" y="1396275"/>
                  <a:pt x="2659220" y="1399707"/>
                </a:cubicBezTo>
                <a:cubicBezTo>
                  <a:pt x="2659756" y="1405712"/>
                  <a:pt x="2660693" y="1411228"/>
                  <a:pt x="2669129" y="1409389"/>
                </a:cubicBezTo>
                <a:cubicBezTo>
                  <a:pt x="2667255" y="1427774"/>
                  <a:pt x="2668460" y="1443216"/>
                  <a:pt x="2684128" y="1444074"/>
                </a:cubicBezTo>
                <a:cubicBezTo>
                  <a:pt x="2694171" y="1434392"/>
                  <a:pt x="2700331" y="1420665"/>
                  <a:pt x="2708901" y="1409389"/>
                </a:cubicBezTo>
                <a:cubicBezTo>
                  <a:pt x="2722025" y="1422871"/>
                  <a:pt x="2707562" y="1450815"/>
                  <a:pt x="2703946" y="1463930"/>
                </a:cubicBezTo>
                <a:cubicBezTo>
                  <a:pt x="2715865" y="1466749"/>
                  <a:pt x="2716266" y="1449345"/>
                  <a:pt x="2718811" y="1444074"/>
                </a:cubicBezTo>
                <a:cubicBezTo>
                  <a:pt x="2723096" y="1435250"/>
                  <a:pt x="2728318" y="1428754"/>
                  <a:pt x="2728452" y="1419317"/>
                </a:cubicBezTo>
                <a:cubicBezTo>
                  <a:pt x="2733407" y="1419317"/>
                  <a:pt x="2738496" y="1419317"/>
                  <a:pt x="2743450" y="1419317"/>
                </a:cubicBezTo>
                <a:cubicBezTo>
                  <a:pt x="2743049" y="1389166"/>
                  <a:pt x="2759386" y="1375929"/>
                  <a:pt x="2758315" y="1345044"/>
                </a:cubicBezTo>
                <a:cubicBezTo>
                  <a:pt x="2764876" y="1345044"/>
                  <a:pt x="2771572" y="1345044"/>
                  <a:pt x="2778134" y="1345044"/>
                </a:cubicBezTo>
                <a:cubicBezTo>
                  <a:pt x="2778134" y="1336832"/>
                  <a:pt x="2778134" y="1328498"/>
                  <a:pt x="2778134" y="1320286"/>
                </a:cubicBezTo>
                <a:cubicBezTo>
                  <a:pt x="2784160" y="1319796"/>
                  <a:pt x="2789784" y="1318815"/>
                  <a:pt x="2788043" y="1310358"/>
                </a:cubicBezTo>
                <a:cubicBezTo>
                  <a:pt x="2798086" y="1301779"/>
                  <a:pt x="2797819" y="1314035"/>
                  <a:pt x="2807862" y="1305456"/>
                </a:cubicBezTo>
                <a:cubicBezTo>
                  <a:pt x="2809469" y="1287194"/>
                  <a:pt x="2803711" y="1261578"/>
                  <a:pt x="2812817" y="1251038"/>
                </a:cubicBezTo>
                <a:cubicBezTo>
                  <a:pt x="2827413" y="1256430"/>
                  <a:pt x="2831163" y="1282536"/>
                  <a:pt x="2827547" y="1290503"/>
                </a:cubicBezTo>
                <a:cubicBezTo>
                  <a:pt x="2826744" y="1292341"/>
                  <a:pt x="2818575" y="1293199"/>
                  <a:pt x="2817771" y="1295651"/>
                </a:cubicBezTo>
                <a:cubicBezTo>
                  <a:pt x="2815897" y="1301289"/>
                  <a:pt x="2820316" y="1309991"/>
                  <a:pt x="2817771" y="1315383"/>
                </a:cubicBezTo>
                <a:cubicBezTo>
                  <a:pt x="2816031" y="1319060"/>
                  <a:pt x="2804782" y="1321266"/>
                  <a:pt x="2802907" y="1325188"/>
                </a:cubicBezTo>
                <a:cubicBezTo>
                  <a:pt x="2800363" y="1330704"/>
                  <a:pt x="2800497" y="1347862"/>
                  <a:pt x="2797953" y="1354971"/>
                </a:cubicBezTo>
                <a:cubicBezTo>
                  <a:pt x="2797685" y="1355584"/>
                  <a:pt x="2793533" y="1354603"/>
                  <a:pt x="2792998" y="1354971"/>
                </a:cubicBezTo>
                <a:cubicBezTo>
                  <a:pt x="2791391" y="1356442"/>
                  <a:pt x="2794471" y="1363305"/>
                  <a:pt x="2792998" y="1364899"/>
                </a:cubicBezTo>
                <a:cubicBezTo>
                  <a:pt x="2789918" y="1368208"/>
                  <a:pt x="2779205" y="1364654"/>
                  <a:pt x="2778134" y="1369924"/>
                </a:cubicBezTo>
                <a:cubicBezTo>
                  <a:pt x="2776125" y="1388553"/>
                  <a:pt x="2767956" y="1396275"/>
                  <a:pt x="2763269" y="1404609"/>
                </a:cubicBezTo>
                <a:cubicBezTo>
                  <a:pt x="2757913" y="1414046"/>
                  <a:pt x="2760189" y="1429735"/>
                  <a:pt x="2748405" y="1424219"/>
                </a:cubicBezTo>
                <a:cubicBezTo>
                  <a:pt x="2754967" y="1441746"/>
                  <a:pt x="2750012" y="1435372"/>
                  <a:pt x="2743450" y="1444074"/>
                </a:cubicBezTo>
                <a:cubicBezTo>
                  <a:pt x="2741040" y="1447139"/>
                  <a:pt x="2741308" y="1456331"/>
                  <a:pt x="2738496" y="1459027"/>
                </a:cubicBezTo>
                <a:cubicBezTo>
                  <a:pt x="2734478" y="1462581"/>
                  <a:pt x="2727113" y="1459885"/>
                  <a:pt x="2723498" y="1463930"/>
                </a:cubicBezTo>
                <a:cubicBezTo>
                  <a:pt x="2718945" y="1469322"/>
                  <a:pt x="2717739" y="1477779"/>
                  <a:pt x="2713856" y="1483785"/>
                </a:cubicBezTo>
                <a:cubicBezTo>
                  <a:pt x="2700599" y="1483785"/>
                  <a:pt x="2703009" y="1499473"/>
                  <a:pt x="2689082" y="1498615"/>
                </a:cubicBezTo>
                <a:cubicBezTo>
                  <a:pt x="2687341" y="1518470"/>
                  <a:pt x="2675557" y="1528153"/>
                  <a:pt x="2669129" y="1543350"/>
                </a:cubicBezTo>
                <a:cubicBezTo>
                  <a:pt x="2657479" y="1539183"/>
                  <a:pt x="2673281" y="1521534"/>
                  <a:pt x="2674084" y="1513568"/>
                </a:cubicBezTo>
                <a:cubicBezTo>
                  <a:pt x="2680914" y="1512097"/>
                  <a:pt x="2678235" y="1501066"/>
                  <a:pt x="2679039" y="1493712"/>
                </a:cubicBezTo>
                <a:cubicBezTo>
                  <a:pt x="2672477" y="1495183"/>
                  <a:pt x="2674888" y="1506214"/>
                  <a:pt x="2674084" y="1513568"/>
                </a:cubicBezTo>
                <a:cubicBezTo>
                  <a:pt x="2668728" y="1514426"/>
                  <a:pt x="2659622" y="1512710"/>
                  <a:pt x="2659220" y="1518470"/>
                </a:cubicBezTo>
                <a:cubicBezTo>
                  <a:pt x="2658952" y="1524231"/>
                  <a:pt x="2656140" y="1520676"/>
                  <a:pt x="2654265" y="1523495"/>
                </a:cubicBezTo>
                <a:cubicBezTo>
                  <a:pt x="2645695" y="1536855"/>
                  <a:pt x="2654265" y="1542983"/>
                  <a:pt x="2654265" y="1558058"/>
                </a:cubicBezTo>
                <a:cubicBezTo>
                  <a:pt x="2639133" y="1553278"/>
                  <a:pt x="2644757" y="1572030"/>
                  <a:pt x="2639401" y="1577791"/>
                </a:cubicBezTo>
                <a:cubicBezTo>
                  <a:pt x="2637794" y="1579507"/>
                  <a:pt x="2631232" y="1576320"/>
                  <a:pt x="2629492" y="1577791"/>
                </a:cubicBezTo>
                <a:cubicBezTo>
                  <a:pt x="2625876" y="1581100"/>
                  <a:pt x="2623198" y="1584777"/>
                  <a:pt x="2619582" y="1587718"/>
                </a:cubicBezTo>
                <a:cubicBezTo>
                  <a:pt x="2617841" y="1589189"/>
                  <a:pt x="2621055" y="1596053"/>
                  <a:pt x="2619582" y="1597646"/>
                </a:cubicBezTo>
                <a:cubicBezTo>
                  <a:pt x="2617038" y="1600465"/>
                  <a:pt x="2606860" y="1599852"/>
                  <a:pt x="2604718" y="1602671"/>
                </a:cubicBezTo>
                <a:cubicBezTo>
                  <a:pt x="2600567" y="1608064"/>
                  <a:pt x="2603513" y="1616766"/>
                  <a:pt x="2599897" y="1622526"/>
                </a:cubicBezTo>
                <a:cubicBezTo>
                  <a:pt x="2594005" y="1631841"/>
                  <a:pt x="2581953" y="1630615"/>
                  <a:pt x="2580078" y="1642136"/>
                </a:cubicBezTo>
                <a:cubicBezTo>
                  <a:pt x="2580078" y="1648755"/>
                  <a:pt x="2580078" y="1655373"/>
                  <a:pt x="2580078" y="1661991"/>
                </a:cubicBezTo>
                <a:cubicBezTo>
                  <a:pt x="2595746" y="1661134"/>
                  <a:pt x="2586238" y="1635395"/>
                  <a:pt x="2604718" y="1637356"/>
                </a:cubicBezTo>
                <a:cubicBezTo>
                  <a:pt x="2603647" y="1623139"/>
                  <a:pt x="2604048" y="1610392"/>
                  <a:pt x="2619582" y="1612599"/>
                </a:cubicBezTo>
                <a:cubicBezTo>
                  <a:pt x="2621725" y="1621913"/>
                  <a:pt x="2612886" y="1642504"/>
                  <a:pt x="2629492" y="1637356"/>
                </a:cubicBezTo>
                <a:cubicBezTo>
                  <a:pt x="2628152" y="1647284"/>
                  <a:pt x="2621457" y="1648387"/>
                  <a:pt x="2614627" y="1656966"/>
                </a:cubicBezTo>
                <a:cubicBezTo>
                  <a:pt x="2605655" y="1668242"/>
                  <a:pt x="2601772" y="1684420"/>
                  <a:pt x="2585033" y="1681969"/>
                </a:cubicBezTo>
                <a:cubicBezTo>
                  <a:pt x="2589184" y="1696064"/>
                  <a:pt x="2578069" y="1694716"/>
                  <a:pt x="2580078" y="1706604"/>
                </a:cubicBezTo>
                <a:cubicBezTo>
                  <a:pt x="2570303" y="1706727"/>
                  <a:pt x="2573784" y="1720209"/>
                  <a:pt x="2560259" y="1716532"/>
                </a:cubicBezTo>
                <a:cubicBezTo>
                  <a:pt x="2559590" y="1722660"/>
                  <a:pt x="2558652" y="1728298"/>
                  <a:pt x="2550350" y="1726460"/>
                </a:cubicBezTo>
                <a:cubicBezTo>
                  <a:pt x="2554367" y="1740432"/>
                  <a:pt x="2543252" y="1739329"/>
                  <a:pt x="2545395" y="1751340"/>
                </a:cubicBezTo>
                <a:cubicBezTo>
                  <a:pt x="2542315" y="1751585"/>
                  <a:pt x="2539503" y="1752075"/>
                  <a:pt x="2540440" y="1756242"/>
                </a:cubicBezTo>
                <a:cubicBezTo>
                  <a:pt x="2521693" y="1749134"/>
                  <a:pt x="2530799" y="1769847"/>
                  <a:pt x="2515533" y="1766170"/>
                </a:cubicBezTo>
                <a:cubicBezTo>
                  <a:pt x="2507096" y="1765312"/>
                  <a:pt x="2513658" y="1775975"/>
                  <a:pt x="2510578" y="1780878"/>
                </a:cubicBezTo>
                <a:cubicBezTo>
                  <a:pt x="2506427" y="1787619"/>
                  <a:pt x="2494241" y="1792889"/>
                  <a:pt x="2490759" y="1795708"/>
                </a:cubicBezTo>
                <a:cubicBezTo>
                  <a:pt x="2489152" y="1797056"/>
                  <a:pt x="2492232" y="1804042"/>
                  <a:pt x="2490759" y="1805635"/>
                </a:cubicBezTo>
                <a:cubicBezTo>
                  <a:pt x="2489018" y="1807719"/>
                  <a:pt x="2482992" y="1808944"/>
                  <a:pt x="2480849" y="1810660"/>
                </a:cubicBezTo>
                <a:cubicBezTo>
                  <a:pt x="2475895" y="1814460"/>
                  <a:pt x="2473752" y="1819607"/>
                  <a:pt x="2470940" y="1825490"/>
                </a:cubicBezTo>
                <a:cubicBezTo>
                  <a:pt x="2448711" y="1823039"/>
                  <a:pt x="2448978" y="1843017"/>
                  <a:pt x="2431436" y="1845346"/>
                </a:cubicBezTo>
                <a:cubicBezTo>
                  <a:pt x="2431436" y="1850248"/>
                  <a:pt x="2431436" y="1855273"/>
                  <a:pt x="2431436" y="1860176"/>
                </a:cubicBezTo>
                <a:cubicBezTo>
                  <a:pt x="2415099" y="1851719"/>
                  <a:pt x="2409876" y="1863240"/>
                  <a:pt x="2401708" y="1875128"/>
                </a:cubicBezTo>
                <a:cubicBezTo>
                  <a:pt x="2397289" y="1877335"/>
                  <a:pt x="2392869" y="1879418"/>
                  <a:pt x="2391798" y="1885056"/>
                </a:cubicBezTo>
                <a:cubicBezTo>
                  <a:pt x="2385906" y="1892410"/>
                  <a:pt x="2371176" y="1890939"/>
                  <a:pt x="2371979" y="1904911"/>
                </a:cubicBezTo>
                <a:cubicBezTo>
                  <a:pt x="2376264" y="1919496"/>
                  <a:pt x="2379344" y="1893268"/>
                  <a:pt x="2391798" y="1899764"/>
                </a:cubicBezTo>
                <a:cubicBezTo>
                  <a:pt x="2391798" y="1894739"/>
                  <a:pt x="2391798" y="1889959"/>
                  <a:pt x="2391798" y="1885056"/>
                </a:cubicBezTo>
                <a:cubicBezTo>
                  <a:pt x="2400235" y="1886772"/>
                  <a:pt x="2401038" y="1881134"/>
                  <a:pt x="2401708" y="1875128"/>
                </a:cubicBezTo>
                <a:cubicBezTo>
                  <a:pt x="2419116" y="1877702"/>
                  <a:pt x="2427285" y="1870961"/>
                  <a:pt x="2431436" y="1860176"/>
                </a:cubicBezTo>
                <a:cubicBezTo>
                  <a:pt x="2434784" y="1860176"/>
                  <a:pt x="2437998" y="1860176"/>
                  <a:pt x="2441346" y="1860176"/>
                </a:cubicBezTo>
                <a:cubicBezTo>
                  <a:pt x="2435721" y="1866059"/>
                  <a:pt x="2435721" y="1877825"/>
                  <a:pt x="2436391" y="1889959"/>
                </a:cubicBezTo>
                <a:cubicBezTo>
                  <a:pt x="2427151" y="1885301"/>
                  <a:pt x="2419786" y="1904789"/>
                  <a:pt x="2416572" y="1889959"/>
                </a:cubicBezTo>
                <a:cubicBezTo>
                  <a:pt x="2406662" y="1890081"/>
                  <a:pt x="2410278" y="1903318"/>
                  <a:pt x="2396753" y="1899764"/>
                </a:cubicBezTo>
                <a:cubicBezTo>
                  <a:pt x="2407868" y="1919619"/>
                  <a:pt x="2384969" y="1926605"/>
                  <a:pt x="2367024" y="1944377"/>
                </a:cubicBezTo>
                <a:cubicBezTo>
                  <a:pt x="2359659" y="1951608"/>
                  <a:pt x="2357785" y="1963006"/>
                  <a:pt x="2347072" y="1959207"/>
                </a:cubicBezTo>
                <a:cubicBezTo>
                  <a:pt x="2340376" y="1960800"/>
                  <a:pt x="2341313" y="1969870"/>
                  <a:pt x="2337430" y="1974159"/>
                </a:cubicBezTo>
                <a:cubicBezTo>
                  <a:pt x="2335823" y="1975875"/>
                  <a:pt x="2329127" y="1972566"/>
                  <a:pt x="2327521" y="1974159"/>
                </a:cubicBezTo>
                <a:cubicBezTo>
                  <a:pt x="2325914" y="1975630"/>
                  <a:pt x="2329127" y="1982861"/>
                  <a:pt x="2327521" y="1984087"/>
                </a:cubicBezTo>
                <a:cubicBezTo>
                  <a:pt x="2321494" y="1988499"/>
                  <a:pt x="2308237" y="1987274"/>
                  <a:pt x="2302613" y="1993769"/>
                </a:cubicBezTo>
                <a:cubicBezTo>
                  <a:pt x="2295783" y="1995118"/>
                  <a:pt x="2296989" y="2004555"/>
                  <a:pt x="2292703" y="2008600"/>
                </a:cubicBezTo>
                <a:cubicBezTo>
                  <a:pt x="2288954" y="2012399"/>
                  <a:pt x="2282526" y="2010438"/>
                  <a:pt x="2277839" y="2013870"/>
                </a:cubicBezTo>
                <a:cubicBezTo>
                  <a:pt x="2276232" y="2014973"/>
                  <a:pt x="2279312" y="2022082"/>
                  <a:pt x="2277839" y="2023552"/>
                </a:cubicBezTo>
                <a:cubicBezTo>
                  <a:pt x="2276232" y="2025146"/>
                  <a:pt x="2269671" y="2021959"/>
                  <a:pt x="2267930" y="2023552"/>
                </a:cubicBezTo>
                <a:cubicBezTo>
                  <a:pt x="2262841" y="2028577"/>
                  <a:pt x="2256815" y="2036421"/>
                  <a:pt x="2258020" y="2043407"/>
                </a:cubicBezTo>
                <a:cubicBezTo>
                  <a:pt x="2228694" y="2043898"/>
                  <a:pt x="2222935" y="2067675"/>
                  <a:pt x="2198697" y="2073190"/>
                </a:cubicBezTo>
                <a:cubicBezTo>
                  <a:pt x="2189190" y="2072577"/>
                  <a:pt x="2192805" y="2082995"/>
                  <a:pt x="2188788" y="2088020"/>
                </a:cubicBezTo>
                <a:cubicBezTo>
                  <a:pt x="2186110" y="2091330"/>
                  <a:pt x="2174459" y="2087408"/>
                  <a:pt x="2178878" y="2097948"/>
                </a:cubicBezTo>
                <a:cubicBezTo>
                  <a:pt x="2156515" y="2092065"/>
                  <a:pt x="2159997" y="2107385"/>
                  <a:pt x="2153971" y="2112778"/>
                </a:cubicBezTo>
                <a:cubicBezTo>
                  <a:pt x="2152364" y="2114371"/>
                  <a:pt x="2146338" y="2111920"/>
                  <a:pt x="2144061" y="2112778"/>
                </a:cubicBezTo>
                <a:cubicBezTo>
                  <a:pt x="2138437" y="2115474"/>
                  <a:pt x="2136295" y="2130182"/>
                  <a:pt x="2124242" y="2122706"/>
                </a:cubicBezTo>
                <a:cubicBezTo>
                  <a:pt x="2116074" y="2132633"/>
                  <a:pt x="2124644" y="2128834"/>
                  <a:pt x="2124242" y="2142438"/>
                </a:cubicBezTo>
                <a:cubicBezTo>
                  <a:pt x="2114869" y="2144522"/>
                  <a:pt x="2115270" y="2156656"/>
                  <a:pt x="2099469" y="2152366"/>
                </a:cubicBezTo>
                <a:cubicBezTo>
                  <a:pt x="2106566" y="2174305"/>
                  <a:pt x="2082864" y="2165358"/>
                  <a:pt x="2084739" y="2182026"/>
                </a:cubicBezTo>
                <a:cubicBezTo>
                  <a:pt x="2074829" y="2174060"/>
                  <a:pt x="2069339" y="2190115"/>
                  <a:pt x="2064920" y="2191954"/>
                </a:cubicBezTo>
                <a:cubicBezTo>
                  <a:pt x="2056885" y="2195631"/>
                  <a:pt x="2050993" y="2193057"/>
                  <a:pt x="2045101" y="2196979"/>
                </a:cubicBezTo>
                <a:cubicBezTo>
                  <a:pt x="2039342" y="2200778"/>
                  <a:pt x="2035727" y="2201514"/>
                  <a:pt x="2030236" y="2196979"/>
                </a:cubicBezTo>
                <a:cubicBezTo>
                  <a:pt x="2023675" y="2195753"/>
                  <a:pt x="2027826" y="2203965"/>
                  <a:pt x="2025282" y="2206906"/>
                </a:cubicBezTo>
                <a:cubicBezTo>
                  <a:pt x="2022336" y="2210216"/>
                  <a:pt x="2011087" y="2206294"/>
                  <a:pt x="2015372" y="2216834"/>
                </a:cubicBezTo>
                <a:cubicBezTo>
                  <a:pt x="2001847" y="2216344"/>
                  <a:pt x="2005597" y="2225046"/>
                  <a:pt x="1995687" y="2216834"/>
                </a:cubicBezTo>
                <a:cubicBezTo>
                  <a:pt x="1986983" y="2218060"/>
                  <a:pt x="1984439" y="2225413"/>
                  <a:pt x="1985778" y="2236689"/>
                </a:cubicBezTo>
                <a:cubicBezTo>
                  <a:pt x="1973056" y="2235464"/>
                  <a:pt x="1967164" y="2239998"/>
                  <a:pt x="1961004" y="2246617"/>
                </a:cubicBezTo>
                <a:cubicBezTo>
                  <a:pt x="1960201" y="2247352"/>
                  <a:pt x="1956853" y="2245882"/>
                  <a:pt x="1956049" y="2246617"/>
                </a:cubicBezTo>
                <a:cubicBezTo>
                  <a:pt x="1954442" y="2247843"/>
                  <a:pt x="1957656" y="2255319"/>
                  <a:pt x="1956049" y="2256544"/>
                </a:cubicBezTo>
                <a:cubicBezTo>
                  <a:pt x="1952702" y="2258873"/>
                  <a:pt x="1944667" y="2254583"/>
                  <a:pt x="1941051" y="2256544"/>
                </a:cubicBezTo>
                <a:cubicBezTo>
                  <a:pt x="1948015" y="2283141"/>
                  <a:pt x="1922304" y="2277135"/>
                  <a:pt x="1926187" y="2300912"/>
                </a:cubicBezTo>
                <a:cubicBezTo>
                  <a:pt x="1913064" y="2309247"/>
                  <a:pt x="1899806" y="2314027"/>
                  <a:pt x="1891504" y="2320767"/>
                </a:cubicBezTo>
                <a:cubicBezTo>
                  <a:pt x="1890031" y="2321993"/>
                  <a:pt x="1892977" y="2329837"/>
                  <a:pt x="1891504" y="2330695"/>
                </a:cubicBezTo>
                <a:cubicBezTo>
                  <a:pt x="1888424" y="2332534"/>
                  <a:pt x="1884005" y="2325915"/>
                  <a:pt x="1881594" y="2325793"/>
                </a:cubicBezTo>
                <a:cubicBezTo>
                  <a:pt x="1877845" y="2325547"/>
                  <a:pt x="1874497" y="2329102"/>
                  <a:pt x="1871819" y="2330695"/>
                </a:cubicBezTo>
                <a:cubicBezTo>
                  <a:pt x="1866462" y="2334127"/>
                  <a:pt x="1861106" y="2336088"/>
                  <a:pt x="1861909" y="2345648"/>
                </a:cubicBezTo>
                <a:cubicBezTo>
                  <a:pt x="1844501" y="2329469"/>
                  <a:pt x="1844501" y="2360968"/>
                  <a:pt x="1822271" y="2355330"/>
                </a:cubicBezTo>
                <a:cubicBezTo>
                  <a:pt x="1825485" y="2376779"/>
                  <a:pt x="1810755" y="2380333"/>
                  <a:pt x="1797498" y="2385236"/>
                </a:cubicBezTo>
                <a:cubicBezTo>
                  <a:pt x="1795489" y="2397124"/>
                  <a:pt x="1819995" y="2382294"/>
                  <a:pt x="1812362" y="2399943"/>
                </a:cubicBezTo>
                <a:cubicBezTo>
                  <a:pt x="1797498" y="2396144"/>
                  <a:pt x="1793079" y="2404601"/>
                  <a:pt x="1787588" y="2404968"/>
                </a:cubicBezTo>
                <a:cubicBezTo>
                  <a:pt x="1782098" y="2405213"/>
                  <a:pt x="1785044" y="2408645"/>
                  <a:pt x="1782500" y="2409871"/>
                </a:cubicBezTo>
                <a:cubicBezTo>
                  <a:pt x="1770180" y="2415876"/>
                  <a:pt x="1753307" y="2412445"/>
                  <a:pt x="1752771" y="2424823"/>
                </a:cubicBezTo>
                <a:cubicBezTo>
                  <a:pt x="1748888" y="2423598"/>
                  <a:pt x="1743130" y="2424578"/>
                  <a:pt x="1743130" y="2419798"/>
                </a:cubicBezTo>
                <a:cubicBezTo>
                  <a:pt x="1736300" y="2422495"/>
                  <a:pt x="1731613" y="2427152"/>
                  <a:pt x="1728801" y="2433648"/>
                </a:cubicBezTo>
                <a:cubicBezTo>
                  <a:pt x="1736568" y="2437080"/>
                  <a:pt x="1723043" y="2449826"/>
                  <a:pt x="1725587" y="2434751"/>
                </a:cubicBezTo>
                <a:cubicBezTo>
                  <a:pt x="1721570" y="2434751"/>
                  <a:pt x="1717419" y="2434751"/>
                  <a:pt x="1713267" y="2434751"/>
                </a:cubicBezTo>
                <a:cubicBezTo>
                  <a:pt x="1713267" y="2441247"/>
                  <a:pt x="1713267" y="2447988"/>
                  <a:pt x="1713267" y="2454484"/>
                </a:cubicBezTo>
                <a:cubicBezTo>
                  <a:pt x="1704429" y="2455219"/>
                  <a:pt x="1701617" y="2449581"/>
                  <a:pt x="1703358" y="2439654"/>
                </a:cubicBezTo>
                <a:cubicBezTo>
                  <a:pt x="1681262" y="2440634"/>
                  <a:pt x="1662649" y="2445046"/>
                  <a:pt x="1653944" y="2459509"/>
                </a:cubicBezTo>
                <a:cubicBezTo>
                  <a:pt x="1625957" y="2458038"/>
                  <a:pt x="1608280" y="2466863"/>
                  <a:pt x="1599442" y="2484267"/>
                </a:cubicBezTo>
                <a:cubicBezTo>
                  <a:pt x="1586051" y="2474584"/>
                  <a:pt x="1562081" y="2487208"/>
                  <a:pt x="1564625" y="2508902"/>
                </a:cubicBezTo>
                <a:cubicBezTo>
                  <a:pt x="1557528" y="2511598"/>
                  <a:pt x="1539048" y="2503141"/>
                  <a:pt x="1539852" y="2513927"/>
                </a:cubicBezTo>
                <a:cubicBezTo>
                  <a:pt x="1533022" y="2513437"/>
                  <a:pt x="1534629" y="2501180"/>
                  <a:pt x="1544806" y="2503999"/>
                </a:cubicBezTo>
                <a:cubicBezTo>
                  <a:pt x="1548690" y="2497748"/>
                  <a:pt x="1550163" y="2489659"/>
                  <a:pt x="1554716" y="2484267"/>
                </a:cubicBezTo>
                <a:cubicBezTo>
                  <a:pt x="1560206" y="2477893"/>
                  <a:pt x="1576142" y="2476913"/>
                  <a:pt x="1574535" y="2464411"/>
                </a:cubicBezTo>
                <a:cubicBezTo>
                  <a:pt x="1570116" y="2459019"/>
                  <a:pt x="1563554" y="2460980"/>
                  <a:pt x="1554716" y="2464411"/>
                </a:cubicBezTo>
                <a:cubicBezTo>
                  <a:pt x="1540253" y="2465760"/>
                  <a:pt x="1539450" y="2453258"/>
                  <a:pt x="1524987" y="2454484"/>
                </a:cubicBezTo>
                <a:cubicBezTo>
                  <a:pt x="1515480" y="2456567"/>
                  <a:pt x="1503829" y="2456322"/>
                  <a:pt x="1505302" y="2469436"/>
                </a:cubicBezTo>
                <a:cubicBezTo>
                  <a:pt x="1495929" y="2460122"/>
                  <a:pt x="1492849" y="2468824"/>
                  <a:pt x="1480529" y="2469436"/>
                </a:cubicBezTo>
                <a:cubicBezTo>
                  <a:pt x="1473431" y="2470539"/>
                  <a:pt x="1475038" y="2480467"/>
                  <a:pt x="1470619" y="2484267"/>
                </a:cubicBezTo>
                <a:cubicBezTo>
                  <a:pt x="1468878" y="2485860"/>
                  <a:pt x="1462986" y="2483286"/>
                  <a:pt x="1460710" y="2484267"/>
                </a:cubicBezTo>
                <a:cubicBezTo>
                  <a:pt x="1459103" y="2485002"/>
                  <a:pt x="1457630" y="2492969"/>
                  <a:pt x="1455755" y="2494194"/>
                </a:cubicBezTo>
                <a:cubicBezTo>
                  <a:pt x="1453478" y="2495787"/>
                  <a:pt x="1448390" y="2493091"/>
                  <a:pt x="1445846" y="2494194"/>
                </a:cubicBezTo>
                <a:cubicBezTo>
                  <a:pt x="1444105" y="2495052"/>
                  <a:pt x="1442899" y="2502774"/>
                  <a:pt x="1440891" y="2503999"/>
                </a:cubicBezTo>
                <a:cubicBezTo>
                  <a:pt x="1434329" y="2507676"/>
                  <a:pt x="1427767" y="2505838"/>
                  <a:pt x="1421072" y="2508902"/>
                </a:cubicBezTo>
                <a:cubicBezTo>
                  <a:pt x="1420402" y="2509147"/>
                  <a:pt x="1421474" y="2513314"/>
                  <a:pt x="1421072" y="2513927"/>
                </a:cubicBezTo>
                <a:cubicBezTo>
                  <a:pt x="1419867" y="2515152"/>
                  <a:pt x="1412769" y="2513191"/>
                  <a:pt x="1411028" y="2513927"/>
                </a:cubicBezTo>
                <a:cubicBezTo>
                  <a:pt x="1410493" y="2514049"/>
                  <a:pt x="1411564" y="2518339"/>
                  <a:pt x="1411028" y="2518829"/>
                </a:cubicBezTo>
                <a:cubicBezTo>
                  <a:pt x="1409422" y="2520913"/>
                  <a:pt x="1403663" y="2515030"/>
                  <a:pt x="1406074" y="2513927"/>
                </a:cubicBezTo>
                <a:cubicBezTo>
                  <a:pt x="1400316" y="2516623"/>
                  <a:pt x="1395763" y="2519687"/>
                  <a:pt x="1396164" y="2528757"/>
                </a:cubicBezTo>
                <a:cubicBezTo>
                  <a:pt x="1386389" y="2518829"/>
                  <a:pt x="1362017" y="2529370"/>
                  <a:pt x="1356660" y="2533659"/>
                </a:cubicBezTo>
                <a:cubicBezTo>
                  <a:pt x="1355455" y="2534762"/>
                  <a:pt x="1358133" y="2542974"/>
                  <a:pt x="1356660" y="2543587"/>
                </a:cubicBezTo>
                <a:cubicBezTo>
                  <a:pt x="1341930" y="2550328"/>
                  <a:pt x="1323450" y="2543219"/>
                  <a:pt x="1317022" y="2558540"/>
                </a:cubicBezTo>
                <a:cubicBezTo>
                  <a:pt x="1306711" y="2557192"/>
                  <a:pt x="1315683" y="2536724"/>
                  <a:pt x="1307113" y="2533659"/>
                </a:cubicBezTo>
                <a:cubicBezTo>
                  <a:pt x="1299882" y="2534762"/>
                  <a:pt x="1301756" y="2544935"/>
                  <a:pt x="1297203" y="2548612"/>
                </a:cubicBezTo>
                <a:cubicBezTo>
                  <a:pt x="1292918" y="2552044"/>
                  <a:pt x="1286357" y="2550083"/>
                  <a:pt x="1282473" y="2553515"/>
                </a:cubicBezTo>
                <a:cubicBezTo>
                  <a:pt x="1277251" y="2558417"/>
                  <a:pt x="1266270" y="2577169"/>
                  <a:pt x="1262520" y="2573370"/>
                </a:cubicBezTo>
                <a:cubicBezTo>
                  <a:pt x="1255825" y="2566751"/>
                  <a:pt x="1263324" y="2572757"/>
                  <a:pt x="1257699" y="2578395"/>
                </a:cubicBezTo>
                <a:cubicBezTo>
                  <a:pt x="1255289" y="2580846"/>
                  <a:pt x="1246853" y="2577414"/>
                  <a:pt x="1247790" y="2583297"/>
                </a:cubicBezTo>
                <a:cubicBezTo>
                  <a:pt x="1239487" y="2583297"/>
                  <a:pt x="1231185" y="2583297"/>
                  <a:pt x="1223016" y="2583297"/>
                </a:cubicBezTo>
                <a:cubicBezTo>
                  <a:pt x="1213509" y="2582072"/>
                  <a:pt x="1217258" y="2594083"/>
                  <a:pt x="1213107" y="2598250"/>
                </a:cubicBezTo>
                <a:cubicBezTo>
                  <a:pt x="1210563" y="2600701"/>
                  <a:pt x="1202126" y="2597270"/>
                  <a:pt x="1203063" y="2603153"/>
                </a:cubicBezTo>
                <a:cubicBezTo>
                  <a:pt x="1172933" y="2600579"/>
                  <a:pt x="1128207" y="2617002"/>
                  <a:pt x="1094193" y="2612835"/>
                </a:cubicBezTo>
                <a:cubicBezTo>
                  <a:pt x="1084685" y="2611732"/>
                  <a:pt x="1078124" y="2599231"/>
                  <a:pt x="1069420" y="2608178"/>
                </a:cubicBezTo>
                <a:cubicBezTo>
                  <a:pt x="1062054" y="2607197"/>
                  <a:pt x="1064867" y="2596167"/>
                  <a:pt x="1064465" y="2588323"/>
                </a:cubicBezTo>
                <a:cubicBezTo>
                  <a:pt x="1072366" y="2587465"/>
                  <a:pt x="1090042" y="2571654"/>
                  <a:pt x="1094193" y="2583297"/>
                </a:cubicBezTo>
                <a:cubicBezTo>
                  <a:pt x="1099282" y="2578517"/>
                  <a:pt x="1104237" y="2573492"/>
                  <a:pt x="1109057" y="2568467"/>
                </a:cubicBezTo>
                <a:cubicBezTo>
                  <a:pt x="1124591" y="2566016"/>
                  <a:pt x="1128475" y="2575453"/>
                  <a:pt x="1138786" y="2578395"/>
                </a:cubicBezTo>
                <a:cubicBezTo>
                  <a:pt x="1134501" y="2560746"/>
                  <a:pt x="1138250" y="2566139"/>
                  <a:pt x="1133831" y="2548612"/>
                </a:cubicBezTo>
                <a:cubicBezTo>
                  <a:pt x="1109727" y="2566751"/>
                  <a:pt x="1085891" y="2554985"/>
                  <a:pt x="1064465" y="2573370"/>
                </a:cubicBezTo>
                <a:cubicBezTo>
                  <a:pt x="1033665" y="2566997"/>
                  <a:pt x="1005410" y="2569080"/>
                  <a:pt x="985189" y="2573370"/>
                </a:cubicBezTo>
                <a:cubicBezTo>
                  <a:pt x="983180" y="2567119"/>
                  <a:pt x="978761" y="2563320"/>
                  <a:pt x="970325" y="2563442"/>
                </a:cubicBezTo>
                <a:cubicBezTo>
                  <a:pt x="955728" y="2565281"/>
                  <a:pt x="945819" y="2572144"/>
                  <a:pt x="940596" y="2583297"/>
                </a:cubicBezTo>
                <a:cubicBezTo>
                  <a:pt x="934838" y="2582439"/>
                  <a:pt x="935240" y="2575453"/>
                  <a:pt x="935642" y="2568467"/>
                </a:cubicBezTo>
                <a:cubicBezTo>
                  <a:pt x="922652" y="2579988"/>
                  <a:pt x="917028" y="2554250"/>
                  <a:pt x="901092" y="2553515"/>
                </a:cubicBezTo>
                <a:cubicBezTo>
                  <a:pt x="901092" y="2548612"/>
                  <a:pt x="901092" y="2543587"/>
                  <a:pt x="901092" y="2538685"/>
                </a:cubicBezTo>
                <a:cubicBezTo>
                  <a:pt x="890246" y="2548735"/>
                  <a:pt x="877926" y="2537949"/>
                  <a:pt x="866409" y="2538685"/>
                </a:cubicBezTo>
                <a:cubicBezTo>
                  <a:pt x="857571" y="2539297"/>
                  <a:pt x="854625" y="2541626"/>
                  <a:pt x="846590" y="2543587"/>
                </a:cubicBezTo>
                <a:cubicBezTo>
                  <a:pt x="843912" y="2544322"/>
                  <a:pt x="841368" y="2548612"/>
                  <a:pt x="841636" y="2548612"/>
                </a:cubicBezTo>
                <a:cubicBezTo>
                  <a:pt x="836547" y="2549715"/>
                  <a:pt x="837752" y="2543832"/>
                  <a:pt x="836547" y="2543587"/>
                </a:cubicBezTo>
                <a:cubicBezTo>
                  <a:pt x="832128" y="2542729"/>
                  <a:pt x="831994" y="2548612"/>
                  <a:pt x="831592" y="2548612"/>
                </a:cubicBezTo>
                <a:cubicBezTo>
                  <a:pt x="799453" y="2550818"/>
                  <a:pt x="785393" y="2557804"/>
                  <a:pt x="772269" y="2573370"/>
                </a:cubicBezTo>
                <a:cubicBezTo>
                  <a:pt x="762092" y="2571041"/>
                  <a:pt x="754057" y="2568100"/>
                  <a:pt x="747496" y="2568467"/>
                </a:cubicBezTo>
                <a:cubicBezTo>
                  <a:pt x="742541" y="2568712"/>
                  <a:pt x="744282" y="2572757"/>
                  <a:pt x="742541" y="2573370"/>
                </a:cubicBezTo>
                <a:cubicBezTo>
                  <a:pt x="729016" y="2577905"/>
                  <a:pt x="725132" y="2576802"/>
                  <a:pt x="712813" y="2578395"/>
                </a:cubicBezTo>
                <a:cubicBezTo>
                  <a:pt x="705447" y="2579253"/>
                  <a:pt x="699957" y="2585013"/>
                  <a:pt x="693128" y="2583297"/>
                </a:cubicBezTo>
                <a:cubicBezTo>
                  <a:pt x="692726" y="2583175"/>
                  <a:pt x="684691" y="2578885"/>
                  <a:pt x="688173" y="2578395"/>
                </a:cubicBezTo>
                <a:cubicBezTo>
                  <a:pt x="676389" y="2580356"/>
                  <a:pt x="676924" y="2591754"/>
                  <a:pt x="663131" y="2588323"/>
                </a:cubicBezTo>
                <a:cubicBezTo>
                  <a:pt x="651883" y="2585381"/>
                  <a:pt x="654695" y="2587097"/>
                  <a:pt x="638625" y="2588323"/>
                </a:cubicBezTo>
                <a:cubicBezTo>
                  <a:pt x="625234" y="2589303"/>
                  <a:pt x="612245" y="2599598"/>
                  <a:pt x="598854" y="2588323"/>
                </a:cubicBezTo>
                <a:cubicBezTo>
                  <a:pt x="592158" y="2543587"/>
                  <a:pt x="646660" y="2560010"/>
                  <a:pt x="668354" y="2543587"/>
                </a:cubicBezTo>
                <a:cubicBezTo>
                  <a:pt x="666613" y="2538685"/>
                  <a:pt x="661524" y="2536969"/>
                  <a:pt x="658177" y="2533659"/>
                </a:cubicBezTo>
                <a:cubicBezTo>
                  <a:pt x="648937" y="2524345"/>
                  <a:pt x="644518" y="2510005"/>
                  <a:pt x="638625" y="2528757"/>
                </a:cubicBezTo>
                <a:cubicBezTo>
                  <a:pt x="632867" y="2527899"/>
                  <a:pt x="633135" y="2520913"/>
                  <a:pt x="633671" y="2513927"/>
                </a:cubicBezTo>
                <a:cubicBezTo>
                  <a:pt x="637152" y="2500445"/>
                  <a:pt x="610236" y="2517359"/>
                  <a:pt x="613718" y="2503999"/>
                </a:cubicBezTo>
                <a:cubicBezTo>
                  <a:pt x="609433" y="2480835"/>
                  <a:pt x="626573" y="2510985"/>
                  <a:pt x="628716" y="2494194"/>
                </a:cubicBezTo>
                <a:cubicBezTo>
                  <a:pt x="630323" y="2494194"/>
                  <a:pt x="631930" y="2494194"/>
                  <a:pt x="633671" y="2494194"/>
                </a:cubicBezTo>
                <a:cubicBezTo>
                  <a:pt x="639295" y="2518829"/>
                  <a:pt x="674246" y="2498974"/>
                  <a:pt x="697948" y="2498974"/>
                </a:cubicBezTo>
                <a:cubicBezTo>
                  <a:pt x="691654" y="2479119"/>
                  <a:pt x="677728" y="2494072"/>
                  <a:pt x="668354" y="2494194"/>
                </a:cubicBezTo>
                <a:cubicBezTo>
                  <a:pt x="669693" y="2494194"/>
                  <a:pt x="665676" y="2486105"/>
                  <a:pt x="663131" y="2489292"/>
                </a:cubicBezTo>
                <a:cubicBezTo>
                  <a:pt x="658712" y="2494807"/>
                  <a:pt x="649472" y="2495175"/>
                  <a:pt x="633671" y="2494194"/>
                </a:cubicBezTo>
                <a:cubicBezTo>
                  <a:pt x="633671" y="2485982"/>
                  <a:pt x="633671" y="2477648"/>
                  <a:pt x="633671" y="2469436"/>
                </a:cubicBezTo>
                <a:cubicBezTo>
                  <a:pt x="620280" y="2465514"/>
                  <a:pt x="627912" y="2478751"/>
                  <a:pt x="623627" y="2484267"/>
                </a:cubicBezTo>
                <a:cubicBezTo>
                  <a:pt x="620146" y="2488924"/>
                  <a:pt x="600862" y="2490027"/>
                  <a:pt x="608763" y="2503999"/>
                </a:cubicBezTo>
                <a:cubicBezTo>
                  <a:pt x="600059" y="2494807"/>
                  <a:pt x="593497" y="2505225"/>
                  <a:pt x="588944" y="2513927"/>
                </a:cubicBezTo>
                <a:cubicBezTo>
                  <a:pt x="578097" y="2513069"/>
                  <a:pt x="578365" y="2501548"/>
                  <a:pt x="579035" y="2489292"/>
                </a:cubicBezTo>
                <a:cubicBezTo>
                  <a:pt x="569527" y="2491253"/>
                  <a:pt x="575285" y="2508289"/>
                  <a:pt x="559350" y="2503999"/>
                </a:cubicBezTo>
                <a:cubicBezTo>
                  <a:pt x="557743" y="2515520"/>
                  <a:pt x="553458" y="2524467"/>
                  <a:pt x="549440" y="2533659"/>
                </a:cubicBezTo>
                <a:cubicBezTo>
                  <a:pt x="547833" y="2533659"/>
                  <a:pt x="546092" y="2533659"/>
                  <a:pt x="544485" y="2533659"/>
                </a:cubicBezTo>
                <a:cubicBezTo>
                  <a:pt x="532433" y="2518707"/>
                  <a:pt x="512213" y="2537459"/>
                  <a:pt x="494938" y="2533659"/>
                </a:cubicBezTo>
                <a:cubicBezTo>
                  <a:pt x="488644" y="2535743"/>
                  <a:pt x="484761" y="2540155"/>
                  <a:pt x="485029" y="2548612"/>
                </a:cubicBezTo>
                <a:cubicBezTo>
                  <a:pt x="462398" y="2545793"/>
                  <a:pt x="454095" y="2557314"/>
                  <a:pt x="430393" y="2553515"/>
                </a:cubicBezTo>
                <a:cubicBezTo>
                  <a:pt x="430125" y="2547264"/>
                  <a:pt x="424099" y="2546651"/>
                  <a:pt x="425438" y="2538685"/>
                </a:cubicBezTo>
                <a:cubicBezTo>
                  <a:pt x="408431" y="2533782"/>
                  <a:pt x="390889" y="2543955"/>
                  <a:pt x="385934" y="2543587"/>
                </a:cubicBezTo>
                <a:cubicBezTo>
                  <a:pt x="379238" y="2543342"/>
                  <a:pt x="375221" y="2538930"/>
                  <a:pt x="371070" y="2538685"/>
                </a:cubicBezTo>
                <a:cubicBezTo>
                  <a:pt x="366249" y="2538439"/>
                  <a:pt x="367722" y="2534272"/>
                  <a:pt x="366115" y="2533659"/>
                </a:cubicBezTo>
                <a:cubicBezTo>
                  <a:pt x="353661" y="2529737"/>
                  <a:pt x="324201" y="2535008"/>
                  <a:pt x="326477" y="2513927"/>
                </a:cubicBezTo>
                <a:cubicBezTo>
                  <a:pt x="340538" y="2505470"/>
                  <a:pt x="347635" y="2512824"/>
                  <a:pt x="356205" y="2513927"/>
                </a:cubicBezTo>
                <a:cubicBezTo>
                  <a:pt x="364776" y="2514907"/>
                  <a:pt x="376694" y="2508902"/>
                  <a:pt x="380979" y="2518829"/>
                </a:cubicBezTo>
                <a:cubicBezTo>
                  <a:pt x="395040" y="2506450"/>
                  <a:pt x="436285" y="2521281"/>
                  <a:pt x="450212" y="2508902"/>
                </a:cubicBezTo>
                <a:cubicBezTo>
                  <a:pt x="451417" y="2515152"/>
                  <a:pt x="465076" y="2515398"/>
                  <a:pt x="465076" y="2508902"/>
                </a:cubicBezTo>
                <a:cubicBezTo>
                  <a:pt x="461460" y="2500077"/>
                  <a:pt x="456104" y="2508166"/>
                  <a:pt x="450212" y="2508902"/>
                </a:cubicBezTo>
                <a:cubicBezTo>
                  <a:pt x="452220" y="2497013"/>
                  <a:pt x="427580" y="2511843"/>
                  <a:pt x="435347" y="2494194"/>
                </a:cubicBezTo>
                <a:cubicBezTo>
                  <a:pt x="426509" y="2496891"/>
                  <a:pt x="414993" y="2496645"/>
                  <a:pt x="410708" y="2503999"/>
                </a:cubicBezTo>
                <a:cubicBezTo>
                  <a:pt x="403208" y="2504244"/>
                  <a:pt x="405887" y="2491130"/>
                  <a:pt x="400798" y="2489292"/>
                </a:cubicBezTo>
                <a:cubicBezTo>
                  <a:pt x="395442" y="2487208"/>
                  <a:pt x="390353" y="2498974"/>
                  <a:pt x="380979" y="2494194"/>
                </a:cubicBezTo>
                <a:cubicBezTo>
                  <a:pt x="381783" y="2488434"/>
                  <a:pt x="380176" y="2480099"/>
                  <a:pt x="385934" y="2479364"/>
                </a:cubicBezTo>
                <a:cubicBezTo>
                  <a:pt x="382854" y="2460612"/>
                  <a:pt x="365311" y="2484634"/>
                  <a:pt x="366115" y="2459509"/>
                </a:cubicBezTo>
                <a:cubicBezTo>
                  <a:pt x="372677" y="2459509"/>
                  <a:pt x="379372" y="2459509"/>
                  <a:pt x="385934" y="2459509"/>
                </a:cubicBezTo>
                <a:cubicBezTo>
                  <a:pt x="385130" y="2452155"/>
                  <a:pt x="374016" y="2454974"/>
                  <a:pt x="366115" y="2454484"/>
                </a:cubicBezTo>
                <a:cubicBezTo>
                  <a:pt x="360625" y="2455587"/>
                  <a:pt x="358482" y="2459999"/>
                  <a:pt x="356205" y="2464411"/>
                </a:cubicBezTo>
                <a:cubicBezTo>
                  <a:pt x="356072" y="2472623"/>
                  <a:pt x="342680" y="2467230"/>
                  <a:pt x="341475" y="2474339"/>
                </a:cubicBezTo>
                <a:cubicBezTo>
                  <a:pt x="334110" y="2473481"/>
                  <a:pt x="336922" y="2462328"/>
                  <a:pt x="336520" y="2454484"/>
                </a:cubicBezTo>
                <a:cubicBezTo>
                  <a:pt x="318576" y="2461960"/>
                  <a:pt x="336520" y="2476790"/>
                  <a:pt x="321522" y="2489292"/>
                </a:cubicBezTo>
                <a:cubicBezTo>
                  <a:pt x="309068" y="2488556"/>
                  <a:pt x="320049" y="2472500"/>
                  <a:pt x="321522" y="2469436"/>
                </a:cubicBezTo>
                <a:cubicBezTo>
                  <a:pt x="317639" y="2457425"/>
                  <a:pt x="309470" y="2456445"/>
                  <a:pt x="301837" y="2454484"/>
                </a:cubicBezTo>
                <a:cubicBezTo>
                  <a:pt x="294338" y="2452645"/>
                  <a:pt x="292731" y="2447253"/>
                  <a:pt x="286973" y="2454484"/>
                </a:cubicBezTo>
                <a:cubicBezTo>
                  <a:pt x="284697" y="2457303"/>
                  <a:pt x="280144" y="2449949"/>
                  <a:pt x="282018" y="2449581"/>
                </a:cubicBezTo>
                <a:cubicBezTo>
                  <a:pt x="271841" y="2451542"/>
                  <a:pt x="263672" y="2454606"/>
                  <a:pt x="262199" y="2459509"/>
                </a:cubicBezTo>
                <a:cubicBezTo>
                  <a:pt x="240773" y="2450194"/>
                  <a:pt x="266485" y="2424456"/>
                  <a:pt x="252156" y="2409871"/>
                </a:cubicBezTo>
                <a:cubicBezTo>
                  <a:pt x="245594" y="2409871"/>
                  <a:pt x="247737" y="2418573"/>
                  <a:pt x="242247" y="2419798"/>
                </a:cubicBezTo>
                <a:cubicBezTo>
                  <a:pt x="230730" y="2419798"/>
                  <a:pt x="219214" y="2419798"/>
                  <a:pt x="207563" y="2419798"/>
                </a:cubicBezTo>
                <a:cubicBezTo>
                  <a:pt x="207162" y="2411219"/>
                  <a:pt x="208635" y="2404355"/>
                  <a:pt x="212518" y="2399943"/>
                </a:cubicBezTo>
                <a:cubicBezTo>
                  <a:pt x="208635" y="2388545"/>
                  <a:pt x="195377" y="2408523"/>
                  <a:pt x="187878" y="2409871"/>
                </a:cubicBezTo>
                <a:cubicBezTo>
                  <a:pt x="187878" y="2409258"/>
                  <a:pt x="187343" y="2408890"/>
                  <a:pt x="187343" y="2408277"/>
                </a:cubicBezTo>
                <a:cubicBezTo>
                  <a:pt x="187209" y="2413057"/>
                  <a:pt x="183459" y="2414038"/>
                  <a:pt x="182522" y="2418083"/>
                </a:cubicBezTo>
                <a:cubicBezTo>
                  <a:pt x="182924" y="2421759"/>
                  <a:pt x="183325" y="2422985"/>
                  <a:pt x="187477" y="2422985"/>
                </a:cubicBezTo>
                <a:cubicBezTo>
                  <a:pt x="189887" y="2422985"/>
                  <a:pt x="194172" y="2418205"/>
                  <a:pt x="192431" y="2418083"/>
                </a:cubicBezTo>
                <a:cubicBezTo>
                  <a:pt x="198859" y="2418573"/>
                  <a:pt x="199395" y="2422495"/>
                  <a:pt x="207429" y="2422985"/>
                </a:cubicBezTo>
                <a:cubicBezTo>
                  <a:pt x="210509" y="2423108"/>
                  <a:pt x="212920" y="2428010"/>
                  <a:pt x="212384" y="2427888"/>
                </a:cubicBezTo>
                <a:cubicBezTo>
                  <a:pt x="218544" y="2428378"/>
                  <a:pt x="219214" y="2421024"/>
                  <a:pt x="227248" y="2422985"/>
                </a:cubicBezTo>
                <a:cubicBezTo>
                  <a:pt x="227382" y="2431197"/>
                  <a:pt x="240773" y="2425804"/>
                  <a:pt x="241845" y="2432913"/>
                </a:cubicBezTo>
                <a:cubicBezTo>
                  <a:pt x="241845" y="2433035"/>
                  <a:pt x="241845" y="2433035"/>
                  <a:pt x="241711" y="2433158"/>
                </a:cubicBezTo>
                <a:cubicBezTo>
                  <a:pt x="245594" y="2433771"/>
                  <a:pt x="243720" y="2438428"/>
                  <a:pt x="241041" y="2433525"/>
                </a:cubicBezTo>
                <a:cubicBezTo>
                  <a:pt x="235953" y="2437815"/>
                  <a:pt x="224035" y="2435119"/>
                  <a:pt x="227248" y="2447743"/>
                </a:cubicBezTo>
                <a:cubicBezTo>
                  <a:pt x="221892" y="2451052"/>
                  <a:pt x="223231" y="2438183"/>
                  <a:pt x="222294" y="2437815"/>
                </a:cubicBezTo>
                <a:cubicBezTo>
                  <a:pt x="217339" y="2436222"/>
                  <a:pt x="218276" y="2442595"/>
                  <a:pt x="217339" y="2442840"/>
                </a:cubicBezTo>
                <a:cubicBezTo>
                  <a:pt x="212920" y="2443698"/>
                  <a:pt x="212518" y="2437815"/>
                  <a:pt x="212384" y="2437815"/>
                </a:cubicBezTo>
                <a:cubicBezTo>
                  <a:pt x="193904" y="2436957"/>
                  <a:pt x="181049" y="2438183"/>
                  <a:pt x="177567" y="2427888"/>
                </a:cubicBezTo>
                <a:cubicBezTo>
                  <a:pt x="169131" y="2426049"/>
                  <a:pt x="164846" y="2435241"/>
                  <a:pt x="162703" y="2427888"/>
                </a:cubicBezTo>
                <a:cubicBezTo>
                  <a:pt x="147169" y="2425436"/>
                  <a:pt x="161096" y="2452523"/>
                  <a:pt x="143018" y="2447743"/>
                </a:cubicBezTo>
                <a:cubicBezTo>
                  <a:pt x="144223" y="2439041"/>
                  <a:pt x="137929" y="2422985"/>
                  <a:pt x="152793" y="2427888"/>
                </a:cubicBezTo>
                <a:cubicBezTo>
                  <a:pt x="153195" y="2409503"/>
                  <a:pt x="158284" y="2413793"/>
                  <a:pt x="152793" y="2398227"/>
                </a:cubicBezTo>
                <a:cubicBezTo>
                  <a:pt x="164042" y="2401782"/>
                  <a:pt x="177969" y="2402640"/>
                  <a:pt x="187343" y="2408155"/>
                </a:cubicBezTo>
                <a:cubicBezTo>
                  <a:pt x="186673" y="2402885"/>
                  <a:pt x="185468" y="2398350"/>
                  <a:pt x="177969" y="2399943"/>
                </a:cubicBezTo>
                <a:cubicBezTo>
                  <a:pt x="171139" y="2388667"/>
                  <a:pt x="190824" y="2381314"/>
                  <a:pt x="177969" y="2380088"/>
                </a:cubicBezTo>
                <a:cubicBezTo>
                  <a:pt x="189753" y="2367096"/>
                  <a:pt x="215196" y="2382417"/>
                  <a:pt x="227382" y="2385236"/>
                </a:cubicBezTo>
                <a:cubicBezTo>
                  <a:pt x="232605" y="2360355"/>
                  <a:pt x="198056" y="2374940"/>
                  <a:pt x="202609" y="2350550"/>
                </a:cubicBezTo>
                <a:cubicBezTo>
                  <a:pt x="198993" y="2354105"/>
                  <a:pt x="178505" y="2362929"/>
                  <a:pt x="182924" y="2345648"/>
                </a:cubicBezTo>
                <a:cubicBezTo>
                  <a:pt x="163774" y="2340132"/>
                  <a:pt x="165247" y="2363174"/>
                  <a:pt x="153195" y="2350550"/>
                </a:cubicBezTo>
                <a:cubicBezTo>
                  <a:pt x="156141" y="2334740"/>
                  <a:pt x="143821" y="2335230"/>
                  <a:pt x="153195" y="2325793"/>
                </a:cubicBezTo>
                <a:cubicBezTo>
                  <a:pt x="150383" y="2313659"/>
                  <a:pt x="134448" y="2314762"/>
                  <a:pt x="123467" y="2310840"/>
                </a:cubicBezTo>
                <a:cubicBezTo>
                  <a:pt x="118110" y="2299319"/>
                  <a:pt x="112754" y="2290127"/>
                  <a:pt x="103648" y="2281057"/>
                </a:cubicBezTo>
                <a:cubicBezTo>
                  <a:pt x="95077" y="2272723"/>
                  <a:pt x="84097" y="2271252"/>
                  <a:pt x="88650" y="2256544"/>
                </a:cubicBezTo>
                <a:cubicBezTo>
                  <a:pt x="82088" y="2256544"/>
                  <a:pt x="75392" y="2256544"/>
                  <a:pt x="68831" y="2256544"/>
                </a:cubicBezTo>
                <a:cubicBezTo>
                  <a:pt x="72580" y="2231051"/>
                  <a:pt x="58921" y="2217447"/>
                  <a:pt x="73786" y="2206906"/>
                </a:cubicBezTo>
                <a:cubicBezTo>
                  <a:pt x="82356" y="2215731"/>
                  <a:pt x="88248" y="2224923"/>
                  <a:pt x="93604" y="2231664"/>
                </a:cubicBezTo>
                <a:cubicBezTo>
                  <a:pt x="95077" y="2233380"/>
                  <a:pt x="101907" y="2230316"/>
                  <a:pt x="103648" y="2231664"/>
                </a:cubicBezTo>
                <a:cubicBezTo>
                  <a:pt x="105255" y="2233135"/>
                  <a:pt x="101907" y="2240121"/>
                  <a:pt x="103648" y="2241592"/>
                </a:cubicBezTo>
                <a:cubicBezTo>
                  <a:pt x="112218" y="2249558"/>
                  <a:pt x="123467" y="2253971"/>
                  <a:pt x="133376" y="2261447"/>
                </a:cubicBezTo>
                <a:cubicBezTo>
                  <a:pt x="152392" y="2248088"/>
                  <a:pt x="124806" y="2243063"/>
                  <a:pt x="118512" y="2236689"/>
                </a:cubicBezTo>
                <a:cubicBezTo>
                  <a:pt x="110477" y="2228478"/>
                  <a:pt x="111415" y="2216834"/>
                  <a:pt x="98559" y="2216834"/>
                </a:cubicBezTo>
                <a:cubicBezTo>
                  <a:pt x="98559" y="2208622"/>
                  <a:pt x="98559" y="2200288"/>
                  <a:pt x="98559" y="2191954"/>
                </a:cubicBezTo>
                <a:cubicBezTo>
                  <a:pt x="83427" y="2188277"/>
                  <a:pt x="92533" y="2209113"/>
                  <a:pt x="73786" y="2201881"/>
                </a:cubicBezTo>
                <a:cubicBezTo>
                  <a:pt x="73786" y="2196979"/>
                  <a:pt x="73786" y="2191954"/>
                  <a:pt x="73786" y="2187051"/>
                </a:cubicBezTo>
                <a:cubicBezTo>
                  <a:pt x="70438" y="2174305"/>
                  <a:pt x="61064" y="2175285"/>
                  <a:pt x="54234" y="2172221"/>
                </a:cubicBezTo>
                <a:cubicBezTo>
                  <a:pt x="52360" y="2171241"/>
                  <a:pt x="51556" y="2163151"/>
                  <a:pt x="49146" y="2162294"/>
                </a:cubicBezTo>
                <a:cubicBezTo>
                  <a:pt x="45530" y="2160823"/>
                  <a:pt x="37495" y="2164500"/>
                  <a:pt x="34282" y="2162294"/>
                </a:cubicBezTo>
                <a:cubicBezTo>
                  <a:pt x="30666" y="2159597"/>
                  <a:pt x="36156" y="2152734"/>
                  <a:pt x="29327" y="2152366"/>
                </a:cubicBezTo>
                <a:cubicBezTo>
                  <a:pt x="17141" y="2151753"/>
                  <a:pt x="17275" y="2131775"/>
                  <a:pt x="4553" y="2137413"/>
                </a:cubicBezTo>
                <a:cubicBezTo>
                  <a:pt x="5624" y="2128834"/>
                  <a:pt x="402" y="2126505"/>
                  <a:pt x="0" y="2119396"/>
                </a:cubicBezTo>
                <a:lnTo>
                  <a:pt x="0" y="2063263"/>
                </a:lnTo>
                <a:cubicBezTo>
                  <a:pt x="7767" y="2063508"/>
                  <a:pt x="18614" y="2060934"/>
                  <a:pt x="19417" y="2068165"/>
                </a:cubicBezTo>
                <a:cubicBezTo>
                  <a:pt x="26649" y="2062160"/>
                  <a:pt x="27050" y="2049291"/>
                  <a:pt x="34282" y="2043407"/>
                </a:cubicBezTo>
                <a:cubicBezTo>
                  <a:pt x="34282" y="2033602"/>
                  <a:pt x="20756" y="2037034"/>
                  <a:pt x="24372" y="2023552"/>
                </a:cubicBezTo>
                <a:cubicBezTo>
                  <a:pt x="19417" y="2023552"/>
                  <a:pt x="14463" y="2023552"/>
                  <a:pt x="9508" y="2023552"/>
                </a:cubicBezTo>
                <a:cubicBezTo>
                  <a:pt x="15802" y="2010438"/>
                  <a:pt x="4955" y="2005781"/>
                  <a:pt x="0" y="1999162"/>
                </a:cubicBezTo>
                <a:lnTo>
                  <a:pt x="0" y="1955652"/>
                </a:lnTo>
                <a:cubicBezTo>
                  <a:pt x="3616" y="1956633"/>
                  <a:pt x="7499" y="1957123"/>
                  <a:pt x="9508" y="1959207"/>
                </a:cubicBezTo>
                <a:cubicBezTo>
                  <a:pt x="13123" y="1963129"/>
                  <a:pt x="10579" y="1970605"/>
                  <a:pt x="14463" y="1974159"/>
                </a:cubicBezTo>
                <a:cubicBezTo>
                  <a:pt x="21828" y="1980655"/>
                  <a:pt x="30264" y="1984822"/>
                  <a:pt x="39236" y="1988990"/>
                </a:cubicBezTo>
                <a:cubicBezTo>
                  <a:pt x="40441" y="1998304"/>
                  <a:pt x="33746" y="1999775"/>
                  <a:pt x="34282" y="2008600"/>
                </a:cubicBezTo>
                <a:cubicBezTo>
                  <a:pt x="41781" y="2017056"/>
                  <a:pt x="44727" y="2027965"/>
                  <a:pt x="49146" y="2033480"/>
                </a:cubicBezTo>
                <a:cubicBezTo>
                  <a:pt x="50485" y="2035073"/>
                  <a:pt x="57850" y="2031887"/>
                  <a:pt x="59189" y="2033480"/>
                </a:cubicBezTo>
                <a:cubicBezTo>
                  <a:pt x="61867" y="2036912"/>
                  <a:pt x="61867" y="2045123"/>
                  <a:pt x="63876" y="2048310"/>
                </a:cubicBezTo>
                <a:cubicBezTo>
                  <a:pt x="67492" y="2054193"/>
                  <a:pt x="74053" y="2053703"/>
                  <a:pt x="73786" y="2063263"/>
                </a:cubicBezTo>
                <a:cubicBezTo>
                  <a:pt x="62537" y="2074906"/>
                  <a:pt x="63073" y="2053090"/>
                  <a:pt x="49146" y="2053335"/>
                </a:cubicBezTo>
                <a:cubicBezTo>
                  <a:pt x="53699" y="2080176"/>
                  <a:pt x="56377" y="2092678"/>
                  <a:pt x="68831" y="2102850"/>
                </a:cubicBezTo>
                <a:cubicBezTo>
                  <a:pt x="70438" y="2104199"/>
                  <a:pt x="67626" y="2111062"/>
                  <a:pt x="68831" y="2112778"/>
                </a:cubicBezTo>
                <a:cubicBezTo>
                  <a:pt x="70438" y="2114984"/>
                  <a:pt x="76865" y="2115720"/>
                  <a:pt x="78740" y="2117803"/>
                </a:cubicBezTo>
                <a:cubicBezTo>
                  <a:pt x="82222" y="2121480"/>
                  <a:pt x="80347" y="2128589"/>
                  <a:pt x="83695" y="2132633"/>
                </a:cubicBezTo>
                <a:cubicBezTo>
                  <a:pt x="86507" y="2135942"/>
                  <a:pt x="98024" y="2131898"/>
                  <a:pt x="93604" y="2142438"/>
                </a:cubicBezTo>
                <a:cubicBezTo>
                  <a:pt x="100836" y="2146238"/>
                  <a:pt x="112352" y="2144154"/>
                  <a:pt x="118512" y="2147341"/>
                </a:cubicBezTo>
                <a:cubicBezTo>
                  <a:pt x="119717" y="2148076"/>
                  <a:pt x="117441" y="2155920"/>
                  <a:pt x="118512" y="2157268"/>
                </a:cubicBezTo>
                <a:cubicBezTo>
                  <a:pt x="121994" y="2162171"/>
                  <a:pt x="137929" y="2159107"/>
                  <a:pt x="143286" y="2162294"/>
                </a:cubicBezTo>
                <a:cubicBezTo>
                  <a:pt x="144759" y="2163151"/>
                  <a:pt x="142081" y="2170750"/>
                  <a:pt x="143286" y="2172221"/>
                </a:cubicBezTo>
                <a:cubicBezTo>
                  <a:pt x="144491" y="2173692"/>
                  <a:pt x="151320" y="2171363"/>
                  <a:pt x="153195" y="2172221"/>
                </a:cubicBezTo>
                <a:cubicBezTo>
                  <a:pt x="154936" y="2172957"/>
                  <a:pt x="156007" y="2180923"/>
                  <a:pt x="158150" y="2182026"/>
                </a:cubicBezTo>
                <a:cubicBezTo>
                  <a:pt x="166586" y="2186438"/>
                  <a:pt x="173818" y="2182271"/>
                  <a:pt x="182924" y="2187051"/>
                </a:cubicBezTo>
                <a:cubicBezTo>
                  <a:pt x="184932" y="2194160"/>
                  <a:pt x="188950" y="2195386"/>
                  <a:pt x="182924" y="2201881"/>
                </a:cubicBezTo>
                <a:cubicBezTo>
                  <a:pt x="188816" y="2202739"/>
                  <a:pt x="196984" y="2201023"/>
                  <a:pt x="197788" y="2206906"/>
                </a:cubicBezTo>
                <a:cubicBezTo>
                  <a:pt x="202743" y="2206661"/>
                  <a:pt x="207563" y="2207152"/>
                  <a:pt x="212518" y="2206906"/>
                </a:cubicBezTo>
                <a:cubicBezTo>
                  <a:pt x="215464" y="2206661"/>
                  <a:pt x="218276" y="2201881"/>
                  <a:pt x="217473" y="2201881"/>
                </a:cubicBezTo>
                <a:cubicBezTo>
                  <a:pt x="226579" y="2201514"/>
                  <a:pt x="235149" y="2216957"/>
                  <a:pt x="242247" y="2201881"/>
                </a:cubicBezTo>
                <a:cubicBezTo>
                  <a:pt x="249612" y="2202862"/>
                  <a:pt x="246800" y="2213893"/>
                  <a:pt x="247201" y="2221737"/>
                </a:cubicBezTo>
                <a:cubicBezTo>
                  <a:pt x="248808" y="2233380"/>
                  <a:pt x="270770" y="2224801"/>
                  <a:pt x="267154" y="2241592"/>
                </a:cubicBezTo>
                <a:cubicBezTo>
                  <a:pt x="295677" y="2237792"/>
                  <a:pt x="314425" y="2253358"/>
                  <a:pt x="336520" y="2241592"/>
                </a:cubicBezTo>
                <a:cubicBezTo>
                  <a:pt x="350045" y="2243063"/>
                  <a:pt x="359821" y="2247965"/>
                  <a:pt x="366115" y="2256544"/>
                </a:cubicBezTo>
                <a:cubicBezTo>
                  <a:pt x="382720" y="2260099"/>
                  <a:pt x="366651" y="2238528"/>
                  <a:pt x="366115" y="2231664"/>
                </a:cubicBezTo>
                <a:cubicBezTo>
                  <a:pt x="365981" y="2230071"/>
                  <a:pt x="374016" y="2228478"/>
                  <a:pt x="371070" y="2221737"/>
                </a:cubicBezTo>
                <a:cubicBezTo>
                  <a:pt x="366651" y="2211441"/>
                  <a:pt x="348037" y="2210216"/>
                  <a:pt x="351251" y="2196979"/>
                </a:cubicBezTo>
                <a:cubicBezTo>
                  <a:pt x="336788" y="2195631"/>
                  <a:pt x="335985" y="2208132"/>
                  <a:pt x="321522" y="2206906"/>
                </a:cubicBezTo>
                <a:cubicBezTo>
                  <a:pt x="315095" y="2182271"/>
                  <a:pt x="333440" y="2182516"/>
                  <a:pt x="331432" y="2162294"/>
                </a:cubicBezTo>
                <a:cubicBezTo>
                  <a:pt x="344689" y="2174918"/>
                  <a:pt x="357678" y="2159229"/>
                  <a:pt x="376024" y="2162294"/>
                </a:cubicBezTo>
                <a:cubicBezTo>
                  <a:pt x="376024" y="2168789"/>
                  <a:pt x="376024" y="2175408"/>
                  <a:pt x="376024" y="2182026"/>
                </a:cubicBezTo>
                <a:cubicBezTo>
                  <a:pt x="393165" y="2178104"/>
                  <a:pt x="396915" y="2187664"/>
                  <a:pt x="405753" y="2191954"/>
                </a:cubicBezTo>
                <a:cubicBezTo>
                  <a:pt x="403208" y="2158984"/>
                  <a:pt x="376828" y="2126505"/>
                  <a:pt x="390889" y="2093046"/>
                </a:cubicBezTo>
                <a:cubicBezTo>
                  <a:pt x="386068" y="2077970"/>
                  <a:pt x="377899" y="2066449"/>
                  <a:pt x="376024" y="2048310"/>
                </a:cubicBezTo>
                <a:cubicBezTo>
                  <a:pt x="384996" y="2049045"/>
                  <a:pt x="387675" y="2043407"/>
                  <a:pt x="385934" y="2033480"/>
                </a:cubicBezTo>
                <a:cubicBezTo>
                  <a:pt x="397450" y="2034951"/>
                  <a:pt x="409234" y="2045859"/>
                  <a:pt x="405753" y="2023552"/>
                </a:cubicBezTo>
                <a:cubicBezTo>
                  <a:pt x="413386" y="2023552"/>
                  <a:pt x="416600" y="2060321"/>
                  <a:pt x="400798" y="2053335"/>
                </a:cubicBezTo>
                <a:cubicBezTo>
                  <a:pt x="401468" y="2067552"/>
                  <a:pt x="398120" y="2085814"/>
                  <a:pt x="405753" y="2093046"/>
                </a:cubicBezTo>
                <a:cubicBezTo>
                  <a:pt x="412582" y="2093168"/>
                  <a:pt x="416734" y="2090594"/>
                  <a:pt x="420751" y="2088020"/>
                </a:cubicBezTo>
                <a:cubicBezTo>
                  <a:pt x="413386" y="2057380"/>
                  <a:pt x="420081" y="2057992"/>
                  <a:pt x="425438" y="2033480"/>
                </a:cubicBezTo>
                <a:cubicBezTo>
                  <a:pt x="429321" y="2034583"/>
                  <a:pt x="431196" y="2037647"/>
                  <a:pt x="430393" y="2043407"/>
                </a:cubicBezTo>
                <a:cubicBezTo>
                  <a:pt x="432401" y="2052967"/>
                  <a:pt x="449676" y="2047330"/>
                  <a:pt x="445257" y="2063263"/>
                </a:cubicBezTo>
                <a:cubicBezTo>
                  <a:pt x="429455" y="2048065"/>
                  <a:pt x="435347" y="2081525"/>
                  <a:pt x="445257" y="2083118"/>
                </a:cubicBezTo>
                <a:cubicBezTo>
                  <a:pt x="440436" y="2088143"/>
                  <a:pt x="435481" y="2093168"/>
                  <a:pt x="430393" y="2097948"/>
                </a:cubicBezTo>
                <a:cubicBezTo>
                  <a:pt x="429723" y="2121112"/>
                  <a:pt x="429991" y="2141703"/>
                  <a:pt x="435347" y="2152366"/>
                </a:cubicBezTo>
                <a:cubicBezTo>
                  <a:pt x="437490" y="2156778"/>
                  <a:pt x="443918" y="2159229"/>
                  <a:pt x="445257" y="2162294"/>
                </a:cubicBezTo>
                <a:cubicBezTo>
                  <a:pt x="451819" y="2177859"/>
                  <a:pt x="429054" y="2186071"/>
                  <a:pt x="455166" y="2182026"/>
                </a:cubicBezTo>
                <a:cubicBezTo>
                  <a:pt x="445659" y="2196489"/>
                  <a:pt x="438829" y="2195018"/>
                  <a:pt x="445257" y="2216834"/>
                </a:cubicBezTo>
                <a:cubicBezTo>
                  <a:pt x="452622" y="2215854"/>
                  <a:pt x="449810" y="2204823"/>
                  <a:pt x="450212" y="2196979"/>
                </a:cubicBezTo>
                <a:cubicBezTo>
                  <a:pt x="463871" y="2198082"/>
                  <a:pt x="465344" y="2211564"/>
                  <a:pt x="470164" y="2221737"/>
                </a:cubicBezTo>
                <a:cubicBezTo>
                  <a:pt x="480743" y="2222595"/>
                  <a:pt x="472441" y="2204210"/>
                  <a:pt x="475119" y="2196979"/>
                </a:cubicBezTo>
                <a:cubicBezTo>
                  <a:pt x="488376" y="2193547"/>
                  <a:pt x="484627" y="2207274"/>
                  <a:pt x="489983" y="2211809"/>
                </a:cubicBezTo>
                <a:cubicBezTo>
                  <a:pt x="499893" y="2211809"/>
                  <a:pt x="509802" y="2211809"/>
                  <a:pt x="519712" y="2211809"/>
                </a:cubicBezTo>
                <a:cubicBezTo>
                  <a:pt x="527479" y="2211441"/>
                  <a:pt x="523595" y="2199185"/>
                  <a:pt x="534576" y="2201881"/>
                </a:cubicBezTo>
                <a:cubicBezTo>
                  <a:pt x="534576" y="2203597"/>
                  <a:pt x="534576" y="2205191"/>
                  <a:pt x="534576" y="2206906"/>
                </a:cubicBezTo>
                <a:cubicBezTo>
                  <a:pt x="532969" y="2206906"/>
                  <a:pt x="531362" y="2206906"/>
                  <a:pt x="529621" y="2206906"/>
                </a:cubicBezTo>
                <a:cubicBezTo>
                  <a:pt x="530559" y="2212422"/>
                  <a:pt x="534576" y="2209603"/>
                  <a:pt x="534576" y="2206906"/>
                </a:cubicBezTo>
                <a:cubicBezTo>
                  <a:pt x="547432" y="2217202"/>
                  <a:pt x="552922" y="2195876"/>
                  <a:pt x="569125" y="2206906"/>
                </a:cubicBezTo>
                <a:cubicBezTo>
                  <a:pt x="568723" y="2194037"/>
                  <a:pt x="548101" y="2201636"/>
                  <a:pt x="554395" y="2182026"/>
                </a:cubicBezTo>
                <a:cubicBezTo>
                  <a:pt x="565242" y="2181168"/>
                  <a:pt x="570063" y="2186193"/>
                  <a:pt x="569125" y="2196979"/>
                </a:cubicBezTo>
                <a:cubicBezTo>
                  <a:pt x="584659" y="2191464"/>
                  <a:pt x="582249" y="2194650"/>
                  <a:pt x="593899" y="2201881"/>
                </a:cubicBezTo>
                <a:cubicBezTo>
                  <a:pt x="597916" y="2175408"/>
                  <a:pt x="564974" y="2180188"/>
                  <a:pt x="579035" y="2157268"/>
                </a:cubicBezTo>
                <a:cubicBezTo>
                  <a:pt x="593095" y="2156778"/>
                  <a:pt x="596443" y="2168299"/>
                  <a:pt x="598854" y="2172221"/>
                </a:cubicBezTo>
                <a:cubicBezTo>
                  <a:pt x="600728" y="2175040"/>
                  <a:pt x="600996" y="2180433"/>
                  <a:pt x="603808" y="2182026"/>
                </a:cubicBezTo>
                <a:cubicBezTo>
                  <a:pt x="615325" y="2188645"/>
                  <a:pt x="632332" y="2176266"/>
                  <a:pt x="623627" y="2196979"/>
                </a:cubicBezTo>
                <a:cubicBezTo>
                  <a:pt x="632465" y="2192567"/>
                  <a:pt x="638893" y="2185826"/>
                  <a:pt x="643312" y="2177124"/>
                </a:cubicBezTo>
                <a:cubicBezTo>
                  <a:pt x="650008" y="2182026"/>
                  <a:pt x="653088" y="2190483"/>
                  <a:pt x="663131" y="2191954"/>
                </a:cubicBezTo>
                <a:cubicBezTo>
                  <a:pt x="665542" y="2207519"/>
                  <a:pt x="649874" y="2205191"/>
                  <a:pt x="648267" y="2216834"/>
                </a:cubicBezTo>
                <a:cubicBezTo>
                  <a:pt x="657775" y="2229213"/>
                  <a:pt x="688173" y="2220388"/>
                  <a:pt x="688173" y="2206906"/>
                </a:cubicBezTo>
                <a:cubicBezTo>
                  <a:pt x="684959" y="2188522"/>
                  <a:pt x="672907" y="2175653"/>
                  <a:pt x="683084" y="2157268"/>
                </a:cubicBezTo>
                <a:cubicBezTo>
                  <a:pt x="675183" y="2146973"/>
                  <a:pt x="656436" y="2147709"/>
                  <a:pt x="658177" y="2127731"/>
                </a:cubicBezTo>
                <a:cubicBezTo>
                  <a:pt x="665408" y="2116823"/>
                  <a:pt x="670363" y="2133981"/>
                  <a:pt x="673041" y="2122706"/>
                </a:cubicBezTo>
                <a:cubicBezTo>
                  <a:pt x="673844" y="2108734"/>
                  <a:pt x="659114" y="2110327"/>
                  <a:pt x="653222" y="2102850"/>
                </a:cubicBezTo>
                <a:cubicBezTo>
                  <a:pt x="659917" y="2092923"/>
                  <a:pt x="675451" y="2091942"/>
                  <a:pt x="688173" y="2088020"/>
                </a:cubicBezTo>
                <a:cubicBezTo>
                  <a:pt x="688575" y="2079441"/>
                  <a:pt x="686834" y="2072577"/>
                  <a:pt x="683084" y="2068165"/>
                </a:cubicBezTo>
                <a:cubicBezTo>
                  <a:pt x="686298" y="2068165"/>
                  <a:pt x="689914" y="2068165"/>
                  <a:pt x="693128" y="2068165"/>
                </a:cubicBezTo>
                <a:cubicBezTo>
                  <a:pt x="692994" y="2063385"/>
                  <a:pt x="686834" y="2064366"/>
                  <a:pt x="683084" y="2063263"/>
                </a:cubicBezTo>
                <a:cubicBezTo>
                  <a:pt x="676121" y="2042427"/>
                  <a:pt x="682682" y="2039608"/>
                  <a:pt x="683084" y="2008600"/>
                </a:cubicBezTo>
                <a:cubicBezTo>
                  <a:pt x="677728" y="2004065"/>
                  <a:pt x="681611" y="1990338"/>
                  <a:pt x="668354" y="1993769"/>
                </a:cubicBezTo>
                <a:cubicBezTo>
                  <a:pt x="671300" y="1989112"/>
                  <a:pt x="679736" y="1975630"/>
                  <a:pt x="663131" y="1979062"/>
                </a:cubicBezTo>
                <a:cubicBezTo>
                  <a:pt x="663131" y="1975753"/>
                  <a:pt x="663131" y="1972444"/>
                  <a:pt x="663131" y="1969134"/>
                </a:cubicBezTo>
                <a:cubicBezTo>
                  <a:pt x="672371" y="1968399"/>
                  <a:pt x="666211" y="1952343"/>
                  <a:pt x="673041" y="1949279"/>
                </a:cubicBezTo>
                <a:cubicBezTo>
                  <a:pt x="657105" y="1943151"/>
                  <a:pt x="669291" y="1965335"/>
                  <a:pt x="653222" y="1959207"/>
                </a:cubicBezTo>
                <a:cubicBezTo>
                  <a:pt x="654427" y="1949892"/>
                  <a:pt x="647731" y="1948299"/>
                  <a:pt x="648267" y="1939352"/>
                </a:cubicBezTo>
                <a:cubicBezTo>
                  <a:pt x="668756" y="1950750"/>
                  <a:pt x="656436" y="1930282"/>
                  <a:pt x="658177" y="1909814"/>
                </a:cubicBezTo>
                <a:cubicBezTo>
                  <a:pt x="678263" y="1913123"/>
                  <a:pt x="666881" y="1924521"/>
                  <a:pt x="673041" y="1934449"/>
                </a:cubicBezTo>
                <a:cubicBezTo>
                  <a:pt x="684825" y="1925012"/>
                  <a:pt x="678129" y="1906872"/>
                  <a:pt x="677995" y="1904911"/>
                </a:cubicBezTo>
                <a:cubicBezTo>
                  <a:pt x="677594" y="1895597"/>
                  <a:pt x="668488" y="1892287"/>
                  <a:pt x="677995" y="1885056"/>
                </a:cubicBezTo>
                <a:cubicBezTo>
                  <a:pt x="676656" y="1880644"/>
                  <a:pt x="664604" y="1863362"/>
                  <a:pt x="663131" y="1875128"/>
                </a:cubicBezTo>
                <a:cubicBezTo>
                  <a:pt x="655498" y="1873780"/>
                  <a:pt x="659783" y="1864220"/>
                  <a:pt x="663131" y="1860176"/>
                </a:cubicBezTo>
                <a:cubicBezTo>
                  <a:pt x="661123" y="1838360"/>
                  <a:pt x="664604" y="1821814"/>
                  <a:pt x="673041" y="1810660"/>
                </a:cubicBezTo>
                <a:cubicBezTo>
                  <a:pt x="676790" y="1800733"/>
                  <a:pt x="664872" y="1799752"/>
                  <a:pt x="663131" y="1795708"/>
                </a:cubicBezTo>
                <a:cubicBezTo>
                  <a:pt x="660453" y="1789089"/>
                  <a:pt x="666345" y="1776833"/>
                  <a:pt x="658177" y="1775852"/>
                </a:cubicBezTo>
                <a:cubicBezTo>
                  <a:pt x="658177" y="1769234"/>
                  <a:pt x="658177" y="1762861"/>
                  <a:pt x="658177" y="1756242"/>
                </a:cubicBezTo>
                <a:cubicBezTo>
                  <a:pt x="637420" y="1768131"/>
                  <a:pt x="649472" y="1749624"/>
                  <a:pt x="638625" y="1741412"/>
                </a:cubicBezTo>
                <a:cubicBezTo>
                  <a:pt x="623493" y="1758694"/>
                  <a:pt x="636215" y="1774382"/>
                  <a:pt x="628716" y="1800733"/>
                </a:cubicBezTo>
                <a:cubicBezTo>
                  <a:pt x="615191" y="1840075"/>
                  <a:pt x="631528" y="1786025"/>
                  <a:pt x="618673" y="1785780"/>
                </a:cubicBezTo>
                <a:cubicBezTo>
                  <a:pt x="596711" y="1785290"/>
                  <a:pt x="616128" y="1820220"/>
                  <a:pt x="603808" y="1810660"/>
                </a:cubicBezTo>
                <a:cubicBezTo>
                  <a:pt x="602201" y="1809312"/>
                  <a:pt x="604344" y="1797914"/>
                  <a:pt x="603808" y="1795708"/>
                </a:cubicBezTo>
                <a:cubicBezTo>
                  <a:pt x="602201" y="1789334"/>
                  <a:pt x="602871" y="1784432"/>
                  <a:pt x="598854" y="1780878"/>
                </a:cubicBezTo>
                <a:cubicBezTo>
                  <a:pt x="598854" y="1775852"/>
                  <a:pt x="598854" y="1771195"/>
                  <a:pt x="598854" y="1766170"/>
                </a:cubicBezTo>
                <a:cubicBezTo>
                  <a:pt x="603005" y="1750482"/>
                  <a:pt x="605415" y="1774749"/>
                  <a:pt x="603808" y="1780878"/>
                </a:cubicBezTo>
                <a:cubicBezTo>
                  <a:pt x="617333" y="1782961"/>
                  <a:pt x="609968" y="1766415"/>
                  <a:pt x="613718" y="1756242"/>
                </a:cubicBezTo>
                <a:cubicBezTo>
                  <a:pt x="613986" y="1755752"/>
                  <a:pt x="618137" y="1756733"/>
                  <a:pt x="618673" y="1756242"/>
                </a:cubicBezTo>
                <a:cubicBezTo>
                  <a:pt x="620146" y="1755017"/>
                  <a:pt x="617869" y="1748153"/>
                  <a:pt x="618673" y="1746315"/>
                </a:cubicBezTo>
                <a:cubicBezTo>
                  <a:pt x="618940" y="1745702"/>
                  <a:pt x="623092" y="1746805"/>
                  <a:pt x="623627" y="1746315"/>
                </a:cubicBezTo>
                <a:cubicBezTo>
                  <a:pt x="626038" y="1744354"/>
                  <a:pt x="622020" y="1729279"/>
                  <a:pt x="618673" y="1731485"/>
                </a:cubicBezTo>
                <a:cubicBezTo>
                  <a:pt x="617735" y="1716532"/>
                  <a:pt x="598184" y="1736142"/>
                  <a:pt x="618673" y="1731485"/>
                </a:cubicBezTo>
                <a:cubicBezTo>
                  <a:pt x="619342" y="1745334"/>
                  <a:pt x="606487" y="1745702"/>
                  <a:pt x="593899" y="1746315"/>
                </a:cubicBezTo>
                <a:cubicBezTo>
                  <a:pt x="592828" y="1764454"/>
                  <a:pt x="587203" y="1765189"/>
                  <a:pt x="593899" y="1780878"/>
                </a:cubicBezTo>
                <a:cubicBezTo>
                  <a:pt x="585195" y="1782103"/>
                  <a:pt x="582650" y="1789334"/>
                  <a:pt x="583989" y="1800733"/>
                </a:cubicBezTo>
                <a:cubicBezTo>
                  <a:pt x="570197" y="1802939"/>
                  <a:pt x="587873" y="1773646"/>
                  <a:pt x="574080" y="1775852"/>
                </a:cubicBezTo>
                <a:cubicBezTo>
                  <a:pt x="576758" y="1771930"/>
                  <a:pt x="579303" y="1768008"/>
                  <a:pt x="579035" y="1761145"/>
                </a:cubicBezTo>
                <a:cubicBezTo>
                  <a:pt x="573009" y="1759674"/>
                  <a:pt x="562028" y="1775362"/>
                  <a:pt x="574080" y="1775852"/>
                </a:cubicBezTo>
                <a:cubicBezTo>
                  <a:pt x="574616" y="1781368"/>
                  <a:pt x="566849" y="1783574"/>
                  <a:pt x="574080" y="1785780"/>
                </a:cubicBezTo>
                <a:cubicBezTo>
                  <a:pt x="560555" y="1797056"/>
                  <a:pt x="549440" y="1810660"/>
                  <a:pt x="554395" y="1840321"/>
                </a:cubicBezTo>
                <a:cubicBezTo>
                  <a:pt x="547699" y="1838850"/>
                  <a:pt x="544887" y="1833335"/>
                  <a:pt x="534576" y="1835418"/>
                </a:cubicBezTo>
                <a:cubicBezTo>
                  <a:pt x="535112" y="1843262"/>
                  <a:pt x="547298" y="1839340"/>
                  <a:pt x="544485" y="1850248"/>
                </a:cubicBezTo>
                <a:cubicBezTo>
                  <a:pt x="538192" y="1850616"/>
                  <a:pt x="537656" y="1856621"/>
                  <a:pt x="529621" y="1855273"/>
                </a:cubicBezTo>
                <a:cubicBezTo>
                  <a:pt x="533237" y="1885914"/>
                  <a:pt x="529755" y="1904053"/>
                  <a:pt x="539531" y="1934449"/>
                </a:cubicBezTo>
                <a:cubicBezTo>
                  <a:pt x="521587" y="1939229"/>
                  <a:pt x="534442" y="1913246"/>
                  <a:pt x="524667" y="1909814"/>
                </a:cubicBezTo>
                <a:cubicBezTo>
                  <a:pt x="507124" y="1910427"/>
                  <a:pt x="535112" y="1925992"/>
                  <a:pt x="519712" y="1924521"/>
                </a:cubicBezTo>
                <a:cubicBezTo>
                  <a:pt x="519980" y="1930895"/>
                  <a:pt x="526006" y="1931385"/>
                  <a:pt x="524667" y="1939352"/>
                </a:cubicBezTo>
                <a:cubicBezTo>
                  <a:pt x="543414" y="1944009"/>
                  <a:pt x="547967" y="1939719"/>
                  <a:pt x="559350" y="1944377"/>
                </a:cubicBezTo>
                <a:cubicBezTo>
                  <a:pt x="562028" y="1957368"/>
                  <a:pt x="532969" y="1978817"/>
                  <a:pt x="534576" y="1959207"/>
                </a:cubicBezTo>
                <a:cubicBezTo>
                  <a:pt x="520515" y="1968889"/>
                  <a:pt x="535781" y="1989602"/>
                  <a:pt x="534576" y="2003329"/>
                </a:cubicBezTo>
                <a:cubicBezTo>
                  <a:pt x="534576" y="2003452"/>
                  <a:pt x="534576" y="2003697"/>
                  <a:pt x="534576" y="2003942"/>
                </a:cubicBezTo>
                <a:cubicBezTo>
                  <a:pt x="527479" y="2005045"/>
                  <a:pt x="526140" y="2012031"/>
                  <a:pt x="519712" y="2013870"/>
                </a:cubicBezTo>
                <a:cubicBezTo>
                  <a:pt x="525336" y="2019753"/>
                  <a:pt x="533906" y="2022572"/>
                  <a:pt x="529621" y="2038382"/>
                </a:cubicBezTo>
                <a:cubicBezTo>
                  <a:pt x="516498" y="2032622"/>
                  <a:pt x="500428" y="2047942"/>
                  <a:pt x="499893" y="2038382"/>
                </a:cubicBezTo>
                <a:cubicBezTo>
                  <a:pt x="498955" y="2018772"/>
                  <a:pt x="507526" y="2039976"/>
                  <a:pt x="514757" y="2028455"/>
                </a:cubicBezTo>
                <a:cubicBezTo>
                  <a:pt x="504044" y="2014115"/>
                  <a:pt x="523729" y="2000020"/>
                  <a:pt x="504848" y="1993769"/>
                </a:cubicBezTo>
                <a:cubicBezTo>
                  <a:pt x="511945" y="1986048"/>
                  <a:pt x="524800" y="1984087"/>
                  <a:pt x="519712" y="1964232"/>
                </a:cubicBezTo>
                <a:cubicBezTo>
                  <a:pt x="506321" y="1960800"/>
                  <a:pt x="510070" y="1974405"/>
                  <a:pt x="504848" y="1979062"/>
                </a:cubicBezTo>
                <a:cubicBezTo>
                  <a:pt x="500161" y="1979552"/>
                  <a:pt x="501098" y="1977469"/>
                  <a:pt x="499893" y="1974159"/>
                </a:cubicBezTo>
                <a:cubicBezTo>
                  <a:pt x="494670" y="1961290"/>
                  <a:pt x="490653" y="1953201"/>
                  <a:pt x="489983" y="1939352"/>
                </a:cubicBezTo>
                <a:cubicBezTo>
                  <a:pt x="484225" y="1940209"/>
                  <a:pt x="484627" y="1947196"/>
                  <a:pt x="485029" y="1954304"/>
                </a:cubicBezTo>
                <a:cubicBezTo>
                  <a:pt x="466415" y="1949034"/>
                  <a:pt x="470834" y="1966560"/>
                  <a:pt x="455166" y="1964232"/>
                </a:cubicBezTo>
                <a:cubicBezTo>
                  <a:pt x="460791" y="1973547"/>
                  <a:pt x="461594" y="1987519"/>
                  <a:pt x="465076" y="1998672"/>
                </a:cubicBezTo>
                <a:cubicBezTo>
                  <a:pt x="448203" y="1999162"/>
                  <a:pt x="450479" y="1980533"/>
                  <a:pt x="450212" y="1964232"/>
                </a:cubicBezTo>
                <a:cubicBezTo>
                  <a:pt x="446462" y="1965212"/>
                  <a:pt x="444453" y="1968399"/>
                  <a:pt x="445257" y="1974159"/>
                </a:cubicBezTo>
                <a:cubicBezTo>
                  <a:pt x="429723" y="1974895"/>
                  <a:pt x="443382" y="1946460"/>
                  <a:pt x="420751" y="1954304"/>
                </a:cubicBezTo>
                <a:cubicBezTo>
                  <a:pt x="415394" y="1963006"/>
                  <a:pt x="429589" y="1962516"/>
                  <a:pt x="430393" y="1964232"/>
                </a:cubicBezTo>
                <a:cubicBezTo>
                  <a:pt x="434410" y="1972934"/>
                  <a:pt x="427447" y="1984332"/>
                  <a:pt x="430393" y="1998672"/>
                </a:cubicBezTo>
                <a:cubicBezTo>
                  <a:pt x="425438" y="1999530"/>
                  <a:pt x="424634" y="1993769"/>
                  <a:pt x="420751" y="1993769"/>
                </a:cubicBezTo>
                <a:cubicBezTo>
                  <a:pt x="411109" y="1993769"/>
                  <a:pt x="422358" y="2002226"/>
                  <a:pt x="420751" y="2003942"/>
                </a:cubicBezTo>
                <a:cubicBezTo>
                  <a:pt x="412047" y="2012399"/>
                  <a:pt x="369998" y="1997691"/>
                  <a:pt x="380979" y="2018772"/>
                </a:cubicBezTo>
                <a:cubicBezTo>
                  <a:pt x="371739" y="2009825"/>
                  <a:pt x="362767" y="2000510"/>
                  <a:pt x="366115" y="1979062"/>
                </a:cubicBezTo>
                <a:cubicBezTo>
                  <a:pt x="379640" y="1975508"/>
                  <a:pt x="376158" y="1988867"/>
                  <a:pt x="385934" y="1988990"/>
                </a:cubicBezTo>
                <a:cubicBezTo>
                  <a:pt x="385934" y="1980778"/>
                  <a:pt x="385934" y="1972444"/>
                  <a:pt x="385934" y="1964232"/>
                </a:cubicBezTo>
                <a:cubicBezTo>
                  <a:pt x="384461" y="1952343"/>
                  <a:pt x="372543" y="1969747"/>
                  <a:pt x="371070" y="1974159"/>
                </a:cubicBezTo>
                <a:cubicBezTo>
                  <a:pt x="358482" y="1967541"/>
                  <a:pt x="371204" y="1961290"/>
                  <a:pt x="366115" y="1949279"/>
                </a:cubicBezTo>
                <a:cubicBezTo>
                  <a:pt x="363972" y="1944254"/>
                  <a:pt x="364374" y="1947441"/>
                  <a:pt x="361160" y="1944377"/>
                </a:cubicBezTo>
                <a:cubicBezTo>
                  <a:pt x="359955" y="1943274"/>
                  <a:pt x="350983" y="1935062"/>
                  <a:pt x="351251" y="1939352"/>
                </a:cubicBezTo>
                <a:cubicBezTo>
                  <a:pt x="350715" y="1931998"/>
                  <a:pt x="358884" y="1937881"/>
                  <a:pt x="361160" y="1934449"/>
                </a:cubicBezTo>
                <a:cubicBezTo>
                  <a:pt x="367186" y="1925257"/>
                  <a:pt x="361696" y="1908466"/>
                  <a:pt x="366115" y="1894984"/>
                </a:cubicBezTo>
                <a:cubicBezTo>
                  <a:pt x="379104" y="1907363"/>
                  <a:pt x="382318" y="1881992"/>
                  <a:pt x="380979" y="1865201"/>
                </a:cubicBezTo>
                <a:cubicBezTo>
                  <a:pt x="370266" y="1870471"/>
                  <a:pt x="377230" y="1891184"/>
                  <a:pt x="371070" y="1870103"/>
                </a:cubicBezTo>
                <a:cubicBezTo>
                  <a:pt x="368257" y="1860544"/>
                  <a:pt x="365445" y="1856131"/>
                  <a:pt x="361160" y="1850248"/>
                </a:cubicBezTo>
                <a:cubicBezTo>
                  <a:pt x="369329" y="1839463"/>
                  <a:pt x="357411" y="1831986"/>
                  <a:pt x="361160" y="1825490"/>
                </a:cubicBezTo>
                <a:cubicBezTo>
                  <a:pt x="362633" y="1823039"/>
                  <a:pt x="372810" y="1826471"/>
                  <a:pt x="371070" y="1820588"/>
                </a:cubicBezTo>
                <a:cubicBezTo>
                  <a:pt x="371739" y="1811641"/>
                  <a:pt x="366115" y="1808944"/>
                  <a:pt x="356205" y="1810660"/>
                </a:cubicBezTo>
                <a:cubicBezTo>
                  <a:pt x="357009" y="1803184"/>
                  <a:pt x="354465" y="1792276"/>
                  <a:pt x="361160" y="1790805"/>
                </a:cubicBezTo>
                <a:cubicBezTo>
                  <a:pt x="362231" y="1786761"/>
                  <a:pt x="363838" y="1783697"/>
                  <a:pt x="366115" y="1780878"/>
                </a:cubicBezTo>
                <a:cubicBezTo>
                  <a:pt x="367722" y="1778794"/>
                  <a:pt x="373614" y="1784554"/>
                  <a:pt x="371070" y="1785780"/>
                </a:cubicBezTo>
                <a:cubicBezTo>
                  <a:pt x="377096" y="1782839"/>
                  <a:pt x="377765" y="1770950"/>
                  <a:pt x="390889" y="1775852"/>
                </a:cubicBezTo>
                <a:cubicBezTo>
                  <a:pt x="386603" y="1768621"/>
                  <a:pt x="387005" y="1756855"/>
                  <a:pt x="371070" y="1761145"/>
                </a:cubicBezTo>
                <a:cubicBezTo>
                  <a:pt x="375221" y="1747173"/>
                  <a:pt x="364106" y="1748276"/>
                  <a:pt x="366115" y="1736387"/>
                </a:cubicBezTo>
                <a:cubicBezTo>
                  <a:pt x="359018" y="1736755"/>
                  <a:pt x="357812" y="1745579"/>
                  <a:pt x="351251" y="1746315"/>
                </a:cubicBezTo>
                <a:cubicBezTo>
                  <a:pt x="339868" y="1747540"/>
                  <a:pt x="328486" y="1732097"/>
                  <a:pt x="331432" y="1751340"/>
                </a:cubicBezTo>
                <a:cubicBezTo>
                  <a:pt x="318710" y="1749134"/>
                  <a:pt x="308801" y="1744354"/>
                  <a:pt x="301837" y="1736387"/>
                </a:cubicBezTo>
                <a:cubicBezTo>
                  <a:pt x="288312" y="1746070"/>
                  <a:pt x="274787" y="1755507"/>
                  <a:pt x="272109" y="1775852"/>
                </a:cubicBezTo>
                <a:cubicBezTo>
                  <a:pt x="255772" y="1776098"/>
                  <a:pt x="260191" y="1797056"/>
                  <a:pt x="242247" y="1795708"/>
                </a:cubicBezTo>
                <a:cubicBezTo>
                  <a:pt x="242648" y="1804042"/>
                  <a:pt x="241845" y="1812254"/>
                  <a:pt x="242247" y="1820588"/>
                </a:cubicBezTo>
                <a:cubicBezTo>
                  <a:pt x="242648" y="1826103"/>
                  <a:pt x="245862" y="1822917"/>
                  <a:pt x="247201" y="1825490"/>
                </a:cubicBezTo>
                <a:cubicBezTo>
                  <a:pt x="250013" y="1830393"/>
                  <a:pt x="249076" y="1834928"/>
                  <a:pt x="252156" y="1840321"/>
                </a:cubicBezTo>
                <a:cubicBezTo>
                  <a:pt x="262601" y="1858950"/>
                  <a:pt x="277064" y="1879663"/>
                  <a:pt x="296883" y="1885056"/>
                </a:cubicBezTo>
                <a:cubicBezTo>
                  <a:pt x="297552" y="1890449"/>
                  <a:pt x="296481" y="1897558"/>
                  <a:pt x="301168" y="1899151"/>
                </a:cubicBezTo>
                <a:cubicBezTo>
                  <a:pt x="303310" y="1894739"/>
                  <a:pt x="305185" y="1893513"/>
                  <a:pt x="306792" y="1894003"/>
                </a:cubicBezTo>
                <a:cubicBezTo>
                  <a:pt x="311479" y="1895229"/>
                  <a:pt x="312416" y="1910059"/>
                  <a:pt x="301837" y="1899764"/>
                </a:cubicBezTo>
                <a:cubicBezTo>
                  <a:pt x="303444" y="1911162"/>
                  <a:pt x="316835" y="1925257"/>
                  <a:pt x="321522" y="1929424"/>
                </a:cubicBezTo>
                <a:cubicBezTo>
                  <a:pt x="323263" y="1931017"/>
                  <a:pt x="329691" y="1927831"/>
                  <a:pt x="331432" y="1929424"/>
                </a:cubicBezTo>
                <a:cubicBezTo>
                  <a:pt x="332637" y="1930772"/>
                  <a:pt x="329959" y="1938616"/>
                  <a:pt x="331432" y="1939352"/>
                </a:cubicBezTo>
                <a:cubicBezTo>
                  <a:pt x="335181" y="1941558"/>
                  <a:pt x="342279" y="1937758"/>
                  <a:pt x="346296" y="1939352"/>
                </a:cubicBezTo>
                <a:cubicBezTo>
                  <a:pt x="340939" y="1961290"/>
                  <a:pt x="354732" y="1964109"/>
                  <a:pt x="356205" y="1979062"/>
                </a:cubicBezTo>
                <a:cubicBezTo>
                  <a:pt x="352858" y="1975140"/>
                  <a:pt x="345626" y="1977469"/>
                  <a:pt x="341475" y="1974159"/>
                </a:cubicBezTo>
                <a:cubicBezTo>
                  <a:pt x="339868" y="1972811"/>
                  <a:pt x="343082" y="1965703"/>
                  <a:pt x="341475" y="1964232"/>
                </a:cubicBezTo>
                <a:cubicBezTo>
                  <a:pt x="337324" y="1960187"/>
                  <a:pt x="322058" y="1960432"/>
                  <a:pt x="326477" y="1949279"/>
                </a:cubicBezTo>
                <a:cubicBezTo>
                  <a:pt x="319781" y="1949279"/>
                  <a:pt x="313354" y="1949279"/>
                  <a:pt x="306792" y="1949279"/>
                </a:cubicBezTo>
                <a:cubicBezTo>
                  <a:pt x="302775" y="1944254"/>
                  <a:pt x="302105" y="1934939"/>
                  <a:pt x="296883" y="1929424"/>
                </a:cubicBezTo>
                <a:cubicBezTo>
                  <a:pt x="293133" y="1925502"/>
                  <a:pt x="286705" y="1927831"/>
                  <a:pt x="282018" y="1924521"/>
                </a:cubicBezTo>
                <a:cubicBezTo>
                  <a:pt x="273314" y="1918516"/>
                  <a:pt x="268761" y="1904298"/>
                  <a:pt x="262199" y="1899764"/>
                </a:cubicBezTo>
                <a:cubicBezTo>
                  <a:pt x="256307" y="1895719"/>
                  <a:pt x="248540" y="1898170"/>
                  <a:pt x="242247" y="1894984"/>
                </a:cubicBezTo>
                <a:cubicBezTo>
                  <a:pt x="250147" y="1875128"/>
                  <a:pt x="228588" y="1877090"/>
                  <a:pt x="227382" y="1875128"/>
                </a:cubicBezTo>
                <a:cubicBezTo>
                  <a:pt x="225240" y="1871329"/>
                  <a:pt x="233810" y="1867775"/>
                  <a:pt x="232337" y="1865201"/>
                </a:cubicBezTo>
                <a:cubicBezTo>
                  <a:pt x="230194" y="1861401"/>
                  <a:pt x="229927" y="1858460"/>
                  <a:pt x="227382" y="1855273"/>
                </a:cubicBezTo>
                <a:cubicBezTo>
                  <a:pt x="226043" y="1853680"/>
                  <a:pt x="218812" y="1856867"/>
                  <a:pt x="217473" y="1855273"/>
                </a:cubicBezTo>
                <a:cubicBezTo>
                  <a:pt x="216268" y="1853803"/>
                  <a:pt x="212652" y="1840933"/>
                  <a:pt x="212518" y="1840321"/>
                </a:cubicBezTo>
                <a:cubicBezTo>
                  <a:pt x="212652" y="1840811"/>
                  <a:pt x="220151" y="1833580"/>
                  <a:pt x="212518" y="1830516"/>
                </a:cubicBezTo>
                <a:cubicBezTo>
                  <a:pt x="206894" y="1828187"/>
                  <a:pt x="203278" y="1841301"/>
                  <a:pt x="197788" y="1840321"/>
                </a:cubicBezTo>
                <a:cubicBezTo>
                  <a:pt x="190958" y="1867162"/>
                  <a:pt x="211045" y="1866672"/>
                  <a:pt x="212518" y="1885056"/>
                </a:cubicBezTo>
                <a:cubicBezTo>
                  <a:pt x="203680" y="1877335"/>
                  <a:pt x="187878" y="1876722"/>
                  <a:pt x="192833" y="1855273"/>
                </a:cubicBezTo>
                <a:cubicBezTo>
                  <a:pt x="182522" y="1866059"/>
                  <a:pt x="178638" y="1852822"/>
                  <a:pt x="163105" y="1855273"/>
                </a:cubicBezTo>
                <a:cubicBezTo>
                  <a:pt x="167122" y="1867897"/>
                  <a:pt x="164578" y="1881134"/>
                  <a:pt x="168059" y="1889959"/>
                </a:cubicBezTo>
                <a:cubicBezTo>
                  <a:pt x="170872" y="1897190"/>
                  <a:pt x="180915" y="1907730"/>
                  <a:pt x="182924" y="1909814"/>
                </a:cubicBezTo>
                <a:cubicBezTo>
                  <a:pt x="186405" y="1913368"/>
                  <a:pt x="189887" y="1924154"/>
                  <a:pt x="197788" y="1924521"/>
                </a:cubicBezTo>
                <a:cubicBezTo>
                  <a:pt x="208099" y="1925012"/>
                  <a:pt x="213723" y="1941558"/>
                  <a:pt x="217473" y="1944377"/>
                </a:cubicBezTo>
                <a:cubicBezTo>
                  <a:pt x="222294" y="1947931"/>
                  <a:pt x="242247" y="1945357"/>
                  <a:pt x="237292" y="1959207"/>
                </a:cubicBezTo>
                <a:cubicBezTo>
                  <a:pt x="217071" y="1961413"/>
                  <a:pt x="205689" y="1954672"/>
                  <a:pt x="192833" y="1949279"/>
                </a:cubicBezTo>
                <a:cubicBezTo>
                  <a:pt x="191628" y="1946950"/>
                  <a:pt x="194440" y="1941558"/>
                  <a:pt x="192833" y="1939352"/>
                </a:cubicBezTo>
                <a:cubicBezTo>
                  <a:pt x="181317" y="1923541"/>
                  <a:pt x="165113" y="1918148"/>
                  <a:pt x="158150" y="1899764"/>
                </a:cubicBezTo>
                <a:cubicBezTo>
                  <a:pt x="143018" y="1896209"/>
                  <a:pt x="143554" y="1908466"/>
                  <a:pt x="128422" y="1904911"/>
                </a:cubicBezTo>
                <a:cubicBezTo>
                  <a:pt x="124806" y="1891307"/>
                  <a:pt x="138197" y="1894861"/>
                  <a:pt x="138331" y="1885056"/>
                </a:cubicBezTo>
                <a:cubicBezTo>
                  <a:pt x="123601" y="1851842"/>
                  <a:pt x="94810" y="1832477"/>
                  <a:pt x="88650" y="1790805"/>
                </a:cubicBezTo>
                <a:cubicBezTo>
                  <a:pt x="87445" y="1783697"/>
                  <a:pt x="80615" y="1782348"/>
                  <a:pt x="78740" y="1775852"/>
                </a:cubicBezTo>
                <a:cubicBezTo>
                  <a:pt x="67893" y="1776465"/>
                  <a:pt x="76598" y="1796933"/>
                  <a:pt x="73786" y="1805635"/>
                </a:cubicBezTo>
                <a:cubicBezTo>
                  <a:pt x="55306" y="1801100"/>
                  <a:pt x="43789" y="1789702"/>
                  <a:pt x="39236" y="1771073"/>
                </a:cubicBezTo>
                <a:cubicBezTo>
                  <a:pt x="32541" y="1769602"/>
                  <a:pt x="29729" y="1764086"/>
                  <a:pt x="19417" y="1766170"/>
                </a:cubicBezTo>
                <a:cubicBezTo>
                  <a:pt x="25443" y="1745334"/>
                  <a:pt x="20221" y="1745702"/>
                  <a:pt x="19417" y="1731485"/>
                </a:cubicBezTo>
                <a:cubicBezTo>
                  <a:pt x="19283" y="1727072"/>
                  <a:pt x="14730" y="1727563"/>
                  <a:pt x="14463" y="1726460"/>
                </a:cubicBezTo>
                <a:cubicBezTo>
                  <a:pt x="13391" y="1721925"/>
                  <a:pt x="16070" y="1715919"/>
                  <a:pt x="14463" y="1711629"/>
                </a:cubicBezTo>
                <a:cubicBezTo>
                  <a:pt x="13391" y="1708198"/>
                  <a:pt x="9642" y="1704521"/>
                  <a:pt x="9508" y="1701702"/>
                </a:cubicBezTo>
                <a:cubicBezTo>
                  <a:pt x="9240" y="1696187"/>
                  <a:pt x="5758" y="1699128"/>
                  <a:pt x="4553" y="1696677"/>
                </a:cubicBezTo>
                <a:cubicBezTo>
                  <a:pt x="2143" y="1691774"/>
                  <a:pt x="1205" y="1686381"/>
                  <a:pt x="0" y="1680989"/>
                </a:cubicBezTo>
                <a:lnTo>
                  <a:pt x="0" y="1625100"/>
                </a:lnTo>
                <a:lnTo>
                  <a:pt x="0" y="1399707"/>
                </a:lnTo>
                <a:cubicBezTo>
                  <a:pt x="2544" y="1396643"/>
                  <a:pt x="3214" y="1394436"/>
                  <a:pt x="14463" y="1399707"/>
                </a:cubicBezTo>
                <a:cubicBezTo>
                  <a:pt x="20221" y="1393824"/>
                  <a:pt x="20087" y="1382180"/>
                  <a:pt x="19417" y="1369924"/>
                </a:cubicBezTo>
                <a:cubicBezTo>
                  <a:pt x="14463" y="1369924"/>
                  <a:pt x="9508" y="1369924"/>
                  <a:pt x="4553" y="1369924"/>
                </a:cubicBezTo>
                <a:cubicBezTo>
                  <a:pt x="5089" y="1376052"/>
                  <a:pt x="3214" y="1379606"/>
                  <a:pt x="0" y="1382058"/>
                </a:cubicBezTo>
                <a:lnTo>
                  <a:pt x="0" y="1186692"/>
                </a:lnTo>
                <a:cubicBezTo>
                  <a:pt x="8169" y="1186692"/>
                  <a:pt x="16203" y="1186692"/>
                  <a:pt x="24372" y="1186692"/>
                </a:cubicBezTo>
                <a:cubicBezTo>
                  <a:pt x="34014" y="1187060"/>
                  <a:pt x="26113" y="1173210"/>
                  <a:pt x="29327" y="1166837"/>
                </a:cubicBezTo>
                <a:cubicBezTo>
                  <a:pt x="29729" y="1166224"/>
                  <a:pt x="38433" y="1162425"/>
                  <a:pt x="39236" y="1161934"/>
                </a:cubicBezTo>
                <a:cubicBezTo>
                  <a:pt x="42584" y="1160096"/>
                  <a:pt x="42986" y="1155684"/>
                  <a:pt x="49146" y="1161934"/>
                </a:cubicBezTo>
                <a:cubicBezTo>
                  <a:pt x="55172" y="1133990"/>
                  <a:pt x="51556" y="1127127"/>
                  <a:pt x="54234" y="1097466"/>
                </a:cubicBezTo>
                <a:cubicBezTo>
                  <a:pt x="61064" y="1097221"/>
                  <a:pt x="64813" y="1099795"/>
                  <a:pt x="68831" y="1102369"/>
                </a:cubicBezTo>
                <a:cubicBezTo>
                  <a:pt x="70036" y="1074302"/>
                  <a:pt x="60127" y="1061923"/>
                  <a:pt x="68831" y="1038146"/>
                </a:cubicBezTo>
                <a:cubicBezTo>
                  <a:pt x="67759" y="1034224"/>
                  <a:pt x="64947" y="1032385"/>
                  <a:pt x="59189" y="1033121"/>
                </a:cubicBezTo>
                <a:cubicBezTo>
                  <a:pt x="62403" y="1026502"/>
                  <a:pt x="69634" y="1023928"/>
                  <a:pt x="78740" y="1023193"/>
                </a:cubicBezTo>
                <a:cubicBezTo>
                  <a:pt x="78740" y="1016697"/>
                  <a:pt x="64947" y="1016942"/>
                  <a:pt x="63876" y="1023193"/>
                </a:cubicBezTo>
                <a:cubicBezTo>
                  <a:pt x="54100" y="1023193"/>
                  <a:pt x="57716" y="1009711"/>
                  <a:pt x="44191" y="1013265"/>
                </a:cubicBezTo>
                <a:cubicBezTo>
                  <a:pt x="48342" y="997577"/>
                  <a:pt x="58520" y="988017"/>
                  <a:pt x="68831" y="978580"/>
                </a:cubicBezTo>
                <a:cubicBezTo>
                  <a:pt x="67492" y="967304"/>
                  <a:pt x="70036" y="959951"/>
                  <a:pt x="78740" y="958725"/>
                </a:cubicBezTo>
                <a:cubicBezTo>
                  <a:pt x="78472" y="952474"/>
                  <a:pt x="72446" y="951861"/>
                  <a:pt x="73786" y="943895"/>
                </a:cubicBezTo>
                <a:cubicBezTo>
                  <a:pt x="82088" y="943895"/>
                  <a:pt x="90391" y="943895"/>
                  <a:pt x="98559" y="943895"/>
                </a:cubicBezTo>
                <a:cubicBezTo>
                  <a:pt x="103648" y="943772"/>
                  <a:pt x="104853" y="935193"/>
                  <a:pt x="98559" y="933967"/>
                </a:cubicBezTo>
                <a:cubicBezTo>
                  <a:pt x="101907" y="922446"/>
                  <a:pt x="115030" y="920608"/>
                  <a:pt x="118512" y="909087"/>
                </a:cubicBezTo>
                <a:cubicBezTo>
                  <a:pt x="125074" y="909087"/>
                  <a:pt x="131769" y="909087"/>
                  <a:pt x="138331" y="909087"/>
                </a:cubicBezTo>
                <a:cubicBezTo>
                  <a:pt x="144893" y="905900"/>
                  <a:pt x="147571" y="898669"/>
                  <a:pt x="148240" y="889477"/>
                </a:cubicBezTo>
                <a:cubicBezTo>
                  <a:pt x="159489" y="890825"/>
                  <a:pt x="166854" y="888251"/>
                  <a:pt x="168059" y="879549"/>
                </a:cubicBezTo>
                <a:cubicBezTo>
                  <a:pt x="189351" y="885555"/>
                  <a:pt x="194172" y="871338"/>
                  <a:pt x="202609" y="869622"/>
                </a:cubicBezTo>
                <a:cubicBezTo>
                  <a:pt x="208902" y="868396"/>
                  <a:pt x="216134" y="870112"/>
                  <a:pt x="222428" y="869622"/>
                </a:cubicBezTo>
                <a:cubicBezTo>
                  <a:pt x="243318" y="868151"/>
                  <a:pt x="236890" y="864964"/>
                  <a:pt x="252156" y="869622"/>
                </a:cubicBezTo>
                <a:cubicBezTo>
                  <a:pt x="258584" y="871705"/>
                  <a:pt x="254834" y="861532"/>
                  <a:pt x="257111" y="859694"/>
                </a:cubicBezTo>
                <a:cubicBezTo>
                  <a:pt x="261128" y="856630"/>
                  <a:pt x="272644" y="862390"/>
                  <a:pt x="272109" y="854792"/>
                </a:cubicBezTo>
                <a:cubicBezTo>
                  <a:pt x="273716" y="854792"/>
                  <a:pt x="275323" y="854792"/>
                  <a:pt x="277064" y="854792"/>
                </a:cubicBezTo>
                <a:cubicBezTo>
                  <a:pt x="274385" y="835549"/>
                  <a:pt x="289651" y="834446"/>
                  <a:pt x="291928" y="820229"/>
                </a:cubicBezTo>
                <a:cubicBezTo>
                  <a:pt x="298623" y="820474"/>
                  <a:pt x="302775" y="817900"/>
                  <a:pt x="306792" y="815326"/>
                </a:cubicBezTo>
                <a:cubicBezTo>
                  <a:pt x="313220" y="816307"/>
                  <a:pt x="309202" y="808463"/>
                  <a:pt x="311747" y="805399"/>
                </a:cubicBezTo>
                <a:cubicBezTo>
                  <a:pt x="313086" y="803683"/>
                  <a:pt x="319915" y="806869"/>
                  <a:pt x="321522" y="805399"/>
                </a:cubicBezTo>
                <a:cubicBezTo>
                  <a:pt x="327414" y="799393"/>
                  <a:pt x="331566" y="794613"/>
                  <a:pt x="331432" y="785543"/>
                </a:cubicBezTo>
                <a:cubicBezTo>
                  <a:pt x="337993" y="791917"/>
                  <a:pt x="346430" y="788485"/>
                  <a:pt x="351251" y="780518"/>
                </a:cubicBezTo>
                <a:cubicBezTo>
                  <a:pt x="358616" y="786646"/>
                  <a:pt x="359285" y="780886"/>
                  <a:pt x="366115" y="780518"/>
                </a:cubicBezTo>
                <a:cubicBezTo>
                  <a:pt x="387675" y="779293"/>
                  <a:pt x="403342" y="783828"/>
                  <a:pt x="395843" y="760908"/>
                </a:cubicBezTo>
                <a:cubicBezTo>
                  <a:pt x="389282" y="760908"/>
                  <a:pt x="382586" y="760908"/>
                  <a:pt x="376024" y="760908"/>
                </a:cubicBezTo>
                <a:cubicBezTo>
                  <a:pt x="377631" y="747304"/>
                  <a:pt x="391290" y="752206"/>
                  <a:pt x="395843" y="760663"/>
                </a:cubicBezTo>
                <a:cubicBezTo>
                  <a:pt x="400798" y="760663"/>
                  <a:pt x="405887" y="760663"/>
                  <a:pt x="410708" y="760663"/>
                </a:cubicBezTo>
                <a:cubicBezTo>
                  <a:pt x="411913" y="751348"/>
                  <a:pt x="405217" y="749755"/>
                  <a:pt x="405753" y="740808"/>
                </a:cubicBezTo>
                <a:cubicBezTo>
                  <a:pt x="410440" y="735538"/>
                  <a:pt x="424099" y="739337"/>
                  <a:pt x="420751" y="725978"/>
                </a:cubicBezTo>
                <a:cubicBezTo>
                  <a:pt x="426509" y="726836"/>
                  <a:pt x="425840" y="733822"/>
                  <a:pt x="425438" y="740808"/>
                </a:cubicBezTo>
                <a:cubicBezTo>
                  <a:pt x="420617" y="740930"/>
                  <a:pt x="421822" y="746936"/>
                  <a:pt x="420751" y="750736"/>
                </a:cubicBezTo>
                <a:cubicBezTo>
                  <a:pt x="425438" y="750613"/>
                  <a:pt x="424367" y="744730"/>
                  <a:pt x="425438" y="740808"/>
                </a:cubicBezTo>
                <a:cubicBezTo>
                  <a:pt x="437356" y="742769"/>
                  <a:pt x="422760" y="718256"/>
                  <a:pt x="440302" y="725978"/>
                </a:cubicBezTo>
                <a:cubicBezTo>
                  <a:pt x="432937" y="715192"/>
                  <a:pt x="430794" y="699259"/>
                  <a:pt x="420751" y="691292"/>
                </a:cubicBezTo>
                <a:cubicBezTo>
                  <a:pt x="427982" y="676830"/>
                  <a:pt x="398522" y="676830"/>
                  <a:pt x="405753" y="691292"/>
                </a:cubicBezTo>
                <a:cubicBezTo>
                  <a:pt x="382988" y="687125"/>
                  <a:pt x="382586" y="705020"/>
                  <a:pt x="376024" y="711148"/>
                </a:cubicBezTo>
                <a:cubicBezTo>
                  <a:pt x="374284" y="712618"/>
                  <a:pt x="368257" y="710045"/>
                  <a:pt x="366115" y="711148"/>
                </a:cubicBezTo>
                <a:cubicBezTo>
                  <a:pt x="364776" y="711638"/>
                  <a:pt x="362633" y="719727"/>
                  <a:pt x="361160" y="720953"/>
                </a:cubicBezTo>
                <a:cubicBezTo>
                  <a:pt x="356339" y="724997"/>
                  <a:pt x="350983" y="726958"/>
                  <a:pt x="346296" y="730880"/>
                </a:cubicBezTo>
                <a:cubicBezTo>
                  <a:pt x="332503" y="742769"/>
                  <a:pt x="319781" y="753432"/>
                  <a:pt x="311747" y="770591"/>
                </a:cubicBezTo>
                <a:cubicBezTo>
                  <a:pt x="286571" y="762011"/>
                  <a:pt x="300096" y="792162"/>
                  <a:pt x="282018" y="790446"/>
                </a:cubicBezTo>
                <a:cubicBezTo>
                  <a:pt x="283224" y="804173"/>
                  <a:pt x="310006" y="792284"/>
                  <a:pt x="306792" y="810301"/>
                </a:cubicBezTo>
                <a:cubicBezTo>
                  <a:pt x="298088" y="805766"/>
                  <a:pt x="282018" y="808585"/>
                  <a:pt x="277064" y="800374"/>
                </a:cubicBezTo>
                <a:cubicBezTo>
                  <a:pt x="271171" y="807850"/>
                  <a:pt x="256307" y="806257"/>
                  <a:pt x="257111" y="820229"/>
                </a:cubicBezTo>
                <a:cubicBezTo>
                  <a:pt x="241577" y="816797"/>
                  <a:pt x="250683" y="806992"/>
                  <a:pt x="252156" y="795471"/>
                </a:cubicBezTo>
                <a:cubicBezTo>
                  <a:pt x="256173" y="794368"/>
                  <a:pt x="261932" y="795226"/>
                  <a:pt x="262199" y="790446"/>
                </a:cubicBezTo>
                <a:cubicBezTo>
                  <a:pt x="262467" y="783460"/>
                  <a:pt x="268091" y="788730"/>
                  <a:pt x="272109" y="785543"/>
                </a:cubicBezTo>
                <a:cubicBezTo>
                  <a:pt x="278135" y="780518"/>
                  <a:pt x="271975" y="764217"/>
                  <a:pt x="286973" y="770591"/>
                </a:cubicBezTo>
                <a:cubicBezTo>
                  <a:pt x="294874" y="740563"/>
                  <a:pt x="331432" y="738969"/>
                  <a:pt x="341475" y="711148"/>
                </a:cubicBezTo>
                <a:cubicBezTo>
                  <a:pt x="350179" y="711393"/>
                  <a:pt x="356741" y="710045"/>
                  <a:pt x="361160" y="706123"/>
                </a:cubicBezTo>
                <a:cubicBezTo>
                  <a:pt x="371337" y="698156"/>
                  <a:pt x="373748" y="682468"/>
                  <a:pt x="380979" y="671560"/>
                </a:cubicBezTo>
                <a:cubicBezTo>
                  <a:pt x="385934" y="671560"/>
                  <a:pt x="390889" y="671560"/>
                  <a:pt x="395843" y="671560"/>
                </a:cubicBezTo>
                <a:cubicBezTo>
                  <a:pt x="398655" y="671560"/>
                  <a:pt x="401468" y="667638"/>
                  <a:pt x="395843" y="666657"/>
                </a:cubicBezTo>
                <a:cubicBezTo>
                  <a:pt x="394504" y="653666"/>
                  <a:pt x="415127" y="662735"/>
                  <a:pt x="410708" y="646802"/>
                </a:cubicBezTo>
                <a:cubicBezTo>
                  <a:pt x="431196" y="659058"/>
                  <a:pt x="419948" y="636017"/>
                  <a:pt x="440302" y="636874"/>
                </a:cubicBezTo>
                <a:cubicBezTo>
                  <a:pt x="440302" y="631972"/>
                  <a:pt x="440302" y="626947"/>
                  <a:pt x="440302" y="622044"/>
                </a:cubicBezTo>
                <a:cubicBezTo>
                  <a:pt x="455836" y="624251"/>
                  <a:pt x="462531" y="617632"/>
                  <a:pt x="460121" y="602189"/>
                </a:cubicBezTo>
                <a:cubicBezTo>
                  <a:pt x="478601" y="607214"/>
                  <a:pt x="479672" y="596429"/>
                  <a:pt x="485029" y="592384"/>
                </a:cubicBezTo>
                <a:cubicBezTo>
                  <a:pt x="495474" y="584418"/>
                  <a:pt x="506588" y="583560"/>
                  <a:pt x="504848" y="567626"/>
                </a:cubicBezTo>
                <a:cubicBezTo>
                  <a:pt x="520649" y="566891"/>
                  <a:pt x="526675" y="556351"/>
                  <a:pt x="544485" y="557699"/>
                </a:cubicBezTo>
                <a:cubicBezTo>
                  <a:pt x="555734" y="554144"/>
                  <a:pt x="559350" y="542746"/>
                  <a:pt x="564304" y="532941"/>
                </a:cubicBezTo>
                <a:cubicBezTo>
                  <a:pt x="567384" y="532083"/>
                  <a:pt x="571268" y="534044"/>
                  <a:pt x="574080" y="532941"/>
                </a:cubicBezTo>
                <a:cubicBezTo>
                  <a:pt x="580240" y="530490"/>
                  <a:pt x="575151" y="525710"/>
                  <a:pt x="579035" y="523013"/>
                </a:cubicBezTo>
                <a:cubicBezTo>
                  <a:pt x="581311" y="521420"/>
                  <a:pt x="586668" y="524484"/>
                  <a:pt x="588944" y="523013"/>
                </a:cubicBezTo>
                <a:cubicBezTo>
                  <a:pt x="598184" y="516763"/>
                  <a:pt x="599121" y="513944"/>
                  <a:pt x="603808" y="508061"/>
                </a:cubicBezTo>
                <a:cubicBezTo>
                  <a:pt x="604612" y="507080"/>
                  <a:pt x="603005" y="504139"/>
                  <a:pt x="603808" y="503158"/>
                </a:cubicBezTo>
                <a:cubicBezTo>
                  <a:pt x="605147" y="501442"/>
                  <a:pt x="612513" y="504752"/>
                  <a:pt x="613718" y="503158"/>
                </a:cubicBezTo>
                <a:cubicBezTo>
                  <a:pt x="618003" y="497888"/>
                  <a:pt x="614923" y="488696"/>
                  <a:pt x="618673" y="483303"/>
                </a:cubicBezTo>
                <a:cubicBezTo>
                  <a:pt x="623493" y="476317"/>
                  <a:pt x="629519" y="474111"/>
                  <a:pt x="638625" y="473375"/>
                </a:cubicBezTo>
                <a:cubicBezTo>
                  <a:pt x="637554" y="469453"/>
                  <a:pt x="634474" y="467615"/>
                  <a:pt x="628716" y="468350"/>
                </a:cubicBezTo>
                <a:cubicBezTo>
                  <a:pt x="630725" y="462222"/>
                  <a:pt x="634876" y="458423"/>
                  <a:pt x="643312" y="458668"/>
                </a:cubicBezTo>
                <a:cubicBezTo>
                  <a:pt x="637956" y="481832"/>
                  <a:pt x="666613" y="453275"/>
                  <a:pt x="643312" y="458668"/>
                </a:cubicBezTo>
                <a:cubicBezTo>
                  <a:pt x="647464" y="452907"/>
                  <a:pt x="649874" y="445309"/>
                  <a:pt x="648267" y="433910"/>
                </a:cubicBezTo>
                <a:cubicBezTo>
                  <a:pt x="655498" y="429498"/>
                  <a:pt x="667550" y="429866"/>
                  <a:pt x="663131" y="414055"/>
                </a:cubicBezTo>
                <a:cubicBezTo>
                  <a:pt x="657105" y="411359"/>
                  <a:pt x="660185" y="422879"/>
                  <a:pt x="658177" y="423983"/>
                </a:cubicBezTo>
                <a:cubicBezTo>
                  <a:pt x="655097" y="425821"/>
                  <a:pt x="646928" y="423370"/>
                  <a:pt x="643312" y="423983"/>
                </a:cubicBezTo>
                <a:cubicBezTo>
                  <a:pt x="632599" y="425821"/>
                  <a:pt x="627109" y="437832"/>
                  <a:pt x="613718" y="433910"/>
                </a:cubicBezTo>
                <a:cubicBezTo>
                  <a:pt x="607156" y="437832"/>
                  <a:pt x="599791" y="443470"/>
                  <a:pt x="593899" y="448740"/>
                </a:cubicBezTo>
                <a:cubicBezTo>
                  <a:pt x="588409" y="453643"/>
                  <a:pt x="585864" y="466144"/>
                  <a:pt x="574080" y="463448"/>
                </a:cubicBezTo>
                <a:cubicBezTo>
                  <a:pt x="564304" y="464919"/>
                  <a:pt x="564438" y="456952"/>
                  <a:pt x="559350" y="453765"/>
                </a:cubicBezTo>
                <a:cubicBezTo>
                  <a:pt x="545691" y="447147"/>
                  <a:pt x="548235" y="465041"/>
                  <a:pt x="544485" y="468350"/>
                </a:cubicBezTo>
                <a:cubicBezTo>
                  <a:pt x="542879" y="469944"/>
                  <a:pt x="536719" y="467492"/>
                  <a:pt x="534576" y="468350"/>
                </a:cubicBezTo>
                <a:cubicBezTo>
                  <a:pt x="528818" y="470924"/>
                  <a:pt x="526809" y="485754"/>
                  <a:pt x="514757" y="478278"/>
                </a:cubicBezTo>
                <a:cubicBezTo>
                  <a:pt x="515561" y="484038"/>
                  <a:pt x="522658" y="483671"/>
                  <a:pt x="529621" y="483303"/>
                </a:cubicBezTo>
                <a:cubicBezTo>
                  <a:pt x="528014" y="489921"/>
                  <a:pt x="522524" y="492740"/>
                  <a:pt x="524667" y="503158"/>
                </a:cubicBezTo>
                <a:cubicBezTo>
                  <a:pt x="509401" y="504384"/>
                  <a:pt x="497349" y="523994"/>
                  <a:pt x="485029" y="513086"/>
                </a:cubicBezTo>
                <a:cubicBezTo>
                  <a:pt x="470432" y="513454"/>
                  <a:pt x="474048" y="531961"/>
                  <a:pt x="455166" y="527916"/>
                </a:cubicBezTo>
                <a:cubicBezTo>
                  <a:pt x="455166" y="534534"/>
                  <a:pt x="455166" y="541153"/>
                  <a:pt x="455166" y="547771"/>
                </a:cubicBezTo>
                <a:cubicBezTo>
                  <a:pt x="446060" y="552796"/>
                  <a:pt x="447399" y="539069"/>
                  <a:pt x="445257" y="537844"/>
                </a:cubicBezTo>
                <a:cubicBezTo>
                  <a:pt x="437222" y="533431"/>
                  <a:pt x="416734" y="533431"/>
                  <a:pt x="415662" y="537844"/>
                </a:cubicBezTo>
                <a:cubicBezTo>
                  <a:pt x="404146" y="536618"/>
                  <a:pt x="412850" y="516027"/>
                  <a:pt x="415662" y="513086"/>
                </a:cubicBezTo>
                <a:cubicBezTo>
                  <a:pt x="422224" y="508061"/>
                  <a:pt x="433740" y="508183"/>
                  <a:pt x="440302" y="503158"/>
                </a:cubicBezTo>
                <a:cubicBezTo>
                  <a:pt x="452488" y="493721"/>
                  <a:pt x="466549" y="486735"/>
                  <a:pt x="480074" y="478278"/>
                </a:cubicBezTo>
                <a:cubicBezTo>
                  <a:pt x="482886" y="476562"/>
                  <a:pt x="487305" y="468595"/>
                  <a:pt x="489983" y="468350"/>
                </a:cubicBezTo>
                <a:cubicBezTo>
                  <a:pt x="495072" y="468105"/>
                  <a:pt x="492796" y="464306"/>
                  <a:pt x="494938" y="463448"/>
                </a:cubicBezTo>
                <a:cubicBezTo>
                  <a:pt x="502705" y="460506"/>
                  <a:pt x="507258" y="461609"/>
                  <a:pt x="514757" y="458668"/>
                </a:cubicBezTo>
                <a:cubicBezTo>
                  <a:pt x="526140" y="454256"/>
                  <a:pt x="537254" y="444573"/>
                  <a:pt x="554395" y="448740"/>
                </a:cubicBezTo>
                <a:cubicBezTo>
                  <a:pt x="563233" y="444328"/>
                  <a:pt x="569661" y="437710"/>
                  <a:pt x="574080" y="428885"/>
                </a:cubicBezTo>
                <a:cubicBezTo>
                  <a:pt x="577963" y="427782"/>
                  <a:pt x="583856" y="428763"/>
                  <a:pt x="583989" y="423983"/>
                </a:cubicBezTo>
                <a:cubicBezTo>
                  <a:pt x="608629" y="428640"/>
                  <a:pt x="610504" y="410746"/>
                  <a:pt x="628716" y="409030"/>
                </a:cubicBezTo>
                <a:cubicBezTo>
                  <a:pt x="629386" y="399838"/>
                  <a:pt x="631930" y="392484"/>
                  <a:pt x="638625" y="389175"/>
                </a:cubicBezTo>
                <a:cubicBezTo>
                  <a:pt x="637554" y="383659"/>
                  <a:pt x="633001" y="381453"/>
                  <a:pt x="628716" y="379370"/>
                </a:cubicBezTo>
                <a:cubicBezTo>
                  <a:pt x="629921" y="371648"/>
                  <a:pt x="639295" y="375938"/>
                  <a:pt x="643312" y="379370"/>
                </a:cubicBezTo>
                <a:cubicBezTo>
                  <a:pt x="643848" y="387091"/>
                  <a:pt x="656034" y="383169"/>
                  <a:pt x="653222" y="394200"/>
                </a:cubicBezTo>
                <a:cubicBezTo>
                  <a:pt x="659917" y="394200"/>
                  <a:pt x="666479" y="394200"/>
                  <a:pt x="673041" y="394200"/>
                </a:cubicBezTo>
                <a:cubicBezTo>
                  <a:pt x="679870" y="389297"/>
                  <a:pt x="683218" y="380963"/>
                  <a:pt x="688173" y="374345"/>
                </a:cubicBezTo>
                <a:cubicBezTo>
                  <a:pt x="694333" y="375448"/>
                  <a:pt x="698082" y="382066"/>
                  <a:pt x="697948" y="369442"/>
                </a:cubicBezTo>
                <a:cubicBezTo>
                  <a:pt x="704912" y="370545"/>
                  <a:pt x="706251" y="377531"/>
                  <a:pt x="712813" y="379370"/>
                </a:cubicBezTo>
                <a:cubicBezTo>
                  <a:pt x="727945" y="367971"/>
                  <a:pt x="749103" y="362701"/>
                  <a:pt x="762360" y="349587"/>
                </a:cubicBezTo>
                <a:cubicBezTo>
                  <a:pt x="770529" y="349587"/>
                  <a:pt x="765172" y="363314"/>
                  <a:pt x="772269" y="364417"/>
                </a:cubicBezTo>
                <a:cubicBezTo>
                  <a:pt x="780572" y="367481"/>
                  <a:pt x="774412" y="351425"/>
                  <a:pt x="777224" y="349587"/>
                </a:cubicBezTo>
                <a:cubicBezTo>
                  <a:pt x="784455" y="344929"/>
                  <a:pt x="779099" y="364417"/>
                  <a:pt x="787000" y="354489"/>
                </a:cubicBezTo>
                <a:cubicBezTo>
                  <a:pt x="788741" y="352283"/>
                  <a:pt x="799320" y="363682"/>
                  <a:pt x="801864" y="354489"/>
                </a:cubicBezTo>
                <a:cubicBezTo>
                  <a:pt x="810300" y="352528"/>
                  <a:pt x="800793" y="348116"/>
                  <a:pt x="801864" y="339659"/>
                </a:cubicBezTo>
                <a:cubicBezTo>
                  <a:pt x="830655" y="349832"/>
                  <a:pt x="822218" y="333531"/>
                  <a:pt x="851545" y="334634"/>
                </a:cubicBezTo>
                <a:cubicBezTo>
                  <a:pt x="851411" y="328138"/>
                  <a:pt x="842841" y="330099"/>
                  <a:pt x="841636" y="324707"/>
                </a:cubicBezTo>
                <a:cubicBezTo>
                  <a:pt x="837886" y="303013"/>
                  <a:pt x="851411" y="328874"/>
                  <a:pt x="851545" y="315024"/>
                </a:cubicBezTo>
                <a:cubicBezTo>
                  <a:pt x="856232" y="302890"/>
                  <a:pt x="829182" y="298601"/>
                  <a:pt x="831592" y="305096"/>
                </a:cubicBezTo>
                <a:cubicBezTo>
                  <a:pt x="815389" y="291737"/>
                  <a:pt x="855161" y="292472"/>
                  <a:pt x="851545" y="275314"/>
                </a:cubicBezTo>
                <a:cubicBezTo>
                  <a:pt x="861589" y="275191"/>
                  <a:pt x="878461" y="275436"/>
                  <a:pt x="881006" y="275314"/>
                </a:cubicBezTo>
                <a:cubicBezTo>
                  <a:pt x="884220" y="275191"/>
                  <a:pt x="886898" y="270411"/>
                  <a:pt x="886228" y="270411"/>
                </a:cubicBezTo>
                <a:cubicBezTo>
                  <a:pt x="889844" y="270166"/>
                  <a:pt x="893995" y="276294"/>
                  <a:pt x="896138" y="275314"/>
                </a:cubicBezTo>
                <a:cubicBezTo>
                  <a:pt x="902164" y="272862"/>
                  <a:pt x="906449" y="269308"/>
                  <a:pt x="906047" y="260484"/>
                </a:cubicBezTo>
                <a:cubicBezTo>
                  <a:pt x="913011" y="261709"/>
                  <a:pt x="911672" y="271269"/>
                  <a:pt x="915957" y="275314"/>
                </a:cubicBezTo>
                <a:cubicBezTo>
                  <a:pt x="920911" y="275314"/>
                  <a:pt x="921849" y="271269"/>
                  <a:pt x="925866" y="270411"/>
                </a:cubicBezTo>
                <a:cubicBezTo>
                  <a:pt x="934303" y="268328"/>
                  <a:pt x="924929" y="263915"/>
                  <a:pt x="925866" y="255458"/>
                </a:cubicBezTo>
                <a:cubicBezTo>
                  <a:pt x="938856" y="253497"/>
                  <a:pt x="952916" y="252885"/>
                  <a:pt x="960415" y="245531"/>
                </a:cubicBezTo>
                <a:cubicBezTo>
                  <a:pt x="976351" y="251169"/>
                  <a:pt x="955728" y="259748"/>
                  <a:pt x="945551" y="255458"/>
                </a:cubicBezTo>
                <a:cubicBezTo>
                  <a:pt x="952113" y="275436"/>
                  <a:pt x="978895" y="251536"/>
                  <a:pt x="995099" y="250556"/>
                </a:cubicBezTo>
                <a:cubicBezTo>
                  <a:pt x="995768" y="256561"/>
                  <a:pt x="996705" y="262322"/>
                  <a:pt x="1005142" y="260484"/>
                </a:cubicBezTo>
                <a:cubicBezTo>
                  <a:pt x="1013444" y="260974"/>
                  <a:pt x="1007151" y="250801"/>
                  <a:pt x="1010097" y="245531"/>
                </a:cubicBezTo>
                <a:cubicBezTo>
                  <a:pt x="1013712" y="238912"/>
                  <a:pt x="1025363" y="240015"/>
                  <a:pt x="1024693" y="230701"/>
                </a:cubicBezTo>
                <a:cubicBezTo>
                  <a:pt x="1023890" y="227514"/>
                  <a:pt x="1020274" y="224327"/>
                  <a:pt x="1014784" y="225921"/>
                </a:cubicBezTo>
                <a:cubicBezTo>
                  <a:pt x="1010632" y="227146"/>
                  <a:pt x="1011302" y="235358"/>
                  <a:pt x="1010097" y="235848"/>
                </a:cubicBezTo>
                <a:cubicBezTo>
                  <a:pt x="994965" y="240751"/>
                  <a:pt x="988403" y="236461"/>
                  <a:pt x="970325" y="230701"/>
                </a:cubicBezTo>
                <a:cubicBezTo>
                  <a:pt x="971664" y="219180"/>
                  <a:pt x="992152" y="227882"/>
                  <a:pt x="995099" y="230701"/>
                </a:cubicBezTo>
                <a:cubicBezTo>
                  <a:pt x="1002330" y="227882"/>
                  <a:pt x="1007285" y="223102"/>
                  <a:pt x="1010097" y="215993"/>
                </a:cubicBezTo>
                <a:cubicBezTo>
                  <a:pt x="1016391" y="222734"/>
                  <a:pt x="1033397" y="222734"/>
                  <a:pt x="1039825" y="215993"/>
                </a:cubicBezTo>
                <a:cubicBezTo>
                  <a:pt x="1045583" y="215135"/>
                  <a:pt x="1045048" y="208149"/>
                  <a:pt x="1044512" y="201163"/>
                </a:cubicBezTo>
                <a:cubicBezTo>
                  <a:pt x="1048395" y="200060"/>
                  <a:pt x="1054288" y="201040"/>
                  <a:pt x="1054555" y="196138"/>
                </a:cubicBezTo>
                <a:cubicBezTo>
                  <a:pt x="1050806" y="184985"/>
                  <a:pt x="1026702" y="194177"/>
                  <a:pt x="1014784" y="191235"/>
                </a:cubicBezTo>
                <a:cubicBezTo>
                  <a:pt x="1014382" y="183391"/>
                  <a:pt x="1015721" y="173954"/>
                  <a:pt x="1005142" y="176283"/>
                </a:cubicBezTo>
                <a:cubicBezTo>
                  <a:pt x="990679" y="183269"/>
                  <a:pt x="1018667" y="208394"/>
                  <a:pt x="990144" y="205820"/>
                </a:cubicBezTo>
                <a:cubicBezTo>
                  <a:pt x="988671" y="194422"/>
                  <a:pt x="991081" y="187068"/>
                  <a:pt x="995099" y="181308"/>
                </a:cubicBezTo>
                <a:cubicBezTo>
                  <a:pt x="977020" y="183759"/>
                  <a:pt x="978627" y="196506"/>
                  <a:pt x="970325" y="186210"/>
                </a:cubicBezTo>
                <a:cubicBezTo>
                  <a:pt x="967914" y="183146"/>
                  <a:pt x="964031" y="191113"/>
                  <a:pt x="965370" y="191235"/>
                </a:cubicBezTo>
                <a:cubicBezTo>
                  <a:pt x="958541" y="191113"/>
                  <a:pt x="954523" y="189152"/>
                  <a:pt x="950506" y="186210"/>
                </a:cubicBezTo>
                <a:cubicBezTo>
                  <a:pt x="944346" y="188294"/>
                  <a:pt x="940329" y="192584"/>
                  <a:pt x="940596" y="201163"/>
                </a:cubicBezTo>
                <a:cubicBezTo>
                  <a:pt x="930687" y="201040"/>
                  <a:pt x="934437" y="187559"/>
                  <a:pt x="920911" y="191235"/>
                </a:cubicBezTo>
                <a:cubicBezTo>
                  <a:pt x="912207" y="185965"/>
                  <a:pt x="912743" y="200305"/>
                  <a:pt x="911002" y="201163"/>
                </a:cubicBezTo>
                <a:cubicBezTo>
                  <a:pt x="906315" y="203369"/>
                  <a:pt x="906985" y="196383"/>
                  <a:pt x="906047" y="196138"/>
                </a:cubicBezTo>
                <a:cubicBezTo>
                  <a:pt x="902030" y="195035"/>
                  <a:pt x="899218" y="200428"/>
                  <a:pt x="896138" y="201163"/>
                </a:cubicBezTo>
                <a:cubicBezTo>
                  <a:pt x="887433" y="203124"/>
                  <a:pt x="884621" y="204227"/>
                  <a:pt x="876319" y="205820"/>
                </a:cubicBezTo>
                <a:cubicBezTo>
                  <a:pt x="874310" y="193932"/>
                  <a:pt x="885157" y="195280"/>
                  <a:pt x="881006" y="181308"/>
                </a:cubicBezTo>
                <a:cubicBezTo>
                  <a:pt x="893192" y="190868"/>
                  <a:pt x="918769" y="183882"/>
                  <a:pt x="906047" y="166355"/>
                </a:cubicBezTo>
                <a:cubicBezTo>
                  <a:pt x="909127" y="159492"/>
                  <a:pt x="925197" y="165620"/>
                  <a:pt x="925866" y="156428"/>
                </a:cubicBezTo>
                <a:cubicBezTo>
                  <a:pt x="933231" y="167948"/>
                  <a:pt x="941400" y="146868"/>
                  <a:pt x="940596" y="166355"/>
                </a:cubicBezTo>
                <a:cubicBezTo>
                  <a:pt x="943944" y="156550"/>
                  <a:pt x="970191" y="169419"/>
                  <a:pt x="965370" y="151525"/>
                </a:cubicBezTo>
                <a:cubicBezTo>
                  <a:pt x="971128" y="155692"/>
                  <a:pt x="978761" y="158021"/>
                  <a:pt x="990144" y="156428"/>
                </a:cubicBezTo>
                <a:cubicBezTo>
                  <a:pt x="996438" y="158634"/>
                  <a:pt x="992956" y="148216"/>
                  <a:pt x="995099" y="146500"/>
                </a:cubicBezTo>
                <a:cubicBezTo>
                  <a:pt x="1001258" y="141965"/>
                  <a:pt x="1015989" y="150299"/>
                  <a:pt x="1014784" y="136572"/>
                </a:cubicBezTo>
                <a:cubicBezTo>
                  <a:pt x="1027505" y="139269"/>
                  <a:pt x="1032326" y="143191"/>
                  <a:pt x="1039825" y="131670"/>
                </a:cubicBezTo>
                <a:cubicBezTo>
                  <a:pt x="1046788" y="132895"/>
                  <a:pt x="1047994" y="139882"/>
                  <a:pt x="1054555" y="141597"/>
                </a:cubicBezTo>
                <a:cubicBezTo>
                  <a:pt x="1065000" y="132895"/>
                  <a:pt x="1069152" y="130444"/>
                  <a:pt x="1084284" y="136572"/>
                </a:cubicBezTo>
                <a:cubicBezTo>
                  <a:pt x="1089774" y="135592"/>
                  <a:pt x="1092051" y="131057"/>
                  <a:pt x="1094193" y="126645"/>
                </a:cubicBezTo>
                <a:cubicBezTo>
                  <a:pt x="1080132" y="107647"/>
                  <a:pt x="1056966" y="138043"/>
                  <a:pt x="1049601" y="126645"/>
                </a:cubicBezTo>
                <a:cubicBezTo>
                  <a:pt x="1047592" y="119659"/>
                  <a:pt x="1043575" y="118310"/>
                  <a:pt x="1049601" y="111815"/>
                </a:cubicBezTo>
                <a:cubicBezTo>
                  <a:pt x="1053350" y="112918"/>
                  <a:pt x="1055359" y="115982"/>
                  <a:pt x="1054555" y="121742"/>
                </a:cubicBezTo>
                <a:cubicBezTo>
                  <a:pt x="1065938" y="119536"/>
                  <a:pt x="1067813" y="99926"/>
                  <a:pt x="1079329" y="111815"/>
                </a:cubicBezTo>
                <a:cubicBezTo>
                  <a:pt x="1079061" y="105074"/>
                  <a:pt x="1081606" y="101152"/>
                  <a:pt x="1084284" y="97107"/>
                </a:cubicBezTo>
                <a:cubicBezTo>
                  <a:pt x="1083212" y="92327"/>
                  <a:pt x="1079999" y="92450"/>
                  <a:pt x="1074374" y="92205"/>
                </a:cubicBezTo>
                <a:cubicBezTo>
                  <a:pt x="1071026" y="91959"/>
                  <a:pt x="1069152" y="87179"/>
                  <a:pt x="1069420" y="87179"/>
                </a:cubicBezTo>
                <a:cubicBezTo>
                  <a:pt x="1062054" y="86567"/>
                  <a:pt x="1058974" y="91959"/>
                  <a:pt x="1054555" y="92205"/>
                </a:cubicBezTo>
                <a:cubicBezTo>
                  <a:pt x="1051208" y="92327"/>
                  <a:pt x="1049199" y="97107"/>
                  <a:pt x="1049601" y="97107"/>
                </a:cubicBezTo>
                <a:cubicBezTo>
                  <a:pt x="1046119" y="97475"/>
                  <a:pt x="1041700" y="91224"/>
                  <a:pt x="1039825" y="92205"/>
                </a:cubicBezTo>
                <a:cubicBezTo>
                  <a:pt x="1033933" y="95023"/>
                  <a:pt x="1029112" y="97720"/>
                  <a:pt x="1029648" y="106912"/>
                </a:cubicBezTo>
                <a:cubicBezTo>
                  <a:pt x="1022417" y="101029"/>
                  <a:pt x="1007686" y="102745"/>
                  <a:pt x="1010097" y="87179"/>
                </a:cubicBezTo>
                <a:cubicBezTo>
                  <a:pt x="1020944" y="83993"/>
                  <a:pt x="1026568" y="80684"/>
                  <a:pt x="1039825" y="87179"/>
                </a:cubicBezTo>
                <a:cubicBezTo>
                  <a:pt x="1040495" y="75046"/>
                  <a:pt x="1040361" y="63280"/>
                  <a:pt x="1034603" y="57397"/>
                </a:cubicBezTo>
                <a:cubicBezTo>
                  <a:pt x="1027907" y="58990"/>
                  <a:pt x="1025229" y="64505"/>
                  <a:pt x="1014784" y="62422"/>
                </a:cubicBezTo>
                <a:cubicBezTo>
                  <a:pt x="1009025" y="63280"/>
                  <a:pt x="1009561" y="70266"/>
                  <a:pt x="1010097" y="77252"/>
                </a:cubicBezTo>
                <a:cubicBezTo>
                  <a:pt x="1001794" y="80929"/>
                  <a:pt x="994027" y="71859"/>
                  <a:pt x="990144" y="72349"/>
                </a:cubicBezTo>
                <a:cubicBezTo>
                  <a:pt x="983046" y="73207"/>
                  <a:pt x="981975" y="81542"/>
                  <a:pt x="975280" y="82277"/>
                </a:cubicBezTo>
                <a:cubicBezTo>
                  <a:pt x="959880" y="83993"/>
                  <a:pt x="947694" y="67937"/>
                  <a:pt x="950506" y="87179"/>
                </a:cubicBezTo>
                <a:cubicBezTo>
                  <a:pt x="937249" y="82277"/>
                  <a:pt x="924527" y="77007"/>
                  <a:pt x="906047" y="77252"/>
                </a:cubicBezTo>
                <a:cubicBezTo>
                  <a:pt x="899753" y="75046"/>
                  <a:pt x="903369" y="85586"/>
                  <a:pt x="901092" y="87179"/>
                </a:cubicBezTo>
                <a:cubicBezTo>
                  <a:pt x="895066" y="91714"/>
                  <a:pt x="879934" y="83503"/>
                  <a:pt x="881006" y="97107"/>
                </a:cubicBezTo>
                <a:cubicBezTo>
                  <a:pt x="859178" y="95023"/>
                  <a:pt x="846456" y="101887"/>
                  <a:pt x="836547" y="111815"/>
                </a:cubicBezTo>
                <a:cubicBezTo>
                  <a:pt x="831057" y="112305"/>
                  <a:pt x="828914" y="104583"/>
                  <a:pt x="826638" y="111815"/>
                </a:cubicBezTo>
                <a:cubicBezTo>
                  <a:pt x="813782" y="117575"/>
                  <a:pt x="805346" y="96494"/>
                  <a:pt x="806819" y="116840"/>
                </a:cubicBezTo>
                <a:cubicBezTo>
                  <a:pt x="800123" y="110466"/>
                  <a:pt x="796909" y="101764"/>
                  <a:pt x="791954" y="116840"/>
                </a:cubicBezTo>
                <a:cubicBezTo>
                  <a:pt x="780840" y="103603"/>
                  <a:pt x="767315" y="123826"/>
                  <a:pt x="757405" y="111815"/>
                </a:cubicBezTo>
                <a:cubicBezTo>
                  <a:pt x="751111" y="109731"/>
                  <a:pt x="754727" y="119904"/>
                  <a:pt x="752450" y="121742"/>
                </a:cubicBezTo>
                <a:cubicBezTo>
                  <a:pt x="748165" y="125174"/>
                  <a:pt x="733167" y="124439"/>
                  <a:pt x="727677" y="126645"/>
                </a:cubicBezTo>
                <a:cubicBezTo>
                  <a:pt x="724061" y="128238"/>
                  <a:pt x="729150" y="135714"/>
                  <a:pt x="722722" y="136572"/>
                </a:cubicBezTo>
                <a:cubicBezTo>
                  <a:pt x="722186" y="136695"/>
                  <a:pt x="718035" y="127748"/>
                  <a:pt x="712813" y="131670"/>
                </a:cubicBezTo>
                <a:cubicBezTo>
                  <a:pt x="720178" y="125909"/>
                  <a:pt x="724865" y="117330"/>
                  <a:pt x="737586" y="116840"/>
                </a:cubicBezTo>
                <a:cubicBezTo>
                  <a:pt x="744148" y="118433"/>
                  <a:pt x="740131" y="109241"/>
                  <a:pt x="742541" y="106912"/>
                </a:cubicBezTo>
                <a:cubicBezTo>
                  <a:pt x="745487" y="103971"/>
                  <a:pt x="754325" y="104338"/>
                  <a:pt x="757405" y="101887"/>
                </a:cubicBezTo>
                <a:cubicBezTo>
                  <a:pt x="761958" y="98210"/>
                  <a:pt x="767850" y="91592"/>
                  <a:pt x="772269" y="87179"/>
                </a:cubicBezTo>
                <a:cubicBezTo>
                  <a:pt x="790749" y="86812"/>
                  <a:pt x="786330" y="81664"/>
                  <a:pt x="801864" y="87179"/>
                </a:cubicBezTo>
                <a:cubicBezTo>
                  <a:pt x="808426" y="87915"/>
                  <a:pt x="806417" y="77620"/>
                  <a:pt x="811773" y="77252"/>
                </a:cubicBezTo>
                <a:cubicBezTo>
                  <a:pt x="817264" y="77007"/>
                  <a:pt x="814318" y="73452"/>
                  <a:pt x="816728" y="72349"/>
                </a:cubicBezTo>
                <a:cubicBezTo>
                  <a:pt x="820745" y="70511"/>
                  <a:pt x="827441" y="73575"/>
                  <a:pt x="831592" y="72349"/>
                </a:cubicBezTo>
                <a:cubicBezTo>
                  <a:pt x="840163" y="69775"/>
                  <a:pt x="861589" y="60338"/>
                  <a:pt x="866409" y="67324"/>
                </a:cubicBezTo>
                <a:cubicBezTo>
                  <a:pt x="872301" y="70021"/>
                  <a:pt x="869489" y="58500"/>
                  <a:pt x="871364" y="57397"/>
                </a:cubicBezTo>
                <a:cubicBezTo>
                  <a:pt x="874578" y="55558"/>
                  <a:pt x="882479" y="58132"/>
                  <a:pt x="886228" y="57397"/>
                </a:cubicBezTo>
                <a:cubicBezTo>
                  <a:pt x="893593" y="56048"/>
                  <a:pt x="903905" y="47959"/>
                  <a:pt x="906047" y="47469"/>
                </a:cubicBezTo>
                <a:cubicBezTo>
                  <a:pt x="913278" y="45998"/>
                  <a:pt x="916626" y="52249"/>
                  <a:pt x="920911" y="52494"/>
                </a:cubicBezTo>
                <a:cubicBezTo>
                  <a:pt x="934570" y="53229"/>
                  <a:pt x="951711" y="43179"/>
                  <a:pt x="965370" y="42566"/>
                </a:cubicBezTo>
                <a:cubicBezTo>
                  <a:pt x="974074" y="42199"/>
                  <a:pt x="982645" y="47346"/>
                  <a:pt x="990144" y="47469"/>
                </a:cubicBezTo>
                <a:cubicBezTo>
                  <a:pt x="999384" y="47714"/>
                  <a:pt x="1005008" y="42934"/>
                  <a:pt x="1010097" y="42566"/>
                </a:cubicBezTo>
                <a:cubicBezTo>
                  <a:pt x="1017596" y="42076"/>
                  <a:pt x="1020006" y="46611"/>
                  <a:pt x="1024693" y="47469"/>
                </a:cubicBezTo>
                <a:cubicBezTo>
                  <a:pt x="1031924" y="48817"/>
                  <a:pt x="1042771" y="44773"/>
                  <a:pt x="1049601" y="47469"/>
                </a:cubicBezTo>
                <a:cubicBezTo>
                  <a:pt x="1050270" y="47837"/>
                  <a:pt x="1048931" y="57397"/>
                  <a:pt x="1049601" y="57397"/>
                </a:cubicBezTo>
                <a:cubicBezTo>
                  <a:pt x="1056296" y="58132"/>
                  <a:pt x="1058171" y="48082"/>
                  <a:pt x="1064465" y="47469"/>
                </a:cubicBezTo>
                <a:cubicBezTo>
                  <a:pt x="1070625" y="46979"/>
                  <a:pt x="1080534" y="57029"/>
                  <a:pt x="1079329" y="57397"/>
                </a:cubicBezTo>
                <a:cubicBezTo>
                  <a:pt x="1087632" y="54823"/>
                  <a:pt x="1082409" y="34355"/>
                  <a:pt x="1094193" y="42566"/>
                </a:cubicBezTo>
                <a:cubicBezTo>
                  <a:pt x="1094193" y="44160"/>
                  <a:pt x="1094193" y="45876"/>
                  <a:pt x="1094193" y="47469"/>
                </a:cubicBezTo>
                <a:cubicBezTo>
                  <a:pt x="1089372" y="47714"/>
                  <a:pt x="1090310" y="53597"/>
                  <a:pt x="1089238" y="57397"/>
                </a:cubicBezTo>
                <a:cubicBezTo>
                  <a:pt x="1094059" y="57274"/>
                  <a:pt x="1093122" y="51391"/>
                  <a:pt x="1094193" y="47469"/>
                </a:cubicBezTo>
                <a:cubicBezTo>
                  <a:pt x="1100353" y="48572"/>
                  <a:pt x="1104237" y="55190"/>
                  <a:pt x="1104103" y="42566"/>
                </a:cubicBezTo>
                <a:cubicBezTo>
                  <a:pt x="1142669" y="34232"/>
                  <a:pt x="1198243" y="47714"/>
                  <a:pt x="1227971" y="37664"/>
                </a:cubicBezTo>
                <a:close/>
                <a:moveTo>
                  <a:pt x="1260913" y="34968"/>
                </a:moveTo>
                <a:cubicBezTo>
                  <a:pt x="1263458" y="37541"/>
                  <a:pt x="1257298" y="41341"/>
                  <a:pt x="1255959" y="39993"/>
                </a:cubicBezTo>
                <a:cubicBezTo>
                  <a:pt x="1253280" y="37419"/>
                  <a:pt x="1259574" y="33742"/>
                  <a:pt x="1260913" y="34968"/>
                </a:cubicBezTo>
                <a:close/>
                <a:moveTo>
                  <a:pt x="1364695" y="26266"/>
                </a:moveTo>
                <a:cubicBezTo>
                  <a:pt x="1367239" y="28839"/>
                  <a:pt x="1361079" y="32639"/>
                  <a:pt x="1359740" y="31291"/>
                </a:cubicBezTo>
                <a:cubicBezTo>
                  <a:pt x="1357062" y="28717"/>
                  <a:pt x="1363222" y="24917"/>
                  <a:pt x="1364695" y="26266"/>
                </a:cubicBezTo>
                <a:close/>
                <a:moveTo>
                  <a:pt x="1335100" y="20383"/>
                </a:moveTo>
                <a:cubicBezTo>
                  <a:pt x="1344742" y="18422"/>
                  <a:pt x="1342332" y="42934"/>
                  <a:pt x="1330146" y="35213"/>
                </a:cubicBezTo>
                <a:cubicBezTo>
                  <a:pt x="1330146" y="31904"/>
                  <a:pt x="1330146" y="28594"/>
                  <a:pt x="1330146" y="25285"/>
                </a:cubicBezTo>
                <a:cubicBezTo>
                  <a:pt x="1334431" y="26143"/>
                  <a:pt x="1334833" y="23324"/>
                  <a:pt x="1335100" y="20383"/>
                </a:cubicBezTo>
                <a:close/>
                <a:moveTo>
                  <a:pt x="1309925" y="17319"/>
                </a:moveTo>
                <a:cubicBezTo>
                  <a:pt x="1313139" y="17319"/>
                  <a:pt x="1316487" y="17319"/>
                  <a:pt x="1319835" y="17319"/>
                </a:cubicBezTo>
                <a:cubicBezTo>
                  <a:pt x="1319835" y="20628"/>
                  <a:pt x="1319835" y="23937"/>
                  <a:pt x="1319835" y="27246"/>
                </a:cubicBezTo>
                <a:cubicBezTo>
                  <a:pt x="1316487" y="27246"/>
                  <a:pt x="1313139" y="27246"/>
                  <a:pt x="1309925" y="27246"/>
                </a:cubicBezTo>
                <a:cubicBezTo>
                  <a:pt x="1309925" y="23937"/>
                  <a:pt x="1309925" y="20628"/>
                  <a:pt x="1309925" y="17319"/>
                </a:cubicBezTo>
                <a:close/>
                <a:moveTo>
                  <a:pt x="1079329" y="282"/>
                </a:moveTo>
                <a:cubicBezTo>
                  <a:pt x="1081873" y="2856"/>
                  <a:pt x="1075713" y="6656"/>
                  <a:pt x="1074374" y="5307"/>
                </a:cubicBezTo>
                <a:cubicBezTo>
                  <a:pt x="1071830" y="2734"/>
                  <a:pt x="1077990" y="-1066"/>
                  <a:pt x="1079329" y="282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600" b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50" charset="0"/>
              </a:defRPr>
            </a:lvl1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78313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73051"/>
            <a:ext cx="103632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36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9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6040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36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9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9D009-A811-4629-AF37-2FBE3954AD0A}" type="datetimeFigureOut">
              <a:rPr lang="ru-RU" smtClean="0"/>
              <a:pPr/>
              <a:t>28.10.2020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24CEC-4181-40C5-8EEA-599F5BCD547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1219200" y="2247900"/>
            <a:ext cx="49784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6604000" y="2247900"/>
            <a:ext cx="49784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222738875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3902394" y="3692503"/>
            <a:ext cx="1514476" cy="1748632"/>
          </a:xfrm>
          <a:custGeom>
            <a:avLst/>
            <a:gdLst>
              <a:gd name="connsiteX0" fmla="*/ 757238 w 1514476"/>
              <a:gd name="connsiteY0" fmla="*/ 0 h 1748632"/>
              <a:gd name="connsiteX1" fmla="*/ 1514476 w 1514476"/>
              <a:gd name="connsiteY1" fmla="*/ 437158 h 1748632"/>
              <a:gd name="connsiteX2" fmla="*/ 1514476 w 1514476"/>
              <a:gd name="connsiteY2" fmla="*/ 1311474 h 1748632"/>
              <a:gd name="connsiteX3" fmla="*/ 757238 w 1514476"/>
              <a:gd name="connsiteY3" fmla="*/ 1748632 h 1748632"/>
              <a:gd name="connsiteX4" fmla="*/ 0 w 1514476"/>
              <a:gd name="connsiteY4" fmla="*/ 1311474 h 1748632"/>
              <a:gd name="connsiteX5" fmla="*/ 0 w 1514476"/>
              <a:gd name="connsiteY5" fmla="*/ 437158 h 1748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14476" h="1748632">
                <a:moveTo>
                  <a:pt x="757238" y="0"/>
                </a:moveTo>
                <a:lnTo>
                  <a:pt x="1514476" y="437158"/>
                </a:lnTo>
                <a:lnTo>
                  <a:pt x="1514476" y="1311474"/>
                </a:lnTo>
                <a:lnTo>
                  <a:pt x="757238" y="1748632"/>
                </a:lnTo>
                <a:lnTo>
                  <a:pt x="0" y="1311474"/>
                </a:lnTo>
                <a:lnTo>
                  <a:pt x="0" y="43715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600" b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50" charset="0"/>
              </a:defRPr>
            </a:lvl1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6866655" y="2299872"/>
            <a:ext cx="1514476" cy="1748632"/>
          </a:xfrm>
          <a:custGeom>
            <a:avLst/>
            <a:gdLst>
              <a:gd name="connsiteX0" fmla="*/ 757238 w 1514476"/>
              <a:gd name="connsiteY0" fmla="*/ 0 h 1748632"/>
              <a:gd name="connsiteX1" fmla="*/ 1514476 w 1514476"/>
              <a:gd name="connsiteY1" fmla="*/ 437158 h 1748632"/>
              <a:gd name="connsiteX2" fmla="*/ 1514476 w 1514476"/>
              <a:gd name="connsiteY2" fmla="*/ 1311474 h 1748632"/>
              <a:gd name="connsiteX3" fmla="*/ 757238 w 1514476"/>
              <a:gd name="connsiteY3" fmla="*/ 1748632 h 1748632"/>
              <a:gd name="connsiteX4" fmla="*/ 0 w 1514476"/>
              <a:gd name="connsiteY4" fmla="*/ 1311474 h 1748632"/>
              <a:gd name="connsiteX5" fmla="*/ 0 w 1514476"/>
              <a:gd name="connsiteY5" fmla="*/ 437158 h 1748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14476" h="1748632">
                <a:moveTo>
                  <a:pt x="757238" y="0"/>
                </a:moveTo>
                <a:lnTo>
                  <a:pt x="1514476" y="437158"/>
                </a:lnTo>
                <a:lnTo>
                  <a:pt x="1514476" y="1311474"/>
                </a:lnTo>
                <a:lnTo>
                  <a:pt x="757238" y="1748632"/>
                </a:lnTo>
                <a:lnTo>
                  <a:pt x="0" y="1311474"/>
                </a:lnTo>
                <a:lnTo>
                  <a:pt x="0" y="43715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600" b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50" charset="0"/>
              </a:defRPr>
            </a:lvl1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5732554" y="3904568"/>
            <a:ext cx="1992091" cy="2300091"/>
          </a:xfrm>
          <a:custGeom>
            <a:avLst/>
            <a:gdLst>
              <a:gd name="connsiteX0" fmla="*/ 757238 w 1514476"/>
              <a:gd name="connsiteY0" fmla="*/ 0 h 1748632"/>
              <a:gd name="connsiteX1" fmla="*/ 1514476 w 1514476"/>
              <a:gd name="connsiteY1" fmla="*/ 437158 h 1748632"/>
              <a:gd name="connsiteX2" fmla="*/ 1514476 w 1514476"/>
              <a:gd name="connsiteY2" fmla="*/ 1311474 h 1748632"/>
              <a:gd name="connsiteX3" fmla="*/ 757238 w 1514476"/>
              <a:gd name="connsiteY3" fmla="*/ 1748632 h 1748632"/>
              <a:gd name="connsiteX4" fmla="*/ 0 w 1514476"/>
              <a:gd name="connsiteY4" fmla="*/ 1311474 h 1748632"/>
              <a:gd name="connsiteX5" fmla="*/ 0 w 1514476"/>
              <a:gd name="connsiteY5" fmla="*/ 437158 h 1748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14476" h="1748632">
                <a:moveTo>
                  <a:pt x="757238" y="0"/>
                </a:moveTo>
                <a:lnTo>
                  <a:pt x="1514476" y="437158"/>
                </a:lnTo>
                <a:lnTo>
                  <a:pt x="1514476" y="1311474"/>
                </a:lnTo>
                <a:lnTo>
                  <a:pt x="757238" y="1748632"/>
                </a:lnTo>
                <a:lnTo>
                  <a:pt x="0" y="1311474"/>
                </a:lnTo>
                <a:lnTo>
                  <a:pt x="0" y="43715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600" b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50" charset="0"/>
              </a:defRPr>
            </a:lvl1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5076099" y="2299872"/>
            <a:ext cx="1514476" cy="1748632"/>
          </a:xfrm>
          <a:custGeom>
            <a:avLst/>
            <a:gdLst>
              <a:gd name="connsiteX0" fmla="*/ 757238 w 1514476"/>
              <a:gd name="connsiteY0" fmla="*/ 0 h 1748632"/>
              <a:gd name="connsiteX1" fmla="*/ 1514476 w 1514476"/>
              <a:gd name="connsiteY1" fmla="*/ 437158 h 1748632"/>
              <a:gd name="connsiteX2" fmla="*/ 1514476 w 1514476"/>
              <a:gd name="connsiteY2" fmla="*/ 1311474 h 1748632"/>
              <a:gd name="connsiteX3" fmla="*/ 757238 w 1514476"/>
              <a:gd name="connsiteY3" fmla="*/ 1748632 h 1748632"/>
              <a:gd name="connsiteX4" fmla="*/ 0 w 1514476"/>
              <a:gd name="connsiteY4" fmla="*/ 1311474 h 1748632"/>
              <a:gd name="connsiteX5" fmla="*/ 0 w 1514476"/>
              <a:gd name="connsiteY5" fmla="*/ 437158 h 1748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14476" h="1748632">
                <a:moveTo>
                  <a:pt x="757238" y="0"/>
                </a:moveTo>
                <a:lnTo>
                  <a:pt x="1514476" y="437158"/>
                </a:lnTo>
                <a:lnTo>
                  <a:pt x="1514476" y="1311474"/>
                </a:lnTo>
                <a:lnTo>
                  <a:pt x="757238" y="1748632"/>
                </a:lnTo>
                <a:lnTo>
                  <a:pt x="0" y="1311474"/>
                </a:lnTo>
                <a:lnTo>
                  <a:pt x="0" y="43715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600" b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50" charset="0"/>
              </a:defRPr>
            </a:lvl1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9509630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2312378" y="2527347"/>
            <a:ext cx="1609247" cy="1609247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Montserrat" panose="00000500000000000000" pitchFamily="50" charset="0"/>
              </a:defRPr>
            </a:lvl1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2312377" y="4444934"/>
            <a:ext cx="1609247" cy="1609247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50" charset="0"/>
              </a:defRPr>
            </a:lvl1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298379" y="2527347"/>
            <a:ext cx="1609247" cy="1609247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50" charset="0"/>
              </a:defRPr>
            </a:lvl1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4298378" y="4444934"/>
            <a:ext cx="1609247" cy="1609247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50" charset="0"/>
              </a:defRPr>
            </a:lvl1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6284379" y="2527347"/>
            <a:ext cx="1609247" cy="1609247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50" charset="0"/>
              </a:defRPr>
            </a:lvl1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6284379" y="4444934"/>
            <a:ext cx="1609247" cy="1609247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Montserrat" panose="00000500000000000000" pitchFamily="50" charset="0"/>
              </a:defRPr>
            </a:lvl1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8270379" y="2527347"/>
            <a:ext cx="1609247" cy="1609247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Montserrat" panose="00000500000000000000" pitchFamily="50" charset="0"/>
              </a:defRPr>
            </a:lvl1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8270378" y="4444934"/>
            <a:ext cx="1609247" cy="1609247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50" charset="0"/>
              </a:defRPr>
            </a:lvl1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6275384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75721" y="2302731"/>
            <a:ext cx="2210243" cy="2252541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50" charset="0"/>
              </a:defRPr>
            </a:lvl1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2683301" y="2302731"/>
            <a:ext cx="2210243" cy="2252541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50" charset="0"/>
              </a:defRPr>
            </a:lvl1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4990881" y="2302731"/>
            <a:ext cx="2210243" cy="2252541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50" charset="0"/>
              </a:defRPr>
            </a:lvl1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7298461" y="2302731"/>
            <a:ext cx="2210243" cy="2252541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50" charset="0"/>
              </a:defRPr>
            </a:lvl1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9606041" y="2302731"/>
            <a:ext cx="2210243" cy="2252541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50" charset="0"/>
              </a:defRPr>
            </a:lvl1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9695184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760387" y="3"/>
            <a:ext cx="5431615" cy="6857999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50" charset="0"/>
              </a:defRPr>
            </a:lvl1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4750431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506"/>
          <p:cNvSpPr/>
          <p:nvPr/>
        </p:nvSpPr>
        <p:spPr>
          <a:xfrm>
            <a:off x="2" y="-30782"/>
            <a:ext cx="12192001" cy="6919563"/>
          </a:xfrm>
          <a:prstGeom prst="rect">
            <a:avLst/>
          </a:prstGeom>
          <a:solidFill>
            <a:srgbClr val="464646"/>
          </a:solidFill>
          <a:ln w="12700">
            <a:miter lim="400000"/>
          </a:ln>
        </p:spPr>
        <p:txBody>
          <a:bodyPr lIns="25398" tIns="25398" rIns="25398" bIns="25398" anchor="ctr"/>
          <a:lstStyle/>
          <a:p>
            <a:pPr>
              <a:defRPr sz="3200" spc="96" baseline="9375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600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2" y="2"/>
            <a:ext cx="6833476" cy="4542015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Montserrat" panose="00000500000000000000" pitchFamily="50" charset="0"/>
              </a:defRPr>
            </a:lvl1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833478" y="4542016"/>
            <a:ext cx="5358524" cy="2310397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Montserrat" panose="00000500000000000000" pitchFamily="50" charset="0"/>
              </a:defRPr>
            </a:lvl1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9463541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506"/>
          <p:cNvSpPr/>
          <p:nvPr/>
        </p:nvSpPr>
        <p:spPr>
          <a:xfrm>
            <a:off x="2" y="-30782"/>
            <a:ext cx="12192001" cy="6919563"/>
          </a:xfrm>
          <a:prstGeom prst="rect">
            <a:avLst/>
          </a:prstGeom>
          <a:solidFill>
            <a:srgbClr val="464646"/>
          </a:solidFill>
          <a:ln w="12700">
            <a:miter lim="400000"/>
          </a:ln>
        </p:spPr>
        <p:txBody>
          <a:bodyPr lIns="25398" tIns="25398" rIns="25398" bIns="25398" anchor="ctr"/>
          <a:lstStyle/>
          <a:p>
            <a:pPr>
              <a:defRPr sz="3200" spc="96" baseline="9375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60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887943" y="-30781"/>
            <a:ext cx="5433965" cy="6888783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Montserrat" panose="00000500000000000000" pitchFamily="50" charset="0"/>
              </a:defRPr>
            </a:lvl1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6058873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3686473"/>
            <a:ext cx="6973264" cy="3171529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Montserrat" panose="00000500000000000000" pitchFamily="50" charset="0"/>
              </a:defRPr>
            </a:lvl1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8066369" y="2126658"/>
            <a:ext cx="1335531" cy="1335529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50" charset="0"/>
              </a:defRPr>
            </a:lvl1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8066369" y="3908584"/>
            <a:ext cx="1335531" cy="1335529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Montserrat" panose="00000500000000000000" pitchFamily="50" charset="0"/>
              </a:defRPr>
            </a:lvl1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9905073" y="2126658"/>
            <a:ext cx="1335531" cy="1335529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Montserrat" panose="00000500000000000000" pitchFamily="50" charset="0"/>
              </a:defRPr>
            </a:lvl1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9905073" y="3908584"/>
            <a:ext cx="1335531" cy="1335529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50" charset="0"/>
              </a:defRPr>
            </a:lvl1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17" name="Shape 606"/>
          <p:cNvSpPr/>
          <p:nvPr/>
        </p:nvSpPr>
        <p:spPr>
          <a:xfrm>
            <a:off x="6970370" y="3"/>
            <a:ext cx="5221633" cy="6857999"/>
          </a:xfrm>
          <a:prstGeom prst="rect">
            <a:avLst/>
          </a:prstGeom>
          <a:solidFill>
            <a:srgbClr val="F2F2F2"/>
          </a:solidFill>
          <a:ln w="12700">
            <a:miter lim="400000"/>
          </a:ln>
        </p:spPr>
        <p:txBody>
          <a:bodyPr lIns="25398" tIns="25398" rIns="25398" bIns="25398" anchor="ctr"/>
          <a:lstStyle/>
          <a:p>
            <a:pPr>
              <a:spcBef>
                <a:spcPts val="2251"/>
              </a:spcBef>
              <a:defRPr sz="2500" spc="75" baseline="11999">
                <a:solidFill>
                  <a:srgbClr val="53585F"/>
                </a:solidFill>
                <a:latin typeface="Aller Light"/>
                <a:ea typeface="Aller Light"/>
                <a:cs typeface="Aller Light"/>
                <a:sym typeface="Aller Light"/>
              </a:defRPr>
            </a:pPr>
            <a:endParaRPr sz="1200"/>
          </a:p>
        </p:txBody>
      </p:sp>
    </p:spTree>
    <p:extLst>
      <p:ext uri="{BB962C8B-B14F-4D97-AF65-F5344CB8AC3E}">
        <p14:creationId xmlns="" xmlns:p14="http://schemas.microsoft.com/office/powerpoint/2010/main" val="209594805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12192000" cy="68580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50" charset="0"/>
              </a:defRPr>
            </a:lvl1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1279009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12192000" cy="68580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50" charset="0"/>
              </a:defRPr>
            </a:lvl1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9427840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252328" y="2"/>
            <a:ext cx="8939672" cy="6864169"/>
          </a:xfrm>
          <a:custGeom>
            <a:avLst/>
            <a:gdLst>
              <a:gd name="connsiteX0" fmla="*/ 0 w 8939672"/>
              <a:gd name="connsiteY0" fmla="*/ 0 h 6864169"/>
              <a:gd name="connsiteX1" fmla="*/ 8939672 w 8939672"/>
              <a:gd name="connsiteY1" fmla="*/ 0 h 6864169"/>
              <a:gd name="connsiteX2" fmla="*/ 8939672 w 8939672"/>
              <a:gd name="connsiteY2" fmla="*/ 6864169 h 6864169"/>
              <a:gd name="connsiteX3" fmla="*/ 0 w 8939672"/>
              <a:gd name="connsiteY3" fmla="*/ 6864169 h 6864169"/>
              <a:gd name="connsiteX4" fmla="*/ 0 w 8939672"/>
              <a:gd name="connsiteY4" fmla="*/ 0 h 6864169"/>
              <a:gd name="connsiteX0" fmla="*/ 0 w 8939672"/>
              <a:gd name="connsiteY0" fmla="*/ 0 h 6864169"/>
              <a:gd name="connsiteX1" fmla="*/ 8939672 w 8939672"/>
              <a:gd name="connsiteY1" fmla="*/ 0 h 6864169"/>
              <a:gd name="connsiteX2" fmla="*/ 8939672 w 8939672"/>
              <a:gd name="connsiteY2" fmla="*/ 6864169 h 6864169"/>
              <a:gd name="connsiteX3" fmla="*/ 0 w 8939672"/>
              <a:gd name="connsiteY3" fmla="*/ 0 h 6864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39672" h="6864169">
                <a:moveTo>
                  <a:pt x="0" y="0"/>
                </a:moveTo>
                <a:lnTo>
                  <a:pt x="8939672" y="0"/>
                </a:lnTo>
                <a:lnTo>
                  <a:pt x="8939672" y="6864169"/>
                </a:lnTo>
                <a:lnTo>
                  <a:pt x="0" y="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50" charset="0"/>
              </a:defRPr>
            </a:lvl1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9183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9D009-A811-4629-AF37-2FBE3954AD0A}" type="datetimeFigureOut">
              <a:rPr lang="ru-RU" smtClean="0"/>
              <a:pPr/>
              <a:t>28.10.2020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24CEC-4181-40C5-8EEA-599F5BCD547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67463043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6055602" y="1052059"/>
            <a:ext cx="4928249" cy="5331967"/>
          </a:xfrm>
          <a:custGeom>
            <a:avLst/>
            <a:gdLst>
              <a:gd name="connsiteX0" fmla="*/ 4550113 w 4928249"/>
              <a:gd name="connsiteY0" fmla="*/ 2482929 h 5331966"/>
              <a:gd name="connsiteX1" fmla="*/ 4589975 w 4928249"/>
              <a:gd name="connsiteY1" fmla="*/ 2484173 h 5331966"/>
              <a:gd name="connsiteX2" fmla="*/ 4769591 w 4928249"/>
              <a:gd name="connsiteY2" fmla="*/ 2553549 h 5331966"/>
              <a:gd name="connsiteX3" fmla="*/ 4791376 w 4928249"/>
              <a:gd name="connsiteY3" fmla="*/ 2570458 h 5331966"/>
              <a:gd name="connsiteX4" fmla="*/ 4812235 w 4928249"/>
              <a:gd name="connsiteY4" fmla="*/ 2588858 h 5331966"/>
              <a:gd name="connsiteX5" fmla="*/ 4857196 w 4928249"/>
              <a:gd name="connsiteY5" fmla="*/ 3056587 h 5331966"/>
              <a:gd name="connsiteX6" fmla="*/ 4840509 w 4928249"/>
              <a:gd name="connsiteY6" fmla="*/ 3078469 h 5331966"/>
              <a:gd name="connsiteX7" fmla="*/ 4094934 w 4928249"/>
              <a:gd name="connsiteY7" fmla="*/ 3983341 h 5331966"/>
              <a:gd name="connsiteX8" fmla="*/ 4076857 w 4928249"/>
              <a:gd name="connsiteY8" fmla="*/ 4003731 h 5331966"/>
              <a:gd name="connsiteX9" fmla="*/ 3608931 w 4928249"/>
              <a:gd name="connsiteY9" fmla="*/ 4049236 h 5331966"/>
              <a:gd name="connsiteX10" fmla="*/ 3586914 w 4928249"/>
              <a:gd name="connsiteY10" fmla="*/ 4032576 h 5331966"/>
              <a:gd name="connsiteX11" fmla="*/ 3566287 w 4928249"/>
              <a:gd name="connsiteY11" fmla="*/ 4014175 h 5331966"/>
              <a:gd name="connsiteX12" fmla="*/ 3521094 w 4928249"/>
              <a:gd name="connsiteY12" fmla="*/ 3546198 h 5331966"/>
              <a:gd name="connsiteX13" fmla="*/ 3538013 w 4928249"/>
              <a:gd name="connsiteY13" fmla="*/ 3524316 h 5331966"/>
              <a:gd name="connsiteX14" fmla="*/ 4283356 w 4928249"/>
              <a:gd name="connsiteY14" fmla="*/ 2619443 h 5331966"/>
              <a:gd name="connsiteX15" fmla="*/ 4301665 w 4928249"/>
              <a:gd name="connsiteY15" fmla="*/ 2598805 h 5331966"/>
              <a:gd name="connsiteX16" fmla="*/ 4550113 w 4928249"/>
              <a:gd name="connsiteY16" fmla="*/ 2482929 h 5331966"/>
              <a:gd name="connsiteX17" fmla="*/ 4468069 w 4928249"/>
              <a:gd name="connsiteY17" fmla="*/ 1249578 h 5331966"/>
              <a:gd name="connsiteX18" fmla="*/ 4507469 w 4928249"/>
              <a:gd name="connsiteY18" fmla="*/ 1250572 h 5331966"/>
              <a:gd name="connsiteX19" fmla="*/ 4687315 w 4928249"/>
              <a:gd name="connsiteY19" fmla="*/ 1320446 h 5331966"/>
              <a:gd name="connsiteX20" fmla="*/ 4708869 w 4928249"/>
              <a:gd name="connsiteY20" fmla="*/ 1337106 h 5331966"/>
              <a:gd name="connsiteX21" fmla="*/ 4729727 w 4928249"/>
              <a:gd name="connsiteY21" fmla="*/ 1355258 h 5331966"/>
              <a:gd name="connsiteX22" fmla="*/ 4774921 w 4928249"/>
              <a:gd name="connsiteY22" fmla="*/ 1823235 h 5331966"/>
              <a:gd name="connsiteX23" fmla="*/ 4758234 w 4928249"/>
              <a:gd name="connsiteY23" fmla="*/ 1845117 h 5331966"/>
              <a:gd name="connsiteX24" fmla="*/ 2327525 w 4928249"/>
              <a:gd name="connsiteY24" fmla="*/ 4795464 h 5331966"/>
              <a:gd name="connsiteX25" fmla="*/ 2309216 w 4928249"/>
              <a:gd name="connsiteY25" fmla="*/ 4816351 h 5331966"/>
              <a:gd name="connsiteX26" fmla="*/ 1841522 w 4928249"/>
              <a:gd name="connsiteY26" fmla="*/ 4861359 h 5331966"/>
              <a:gd name="connsiteX27" fmla="*/ 1819737 w 4928249"/>
              <a:gd name="connsiteY27" fmla="*/ 4844698 h 5331966"/>
              <a:gd name="connsiteX28" fmla="*/ 1798878 w 4928249"/>
              <a:gd name="connsiteY28" fmla="*/ 4826546 h 5331966"/>
              <a:gd name="connsiteX29" fmla="*/ 1753916 w 4928249"/>
              <a:gd name="connsiteY29" fmla="*/ 4358569 h 5331966"/>
              <a:gd name="connsiteX30" fmla="*/ 1770372 w 4928249"/>
              <a:gd name="connsiteY30" fmla="*/ 4336687 h 5331966"/>
              <a:gd name="connsiteX31" fmla="*/ 4201081 w 4928249"/>
              <a:gd name="connsiteY31" fmla="*/ 1386341 h 5331966"/>
              <a:gd name="connsiteX32" fmla="*/ 4219158 w 4928249"/>
              <a:gd name="connsiteY32" fmla="*/ 1365702 h 5331966"/>
              <a:gd name="connsiteX33" fmla="*/ 4468069 w 4928249"/>
              <a:gd name="connsiteY33" fmla="*/ 1249578 h 5331966"/>
              <a:gd name="connsiteX34" fmla="*/ 2550015 w 4928249"/>
              <a:gd name="connsiteY34" fmla="*/ 912147 h 5331966"/>
              <a:gd name="connsiteX35" fmla="*/ 2589415 w 4928249"/>
              <a:gd name="connsiteY35" fmla="*/ 913390 h 5331966"/>
              <a:gd name="connsiteX36" fmla="*/ 2769029 w 4928249"/>
              <a:gd name="connsiteY36" fmla="*/ 983015 h 5331966"/>
              <a:gd name="connsiteX37" fmla="*/ 2790815 w 4928249"/>
              <a:gd name="connsiteY37" fmla="*/ 999675 h 5331966"/>
              <a:gd name="connsiteX38" fmla="*/ 2811673 w 4928249"/>
              <a:gd name="connsiteY38" fmla="*/ 1018076 h 5331966"/>
              <a:gd name="connsiteX39" fmla="*/ 2856635 w 4928249"/>
              <a:gd name="connsiteY39" fmla="*/ 1486053 h 5331966"/>
              <a:gd name="connsiteX40" fmla="*/ 2840180 w 4928249"/>
              <a:gd name="connsiteY40" fmla="*/ 1507686 h 5331966"/>
              <a:gd name="connsiteX41" fmla="*/ 874615 w 4928249"/>
              <a:gd name="connsiteY41" fmla="*/ 3893575 h 5331966"/>
              <a:gd name="connsiteX42" fmla="*/ 856306 w 4928249"/>
              <a:gd name="connsiteY42" fmla="*/ 3914214 h 5331966"/>
              <a:gd name="connsiteX43" fmla="*/ 388612 w 4928249"/>
              <a:gd name="connsiteY43" fmla="*/ 3959221 h 5331966"/>
              <a:gd name="connsiteX44" fmla="*/ 366595 w 4928249"/>
              <a:gd name="connsiteY44" fmla="*/ 3942561 h 5331966"/>
              <a:gd name="connsiteX45" fmla="*/ 345968 w 4928249"/>
              <a:gd name="connsiteY45" fmla="*/ 3924409 h 5331966"/>
              <a:gd name="connsiteX46" fmla="*/ 300543 w 4928249"/>
              <a:gd name="connsiteY46" fmla="*/ 3456680 h 5331966"/>
              <a:gd name="connsiteX47" fmla="*/ 317462 w 4928249"/>
              <a:gd name="connsiteY47" fmla="*/ 3434798 h 5331966"/>
              <a:gd name="connsiteX48" fmla="*/ 2282795 w 4928249"/>
              <a:gd name="connsiteY48" fmla="*/ 1048909 h 5331966"/>
              <a:gd name="connsiteX49" fmla="*/ 2301104 w 4928249"/>
              <a:gd name="connsiteY49" fmla="*/ 1028271 h 5331966"/>
              <a:gd name="connsiteX50" fmla="*/ 2550015 w 4928249"/>
              <a:gd name="connsiteY50" fmla="*/ 912147 h 5331966"/>
              <a:gd name="connsiteX51" fmla="*/ 3734314 w 4928249"/>
              <a:gd name="connsiteY51" fmla="*/ 804477 h 5331966"/>
              <a:gd name="connsiteX52" fmla="*/ 3773945 w 4928249"/>
              <a:gd name="connsiteY52" fmla="*/ 805720 h 5331966"/>
              <a:gd name="connsiteX53" fmla="*/ 3953328 w 4928249"/>
              <a:gd name="connsiteY53" fmla="*/ 875096 h 5331966"/>
              <a:gd name="connsiteX54" fmla="*/ 3975345 w 4928249"/>
              <a:gd name="connsiteY54" fmla="*/ 892005 h 5331966"/>
              <a:gd name="connsiteX55" fmla="*/ 3995972 w 4928249"/>
              <a:gd name="connsiteY55" fmla="*/ 909909 h 5331966"/>
              <a:gd name="connsiteX56" fmla="*/ 4040934 w 4928249"/>
              <a:gd name="connsiteY56" fmla="*/ 1378135 h 5331966"/>
              <a:gd name="connsiteX57" fmla="*/ 4024247 w 4928249"/>
              <a:gd name="connsiteY57" fmla="*/ 1400017 h 5331966"/>
              <a:gd name="connsiteX58" fmla="*/ 898023 w 4928249"/>
              <a:gd name="connsiteY58" fmla="*/ 5195060 h 5331966"/>
              <a:gd name="connsiteX59" fmla="*/ 879714 w 4928249"/>
              <a:gd name="connsiteY59" fmla="*/ 5215699 h 5331966"/>
              <a:gd name="connsiteX60" fmla="*/ 411789 w 4928249"/>
              <a:gd name="connsiteY60" fmla="*/ 5260955 h 5331966"/>
              <a:gd name="connsiteX61" fmla="*/ 389771 w 4928249"/>
              <a:gd name="connsiteY61" fmla="*/ 5244046 h 5331966"/>
              <a:gd name="connsiteX62" fmla="*/ 369376 w 4928249"/>
              <a:gd name="connsiteY62" fmla="*/ 5226142 h 5331966"/>
              <a:gd name="connsiteX63" fmla="*/ 323951 w 4928249"/>
              <a:gd name="connsiteY63" fmla="*/ 4757916 h 5331966"/>
              <a:gd name="connsiteX64" fmla="*/ 340870 w 4928249"/>
              <a:gd name="connsiteY64" fmla="*/ 4736283 h 5331966"/>
              <a:gd name="connsiteX65" fmla="*/ 3467325 w 4928249"/>
              <a:gd name="connsiteY65" fmla="*/ 940991 h 5331966"/>
              <a:gd name="connsiteX66" fmla="*/ 3485635 w 4928249"/>
              <a:gd name="connsiteY66" fmla="*/ 920352 h 5331966"/>
              <a:gd name="connsiteX67" fmla="*/ 3734314 w 4928249"/>
              <a:gd name="connsiteY67" fmla="*/ 804477 h 5331966"/>
              <a:gd name="connsiteX68" fmla="*/ 2176417 w 4928249"/>
              <a:gd name="connsiteY68" fmla="*/ 35621 h 5331966"/>
              <a:gd name="connsiteX69" fmla="*/ 2216280 w 4928249"/>
              <a:gd name="connsiteY69" fmla="*/ 36865 h 5331966"/>
              <a:gd name="connsiteX70" fmla="*/ 2395663 w 4928249"/>
              <a:gd name="connsiteY70" fmla="*/ 106489 h 5331966"/>
              <a:gd name="connsiteX71" fmla="*/ 2417680 w 4928249"/>
              <a:gd name="connsiteY71" fmla="*/ 123150 h 5331966"/>
              <a:gd name="connsiteX72" fmla="*/ 2438307 w 4928249"/>
              <a:gd name="connsiteY72" fmla="*/ 141550 h 5331966"/>
              <a:gd name="connsiteX73" fmla="*/ 2483500 w 4928249"/>
              <a:gd name="connsiteY73" fmla="*/ 609528 h 5331966"/>
              <a:gd name="connsiteX74" fmla="*/ 2466813 w 4928249"/>
              <a:gd name="connsiteY74" fmla="*/ 631410 h 5331966"/>
              <a:gd name="connsiteX75" fmla="*/ 644708 w 4928249"/>
              <a:gd name="connsiteY75" fmla="*/ 2842988 h 5331966"/>
              <a:gd name="connsiteX76" fmla="*/ 626399 w 4928249"/>
              <a:gd name="connsiteY76" fmla="*/ 2863876 h 5331966"/>
              <a:gd name="connsiteX77" fmla="*/ 158474 w 4928249"/>
              <a:gd name="connsiteY77" fmla="*/ 2908883 h 5331966"/>
              <a:gd name="connsiteX78" fmla="*/ 136688 w 4928249"/>
              <a:gd name="connsiteY78" fmla="*/ 2892223 h 5331966"/>
              <a:gd name="connsiteX79" fmla="*/ 116293 w 4928249"/>
              <a:gd name="connsiteY79" fmla="*/ 2873822 h 5331966"/>
              <a:gd name="connsiteX80" fmla="*/ 70868 w 4928249"/>
              <a:gd name="connsiteY80" fmla="*/ 2406094 h 5331966"/>
              <a:gd name="connsiteX81" fmla="*/ 87555 w 4928249"/>
              <a:gd name="connsiteY81" fmla="*/ 2384211 h 5331966"/>
              <a:gd name="connsiteX82" fmla="*/ 1909660 w 4928249"/>
              <a:gd name="connsiteY82" fmla="*/ 172384 h 5331966"/>
              <a:gd name="connsiteX83" fmla="*/ 1927737 w 4928249"/>
              <a:gd name="connsiteY83" fmla="*/ 151994 h 5331966"/>
              <a:gd name="connsiteX84" fmla="*/ 2176417 w 4928249"/>
              <a:gd name="connsiteY84" fmla="*/ 35621 h 5331966"/>
              <a:gd name="connsiteX85" fmla="*/ 1107535 w 4928249"/>
              <a:gd name="connsiteY85" fmla="*/ 63 h 5331966"/>
              <a:gd name="connsiteX86" fmla="*/ 1146934 w 4928249"/>
              <a:gd name="connsiteY86" fmla="*/ 1306 h 5331966"/>
              <a:gd name="connsiteX87" fmla="*/ 1326549 w 4928249"/>
              <a:gd name="connsiteY87" fmla="*/ 70931 h 5331966"/>
              <a:gd name="connsiteX88" fmla="*/ 1348335 w 4928249"/>
              <a:gd name="connsiteY88" fmla="*/ 87591 h 5331966"/>
              <a:gd name="connsiteX89" fmla="*/ 1369193 w 4928249"/>
              <a:gd name="connsiteY89" fmla="*/ 105992 h 5331966"/>
              <a:gd name="connsiteX90" fmla="*/ 1414387 w 4928249"/>
              <a:gd name="connsiteY90" fmla="*/ 573721 h 5331966"/>
              <a:gd name="connsiteX91" fmla="*/ 1397700 w 4928249"/>
              <a:gd name="connsiteY91" fmla="*/ 595603 h 5331966"/>
              <a:gd name="connsiteX92" fmla="*/ 652125 w 4928249"/>
              <a:gd name="connsiteY92" fmla="*/ 1500475 h 5331966"/>
              <a:gd name="connsiteX93" fmla="*/ 633816 w 4928249"/>
              <a:gd name="connsiteY93" fmla="*/ 1520865 h 5331966"/>
              <a:gd name="connsiteX94" fmla="*/ 166122 w 4928249"/>
              <a:gd name="connsiteY94" fmla="*/ 1566370 h 5331966"/>
              <a:gd name="connsiteX95" fmla="*/ 144336 w 4928249"/>
              <a:gd name="connsiteY95" fmla="*/ 1549710 h 5331966"/>
              <a:gd name="connsiteX96" fmla="*/ 123478 w 4928249"/>
              <a:gd name="connsiteY96" fmla="*/ 1531558 h 5331966"/>
              <a:gd name="connsiteX97" fmla="*/ 78284 w 4928249"/>
              <a:gd name="connsiteY97" fmla="*/ 1063332 h 5331966"/>
              <a:gd name="connsiteX98" fmla="*/ 94971 w 4928249"/>
              <a:gd name="connsiteY98" fmla="*/ 1041450 h 5331966"/>
              <a:gd name="connsiteX99" fmla="*/ 840315 w 4928249"/>
              <a:gd name="connsiteY99" fmla="*/ 136826 h 5331966"/>
              <a:gd name="connsiteX100" fmla="*/ 858856 w 4928249"/>
              <a:gd name="connsiteY100" fmla="*/ 116187 h 5331966"/>
              <a:gd name="connsiteX101" fmla="*/ 1107535 w 4928249"/>
              <a:gd name="connsiteY101" fmla="*/ 63 h 5331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4928249" h="5331966">
                <a:moveTo>
                  <a:pt x="4550113" y="2482929"/>
                </a:moveTo>
                <a:cubicBezTo>
                  <a:pt x="4563323" y="2482681"/>
                  <a:pt x="4576765" y="2482929"/>
                  <a:pt x="4589975" y="2484173"/>
                </a:cubicBezTo>
                <a:cubicBezTo>
                  <a:pt x="4653247" y="2489643"/>
                  <a:pt x="4715590" y="2512520"/>
                  <a:pt x="4769591" y="2553549"/>
                </a:cubicBezTo>
                <a:cubicBezTo>
                  <a:pt x="4784423" y="2564738"/>
                  <a:pt x="4791376" y="2570458"/>
                  <a:pt x="4791376" y="2570458"/>
                </a:cubicBezTo>
                <a:cubicBezTo>
                  <a:pt x="4791376" y="2570458"/>
                  <a:pt x="4798329" y="2576177"/>
                  <a:pt x="4812235" y="2588858"/>
                </a:cubicBezTo>
                <a:cubicBezTo>
                  <a:pt x="4947583" y="2708712"/>
                  <a:pt x="4967051" y="2912862"/>
                  <a:pt x="4857196" y="3056587"/>
                </a:cubicBezTo>
                <a:cubicBezTo>
                  <a:pt x="4846071" y="3071507"/>
                  <a:pt x="4840509" y="3078469"/>
                  <a:pt x="4840509" y="3078469"/>
                </a:cubicBezTo>
                <a:lnTo>
                  <a:pt x="4094934" y="3983341"/>
                </a:lnTo>
                <a:cubicBezTo>
                  <a:pt x="4094934" y="3983341"/>
                  <a:pt x="4089372" y="3990055"/>
                  <a:pt x="4076857" y="4003731"/>
                </a:cubicBezTo>
                <a:cubicBezTo>
                  <a:pt x="3956805" y="4139002"/>
                  <a:pt x="3752855" y="4159144"/>
                  <a:pt x="3608931" y="4049236"/>
                </a:cubicBezTo>
                <a:cubicBezTo>
                  <a:pt x="3594099" y="4038047"/>
                  <a:pt x="3586914" y="4032576"/>
                  <a:pt x="3586914" y="4032576"/>
                </a:cubicBezTo>
                <a:cubicBezTo>
                  <a:pt x="3586914" y="4032576"/>
                  <a:pt x="3580193" y="4026857"/>
                  <a:pt x="3566287" y="4014175"/>
                </a:cubicBezTo>
                <a:cubicBezTo>
                  <a:pt x="3430939" y="3894321"/>
                  <a:pt x="3411239" y="3689923"/>
                  <a:pt x="3521094" y="3546198"/>
                </a:cubicBezTo>
                <a:cubicBezTo>
                  <a:pt x="3532219" y="3531278"/>
                  <a:pt x="3538013" y="3524316"/>
                  <a:pt x="3538013" y="3524316"/>
                </a:cubicBezTo>
                <a:lnTo>
                  <a:pt x="4283356" y="2619443"/>
                </a:lnTo>
                <a:cubicBezTo>
                  <a:pt x="4283356" y="2619443"/>
                  <a:pt x="4288918" y="2612730"/>
                  <a:pt x="4301665" y="2598805"/>
                </a:cubicBezTo>
                <a:cubicBezTo>
                  <a:pt x="4367253" y="2524953"/>
                  <a:pt x="4457872" y="2485416"/>
                  <a:pt x="4550113" y="2482929"/>
                </a:cubicBezTo>
                <a:close/>
                <a:moveTo>
                  <a:pt x="4468069" y="1249578"/>
                </a:moveTo>
                <a:cubicBezTo>
                  <a:pt x="4481280" y="1249080"/>
                  <a:pt x="4494490" y="1249329"/>
                  <a:pt x="4507469" y="1250572"/>
                </a:cubicBezTo>
                <a:cubicBezTo>
                  <a:pt x="4570739" y="1256043"/>
                  <a:pt x="4633547" y="1279168"/>
                  <a:pt x="4687315" y="1320446"/>
                </a:cubicBezTo>
                <a:cubicBezTo>
                  <a:pt x="4702380" y="1331387"/>
                  <a:pt x="4708869" y="1337106"/>
                  <a:pt x="4708869" y="1337106"/>
                </a:cubicBezTo>
                <a:cubicBezTo>
                  <a:pt x="4708869" y="1337106"/>
                  <a:pt x="4716053" y="1342825"/>
                  <a:pt x="4729727" y="1355258"/>
                </a:cubicBezTo>
                <a:cubicBezTo>
                  <a:pt x="4865076" y="1475361"/>
                  <a:pt x="4884775" y="1679510"/>
                  <a:pt x="4774921" y="1823235"/>
                </a:cubicBezTo>
                <a:cubicBezTo>
                  <a:pt x="4763797" y="1838155"/>
                  <a:pt x="4758234" y="1845117"/>
                  <a:pt x="4758234" y="1845117"/>
                </a:cubicBezTo>
                <a:lnTo>
                  <a:pt x="2327525" y="4795464"/>
                </a:lnTo>
                <a:cubicBezTo>
                  <a:pt x="2327525" y="4795464"/>
                  <a:pt x="2321731" y="4802675"/>
                  <a:pt x="2309216" y="4816351"/>
                </a:cubicBezTo>
                <a:cubicBezTo>
                  <a:pt x="2189164" y="4951622"/>
                  <a:pt x="1985214" y="4971266"/>
                  <a:pt x="1841522" y="4861359"/>
                </a:cubicBezTo>
                <a:cubicBezTo>
                  <a:pt x="1826458" y="4850169"/>
                  <a:pt x="1819737" y="4844698"/>
                  <a:pt x="1819737" y="4844698"/>
                </a:cubicBezTo>
                <a:cubicBezTo>
                  <a:pt x="1819737" y="4844698"/>
                  <a:pt x="1812552" y="4838979"/>
                  <a:pt x="1798878" y="4826546"/>
                </a:cubicBezTo>
                <a:cubicBezTo>
                  <a:pt x="1663530" y="4706444"/>
                  <a:pt x="1644062" y="4502294"/>
                  <a:pt x="1753916" y="4358569"/>
                </a:cubicBezTo>
                <a:cubicBezTo>
                  <a:pt x="1765041" y="4343649"/>
                  <a:pt x="1770372" y="4336687"/>
                  <a:pt x="1770372" y="4336687"/>
                </a:cubicBezTo>
                <a:lnTo>
                  <a:pt x="4201081" y="1386341"/>
                </a:lnTo>
                <a:cubicBezTo>
                  <a:pt x="4201081" y="1386341"/>
                  <a:pt x="4206643" y="1379378"/>
                  <a:pt x="4219158" y="1365702"/>
                </a:cubicBezTo>
                <a:cubicBezTo>
                  <a:pt x="4284978" y="1291601"/>
                  <a:pt x="4375829" y="1252064"/>
                  <a:pt x="4468069" y="1249578"/>
                </a:cubicBezTo>
                <a:close/>
                <a:moveTo>
                  <a:pt x="2550015" y="912147"/>
                </a:moveTo>
                <a:cubicBezTo>
                  <a:pt x="2563226" y="911898"/>
                  <a:pt x="2576204" y="912147"/>
                  <a:pt x="2589415" y="913390"/>
                </a:cubicBezTo>
                <a:cubicBezTo>
                  <a:pt x="2652685" y="918860"/>
                  <a:pt x="2715029" y="941737"/>
                  <a:pt x="2769029" y="983015"/>
                </a:cubicBezTo>
                <a:cubicBezTo>
                  <a:pt x="2784094" y="994204"/>
                  <a:pt x="2790815" y="999675"/>
                  <a:pt x="2790815" y="999675"/>
                </a:cubicBezTo>
                <a:cubicBezTo>
                  <a:pt x="2790815" y="999675"/>
                  <a:pt x="2797999" y="1005643"/>
                  <a:pt x="2811673" y="1018076"/>
                </a:cubicBezTo>
                <a:cubicBezTo>
                  <a:pt x="2947022" y="1138178"/>
                  <a:pt x="2966490" y="1342328"/>
                  <a:pt x="2856635" y="1486053"/>
                </a:cubicBezTo>
                <a:cubicBezTo>
                  <a:pt x="2845742" y="1500973"/>
                  <a:pt x="2840180" y="1507686"/>
                  <a:pt x="2840180" y="1507686"/>
                </a:cubicBezTo>
                <a:lnTo>
                  <a:pt x="874615" y="3893575"/>
                </a:lnTo>
                <a:cubicBezTo>
                  <a:pt x="874615" y="3893575"/>
                  <a:pt x="868821" y="3900538"/>
                  <a:pt x="856306" y="3914214"/>
                </a:cubicBezTo>
                <a:cubicBezTo>
                  <a:pt x="736254" y="4049485"/>
                  <a:pt x="532304" y="4069129"/>
                  <a:pt x="388612" y="3959221"/>
                </a:cubicBezTo>
                <a:cubicBezTo>
                  <a:pt x="373548" y="3948280"/>
                  <a:pt x="366595" y="3942561"/>
                  <a:pt x="366595" y="3942561"/>
                </a:cubicBezTo>
                <a:cubicBezTo>
                  <a:pt x="366595" y="3942561"/>
                  <a:pt x="359642" y="3936842"/>
                  <a:pt x="345968" y="3924409"/>
                </a:cubicBezTo>
                <a:cubicBezTo>
                  <a:pt x="210620" y="3804306"/>
                  <a:pt x="190920" y="3600406"/>
                  <a:pt x="300543" y="3456680"/>
                </a:cubicBezTo>
                <a:cubicBezTo>
                  <a:pt x="311668" y="3441761"/>
                  <a:pt x="317462" y="3434798"/>
                  <a:pt x="317462" y="3434798"/>
                </a:cubicBezTo>
                <a:lnTo>
                  <a:pt x="2282795" y="1048909"/>
                </a:lnTo>
                <a:cubicBezTo>
                  <a:pt x="2282795" y="1048909"/>
                  <a:pt x="2288589" y="1041947"/>
                  <a:pt x="2301104" y="1028271"/>
                </a:cubicBezTo>
                <a:cubicBezTo>
                  <a:pt x="2366693" y="954170"/>
                  <a:pt x="2457543" y="914633"/>
                  <a:pt x="2550015" y="912147"/>
                </a:cubicBezTo>
                <a:close/>
                <a:moveTo>
                  <a:pt x="3734314" y="804477"/>
                </a:moveTo>
                <a:cubicBezTo>
                  <a:pt x="3747525" y="803980"/>
                  <a:pt x="3760735" y="804477"/>
                  <a:pt x="3773945" y="805720"/>
                </a:cubicBezTo>
                <a:cubicBezTo>
                  <a:pt x="3837216" y="811191"/>
                  <a:pt x="3899328" y="833819"/>
                  <a:pt x="3953328" y="875096"/>
                </a:cubicBezTo>
                <a:cubicBezTo>
                  <a:pt x="3968393" y="886286"/>
                  <a:pt x="3975345" y="892005"/>
                  <a:pt x="3975345" y="892005"/>
                </a:cubicBezTo>
                <a:cubicBezTo>
                  <a:pt x="3975345" y="892005"/>
                  <a:pt x="3982298" y="897476"/>
                  <a:pt x="3995972" y="909909"/>
                </a:cubicBezTo>
                <a:cubicBezTo>
                  <a:pt x="4131321" y="1030011"/>
                  <a:pt x="4150789" y="1234409"/>
                  <a:pt x="4040934" y="1378135"/>
                </a:cubicBezTo>
                <a:cubicBezTo>
                  <a:pt x="4029809" y="1393054"/>
                  <a:pt x="4024247" y="1400017"/>
                  <a:pt x="4024247" y="1400017"/>
                </a:cubicBezTo>
                <a:lnTo>
                  <a:pt x="898023" y="5195060"/>
                </a:lnTo>
                <a:cubicBezTo>
                  <a:pt x="898023" y="5195060"/>
                  <a:pt x="892229" y="5202022"/>
                  <a:pt x="879714" y="5215699"/>
                </a:cubicBezTo>
                <a:cubicBezTo>
                  <a:pt x="759662" y="5351218"/>
                  <a:pt x="555480" y="5370862"/>
                  <a:pt x="411789" y="5260955"/>
                </a:cubicBezTo>
                <a:cubicBezTo>
                  <a:pt x="396724" y="5250014"/>
                  <a:pt x="389771" y="5244046"/>
                  <a:pt x="389771" y="5244046"/>
                </a:cubicBezTo>
                <a:cubicBezTo>
                  <a:pt x="389771" y="5244046"/>
                  <a:pt x="383050" y="5238575"/>
                  <a:pt x="369376" y="5226142"/>
                </a:cubicBezTo>
                <a:cubicBezTo>
                  <a:pt x="234028" y="5106040"/>
                  <a:pt x="214328" y="4901641"/>
                  <a:pt x="323951" y="4757916"/>
                </a:cubicBezTo>
                <a:cubicBezTo>
                  <a:pt x="335076" y="4742997"/>
                  <a:pt x="340870" y="4736283"/>
                  <a:pt x="340870" y="4736283"/>
                </a:cubicBezTo>
                <a:lnTo>
                  <a:pt x="3467325" y="940991"/>
                </a:lnTo>
                <a:cubicBezTo>
                  <a:pt x="3467325" y="940991"/>
                  <a:pt x="3473119" y="934029"/>
                  <a:pt x="3485635" y="920352"/>
                </a:cubicBezTo>
                <a:cubicBezTo>
                  <a:pt x="3551223" y="846252"/>
                  <a:pt x="3641841" y="806964"/>
                  <a:pt x="3734314" y="804477"/>
                </a:cubicBezTo>
                <a:close/>
                <a:moveTo>
                  <a:pt x="2176417" y="35621"/>
                </a:moveTo>
                <a:cubicBezTo>
                  <a:pt x="2189627" y="35373"/>
                  <a:pt x="2203069" y="35870"/>
                  <a:pt x="2216280" y="36865"/>
                </a:cubicBezTo>
                <a:cubicBezTo>
                  <a:pt x="2279550" y="42335"/>
                  <a:pt x="2341894" y="65461"/>
                  <a:pt x="2395663" y="106489"/>
                </a:cubicBezTo>
                <a:cubicBezTo>
                  <a:pt x="2410727" y="117679"/>
                  <a:pt x="2417680" y="123150"/>
                  <a:pt x="2417680" y="123150"/>
                </a:cubicBezTo>
                <a:cubicBezTo>
                  <a:pt x="2417680" y="123150"/>
                  <a:pt x="2424401" y="129118"/>
                  <a:pt x="2438307" y="141550"/>
                </a:cubicBezTo>
                <a:cubicBezTo>
                  <a:pt x="2573655" y="261653"/>
                  <a:pt x="2593355" y="465803"/>
                  <a:pt x="2483500" y="609528"/>
                </a:cubicBezTo>
                <a:cubicBezTo>
                  <a:pt x="2472375" y="624447"/>
                  <a:pt x="2466813" y="631410"/>
                  <a:pt x="2466813" y="631410"/>
                </a:cubicBezTo>
                <a:lnTo>
                  <a:pt x="644708" y="2842988"/>
                </a:lnTo>
                <a:cubicBezTo>
                  <a:pt x="644708" y="2842988"/>
                  <a:pt x="639146" y="2849951"/>
                  <a:pt x="626399" y="2863876"/>
                </a:cubicBezTo>
                <a:cubicBezTo>
                  <a:pt x="506347" y="2999147"/>
                  <a:pt x="302397" y="3018542"/>
                  <a:pt x="158474" y="2908883"/>
                </a:cubicBezTo>
                <a:cubicBezTo>
                  <a:pt x="143641" y="2897694"/>
                  <a:pt x="136688" y="2892223"/>
                  <a:pt x="136688" y="2892223"/>
                </a:cubicBezTo>
                <a:cubicBezTo>
                  <a:pt x="136688" y="2892223"/>
                  <a:pt x="129967" y="2886504"/>
                  <a:pt x="116293" y="2873822"/>
                </a:cubicBezTo>
                <a:cubicBezTo>
                  <a:pt x="-19056" y="2753720"/>
                  <a:pt x="-38987" y="2549819"/>
                  <a:pt x="70868" y="2406094"/>
                </a:cubicBezTo>
                <a:cubicBezTo>
                  <a:pt x="81993" y="2390925"/>
                  <a:pt x="87555" y="2384211"/>
                  <a:pt x="87555" y="2384211"/>
                </a:cubicBezTo>
                <a:lnTo>
                  <a:pt x="1909660" y="172384"/>
                </a:lnTo>
                <a:cubicBezTo>
                  <a:pt x="1909660" y="172384"/>
                  <a:pt x="1915222" y="165670"/>
                  <a:pt x="1927737" y="151994"/>
                </a:cubicBezTo>
                <a:cubicBezTo>
                  <a:pt x="1993557" y="77894"/>
                  <a:pt x="2084176" y="38357"/>
                  <a:pt x="2176417" y="35621"/>
                </a:cubicBezTo>
                <a:close/>
                <a:moveTo>
                  <a:pt x="1107535" y="63"/>
                </a:moveTo>
                <a:cubicBezTo>
                  <a:pt x="1120745" y="-186"/>
                  <a:pt x="1133724" y="312"/>
                  <a:pt x="1146934" y="1306"/>
                </a:cubicBezTo>
                <a:cubicBezTo>
                  <a:pt x="1210205" y="6777"/>
                  <a:pt x="1272781" y="29654"/>
                  <a:pt x="1326549" y="70931"/>
                </a:cubicBezTo>
                <a:cubicBezTo>
                  <a:pt x="1341614" y="81872"/>
                  <a:pt x="1348335" y="87591"/>
                  <a:pt x="1348335" y="87591"/>
                </a:cubicBezTo>
                <a:cubicBezTo>
                  <a:pt x="1348335" y="87591"/>
                  <a:pt x="1355519" y="93311"/>
                  <a:pt x="1369193" y="105992"/>
                </a:cubicBezTo>
                <a:cubicBezTo>
                  <a:pt x="1504542" y="226095"/>
                  <a:pt x="1524010" y="429996"/>
                  <a:pt x="1414387" y="573721"/>
                </a:cubicBezTo>
                <a:cubicBezTo>
                  <a:pt x="1403262" y="588640"/>
                  <a:pt x="1397700" y="595603"/>
                  <a:pt x="1397700" y="595603"/>
                </a:cubicBezTo>
                <a:lnTo>
                  <a:pt x="652125" y="1500475"/>
                </a:lnTo>
                <a:cubicBezTo>
                  <a:pt x="652125" y="1500475"/>
                  <a:pt x="646331" y="1507189"/>
                  <a:pt x="633816" y="1520865"/>
                </a:cubicBezTo>
                <a:cubicBezTo>
                  <a:pt x="513763" y="1656385"/>
                  <a:pt x="309814" y="1676278"/>
                  <a:pt x="166122" y="1566370"/>
                </a:cubicBezTo>
                <a:cubicBezTo>
                  <a:pt x="151057" y="1555180"/>
                  <a:pt x="144336" y="1549710"/>
                  <a:pt x="144336" y="1549710"/>
                </a:cubicBezTo>
                <a:cubicBezTo>
                  <a:pt x="144336" y="1549710"/>
                  <a:pt x="137152" y="1543991"/>
                  <a:pt x="123478" y="1531558"/>
                </a:cubicBezTo>
                <a:cubicBezTo>
                  <a:pt x="-11871" y="1411455"/>
                  <a:pt x="-31339" y="1207057"/>
                  <a:pt x="78284" y="1063332"/>
                </a:cubicBezTo>
                <a:cubicBezTo>
                  <a:pt x="89409" y="1048412"/>
                  <a:pt x="94971" y="1041450"/>
                  <a:pt x="94971" y="1041450"/>
                </a:cubicBezTo>
                <a:lnTo>
                  <a:pt x="840315" y="136826"/>
                </a:lnTo>
                <a:cubicBezTo>
                  <a:pt x="840315" y="136826"/>
                  <a:pt x="846340" y="129863"/>
                  <a:pt x="858856" y="116187"/>
                </a:cubicBezTo>
                <a:cubicBezTo>
                  <a:pt x="924444" y="42087"/>
                  <a:pt x="1015294" y="2798"/>
                  <a:pt x="1107535" y="63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600" b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50" charset="0"/>
              </a:defRPr>
            </a:lvl1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1914640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" y="2"/>
            <a:ext cx="5418843" cy="3437097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50" charset="0"/>
              </a:defRPr>
            </a:lvl1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7" name="Shape 642"/>
          <p:cNvSpPr/>
          <p:nvPr/>
        </p:nvSpPr>
        <p:spPr>
          <a:xfrm>
            <a:off x="5418845" y="1885"/>
            <a:ext cx="5412863" cy="3443795"/>
          </a:xfrm>
          <a:prstGeom prst="rect">
            <a:avLst/>
          </a:prstGeom>
          <a:solidFill>
            <a:srgbClr val="464646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spcBef>
                <a:spcPts val="2251"/>
              </a:spcBef>
              <a:defRPr sz="2500" spc="75" baseline="11999">
                <a:solidFill>
                  <a:srgbClr val="53585F"/>
                </a:solidFill>
                <a:latin typeface="Aller Light"/>
                <a:ea typeface="Aller Light"/>
                <a:cs typeface="Aller Light"/>
                <a:sym typeface="Aller Light"/>
              </a:defRPr>
            </a:pPr>
            <a:endParaRPr sz="1200"/>
          </a:p>
        </p:txBody>
      </p:sp>
      <p:sp>
        <p:nvSpPr>
          <p:cNvPr id="8" name="Shape 644"/>
          <p:cNvSpPr/>
          <p:nvPr/>
        </p:nvSpPr>
        <p:spPr>
          <a:xfrm>
            <a:off x="10829170" y="3437097"/>
            <a:ext cx="1377041" cy="3448648"/>
          </a:xfrm>
          <a:prstGeom prst="rect">
            <a:avLst/>
          </a:prstGeom>
          <a:solidFill>
            <a:srgbClr val="464646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spcBef>
                <a:spcPts val="2251"/>
              </a:spcBef>
              <a:defRPr sz="2500" spc="75" baseline="11999">
                <a:solidFill>
                  <a:srgbClr val="53585F"/>
                </a:solidFill>
                <a:latin typeface="Aller Light"/>
                <a:ea typeface="Aller Light"/>
                <a:cs typeface="Aller Light"/>
                <a:sym typeface="Aller Light"/>
              </a:defRPr>
            </a:pPr>
            <a:endParaRPr sz="120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5418844" y="3437099"/>
            <a:ext cx="5407243" cy="3420903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50" charset="0"/>
              </a:defRPr>
            </a:lvl1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10832990" y="2"/>
            <a:ext cx="1373220" cy="3437097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50" charset="0"/>
              </a:defRPr>
            </a:lvl1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6370196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7050093" y="0"/>
            <a:ext cx="5141907" cy="68580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50" charset="0"/>
              </a:defRPr>
            </a:lvl1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6629871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" y="0"/>
            <a:ext cx="5798783" cy="68580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50" charset="0"/>
              </a:defRPr>
            </a:lvl1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7811126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04731" y="621537"/>
            <a:ext cx="7110015" cy="5295703"/>
          </a:xfrm>
          <a:custGeom>
            <a:avLst/>
            <a:gdLst>
              <a:gd name="connsiteX0" fmla="*/ 3555008 w 7110015"/>
              <a:gd name="connsiteY0" fmla="*/ 3724644 h 5295702"/>
              <a:gd name="connsiteX1" fmla="*/ 4235397 w 7110015"/>
              <a:gd name="connsiteY1" fmla="*/ 4117408 h 5295702"/>
              <a:gd name="connsiteX2" fmla="*/ 4235397 w 7110015"/>
              <a:gd name="connsiteY2" fmla="*/ 4902693 h 5295702"/>
              <a:gd name="connsiteX3" fmla="*/ 3555008 w 7110015"/>
              <a:gd name="connsiteY3" fmla="*/ 5295702 h 5295702"/>
              <a:gd name="connsiteX4" fmla="*/ 2874619 w 7110015"/>
              <a:gd name="connsiteY4" fmla="*/ 4902693 h 5295702"/>
              <a:gd name="connsiteX5" fmla="*/ 2874619 w 7110015"/>
              <a:gd name="connsiteY5" fmla="*/ 4117408 h 5295702"/>
              <a:gd name="connsiteX6" fmla="*/ 4273910 w 7110015"/>
              <a:gd name="connsiteY6" fmla="*/ 2488245 h 5295702"/>
              <a:gd name="connsiteX7" fmla="*/ 4953970 w 7110015"/>
              <a:gd name="connsiteY7" fmla="*/ 2880764 h 5295702"/>
              <a:gd name="connsiteX8" fmla="*/ 4953970 w 7110015"/>
              <a:gd name="connsiteY8" fmla="*/ 3666293 h 5295702"/>
              <a:gd name="connsiteX9" fmla="*/ 4273910 w 7110015"/>
              <a:gd name="connsiteY9" fmla="*/ 4059058 h 5295702"/>
              <a:gd name="connsiteX10" fmla="*/ 3593521 w 7110015"/>
              <a:gd name="connsiteY10" fmla="*/ 3666293 h 5295702"/>
              <a:gd name="connsiteX11" fmla="*/ 3593521 w 7110015"/>
              <a:gd name="connsiteY11" fmla="*/ 2880764 h 5295702"/>
              <a:gd name="connsiteX12" fmla="*/ 2836107 w 7110015"/>
              <a:gd name="connsiteY12" fmla="*/ 2488245 h 5295702"/>
              <a:gd name="connsiteX13" fmla="*/ 3516496 w 7110015"/>
              <a:gd name="connsiteY13" fmla="*/ 2880764 h 5295702"/>
              <a:gd name="connsiteX14" fmla="*/ 3516496 w 7110015"/>
              <a:gd name="connsiteY14" fmla="*/ 3666293 h 5295702"/>
              <a:gd name="connsiteX15" fmla="*/ 2836107 w 7110015"/>
              <a:gd name="connsiteY15" fmla="*/ 4059058 h 5295702"/>
              <a:gd name="connsiteX16" fmla="*/ 2156047 w 7110015"/>
              <a:gd name="connsiteY16" fmla="*/ 3666293 h 5295702"/>
              <a:gd name="connsiteX17" fmla="*/ 2156047 w 7110015"/>
              <a:gd name="connsiteY17" fmla="*/ 2880764 h 5295702"/>
              <a:gd name="connsiteX18" fmla="*/ 1398962 w 7110015"/>
              <a:gd name="connsiteY18" fmla="*/ 2488245 h 5295702"/>
              <a:gd name="connsiteX19" fmla="*/ 2079351 w 7110015"/>
              <a:gd name="connsiteY19" fmla="*/ 2880764 h 5295702"/>
              <a:gd name="connsiteX20" fmla="*/ 2079351 w 7110015"/>
              <a:gd name="connsiteY20" fmla="*/ 3666293 h 5295702"/>
              <a:gd name="connsiteX21" fmla="*/ 1398962 w 7110015"/>
              <a:gd name="connsiteY21" fmla="*/ 4059058 h 5295702"/>
              <a:gd name="connsiteX22" fmla="*/ 718902 w 7110015"/>
              <a:gd name="connsiteY22" fmla="*/ 3666293 h 5295702"/>
              <a:gd name="connsiteX23" fmla="*/ 718902 w 7110015"/>
              <a:gd name="connsiteY23" fmla="*/ 2880764 h 5295702"/>
              <a:gd name="connsiteX24" fmla="*/ 5711055 w 7110015"/>
              <a:gd name="connsiteY24" fmla="*/ 2483096 h 5295702"/>
              <a:gd name="connsiteX25" fmla="*/ 6391115 w 7110015"/>
              <a:gd name="connsiteY25" fmla="*/ 2875861 h 5295702"/>
              <a:gd name="connsiteX26" fmla="*/ 6391115 w 7110015"/>
              <a:gd name="connsiteY26" fmla="*/ 3661390 h 5295702"/>
              <a:gd name="connsiteX27" fmla="*/ 5711055 w 7110015"/>
              <a:gd name="connsiteY27" fmla="*/ 4054154 h 5295702"/>
              <a:gd name="connsiteX28" fmla="*/ 5030666 w 7110015"/>
              <a:gd name="connsiteY28" fmla="*/ 3661390 h 5295702"/>
              <a:gd name="connsiteX29" fmla="*/ 5030666 w 7110015"/>
              <a:gd name="connsiteY29" fmla="*/ 2875861 h 5295702"/>
              <a:gd name="connsiteX30" fmla="*/ 6429627 w 7110015"/>
              <a:gd name="connsiteY30" fmla="*/ 1246697 h 5295702"/>
              <a:gd name="connsiteX31" fmla="*/ 7110015 w 7110015"/>
              <a:gd name="connsiteY31" fmla="*/ 1639216 h 5295702"/>
              <a:gd name="connsiteX32" fmla="*/ 7110015 w 7110015"/>
              <a:gd name="connsiteY32" fmla="*/ 2424746 h 5295702"/>
              <a:gd name="connsiteX33" fmla="*/ 6429627 w 7110015"/>
              <a:gd name="connsiteY33" fmla="*/ 2817510 h 5295702"/>
              <a:gd name="connsiteX34" fmla="*/ 5749567 w 7110015"/>
              <a:gd name="connsiteY34" fmla="*/ 2424745 h 5295702"/>
              <a:gd name="connsiteX35" fmla="*/ 5749567 w 7110015"/>
              <a:gd name="connsiteY35" fmla="*/ 1639216 h 5295702"/>
              <a:gd name="connsiteX36" fmla="*/ 4992153 w 7110015"/>
              <a:gd name="connsiteY36" fmla="*/ 1246697 h 5295702"/>
              <a:gd name="connsiteX37" fmla="*/ 5672542 w 7110015"/>
              <a:gd name="connsiteY37" fmla="*/ 1639216 h 5295702"/>
              <a:gd name="connsiteX38" fmla="*/ 5672542 w 7110015"/>
              <a:gd name="connsiteY38" fmla="*/ 2424745 h 5295702"/>
              <a:gd name="connsiteX39" fmla="*/ 4992153 w 7110015"/>
              <a:gd name="connsiteY39" fmla="*/ 2817510 h 5295702"/>
              <a:gd name="connsiteX40" fmla="*/ 4312093 w 7110015"/>
              <a:gd name="connsiteY40" fmla="*/ 2424745 h 5295702"/>
              <a:gd name="connsiteX41" fmla="*/ 4312093 w 7110015"/>
              <a:gd name="connsiteY41" fmla="*/ 1639216 h 5295702"/>
              <a:gd name="connsiteX42" fmla="*/ 3555008 w 7110015"/>
              <a:gd name="connsiteY42" fmla="*/ 1246697 h 5295702"/>
              <a:gd name="connsiteX43" fmla="*/ 4235397 w 7110015"/>
              <a:gd name="connsiteY43" fmla="*/ 1639216 h 5295702"/>
              <a:gd name="connsiteX44" fmla="*/ 4235397 w 7110015"/>
              <a:gd name="connsiteY44" fmla="*/ 2424745 h 5295702"/>
              <a:gd name="connsiteX45" fmla="*/ 3555008 w 7110015"/>
              <a:gd name="connsiteY45" fmla="*/ 2817510 h 5295702"/>
              <a:gd name="connsiteX46" fmla="*/ 2874619 w 7110015"/>
              <a:gd name="connsiteY46" fmla="*/ 2424745 h 5295702"/>
              <a:gd name="connsiteX47" fmla="*/ 2874619 w 7110015"/>
              <a:gd name="connsiteY47" fmla="*/ 1639216 h 5295702"/>
              <a:gd name="connsiteX48" fmla="*/ 2117863 w 7110015"/>
              <a:gd name="connsiteY48" fmla="*/ 1241548 h 5295702"/>
              <a:gd name="connsiteX49" fmla="*/ 2797923 w 7110015"/>
              <a:gd name="connsiteY49" fmla="*/ 1634313 h 5295702"/>
              <a:gd name="connsiteX50" fmla="*/ 2797923 w 7110015"/>
              <a:gd name="connsiteY50" fmla="*/ 2419842 h 5295702"/>
              <a:gd name="connsiteX51" fmla="*/ 2117863 w 7110015"/>
              <a:gd name="connsiteY51" fmla="*/ 2812606 h 5295702"/>
              <a:gd name="connsiteX52" fmla="*/ 1437474 w 7110015"/>
              <a:gd name="connsiteY52" fmla="*/ 2419842 h 5295702"/>
              <a:gd name="connsiteX53" fmla="*/ 1437474 w 7110015"/>
              <a:gd name="connsiteY53" fmla="*/ 1634313 h 5295702"/>
              <a:gd name="connsiteX54" fmla="*/ 680389 w 7110015"/>
              <a:gd name="connsiteY54" fmla="*/ 1241548 h 5295702"/>
              <a:gd name="connsiteX55" fmla="*/ 1360449 w 7110015"/>
              <a:gd name="connsiteY55" fmla="*/ 1634313 h 5295702"/>
              <a:gd name="connsiteX56" fmla="*/ 1360449 w 7110015"/>
              <a:gd name="connsiteY56" fmla="*/ 2419842 h 5295702"/>
              <a:gd name="connsiteX57" fmla="*/ 680389 w 7110015"/>
              <a:gd name="connsiteY57" fmla="*/ 2812606 h 5295702"/>
              <a:gd name="connsiteX58" fmla="*/ 0 w 7110015"/>
              <a:gd name="connsiteY58" fmla="*/ 2419842 h 5295702"/>
              <a:gd name="connsiteX59" fmla="*/ 0 w 7110015"/>
              <a:gd name="connsiteY59" fmla="*/ 1634313 h 5295702"/>
              <a:gd name="connsiteX60" fmla="*/ 4273910 w 7110015"/>
              <a:gd name="connsiteY60" fmla="*/ 0 h 5295702"/>
              <a:gd name="connsiteX61" fmla="*/ 4953970 w 7110015"/>
              <a:gd name="connsiteY61" fmla="*/ 393010 h 5295702"/>
              <a:gd name="connsiteX62" fmla="*/ 4953970 w 7110015"/>
              <a:gd name="connsiteY62" fmla="*/ 1178294 h 5295702"/>
              <a:gd name="connsiteX63" fmla="*/ 4273910 w 7110015"/>
              <a:gd name="connsiteY63" fmla="*/ 1571058 h 5295702"/>
              <a:gd name="connsiteX64" fmla="*/ 3593521 w 7110015"/>
              <a:gd name="connsiteY64" fmla="*/ 1178294 h 5295702"/>
              <a:gd name="connsiteX65" fmla="*/ 3593521 w 7110015"/>
              <a:gd name="connsiteY65" fmla="*/ 393010 h 5295702"/>
              <a:gd name="connsiteX66" fmla="*/ 2836107 w 7110015"/>
              <a:gd name="connsiteY66" fmla="*/ 0 h 5295702"/>
              <a:gd name="connsiteX67" fmla="*/ 3516496 w 7110015"/>
              <a:gd name="connsiteY67" fmla="*/ 393010 h 5295702"/>
              <a:gd name="connsiteX68" fmla="*/ 3516496 w 7110015"/>
              <a:gd name="connsiteY68" fmla="*/ 1178294 h 5295702"/>
              <a:gd name="connsiteX69" fmla="*/ 2836107 w 7110015"/>
              <a:gd name="connsiteY69" fmla="*/ 1571058 h 5295702"/>
              <a:gd name="connsiteX70" fmla="*/ 2156047 w 7110015"/>
              <a:gd name="connsiteY70" fmla="*/ 1178294 h 5295702"/>
              <a:gd name="connsiteX71" fmla="*/ 2156047 w 7110015"/>
              <a:gd name="connsiteY71" fmla="*/ 393010 h 5295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7110015" h="5295702">
                <a:moveTo>
                  <a:pt x="3555008" y="3724644"/>
                </a:moveTo>
                <a:lnTo>
                  <a:pt x="4235397" y="4117408"/>
                </a:lnTo>
                <a:lnTo>
                  <a:pt x="4235397" y="4902693"/>
                </a:lnTo>
                <a:lnTo>
                  <a:pt x="3555008" y="5295702"/>
                </a:lnTo>
                <a:lnTo>
                  <a:pt x="2874619" y="4902693"/>
                </a:lnTo>
                <a:lnTo>
                  <a:pt x="2874619" y="4117408"/>
                </a:lnTo>
                <a:close/>
                <a:moveTo>
                  <a:pt x="4273910" y="2488245"/>
                </a:moveTo>
                <a:lnTo>
                  <a:pt x="4953970" y="2880764"/>
                </a:lnTo>
                <a:lnTo>
                  <a:pt x="4953970" y="3666293"/>
                </a:lnTo>
                <a:lnTo>
                  <a:pt x="4273910" y="4059058"/>
                </a:lnTo>
                <a:lnTo>
                  <a:pt x="3593521" y="3666293"/>
                </a:lnTo>
                <a:lnTo>
                  <a:pt x="3593521" y="2880764"/>
                </a:lnTo>
                <a:close/>
                <a:moveTo>
                  <a:pt x="2836107" y="2488245"/>
                </a:moveTo>
                <a:lnTo>
                  <a:pt x="3516496" y="2880764"/>
                </a:lnTo>
                <a:lnTo>
                  <a:pt x="3516496" y="3666293"/>
                </a:lnTo>
                <a:lnTo>
                  <a:pt x="2836107" y="4059058"/>
                </a:lnTo>
                <a:lnTo>
                  <a:pt x="2156047" y="3666293"/>
                </a:lnTo>
                <a:lnTo>
                  <a:pt x="2156047" y="2880764"/>
                </a:lnTo>
                <a:close/>
                <a:moveTo>
                  <a:pt x="1398962" y="2488245"/>
                </a:moveTo>
                <a:lnTo>
                  <a:pt x="2079351" y="2880764"/>
                </a:lnTo>
                <a:lnTo>
                  <a:pt x="2079351" y="3666293"/>
                </a:lnTo>
                <a:lnTo>
                  <a:pt x="1398962" y="4059058"/>
                </a:lnTo>
                <a:lnTo>
                  <a:pt x="718902" y="3666293"/>
                </a:lnTo>
                <a:lnTo>
                  <a:pt x="718902" y="2880764"/>
                </a:lnTo>
                <a:close/>
                <a:moveTo>
                  <a:pt x="5711055" y="2483096"/>
                </a:moveTo>
                <a:lnTo>
                  <a:pt x="6391115" y="2875861"/>
                </a:lnTo>
                <a:lnTo>
                  <a:pt x="6391115" y="3661390"/>
                </a:lnTo>
                <a:lnTo>
                  <a:pt x="5711055" y="4054154"/>
                </a:lnTo>
                <a:lnTo>
                  <a:pt x="5030666" y="3661390"/>
                </a:lnTo>
                <a:lnTo>
                  <a:pt x="5030666" y="2875861"/>
                </a:lnTo>
                <a:close/>
                <a:moveTo>
                  <a:pt x="6429627" y="1246697"/>
                </a:moveTo>
                <a:lnTo>
                  <a:pt x="7110015" y="1639216"/>
                </a:lnTo>
                <a:lnTo>
                  <a:pt x="7110015" y="2424746"/>
                </a:lnTo>
                <a:lnTo>
                  <a:pt x="6429627" y="2817510"/>
                </a:lnTo>
                <a:lnTo>
                  <a:pt x="5749567" y="2424745"/>
                </a:lnTo>
                <a:lnTo>
                  <a:pt x="5749567" y="1639216"/>
                </a:lnTo>
                <a:close/>
                <a:moveTo>
                  <a:pt x="4992153" y="1246697"/>
                </a:moveTo>
                <a:lnTo>
                  <a:pt x="5672542" y="1639216"/>
                </a:lnTo>
                <a:lnTo>
                  <a:pt x="5672542" y="2424745"/>
                </a:lnTo>
                <a:lnTo>
                  <a:pt x="4992153" y="2817510"/>
                </a:lnTo>
                <a:lnTo>
                  <a:pt x="4312093" y="2424745"/>
                </a:lnTo>
                <a:lnTo>
                  <a:pt x="4312093" y="1639216"/>
                </a:lnTo>
                <a:close/>
                <a:moveTo>
                  <a:pt x="3555008" y="1246697"/>
                </a:moveTo>
                <a:lnTo>
                  <a:pt x="4235397" y="1639216"/>
                </a:lnTo>
                <a:lnTo>
                  <a:pt x="4235397" y="2424745"/>
                </a:lnTo>
                <a:lnTo>
                  <a:pt x="3555008" y="2817510"/>
                </a:lnTo>
                <a:lnTo>
                  <a:pt x="2874619" y="2424745"/>
                </a:lnTo>
                <a:lnTo>
                  <a:pt x="2874619" y="1639216"/>
                </a:lnTo>
                <a:close/>
                <a:moveTo>
                  <a:pt x="2117863" y="1241548"/>
                </a:moveTo>
                <a:lnTo>
                  <a:pt x="2797923" y="1634313"/>
                </a:lnTo>
                <a:lnTo>
                  <a:pt x="2797923" y="2419842"/>
                </a:lnTo>
                <a:lnTo>
                  <a:pt x="2117863" y="2812606"/>
                </a:lnTo>
                <a:lnTo>
                  <a:pt x="1437474" y="2419842"/>
                </a:lnTo>
                <a:lnTo>
                  <a:pt x="1437474" y="1634313"/>
                </a:lnTo>
                <a:close/>
                <a:moveTo>
                  <a:pt x="680389" y="1241548"/>
                </a:moveTo>
                <a:lnTo>
                  <a:pt x="1360449" y="1634313"/>
                </a:lnTo>
                <a:lnTo>
                  <a:pt x="1360449" y="2419842"/>
                </a:lnTo>
                <a:lnTo>
                  <a:pt x="680389" y="2812606"/>
                </a:lnTo>
                <a:lnTo>
                  <a:pt x="0" y="2419842"/>
                </a:lnTo>
                <a:lnTo>
                  <a:pt x="0" y="1634313"/>
                </a:lnTo>
                <a:close/>
                <a:moveTo>
                  <a:pt x="4273910" y="0"/>
                </a:moveTo>
                <a:lnTo>
                  <a:pt x="4953970" y="393010"/>
                </a:lnTo>
                <a:lnTo>
                  <a:pt x="4953970" y="1178294"/>
                </a:lnTo>
                <a:lnTo>
                  <a:pt x="4273910" y="1571058"/>
                </a:lnTo>
                <a:lnTo>
                  <a:pt x="3593521" y="1178294"/>
                </a:lnTo>
                <a:lnTo>
                  <a:pt x="3593521" y="393010"/>
                </a:lnTo>
                <a:close/>
                <a:moveTo>
                  <a:pt x="2836107" y="0"/>
                </a:moveTo>
                <a:lnTo>
                  <a:pt x="3516496" y="393010"/>
                </a:lnTo>
                <a:lnTo>
                  <a:pt x="3516496" y="1178294"/>
                </a:lnTo>
                <a:lnTo>
                  <a:pt x="2836107" y="1571058"/>
                </a:lnTo>
                <a:lnTo>
                  <a:pt x="2156047" y="1178294"/>
                </a:lnTo>
                <a:lnTo>
                  <a:pt x="2156047" y="39301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600" b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50" charset="0"/>
              </a:defRPr>
            </a:lvl1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9293751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8140992" y="0"/>
            <a:ext cx="3272037" cy="68580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50" charset="0"/>
              </a:defRPr>
            </a:lvl1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055767" y="0"/>
            <a:ext cx="3272037" cy="68580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50" charset="0"/>
              </a:defRPr>
            </a:lvl1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3281345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668"/>
          <p:cNvSpPr/>
          <p:nvPr/>
        </p:nvSpPr>
        <p:spPr>
          <a:xfrm>
            <a:off x="5177037" y="2"/>
            <a:ext cx="7014967" cy="3638412"/>
          </a:xfrm>
          <a:prstGeom prst="rect">
            <a:avLst/>
          </a:prstGeom>
          <a:solidFill>
            <a:srgbClr val="F2F2F2"/>
          </a:solidFill>
          <a:ln w="12700">
            <a:miter lim="400000"/>
          </a:ln>
        </p:spPr>
        <p:txBody>
          <a:bodyPr lIns="25398" tIns="25398" rIns="25398" bIns="25398" anchor="ctr"/>
          <a:lstStyle/>
          <a:p>
            <a:pPr>
              <a:spcBef>
                <a:spcPts val="2251"/>
              </a:spcBef>
              <a:defRPr sz="2500" spc="75" baseline="11999">
                <a:solidFill>
                  <a:srgbClr val="53585F"/>
                </a:solidFill>
                <a:latin typeface="Aller Light"/>
                <a:ea typeface="Aller Light"/>
                <a:cs typeface="Aller Light"/>
                <a:sym typeface="Aller Light"/>
              </a:defRPr>
            </a:pPr>
            <a:endParaRPr sz="120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8118672" y="482007"/>
            <a:ext cx="1133677" cy="1126135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50" charset="0"/>
              </a:defRPr>
            </a:lvl1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10025767" y="482007"/>
            <a:ext cx="1133677" cy="1126135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Montserrat" panose="00000500000000000000" pitchFamily="50" charset="0"/>
              </a:defRPr>
            </a:lvl1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6301048" y="482007"/>
            <a:ext cx="1133677" cy="1126135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Montserrat" panose="00000500000000000000" pitchFamily="50" charset="0"/>
              </a:defRPr>
            </a:lvl1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8118672" y="2079361"/>
            <a:ext cx="1133677" cy="1126135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Montserrat" panose="00000500000000000000" pitchFamily="50" charset="0"/>
              </a:defRPr>
            </a:lvl1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10025767" y="2079361"/>
            <a:ext cx="1133677" cy="1126135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50" charset="0"/>
              </a:defRPr>
            </a:lvl1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6301048" y="2079361"/>
            <a:ext cx="1133677" cy="1126135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50" charset="0"/>
              </a:defRPr>
            </a:lvl1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1" y="0"/>
            <a:ext cx="5177035" cy="68580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50" charset="0"/>
              </a:defRPr>
            </a:lvl1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5880728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21"/>
          </p:nvPr>
        </p:nvSpPr>
        <p:spPr>
          <a:xfrm>
            <a:off x="836160" y="1324375"/>
            <a:ext cx="4877197" cy="4432495"/>
          </a:xfrm>
          <a:custGeom>
            <a:avLst/>
            <a:gdLst>
              <a:gd name="connsiteX0" fmla="*/ 3296172 w 4877197"/>
              <a:gd name="connsiteY0" fmla="*/ 3501466 h 4432495"/>
              <a:gd name="connsiteX1" fmla="*/ 4052364 w 4877197"/>
              <a:gd name="connsiteY1" fmla="*/ 3501466 h 4432495"/>
              <a:gd name="connsiteX2" fmla="*/ 4052364 w 4877197"/>
              <a:gd name="connsiteY2" fmla="*/ 4432495 h 4432495"/>
              <a:gd name="connsiteX3" fmla="*/ 3296172 w 4877197"/>
              <a:gd name="connsiteY3" fmla="*/ 4432495 h 4432495"/>
              <a:gd name="connsiteX4" fmla="*/ 1648086 w 4877197"/>
              <a:gd name="connsiteY4" fmla="*/ 3501466 h 4432495"/>
              <a:gd name="connsiteX5" fmla="*/ 2404278 w 4877197"/>
              <a:gd name="connsiteY5" fmla="*/ 3501466 h 4432495"/>
              <a:gd name="connsiteX6" fmla="*/ 2404278 w 4877197"/>
              <a:gd name="connsiteY6" fmla="*/ 4432495 h 4432495"/>
              <a:gd name="connsiteX7" fmla="*/ 1648086 w 4877197"/>
              <a:gd name="connsiteY7" fmla="*/ 4432495 h 4432495"/>
              <a:gd name="connsiteX8" fmla="*/ 2474726 w 4877197"/>
              <a:gd name="connsiteY8" fmla="*/ 3001169 h 4432495"/>
              <a:gd name="connsiteX9" fmla="*/ 3230692 w 4877197"/>
              <a:gd name="connsiteY9" fmla="*/ 3001169 h 4432495"/>
              <a:gd name="connsiteX10" fmla="*/ 3230692 w 4877197"/>
              <a:gd name="connsiteY10" fmla="*/ 3932403 h 4432495"/>
              <a:gd name="connsiteX11" fmla="*/ 2474726 w 4877197"/>
              <a:gd name="connsiteY11" fmla="*/ 3932403 h 4432495"/>
              <a:gd name="connsiteX12" fmla="*/ 827995 w 4877197"/>
              <a:gd name="connsiteY12" fmla="*/ 3001169 h 4432495"/>
              <a:gd name="connsiteX13" fmla="*/ 1584412 w 4877197"/>
              <a:gd name="connsiteY13" fmla="*/ 3001169 h 4432495"/>
              <a:gd name="connsiteX14" fmla="*/ 1584412 w 4877197"/>
              <a:gd name="connsiteY14" fmla="*/ 3932403 h 4432495"/>
              <a:gd name="connsiteX15" fmla="*/ 827995 w 4877197"/>
              <a:gd name="connsiteY15" fmla="*/ 3932403 h 4432495"/>
              <a:gd name="connsiteX16" fmla="*/ 4121232 w 4877197"/>
              <a:gd name="connsiteY16" fmla="*/ 2501076 h 4432495"/>
              <a:gd name="connsiteX17" fmla="*/ 4877197 w 4877197"/>
              <a:gd name="connsiteY17" fmla="*/ 2501076 h 4432495"/>
              <a:gd name="connsiteX18" fmla="*/ 4877197 w 4877197"/>
              <a:gd name="connsiteY18" fmla="*/ 3432106 h 4432495"/>
              <a:gd name="connsiteX19" fmla="*/ 4121232 w 4877197"/>
              <a:gd name="connsiteY19" fmla="*/ 3432106 h 4432495"/>
              <a:gd name="connsiteX20" fmla="*/ 3296172 w 4877197"/>
              <a:gd name="connsiteY20" fmla="*/ 2501076 h 4432495"/>
              <a:gd name="connsiteX21" fmla="*/ 4052364 w 4877197"/>
              <a:gd name="connsiteY21" fmla="*/ 2501076 h 4432495"/>
              <a:gd name="connsiteX22" fmla="*/ 4052364 w 4877197"/>
              <a:gd name="connsiteY22" fmla="*/ 3432106 h 4432495"/>
              <a:gd name="connsiteX23" fmla="*/ 3296172 w 4877197"/>
              <a:gd name="connsiteY23" fmla="*/ 3432106 h 4432495"/>
              <a:gd name="connsiteX24" fmla="*/ 1648086 w 4877197"/>
              <a:gd name="connsiteY24" fmla="*/ 2501076 h 4432495"/>
              <a:gd name="connsiteX25" fmla="*/ 2404278 w 4877197"/>
              <a:gd name="connsiteY25" fmla="*/ 2501076 h 4432495"/>
              <a:gd name="connsiteX26" fmla="*/ 2404278 w 4877197"/>
              <a:gd name="connsiteY26" fmla="*/ 3432106 h 4432495"/>
              <a:gd name="connsiteX27" fmla="*/ 1648086 w 4877197"/>
              <a:gd name="connsiteY27" fmla="*/ 3432106 h 4432495"/>
              <a:gd name="connsiteX28" fmla="*/ 0 w 4877197"/>
              <a:gd name="connsiteY28" fmla="*/ 2501076 h 4432495"/>
              <a:gd name="connsiteX29" fmla="*/ 755966 w 4877197"/>
              <a:gd name="connsiteY29" fmla="*/ 2501076 h 4432495"/>
              <a:gd name="connsiteX30" fmla="*/ 755966 w 4877197"/>
              <a:gd name="connsiteY30" fmla="*/ 3432106 h 4432495"/>
              <a:gd name="connsiteX31" fmla="*/ 0 w 4877197"/>
              <a:gd name="connsiteY31" fmla="*/ 3432106 h 4432495"/>
              <a:gd name="connsiteX32" fmla="*/ 2474726 w 4877197"/>
              <a:gd name="connsiteY32" fmla="*/ 2000779 h 4432495"/>
              <a:gd name="connsiteX33" fmla="*/ 3230692 w 4877197"/>
              <a:gd name="connsiteY33" fmla="*/ 2000779 h 4432495"/>
              <a:gd name="connsiteX34" fmla="*/ 3230692 w 4877197"/>
              <a:gd name="connsiteY34" fmla="*/ 2932013 h 4432495"/>
              <a:gd name="connsiteX35" fmla="*/ 2474726 w 4877197"/>
              <a:gd name="connsiteY35" fmla="*/ 2932013 h 4432495"/>
              <a:gd name="connsiteX36" fmla="*/ 827995 w 4877197"/>
              <a:gd name="connsiteY36" fmla="*/ 2000779 h 4432495"/>
              <a:gd name="connsiteX37" fmla="*/ 1584412 w 4877197"/>
              <a:gd name="connsiteY37" fmla="*/ 2000779 h 4432495"/>
              <a:gd name="connsiteX38" fmla="*/ 1584412 w 4877197"/>
              <a:gd name="connsiteY38" fmla="*/ 2932013 h 4432495"/>
              <a:gd name="connsiteX39" fmla="*/ 827995 w 4877197"/>
              <a:gd name="connsiteY39" fmla="*/ 2932013 h 4432495"/>
              <a:gd name="connsiteX40" fmla="*/ 4121232 w 4877197"/>
              <a:gd name="connsiteY40" fmla="*/ 1500482 h 4432495"/>
              <a:gd name="connsiteX41" fmla="*/ 4877197 w 4877197"/>
              <a:gd name="connsiteY41" fmla="*/ 1500482 h 4432495"/>
              <a:gd name="connsiteX42" fmla="*/ 4877197 w 4877197"/>
              <a:gd name="connsiteY42" fmla="*/ 2431716 h 4432495"/>
              <a:gd name="connsiteX43" fmla="*/ 4121232 w 4877197"/>
              <a:gd name="connsiteY43" fmla="*/ 2431716 h 4432495"/>
              <a:gd name="connsiteX44" fmla="*/ 3296172 w 4877197"/>
              <a:gd name="connsiteY44" fmla="*/ 1500482 h 4432495"/>
              <a:gd name="connsiteX45" fmla="*/ 4052364 w 4877197"/>
              <a:gd name="connsiteY45" fmla="*/ 1500482 h 4432495"/>
              <a:gd name="connsiteX46" fmla="*/ 4052364 w 4877197"/>
              <a:gd name="connsiteY46" fmla="*/ 2431716 h 4432495"/>
              <a:gd name="connsiteX47" fmla="*/ 3296172 w 4877197"/>
              <a:gd name="connsiteY47" fmla="*/ 2431716 h 4432495"/>
              <a:gd name="connsiteX48" fmla="*/ 1648086 w 4877197"/>
              <a:gd name="connsiteY48" fmla="*/ 1500482 h 4432495"/>
              <a:gd name="connsiteX49" fmla="*/ 2404278 w 4877197"/>
              <a:gd name="connsiteY49" fmla="*/ 1500482 h 4432495"/>
              <a:gd name="connsiteX50" fmla="*/ 2404278 w 4877197"/>
              <a:gd name="connsiteY50" fmla="*/ 2431716 h 4432495"/>
              <a:gd name="connsiteX51" fmla="*/ 1648086 w 4877197"/>
              <a:gd name="connsiteY51" fmla="*/ 2431716 h 4432495"/>
              <a:gd name="connsiteX52" fmla="*/ 0 w 4877197"/>
              <a:gd name="connsiteY52" fmla="*/ 1500482 h 4432495"/>
              <a:gd name="connsiteX53" fmla="*/ 755966 w 4877197"/>
              <a:gd name="connsiteY53" fmla="*/ 1500482 h 4432495"/>
              <a:gd name="connsiteX54" fmla="*/ 755966 w 4877197"/>
              <a:gd name="connsiteY54" fmla="*/ 2431716 h 4432495"/>
              <a:gd name="connsiteX55" fmla="*/ 0 w 4877197"/>
              <a:gd name="connsiteY55" fmla="*/ 2431716 h 4432495"/>
              <a:gd name="connsiteX56" fmla="*/ 2474726 w 4877197"/>
              <a:gd name="connsiteY56" fmla="*/ 1000390 h 4432495"/>
              <a:gd name="connsiteX57" fmla="*/ 3230692 w 4877197"/>
              <a:gd name="connsiteY57" fmla="*/ 1000390 h 4432495"/>
              <a:gd name="connsiteX58" fmla="*/ 3230692 w 4877197"/>
              <a:gd name="connsiteY58" fmla="*/ 1931419 h 4432495"/>
              <a:gd name="connsiteX59" fmla="*/ 2474726 w 4877197"/>
              <a:gd name="connsiteY59" fmla="*/ 1931419 h 4432495"/>
              <a:gd name="connsiteX60" fmla="*/ 827995 w 4877197"/>
              <a:gd name="connsiteY60" fmla="*/ 1000390 h 4432495"/>
              <a:gd name="connsiteX61" fmla="*/ 1584412 w 4877197"/>
              <a:gd name="connsiteY61" fmla="*/ 1000390 h 4432495"/>
              <a:gd name="connsiteX62" fmla="*/ 1584412 w 4877197"/>
              <a:gd name="connsiteY62" fmla="*/ 1931419 h 4432495"/>
              <a:gd name="connsiteX63" fmla="*/ 827995 w 4877197"/>
              <a:gd name="connsiteY63" fmla="*/ 1931419 h 4432495"/>
              <a:gd name="connsiteX64" fmla="*/ 3296172 w 4877197"/>
              <a:gd name="connsiteY64" fmla="*/ 500298 h 4432495"/>
              <a:gd name="connsiteX65" fmla="*/ 4052364 w 4877197"/>
              <a:gd name="connsiteY65" fmla="*/ 500298 h 4432495"/>
              <a:gd name="connsiteX66" fmla="*/ 4052364 w 4877197"/>
              <a:gd name="connsiteY66" fmla="*/ 1431327 h 4432495"/>
              <a:gd name="connsiteX67" fmla="*/ 3296172 w 4877197"/>
              <a:gd name="connsiteY67" fmla="*/ 1431327 h 4432495"/>
              <a:gd name="connsiteX68" fmla="*/ 1648086 w 4877197"/>
              <a:gd name="connsiteY68" fmla="*/ 500298 h 4432495"/>
              <a:gd name="connsiteX69" fmla="*/ 2404278 w 4877197"/>
              <a:gd name="connsiteY69" fmla="*/ 500298 h 4432495"/>
              <a:gd name="connsiteX70" fmla="*/ 2404278 w 4877197"/>
              <a:gd name="connsiteY70" fmla="*/ 1431327 h 4432495"/>
              <a:gd name="connsiteX71" fmla="*/ 1648086 w 4877197"/>
              <a:gd name="connsiteY71" fmla="*/ 1431327 h 4432495"/>
              <a:gd name="connsiteX72" fmla="*/ 2474726 w 4877197"/>
              <a:gd name="connsiteY72" fmla="*/ 0 h 4432495"/>
              <a:gd name="connsiteX73" fmla="*/ 3230692 w 4877197"/>
              <a:gd name="connsiteY73" fmla="*/ 0 h 4432495"/>
              <a:gd name="connsiteX74" fmla="*/ 3230692 w 4877197"/>
              <a:gd name="connsiteY74" fmla="*/ 931029 h 4432495"/>
              <a:gd name="connsiteX75" fmla="*/ 2474726 w 4877197"/>
              <a:gd name="connsiteY75" fmla="*/ 931029 h 4432495"/>
              <a:gd name="connsiteX76" fmla="*/ 827995 w 4877197"/>
              <a:gd name="connsiteY76" fmla="*/ 0 h 4432495"/>
              <a:gd name="connsiteX77" fmla="*/ 1584412 w 4877197"/>
              <a:gd name="connsiteY77" fmla="*/ 0 h 4432495"/>
              <a:gd name="connsiteX78" fmla="*/ 1584412 w 4877197"/>
              <a:gd name="connsiteY78" fmla="*/ 931029 h 4432495"/>
              <a:gd name="connsiteX79" fmla="*/ 827995 w 4877197"/>
              <a:gd name="connsiteY79" fmla="*/ 931029 h 4432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4877197" h="4432495">
                <a:moveTo>
                  <a:pt x="3296172" y="3501466"/>
                </a:moveTo>
                <a:lnTo>
                  <a:pt x="4052364" y="3501466"/>
                </a:lnTo>
                <a:lnTo>
                  <a:pt x="4052364" y="4432495"/>
                </a:lnTo>
                <a:lnTo>
                  <a:pt x="3296172" y="4432495"/>
                </a:lnTo>
                <a:close/>
                <a:moveTo>
                  <a:pt x="1648086" y="3501466"/>
                </a:moveTo>
                <a:lnTo>
                  <a:pt x="2404278" y="3501466"/>
                </a:lnTo>
                <a:lnTo>
                  <a:pt x="2404278" y="4432495"/>
                </a:lnTo>
                <a:lnTo>
                  <a:pt x="1648086" y="4432495"/>
                </a:lnTo>
                <a:close/>
                <a:moveTo>
                  <a:pt x="2474726" y="3001169"/>
                </a:moveTo>
                <a:lnTo>
                  <a:pt x="3230692" y="3001169"/>
                </a:lnTo>
                <a:lnTo>
                  <a:pt x="3230692" y="3932403"/>
                </a:lnTo>
                <a:lnTo>
                  <a:pt x="2474726" y="3932403"/>
                </a:lnTo>
                <a:close/>
                <a:moveTo>
                  <a:pt x="827995" y="3001169"/>
                </a:moveTo>
                <a:lnTo>
                  <a:pt x="1584412" y="3001169"/>
                </a:lnTo>
                <a:lnTo>
                  <a:pt x="1584412" y="3932403"/>
                </a:lnTo>
                <a:lnTo>
                  <a:pt x="827995" y="3932403"/>
                </a:lnTo>
                <a:close/>
                <a:moveTo>
                  <a:pt x="4121232" y="2501076"/>
                </a:moveTo>
                <a:lnTo>
                  <a:pt x="4877197" y="2501076"/>
                </a:lnTo>
                <a:lnTo>
                  <a:pt x="4877197" y="3432106"/>
                </a:lnTo>
                <a:lnTo>
                  <a:pt x="4121232" y="3432106"/>
                </a:lnTo>
                <a:close/>
                <a:moveTo>
                  <a:pt x="3296172" y="2501076"/>
                </a:moveTo>
                <a:lnTo>
                  <a:pt x="4052364" y="2501076"/>
                </a:lnTo>
                <a:lnTo>
                  <a:pt x="4052364" y="3432106"/>
                </a:lnTo>
                <a:lnTo>
                  <a:pt x="3296172" y="3432106"/>
                </a:lnTo>
                <a:close/>
                <a:moveTo>
                  <a:pt x="1648086" y="2501076"/>
                </a:moveTo>
                <a:lnTo>
                  <a:pt x="2404278" y="2501076"/>
                </a:lnTo>
                <a:lnTo>
                  <a:pt x="2404278" y="3432106"/>
                </a:lnTo>
                <a:lnTo>
                  <a:pt x="1648086" y="3432106"/>
                </a:lnTo>
                <a:close/>
                <a:moveTo>
                  <a:pt x="0" y="2501076"/>
                </a:moveTo>
                <a:lnTo>
                  <a:pt x="755966" y="2501076"/>
                </a:lnTo>
                <a:lnTo>
                  <a:pt x="755966" y="3432106"/>
                </a:lnTo>
                <a:lnTo>
                  <a:pt x="0" y="3432106"/>
                </a:lnTo>
                <a:close/>
                <a:moveTo>
                  <a:pt x="2474726" y="2000779"/>
                </a:moveTo>
                <a:lnTo>
                  <a:pt x="3230692" y="2000779"/>
                </a:lnTo>
                <a:lnTo>
                  <a:pt x="3230692" y="2932013"/>
                </a:lnTo>
                <a:lnTo>
                  <a:pt x="2474726" y="2932013"/>
                </a:lnTo>
                <a:close/>
                <a:moveTo>
                  <a:pt x="827995" y="2000779"/>
                </a:moveTo>
                <a:lnTo>
                  <a:pt x="1584412" y="2000779"/>
                </a:lnTo>
                <a:lnTo>
                  <a:pt x="1584412" y="2932013"/>
                </a:lnTo>
                <a:lnTo>
                  <a:pt x="827995" y="2932013"/>
                </a:lnTo>
                <a:close/>
                <a:moveTo>
                  <a:pt x="4121232" y="1500482"/>
                </a:moveTo>
                <a:lnTo>
                  <a:pt x="4877197" y="1500482"/>
                </a:lnTo>
                <a:lnTo>
                  <a:pt x="4877197" y="2431716"/>
                </a:lnTo>
                <a:lnTo>
                  <a:pt x="4121232" y="2431716"/>
                </a:lnTo>
                <a:close/>
                <a:moveTo>
                  <a:pt x="3296172" y="1500482"/>
                </a:moveTo>
                <a:lnTo>
                  <a:pt x="4052364" y="1500482"/>
                </a:lnTo>
                <a:lnTo>
                  <a:pt x="4052364" y="2431716"/>
                </a:lnTo>
                <a:lnTo>
                  <a:pt x="3296172" y="2431716"/>
                </a:lnTo>
                <a:close/>
                <a:moveTo>
                  <a:pt x="1648086" y="1500482"/>
                </a:moveTo>
                <a:lnTo>
                  <a:pt x="2404278" y="1500482"/>
                </a:lnTo>
                <a:lnTo>
                  <a:pt x="2404278" y="2431716"/>
                </a:lnTo>
                <a:lnTo>
                  <a:pt x="1648086" y="2431716"/>
                </a:lnTo>
                <a:close/>
                <a:moveTo>
                  <a:pt x="0" y="1500482"/>
                </a:moveTo>
                <a:lnTo>
                  <a:pt x="755966" y="1500482"/>
                </a:lnTo>
                <a:lnTo>
                  <a:pt x="755966" y="2431716"/>
                </a:lnTo>
                <a:lnTo>
                  <a:pt x="0" y="2431716"/>
                </a:lnTo>
                <a:close/>
                <a:moveTo>
                  <a:pt x="2474726" y="1000390"/>
                </a:moveTo>
                <a:lnTo>
                  <a:pt x="3230692" y="1000390"/>
                </a:lnTo>
                <a:lnTo>
                  <a:pt x="3230692" y="1931419"/>
                </a:lnTo>
                <a:lnTo>
                  <a:pt x="2474726" y="1931419"/>
                </a:lnTo>
                <a:close/>
                <a:moveTo>
                  <a:pt x="827995" y="1000390"/>
                </a:moveTo>
                <a:lnTo>
                  <a:pt x="1584412" y="1000390"/>
                </a:lnTo>
                <a:lnTo>
                  <a:pt x="1584412" y="1931419"/>
                </a:lnTo>
                <a:lnTo>
                  <a:pt x="827995" y="1931419"/>
                </a:lnTo>
                <a:close/>
                <a:moveTo>
                  <a:pt x="3296172" y="500298"/>
                </a:moveTo>
                <a:lnTo>
                  <a:pt x="4052364" y="500298"/>
                </a:lnTo>
                <a:lnTo>
                  <a:pt x="4052364" y="1431327"/>
                </a:lnTo>
                <a:lnTo>
                  <a:pt x="3296172" y="1431327"/>
                </a:lnTo>
                <a:close/>
                <a:moveTo>
                  <a:pt x="1648086" y="500298"/>
                </a:moveTo>
                <a:lnTo>
                  <a:pt x="2404278" y="500298"/>
                </a:lnTo>
                <a:lnTo>
                  <a:pt x="2404278" y="1431327"/>
                </a:lnTo>
                <a:lnTo>
                  <a:pt x="1648086" y="1431327"/>
                </a:lnTo>
                <a:close/>
                <a:moveTo>
                  <a:pt x="2474726" y="0"/>
                </a:moveTo>
                <a:lnTo>
                  <a:pt x="3230692" y="0"/>
                </a:lnTo>
                <a:lnTo>
                  <a:pt x="3230692" y="931029"/>
                </a:lnTo>
                <a:lnTo>
                  <a:pt x="2474726" y="931029"/>
                </a:lnTo>
                <a:close/>
                <a:moveTo>
                  <a:pt x="827995" y="0"/>
                </a:moveTo>
                <a:lnTo>
                  <a:pt x="1584412" y="0"/>
                </a:lnTo>
                <a:lnTo>
                  <a:pt x="1584412" y="931029"/>
                </a:lnTo>
                <a:lnTo>
                  <a:pt x="827995" y="93102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600" b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50" charset="0"/>
              </a:defRPr>
            </a:lvl1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5028343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50" charset="0"/>
              </a:defRPr>
            </a:lvl1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973177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50" charset="0"/>
              </a:defRPr>
            </a:lvl1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91438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9D009-A811-4629-AF37-2FBE3954AD0A}" type="datetimeFigureOut">
              <a:rPr lang="ru-RU" smtClean="0"/>
              <a:pPr/>
              <a:t>28.10.2020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24CEC-4181-40C5-8EEA-599F5BCD547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28726663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50" charset="0"/>
              </a:defRPr>
            </a:lvl1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5475881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50" charset="0"/>
              </a:defRPr>
            </a:lvl1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0599567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50" charset="0"/>
              </a:defRPr>
            </a:lvl1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1968604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4357003" y="0"/>
            <a:ext cx="7834999" cy="68580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50" charset="0"/>
              </a:defRPr>
            </a:lvl1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9867732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3" y="0"/>
            <a:ext cx="7834999" cy="68580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50" charset="0"/>
              </a:defRPr>
            </a:lvl1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3531145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50" charset="0"/>
              </a:defRPr>
            </a:lvl1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5791676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747"/>
          <p:cNvSpPr/>
          <p:nvPr/>
        </p:nvSpPr>
        <p:spPr>
          <a:xfrm>
            <a:off x="-3356" y="3271416"/>
            <a:ext cx="7163663" cy="3586587"/>
          </a:xfrm>
          <a:prstGeom prst="rect">
            <a:avLst/>
          </a:prstGeom>
          <a:solidFill>
            <a:srgbClr val="F2F2F2"/>
          </a:solidFill>
          <a:ln w="12700">
            <a:miter lim="400000"/>
          </a:ln>
        </p:spPr>
        <p:txBody>
          <a:bodyPr lIns="25398" tIns="25398" rIns="25398" bIns="25398" anchor="ctr"/>
          <a:lstStyle/>
          <a:p>
            <a:pPr>
              <a:spcBef>
                <a:spcPts val="2251"/>
              </a:spcBef>
              <a:defRPr sz="2500" spc="75" baseline="11999">
                <a:solidFill>
                  <a:srgbClr val="53585F"/>
                </a:solidFill>
                <a:latin typeface="Aller Light"/>
                <a:ea typeface="Aller Light"/>
                <a:cs typeface="Aller Light"/>
                <a:sym typeface="Aller Light"/>
              </a:defRPr>
            </a:pPr>
            <a:endParaRPr sz="120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7147491" y="0"/>
            <a:ext cx="5044511" cy="68580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50" charset="0"/>
              </a:defRPr>
            </a:lvl1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7484056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21"/>
          </p:nvPr>
        </p:nvSpPr>
        <p:spPr>
          <a:xfrm>
            <a:off x="5265147" y="1"/>
            <a:ext cx="6926852" cy="6232923"/>
          </a:xfrm>
          <a:custGeom>
            <a:avLst/>
            <a:gdLst>
              <a:gd name="connsiteX0" fmla="*/ 6926852 w 6926852"/>
              <a:gd name="connsiteY0" fmla="*/ 9147 h 6232922"/>
              <a:gd name="connsiteX1" fmla="*/ 6926852 w 6926852"/>
              <a:gd name="connsiteY1" fmla="*/ 33888 h 6232922"/>
              <a:gd name="connsiteX2" fmla="*/ 1873558 w 6926852"/>
              <a:gd name="connsiteY2" fmla="*/ 6232922 h 6232922"/>
              <a:gd name="connsiteX3" fmla="*/ 3595954 w 6926852"/>
              <a:gd name="connsiteY3" fmla="*/ 1735999 h 6232922"/>
              <a:gd name="connsiteX4" fmla="*/ 0 w 6926852"/>
              <a:gd name="connsiteY4" fmla="*/ 916 h 6232922"/>
              <a:gd name="connsiteX5" fmla="*/ 3509577 w 6926852"/>
              <a:gd name="connsiteY5" fmla="*/ 1742391 h 6232922"/>
              <a:gd name="connsiteX6" fmla="*/ 2438880 w 6926852"/>
              <a:gd name="connsiteY6" fmla="*/ 4563500 h 6232922"/>
              <a:gd name="connsiteX7" fmla="*/ 108538 w 6926852"/>
              <a:gd name="connsiteY7" fmla="*/ 0 h 6232922"/>
              <a:gd name="connsiteX8" fmla="*/ 6820681 w 6926852"/>
              <a:gd name="connsiteY8" fmla="*/ 0 h 6232922"/>
              <a:gd name="connsiteX9" fmla="*/ 3553088 w 6926852"/>
              <a:gd name="connsiteY9" fmla="*/ 1677892 h 6232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926852" h="6232922">
                <a:moveTo>
                  <a:pt x="6926852" y="9147"/>
                </a:moveTo>
                <a:lnTo>
                  <a:pt x="6926852" y="33888"/>
                </a:lnTo>
                <a:lnTo>
                  <a:pt x="1873558" y="6232922"/>
                </a:lnTo>
                <a:lnTo>
                  <a:pt x="3595954" y="1735999"/>
                </a:lnTo>
                <a:close/>
                <a:moveTo>
                  <a:pt x="0" y="916"/>
                </a:moveTo>
                <a:lnTo>
                  <a:pt x="3509577" y="1742391"/>
                </a:lnTo>
                <a:lnTo>
                  <a:pt x="2438880" y="4563500"/>
                </a:lnTo>
                <a:close/>
                <a:moveTo>
                  <a:pt x="108538" y="0"/>
                </a:moveTo>
                <a:lnTo>
                  <a:pt x="6820681" y="0"/>
                </a:lnTo>
                <a:lnTo>
                  <a:pt x="3553088" y="1677892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600" b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50" charset="0"/>
              </a:defRPr>
            </a:lvl1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2048220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21"/>
          </p:nvPr>
        </p:nvSpPr>
        <p:spPr>
          <a:xfrm>
            <a:off x="1297983" y="111324"/>
            <a:ext cx="3987007" cy="6635325"/>
          </a:xfrm>
          <a:custGeom>
            <a:avLst/>
            <a:gdLst>
              <a:gd name="connsiteX0" fmla="*/ 587899 w 3987007"/>
              <a:gd name="connsiteY0" fmla="*/ 5608079 h 6635325"/>
              <a:gd name="connsiteX1" fmla="*/ 1615107 w 3987007"/>
              <a:gd name="connsiteY1" fmla="*/ 5608079 h 6635325"/>
              <a:gd name="connsiteX2" fmla="*/ 1101595 w 3987007"/>
              <a:gd name="connsiteY2" fmla="*/ 6635325 h 6635325"/>
              <a:gd name="connsiteX3" fmla="*/ 1183920 w 3987007"/>
              <a:gd name="connsiteY3" fmla="*/ 4497890 h 6635325"/>
              <a:gd name="connsiteX4" fmla="*/ 2210943 w 3987007"/>
              <a:gd name="connsiteY4" fmla="*/ 4497890 h 6635325"/>
              <a:gd name="connsiteX5" fmla="*/ 1697432 w 3987007"/>
              <a:gd name="connsiteY5" fmla="*/ 5525137 h 6635325"/>
              <a:gd name="connsiteX6" fmla="*/ 1105287 w 3987007"/>
              <a:gd name="connsiteY6" fmla="*/ 4497890 h 6635325"/>
              <a:gd name="connsiteX7" fmla="*/ 1618614 w 3987007"/>
              <a:gd name="connsiteY7" fmla="*/ 5525137 h 6635325"/>
              <a:gd name="connsiteX8" fmla="*/ 591591 w 3987007"/>
              <a:gd name="connsiteY8" fmla="*/ 5525137 h 6635325"/>
              <a:gd name="connsiteX9" fmla="*/ 0 w 3987007"/>
              <a:gd name="connsiteY9" fmla="*/ 4497890 h 6635325"/>
              <a:gd name="connsiteX10" fmla="*/ 1027024 w 3987007"/>
              <a:gd name="connsiteY10" fmla="*/ 4497890 h 6635325"/>
              <a:gd name="connsiteX11" fmla="*/ 513512 w 3987007"/>
              <a:gd name="connsiteY11" fmla="*/ 5525137 h 6635325"/>
              <a:gd name="connsiteX12" fmla="*/ 2363963 w 3987007"/>
              <a:gd name="connsiteY12" fmla="*/ 4474237 h 6635325"/>
              <a:gd name="connsiteX13" fmla="*/ 3391171 w 3987007"/>
              <a:gd name="connsiteY13" fmla="*/ 4474237 h 6635325"/>
              <a:gd name="connsiteX14" fmla="*/ 2877475 w 3987007"/>
              <a:gd name="connsiteY14" fmla="*/ 5501176 h 6635325"/>
              <a:gd name="connsiteX15" fmla="*/ 1697432 w 3987007"/>
              <a:gd name="connsiteY15" fmla="*/ 3388009 h 6635325"/>
              <a:gd name="connsiteX16" fmla="*/ 2210943 w 3987007"/>
              <a:gd name="connsiteY16" fmla="*/ 4414949 h 6635325"/>
              <a:gd name="connsiteX17" fmla="*/ 1183920 w 3987007"/>
              <a:gd name="connsiteY17" fmla="*/ 4414949 h 6635325"/>
              <a:gd name="connsiteX18" fmla="*/ 513512 w 3987007"/>
              <a:gd name="connsiteY18" fmla="*/ 3388009 h 6635325"/>
              <a:gd name="connsiteX19" fmla="*/ 1027024 w 3987007"/>
              <a:gd name="connsiteY19" fmla="*/ 4414949 h 6635325"/>
              <a:gd name="connsiteX20" fmla="*/ 0 w 3987007"/>
              <a:gd name="connsiteY20" fmla="*/ 4414949 h 6635325"/>
              <a:gd name="connsiteX21" fmla="*/ 2959984 w 3987007"/>
              <a:gd name="connsiteY21" fmla="*/ 3364048 h 6635325"/>
              <a:gd name="connsiteX22" fmla="*/ 3987007 w 3987007"/>
              <a:gd name="connsiteY22" fmla="*/ 3364048 h 6635325"/>
              <a:gd name="connsiteX23" fmla="*/ 3473495 w 3987007"/>
              <a:gd name="connsiteY23" fmla="*/ 4391295 h 6635325"/>
              <a:gd name="connsiteX24" fmla="*/ 2881351 w 3987007"/>
              <a:gd name="connsiteY24" fmla="*/ 3364048 h 6635325"/>
              <a:gd name="connsiteX25" fmla="*/ 3394678 w 3987007"/>
              <a:gd name="connsiteY25" fmla="*/ 4391295 h 6635325"/>
              <a:gd name="connsiteX26" fmla="*/ 2367470 w 3987007"/>
              <a:gd name="connsiteY26" fmla="*/ 4391295 h 6635325"/>
              <a:gd name="connsiteX27" fmla="*/ 1776064 w 3987007"/>
              <a:gd name="connsiteY27" fmla="*/ 3364048 h 6635325"/>
              <a:gd name="connsiteX28" fmla="*/ 2803088 w 3987007"/>
              <a:gd name="connsiteY28" fmla="*/ 3364048 h 6635325"/>
              <a:gd name="connsiteX29" fmla="*/ 2289576 w 3987007"/>
              <a:gd name="connsiteY29" fmla="*/ 4391295 h 6635325"/>
              <a:gd name="connsiteX30" fmla="*/ 587899 w 3987007"/>
              <a:gd name="connsiteY30" fmla="*/ 3340395 h 6635325"/>
              <a:gd name="connsiteX31" fmla="*/ 1615107 w 3987007"/>
              <a:gd name="connsiteY31" fmla="*/ 3340395 h 6635325"/>
              <a:gd name="connsiteX32" fmla="*/ 1101595 w 3987007"/>
              <a:gd name="connsiteY32" fmla="*/ 4367334 h 6635325"/>
              <a:gd name="connsiteX33" fmla="*/ 3473495 w 3987007"/>
              <a:gd name="connsiteY33" fmla="*/ 2254167 h 6635325"/>
              <a:gd name="connsiteX34" fmla="*/ 3987007 w 3987007"/>
              <a:gd name="connsiteY34" fmla="*/ 3281107 h 6635325"/>
              <a:gd name="connsiteX35" fmla="*/ 2959984 w 3987007"/>
              <a:gd name="connsiteY35" fmla="*/ 3281107 h 6635325"/>
              <a:gd name="connsiteX36" fmla="*/ 2289576 w 3987007"/>
              <a:gd name="connsiteY36" fmla="*/ 2254167 h 6635325"/>
              <a:gd name="connsiteX37" fmla="*/ 2803088 w 3987007"/>
              <a:gd name="connsiteY37" fmla="*/ 3281107 h 6635325"/>
              <a:gd name="connsiteX38" fmla="*/ 1776064 w 3987007"/>
              <a:gd name="connsiteY38" fmla="*/ 3281107 h 6635325"/>
              <a:gd name="connsiteX39" fmla="*/ 1183920 w 3987007"/>
              <a:gd name="connsiteY39" fmla="*/ 2230207 h 6635325"/>
              <a:gd name="connsiteX40" fmla="*/ 2210943 w 3987007"/>
              <a:gd name="connsiteY40" fmla="*/ 2230207 h 6635325"/>
              <a:gd name="connsiteX41" fmla="*/ 1697432 w 3987007"/>
              <a:gd name="connsiteY41" fmla="*/ 3257453 h 6635325"/>
              <a:gd name="connsiteX42" fmla="*/ 1105287 w 3987007"/>
              <a:gd name="connsiteY42" fmla="*/ 2230207 h 6635325"/>
              <a:gd name="connsiteX43" fmla="*/ 1618614 w 3987007"/>
              <a:gd name="connsiteY43" fmla="*/ 3257453 h 6635325"/>
              <a:gd name="connsiteX44" fmla="*/ 591591 w 3987007"/>
              <a:gd name="connsiteY44" fmla="*/ 3257453 h 6635325"/>
              <a:gd name="connsiteX45" fmla="*/ 0 w 3987007"/>
              <a:gd name="connsiteY45" fmla="*/ 2230207 h 6635325"/>
              <a:gd name="connsiteX46" fmla="*/ 1027024 w 3987007"/>
              <a:gd name="connsiteY46" fmla="*/ 2230207 h 6635325"/>
              <a:gd name="connsiteX47" fmla="*/ 513512 w 3987007"/>
              <a:gd name="connsiteY47" fmla="*/ 3257453 h 6635325"/>
              <a:gd name="connsiteX48" fmla="*/ 2363963 w 3987007"/>
              <a:gd name="connsiteY48" fmla="*/ 2220069 h 6635325"/>
              <a:gd name="connsiteX49" fmla="*/ 3391171 w 3987007"/>
              <a:gd name="connsiteY49" fmla="*/ 2220069 h 6635325"/>
              <a:gd name="connsiteX50" fmla="*/ 2877475 w 3987007"/>
              <a:gd name="connsiteY50" fmla="*/ 3247316 h 6635325"/>
              <a:gd name="connsiteX51" fmla="*/ 1697432 w 3987007"/>
              <a:gd name="connsiteY51" fmla="*/ 1120326 h 6635325"/>
              <a:gd name="connsiteX52" fmla="*/ 2210943 w 3987007"/>
              <a:gd name="connsiteY52" fmla="*/ 2147265 h 6635325"/>
              <a:gd name="connsiteX53" fmla="*/ 1183920 w 3987007"/>
              <a:gd name="connsiteY53" fmla="*/ 2147265 h 6635325"/>
              <a:gd name="connsiteX54" fmla="*/ 513512 w 3987007"/>
              <a:gd name="connsiteY54" fmla="*/ 1120326 h 6635325"/>
              <a:gd name="connsiteX55" fmla="*/ 1027024 w 3987007"/>
              <a:gd name="connsiteY55" fmla="*/ 2147265 h 6635325"/>
              <a:gd name="connsiteX56" fmla="*/ 0 w 3987007"/>
              <a:gd name="connsiteY56" fmla="*/ 2147265 h 6635325"/>
              <a:gd name="connsiteX57" fmla="*/ 2959984 w 3987007"/>
              <a:gd name="connsiteY57" fmla="*/ 1110188 h 6635325"/>
              <a:gd name="connsiteX58" fmla="*/ 3987007 w 3987007"/>
              <a:gd name="connsiteY58" fmla="*/ 1110188 h 6635325"/>
              <a:gd name="connsiteX59" fmla="*/ 3473495 w 3987007"/>
              <a:gd name="connsiteY59" fmla="*/ 2137128 h 6635325"/>
              <a:gd name="connsiteX60" fmla="*/ 2881351 w 3987007"/>
              <a:gd name="connsiteY60" fmla="*/ 1110188 h 6635325"/>
              <a:gd name="connsiteX61" fmla="*/ 3394678 w 3987007"/>
              <a:gd name="connsiteY61" fmla="*/ 2137128 h 6635325"/>
              <a:gd name="connsiteX62" fmla="*/ 2367470 w 3987007"/>
              <a:gd name="connsiteY62" fmla="*/ 2137128 h 6635325"/>
              <a:gd name="connsiteX63" fmla="*/ 1776064 w 3987007"/>
              <a:gd name="connsiteY63" fmla="*/ 1110188 h 6635325"/>
              <a:gd name="connsiteX64" fmla="*/ 2803088 w 3987007"/>
              <a:gd name="connsiteY64" fmla="*/ 1110188 h 6635325"/>
              <a:gd name="connsiteX65" fmla="*/ 2289576 w 3987007"/>
              <a:gd name="connsiteY65" fmla="*/ 2137128 h 6635325"/>
              <a:gd name="connsiteX66" fmla="*/ 3473495 w 3987007"/>
              <a:gd name="connsiteY66" fmla="*/ 0 h 6635325"/>
              <a:gd name="connsiteX67" fmla="*/ 3987007 w 3987007"/>
              <a:gd name="connsiteY67" fmla="*/ 1027247 h 6635325"/>
              <a:gd name="connsiteX68" fmla="*/ 2959984 w 3987007"/>
              <a:gd name="connsiteY68" fmla="*/ 1027247 h 6635325"/>
              <a:gd name="connsiteX69" fmla="*/ 2289576 w 3987007"/>
              <a:gd name="connsiteY69" fmla="*/ 0 h 6635325"/>
              <a:gd name="connsiteX70" fmla="*/ 2803088 w 3987007"/>
              <a:gd name="connsiteY70" fmla="*/ 1027247 h 6635325"/>
              <a:gd name="connsiteX71" fmla="*/ 1776064 w 3987007"/>
              <a:gd name="connsiteY71" fmla="*/ 1027247 h 6635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3987007" h="6635325">
                <a:moveTo>
                  <a:pt x="587899" y="5608079"/>
                </a:moveTo>
                <a:lnTo>
                  <a:pt x="1615107" y="5608079"/>
                </a:lnTo>
                <a:lnTo>
                  <a:pt x="1101595" y="6635325"/>
                </a:lnTo>
                <a:close/>
                <a:moveTo>
                  <a:pt x="1183920" y="4497890"/>
                </a:moveTo>
                <a:lnTo>
                  <a:pt x="2210943" y="4497890"/>
                </a:lnTo>
                <a:lnTo>
                  <a:pt x="1697432" y="5525137"/>
                </a:lnTo>
                <a:close/>
                <a:moveTo>
                  <a:pt x="1105287" y="4497890"/>
                </a:moveTo>
                <a:lnTo>
                  <a:pt x="1618614" y="5525137"/>
                </a:lnTo>
                <a:lnTo>
                  <a:pt x="591591" y="5525137"/>
                </a:lnTo>
                <a:close/>
                <a:moveTo>
                  <a:pt x="0" y="4497890"/>
                </a:moveTo>
                <a:lnTo>
                  <a:pt x="1027024" y="4497890"/>
                </a:lnTo>
                <a:lnTo>
                  <a:pt x="513512" y="5525137"/>
                </a:lnTo>
                <a:close/>
                <a:moveTo>
                  <a:pt x="2363963" y="4474237"/>
                </a:moveTo>
                <a:lnTo>
                  <a:pt x="3391171" y="4474237"/>
                </a:lnTo>
                <a:lnTo>
                  <a:pt x="2877475" y="5501176"/>
                </a:lnTo>
                <a:close/>
                <a:moveTo>
                  <a:pt x="1697432" y="3388009"/>
                </a:moveTo>
                <a:lnTo>
                  <a:pt x="2210943" y="4414949"/>
                </a:lnTo>
                <a:lnTo>
                  <a:pt x="1183920" y="4414949"/>
                </a:lnTo>
                <a:close/>
                <a:moveTo>
                  <a:pt x="513512" y="3388009"/>
                </a:moveTo>
                <a:lnTo>
                  <a:pt x="1027024" y="4414949"/>
                </a:lnTo>
                <a:lnTo>
                  <a:pt x="0" y="4414949"/>
                </a:lnTo>
                <a:close/>
                <a:moveTo>
                  <a:pt x="2959984" y="3364048"/>
                </a:moveTo>
                <a:lnTo>
                  <a:pt x="3987007" y="3364048"/>
                </a:lnTo>
                <a:lnTo>
                  <a:pt x="3473495" y="4391295"/>
                </a:lnTo>
                <a:close/>
                <a:moveTo>
                  <a:pt x="2881351" y="3364048"/>
                </a:moveTo>
                <a:lnTo>
                  <a:pt x="3394678" y="4391295"/>
                </a:lnTo>
                <a:lnTo>
                  <a:pt x="2367470" y="4391295"/>
                </a:lnTo>
                <a:close/>
                <a:moveTo>
                  <a:pt x="1776064" y="3364048"/>
                </a:moveTo>
                <a:lnTo>
                  <a:pt x="2803088" y="3364048"/>
                </a:lnTo>
                <a:lnTo>
                  <a:pt x="2289576" y="4391295"/>
                </a:lnTo>
                <a:close/>
                <a:moveTo>
                  <a:pt x="587899" y="3340395"/>
                </a:moveTo>
                <a:lnTo>
                  <a:pt x="1615107" y="3340395"/>
                </a:lnTo>
                <a:lnTo>
                  <a:pt x="1101595" y="4367334"/>
                </a:lnTo>
                <a:close/>
                <a:moveTo>
                  <a:pt x="3473495" y="2254167"/>
                </a:moveTo>
                <a:lnTo>
                  <a:pt x="3987007" y="3281107"/>
                </a:lnTo>
                <a:lnTo>
                  <a:pt x="2959984" y="3281107"/>
                </a:lnTo>
                <a:close/>
                <a:moveTo>
                  <a:pt x="2289576" y="2254167"/>
                </a:moveTo>
                <a:lnTo>
                  <a:pt x="2803088" y="3281107"/>
                </a:lnTo>
                <a:lnTo>
                  <a:pt x="1776064" y="3281107"/>
                </a:lnTo>
                <a:close/>
                <a:moveTo>
                  <a:pt x="1183920" y="2230207"/>
                </a:moveTo>
                <a:lnTo>
                  <a:pt x="2210943" y="2230207"/>
                </a:lnTo>
                <a:lnTo>
                  <a:pt x="1697432" y="3257453"/>
                </a:lnTo>
                <a:close/>
                <a:moveTo>
                  <a:pt x="1105287" y="2230207"/>
                </a:moveTo>
                <a:lnTo>
                  <a:pt x="1618614" y="3257453"/>
                </a:lnTo>
                <a:lnTo>
                  <a:pt x="591591" y="3257453"/>
                </a:lnTo>
                <a:close/>
                <a:moveTo>
                  <a:pt x="0" y="2230207"/>
                </a:moveTo>
                <a:lnTo>
                  <a:pt x="1027024" y="2230207"/>
                </a:lnTo>
                <a:lnTo>
                  <a:pt x="513512" y="3257453"/>
                </a:lnTo>
                <a:close/>
                <a:moveTo>
                  <a:pt x="2363963" y="2220069"/>
                </a:moveTo>
                <a:lnTo>
                  <a:pt x="3391171" y="2220069"/>
                </a:lnTo>
                <a:lnTo>
                  <a:pt x="2877475" y="3247316"/>
                </a:lnTo>
                <a:close/>
                <a:moveTo>
                  <a:pt x="1697432" y="1120326"/>
                </a:moveTo>
                <a:lnTo>
                  <a:pt x="2210943" y="2147265"/>
                </a:lnTo>
                <a:lnTo>
                  <a:pt x="1183920" y="2147265"/>
                </a:lnTo>
                <a:close/>
                <a:moveTo>
                  <a:pt x="513512" y="1120326"/>
                </a:moveTo>
                <a:lnTo>
                  <a:pt x="1027024" y="2147265"/>
                </a:lnTo>
                <a:lnTo>
                  <a:pt x="0" y="2147265"/>
                </a:lnTo>
                <a:close/>
                <a:moveTo>
                  <a:pt x="2959984" y="1110188"/>
                </a:moveTo>
                <a:lnTo>
                  <a:pt x="3987007" y="1110188"/>
                </a:lnTo>
                <a:lnTo>
                  <a:pt x="3473495" y="2137128"/>
                </a:lnTo>
                <a:close/>
                <a:moveTo>
                  <a:pt x="2881351" y="1110188"/>
                </a:moveTo>
                <a:lnTo>
                  <a:pt x="3394678" y="2137128"/>
                </a:lnTo>
                <a:lnTo>
                  <a:pt x="2367470" y="2137128"/>
                </a:lnTo>
                <a:close/>
                <a:moveTo>
                  <a:pt x="1776064" y="1110188"/>
                </a:moveTo>
                <a:lnTo>
                  <a:pt x="2803088" y="1110188"/>
                </a:lnTo>
                <a:lnTo>
                  <a:pt x="2289576" y="2137128"/>
                </a:lnTo>
                <a:close/>
                <a:moveTo>
                  <a:pt x="3473495" y="0"/>
                </a:moveTo>
                <a:lnTo>
                  <a:pt x="3987007" y="1027247"/>
                </a:lnTo>
                <a:lnTo>
                  <a:pt x="2959984" y="1027247"/>
                </a:lnTo>
                <a:close/>
                <a:moveTo>
                  <a:pt x="2289576" y="0"/>
                </a:moveTo>
                <a:lnTo>
                  <a:pt x="2803088" y="1027247"/>
                </a:lnTo>
                <a:lnTo>
                  <a:pt x="1776064" y="1027247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600" b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50" charset="0"/>
              </a:defRPr>
            </a:lvl1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0449584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5959254" y="1162127"/>
            <a:ext cx="5073209" cy="5079640"/>
          </a:xfrm>
          <a:custGeom>
            <a:avLst/>
            <a:gdLst>
              <a:gd name="connsiteX0" fmla="*/ 1708573 w 5073209"/>
              <a:gd name="connsiteY0" fmla="*/ 4693071 h 5079640"/>
              <a:gd name="connsiteX1" fmla="*/ 1845339 w 5073209"/>
              <a:gd name="connsiteY1" fmla="*/ 4749683 h 5079640"/>
              <a:gd name="connsiteX2" fmla="*/ 1845339 w 5073209"/>
              <a:gd name="connsiteY2" fmla="*/ 5023029 h 5079640"/>
              <a:gd name="connsiteX3" fmla="*/ 1781377 w 5073209"/>
              <a:gd name="connsiteY3" fmla="*/ 5065532 h 5079640"/>
              <a:gd name="connsiteX4" fmla="*/ 1708877 w 5073209"/>
              <a:gd name="connsiteY4" fmla="*/ 5079640 h 5079640"/>
              <a:gd name="connsiteX5" fmla="*/ 1708268 w 5073209"/>
              <a:gd name="connsiteY5" fmla="*/ 5079640 h 5079640"/>
              <a:gd name="connsiteX6" fmla="*/ 1635768 w 5073209"/>
              <a:gd name="connsiteY6" fmla="*/ 5065532 h 5079640"/>
              <a:gd name="connsiteX7" fmla="*/ 1571806 w 5073209"/>
              <a:gd name="connsiteY7" fmla="*/ 5023029 h 5079640"/>
              <a:gd name="connsiteX8" fmla="*/ 1571806 w 5073209"/>
              <a:gd name="connsiteY8" fmla="*/ 4749683 h 5079640"/>
              <a:gd name="connsiteX9" fmla="*/ 1708573 w 5073209"/>
              <a:gd name="connsiteY9" fmla="*/ 4693071 h 5079640"/>
              <a:gd name="connsiteX10" fmla="*/ 730455 w 5073209"/>
              <a:gd name="connsiteY10" fmla="*/ 4542186 h 5079640"/>
              <a:gd name="connsiteX11" fmla="*/ 855431 w 5073209"/>
              <a:gd name="connsiteY11" fmla="*/ 4593823 h 5079640"/>
              <a:gd name="connsiteX12" fmla="*/ 855431 w 5073209"/>
              <a:gd name="connsiteY12" fmla="*/ 4843956 h 5079640"/>
              <a:gd name="connsiteX13" fmla="*/ 605479 w 5073209"/>
              <a:gd name="connsiteY13" fmla="*/ 4843956 h 5079640"/>
              <a:gd name="connsiteX14" fmla="*/ 605479 w 5073209"/>
              <a:gd name="connsiteY14" fmla="*/ 4593823 h 5079640"/>
              <a:gd name="connsiteX15" fmla="*/ 730455 w 5073209"/>
              <a:gd name="connsiteY15" fmla="*/ 4542186 h 5079640"/>
              <a:gd name="connsiteX16" fmla="*/ 2055205 w 5073209"/>
              <a:gd name="connsiteY16" fmla="*/ 4233784 h 5079640"/>
              <a:gd name="connsiteX17" fmla="*/ 2152593 w 5073209"/>
              <a:gd name="connsiteY17" fmla="*/ 4274288 h 5079640"/>
              <a:gd name="connsiteX18" fmla="*/ 2152593 w 5073209"/>
              <a:gd name="connsiteY18" fmla="*/ 4468520 h 5079640"/>
              <a:gd name="connsiteX19" fmla="*/ 1958054 w 5073209"/>
              <a:gd name="connsiteY19" fmla="*/ 4468520 h 5079640"/>
              <a:gd name="connsiteX20" fmla="*/ 1958054 w 5073209"/>
              <a:gd name="connsiteY20" fmla="*/ 4274288 h 5079640"/>
              <a:gd name="connsiteX21" fmla="*/ 2055205 w 5073209"/>
              <a:gd name="connsiteY21" fmla="*/ 4233784 h 5079640"/>
              <a:gd name="connsiteX22" fmla="*/ 3848028 w 5073209"/>
              <a:gd name="connsiteY22" fmla="*/ 3824712 h 5079640"/>
              <a:gd name="connsiteX23" fmla="*/ 3910045 w 5073209"/>
              <a:gd name="connsiteY23" fmla="*/ 3850294 h 5079640"/>
              <a:gd name="connsiteX24" fmla="*/ 3910045 w 5073209"/>
              <a:gd name="connsiteY24" fmla="*/ 3974413 h 5079640"/>
              <a:gd name="connsiteX25" fmla="*/ 3785776 w 5073209"/>
              <a:gd name="connsiteY25" fmla="*/ 3974413 h 5079640"/>
              <a:gd name="connsiteX26" fmla="*/ 3785776 w 5073209"/>
              <a:gd name="connsiteY26" fmla="*/ 3850294 h 5079640"/>
              <a:gd name="connsiteX27" fmla="*/ 3848028 w 5073209"/>
              <a:gd name="connsiteY27" fmla="*/ 3824712 h 5079640"/>
              <a:gd name="connsiteX28" fmla="*/ 302470 w 5073209"/>
              <a:gd name="connsiteY28" fmla="*/ 3646587 h 5079640"/>
              <a:gd name="connsiteX29" fmla="*/ 427446 w 5073209"/>
              <a:gd name="connsiteY29" fmla="*/ 3698461 h 5079640"/>
              <a:gd name="connsiteX30" fmla="*/ 427446 w 5073209"/>
              <a:gd name="connsiteY30" fmla="*/ 3948594 h 5079640"/>
              <a:gd name="connsiteX31" fmla="*/ 177729 w 5073209"/>
              <a:gd name="connsiteY31" fmla="*/ 3948594 h 5079640"/>
              <a:gd name="connsiteX32" fmla="*/ 177729 w 5073209"/>
              <a:gd name="connsiteY32" fmla="*/ 3698461 h 5079640"/>
              <a:gd name="connsiteX33" fmla="*/ 302470 w 5073209"/>
              <a:gd name="connsiteY33" fmla="*/ 3646587 h 5079640"/>
              <a:gd name="connsiteX34" fmla="*/ 3903442 w 5073209"/>
              <a:gd name="connsiteY34" fmla="*/ 3079998 h 5079640"/>
              <a:gd name="connsiteX35" fmla="*/ 3902735 w 5073209"/>
              <a:gd name="connsiteY35" fmla="*/ 3083314 h 5079640"/>
              <a:gd name="connsiteX36" fmla="*/ 3904621 w 5073209"/>
              <a:gd name="connsiteY36" fmla="*/ 3080946 h 5079640"/>
              <a:gd name="connsiteX37" fmla="*/ 3903442 w 5073209"/>
              <a:gd name="connsiteY37" fmla="*/ 3079998 h 5079640"/>
              <a:gd name="connsiteX38" fmla="*/ 523419 w 5073209"/>
              <a:gd name="connsiteY38" fmla="*/ 3070997 h 5079640"/>
              <a:gd name="connsiteX39" fmla="*/ 632832 w 5073209"/>
              <a:gd name="connsiteY39" fmla="*/ 3116239 h 5079640"/>
              <a:gd name="connsiteX40" fmla="*/ 632832 w 5073209"/>
              <a:gd name="connsiteY40" fmla="*/ 3334632 h 5079640"/>
              <a:gd name="connsiteX41" fmla="*/ 414241 w 5073209"/>
              <a:gd name="connsiteY41" fmla="*/ 3334632 h 5079640"/>
              <a:gd name="connsiteX42" fmla="*/ 414241 w 5073209"/>
              <a:gd name="connsiteY42" fmla="*/ 3116239 h 5079640"/>
              <a:gd name="connsiteX43" fmla="*/ 523419 w 5073209"/>
              <a:gd name="connsiteY43" fmla="*/ 3070997 h 5079640"/>
              <a:gd name="connsiteX44" fmla="*/ 428625 w 5073209"/>
              <a:gd name="connsiteY44" fmla="*/ 2476695 h 5079640"/>
              <a:gd name="connsiteX45" fmla="*/ 468240 w 5073209"/>
              <a:gd name="connsiteY45" fmla="*/ 2493039 h 5079640"/>
              <a:gd name="connsiteX46" fmla="*/ 468240 w 5073209"/>
              <a:gd name="connsiteY46" fmla="*/ 2572153 h 5079640"/>
              <a:gd name="connsiteX47" fmla="*/ 389246 w 5073209"/>
              <a:gd name="connsiteY47" fmla="*/ 2572153 h 5079640"/>
              <a:gd name="connsiteX48" fmla="*/ 389246 w 5073209"/>
              <a:gd name="connsiteY48" fmla="*/ 2493039 h 5079640"/>
              <a:gd name="connsiteX49" fmla="*/ 428625 w 5073209"/>
              <a:gd name="connsiteY49" fmla="*/ 2476695 h 5079640"/>
              <a:gd name="connsiteX50" fmla="*/ 3872316 w 5073209"/>
              <a:gd name="connsiteY50" fmla="*/ 2192453 h 5079640"/>
              <a:gd name="connsiteX51" fmla="*/ 3691925 w 5073209"/>
              <a:gd name="connsiteY51" fmla="*/ 2298333 h 5079640"/>
              <a:gd name="connsiteX52" fmla="*/ 3707017 w 5073209"/>
              <a:gd name="connsiteY52" fmla="*/ 2311834 h 5079640"/>
              <a:gd name="connsiteX53" fmla="*/ 3743331 w 5073209"/>
              <a:gd name="connsiteY53" fmla="*/ 2352339 h 5079640"/>
              <a:gd name="connsiteX54" fmla="*/ 3763846 w 5073209"/>
              <a:gd name="connsiteY54" fmla="*/ 2326994 h 5079640"/>
              <a:gd name="connsiteX55" fmla="*/ 3948481 w 5073209"/>
              <a:gd name="connsiteY55" fmla="*/ 2241485 h 5079640"/>
              <a:gd name="connsiteX56" fmla="*/ 3872316 w 5073209"/>
              <a:gd name="connsiteY56" fmla="*/ 2192453 h 5079640"/>
              <a:gd name="connsiteX57" fmla="*/ 4860338 w 5073209"/>
              <a:gd name="connsiteY57" fmla="*/ 1650025 h 5079640"/>
              <a:gd name="connsiteX58" fmla="*/ 4900188 w 5073209"/>
              <a:gd name="connsiteY58" fmla="*/ 1666368 h 5079640"/>
              <a:gd name="connsiteX59" fmla="*/ 4900188 w 5073209"/>
              <a:gd name="connsiteY59" fmla="*/ 1745482 h 5079640"/>
              <a:gd name="connsiteX60" fmla="*/ 4820958 w 5073209"/>
              <a:gd name="connsiteY60" fmla="*/ 1745482 h 5079640"/>
              <a:gd name="connsiteX61" fmla="*/ 4820958 w 5073209"/>
              <a:gd name="connsiteY61" fmla="*/ 1666368 h 5079640"/>
              <a:gd name="connsiteX62" fmla="*/ 4860338 w 5073209"/>
              <a:gd name="connsiteY62" fmla="*/ 1650025 h 5079640"/>
              <a:gd name="connsiteX63" fmla="*/ 380757 w 5073209"/>
              <a:gd name="connsiteY63" fmla="*/ 1650025 h 5079640"/>
              <a:gd name="connsiteX64" fmla="*/ 420136 w 5073209"/>
              <a:gd name="connsiteY64" fmla="*/ 1666368 h 5079640"/>
              <a:gd name="connsiteX65" fmla="*/ 420136 w 5073209"/>
              <a:gd name="connsiteY65" fmla="*/ 1745482 h 5079640"/>
              <a:gd name="connsiteX66" fmla="*/ 341142 w 5073209"/>
              <a:gd name="connsiteY66" fmla="*/ 1745482 h 5079640"/>
              <a:gd name="connsiteX67" fmla="*/ 341142 w 5073209"/>
              <a:gd name="connsiteY67" fmla="*/ 1666368 h 5079640"/>
              <a:gd name="connsiteX68" fmla="*/ 380757 w 5073209"/>
              <a:gd name="connsiteY68" fmla="*/ 1650025 h 5079640"/>
              <a:gd name="connsiteX69" fmla="*/ 1147593 w 5073209"/>
              <a:gd name="connsiteY69" fmla="*/ 1167998 h 5079640"/>
              <a:gd name="connsiteX70" fmla="*/ 1147358 w 5073209"/>
              <a:gd name="connsiteY70" fmla="*/ 1168471 h 5079640"/>
              <a:gd name="connsiteX71" fmla="*/ 1148301 w 5073209"/>
              <a:gd name="connsiteY71" fmla="*/ 1167998 h 5079640"/>
              <a:gd name="connsiteX72" fmla="*/ 1147593 w 5073209"/>
              <a:gd name="connsiteY72" fmla="*/ 1167998 h 5079640"/>
              <a:gd name="connsiteX73" fmla="*/ 4832041 w 5073209"/>
              <a:gd name="connsiteY73" fmla="*/ 1030377 h 5079640"/>
              <a:gd name="connsiteX74" fmla="*/ 4977296 w 5073209"/>
              <a:gd name="connsiteY74" fmla="*/ 1090779 h 5079640"/>
              <a:gd name="connsiteX75" fmla="*/ 4991209 w 5073209"/>
              <a:gd name="connsiteY75" fmla="*/ 1107596 h 5079640"/>
              <a:gd name="connsiteX76" fmla="*/ 5056762 w 5073209"/>
              <a:gd name="connsiteY76" fmla="*/ 1116597 h 5079640"/>
              <a:gd name="connsiteX77" fmla="*/ 5056762 w 5073209"/>
              <a:gd name="connsiteY77" fmla="*/ 1195474 h 5079640"/>
              <a:gd name="connsiteX78" fmla="*/ 5035068 w 5073209"/>
              <a:gd name="connsiteY78" fmla="*/ 1208502 h 5079640"/>
              <a:gd name="connsiteX79" fmla="*/ 4977296 w 5073209"/>
              <a:gd name="connsiteY79" fmla="*/ 1380942 h 5079640"/>
              <a:gd name="connsiteX80" fmla="*/ 4687021 w 5073209"/>
              <a:gd name="connsiteY80" fmla="*/ 1380942 h 5079640"/>
              <a:gd name="connsiteX81" fmla="*/ 4687021 w 5073209"/>
              <a:gd name="connsiteY81" fmla="*/ 1090779 h 5079640"/>
              <a:gd name="connsiteX82" fmla="*/ 4832041 w 5073209"/>
              <a:gd name="connsiteY82" fmla="*/ 1030377 h 5079640"/>
              <a:gd name="connsiteX83" fmla="*/ 2860006 w 5073209"/>
              <a:gd name="connsiteY83" fmla="*/ 1015218 h 5079640"/>
              <a:gd name="connsiteX84" fmla="*/ 2849395 w 5073209"/>
              <a:gd name="connsiteY84" fmla="*/ 1019955 h 5079640"/>
              <a:gd name="connsiteX85" fmla="*/ 2849160 w 5073209"/>
              <a:gd name="connsiteY85" fmla="*/ 1024929 h 5079640"/>
              <a:gd name="connsiteX86" fmla="*/ 2860006 w 5073209"/>
              <a:gd name="connsiteY86" fmla="*/ 1015218 h 5079640"/>
              <a:gd name="connsiteX87" fmla="*/ 4281673 w 5073209"/>
              <a:gd name="connsiteY87" fmla="*/ 1001479 h 5079640"/>
              <a:gd name="connsiteX88" fmla="*/ 4391086 w 5073209"/>
              <a:gd name="connsiteY88" fmla="*/ 1046958 h 5079640"/>
              <a:gd name="connsiteX89" fmla="*/ 4391086 w 5073209"/>
              <a:gd name="connsiteY89" fmla="*/ 1265114 h 5079640"/>
              <a:gd name="connsiteX90" fmla="*/ 4172731 w 5073209"/>
              <a:gd name="connsiteY90" fmla="*/ 1265114 h 5079640"/>
              <a:gd name="connsiteX91" fmla="*/ 4172731 w 5073209"/>
              <a:gd name="connsiteY91" fmla="*/ 1046958 h 5079640"/>
              <a:gd name="connsiteX92" fmla="*/ 4281673 w 5073209"/>
              <a:gd name="connsiteY92" fmla="*/ 1001479 h 5079640"/>
              <a:gd name="connsiteX93" fmla="*/ 4183578 w 5073209"/>
              <a:gd name="connsiteY93" fmla="*/ 813406 h 5079640"/>
              <a:gd name="connsiteX94" fmla="*/ 4222722 w 5073209"/>
              <a:gd name="connsiteY94" fmla="*/ 829750 h 5079640"/>
              <a:gd name="connsiteX95" fmla="*/ 4222722 w 5073209"/>
              <a:gd name="connsiteY95" fmla="*/ 908627 h 5079640"/>
              <a:gd name="connsiteX96" fmla="*/ 4143727 w 5073209"/>
              <a:gd name="connsiteY96" fmla="*/ 908627 h 5079640"/>
              <a:gd name="connsiteX97" fmla="*/ 4143727 w 5073209"/>
              <a:gd name="connsiteY97" fmla="*/ 829750 h 5079640"/>
              <a:gd name="connsiteX98" fmla="*/ 4183578 w 5073209"/>
              <a:gd name="connsiteY98" fmla="*/ 813406 h 5079640"/>
              <a:gd name="connsiteX99" fmla="*/ 3109488 w 5073209"/>
              <a:gd name="connsiteY99" fmla="*/ 784271 h 5079640"/>
              <a:gd name="connsiteX100" fmla="*/ 3034974 w 5073209"/>
              <a:gd name="connsiteY100" fmla="*/ 888967 h 5079640"/>
              <a:gd name="connsiteX101" fmla="*/ 3172212 w 5073209"/>
              <a:gd name="connsiteY101" fmla="*/ 833066 h 5079640"/>
              <a:gd name="connsiteX102" fmla="*/ 3186360 w 5073209"/>
              <a:gd name="connsiteY102" fmla="*/ 785218 h 5079640"/>
              <a:gd name="connsiteX103" fmla="*/ 3109488 w 5073209"/>
              <a:gd name="connsiteY103" fmla="*/ 784271 h 5079640"/>
              <a:gd name="connsiteX104" fmla="*/ 4492246 w 5073209"/>
              <a:gd name="connsiteY104" fmla="*/ 662047 h 5079640"/>
              <a:gd name="connsiteX105" fmla="*/ 4578315 w 5073209"/>
              <a:gd name="connsiteY105" fmla="*/ 697340 h 5079640"/>
              <a:gd name="connsiteX106" fmla="*/ 4578315 w 5073209"/>
              <a:gd name="connsiteY106" fmla="*/ 868833 h 5079640"/>
              <a:gd name="connsiteX107" fmla="*/ 4406885 w 5073209"/>
              <a:gd name="connsiteY107" fmla="*/ 868833 h 5079640"/>
              <a:gd name="connsiteX108" fmla="*/ 4406885 w 5073209"/>
              <a:gd name="connsiteY108" fmla="*/ 697340 h 5079640"/>
              <a:gd name="connsiteX109" fmla="*/ 4492246 w 5073209"/>
              <a:gd name="connsiteY109" fmla="*/ 662047 h 5079640"/>
              <a:gd name="connsiteX110" fmla="*/ 151083 w 5073209"/>
              <a:gd name="connsiteY110" fmla="*/ 631728 h 5079640"/>
              <a:gd name="connsiteX111" fmla="*/ 258374 w 5073209"/>
              <a:gd name="connsiteY111" fmla="*/ 676259 h 5079640"/>
              <a:gd name="connsiteX112" fmla="*/ 258374 w 5073209"/>
              <a:gd name="connsiteY112" fmla="*/ 890388 h 5079640"/>
              <a:gd name="connsiteX113" fmla="*/ 113118 w 5073209"/>
              <a:gd name="connsiteY113" fmla="*/ 929471 h 5079640"/>
              <a:gd name="connsiteX114" fmla="*/ 98263 w 5073209"/>
              <a:gd name="connsiteY114" fmla="*/ 977555 h 5079640"/>
              <a:gd name="connsiteX115" fmla="*/ 19268 w 5073209"/>
              <a:gd name="connsiteY115" fmla="*/ 977555 h 5079640"/>
              <a:gd name="connsiteX116" fmla="*/ 19268 w 5073209"/>
              <a:gd name="connsiteY116" fmla="*/ 898678 h 5079640"/>
              <a:gd name="connsiteX117" fmla="*/ 40491 w 5073209"/>
              <a:gd name="connsiteY117" fmla="*/ 885887 h 5079640"/>
              <a:gd name="connsiteX118" fmla="*/ 44264 w 5073209"/>
              <a:gd name="connsiteY118" fmla="*/ 676259 h 5079640"/>
              <a:gd name="connsiteX119" fmla="*/ 151083 w 5073209"/>
              <a:gd name="connsiteY119" fmla="*/ 631728 h 5079640"/>
              <a:gd name="connsiteX120" fmla="*/ 4089256 w 5073209"/>
              <a:gd name="connsiteY120" fmla="*/ 575590 h 5079640"/>
              <a:gd name="connsiteX121" fmla="*/ 4128872 w 5073209"/>
              <a:gd name="connsiteY121" fmla="*/ 591934 h 5079640"/>
              <a:gd name="connsiteX122" fmla="*/ 4128872 w 5073209"/>
              <a:gd name="connsiteY122" fmla="*/ 671285 h 5079640"/>
              <a:gd name="connsiteX123" fmla="*/ 4049877 w 5073209"/>
              <a:gd name="connsiteY123" fmla="*/ 671285 h 5079640"/>
              <a:gd name="connsiteX124" fmla="*/ 4049877 w 5073209"/>
              <a:gd name="connsiteY124" fmla="*/ 591934 h 5079640"/>
              <a:gd name="connsiteX125" fmla="*/ 4089256 w 5073209"/>
              <a:gd name="connsiteY125" fmla="*/ 575590 h 5079640"/>
              <a:gd name="connsiteX126" fmla="*/ 3946830 w 5073209"/>
              <a:gd name="connsiteY126" fmla="*/ 190916 h 5079640"/>
              <a:gd name="connsiteX127" fmla="*/ 4056244 w 5073209"/>
              <a:gd name="connsiteY127" fmla="*/ 236158 h 5079640"/>
              <a:gd name="connsiteX128" fmla="*/ 4056244 w 5073209"/>
              <a:gd name="connsiteY128" fmla="*/ 454550 h 5079640"/>
              <a:gd name="connsiteX129" fmla="*/ 3837417 w 5073209"/>
              <a:gd name="connsiteY129" fmla="*/ 454550 h 5079640"/>
              <a:gd name="connsiteX130" fmla="*/ 3837417 w 5073209"/>
              <a:gd name="connsiteY130" fmla="*/ 236158 h 5079640"/>
              <a:gd name="connsiteX131" fmla="*/ 3946830 w 5073209"/>
              <a:gd name="connsiteY131" fmla="*/ 190916 h 5079640"/>
              <a:gd name="connsiteX132" fmla="*/ 3156885 w 5073209"/>
              <a:gd name="connsiteY132" fmla="*/ 24398 h 5079640"/>
              <a:gd name="connsiteX133" fmla="*/ 3196264 w 5073209"/>
              <a:gd name="connsiteY133" fmla="*/ 40742 h 5079640"/>
              <a:gd name="connsiteX134" fmla="*/ 3196264 w 5073209"/>
              <a:gd name="connsiteY134" fmla="*/ 119856 h 5079640"/>
              <a:gd name="connsiteX135" fmla="*/ 3117034 w 5073209"/>
              <a:gd name="connsiteY135" fmla="*/ 119856 h 5079640"/>
              <a:gd name="connsiteX136" fmla="*/ 3117034 w 5073209"/>
              <a:gd name="connsiteY136" fmla="*/ 40742 h 5079640"/>
              <a:gd name="connsiteX137" fmla="*/ 3156885 w 5073209"/>
              <a:gd name="connsiteY137" fmla="*/ 24398 h 5079640"/>
              <a:gd name="connsiteX138" fmla="*/ 2183012 w 5073209"/>
              <a:gd name="connsiteY138" fmla="*/ 0 h 5079640"/>
              <a:gd name="connsiteX139" fmla="*/ 2292425 w 5073209"/>
              <a:gd name="connsiteY139" fmla="*/ 45242 h 5079640"/>
              <a:gd name="connsiteX140" fmla="*/ 2336285 w 5073209"/>
              <a:gd name="connsiteY140" fmla="*/ 142358 h 5079640"/>
              <a:gd name="connsiteX141" fmla="*/ 3018232 w 5073209"/>
              <a:gd name="connsiteY141" fmla="*/ 181441 h 5079640"/>
              <a:gd name="connsiteX142" fmla="*/ 3164430 w 5073209"/>
              <a:gd name="connsiteY142" fmla="*/ 482738 h 5079640"/>
              <a:gd name="connsiteX143" fmla="*/ 3258280 w 5073209"/>
              <a:gd name="connsiteY143" fmla="*/ 526558 h 5079640"/>
              <a:gd name="connsiteX144" fmla="*/ 3300961 w 5073209"/>
              <a:gd name="connsiteY144" fmla="*/ 610173 h 5079640"/>
              <a:gd name="connsiteX145" fmla="*/ 3931031 w 5073209"/>
              <a:gd name="connsiteY145" fmla="*/ 618463 h 5079640"/>
              <a:gd name="connsiteX146" fmla="*/ 4023938 w 5073209"/>
              <a:gd name="connsiteY146" fmla="*/ 1121571 h 5079640"/>
              <a:gd name="connsiteX147" fmla="*/ 4148915 w 5073209"/>
              <a:gd name="connsiteY147" fmla="*/ 1387338 h 5079640"/>
              <a:gd name="connsiteX148" fmla="*/ 4473618 w 5073209"/>
              <a:gd name="connsiteY148" fmla="*/ 1519273 h 5079640"/>
              <a:gd name="connsiteX149" fmla="*/ 4473618 w 5073209"/>
              <a:gd name="connsiteY149" fmla="*/ 2158581 h 5079640"/>
              <a:gd name="connsiteX150" fmla="*/ 4146321 w 5073209"/>
              <a:gd name="connsiteY150" fmla="*/ 2290279 h 5079640"/>
              <a:gd name="connsiteX151" fmla="*/ 4191360 w 5073209"/>
              <a:gd name="connsiteY151" fmla="*/ 2326994 h 5079640"/>
              <a:gd name="connsiteX152" fmla="*/ 4272712 w 5073209"/>
              <a:gd name="connsiteY152" fmla="*/ 2604604 h 5079640"/>
              <a:gd name="connsiteX153" fmla="*/ 4303131 w 5073209"/>
              <a:gd name="connsiteY153" fmla="*/ 2629475 h 5079640"/>
              <a:gd name="connsiteX154" fmla="*/ 4314686 w 5073209"/>
              <a:gd name="connsiteY154" fmla="*/ 3043047 h 5079640"/>
              <a:gd name="connsiteX155" fmla="*/ 4343925 w 5073209"/>
              <a:gd name="connsiteY155" fmla="*/ 3066970 h 5079640"/>
              <a:gd name="connsiteX156" fmla="*/ 4343925 w 5073209"/>
              <a:gd name="connsiteY156" fmla="*/ 3494518 h 5079640"/>
              <a:gd name="connsiteX157" fmla="*/ 4141369 w 5073209"/>
              <a:gd name="connsiteY157" fmla="*/ 3581922 h 5079640"/>
              <a:gd name="connsiteX158" fmla="*/ 4136653 w 5073209"/>
              <a:gd name="connsiteY158" fmla="*/ 3596608 h 5079640"/>
              <a:gd name="connsiteX159" fmla="*/ 4185464 w 5073209"/>
              <a:gd name="connsiteY159" fmla="*/ 3629059 h 5079640"/>
              <a:gd name="connsiteX160" fmla="*/ 4185464 w 5073209"/>
              <a:gd name="connsiteY160" fmla="*/ 3847688 h 5079640"/>
              <a:gd name="connsiteX161" fmla="*/ 4129343 w 5073209"/>
              <a:gd name="connsiteY161" fmla="*/ 3883219 h 5079640"/>
              <a:gd name="connsiteX162" fmla="*/ 4109064 w 5073209"/>
              <a:gd name="connsiteY162" fmla="*/ 3972992 h 5079640"/>
              <a:gd name="connsiteX163" fmla="*/ 3985030 w 5073209"/>
              <a:gd name="connsiteY163" fmla="*/ 3972992 h 5079640"/>
              <a:gd name="connsiteX164" fmla="*/ 3979371 w 5073209"/>
              <a:gd name="connsiteY164" fmla="*/ 3857637 h 5079640"/>
              <a:gd name="connsiteX165" fmla="*/ 3966874 w 5073209"/>
              <a:gd name="connsiteY165" fmla="*/ 3847688 h 5079640"/>
              <a:gd name="connsiteX166" fmla="*/ 3934804 w 5073209"/>
              <a:gd name="connsiteY166" fmla="*/ 3799841 h 5079640"/>
              <a:gd name="connsiteX167" fmla="*/ 3760780 w 5073209"/>
              <a:gd name="connsiteY167" fmla="*/ 3799604 h 5079640"/>
              <a:gd name="connsiteX168" fmla="*/ 3725410 w 5073209"/>
              <a:gd name="connsiteY168" fmla="*/ 3840345 h 5079640"/>
              <a:gd name="connsiteX169" fmla="*/ 3228805 w 5073209"/>
              <a:gd name="connsiteY169" fmla="*/ 3936277 h 5079640"/>
              <a:gd name="connsiteX170" fmla="*/ 3113025 w 5073209"/>
              <a:gd name="connsiteY170" fmla="*/ 4141168 h 5079640"/>
              <a:gd name="connsiteX171" fmla="*/ 3139671 w 5073209"/>
              <a:gd name="connsiteY171" fmla="*/ 4149222 h 5079640"/>
              <a:gd name="connsiteX172" fmla="*/ 3182116 w 5073209"/>
              <a:gd name="connsiteY172" fmla="*/ 4078398 h 5079640"/>
              <a:gd name="connsiteX173" fmla="*/ 3432069 w 5073209"/>
              <a:gd name="connsiteY173" fmla="*/ 4078398 h 5079640"/>
              <a:gd name="connsiteX174" fmla="*/ 3432069 w 5073209"/>
              <a:gd name="connsiteY174" fmla="*/ 4328294 h 5079640"/>
              <a:gd name="connsiteX175" fmla="*/ 3318411 w 5073209"/>
              <a:gd name="connsiteY175" fmla="*/ 4379221 h 5079640"/>
              <a:gd name="connsiteX176" fmla="*/ 3244840 w 5073209"/>
              <a:gd name="connsiteY176" fmla="*/ 4572268 h 5079640"/>
              <a:gd name="connsiteX177" fmla="*/ 2884059 w 5073209"/>
              <a:gd name="connsiteY177" fmla="*/ 4572268 h 5079640"/>
              <a:gd name="connsiteX178" fmla="*/ 2841142 w 5073209"/>
              <a:gd name="connsiteY178" fmla="*/ 4270735 h 5079640"/>
              <a:gd name="connsiteX179" fmla="*/ 2472108 w 5073209"/>
              <a:gd name="connsiteY179" fmla="*/ 4143063 h 5079640"/>
              <a:gd name="connsiteX180" fmla="*/ 2381087 w 5073209"/>
              <a:gd name="connsiteY180" fmla="*/ 3635217 h 5079640"/>
              <a:gd name="connsiteX181" fmla="*/ 2271438 w 5073209"/>
              <a:gd name="connsiteY181" fmla="*/ 3607978 h 5079640"/>
              <a:gd name="connsiteX182" fmla="*/ 2043887 w 5073209"/>
              <a:gd name="connsiteY182" fmla="*/ 4171724 h 5079640"/>
              <a:gd name="connsiteX183" fmla="*/ 1892029 w 5073209"/>
              <a:gd name="connsiteY183" fmla="*/ 4288737 h 5079640"/>
              <a:gd name="connsiteX184" fmla="*/ 1856422 w 5073209"/>
              <a:gd name="connsiteY184" fmla="*/ 4374010 h 5079640"/>
              <a:gd name="connsiteX185" fmla="*/ 1685700 w 5073209"/>
              <a:gd name="connsiteY185" fmla="*/ 4374720 h 5079640"/>
              <a:gd name="connsiteX186" fmla="*/ 1557186 w 5073209"/>
              <a:gd name="connsiteY186" fmla="*/ 4396512 h 5079640"/>
              <a:gd name="connsiteX187" fmla="*/ 1535020 w 5073209"/>
              <a:gd name="connsiteY187" fmla="*/ 4423752 h 5079640"/>
              <a:gd name="connsiteX188" fmla="*/ 1107507 w 5073209"/>
              <a:gd name="connsiteY188" fmla="*/ 4423752 h 5079640"/>
              <a:gd name="connsiteX189" fmla="*/ 1021674 w 5073209"/>
              <a:gd name="connsiteY189" fmla="*/ 4238995 h 5079640"/>
              <a:gd name="connsiteX190" fmla="*/ 943387 w 5073209"/>
              <a:gd name="connsiteY190" fmla="*/ 4171724 h 5079640"/>
              <a:gd name="connsiteX191" fmla="*/ 939614 w 5073209"/>
              <a:gd name="connsiteY191" fmla="*/ 4166987 h 5079640"/>
              <a:gd name="connsiteX192" fmla="*/ 749084 w 5073209"/>
              <a:gd name="connsiteY192" fmla="*/ 4145195 h 5079640"/>
              <a:gd name="connsiteX193" fmla="*/ 705696 w 5073209"/>
              <a:gd name="connsiteY193" fmla="*/ 4055659 h 5079640"/>
              <a:gd name="connsiteX194" fmla="*/ 550772 w 5073209"/>
              <a:gd name="connsiteY194" fmla="*/ 4019418 h 5079640"/>
              <a:gd name="connsiteX195" fmla="*/ 550772 w 5073209"/>
              <a:gd name="connsiteY195" fmla="*/ 3805289 h 5079640"/>
              <a:gd name="connsiteX196" fmla="*/ 579068 w 5073209"/>
              <a:gd name="connsiteY196" fmla="*/ 3783734 h 5079640"/>
              <a:gd name="connsiteX197" fmla="*/ 550772 w 5073209"/>
              <a:gd name="connsiteY197" fmla="*/ 3761705 h 5079640"/>
              <a:gd name="connsiteX198" fmla="*/ 550772 w 5073209"/>
              <a:gd name="connsiteY198" fmla="*/ 3547576 h 5079640"/>
              <a:gd name="connsiteX199" fmla="*/ 609959 w 5073209"/>
              <a:gd name="connsiteY199" fmla="*/ 3511335 h 5079640"/>
              <a:gd name="connsiteX200" fmla="*/ 626465 w 5073209"/>
              <a:gd name="connsiteY200" fmla="*/ 3472015 h 5079640"/>
              <a:gd name="connsiteX201" fmla="*/ 705460 w 5073209"/>
              <a:gd name="connsiteY201" fmla="*/ 3472015 h 5079640"/>
              <a:gd name="connsiteX202" fmla="*/ 720787 w 5073209"/>
              <a:gd name="connsiteY202" fmla="*/ 3517257 h 5079640"/>
              <a:gd name="connsiteX203" fmla="*/ 723145 w 5073209"/>
              <a:gd name="connsiteY203" fmla="*/ 3518678 h 5079640"/>
              <a:gd name="connsiteX204" fmla="*/ 732813 w 5073209"/>
              <a:gd name="connsiteY204" fmla="*/ 3460409 h 5079640"/>
              <a:gd name="connsiteX205" fmla="*/ 719844 w 5073209"/>
              <a:gd name="connsiteY205" fmla="*/ 3147979 h 5079640"/>
              <a:gd name="connsiteX206" fmla="*/ 560676 w 5073209"/>
              <a:gd name="connsiteY206" fmla="*/ 2388106 h 5079640"/>
              <a:gd name="connsiteX207" fmla="*/ 616561 w 5073209"/>
              <a:gd name="connsiteY207" fmla="*/ 1817017 h 5079640"/>
              <a:gd name="connsiteX208" fmla="*/ 804498 w 5073209"/>
              <a:gd name="connsiteY208" fmla="*/ 1704267 h 5079640"/>
              <a:gd name="connsiteX209" fmla="*/ 806384 w 5073209"/>
              <a:gd name="connsiteY209" fmla="*/ 1691240 h 5079640"/>
              <a:gd name="connsiteX210" fmla="*/ 709704 w 5073209"/>
              <a:gd name="connsiteY210" fmla="*/ 1647419 h 5079640"/>
              <a:gd name="connsiteX211" fmla="*/ 672683 w 5073209"/>
              <a:gd name="connsiteY211" fmla="*/ 1489665 h 5079640"/>
              <a:gd name="connsiteX212" fmla="*/ 393962 w 5073209"/>
              <a:gd name="connsiteY212" fmla="*/ 1361282 h 5079640"/>
              <a:gd name="connsiteX213" fmla="*/ 338548 w 5073209"/>
              <a:gd name="connsiteY213" fmla="*/ 789245 h 5079640"/>
              <a:gd name="connsiteX214" fmla="*/ 353875 w 5073209"/>
              <a:gd name="connsiteY214" fmla="*/ 743530 h 5079640"/>
              <a:gd name="connsiteX215" fmla="*/ 388302 w 5073209"/>
              <a:gd name="connsiteY215" fmla="*/ 728370 h 5079640"/>
              <a:gd name="connsiteX216" fmla="*/ 393962 w 5073209"/>
              <a:gd name="connsiteY216" fmla="*/ 721975 h 5079640"/>
              <a:gd name="connsiteX217" fmla="*/ 578125 w 5073209"/>
              <a:gd name="connsiteY217" fmla="*/ 610647 h 5079640"/>
              <a:gd name="connsiteX218" fmla="*/ 619863 w 5073209"/>
              <a:gd name="connsiteY218" fmla="*/ 533901 h 5079640"/>
              <a:gd name="connsiteX219" fmla="*/ 838454 w 5073209"/>
              <a:gd name="connsiteY219" fmla="*/ 533901 h 5079640"/>
              <a:gd name="connsiteX220" fmla="*/ 881606 w 5073209"/>
              <a:gd name="connsiteY220" fmla="*/ 621779 h 5079640"/>
              <a:gd name="connsiteX221" fmla="*/ 913204 w 5073209"/>
              <a:gd name="connsiteY221" fmla="*/ 636465 h 5079640"/>
              <a:gd name="connsiteX222" fmla="*/ 1080625 w 5073209"/>
              <a:gd name="connsiteY222" fmla="*/ 285190 h 5079640"/>
              <a:gd name="connsiteX223" fmla="*/ 1906649 w 5073209"/>
              <a:gd name="connsiteY223" fmla="*/ 285190 h 5079640"/>
              <a:gd name="connsiteX224" fmla="*/ 2057799 w 5073209"/>
              <a:gd name="connsiteY224" fmla="*/ 550245 h 5079640"/>
              <a:gd name="connsiteX225" fmla="*/ 2143396 w 5073209"/>
              <a:gd name="connsiteY225" fmla="*/ 505003 h 5079640"/>
              <a:gd name="connsiteX226" fmla="*/ 2199518 w 5073209"/>
              <a:gd name="connsiteY226" fmla="*/ 307455 h 5079640"/>
              <a:gd name="connsiteX227" fmla="*/ 2073834 w 5073209"/>
              <a:gd name="connsiteY227" fmla="*/ 263635 h 5079640"/>
              <a:gd name="connsiteX228" fmla="*/ 2073834 w 5073209"/>
              <a:gd name="connsiteY228" fmla="*/ 45242 h 5079640"/>
              <a:gd name="connsiteX229" fmla="*/ 2183012 w 5073209"/>
              <a:gd name="connsiteY229" fmla="*/ 0 h 5079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</a:cxnLst>
            <a:rect l="l" t="t" r="r" b="b"/>
            <a:pathLst>
              <a:path w="5073209" h="5079640">
                <a:moveTo>
                  <a:pt x="1708573" y="4693071"/>
                </a:moveTo>
                <a:cubicBezTo>
                  <a:pt x="1758092" y="4693071"/>
                  <a:pt x="1807611" y="4712021"/>
                  <a:pt x="1845339" y="4749683"/>
                </a:cubicBezTo>
                <a:cubicBezTo>
                  <a:pt x="1920797" y="4825244"/>
                  <a:pt x="1920797" y="4947705"/>
                  <a:pt x="1845339" y="5023029"/>
                </a:cubicBezTo>
                <a:cubicBezTo>
                  <a:pt x="1826475" y="5041919"/>
                  <a:pt x="1804663" y="5056087"/>
                  <a:pt x="1781377" y="5065532"/>
                </a:cubicBezTo>
                <a:lnTo>
                  <a:pt x="1708877" y="5079640"/>
                </a:lnTo>
                <a:lnTo>
                  <a:pt x="1708268" y="5079640"/>
                </a:lnTo>
                <a:lnTo>
                  <a:pt x="1635768" y="5065532"/>
                </a:lnTo>
                <a:cubicBezTo>
                  <a:pt x="1612482" y="5056087"/>
                  <a:pt x="1590671" y="5041919"/>
                  <a:pt x="1571806" y="5023029"/>
                </a:cubicBezTo>
                <a:cubicBezTo>
                  <a:pt x="1496348" y="4947705"/>
                  <a:pt x="1496348" y="4825244"/>
                  <a:pt x="1571806" y="4749683"/>
                </a:cubicBezTo>
                <a:cubicBezTo>
                  <a:pt x="1609535" y="4712021"/>
                  <a:pt x="1659289" y="4693071"/>
                  <a:pt x="1708573" y="4693071"/>
                </a:cubicBezTo>
                <a:close/>
                <a:moveTo>
                  <a:pt x="730455" y="4542186"/>
                </a:moveTo>
                <a:cubicBezTo>
                  <a:pt x="775730" y="4542186"/>
                  <a:pt x="820768" y="4559478"/>
                  <a:pt x="855431" y="4593823"/>
                </a:cubicBezTo>
                <a:cubicBezTo>
                  <a:pt x="924286" y="4662989"/>
                  <a:pt x="924286" y="4775028"/>
                  <a:pt x="855431" y="4843956"/>
                </a:cubicBezTo>
                <a:cubicBezTo>
                  <a:pt x="786341" y="4912885"/>
                  <a:pt x="674569" y="4912885"/>
                  <a:pt x="605479" y="4843956"/>
                </a:cubicBezTo>
                <a:cubicBezTo>
                  <a:pt x="536388" y="4775028"/>
                  <a:pt x="536388" y="4662989"/>
                  <a:pt x="605479" y="4593823"/>
                </a:cubicBezTo>
                <a:cubicBezTo>
                  <a:pt x="640142" y="4559478"/>
                  <a:pt x="685416" y="4542186"/>
                  <a:pt x="730455" y="4542186"/>
                </a:cubicBezTo>
                <a:close/>
                <a:moveTo>
                  <a:pt x="2055205" y="4233784"/>
                </a:moveTo>
                <a:cubicBezTo>
                  <a:pt x="2090576" y="4233784"/>
                  <a:pt x="2125711" y="4247285"/>
                  <a:pt x="2152593" y="4274288"/>
                </a:cubicBezTo>
                <a:cubicBezTo>
                  <a:pt x="2206120" y="4327820"/>
                  <a:pt x="2206120" y="4414751"/>
                  <a:pt x="2152593" y="4468520"/>
                </a:cubicBezTo>
                <a:cubicBezTo>
                  <a:pt x="2098829" y="4522289"/>
                  <a:pt x="2011817" y="4522289"/>
                  <a:pt x="1958054" y="4468520"/>
                </a:cubicBezTo>
                <a:cubicBezTo>
                  <a:pt x="1904291" y="4414751"/>
                  <a:pt x="1904291" y="4327820"/>
                  <a:pt x="1958054" y="4274288"/>
                </a:cubicBezTo>
                <a:cubicBezTo>
                  <a:pt x="1984936" y="4247285"/>
                  <a:pt x="2020071" y="4233784"/>
                  <a:pt x="2055205" y="4233784"/>
                </a:cubicBezTo>
                <a:close/>
                <a:moveTo>
                  <a:pt x="3848028" y="3824712"/>
                </a:moveTo>
                <a:cubicBezTo>
                  <a:pt x="3870430" y="3824712"/>
                  <a:pt x="3893067" y="3833239"/>
                  <a:pt x="3910045" y="3850294"/>
                </a:cubicBezTo>
                <a:cubicBezTo>
                  <a:pt x="3944236" y="3884640"/>
                  <a:pt x="3944236" y="3940067"/>
                  <a:pt x="3910045" y="3974413"/>
                </a:cubicBezTo>
                <a:cubicBezTo>
                  <a:pt x="3875853" y="4008522"/>
                  <a:pt x="3820203" y="4008522"/>
                  <a:pt x="3785776" y="3974413"/>
                </a:cubicBezTo>
                <a:cubicBezTo>
                  <a:pt x="3751584" y="3940067"/>
                  <a:pt x="3751584" y="3884640"/>
                  <a:pt x="3785776" y="3850294"/>
                </a:cubicBezTo>
                <a:cubicBezTo>
                  <a:pt x="3802989" y="3833239"/>
                  <a:pt x="3825626" y="3824712"/>
                  <a:pt x="3848028" y="3824712"/>
                </a:cubicBezTo>
                <a:close/>
                <a:moveTo>
                  <a:pt x="302470" y="3646587"/>
                </a:moveTo>
                <a:cubicBezTo>
                  <a:pt x="347744" y="3646587"/>
                  <a:pt x="393019" y="3663878"/>
                  <a:pt x="427446" y="3698461"/>
                </a:cubicBezTo>
                <a:cubicBezTo>
                  <a:pt x="496537" y="3767390"/>
                  <a:pt x="496537" y="3879665"/>
                  <a:pt x="427446" y="3948594"/>
                </a:cubicBezTo>
                <a:cubicBezTo>
                  <a:pt x="358591" y="4017523"/>
                  <a:pt x="246820" y="4017523"/>
                  <a:pt x="177729" y="3948594"/>
                </a:cubicBezTo>
                <a:cubicBezTo>
                  <a:pt x="108638" y="3879665"/>
                  <a:pt x="108638" y="3767390"/>
                  <a:pt x="177729" y="3698461"/>
                </a:cubicBezTo>
                <a:cubicBezTo>
                  <a:pt x="212156" y="3663878"/>
                  <a:pt x="257195" y="3646587"/>
                  <a:pt x="302470" y="3646587"/>
                </a:cubicBezTo>
                <a:close/>
                <a:moveTo>
                  <a:pt x="3903442" y="3079998"/>
                </a:moveTo>
                <a:cubicBezTo>
                  <a:pt x="3903206" y="3081183"/>
                  <a:pt x="3902970" y="3082367"/>
                  <a:pt x="3902735" y="3083314"/>
                </a:cubicBezTo>
                <a:cubicBezTo>
                  <a:pt x="3903442" y="3082604"/>
                  <a:pt x="3903914" y="3081893"/>
                  <a:pt x="3904621" y="3080946"/>
                </a:cubicBezTo>
                <a:cubicBezTo>
                  <a:pt x="3904385" y="3080709"/>
                  <a:pt x="3903914" y="3080472"/>
                  <a:pt x="3903442" y="3079998"/>
                </a:cubicBezTo>
                <a:close/>
                <a:moveTo>
                  <a:pt x="523419" y="3070997"/>
                </a:moveTo>
                <a:cubicBezTo>
                  <a:pt x="563034" y="3070997"/>
                  <a:pt x="602649" y="3086157"/>
                  <a:pt x="632832" y="3116239"/>
                </a:cubicBezTo>
                <a:cubicBezTo>
                  <a:pt x="692962" y="3176640"/>
                  <a:pt x="692962" y="3274230"/>
                  <a:pt x="632832" y="3334632"/>
                </a:cubicBezTo>
                <a:cubicBezTo>
                  <a:pt x="572466" y="3395033"/>
                  <a:pt x="474607" y="3395033"/>
                  <a:pt x="414241" y="3334632"/>
                </a:cubicBezTo>
                <a:cubicBezTo>
                  <a:pt x="353875" y="3274230"/>
                  <a:pt x="353875" y="3176640"/>
                  <a:pt x="414241" y="3116239"/>
                </a:cubicBezTo>
                <a:cubicBezTo>
                  <a:pt x="444424" y="3086157"/>
                  <a:pt x="483803" y="3070997"/>
                  <a:pt x="523419" y="3070997"/>
                </a:cubicBezTo>
                <a:close/>
                <a:moveTo>
                  <a:pt x="428625" y="2476695"/>
                </a:moveTo>
                <a:cubicBezTo>
                  <a:pt x="443009" y="2476695"/>
                  <a:pt x="457393" y="2482143"/>
                  <a:pt x="468240" y="2493039"/>
                </a:cubicBezTo>
                <a:cubicBezTo>
                  <a:pt x="490170" y="2514831"/>
                  <a:pt x="490170" y="2550361"/>
                  <a:pt x="468240" y="2572153"/>
                </a:cubicBezTo>
                <a:cubicBezTo>
                  <a:pt x="446310" y="2594181"/>
                  <a:pt x="411176" y="2594181"/>
                  <a:pt x="389246" y="2572153"/>
                </a:cubicBezTo>
                <a:cubicBezTo>
                  <a:pt x="367316" y="2550361"/>
                  <a:pt x="367316" y="2514831"/>
                  <a:pt x="389246" y="2493039"/>
                </a:cubicBezTo>
                <a:cubicBezTo>
                  <a:pt x="400093" y="2482143"/>
                  <a:pt x="414477" y="2476695"/>
                  <a:pt x="428625" y="2476695"/>
                </a:cubicBezTo>
                <a:close/>
                <a:moveTo>
                  <a:pt x="3872316" y="2192453"/>
                </a:moveTo>
                <a:cubicBezTo>
                  <a:pt x="3815958" y="2236273"/>
                  <a:pt x="3755828" y="2272277"/>
                  <a:pt x="3691925" y="2298333"/>
                </a:cubicBezTo>
                <a:cubicBezTo>
                  <a:pt x="3696877" y="2303070"/>
                  <a:pt x="3702301" y="2307097"/>
                  <a:pt x="3707017" y="2311834"/>
                </a:cubicBezTo>
                <a:cubicBezTo>
                  <a:pt x="3719986" y="2324862"/>
                  <a:pt x="3731540" y="2338837"/>
                  <a:pt x="3743331" y="2352339"/>
                </a:cubicBezTo>
                <a:cubicBezTo>
                  <a:pt x="3750169" y="2343812"/>
                  <a:pt x="3756064" y="2334811"/>
                  <a:pt x="3763846" y="2326994"/>
                </a:cubicBezTo>
                <a:cubicBezTo>
                  <a:pt x="3815487" y="2275357"/>
                  <a:pt x="3881041" y="2247880"/>
                  <a:pt x="3948481" y="2241485"/>
                </a:cubicBezTo>
                <a:cubicBezTo>
                  <a:pt x="3921835" y="2227983"/>
                  <a:pt x="3896368" y="2211639"/>
                  <a:pt x="3872316" y="2192453"/>
                </a:cubicBezTo>
                <a:close/>
                <a:moveTo>
                  <a:pt x="4860338" y="1650025"/>
                </a:moveTo>
                <a:cubicBezTo>
                  <a:pt x="4874722" y="1650025"/>
                  <a:pt x="4889106" y="1655473"/>
                  <a:pt x="4900188" y="1666368"/>
                </a:cubicBezTo>
                <a:cubicBezTo>
                  <a:pt x="4921882" y="1688160"/>
                  <a:pt x="4921882" y="1723691"/>
                  <a:pt x="4900188" y="1745482"/>
                </a:cubicBezTo>
                <a:cubicBezTo>
                  <a:pt x="4878258" y="1767511"/>
                  <a:pt x="4842652" y="1767511"/>
                  <a:pt x="4820958" y="1745482"/>
                </a:cubicBezTo>
                <a:cubicBezTo>
                  <a:pt x="4799028" y="1723691"/>
                  <a:pt x="4799028" y="1688160"/>
                  <a:pt x="4820958" y="1666368"/>
                </a:cubicBezTo>
                <a:cubicBezTo>
                  <a:pt x="4831805" y="1655473"/>
                  <a:pt x="4846189" y="1650025"/>
                  <a:pt x="4860338" y="1650025"/>
                </a:cubicBezTo>
                <a:close/>
                <a:moveTo>
                  <a:pt x="380757" y="1650025"/>
                </a:moveTo>
                <a:cubicBezTo>
                  <a:pt x="394905" y="1650025"/>
                  <a:pt x="409289" y="1655473"/>
                  <a:pt x="420136" y="1666368"/>
                </a:cubicBezTo>
                <a:cubicBezTo>
                  <a:pt x="442066" y="1688160"/>
                  <a:pt x="442066" y="1723691"/>
                  <a:pt x="420136" y="1745482"/>
                </a:cubicBezTo>
                <a:cubicBezTo>
                  <a:pt x="398442" y="1767511"/>
                  <a:pt x="363071" y="1767511"/>
                  <a:pt x="341142" y="1745482"/>
                </a:cubicBezTo>
                <a:cubicBezTo>
                  <a:pt x="319448" y="1723691"/>
                  <a:pt x="319448" y="1688160"/>
                  <a:pt x="341142" y="1666368"/>
                </a:cubicBezTo>
                <a:cubicBezTo>
                  <a:pt x="352224" y="1655473"/>
                  <a:pt x="366373" y="1650025"/>
                  <a:pt x="380757" y="1650025"/>
                </a:cubicBezTo>
                <a:close/>
                <a:moveTo>
                  <a:pt x="1147593" y="1167998"/>
                </a:moveTo>
                <a:cubicBezTo>
                  <a:pt x="1147593" y="1167998"/>
                  <a:pt x="1147593" y="1168234"/>
                  <a:pt x="1147358" y="1168471"/>
                </a:cubicBezTo>
                <a:cubicBezTo>
                  <a:pt x="1147593" y="1168234"/>
                  <a:pt x="1148065" y="1168234"/>
                  <a:pt x="1148301" y="1167998"/>
                </a:cubicBezTo>
                <a:cubicBezTo>
                  <a:pt x="1148065" y="1167998"/>
                  <a:pt x="1147829" y="1167998"/>
                  <a:pt x="1147593" y="1167998"/>
                </a:cubicBezTo>
                <a:close/>
                <a:moveTo>
                  <a:pt x="4832041" y="1030377"/>
                </a:moveTo>
                <a:cubicBezTo>
                  <a:pt x="4884626" y="1030377"/>
                  <a:pt x="4937210" y="1050511"/>
                  <a:pt x="4977296" y="1090779"/>
                </a:cubicBezTo>
                <a:cubicBezTo>
                  <a:pt x="4982484" y="1095990"/>
                  <a:pt x="4986493" y="1101911"/>
                  <a:pt x="4991209" y="1107596"/>
                </a:cubicBezTo>
                <a:cubicBezTo>
                  <a:pt x="5012432" y="1095990"/>
                  <a:pt x="5038842" y="1098595"/>
                  <a:pt x="5056762" y="1116597"/>
                </a:cubicBezTo>
                <a:cubicBezTo>
                  <a:pt x="5078692" y="1138389"/>
                  <a:pt x="5078692" y="1173682"/>
                  <a:pt x="5056762" y="1195474"/>
                </a:cubicBezTo>
                <a:cubicBezTo>
                  <a:pt x="5050396" y="1201870"/>
                  <a:pt x="5043086" y="1205897"/>
                  <a:pt x="5035068" y="1208502"/>
                </a:cubicBezTo>
                <a:cubicBezTo>
                  <a:pt x="5043086" y="1269851"/>
                  <a:pt x="5024222" y="1334042"/>
                  <a:pt x="4977296" y="1380942"/>
                </a:cubicBezTo>
                <a:cubicBezTo>
                  <a:pt x="4897123" y="1461241"/>
                  <a:pt x="4767194" y="1461241"/>
                  <a:pt x="4687021" y="1380942"/>
                </a:cubicBezTo>
                <a:cubicBezTo>
                  <a:pt x="4606848" y="1300881"/>
                  <a:pt x="4606848" y="1170840"/>
                  <a:pt x="4687021" y="1090779"/>
                </a:cubicBezTo>
                <a:cubicBezTo>
                  <a:pt x="4727108" y="1050511"/>
                  <a:pt x="4779456" y="1030377"/>
                  <a:pt x="4832041" y="1030377"/>
                </a:cubicBezTo>
                <a:close/>
                <a:moveTo>
                  <a:pt x="2860006" y="1015218"/>
                </a:moveTo>
                <a:cubicBezTo>
                  <a:pt x="2856470" y="1016876"/>
                  <a:pt x="2852932" y="1018534"/>
                  <a:pt x="2849395" y="1019955"/>
                </a:cubicBezTo>
                <a:cubicBezTo>
                  <a:pt x="2849395" y="1021613"/>
                  <a:pt x="2849395" y="1023271"/>
                  <a:pt x="2849160" y="1024929"/>
                </a:cubicBezTo>
                <a:cubicBezTo>
                  <a:pt x="2852697" y="1021376"/>
                  <a:pt x="2856470" y="1018534"/>
                  <a:pt x="2860006" y="1015218"/>
                </a:cubicBezTo>
                <a:close/>
                <a:moveTo>
                  <a:pt x="4281673" y="1001479"/>
                </a:moveTo>
                <a:cubicBezTo>
                  <a:pt x="4321288" y="1001479"/>
                  <a:pt x="4360903" y="1016639"/>
                  <a:pt x="4391086" y="1046958"/>
                </a:cubicBezTo>
                <a:cubicBezTo>
                  <a:pt x="4451452" y="1107122"/>
                  <a:pt x="4451452" y="1204712"/>
                  <a:pt x="4391086" y="1265114"/>
                </a:cubicBezTo>
                <a:cubicBezTo>
                  <a:pt x="4330720" y="1325515"/>
                  <a:pt x="4233097" y="1325515"/>
                  <a:pt x="4172731" y="1265114"/>
                </a:cubicBezTo>
                <a:cubicBezTo>
                  <a:pt x="4112365" y="1204712"/>
                  <a:pt x="4112365" y="1107122"/>
                  <a:pt x="4172731" y="1046958"/>
                </a:cubicBezTo>
                <a:cubicBezTo>
                  <a:pt x="4202914" y="1016639"/>
                  <a:pt x="4242294" y="1001479"/>
                  <a:pt x="4281673" y="1001479"/>
                </a:cubicBezTo>
                <a:close/>
                <a:moveTo>
                  <a:pt x="4183578" y="813406"/>
                </a:moveTo>
                <a:cubicBezTo>
                  <a:pt x="4197962" y="813406"/>
                  <a:pt x="4211874" y="818854"/>
                  <a:pt x="4222722" y="829750"/>
                </a:cubicBezTo>
                <a:cubicBezTo>
                  <a:pt x="4244652" y="851542"/>
                  <a:pt x="4244652" y="886835"/>
                  <a:pt x="4222722" y="908627"/>
                </a:cubicBezTo>
                <a:cubicBezTo>
                  <a:pt x="4201028" y="930656"/>
                  <a:pt x="4165657" y="930656"/>
                  <a:pt x="4143727" y="908627"/>
                </a:cubicBezTo>
                <a:cubicBezTo>
                  <a:pt x="4122033" y="886835"/>
                  <a:pt x="4122033" y="851542"/>
                  <a:pt x="4143727" y="829750"/>
                </a:cubicBezTo>
                <a:cubicBezTo>
                  <a:pt x="4154810" y="818854"/>
                  <a:pt x="4169194" y="813406"/>
                  <a:pt x="4183578" y="813406"/>
                </a:cubicBezTo>
                <a:close/>
                <a:moveTo>
                  <a:pt x="3109488" y="784271"/>
                </a:moveTo>
                <a:cubicBezTo>
                  <a:pt x="3089680" y="821459"/>
                  <a:pt x="3064449" y="856516"/>
                  <a:pt x="3034974" y="888967"/>
                </a:cubicBezTo>
                <a:cubicBezTo>
                  <a:pt x="3079069" y="865754"/>
                  <a:pt x="3125287" y="847278"/>
                  <a:pt x="3172212" y="833066"/>
                </a:cubicBezTo>
                <a:cubicBezTo>
                  <a:pt x="3176220" y="816959"/>
                  <a:pt x="3180701" y="800852"/>
                  <a:pt x="3186360" y="785218"/>
                </a:cubicBezTo>
                <a:cubicBezTo>
                  <a:pt x="3161129" y="791377"/>
                  <a:pt x="3134719" y="791140"/>
                  <a:pt x="3109488" y="784271"/>
                </a:cubicBezTo>
                <a:close/>
                <a:moveTo>
                  <a:pt x="4492246" y="662047"/>
                </a:moveTo>
                <a:cubicBezTo>
                  <a:pt x="4523372" y="662047"/>
                  <a:pt x="4554499" y="673653"/>
                  <a:pt x="4578315" y="697340"/>
                </a:cubicBezTo>
                <a:cubicBezTo>
                  <a:pt x="4625476" y="744714"/>
                  <a:pt x="4625476" y="821459"/>
                  <a:pt x="4578315" y="868833"/>
                </a:cubicBezTo>
                <a:cubicBezTo>
                  <a:pt x="4530918" y="916207"/>
                  <a:pt x="4454046" y="916207"/>
                  <a:pt x="4406885" y="868833"/>
                </a:cubicBezTo>
                <a:cubicBezTo>
                  <a:pt x="4359488" y="821459"/>
                  <a:pt x="4359488" y="744714"/>
                  <a:pt x="4406885" y="697340"/>
                </a:cubicBezTo>
                <a:cubicBezTo>
                  <a:pt x="4430466" y="673653"/>
                  <a:pt x="4461356" y="662047"/>
                  <a:pt x="4492246" y="662047"/>
                </a:cubicBezTo>
                <a:close/>
                <a:moveTo>
                  <a:pt x="151083" y="631728"/>
                </a:moveTo>
                <a:cubicBezTo>
                  <a:pt x="189991" y="631728"/>
                  <a:pt x="228663" y="646651"/>
                  <a:pt x="258374" y="676259"/>
                </a:cubicBezTo>
                <a:cubicBezTo>
                  <a:pt x="317325" y="735239"/>
                  <a:pt x="317325" y="831171"/>
                  <a:pt x="258374" y="890388"/>
                </a:cubicBezTo>
                <a:cubicBezTo>
                  <a:pt x="218995" y="929708"/>
                  <a:pt x="163345" y="942499"/>
                  <a:pt x="113118" y="929471"/>
                </a:cubicBezTo>
                <a:cubicBezTo>
                  <a:pt x="115712" y="946526"/>
                  <a:pt x="111468" y="964291"/>
                  <a:pt x="98263" y="977555"/>
                </a:cubicBezTo>
                <a:cubicBezTo>
                  <a:pt x="76569" y="999347"/>
                  <a:pt x="41198" y="999347"/>
                  <a:pt x="19268" y="977555"/>
                </a:cubicBezTo>
                <a:cubicBezTo>
                  <a:pt x="-2426" y="955764"/>
                  <a:pt x="-2426" y="920470"/>
                  <a:pt x="19268" y="898678"/>
                </a:cubicBezTo>
                <a:cubicBezTo>
                  <a:pt x="25399" y="892520"/>
                  <a:pt x="32709" y="888493"/>
                  <a:pt x="40491" y="885887"/>
                </a:cubicBezTo>
                <a:cubicBezTo>
                  <a:pt x="-14688" y="826434"/>
                  <a:pt x="-13509" y="734055"/>
                  <a:pt x="44264" y="676259"/>
                </a:cubicBezTo>
                <a:cubicBezTo>
                  <a:pt x="73739" y="646651"/>
                  <a:pt x="112411" y="631728"/>
                  <a:pt x="151083" y="631728"/>
                </a:cubicBezTo>
                <a:close/>
                <a:moveTo>
                  <a:pt x="4089256" y="575590"/>
                </a:moveTo>
                <a:cubicBezTo>
                  <a:pt x="4103640" y="575590"/>
                  <a:pt x="4118024" y="580801"/>
                  <a:pt x="4128872" y="591934"/>
                </a:cubicBezTo>
                <a:cubicBezTo>
                  <a:pt x="4150801" y="613726"/>
                  <a:pt x="4150801" y="649256"/>
                  <a:pt x="4128872" y="671285"/>
                </a:cubicBezTo>
                <a:cubicBezTo>
                  <a:pt x="4107177" y="693077"/>
                  <a:pt x="4071571" y="693077"/>
                  <a:pt x="4049877" y="671285"/>
                </a:cubicBezTo>
                <a:cubicBezTo>
                  <a:pt x="4027947" y="649256"/>
                  <a:pt x="4027947" y="613726"/>
                  <a:pt x="4049877" y="591934"/>
                </a:cubicBezTo>
                <a:cubicBezTo>
                  <a:pt x="4060724" y="580801"/>
                  <a:pt x="4074872" y="575590"/>
                  <a:pt x="4089256" y="575590"/>
                </a:cubicBezTo>
                <a:close/>
                <a:moveTo>
                  <a:pt x="3946830" y="190916"/>
                </a:moveTo>
                <a:cubicBezTo>
                  <a:pt x="3986446" y="190916"/>
                  <a:pt x="4026060" y="206075"/>
                  <a:pt x="4056244" y="236158"/>
                </a:cubicBezTo>
                <a:cubicBezTo>
                  <a:pt x="4116374" y="296559"/>
                  <a:pt x="4116374" y="394149"/>
                  <a:pt x="4056244" y="454550"/>
                </a:cubicBezTo>
                <a:cubicBezTo>
                  <a:pt x="3995878" y="514952"/>
                  <a:pt x="3897783" y="514952"/>
                  <a:pt x="3837417" y="454550"/>
                </a:cubicBezTo>
                <a:cubicBezTo>
                  <a:pt x="3777051" y="394149"/>
                  <a:pt x="3777051" y="296559"/>
                  <a:pt x="3837417" y="236158"/>
                </a:cubicBezTo>
                <a:cubicBezTo>
                  <a:pt x="3867600" y="206075"/>
                  <a:pt x="3907215" y="190916"/>
                  <a:pt x="3946830" y="190916"/>
                </a:cubicBezTo>
                <a:close/>
                <a:moveTo>
                  <a:pt x="3156885" y="24398"/>
                </a:moveTo>
                <a:cubicBezTo>
                  <a:pt x="3171033" y="24398"/>
                  <a:pt x="3185417" y="29845"/>
                  <a:pt x="3196264" y="40742"/>
                </a:cubicBezTo>
                <a:cubicBezTo>
                  <a:pt x="3218194" y="62533"/>
                  <a:pt x="3218194" y="97827"/>
                  <a:pt x="3196264" y="119856"/>
                </a:cubicBezTo>
                <a:cubicBezTo>
                  <a:pt x="3174570" y="141647"/>
                  <a:pt x="3138964" y="141647"/>
                  <a:pt x="3117034" y="119856"/>
                </a:cubicBezTo>
                <a:cubicBezTo>
                  <a:pt x="3095340" y="97827"/>
                  <a:pt x="3095340" y="62533"/>
                  <a:pt x="3117034" y="40742"/>
                </a:cubicBezTo>
                <a:cubicBezTo>
                  <a:pt x="3128116" y="29845"/>
                  <a:pt x="3142500" y="24398"/>
                  <a:pt x="3156885" y="24398"/>
                </a:cubicBezTo>
                <a:close/>
                <a:moveTo>
                  <a:pt x="2183012" y="0"/>
                </a:moveTo>
                <a:cubicBezTo>
                  <a:pt x="2222627" y="0"/>
                  <a:pt x="2262242" y="14923"/>
                  <a:pt x="2292425" y="45242"/>
                </a:cubicBezTo>
                <a:cubicBezTo>
                  <a:pt x="2319542" y="72245"/>
                  <a:pt x="2333455" y="107065"/>
                  <a:pt x="2336285" y="142358"/>
                </a:cubicBezTo>
                <a:cubicBezTo>
                  <a:pt x="2537898" y="-17765"/>
                  <a:pt x="2831946" y="-4974"/>
                  <a:pt x="3018232" y="181441"/>
                </a:cubicBezTo>
                <a:cubicBezTo>
                  <a:pt x="3102885" y="266003"/>
                  <a:pt x="3150990" y="372594"/>
                  <a:pt x="3164430" y="482738"/>
                </a:cubicBezTo>
                <a:cubicBezTo>
                  <a:pt x="3198622" y="486054"/>
                  <a:pt x="3232106" y="500266"/>
                  <a:pt x="3258280" y="526558"/>
                </a:cubicBezTo>
                <a:cubicBezTo>
                  <a:pt x="3281861" y="550008"/>
                  <a:pt x="3295774" y="579617"/>
                  <a:pt x="3300961" y="610173"/>
                </a:cubicBezTo>
                <a:cubicBezTo>
                  <a:pt x="3478050" y="442233"/>
                  <a:pt x="3757243" y="444839"/>
                  <a:pt x="3931031" y="618463"/>
                </a:cubicBezTo>
                <a:cubicBezTo>
                  <a:pt x="4067090" y="754426"/>
                  <a:pt x="4097745" y="955764"/>
                  <a:pt x="4023938" y="1121571"/>
                </a:cubicBezTo>
                <a:cubicBezTo>
                  <a:pt x="4083361" y="1203054"/>
                  <a:pt x="4125098" y="1293301"/>
                  <a:pt x="4148915" y="1387338"/>
                </a:cubicBezTo>
                <a:cubicBezTo>
                  <a:pt x="4266110" y="1385916"/>
                  <a:pt x="4384012" y="1429737"/>
                  <a:pt x="4473618" y="1519273"/>
                </a:cubicBezTo>
                <a:cubicBezTo>
                  <a:pt x="4650236" y="1695740"/>
                  <a:pt x="4650236" y="1981877"/>
                  <a:pt x="4473618" y="2158581"/>
                </a:cubicBezTo>
                <a:cubicBezTo>
                  <a:pt x="4383540" y="2248591"/>
                  <a:pt x="4264695" y="2292174"/>
                  <a:pt x="4146321" y="2290279"/>
                </a:cubicBezTo>
                <a:cubicBezTo>
                  <a:pt x="4162356" y="2300938"/>
                  <a:pt x="4177447" y="2313019"/>
                  <a:pt x="4191360" y="2326994"/>
                </a:cubicBezTo>
                <a:cubicBezTo>
                  <a:pt x="4266817" y="2402318"/>
                  <a:pt x="4293463" y="2507488"/>
                  <a:pt x="4272712" y="2604604"/>
                </a:cubicBezTo>
                <a:cubicBezTo>
                  <a:pt x="4283088" y="2612657"/>
                  <a:pt x="4293699" y="2620000"/>
                  <a:pt x="4303131" y="2629475"/>
                </a:cubicBezTo>
                <a:cubicBezTo>
                  <a:pt x="4416789" y="2743172"/>
                  <a:pt x="4420090" y="2924139"/>
                  <a:pt x="4314686" y="3043047"/>
                </a:cubicBezTo>
                <a:cubicBezTo>
                  <a:pt x="4324589" y="3050627"/>
                  <a:pt x="4334729" y="3057733"/>
                  <a:pt x="4343925" y="3066970"/>
                </a:cubicBezTo>
                <a:cubicBezTo>
                  <a:pt x="4462064" y="3184931"/>
                  <a:pt x="4462064" y="3376557"/>
                  <a:pt x="4343925" y="3494518"/>
                </a:cubicBezTo>
                <a:cubicBezTo>
                  <a:pt x="4287568" y="3550892"/>
                  <a:pt x="4214940" y="3579317"/>
                  <a:pt x="4141369" y="3581922"/>
                </a:cubicBezTo>
                <a:cubicBezTo>
                  <a:pt x="4140190" y="3586896"/>
                  <a:pt x="4138068" y="3591634"/>
                  <a:pt x="4136653" y="3596608"/>
                </a:cubicBezTo>
                <a:cubicBezTo>
                  <a:pt x="4154338" y="3604188"/>
                  <a:pt x="4171080" y="3614610"/>
                  <a:pt x="4185464" y="3629059"/>
                </a:cubicBezTo>
                <a:cubicBezTo>
                  <a:pt x="4245830" y="3689460"/>
                  <a:pt x="4245830" y="3787287"/>
                  <a:pt x="4185464" y="3847688"/>
                </a:cubicBezTo>
                <a:cubicBezTo>
                  <a:pt x="4169194" y="3864032"/>
                  <a:pt x="4149858" y="3875639"/>
                  <a:pt x="4129343" y="3883219"/>
                </a:cubicBezTo>
                <a:cubicBezTo>
                  <a:pt x="4139718" y="3913775"/>
                  <a:pt x="4133588" y="3948594"/>
                  <a:pt x="4109064" y="3972992"/>
                </a:cubicBezTo>
                <a:cubicBezTo>
                  <a:pt x="4074872" y="4007337"/>
                  <a:pt x="4019222" y="4007337"/>
                  <a:pt x="3985030" y="3972992"/>
                </a:cubicBezTo>
                <a:cubicBezTo>
                  <a:pt x="3953433" y="3941251"/>
                  <a:pt x="3952254" y="3892219"/>
                  <a:pt x="3979371" y="3857637"/>
                </a:cubicBezTo>
                <a:cubicBezTo>
                  <a:pt x="3975127" y="3854321"/>
                  <a:pt x="3970646" y="3851478"/>
                  <a:pt x="3966874" y="3847688"/>
                </a:cubicBezTo>
                <a:cubicBezTo>
                  <a:pt x="3952725" y="3833476"/>
                  <a:pt x="3942350" y="3817132"/>
                  <a:pt x="3934804" y="3799841"/>
                </a:cubicBezTo>
                <a:cubicBezTo>
                  <a:pt x="3877975" y="3816895"/>
                  <a:pt x="3817845" y="3816659"/>
                  <a:pt x="3760780" y="3799604"/>
                </a:cubicBezTo>
                <a:cubicBezTo>
                  <a:pt x="3749933" y="3813579"/>
                  <a:pt x="3738143" y="3827318"/>
                  <a:pt x="3725410" y="3840345"/>
                </a:cubicBezTo>
                <a:cubicBezTo>
                  <a:pt x="3591001" y="3974413"/>
                  <a:pt x="3393397" y="4006153"/>
                  <a:pt x="3228805" y="3936277"/>
                </a:cubicBezTo>
                <a:cubicBezTo>
                  <a:pt x="3209705" y="4011127"/>
                  <a:pt x="3171269" y="4082425"/>
                  <a:pt x="3113025" y="4141168"/>
                </a:cubicBezTo>
                <a:cubicBezTo>
                  <a:pt x="3121986" y="4143063"/>
                  <a:pt x="3130710" y="4146379"/>
                  <a:pt x="3139671" y="4149222"/>
                </a:cubicBezTo>
                <a:cubicBezTo>
                  <a:pt x="3147924" y="4123403"/>
                  <a:pt x="3161836" y="4098769"/>
                  <a:pt x="3182116" y="4078398"/>
                </a:cubicBezTo>
                <a:cubicBezTo>
                  <a:pt x="3251206" y="4009232"/>
                  <a:pt x="3362978" y="4009232"/>
                  <a:pt x="3432069" y="4078398"/>
                </a:cubicBezTo>
                <a:cubicBezTo>
                  <a:pt x="3501160" y="4147327"/>
                  <a:pt x="3501160" y="4259365"/>
                  <a:pt x="3432069" y="4328294"/>
                </a:cubicBezTo>
                <a:cubicBezTo>
                  <a:pt x="3400471" y="4360034"/>
                  <a:pt x="3359676" y="4376615"/>
                  <a:pt x="3318411" y="4379221"/>
                </a:cubicBezTo>
                <a:cubicBezTo>
                  <a:pt x="3321712" y="4448623"/>
                  <a:pt x="3297896" y="4519210"/>
                  <a:pt x="3244840" y="4572268"/>
                </a:cubicBezTo>
                <a:cubicBezTo>
                  <a:pt x="3145094" y="4671990"/>
                  <a:pt x="2983568" y="4671990"/>
                  <a:pt x="2884059" y="4572268"/>
                </a:cubicBezTo>
                <a:cubicBezTo>
                  <a:pt x="2802234" y="4490549"/>
                  <a:pt x="2788558" y="4367377"/>
                  <a:pt x="2841142" y="4270735"/>
                </a:cubicBezTo>
                <a:cubicBezTo>
                  <a:pt x="2709563" y="4285184"/>
                  <a:pt x="2573032" y="4243969"/>
                  <a:pt x="2472108" y="4143063"/>
                </a:cubicBezTo>
                <a:cubicBezTo>
                  <a:pt x="2334634" y="4005679"/>
                  <a:pt x="2304687" y="3802210"/>
                  <a:pt x="2381087" y="3635217"/>
                </a:cubicBezTo>
                <a:cubicBezTo>
                  <a:pt x="2343830" y="3630243"/>
                  <a:pt x="2307045" y="3621242"/>
                  <a:pt x="2271438" y="3607978"/>
                </a:cubicBezTo>
                <a:cubicBezTo>
                  <a:pt x="2274975" y="3811684"/>
                  <a:pt x="2199046" y="4016338"/>
                  <a:pt x="2043887" y="4171724"/>
                </a:cubicBezTo>
                <a:cubicBezTo>
                  <a:pt x="1997198" y="4218150"/>
                  <a:pt x="1946028" y="4256523"/>
                  <a:pt x="1892029" y="4288737"/>
                </a:cubicBezTo>
                <a:cubicBezTo>
                  <a:pt x="1892029" y="4319767"/>
                  <a:pt x="1880003" y="4350560"/>
                  <a:pt x="1856422" y="4374010"/>
                </a:cubicBezTo>
                <a:cubicBezTo>
                  <a:pt x="1809261" y="4421146"/>
                  <a:pt x="1733096" y="4421383"/>
                  <a:pt x="1685700" y="4374720"/>
                </a:cubicBezTo>
                <a:cubicBezTo>
                  <a:pt x="1643491" y="4385379"/>
                  <a:pt x="1600574" y="4392959"/>
                  <a:pt x="1557186" y="4396512"/>
                </a:cubicBezTo>
                <a:cubicBezTo>
                  <a:pt x="1549876" y="4405513"/>
                  <a:pt x="1543509" y="4415225"/>
                  <a:pt x="1535020" y="4423752"/>
                </a:cubicBezTo>
                <a:cubicBezTo>
                  <a:pt x="1416882" y="4541712"/>
                  <a:pt x="1225645" y="4541712"/>
                  <a:pt x="1107507" y="4423752"/>
                </a:cubicBezTo>
                <a:cubicBezTo>
                  <a:pt x="1056101" y="4372115"/>
                  <a:pt x="1028276" y="4306265"/>
                  <a:pt x="1021674" y="4238995"/>
                </a:cubicBezTo>
                <a:cubicBezTo>
                  <a:pt x="994556" y="4218387"/>
                  <a:pt x="968146" y="4196358"/>
                  <a:pt x="943387" y="4171724"/>
                </a:cubicBezTo>
                <a:cubicBezTo>
                  <a:pt x="941972" y="4170303"/>
                  <a:pt x="940793" y="4168408"/>
                  <a:pt x="939614" y="4166987"/>
                </a:cubicBezTo>
                <a:cubicBezTo>
                  <a:pt x="879955" y="4203938"/>
                  <a:pt x="800961" y="4196832"/>
                  <a:pt x="749084" y="4145195"/>
                </a:cubicBezTo>
                <a:cubicBezTo>
                  <a:pt x="724088" y="4120087"/>
                  <a:pt x="709940" y="4088346"/>
                  <a:pt x="705696" y="4055659"/>
                </a:cubicBezTo>
                <a:cubicBezTo>
                  <a:pt x="653111" y="4073187"/>
                  <a:pt x="592745" y="4061343"/>
                  <a:pt x="550772" y="4019418"/>
                </a:cubicBezTo>
                <a:cubicBezTo>
                  <a:pt x="491585" y="3960201"/>
                  <a:pt x="491585" y="3864506"/>
                  <a:pt x="550772" y="3805289"/>
                </a:cubicBezTo>
                <a:cubicBezTo>
                  <a:pt x="559497" y="3796525"/>
                  <a:pt x="569165" y="3789892"/>
                  <a:pt x="579068" y="3783734"/>
                </a:cubicBezTo>
                <a:cubicBezTo>
                  <a:pt x="568929" y="3777575"/>
                  <a:pt x="559497" y="3770469"/>
                  <a:pt x="550772" y="3761705"/>
                </a:cubicBezTo>
                <a:cubicBezTo>
                  <a:pt x="491585" y="3702488"/>
                  <a:pt x="491585" y="3606793"/>
                  <a:pt x="550772" y="3547576"/>
                </a:cubicBezTo>
                <a:cubicBezTo>
                  <a:pt x="567986" y="3530285"/>
                  <a:pt x="588265" y="3518678"/>
                  <a:pt x="609959" y="3511335"/>
                </a:cubicBezTo>
                <a:cubicBezTo>
                  <a:pt x="609959" y="3497123"/>
                  <a:pt x="615382" y="3482911"/>
                  <a:pt x="626465" y="3472015"/>
                </a:cubicBezTo>
                <a:cubicBezTo>
                  <a:pt x="648159" y="3449986"/>
                  <a:pt x="683530" y="3449986"/>
                  <a:pt x="705460" y="3472015"/>
                </a:cubicBezTo>
                <a:cubicBezTo>
                  <a:pt x="717722" y="3484332"/>
                  <a:pt x="722438" y="3500913"/>
                  <a:pt x="720787" y="3517257"/>
                </a:cubicBezTo>
                <a:cubicBezTo>
                  <a:pt x="721730" y="3517494"/>
                  <a:pt x="722438" y="3518205"/>
                  <a:pt x="723145" y="3518678"/>
                </a:cubicBezTo>
                <a:cubicBezTo>
                  <a:pt x="725739" y="3499018"/>
                  <a:pt x="728804" y="3479832"/>
                  <a:pt x="732813" y="3460409"/>
                </a:cubicBezTo>
                <a:cubicBezTo>
                  <a:pt x="700272" y="3359029"/>
                  <a:pt x="695792" y="3251017"/>
                  <a:pt x="719844" y="3147979"/>
                </a:cubicBezTo>
                <a:cubicBezTo>
                  <a:pt x="530021" y="2935509"/>
                  <a:pt x="476965" y="2644634"/>
                  <a:pt x="560676" y="2388106"/>
                </a:cubicBezTo>
                <a:cubicBezTo>
                  <a:pt x="442773" y="2212350"/>
                  <a:pt x="461166" y="1972402"/>
                  <a:pt x="616561" y="1817017"/>
                </a:cubicBezTo>
                <a:cubicBezTo>
                  <a:pt x="670796" y="1762537"/>
                  <a:pt x="735643" y="1725112"/>
                  <a:pt x="804498" y="1704267"/>
                </a:cubicBezTo>
                <a:cubicBezTo>
                  <a:pt x="805205" y="1700004"/>
                  <a:pt x="805677" y="1695503"/>
                  <a:pt x="806384" y="1691240"/>
                </a:cubicBezTo>
                <a:cubicBezTo>
                  <a:pt x="771013" y="1688397"/>
                  <a:pt x="736586" y="1674422"/>
                  <a:pt x="709704" y="1647419"/>
                </a:cubicBezTo>
                <a:cubicBezTo>
                  <a:pt x="667024" y="1604783"/>
                  <a:pt x="655233" y="1543434"/>
                  <a:pt x="672683" y="1489665"/>
                </a:cubicBezTo>
                <a:cubicBezTo>
                  <a:pt x="571051" y="1480664"/>
                  <a:pt x="471777" y="1438975"/>
                  <a:pt x="393962" y="1361282"/>
                </a:cubicBezTo>
                <a:cubicBezTo>
                  <a:pt x="238331" y="1205660"/>
                  <a:pt x="219938" y="965001"/>
                  <a:pt x="338548" y="789245"/>
                </a:cubicBezTo>
                <a:cubicBezTo>
                  <a:pt x="336897" y="772901"/>
                  <a:pt x="341377" y="756084"/>
                  <a:pt x="353875" y="743530"/>
                </a:cubicBezTo>
                <a:cubicBezTo>
                  <a:pt x="363307" y="734055"/>
                  <a:pt x="375805" y="729554"/>
                  <a:pt x="388302" y="728370"/>
                </a:cubicBezTo>
                <a:cubicBezTo>
                  <a:pt x="390189" y="726238"/>
                  <a:pt x="392075" y="724106"/>
                  <a:pt x="393962" y="721975"/>
                </a:cubicBezTo>
                <a:cubicBezTo>
                  <a:pt x="447254" y="668679"/>
                  <a:pt x="510685" y="631728"/>
                  <a:pt x="578125" y="610647"/>
                </a:cubicBezTo>
                <a:cubicBezTo>
                  <a:pt x="584256" y="582459"/>
                  <a:pt x="597933" y="555693"/>
                  <a:pt x="619863" y="533901"/>
                </a:cubicBezTo>
                <a:cubicBezTo>
                  <a:pt x="680229" y="473500"/>
                  <a:pt x="778088" y="473500"/>
                  <a:pt x="838454" y="533901"/>
                </a:cubicBezTo>
                <a:cubicBezTo>
                  <a:pt x="863213" y="558536"/>
                  <a:pt x="877126" y="589565"/>
                  <a:pt x="881606" y="621779"/>
                </a:cubicBezTo>
                <a:cubicBezTo>
                  <a:pt x="892217" y="626043"/>
                  <a:pt x="902592" y="631254"/>
                  <a:pt x="913204" y="636465"/>
                </a:cubicBezTo>
                <a:cubicBezTo>
                  <a:pt x="926644" y="508319"/>
                  <a:pt x="982294" y="383490"/>
                  <a:pt x="1080625" y="285190"/>
                </a:cubicBezTo>
                <a:cubicBezTo>
                  <a:pt x="1308648" y="57085"/>
                  <a:pt x="1678625" y="57085"/>
                  <a:pt x="1906649" y="285190"/>
                </a:cubicBezTo>
                <a:cubicBezTo>
                  <a:pt x="1982578" y="361224"/>
                  <a:pt x="2032568" y="453129"/>
                  <a:pt x="2057799" y="550245"/>
                </a:cubicBezTo>
                <a:cubicBezTo>
                  <a:pt x="2085388" y="532243"/>
                  <a:pt x="2113685" y="517084"/>
                  <a:pt x="2143396" y="505003"/>
                </a:cubicBezTo>
                <a:cubicBezTo>
                  <a:pt x="2148584" y="436785"/>
                  <a:pt x="2167213" y="369515"/>
                  <a:pt x="2199518" y="307455"/>
                </a:cubicBezTo>
                <a:cubicBezTo>
                  <a:pt x="2154715" y="312193"/>
                  <a:pt x="2108026" y="297980"/>
                  <a:pt x="2073834" y="263635"/>
                </a:cubicBezTo>
                <a:cubicBezTo>
                  <a:pt x="2013468" y="203233"/>
                  <a:pt x="2013468" y="105407"/>
                  <a:pt x="2073834" y="45242"/>
                </a:cubicBezTo>
                <a:cubicBezTo>
                  <a:pt x="2104017" y="14923"/>
                  <a:pt x="2143632" y="0"/>
                  <a:pt x="218301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600" b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50" charset="0"/>
              </a:defRPr>
            </a:lvl1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22431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85344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73051"/>
            <a:ext cx="103632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219200" y="1600200"/>
            <a:ext cx="2540000" cy="4495800"/>
          </a:xfrm>
        </p:spPr>
        <p:txBody>
          <a:bodyPr/>
          <a:lstStyle>
            <a:lvl1pPr marL="0" indent="0">
              <a:buNone/>
              <a:defRPr sz="1900"/>
            </a:lvl1pPr>
            <a:lvl2pPr>
              <a:buNone/>
              <a:defRPr sz="1200"/>
            </a:lvl2pPr>
            <a:lvl3pPr>
              <a:buNone/>
              <a:defRPr sz="11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9D009-A811-4629-AF37-2FBE3954AD0A}" type="datetimeFigureOut">
              <a:rPr lang="ru-RU" smtClean="0"/>
              <a:pPr/>
              <a:t>28.10.2020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24CEC-4181-40C5-8EEA-599F5BCD547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3962400" y="1600200"/>
            <a:ext cx="7620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372046339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342124" y="1589617"/>
            <a:ext cx="1005640" cy="1007217"/>
          </a:xfrm>
          <a:custGeom>
            <a:avLst/>
            <a:gdLst>
              <a:gd name="connsiteX0" fmla="*/ 354948 w 1005640"/>
              <a:gd name="connsiteY0" fmla="*/ 1003312 h 1007217"/>
              <a:gd name="connsiteX1" fmla="*/ 356910 w 1005640"/>
              <a:gd name="connsiteY1" fmla="*/ 1005699 h 1007217"/>
              <a:gd name="connsiteX2" fmla="*/ 350743 w 1005640"/>
              <a:gd name="connsiteY2" fmla="*/ 1005699 h 1007217"/>
              <a:gd name="connsiteX3" fmla="*/ 354948 w 1005640"/>
              <a:gd name="connsiteY3" fmla="*/ 1003312 h 1007217"/>
              <a:gd name="connsiteX4" fmla="*/ 355929 w 1005640"/>
              <a:gd name="connsiteY4" fmla="*/ 998350 h 1007217"/>
              <a:gd name="connsiteX5" fmla="*/ 358125 w 1005640"/>
              <a:gd name="connsiteY5" fmla="*/ 998350 h 1007217"/>
              <a:gd name="connsiteX6" fmla="*/ 355929 w 1005640"/>
              <a:gd name="connsiteY6" fmla="*/ 998350 h 1007217"/>
              <a:gd name="connsiteX7" fmla="*/ 479368 w 1005640"/>
              <a:gd name="connsiteY7" fmla="*/ 998162 h 1007217"/>
              <a:gd name="connsiteX8" fmla="*/ 479928 w 1005640"/>
              <a:gd name="connsiteY8" fmla="*/ 999379 h 1007217"/>
              <a:gd name="connsiteX9" fmla="*/ 478573 w 1005640"/>
              <a:gd name="connsiteY9" fmla="*/ 999379 h 1007217"/>
              <a:gd name="connsiteX10" fmla="*/ 479368 w 1005640"/>
              <a:gd name="connsiteY10" fmla="*/ 998162 h 1007217"/>
              <a:gd name="connsiteX11" fmla="*/ 445214 w 1005640"/>
              <a:gd name="connsiteY11" fmla="*/ 998162 h 1007217"/>
              <a:gd name="connsiteX12" fmla="*/ 447597 w 1005640"/>
              <a:gd name="connsiteY12" fmla="*/ 998162 h 1007217"/>
              <a:gd name="connsiteX13" fmla="*/ 445214 w 1005640"/>
              <a:gd name="connsiteY13" fmla="*/ 998162 h 1007217"/>
              <a:gd name="connsiteX14" fmla="*/ 441430 w 1005640"/>
              <a:gd name="connsiteY14" fmla="*/ 998162 h 1007217"/>
              <a:gd name="connsiteX15" fmla="*/ 442644 w 1005640"/>
              <a:gd name="connsiteY15" fmla="*/ 999754 h 1007217"/>
              <a:gd name="connsiteX16" fmla="*/ 440262 w 1005640"/>
              <a:gd name="connsiteY16" fmla="*/ 999754 h 1007217"/>
              <a:gd name="connsiteX17" fmla="*/ 441430 w 1005640"/>
              <a:gd name="connsiteY17" fmla="*/ 998162 h 1007217"/>
              <a:gd name="connsiteX18" fmla="*/ 434094 w 1005640"/>
              <a:gd name="connsiteY18" fmla="*/ 998162 h 1007217"/>
              <a:gd name="connsiteX19" fmla="*/ 434889 w 1005640"/>
              <a:gd name="connsiteY19" fmla="*/ 1000363 h 1007217"/>
              <a:gd name="connsiteX20" fmla="*/ 434094 w 1005640"/>
              <a:gd name="connsiteY20" fmla="*/ 998162 h 1007217"/>
              <a:gd name="connsiteX21" fmla="*/ 450587 w 1005640"/>
              <a:gd name="connsiteY21" fmla="*/ 995775 h 1007217"/>
              <a:gd name="connsiteX22" fmla="*/ 452783 w 1005640"/>
              <a:gd name="connsiteY22" fmla="*/ 995775 h 1007217"/>
              <a:gd name="connsiteX23" fmla="*/ 450587 w 1005640"/>
              <a:gd name="connsiteY23" fmla="*/ 995775 h 1007217"/>
              <a:gd name="connsiteX24" fmla="*/ 351958 w 1005640"/>
              <a:gd name="connsiteY24" fmla="*/ 995775 h 1007217"/>
              <a:gd name="connsiteX25" fmla="*/ 350743 w 1005640"/>
              <a:gd name="connsiteY25" fmla="*/ 999754 h 1007217"/>
              <a:gd name="connsiteX26" fmla="*/ 351958 w 1005640"/>
              <a:gd name="connsiteY26" fmla="*/ 995775 h 1007217"/>
              <a:gd name="connsiteX27" fmla="*/ 370787 w 1005640"/>
              <a:gd name="connsiteY27" fmla="*/ 995588 h 1007217"/>
              <a:gd name="connsiteX28" fmla="*/ 374571 w 1005640"/>
              <a:gd name="connsiteY28" fmla="*/ 995775 h 1007217"/>
              <a:gd name="connsiteX29" fmla="*/ 368637 w 1005640"/>
              <a:gd name="connsiteY29" fmla="*/ 997788 h 1007217"/>
              <a:gd name="connsiteX30" fmla="*/ 370787 w 1005640"/>
              <a:gd name="connsiteY30" fmla="*/ 995588 h 1007217"/>
              <a:gd name="connsiteX31" fmla="*/ 360695 w 1005640"/>
              <a:gd name="connsiteY31" fmla="*/ 995588 h 1007217"/>
              <a:gd name="connsiteX32" fmla="*/ 362096 w 1005640"/>
              <a:gd name="connsiteY32" fmla="*/ 999754 h 1007217"/>
              <a:gd name="connsiteX33" fmla="*/ 358312 w 1005640"/>
              <a:gd name="connsiteY33" fmla="*/ 997788 h 1007217"/>
              <a:gd name="connsiteX34" fmla="*/ 360695 w 1005640"/>
              <a:gd name="connsiteY34" fmla="*/ 995588 h 1007217"/>
              <a:gd name="connsiteX35" fmla="*/ 368217 w 1005640"/>
              <a:gd name="connsiteY35" fmla="*/ 982902 h 1007217"/>
              <a:gd name="connsiteX36" fmla="*/ 370226 w 1005640"/>
              <a:gd name="connsiteY36" fmla="*/ 985055 h 1007217"/>
              <a:gd name="connsiteX37" fmla="*/ 373964 w 1005640"/>
              <a:gd name="connsiteY37" fmla="*/ 988847 h 1007217"/>
              <a:gd name="connsiteX38" fmla="*/ 365460 w 1005640"/>
              <a:gd name="connsiteY38" fmla="*/ 987068 h 1007217"/>
              <a:gd name="connsiteX39" fmla="*/ 352145 w 1005640"/>
              <a:gd name="connsiteY39" fmla="*/ 994979 h 1007217"/>
              <a:gd name="connsiteX40" fmla="*/ 347379 w 1005640"/>
              <a:gd name="connsiteY40" fmla="*/ 994979 h 1007217"/>
              <a:gd name="connsiteX41" fmla="*/ 346211 w 1005640"/>
              <a:gd name="connsiteY41" fmla="*/ 1006916 h 1007217"/>
              <a:gd name="connsiteX42" fmla="*/ 336493 w 1005640"/>
              <a:gd name="connsiteY42" fmla="*/ 1004903 h 1007217"/>
              <a:gd name="connsiteX43" fmla="*/ 335278 w 1005640"/>
              <a:gd name="connsiteY43" fmla="*/ 1006916 h 1007217"/>
              <a:gd name="connsiteX44" fmla="*/ 329344 w 1005640"/>
              <a:gd name="connsiteY44" fmla="*/ 1003124 h 1007217"/>
              <a:gd name="connsiteX45" fmla="*/ 318412 w 1005640"/>
              <a:gd name="connsiteY45" fmla="*/ 1005137 h 1007217"/>
              <a:gd name="connsiteX46" fmla="*/ 317244 w 1005640"/>
              <a:gd name="connsiteY46" fmla="*/ 1007103 h 1007217"/>
              <a:gd name="connsiteX47" fmla="*/ 310095 w 1005640"/>
              <a:gd name="connsiteY47" fmla="*/ 1003124 h 1007217"/>
              <a:gd name="connsiteX48" fmla="*/ 291827 w 1005640"/>
              <a:gd name="connsiteY48" fmla="*/ 1001346 h 1007217"/>
              <a:gd name="connsiteX49" fmla="*/ 296593 w 1005640"/>
              <a:gd name="connsiteY49" fmla="*/ 997367 h 1007217"/>
              <a:gd name="connsiteX50" fmla="*/ 302526 w 1005640"/>
              <a:gd name="connsiteY50" fmla="*/ 993388 h 1007217"/>
              <a:gd name="connsiteX51" fmla="*/ 314861 w 1005640"/>
              <a:gd name="connsiteY51" fmla="*/ 993200 h 1007217"/>
              <a:gd name="connsiteX52" fmla="*/ 316029 w 1005640"/>
              <a:gd name="connsiteY52" fmla="*/ 995213 h 1007217"/>
              <a:gd name="connsiteX53" fmla="*/ 317244 w 1005640"/>
              <a:gd name="connsiteY53" fmla="*/ 993200 h 1007217"/>
              <a:gd name="connsiteX54" fmla="*/ 322009 w 1005640"/>
              <a:gd name="connsiteY54" fmla="*/ 991234 h 1007217"/>
              <a:gd name="connsiteX55" fmla="*/ 326962 w 1005640"/>
              <a:gd name="connsiteY55" fmla="*/ 995213 h 1007217"/>
              <a:gd name="connsiteX56" fmla="*/ 331727 w 1005640"/>
              <a:gd name="connsiteY56" fmla="*/ 993200 h 1007217"/>
              <a:gd name="connsiteX57" fmla="*/ 332895 w 1005640"/>
              <a:gd name="connsiteY57" fmla="*/ 991234 h 1007217"/>
              <a:gd name="connsiteX58" fmla="*/ 334110 w 1005640"/>
              <a:gd name="connsiteY58" fmla="*/ 993200 h 1007217"/>
              <a:gd name="connsiteX59" fmla="*/ 335278 w 1005640"/>
              <a:gd name="connsiteY59" fmla="*/ 991234 h 1007217"/>
              <a:gd name="connsiteX60" fmla="*/ 337661 w 1005640"/>
              <a:gd name="connsiteY60" fmla="*/ 994979 h 1007217"/>
              <a:gd name="connsiteX61" fmla="*/ 340044 w 1005640"/>
              <a:gd name="connsiteY61" fmla="*/ 991234 h 1007217"/>
              <a:gd name="connsiteX62" fmla="*/ 346211 w 1005640"/>
              <a:gd name="connsiteY62" fmla="*/ 991047 h 1007217"/>
              <a:gd name="connsiteX63" fmla="*/ 354527 w 1005640"/>
              <a:gd name="connsiteY63" fmla="*/ 987068 h 1007217"/>
              <a:gd name="connsiteX64" fmla="*/ 359480 w 1005640"/>
              <a:gd name="connsiteY64" fmla="*/ 987068 h 1007217"/>
              <a:gd name="connsiteX65" fmla="*/ 368217 w 1005640"/>
              <a:gd name="connsiteY65" fmla="*/ 982902 h 1007217"/>
              <a:gd name="connsiteX66" fmla="*/ 430730 w 1005640"/>
              <a:gd name="connsiteY66" fmla="*/ 982715 h 1007217"/>
              <a:gd name="connsiteX67" fmla="*/ 431151 w 1005640"/>
              <a:gd name="connsiteY67" fmla="*/ 984072 h 1007217"/>
              <a:gd name="connsiteX68" fmla="*/ 429936 w 1005640"/>
              <a:gd name="connsiteY68" fmla="*/ 984072 h 1007217"/>
              <a:gd name="connsiteX69" fmla="*/ 430730 w 1005640"/>
              <a:gd name="connsiteY69" fmla="*/ 982715 h 1007217"/>
              <a:gd name="connsiteX70" fmla="*/ 568466 w 1005640"/>
              <a:gd name="connsiteY70" fmla="*/ 969982 h 1007217"/>
              <a:gd name="connsiteX71" fmla="*/ 572203 w 1005640"/>
              <a:gd name="connsiteY71" fmla="*/ 977753 h 1007217"/>
              <a:gd name="connsiteX72" fmla="*/ 565102 w 1005640"/>
              <a:gd name="connsiteY72" fmla="*/ 977940 h 1007217"/>
              <a:gd name="connsiteX73" fmla="*/ 561504 w 1005640"/>
              <a:gd name="connsiteY73" fmla="*/ 985851 h 1007217"/>
              <a:gd name="connsiteX74" fmla="*/ 551786 w 1005640"/>
              <a:gd name="connsiteY74" fmla="*/ 983885 h 1007217"/>
              <a:gd name="connsiteX75" fmla="*/ 545852 w 1005640"/>
              <a:gd name="connsiteY75" fmla="*/ 989830 h 1007217"/>
              <a:gd name="connsiteX76" fmla="*/ 538470 w 1005640"/>
              <a:gd name="connsiteY76" fmla="*/ 987864 h 1007217"/>
              <a:gd name="connsiteX77" fmla="*/ 531322 w 1005640"/>
              <a:gd name="connsiteY77" fmla="*/ 991843 h 1007217"/>
              <a:gd name="connsiteX78" fmla="*/ 527771 w 1005640"/>
              <a:gd name="connsiteY78" fmla="*/ 989830 h 1007217"/>
              <a:gd name="connsiteX79" fmla="*/ 526370 w 1005640"/>
              <a:gd name="connsiteY79" fmla="*/ 992030 h 1007217"/>
              <a:gd name="connsiteX80" fmla="*/ 518053 w 1005640"/>
              <a:gd name="connsiteY80" fmla="*/ 990017 h 1007217"/>
              <a:gd name="connsiteX81" fmla="*/ 516838 w 1005640"/>
              <a:gd name="connsiteY81" fmla="*/ 992030 h 1007217"/>
              <a:gd name="connsiteX82" fmla="*/ 515483 w 1005640"/>
              <a:gd name="connsiteY82" fmla="*/ 990017 h 1007217"/>
              <a:gd name="connsiteX83" fmla="*/ 491469 w 1005640"/>
              <a:gd name="connsiteY83" fmla="*/ 997975 h 1007217"/>
              <a:gd name="connsiteX84" fmla="*/ 493851 w 1005640"/>
              <a:gd name="connsiteY84" fmla="*/ 996196 h 1007217"/>
              <a:gd name="connsiteX85" fmla="*/ 497402 w 1005640"/>
              <a:gd name="connsiteY85" fmla="*/ 993996 h 1007217"/>
              <a:gd name="connsiteX86" fmla="*/ 503569 w 1005640"/>
              <a:gd name="connsiteY86" fmla="*/ 993996 h 1007217"/>
              <a:gd name="connsiteX87" fmla="*/ 507120 w 1005640"/>
              <a:gd name="connsiteY87" fmla="*/ 992030 h 1007217"/>
              <a:gd name="connsiteX88" fmla="*/ 510718 w 1005640"/>
              <a:gd name="connsiteY88" fmla="*/ 988051 h 1007217"/>
              <a:gd name="connsiteX89" fmla="*/ 511886 w 1005640"/>
              <a:gd name="connsiteY89" fmla="*/ 986085 h 1007217"/>
              <a:gd name="connsiteX90" fmla="*/ 523987 w 1005640"/>
              <a:gd name="connsiteY90" fmla="*/ 980093 h 1007217"/>
              <a:gd name="connsiteX91" fmla="*/ 528752 w 1005640"/>
              <a:gd name="connsiteY91" fmla="*/ 986085 h 1007217"/>
              <a:gd name="connsiteX92" fmla="*/ 529967 w 1005640"/>
              <a:gd name="connsiteY92" fmla="*/ 980093 h 1007217"/>
              <a:gd name="connsiteX93" fmla="*/ 549403 w 1005640"/>
              <a:gd name="connsiteY93" fmla="*/ 981919 h 1007217"/>
              <a:gd name="connsiteX94" fmla="*/ 551599 w 1005640"/>
              <a:gd name="connsiteY94" fmla="*/ 973961 h 1007217"/>
              <a:gd name="connsiteX95" fmla="*/ 557720 w 1005640"/>
              <a:gd name="connsiteY95" fmla="*/ 971995 h 1007217"/>
              <a:gd name="connsiteX96" fmla="*/ 557720 w 1005640"/>
              <a:gd name="connsiteY96" fmla="*/ 975927 h 1007217"/>
              <a:gd name="connsiteX97" fmla="*/ 558935 w 1005640"/>
              <a:gd name="connsiteY97" fmla="*/ 971995 h 1007217"/>
              <a:gd name="connsiteX98" fmla="*/ 561317 w 1005640"/>
              <a:gd name="connsiteY98" fmla="*/ 973961 h 1007217"/>
              <a:gd name="connsiteX99" fmla="*/ 568466 w 1005640"/>
              <a:gd name="connsiteY99" fmla="*/ 969982 h 1007217"/>
              <a:gd name="connsiteX100" fmla="*/ 245199 w 1005640"/>
              <a:gd name="connsiteY100" fmla="*/ 969608 h 1007217"/>
              <a:gd name="connsiteX101" fmla="*/ 251132 w 1005640"/>
              <a:gd name="connsiteY101" fmla="*/ 973353 h 1007217"/>
              <a:gd name="connsiteX102" fmla="*/ 253515 w 1005640"/>
              <a:gd name="connsiteY102" fmla="*/ 971386 h 1007217"/>
              <a:gd name="connsiteX103" fmla="*/ 245199 w 1005640"/>
              <a:gd name="connsiteY103" fmla="*/ 969608 h 1007217"/>
              <a:gd name="connsiteX104" fmla="*/ 223380 w 1005640"/>
              <a:gd name="connsiteY104" fmla="*/ 967595 h 1007217"/>
              <a:gd name="connsiteX105" fmla="*/ 223380 w 1005640"/>
              <a:gd name="connsiteY105" fmla="*/ 971761 h 1007217"/>
              <a:gd name="connsiteX106" fmla="*/ 227118 w 1005640"/>
              <a:gd name="connsiteY106" fmla="*/ 971574 h 1007217"/>
              <a:gd name="connsiteX107" fmla="*/ 223380 w 1005640"/>
              <a:gd name="connsiteY107" fmla="*/ 967595 h 1007217"/>
              <a:gd name="connsiteX108" fmla="*/ 580754 w 1005640"/>
              <a:gd name="connsiteY108" fmla="*/ 967408 h 1007217"/>
              <a:gd name="connsiteX109" fmla="*/ 575988 w 1005640"/>
              <a:gd name="connsiteY109" fmla="*/ 973353 h 1007217"/>
              <a:gd name="connsiteX110" fmla="*/ 580754 w 1005640"/>
              <a:gd name="connsiteY110" fmla="*/ 967408 h 1007217"/>
              <a:gd name="connsiteX111" fmla="*/ 218381 w 1005640"/>
              <a:gd name="connsiteY111" fmla="*/ 965816 h 1007217"/>
              <a:gd name="connsiteX112" fmla="*/ 217399 w 1005640"/>
              <a:gd name="connsiteY112" fmla="*/ 969795 h 1007217"/>
              <a:gd name="connsiteX113" fmla="*/ 220997 w 1005640"/>
              <a:gd name="connsiteY113" fmla="*/ 971761 h 1007217"/>
              <a:gd name="connsiteX114" fmla="*/ 218381 w 1005640"/>
              <a:gd name="connsiteY114" fmla="*/ 965816 h 1007217"/>
              <a:gd name="connsiteX115" fmla="*/ 458904 w 1005640"/>
              <a:gd name="connsiteY115" fmla="*/ 962258 h 1007217"/>
              <a:gd name="connsiteX116" fmla="*/ 459324 w 1005640"/>
              <a:gd name="connsiteY116" fmla="*/ 963429 h 1007217"/>
              <a:gd name="connsiteX117" fmla="*/ 458109 w 1005640"/>
              <a:gd name="connsiteY117" fmla="*/ 963429 h 1007217"/>
              <a:gd name="connsiteX118" fmla="*/ 458904 w 1005640"/>
              <a:gd name="connsiteY118" fmla="*/ 962258 h 1007217"/>
              <a:gd name="connsiteX119" fmla="*/ 438486 w 1005640"/>
              <a:gd name="connsiteY119" fmla="*/ 959684 h 1007217"/>
              <a:gd name="connsiteX120" fmla="*/ 438860 w 1005640"/>
              <a:gd name="connsiteY120" fmla="*/ 961041 h 1007217"/>
              <a:gd name="connsiteX121" fmla="*/ 437692 w 1005640"/>
              <a:gd name="connsiteY121" fmla="*/ 961041 h 1007217"/>
              <a:gd name="connsiteX122" fmla="*/ 438486 w 1005640"/>
              <a:gd name="connsiteY122" fmla="*/ 959684 h 1007217"/>
              <a:gd name="connsiteX123" fmla="*/ 410500 w 1005640"/>
              <a:gd name="connsiteY123" fmla="*/ 949572 h 1007217"/>
              <a:gd name="connsiteX124" fmla="*/ 418816 w 1005640"/>
              <a:gd name="connsiteY124" fmla="*/ 949572 h 1007217"/>
              <a:gd name="connsiteX125" fmla="*/ 407930 w 1005640"/>
              <a:gd name="connsiteY125" fmla="*/ 953739 h 1007217"/>
              <a:gd name="connsiteX126" fmla="*/ 410500 w 1005640"/>
              <a:gd name="connsiteY126" fmla="*/ 949572 h 1007217"/>
              <a:gd name="connsiteX127" fmla="*/ 634156 w 1005640"/>
              <a:gd name="connsiteY127" fmla="*/ 946998 h 1007217"/>
              <a:gd name="connsiteX128" fmla="*/ 636539 w 1005640"/>
              <a:gd name="connsiteY128" fmla="*/ 946998 h 1007217"/>
              <a:gd name="connsiteX129" fmla="*/ 637707 w 1005640"/>
              <a:gd name="connsiteY129" fmla="*/ 952943 h 1007217"/>
              <a:gd name="connsiteX130" fmla="*/ 640277 w 1005640"/>
              <a:gd name="connsiteY130" fmla="*/ 946998 h 1007217"/>
              <a:gd name="connsiteX131" fmla="*/ 643874 w 1005640"/>
              <a:gd name="connsiteY131" fmla="*/ 950930 h 1007217"/>
              <a:gd name="connsiteX132" fmla="*/ 642660 w 1005640"/>
              <a:gd name="connsiteY132" fmla="*/ 952943 h 1007217"/>
              <a:gd name="connsiteX133" fmla="*/ 637894 w 1005640"/>
              <a:gd name="connsiteY133" fmla="*/ 958888 h 1007217"/>
              <a:gd name="connsiteX134" fmla="*/ 636726 w 1005640"/>
              <a:gd name="connsiteY134" fmla="*/ 960854 h 1007217"/>
              <a:gd name="connsiteX135" fmla="*/ 635511 w 1005640"/>
              <a:gd name="connsiteY135" fmla="*/ 958888 h 1007217"/>
              <a:gd name="connsiteX136" fmla="*/ 634343 w 1005640"/>
              <a:gd name="connsiteY136" fmla="*/ 960854 h 1007217"/>
              <a:gd name="connsiteX137" fmla="*/ 629391 w 1005640"/>
              <a:gd name="connsiteY137" fmla="*/ 958888 h 1007217"/>
              <a:gd name="connsiteX138" fmla="*/ 623410 w 1005640"/>
              <a:gd name="connsiteY138" fmla="*/ 960854 h 1007217"/>
              <a:gd name="connsiteX139" fmla="*/ 616075 w 1005640"/>
              <a:gd name="connsiteY139" fmla="*/ 956875 h 1007217"/>
              <a:gd name="connsiteX140" fmla="*/ 612524 w 1005640"/>
              <a:gd name="connsiteY140" fmla="*/ 963054 h 1007217"/>
              <a:gd name="connsiteX141" fmla="*/ 596826 w 1005640"/>
              <a:gd name="connsiteY141" fmla="*/ 961041 h 1007217"/>
              <a:gd name="connsiteX142" fmla="*/ 588276 w 1005640"/>
              <a:gd name="connsiteY142" fmla="*/ 961041 h 1007217"/>
              <a:gd name="connsiteX143" fmla="*/ 584725 w 1005640"/>
              <a:gd name="connsiteY143" fmla="*/ 968999 h 1007217"/>
              <a:gd name="connsiteX144" fmla="*/ 585940 w 1005640"/>
              <a:gd name="connsiteY144" fmla="*/ 959262 h 1007217"/>
              <a:gd name="connsiteX145" fmla="*/ 588276 w 1005640"/>
              <a:gd name="connsiteY145" fmla="*/ 957296 h 1007217"/>
              <a:gd name="connsiteX146" fmla="*/ 603974 w 1005640"/>
              <a:gd name="connsiteY146" fmla="*/ 957109 h 1007217"/>
              <a:gd name="connsiteX147" fmla="*/ 613692 w 1005640"/>
              <a:gd name="connsiteY147" fmla="*/ 947185 h 1007217"/>
              <a:gd name="connsiteX148" fmla="*/ 613692 w 1005640"/>
              <a:gd name="connsiteY148" fmla="*/ 949151 h 1007217"/>
              <a:gd name="connsiteX149" fmla="*/ 612711 w 1005640"/>
              <a:gd name="connsiteY149" fmla="*/ 949947 h 1007217"/>
              <a:gd name="connsiteX150" fmla="*/ 613085 w 1005640"/>
              <a:gd name="connsiteY150" fmla="*/ 951539 h 1007217"/>
              <a:gd name="connsiteX151" fmla="*/ 611917 w 1005640"/>
              <a:gd name="connsiteY151" fmla="*/ 950134 h 1007217"/>
              <a:gd name="connsiteX152" fmla="*/ 611309 w 1005640"/>
              <a:gd name="connsiteY152" fmla="*/ 949151 h 1007217"/>
              <a:gd name="connsiteX153" fmla="*/ 610141 w 1005640"/>
              <a:gd name="connsiteY153" fmla="*/ 957109 h 1007217"/>
              <a:gd name="connsiteX154" fmla="*/ 614907 w 1005640"/>
              <a:gd name="connsiteY154" fmla="*/ 951164 h 1007217"/>
              <a:gd name="connsiteX155" fmla="*/ 624625 w 1005640"/>
              <a:gd name="connsiteY155" fmla="*/ 954909 h 1007217"/>
              <a:gd name="connsiteX156" fmla="*/ 629391 w 1005640"/>
              <a:gd name="connsiteY156" fmla="*/ 951164 h 1007217"/>
              <a:gd name="connsiteX157" fmla="*/ 634156 w 1005640"/>
              <a:gd name="connsiteY157" fmla="*/ 946998 h 1007217"/>
              <a:gd name="connsiteX158" fmla="*/ 274540 w 1005640"/>
              <a:gd name="connsiteY158" fmla="*/ 943581 h 1007217"/>
              <a:gd name="connsiteX159" fmla="*/ 272765 w 1005640"/>
              <a:gd name="connsiteY159" fmla="*/ 947747 h 1007217"/>
              <a:gd name="connsiteX160" fmla="*/ 278745 w 1005640"/>
              <a:gd name="connsiteY160" fmla="*/ 943815 h 1007217"/>
              <a:gd name="connsiteX161" fmla="*/ 274540 w 1005640"/>
              <a:gd name="connsiteY161" fmla="*/ 943581 h 1007217"/>
              <a:gd name="connsiteX162" fmla="*/ 190628 w 1005640"/>
              <a:gd name="connsiteY162" fmla="*/ 942598 h 1007217"/>
              <a:gd name="connsiteX163" fmla="*/ 189413 w 1005640"/>
              <a:gd name="connsiteY163" fmla="*/ 944376 h 1007217"/>
              <a:gd name="connsiteX164" fmla="*/ 191796 w 1005640"/>
              <a:gd name="connsiteY164" fmla="*/ 944376 h 1007217"/>
              <a:gd name="connsiteX165" fmla="*/ 190628 w 1005640"/>
              <a:gd name="connsiteY165" fmla="*/ 942598 h 1007217"/>
              <a:gd name="connsiteX166" fmla="*/ 595845 w 1005640"/>
              <a:gd name="connsiteY166" fmla="*/ 939227 h 1007217"/>
              <a:gd name="connsiteX167" fmla="*/ 599816 w 1005640"/>
              <a:gd name="connsiteY167" fmla="*/ 944189 h 1007217"/>
              <a:gd name="connsiteX168" fmla="*/ 594863 w 1005640"/>
              <a:gd name="connsiteY168" fmla="*/ 944189 h 1007217"/>
              <a:gd name="connsiteX169" fmla="*/ 595845 w 1005640"/>
              <a:gd name="connsiteY169" fmla="*/ 939227 h 1007217"/>
              <a:gd name="connsiteX170" fmla="*/ 564494 w 1005640"/>
              <a:gd name="connsiteY170" fmla="*/ 938057 h 1007217"/>
              <a:gd name="connsiteX171" fmla="*/ 563280 w 1005640"/>
              <a:gd name="connsiteY171" fmla="*/ 945781 h 1007217"/>
              <a:gd name="connsiteX172" fmla="*/ 564494 w 1005640"/>
              <a:gd name="connsiteY172" fmla="*/ 938057 h 1007217"/>
              <a:gd name="connsiteX173" fmla="*/ 354154 w 1005640"/>
              <a:gd name="connsiteY173" fmla="*/ 936840 h 1007217"/>
              <a:gd name="connsiteX174" fmla="*/ 353359 w 1005640"/>
              <a:gd name="connsiteY174" fmla="*/ 940023 h 1007217"/>
              <a:gd name="connsiteX175" fmla="*/ 354154 w 1005640"/>
              <a:gd name="connsiteY175" fmla="*/ 936840 h 1007217"/>
              <a:gd name="connsiteX176" fmla="*/ 363451 w 1005640"/>
              <a:gd name="connsiteY176" fmla="*/ 936653 h 1007217"/>
              <a:gd name="connsiteX177" fmla="*/ 361068 w 1005640"/>
              <a:gd name="connsiteY177" fmla="*/ 940632 h 1007217"/>
              <a:gd name="connsiteX178" fmla="*/ 363451 w 1005640"/>
              <a:gd name="connsiteY178" fmla="*/ 936653 h 1007217"/>
              <a:gd name="connsiteX179" fmla="*/ 174743 w 1005640"/>
              <a:gd name="connsiteY179" fmla="*/ 936278 h 1007217"/>
              <a:gd name="connsiteX180" fmla="*/ 172360 w 1005640"/>
              <a:gd name="connsiteY180" fmla="*/ 938619 h 1007217"/>
              <a:gd name="connsiteX181" fmla="*/ 173575 w 1005640"/>
              <a:gd name="connsiteY181" fmla="*/ 940444 h 1007217"/>
              <a:gd name="connsiteX182" fmla="*/ 175957 w 1005640"/>
              <a:gd name="connsiteY182" fmla="*/ 940444 h 1007217"/>
              <a:gd name="connsiteX183" fmla="*/ 174743 w 1005640"/>
              <a:gd name="connsiteY183" fmla="*/ 936278 h 1007217"/>
              <a:gd name="connsiteX184" fmla="*/ 530154 w 1005640"/>
              <a:gd name="connsiteY184" fmla="*/ 934265 h 1007217"/>
              <a:gd name="connsiteX185" fmla="*/ 531135 w 1005640"/>
              <a:gd name="connsiteY185" fmla="*/ 937448 h 1007217"/>
              <a:gd name="connsiteX186" fmla="*/ 529780 w 1005640"/>
              <a:gd name="connsiteY186" fmla="*/ 935482 h 1007217"/>
              <a:gd name="connsiteX187" fmla="*/ 530154 w 1005640"/>
              <a:gd name="connsiteY187" fmla="*/ 934265 h 1007217"/>
              <a:gd name="connsiteX188" fmla="*/ 133674 w 1005640"/>
              <a:gd name="connsiteY188" fmla="*/ 932908 h 1007217"/>
              <a:gd name="connsiteX189" fmla="*/ 141010 w 1005640"/>
              <a:gd name="connsiteY189" fmla="*/ 934874 h 1007217"/>
              <a:gd name="connsiteX190" fmla="*/ 136244 w 1005640"/>
              <a:gd name="connsiteY190" fmla="*/ 936840 h 1007217"/>
              <a:gd name="connsiteX191" fmla="*/ 133674 w 1005640"/>
              <a:gd name="connsiteY191" fmla="*/ 932908 h 1007217"/>
              <a:gd name="connsiteX192" fmla="*/ 535293 w 1005640"/>
              <a:gd name="connsiteY192" fmla="*/ 931691 h 1007217"/>
              <a:gd name="connsiteX193" fmla="*/ 539685 w 1005640"/>
              <a:gd name="connsiteY193" fmla="*/ 931878 h 1007217"/>
              <a:gd name="connsiteX194" fmla="*/ 532350 w 1005640"/>
              <a:gd name="connsiteY194" fmla="*/ 933891 h 1007217"/>
              <a:gd name="connsiteX195" fmla="*/ 535293 w 1005640"/>
              <a:gd name="connsiteY195" fmla="*/ 931691 h 1007217"/>
              <a:gd name="connsiteX196" fmla="*/ 618878 w 1005640"/>
              <a:gd name="connsiteY196" fmla="*/ 929116 h 1007217"/>
              <a:gd name="connsiteX197" fmla="*/ 621635 w 1005640"/>
              <a:gd name="connsiteY197" fmla="*/ 930708 h 1007217"/>
              <a:gd name="connsiteX198" fmla="*/ 616869 w 1005640"/>
              <a:gd name="connsiteY198" fmla="*/ 932674 h 1007217"/>
              <a:gd name="connsiteX199" fmla="*/ 618878 w 1005640"/>
              <a:gd name="connsiteY199" fmla="*/ 929116 h 1007217"/>
              <a:gd name="connsiteX200" fmla="*/ 613879 w 1005640"/>
              <a:gd name="connsiteY200" fmla="*/ 926354 h 1007217"/>
              <a:gd name="connsiteX201" fmla="*/ 609114 w 1005640"/>
              <a:gd name="connsiteY201" fmla="*/ 930520 h 1007217"/>
              <a:gd name="connsiteX202" fmla="*/ 613879 w 1005640"/>
              <a:gd name="connsiteY202" fmla="*/ 926354 h 1007217"/>
              <a:gd name="connsiteX203" fmla="*/ 544264 w 1005640"/>
              <a:gd name="connsiteY203" fmla="*/ 926354 h 1007217"/>
              <a:gd name="connsiteX204" fmla="*/ 547815 w 1005640"/>
              <a:gd name="connsiteY204" fmla="*/ 927337 h 1007217"/>
              <a:gd name="connsiteX205" fmla="*/ 549030 w 1005640"/>
              <a:gd name="connsiteY205" fmla="*/ 926541 h 1007217"/>
              <a:gd name="connsiteX206" fmla="*/ 548796 w 1005640"/>
              <a:gd name="connsiteY206" fmla="*/ 927946 h 1007217"/>
              <a:gd name="connsiteX207" fmla="*/ 549777 w 1005640"/>
              <a:gd name="connsiteY207" fmla="*/ 928742 h 1007217"/>
              <a:gd name="connsiteX208" fmla="*/ 540059 w 1005640"/>
              <a:gd name="connsiteY208" fmla="*/ 930708 h 1007217"/>
              <a:gd name="connsiteX209" fmla="*/ 544264 w 1005640"/>
              <a:gd name="connsiteY209" fmla="*/ 926354 h 1007217"/>
              <a:gd name="connsiteX210" fmla="*/ 252721 w 1005640"/>
              <a:gd name="connsiteY210" fmla="*/ 924950 h 1007217"/>
              <a:gd name="connsiteX211" fmla="*/ 252160 w 1005640"/>
              <a:gd name="connsiteY211" fmla="*/ 926120 h 1007217"/>
              <a:gd name="connsiteX212" fmla="*/ 253328 w 1005640"/>
              <a:gd name="connsiteY212" fmla="*/ 926120 h 1007217"/>
              <a:gd name="connsiteX213" fmla="*/ 252721 w 1005640"/>
              <a:gd name="connsiteY213" fmla="*/ 924950 h 1007217"/>
              <a:gd name="connsiteX214" fmla="*/ 595845 w 1005640"/>
              <a:gd name="connsiteY214" fmla="*/ 923967 h 1007217"/>
              <a:gd name="connsiteX215" fmla="*/ 601778 w 1005640"/>
              <a:gd name="connsiteY215" fmla="*/ 923967 h 1007217"/>
              <a:gd name="connsiteX216" fmla="*/ 604161 w 1005640"/>
              <a:gd name="connsiteY216" fmla="*/ 925933 h 1007217"/>
              <a:gd name="connsiteX217" fmla="*/ 605563 w 1005640"/>
              <a:gd name="connsiteY217" fmla="*/ 933657 h 1007217"/>
              <a:gd name="connsiteX218" fmla="*/ 600610 w 1005640"/>
              <a:gd name="connsiteY218" fmla="*/ 933657 h 1007217"/>
              <a:gd name="connsiteX219" fmla="*/ 599395 w 1005640"/>
              <a:gd name="connsiteY219" fmla="*/ 931878 h 1007217"/>
              <a:gd name="connsiteX220" fmla="*/ 593462 w 1005640"/>
              <a:gd name="connsiteY220" fmla="*/ 933891 h 1007217"/>
              <a:gd name="connsiteX221" fmla="*/ 592247 w 1005640"/>
              <a:gd name="connsiteY221" fmla="*/ 931878 h 1007217"/>
              <a:gd name="connsiteX222" fmla="*/ 587481 w 1005640"/>
              <a:gd name="connsiteY222" fmla="*/ 933891 h 1007217"/>
              <a:gd name="connsiteX223" fmla="*/ 575381 w 1005640"/>
              <a:gd name="connsiteY223" fmla="*/ 935857 h 1007217"/>
              <a:gd name="connsiteX224" fmla="*/ 574212 w 1005640"/>
              <a:gd name="connsiteY224" fmla="*/ 935857 h 1007217"/>
              <a:gd name="connsiteX225" fmla="*/ 574026 w 1005640"/>
              <a:gd name="connsiteY225" fmla="*/ 931878 h 1007217"/>
              <a:gd name="connsiteX226" fmla="*/ 572017 w 1005640"/>
              <a:gd name="connsiteY226" fmla="*/ 934078 h 1007217"/>
              <a:gd name="connsiteX227" fmla="*/ 573231 w 1005640"/>
              <a:gd name="connsiteY227" fmla="*/ 934078 h 1007217"/>
              <a:gd name="connsiteX228" fmla="*/ 570849 w 1005640"/>
              <a:gd name="connsiteY228" fmla="*/ 940023 h 1007217"/>
              <a:gd name="connsiteX229" fmla="*/ 570849 w 1005640"/>
              <a:gd name="connsiteY229" fmla="*/ 935670 h 1007217"/>
              <a:gd name="connsiteX230" fmla="*/ 566877 w 1005640"/>
              <a:gd name="connsiteY230" fmla="*/ 939836 h 1007217"/>
              <a:gd name="connsiteX231" fmla="*/ 571830 w 1005640"/>
              <a:gd name="connsiteY231" fmla="*/ 941802 h 1007217"/>
              <a:gd name="connsiteX232" fmla="*/ 574212 w 1005640"/>
              <a:gd name="connsiteY232" fmla="*/ 947747 h 1007217"/>
              <a:gd name="connsiteX233" fmla="*/ 576595 w 1005640"/>
              <a:gd name="connsiteY233" fmla="*/ 943815 h 1007217"/>
              <a:gd name="connsiteX234" fmla="*/ 578978 w 1005640"/>
              <a:gd name="connsiteY234" fmla="*/ 947747 h 1007217"/>
              <a:gd name="connsiteX235" fmla="*/ 581361 w 1005640"/>
              <a:gd name="connsiteY235" fmla="*/ 943815 h 1007217"/>
              <a:gd name="connsiteX236" fmla="*/ 583744 w 1005640"/>
              <a:gd name="connsiteY236" fmla="*/ 943815 h 1007217"/>
              <a:gd name="connsiteX237" fmla="*/ 586313 w 1005640"/>
              <a:gd name="connsiteY237" fmla="*/ 943815 h 1007217"/>
              <a:gd name="connsiteX238" fmla="*/ 586313 w 1005640"/>
              <a:gd name="connsiteY238" fmla="*/ 941615 h 1007217"/>
              <a:gd name="connsiteX239" fmla="*/ 591079 w 1005640"/>
              <a:gd name="connsiteY239" fmla="*/ 939649 h 1007217"/>
              <a:gd name="connsiteX240" fmla="*/ 582763 w 1005640"/>
              <a:gd name="connsiteY240" fmla="*/ 951539 h 1007217"/>
              <a:gd name="connsiteX241" fmla="*/ 577763 w 1005640"/>
              <a:gd name="connsiteY241" fmla="*/ 949572 h 1007217"/>
              <a:gd name="connsiteX242" fmla="*/ 575381 w 1005640"/>
              <a:gd name="connsiteY242" fmla="*/ 955517 h 1007217"/>
              <a:gd name="connsiteX243" fmla="*/ 571830 w 1005640"/>
              <a:gd name="connsiteY243" fmla="*/ 957484 h 1007217"/>
              <a:gd name="connsiteX244" fmla="*/ 561130 w 1005640"/>
              <a:gd name="connsiteY244" fmla="*/ 957671 h 1007217"/>
              <a:gd name="connsiteX245" fmla="*/ 553748 w 1005640"/>
              <a:gd name="connsiteY245" fmla="*/ 961650 h 1007217"/>
              <a:gd name="connsiteX246" fmla="*/ 552580 w 1005640"/>
              <a:gd name="connsiteY246" fmla="*/ 959684 h 1007217"/>
              <a:gd name="connsiteX247" fmla="*/ 551366 w 1005640"/>
              <a:gd name="connsiteY247" fmla="*/ 961650 h 1007217"/>
              <a:gd name="connsiteX248" fmla="*/ 550198 w 1005640"/>
              <a:gd name="connsiteY248" fmla="*/ 959684 h 1007217"/>
              <a:gd name="connsiteX249" fmla="*/ 546647 w 1005640"/>
              <a:gd name="connsiteY249" fmla="*/ 961650 h 1007217"/>
              <a:gd name="connsiteX250" fmla="*/ 545245 w 1005640"/>
              <a:gd name="connsiteY250" fmla="*/ 959684 h 1007217"/>
              <a:gd name="connsiteX251" fmla="*/ 544030 w 1005640"/>
              <a:gd name="connsiteY251" fmla="*/ 961650 h 1007217"/>
              <a:gd name="connsiteX252" fmla="*/ 538097 w 1005640"/>
              <a:gd name="connsiteY252" fmla="*/ 959871 h 1007217"/>
              <a:gd name="connsiteX253" fmla="*/ 534499 w 1005640"/>
              <a:gd name="connsiteY253" fmla="*/ 963663 h 1007217"/>
              <a:gd name="connsiteX254" fmla="*/ 528379 w 1005640"/>
              <a:gd name="connsiteY254" fmla="*/ 957905 h 1007217"/>
              <a:gd name="connsiteX255" fmla="*/ 524781 w 1005640"/>
              <a:gd name="connsiteY255" fmla="*/ 963850 h 1007217"/>
              <a:gd name="connsiteX256" fmla="*/ 517446 w 1005640"/>
              <a:gd name="connsiteY256" fmla="*/ 965816 h 1007217"/>
              <a:gd name="connsiteX257" fmla="*/ 513895 w 1005640"/>
              <a:gd name="connsiteY257" fmla="*/ 965816 h 1007217"/>
              <a:gd name="connsiteX258" fmla="*/ 507915 w 1005640"/>
              <a:gd name="connsiteY258" fmla="*/ 967829 h 1007217"/>
              <a:gd name="connsiteX259" fmla="*/ 506746 w 1005640"/>
              <a:gd name="connsiteY259" fmla="*/ 969795 h 1007217"/>
              <a:gd name="connsiteX260" fmla="*/ 501794 w 1005640"/>
              <a:gd name="connsiteY260" fmla="*/ 967829 h 1007217"/>
              <a:gd name="connsiteX261" fmla="*/ 492263 w 1005640"/>
              <a:gd name="connsiteY261" fmla="*/ 968016 h 1007217"/>
              <a:gd name="connsiteX262" fmla="*/ 484927 w 1005640"/>
              <a:gd name="connsiteY262" fmla="*/ 971995 h 1007217"/>
              <a:gd name="connsiteX263" fmla="*/ 481330 w 1005640"/>
              <a:gd name="connsiteY263" fmla="*/ 968016 h 1007217"/>
              <a:gd name="connsiteX264" fmla="*/ 483713 w 1005640"/>
              <a:gd name="connsiteY264" fmla="*/ 966003 h 1007217"/>
              <a:gd name="connsiteX265" fmla="*/ 483526 w 1005640"/>
              <a:gd name="connsiteY265" fmla="*/ 948355 h 1007217"/>
              <a:gd name="connsiteX266" fmla="*/ 486096 w 1005640"/>
              <a:gd name="connsiteY266" fmla="*/ 954300 h 1007217"/>
              <a:gd name="connsiteX267" fmla="*/ 502962 w 1005640"/>
              <a:gd name="connsiteY267" fmla="*/ 950134 h 1007217"/>
              <a:gd name="connsiteX268" fmla="*/ 506560 w 1005640"/>
              <a:gd name="connsiteY268" fmla="*/ 954113 h 1007217"/>
              <a:gd name="connsiteX269" fmla="*/ 510110 w 1005640"/>
              <a:gd name="connsiteY269" fmla="*/ 950134 h 1007217"/>
              <a:gd name="connsiteX270" fmla="*/ 513895 w 1005640"/>
              <a:gd name="connsiteY270" fmla="*/ 948168 h 1007217"/>
              <a:gd name="connsiteX271" fmla="*/ 523426 w 1005640"/>
              <a:gd name="connsiteY271" fmla="*/ 947981 h 1007217"/>
              <a:gd name="connsiteX272" fmla="*/ 530761 w 1005640"/>
              <a:gd name="connsiteY272" fmla="*/ 947981 h 1007217"/>
              <a:gd name="connsiteX273" fmla="*/ 535527 w 1005640"/>
              <a:gd name="connsiteY273" fmla="*/ 947981 h 1007217"/>
              <a:gd name="connsiteX274" fmla="*/ 536695 w 1005640"/>
              <a:gd name="connsiteY274" fmla="*/ 949947 h 1007217"/>
              <a:gd name="connsiteX275" fmla="*/ 542862 w 1005640"/>
              <a:gd name="connsiteY275" fmla="*/ 947981 h 1007217"/>
              <a:gd name="connsiteX276" fmla="*/ 539265 w 1005640"/>
              <a:gd name="connsiteY276" fmla="*/ 949947 h 1007217"/>
              <a:gd name="connsiteX277" fmla="*/ 551179 w 1005640"/>
              <a:gd name="connsiteY277" fmla="*/ 947981 h 1007217"/>
              <a:gd name="connsiteX278" fmla="*/ 560897 w 1005640"/>
              <a:gd name="connsiteY278" fmla="*/ 945781 h 1007217"/>
              <a:gd name="connsiteX279" fmla="*/ 562112 w 1005640"/>
              <a:gd name="connsiteY279" fmla="*/ 938057 h 1007217"/>
              <a:gd name="connsiteX280" fmla="*/ 558514 w 1005640"/>
              <a:gd name="connsiteY280" fmla="*/ 938057 h 1007217"/>
              <a:gd name="connsiteX281" fmla="*/ 560710 w 1005640"/>
              <a:gd name="connsiteY281" fmla="*/ 924154 h 1007217"/>
              <a:gd name="connsiteX282" fmla="*/ 562112 w 1005640"/>
              <a:gd name="connsiteY282" fmla="*/ 934078 h 1007217"/>
              <a:gd name="connsiteX283" fmla="*/ 564494 w 1005640"/>
              <a:gd name="connsiteY283" fmla="*/ 932112 h 1007217"/>
              <a:gd name="connsiteX284" fmla="*/ 566877 w 1005640"/>
              <a:gd name="connsiteY284" fmla="*/ 928133 h 1007217"/>
              <a:gd name="connsiteX285" fmla="*/ 587295 w 1005640"/>
              <a:gd name="connsiteY285" fmla="*/ 929912 h 1007217"/>
              <a:gd name="connsiteX286" fmla="*/ 594630 w 1005640"/>
              <a:gd name="connsiteY286" fmla="*/ 925933 h 1007217"/>
              <a:gd name="connsiteX287" fmla="*/ 595845 w 1005640"/>
              <a:gd name="connsiteY287" fmla="*/ 923967 h 1007217"/>
              <a:gd name="connsiteX288" fmla="*/ 553188 w 1005640"/>
              <a:gd name="connsiteY288" fmla="*/ 923967 h 1007217"/>
              <a:gd name="connsiteX289" fmla="*/ 555150 w 1005640"/>
              <a:gd name="connsiteY289" fmla="*/ 928320 h 1007217"/>
              <a:gd name="connsiteX290" fmla="*/ 550384 w 1005640"/>
              <a:gd name="connsiteY290" fmla="*/ 926354 h 1007217"/>
              <a:gd name="connsiteX291" fmla="*/ 553188 w 1005640"/>
              <a:gd name="connsiteY291" fmla="*/ 923967 h 1007217"/>
              <a:gd name="connsiteX292" fmla="*/ 417228 w 1005640"/>
              <a:gd name="connsiteY292" fmla="*/ 921392 h 1007217"/>
              <a:gd name="connsiteX293" fmla="*/ 421012 w 1005640"/>
              <a:gd name="connsiteY293" fmla="*/ 929116 h 1007217"/>
              <a:gd name="connsiteX294" fmla="*/ 420405 w 1005640"/>
              <a:gd name="connsiteY294" fmla="*/ 929491 h 1007217"/>
              <a:gd name="connsiteX295" fmla="*/ 420031 w 1005640"/>
              <a:gd name="connsiteY295" fmla="*/ 929912 h 1007217"/>
              <a:gd name="connsiteX296" fmla="*/ 417228 w 1005640"/>
              <a:gd name="connsiteY296" fmla="*/ 921392 h 1007217"/>
              <a:gd name="connsiteX297" fmla="*/ 242396 w 1005640"/>
              <a:gd name="connsiteY297" fmla="*/ 918396 h 1007217"/>
              <a:gd name="connsiteX298" fmla="*/ 242396 w 1005640"/>
              <a:gd name="connsiteY298" fmla="*/ 922375 h 1007217"/>
              <a:gd name="connsiteX299" fmla="*/ 244778 w 1005640"/>
              <a:gd name="connsiteY299" fmla="*/ 922375 h 1007217"/>
              <a:gd name="connsiteX300" fmla="*/ 244778 w 1005640"/>
              <a:gd name="connsiteY300" fmla="*/ 918396 h 1007217"/>
              <a:gd name="connsiteX301" fmla="*/ 242396 w 1005640"/>
              <a:gd name="connsiteY301" fmla="*/ 918396 h 1007217"/>
              <a:gd name="connsiteX302" fmla="*/ 257487 w 1005640"/>
              <a:gd name="connsiteY302" fmla="*/ 915026 h 1007217"/>
              <a:gd name="connsiteX303" fmla="*/ 256879 w 1005640"/>
              <a:gd name="connsiteY303" fmla="*/ 916430 h 1007217"/>
              <a:gd name="connsiteX304" fmla="*/ 258094 w 1005640"/>
              <a:gd name="connsiteY304" fmla="*/ 916196 h 1007217"/>
              <a:gd name="connsiteX305" fmla="*/ 257487 w 1005640"/>
              <a:gd name="connsiteY305" fmla="*/ 915026 h 1007217"/>
              <a:gd name="connsiteX306" fmla="*/ 272578 w 1005640"/>
              <a:gd name="connsiteY306" fmla="*/ 912264 h 1007217"/>
              <a:gd name="connsiteX307" fmla="*/ 272578 w 1005640"/>
              <a:gd name="connsiteY307" fmla="*/ 916196 h 1007217"/>
              <a:gd name="connsiteX308" fmla="*/ 274961 w 1005640"/>
              <a:gd name="connsiteY308" fmla="*/ 916196 h 1007217"/>
              <a:gd name="connsiteX309" fmla="*/ 274961 w 1005640"/>
              <a:gd name="connsiteY309" fmla="*/ 912264 h 1007217"/>
              <a:gd name="connsiteX310" fmla="*/ 272578 w 1005640"/>
              <a:gd name="connsiteY310" fmla="*/ 912264 h 1007217"/>
              <a:gd name="connsiteX311" fmla="*/ 242396 w 1005640"/>
              <a:gd name="connsiteY311" fmla="*/ 910485 h 1007217"/>
              <a:gd name="connsiteX312" fmla="*/ 239826 w 1005640"/>
              <a:gd name="connsiteY312" fmla="*/ 910672 h 1007217"/>
              <a:gd name="connsiteX313" fmla="*/ 242396 w 1005640"/>
              <a:gd name="connsiteY313" fmla="*/ 910485 h 1007217"/>
              <a:gd name="connsiteX314" fmla="*/ 285660 w 1005640"/>
              <a:gd name="connsiteY314" fmla="*/ 910251 h 1007217"/>
              <a:gd name="connsiteX315" fmla="*/ 287061 w 1005640"/>
              <a:gd name="connsiteY315" fmla="*/ 916196 h 1007217"/>
              <a:gd name="connsiteX316" fmla="*/ 289444 w 1005640"/>
              <a:gd name="connsiteY316" fmla="*/ 910251 h 1007217"/>
              <a:gd name="connsiteX317" fmla="*/ 285660 w 1005640"/>
              <a:gd name="connsiteY317" fmla="*/ 910251 h 1007217"/>
              <a:gd name="connsiteX318" fmla="*/ 282109 w 1005640"/>
              <a:gd name="connsiteY318" fmla="*/ 910251 h 1007217"/>
              <a:gd name="connsiteX319" fmla="*/ 278511 w 1005640"/>
              <a:gd name="connsiteY319" fmla="*/ 914230 h 1007217"/>
              <a:gd name="connsiteX320" fmla="*/ 276129 w 1005640"/>
              <a:gd name="connsiteY320" fmla="*/ 920175 h 1007217"/>
              <a:gd name="connsiteX321" fmla="*/ 274961 w 1005640"/>
              <a:gd name="connsiteY321" fmla="*/ 918209 h 1007217"/>
              <a:gd name="connsiteX322" fmla="*/ 272578 w 1005640"/>
              <a:gd name="connsiteY322" fmla="*/ 920175 h 1007217"/>
              <a:gd name="connsiteX323" fmla="*/ 271410 w 1005640"/>
              <a:gd name="connsiteY323" fmla="*/ 924154 h 1007217"/>
              <a:gd name="connsiteX324" fmla="*/ 266644 w 1005640"/>
              <a:gd name="connsiteY324" fmla="*/ 926120 h 1007217"/>
              <a:gd name="connsiteX325" fmla="*/ 265429 w 1005640"/>
              <a:gd name="connsiteY325" fmla="*/ 930099 h 1007217"/>
              <a:gd name="connsiteX326" fmla="*/ 272578 w 1005640"/>
              <a:gd name="connsiteY326" fmla="*/ 928133 h 1007217"/>
              <a:gd name="connsiteX327" fmla="*/ 276129 w 1005640"/>
              <a:gd name="connsiteY327" fmla="*/ 922188 h 1007217"/>
              <a:gd name="connsiteX328" fmla="*/ 283511 w 1005640"/>
              <a:gd name="connsiteY328" fmla="*/ 921954 h 1007217"/>
              <a:gd name="connsiteX329" fmla="*/ 282109 w 1005640"/>
              <a:gd name="connsiteY329" fmla="*/ 910251 h 1007217"/>
              <a:gd name="connsiteX330" fmla="*/ 579772 w 1005640"/>
              <a:gd name="connsiteY330" fmla="*/ 908660 h 1007217"/>
              <a:gd name="connsiteX331" fmla="*/ 578558 w 1005640"/>
              <a:gd name="connsiteY331" fmla="*/ 910672 h 1007217"/>
              <a:gd name="connsiteX332" fmla="*/ 579352 w 1005640"/>
              <a:gd name="connsiteY332" fmla="*/ 908894 h 1007217"/>
              <a:gd name="connsiteX333" fmla="*/ 579772 w 1005640"/>
              <a:gd name="connsiteY333" fmla="*/ 908660 h 1007217"/>
              <a:gd name="connsiteX334" fmla="*/ 571643 w 1005640"/>
              <a:gd name="connsiteY334" fmla="*/ 908660 h 1007217"/>
              <a:gd name="connsiteX335" fmla="*/ 573231 w 1005640"/>
              <a:gd name="connsiteY335" fmla="*/ 909689 h 1007217"/>
              <a:gd name="connsiteX336" fmla="*/ 570849 w 1005640"/>
              <a:gd name="connsiteY336" fmla="*/ 909689 h 1007217"/>
              <a:gd name="connsiteX337" fmla="*/ 571643 w 1005640"/>
              <a:gd name="connsiteY337" fmla="*/ 908660 h 1007217"/>
              <a:gd name="connsiteX338" fmla="*/ 545432 w 1005640"/>
              <a:gd name="connsiteY338" fmla="*/ 908660 h 1007217"/>
              <a:gd name="connsiteX339" fmla="*/ 547628 w 1005640"/>
              <a:gd name="connsiteY339" fmla="*/ 908894 h 1007217"/>
              <a:gd name="connsiteX340" fmla="*/ 544030 w 1005640"/>
              <a:gd name="connsiteY340" fmla="*/ 912826 h 1007217"/>
              <a:gd name="connsiteX341" fmla="*/ 545432 w 1005640"/>
              <a:gd name="connsiteY341" fmla="*/ 908660 h 1007217"/>
              <a:gd name="connsiteX342" fmla="*/ 343828 w 1005640"/>
              <a:gd name="connsiteY342" fmla="*/ 906319 h 1007217"/>
              <a:gd name="connsiteX343" fmla="*/ 335278 w 1005640"/>
              <a:gd name="connsiteY343" fmla="*/ 910251 h 1007217"/>
              <a:gd name="connsiteX344" fmla="*/ 335278 w 1005640"/>
              <a:gd name="connsiteY344" fmla="*/ 909877 h 1007217"/>
              <a:gd name="connsiteX345" fmla="*/ 335278 w 1005640"/>
              <a:gd name="connsiteY345" fmla="*/ 908285 h 1007217"/>
              <a:gd name="connsiteX346" fmla="*/ 343828 w 1005640"/>
              <a:gd name="connsiteY346" fmla="*/ 906319 h 1007217"/>
              <a:gd name="connsiteX347" fmla="*/ 559121 w 1005640"/>
              <a:gd name="connsiteY347" fmla="*/ 906085 h 1007217"/>
              <a:gd name="connsiteX348" fmla="*/ 561504 w 1005640"/>
              <a:gd name="connsiteY348" fmla="*/ 906085 h 1007217"/>
              <a:gd name="connsiteX349" fmla="*/ 567485 w 1005640"/>
              <a:gd name="connsiteY349" fmla="*/ 908098 h 1007217"/>
              <a:gd name="connsiteX350" fmla="*/ 550571 w 1005640"/>
              <a:gd name="connsiteY350" fmla="*/ 912030 h 1007217"/>
              <a:gd name="connsiteX351" fmla="*/ 556552 w 1005640"/>
              <a:gd name="connsiteY351" fmla="*/ 908098 h 1007217"/>
              <a:gd name="connsiteX352" fmla="*/ 559121 w 1005640"/>
              <a:gd name="connsiteY352" fmla="*/ 906085 h 1007217"/>
              <a:gd name="connsiteX353" fmla="*/ 389475 w 1005640"/>
              <a:gd name="connsiteY353" fmla="*/ 906085 h 1007217"/>
              <a:gd name="connsiteX354" fmla="*/ 393026 w 1005640"/>
              <a:gd name="connsiteY354" fmla="*/ 907864 h 1007217"/>
              <a:gd name="connsiteX355" fmla="*/ 389475 w 1005640"/>
              <a:gd name="connsiteY355" fmla="*/ 906085 h 1007217"/>
              <a:gd name="connsiteX356" fmla="*/ 374758 w 1005640"/>
              <a:gd name="connsiteY356" fmla="*/ 903510 h 1007217"/>
              <a:gd name="connsiteX357" fmla="*/ 376954 w 1005640"/>
              <a:gd name="connsiteY357" fmla="*/ 905523 h 1007217"/>
              <a:gd name="connsiteX358" fmla="*/ 381719 w 1005640"/>
              <a:gd name="connsiteY358" fmla="*/ 903510 h 1007217"/>
              <a:gd name="connsiteX359" fmla="*/ 381719 w 1005640"/>
              <a:gd name="connsiteY359" fmla="*/ 907489 h 1007217"/>
              <a:gd name="connsiteX360" fmla="*/ 389055 w 1005640"/>
              <a:gd name="connsiteY360" fmla="*/ 911234 h 1007217"/>
              <a:gd name="connsiteX361" fmla="*/ 380551 w 1005640"/>
              <a:gd name="connsiteY361" fmla="*/ 911468 h 1007217"/>
              <a:gd name="connsiteX362" fmla="*/ 380551 w 1005640"/>
              <a:gd name="connsiteY362" fmla="*/ 909455 h 1007217"/>
              <a:gd name="connsiteX363" fmla="*/ 376954 w 1005640"/>
              <a:gd name="connsiteY363" fmla="*/ 911468 h 1007217"/>
              <a:gd name="connsiteX364" fmla="*/ 375786 w 1005640"/>
              <a:gd name="connsiteY364" fmla="*/ 909455 h 1007217"/>
              <a:gd name="connsiteX365" fmla="*/ 372188 w 1005640"/>
              <a:gd name="connsiteY365" fmla="*/ 909455 h 1007217"/>
              <a:gd name="connsiteX366" fmla="*/ 369805 w 1005640"/>
              <a:gd name="connsiteY366" fmla="*/ 907489 h 1007217"/>
              <a:gd name="connsiteX367" fmla="*/ 345604 w 1005640"/>
              <a:gd name="connsiteY367" fmla="*/ 911655 h 1007217"/>
              <a:gd name="connsiteX368" fmla="*/ 353920 w 1005640"/>
              <a:gd name="connsiteY368" fmla="*/ 907677 h 1007217"/>
              <a:gd name="connsiteX369" fmla="*/ 356303 w 1005640"/>
              <a:gd name="connsiteY369" fmla="*/ 905710 h 1007217"/>
              <a:gd name="connsiteX370" fmla="*/ 360087 w 1005640"/>
              <a:gd name="connsiteY370" fmla="*/ 907677 h 1007217"/>
              <a:gd name="connsiteX371" fmla="*/ 366021 w 1005640"/>
              <a:gd name="connsiteY371" fmla="*/ 905710 h 1007217"/>
              <a:gd name="connsiteX372" fmla="*/ 367236 w 1005640"/>
              <a:gd name="connsiteY372" fmla="*/ 903698 h 1007217"/>
              <a:gd name="connsiteX373" fmla="*/ 369805 w 1005640"/>
              <a:gd name="connsiteY373" fmla="*/ 905523 h 1007217"/>
              <a:gd name="connsiteX374" fmla="*/ 374758 w 1005640"/>
              <a:gd name="connsiteY374" fmla="*/ 903510 h 1007217"/>
              <a:gd name="connsiteX375" fmla="*/ 231323 w 1005640"/>
              <a:gd name="connsiteY375" fmla="*/ 902715 h 1007217"/>
              <a:gd name="connsiteX376" fmla="*/ 232677 w 1005640"/>
              <a:gd name="connsiteY376" fmla="*/ 910672 h 1007217"/>
              <a:gd name="connsiteX377" fmla="*/ 236275 w 1005640"/>
              <a:gd name="connsiteY377" fmla="*/ 910672 h 1007217"/>
              <a:gd name="connsiteX378" fmla="*/ 231323 w 1005640"/>
              <a:gd name="connsiteY378" fmla="*/ 902715 h 1007217"/>
              <a:gd name="connsiteX379" fmla="*/ 251366 w 1005640"/>
              <a:gd name="connsiteY379" fmla="*/ 902527 h 1007217"/>
              <a:gd name="connsiteX380" fmla="*/ 249544 w 1005640"/>
              <a:gd name="connsiteY380" fmla="*/ 908472 h 1007217"/>
              <a:gd name="connsiteX381" fmla="*/ 254310 w 1005640"/>
              <a:gd name="connsiteY381" fmla="*/ 908472 h 1007217"/>
              <a:gd name="connsiteX382" fmla="*/ 256879 w 1005640"/>
              <a:gd name="connsiteY382" fmla="*/ 910485 h 1007217"/>
              <a:gd name="connsiteX383" fmla="*/ 258094 w 1005640"/>
              <a:gd name="connsiteY383" fmla="*/ 906506 h 1007217"/>
              <a:gd name="connsiteX384" fmla="*/ 260477 w 1005640"/>
              <a:gd name="connsiteY384" fmla="*/ 910485 h 1007217"/>
              <a:gd name="connsiteX385" fmla="*/ 257907 w 1005640"/>
              <a:gd name="connsiteY385" fmla="*/ 904493 h 1007217"/>
              <a:gd name="connsiteX386" fmla="*/ 256692 w 1005640"/>
              <a:gd name="connsiteY386" fmla="*/ 904493 h 1007217"/>
              <a:gd name="connsiteX387" fmla="*/ 253142 w 1005640"/>
              <a:gd name="connsiteY387" fmla="*/ 902527 h 1007217"/>
              <a:gd name="connsiteX388" fmla="*/ 251366 w 1005640"/>
              <a:gd name="connsiteY388" fmla="*/ 902527 h 1007217"/>
              <a:gd name="connsiteX389" fmla="*/ 658545 w 1005640"/>
              <a:gd name="connsiteY389" fmla="*/ 900936 h 1007217"/>
              <a:gd name="connsiteX390" fmla="*/ 658966 w 1005640"/>
              <a:gd name="connsiteY390" fmla="*/ 902106 h 1007217"/>
              <a:gd name="connsiteX391" fmla="*/ 657751 w 1005640"/>
              <a:gd name="connsiteY391" fmla="*/ 902106 h 1007217"/>
              <a:gd name="connsiteX392" fmla="*/ 658545 w 1005640"/>
              <a:gd name="connsiteY392" fmla="*/ 900936 h 1007217"/>
              <a:gd name="connsiteX393" fmla="*/ 244405 w 1005640"/>
              <a:gd name="connsiteY393" fmla="*/ 898361 h 1007217"/>
              <a:gd name="connsiteX394" fmla="*/ 241041 w 1005640"/>
              <a:gd name="connsiteY394" fmla="*/ 900748 h 1007217"/>
              <a:gd name="connsiteX395" fmla="*/ 248189 w 1005640"/>
              <a:gd name="connsiteY395" fmla="*/ 900748 h 1007217"/>
              <a:gd name="connsiteX396" fmla="*/ 244405 w 1005640"/>
              <a:gd name="connsiteY396" fmla="*/ 898361 h 1007217"/>
              <a:gd name="connsiteX397" fmla="*/ 325560 w 1005640"/>
              <a:gd name="connsiteY397" fmla="*/ 898174 h 1007217"/>
              <a:gd name="connsiteX398" fmla="*/ 325560 w 1005640"/>
              <a:gd name="connsiteY398" fmla="*/ 900140 h 1007217"/>
              <a:gd name="connsiteX399" fmla="*/ 322009 w 1005640"/>
              <a:gd name="connsiteY399" fmla="*/ 902106 h 1007217"/>
              <a:gd name="connsiteX400" fmla="*/ 325560 w 1005640"/>
              <a:gd name="connsiteY400" fmla="*/ 898174 h 1007217"/>
              <a:gd name="connsiteX401" fmla="*/ 198150 w 1005640"/>
              <a:gd name="connsiteY401" fmla="*/ 897753 h 1007217"/>
              <a:gd name="connsiteX402" fmla="*/ 197590 w 1005640"/>
              <a:gd name="connsiteY402" fmla="*/ 898970 h 1007217"/>
              <a:gd name="connsiteX403" fmla="*/ 198758 w 1005640"/>
              <a:gd name="connsiteY403" fmla="*/ 899157 h 1007217"/>
              <a:gd name="connsiteX404" fmla="*/ 198150 w 1005640"/>
              <a:gd name="connsiteY404" fmla="*/ 897753 h 1007217"/>
              <a:gd name="connsiteX405" fmla="*/ 210858 w 1005640"/>
              <a:gd name="connsiteY405" fmla="*/ 896957 h 1007217"/>
              <a:gd name="connsiteX406" fmla="*/ 210858 w 1005640"/>
              <a:gd name="connsiteY406" fmla="*/ 900936 h 1007217"/>
              <a:gd name="connsiteX407" fmla="*/ 214456 w 1005640"/>
              <a:gd name="connsiteY407" fmla="*/ 900936 h 1007217"/>
              <a:gd name="connsiteX408" fmla="*/ 210858 w 1005640"/>
              <a:gd name="connsiteY408" fmla="*/ 896957 h 1007217"/>
              <a:gd name="connsiteX409" fmla="*/ 187264 w 1005640"/>
              <a:gd name="connsiteY409" fmla="*/ 895974 h 1007217"/>
              <a:gd name="connsiteX410" fmla="*/ 186657 w 1005640"/>
              <a:gd name="connsiteY410" fmla="*/ 897191 h 1007217"/>
              <a:gd name="connsiteX411" fmla="*/ 187825 w 1005640"/>
              <a:gd name="connsiteY411" fmla="*/ 897191 h 1007217"/>
              <a:gd name="connsiteX412" fmla="*/ 187264 w 1005640"/>
              <a:gd name="connsiteY412" fmla="*/ 895974 h 1007217"/>
              <a:gd name="connsiteX413" fmla="*/ 191796 w 1005640"/>
              <a:gd name="connsiteY413" fmla="*/ 895599 h 1007217"/>
              <a:gd name="connsiteX414" fmla="*/ 191422 w 1005640"/>
              <a:gd name="connsiteY414" fmla="*/ 897191 h 1007217"/>
              <a:gd name="connsiteX415" fmla="*/ 192590 w 1005640"/>
              <a:gd name="connsiteY415" fmla="*/ 899157 h 1007217"/>
              <a:gd name="connsiteX416" fmla="*/ 191796 w 1005640"/>
              <a:gd name="connsiteY416" fmla="*/ 895599 h 1007217"/>
              <a:gd name="connsiteX417" fmla="*/ 641071 w 1005640"/>
              <a:gd name="connsiteY417" fmla="*/ 894991 h 1007217"/>
              <a:gd name="connsiteX418" fmla="*/ 638688 w 1005640"/>
              <a:gd name="connsiteY418" fmla="*/ 898970 h 1007217"/>
              <a:gd name="connsiteX419" fmla="*/ 643454 w 1005640"/>
              <a:gd name="connsiteY419" fmla="*/ 902902 h 1007217"/>
              <a:gd name="connsiteX420" fmla="*/ 641071 w 1005640"/>
              <a:gd name="connsiteY420" fmla="*/ 894991 h 1007217"/>
              <a:gd name="connsiteX421" fmla="*/ 177733 w 1005640"/>
              <a:gd name="connsiteY421" fmla="*/ 893212 h 1007217"/>
              <a:gd name="connsiteX422" fmla="*/ 174556 w 1005640"/>
              <a:gd name="connsiteY422" fmla="*/ 895178 h 1007217"/>
              <a:gd name="connsiteX423" fmla="*/ 173341 w 1005640"/>
              <a:gd name="connsiteY423" fmla="*/ 893399 h 1007217"/>
              <a:gd name="connsiteX424" fmla="*/ 166193 w 1005640"/>
              <a:gd name="connsiteY424" fmla="*/ 897378 h 1007217"/>
              <a:gd name="connsiteX425" fmla="*/ 162455 w 1005640"/>
              <a:gd name="connsiteY425" fmla="*/ 893399 h 1007217"/>
              <a:gd name="connsiteX426" fmla="*/ 160072 w 1005640"/>
              <a:gd name="connsiteY426" fmla="*/ 901357 h 1007217"/>
              <a:gd name="connsiteX427" fmla="*/ 163623 w 1005640"/>
              <a:gd name="connsiteY427" fmla="*/ 901357 h 1007217"/>
              <a:gd name="connsiteX428" fmla="*/ 170958 w 1005640"/>
              <a:gd name="connsiteY428" fmla="*/ 899157 h 1007217"/>
              <a:gd name="connsiteX429" fmla="*/ 173341 w 1005640"/>
              <a:gd name="connsiteY429" fmla="*/ 899157 h 1007217"/>
              <a:gd name="connsiteX430" fmla="*/ 181891 w 1005640"/>
              <a:gd name="connsiteY430" fmla="*/ 895178 h 1007217"/>
              <a:gd name="connsiteX431" fmla="*/ 177733 w 1005640"/>
              <a:gd name="connsiteY431" fmla="*/ 893212 h 1007217"/>
              <a:gd name="connsiteX432" fmla="*/ 439047 w 1005640"/>
              <a:gd name="connsiteY432" fmla="*/ 889420 h 1007217"/>
              <a:gd name="connsiteX433" fmla="*/ 433113 w 1005640"/>
              <a:gd name="connsiteY433" fmla="*/ 893399 h 1007217"/>
              <a:gd name="connsiteX434" fmla="*/ 439047 w 1005640"/>
              <a:gd name="connsiteY434" fmla="*/ 889420 h 1007217"/>
              <a:gd name="connsiteX435" fmla="*/ 582529 w 1005640"/>
              <a:gd name="connsiteY435" fmla="*/ 885441 h 1007217"/>
              <a:gd name="connsiteX436" fmla="*/ 577997 w 1005640"/>
              <a:gd name="connsiteY436" fmla="*/ 890403 h 1007217"/>
              <a:gd name="connsiteX437" fmla="*/ 584117 w 1005640"/>
              <a:gd name="connsiteY437" fmla="*/ 886471 h 1007217"/>
              <a:gd name="connsiteX438" fmla="*/ 582529 w 1005640"/>
              <a:gd name="connsiteY438" fmla="*/ 885441 h 1007217"/>
              <a:gd name="connsiteX439" fmla="*/ 673636 w 1005640"/>
              <a:gd name="connsiteY439" fmla="*/ 882867 h 1007217"/>
              <a:gd name="connsiteX440" fmla="*/ 667656 w 1005640"/>
              <a:gd name="connsiteY440" fmla="*/ 892791 h 1007217"/>
              <a:gd name="connsiteX441" fmla="*/ 654387 w 1005640"/>
              <a:gd name="connsiteY441" fmla="*/ 896770 h 1007217"/>
              <a:gd name="connsiteX442" fmla="*/ 656770 w 1005640"/>
              <a:gd name="connsiteY442" fmla="*/ 904727 h 1007217"/>
              <a:gd name="connsiteX443" fmla="*/ 652004 w 1005640"/>
              <a:gd name="connsiteY443" fmla="*/ 906693 h 1007217"/>
              <a:gd name="connsiteX444" fmla="*/ 646024 w 1005640"/>
              <a:gd name="connsiteY444" fmla="*/ 908660 h 1007217"/>
              <a:gd name="connsiteX445" fmla="*/ 641071 w 1005640"/>
              <a:gd name="connsiteY445" fmla="*/ 910672 h 1007217"/>
              <a:gd name="connsiteX446" fmla="*/ 639903 w 1005640"/>
              <a:gd name="connsiteY446" fmla="*/ 912639 h 1007217"/>
              <a:gd name="connsiteX447" fmla="*/ 638688 w 1005640"/>
              <a:gd name="connsiteY447" fmla="*/ 910860 h 1007217"/>
              <a:gd name="connsiteX448" fmla="*/ 636306 w 1005640"/>
              <a:gd name="connsiteY448" fmla="*/ 912639 h 1007217"/>
              <a:gd name="connsiteX449" fmla="*/ 626587 w 1005640"/>
              <a:gd name="connsiteY449" fmla="*/ 910860 h 1007217"/>
              <a:gd name="connsiteX450" fmla="*/ 621822 w 1005640"/>
              <a:gd name="connsiteY450" fmla="*/ 916805 h 1007217"/>
              <a:gd name="connsiteX451" fmla="*/ 606170 w 1005640"/>
              <a:gd name="connsiteY451" fmla="*/ 918818 h 1007217"/>
              <a:gd name="connsiteX452" fmla="*/ 606170 w 1005640"/>
              <a:gd name="connsiteY452" fmla="*/ 916805 h 1007217"/>
              <a:gd name="connsiteX453" fmla="*/ 603787 w 1005640"/>
              <a:gd name="connsiteY453" fmla="*/ 914839 h 1007217"/>
              <a:gd name="connsiteX454" fmla="*/ 599022 w 1005640"/>
              <a:gd name="connsiteY454" fmla="*/ 919005 h 1007217"/>
              <a:gd name="connsiteX455" fmla="*/ 603787 w 1005640"/>
              <a:gd name="connsiteY455" fmla="*/ 912826 h 1007217"/>
              <a:gd name="connsiteX456" fmla="*/ 604955 w 1005640"/>
              <a:gd name="connsiteY456" fmla="*/ 910860 h 1007217"/>
              <a:gd name="connsiteX457" fmla="*/ 607338 w 1005640"/>
              <a:gd name="connsiteY457" fmla="*/ 914839 h 1007217"/>
              <a:gd name="connsiteX458" fmla="*/ 609721 w 1005640"/>
              <a:gd name="connsiteY458" fmla="*/ 910860 h 1007217"/>
              <a:gd name="connsiteX459" fmla="*/ 613318 w 1005640"/>
              <a:gd name="connsiteY459" fmla="*/ 907068 h 1007217"/>
              <a:gd name="connsiteX460" fmla="*/ 626587 w 1005640"/>
              <a:gd name="connsiteY460" fmla="*/ 904915 h 1007217"/>
              <a:gd name="connsiteX461" fmla="*/ 627802 w 1005640"/>
              <a:gd name="connsiteY461" fmla="*/ 900936 h 1007217"/>
              <a:gd name="connsiteX462" fmla="*/ 630185 w 1005640"/>
              <a:gd name="connsiteY462" fmla="*/ 902902 h 1007217"/>
              <a:gd name="connsiteX463" fmla="*/ 637333 w 1005640"/>
              <a:gd name="connsiteY463" fmla="*/ 896957 h 1007217"/>
              <a:gd name="connsiteX464" fmla="*/ 630372 w 1005640"/>
              <a:gd name="connsiteY464" fmla="*/ 894991 h 1007217"/>
              <a:gd name="connsiteX465" fmla="*/ 624625 w 1005640"/>
              <a:gd name="connsiteY465" fmla="*/ 896395 h 1007217"/>
              <a:gd name="connsiteX466" fmla="*/ 629157 w 1005640"/>
              <a:gd name="connsiteY466" fmla="*/ 893774 h 1007217"/>
              <a:gd name="connsiteX467" fmla="*/ 633736 w 1005640"/>
              <a:gd name="connsiteY467" fmla="*/ 891012 h 1007217"/>
              <a:gd name="connsiteX468" fmla="*/ 643454 w 1005640"/>
              <a:gd name="connsiteY468" fmla="*/ 887033 h 1007217"/>
              <a:gd name="connsiteX469" fmla="*/ 644669 w 1005640"/>
              <a:gd name="connsiteY469" fmla="*/ 889046 h 1007217"/>
              <a:gd name="connsiteX470" fmla="*/ 648220 w 1005640"/>
              <a:gd name="connsiteY470" fmla="*/ 887033 h 1007217"/>
              <a:gd name="connsiteX471" fmla="*/ 655555 w 1005640"/>
              <a:gd name="connsiteY471" fmla="*/ 885067 h 1007217"/>
              <a:gd name="connsiteX472" fmla="*/ 654200 w 1005640"/>
              <a:gd name="connsiteY472" fmla="*/ 888812 h 1007217"/>
              <a:gd name="connsiteX473" fmla="*/ 661535 w 1005640"/>
              <a:gd name="connsiteY473" fmla="*/ 885067 h 1007217"/>
              <a:gd name="connsiteX474" fmla="*/ 673636 w 1005640"/>
              <a:gd name="connsiteY474" fmla="*/ 882867 h 1007217"/>
              <a:gd name="connsiteX475" fmla="*/ 599022 w 1005640"/>
              <a:gd name="connsiteY475" fmla="*/ 880713 h 1007217"/>
              <a:gd name="connsiteX476" fmla="*/ 596031 w 1005640"/>
              <a:gd name="connsiteY476" fmla="*/ 884458 h 1007217"/>
              <a:gd name="connsiteX477" fmla="*/ 603367 w 1005640"/>
              <a:gd name="connsiteY477" fmla="*/ 882305 h 1007217"/>
              <a:gd name="connsiteX478" fmla="*/ 599022 w 1005640"/>
              <a:gd name="connsiteY478" fmla="*/ 880713 h 1007217"/>
              <a:gd name="connsiteX479" fmla="*/ 512680 w 1005640"/>
              <a:gd name="connsiteY479" fmla="*/ 880479 h 1007217"/>
              <a:gd name="connsiteX480" fmla="*/ 514269 w 1005640"/>
              <a:gd name="connsiteY480" fmla="*/ 882071 h 1007217"/>
              <a:gd name="connsiteX481" fmla="*/ 509503 w 1005640"/>
              <a:gd name="connsiteY481" fmla="*/ 886050 h 1007217"/>
              <a:gd name="connsiteX482" fmla="*/ 512680 w 1005640"/>
              <a:gd name="connsiteY482" fmla="*/ 880479 h 1007217"/>
              <a:gd name="connsiteX483" fmla="*/ 178901 w 1005640"/>
              <a:gd name="connsiteY483" fmla="*/ 880479 h 1007217"/>
              <a:gd name="connsiteX484" fmla="*/ 178107 w 1005640"/>
              <a:gd name="connsiteY484" fmla="*/ 881509 h 1007217"/>
              <a:gd name="connsiteX485" fmla="*/ 180489 w 1005640"/>
              <a:gd name="connsiteY485" fmla="*/ 881509 h 1007217"/>
              <a:gd name="connsiteX486" fmla="*/ 178901 w 1005640"/>
              <a:gd name="connsiteY486" fmla="*/ 880479 h 1007217"/>
              <a:gd name="connsiteX487" fmla="*/ 589864 w 1005640"/>
              <a:gd name="connsiteY487" fmla="*/ 878513 h 1007217"/>
              <a:gd name="connsiteX488" fmla="*/ 586500 w 1005640"/>
              <a:gd name="connsiteY488" fmla="*/ 886471 h 1007217"/>
              <a:gd name="connsiteX489" fmla="*/ 592481 w 1005640"/>
              <a:gd name="connsiteY489" fmla="*/ 884458 h 1007217"/>
              <a:gd name="connsiteX490" fmla="*/ 589864 w 1005640"/>
              <a:gd name="connsiteY490" fmla="*/ 878513 h 1007217"/>
              <a:gd name="connsiteX491" fmla="*/ 641071 w 1005640"/>
              <a:gd name="connsiteY491" fmla="*/ 877717 h 1007217"/>
              <a:gd name="connsiteX492" fmla="*/ 642286 w 1005640"/>
              <a:gd name="connsiteY492" fmla="*/ 879496 h 1007217"/>
              <a:gd name="connsiteX493" fmla="*/ 639903 w 1005640"/>
              <a:gd name="connsiteY493" fmla="*/ 879496 h 1007217"/>
              <a:gd name="connsiteX494" fmla="*/ 641071 w 1005640"/>
              <a:gd name="connsiteY494" fmla="*/ 877717 h 1007217"/>
              <a:gd name="connsiteX495" fmla="*/ 634530 w 1005640"/>
              <a:gd name="connsiteY495" fmla="*/ 877717 h 1007217"/>
              <a:gd name="connsiteX496" fmla="*/ 636913 w 1005640"/>
              <a:gd name="connsiteY496" fmla="*/ 877717 h 1007217"/>
              <a:gd name="connsiteX497" fmla="*/ 634530 w 1005640"/>
              <a:gd name="connsiteY497" fmla="*/ 877717 h 1007217"/>
              <a:gd name="connsiteX498" fmla="*/ 610515 w 1005640"/>
              <a:gd name="connsiteY498" fmla="*/ 876547 h 1007217"/>
              <a:gd name="connsiteX499" fmla="*/ 608132 w 1005640"/>
              <a:gd name="connsiteY499" fmla="*/ 880479 h 1007217"/>
              <a:gd name="connsiteX500" fmla="*/ 604582 w 1005640"/>
              <a:gd name="connsiteY500" fmla="*/ 886471 h 1007217"/>
              <a:gd name="connsiteX501" fmla="*/ 610515 w 1005640"/>
              <a:gd name="connsiteY501" fmla="*/ 876547 h 1007217"/>
              <a:gd name="connsiteX502" fmla="*/ 512306 w 1005640"/>
              <a:gd name="connsiteY502" fmla="*/ 875517 h 1007217"/>
              <a:gd name="connsiteX503" fmla="*/ 515063 w 1005640"/>
              <a:gd name="connsiteY503" fmla="*/ 875517 h 1007217"/>
              <a:gd name="connsiteX504" fmla="*/ 514689 w 1005640"/>
              <a:gd name="connsiteY504" fmla="*/ 876313 h 1007217"/>
              <a:gd name="connsiteX505" fmla="*/ 514456 w 1005640"/>
              <a:gd name="connsiteY505" fmla="*/ 876547 h 1007217"/>
              <a:gd name="connsiteX506" fmla="*/ 512306 w 1005640"/>
              <a:gd name="connsiteY506" fmla="*/ 875517 h 1007217"/>
              <a:gd name="connsiteX507" fmla="*/ 684522 w 1005640"/>
              <a:gd name="connsiteY507" fmla="*/ 875330 h 1007217"/>
              <a:gd name="connsiteX508" fmla="*/ 685550 w 1005640"/>
              <a:gd name="connsiteY508" fmla="*/ 878700 h 1007217"/>
              <a:gd name="connsiteX509" fmla="*/ 684148 w 1005640"/>
              <a:gd name="connsiteY509" fmla="*/ 876734 h 1007217"/>
              <a:gd name="connsiteX510" fmla="*/ 684522 w 1005640"/>
              <a:gd name="connsiteY510" fmla="*/ 875330 h 1007217"/>
              <a:gd name="connsiteX511" fmla="*/ 666301 w 1005640"/>
              <a:gd name="connsiteY511" fmla="*/ 875330 h 1007217"/>
              <a:gd name="connsiteX512" fmla="*/ 663918 w 1005640"/>
              <a:gd name="connsiteY512" fmla="*/ 877343 h 1007217"/>
              <a:gd name="connsiteX513" fmla="*/ 657751 w 1005640"/>
              <a:gd name="connsiteY513" fmla="*/ 879309 h 1007217"/>
              <a:gd name="connsiteX514" fmla="*/ 666301 w 1005640"/>
              <a:gd name="connsiteY514" fmla="*/ 875330 h 1007217"/>
              <a:gd name="connsiteX515" fmla="*/ 518240 w 1005640"/>
              <a:gd name="connsiteY515" fmla="*/ 875330 h 1007217"/>
              <a:gd name="connsiteX516" fmla="*/ 514689 w 1005640"/>
              <a:gd name="connsiteY516" fmla="*/ 883101 h 1007217"/>
              <a:gd name="connsiteX517" fmla="*/ 518240 w 1005640"/>
              <a:gd name="connsiteY517" fmla="*/ 875330 h 1007217"/>
              <a:gd name="connsiteX518" fmla="*/ 720451 w 1005640"/>
              <a:gd name="connsiteY518" fmla="*/ 874956 h 1007217"/>
              <a:gd name="connsiteX519" fmla="*/ 720451 w 1005640"/>
              <a:gd name="connsiteY519" fmla="*/ 879683 h 1007217"/>
              <a:gd name="connsiteX520" fmla="*/ 722834 w 1005640"/>
              <a:gd name="connsiteY520" fmla="*/ 879496 h 1007217"/>
              <a:gd name="connsiteX521" fmla="*/ 720451 w 1005640"/>
              <a:gd name="connsiteY521" fmla="*/ 874956 h 1007217"/>
              <a:gd name="connsiteX522" fmla="*/ 463062 w 1005640"/>
              <a:gd name="connsiteY522" fmla="*/ 873551 h 1007217"/>
              <a:gd name="connsiteX523" fmla="*/ 461894 w 1005640"/>
              <a:gd name="connsiteY523" fmla="*/ 877530 h 1007217"/>
              <a:gd name="connsiteX524" fmla="*/ 465445 w 1005640"/>
              <a:gd name="connsiteY524" fmla="*/ 873551 h 1007217"/>
              <a:gd name="connsiteX525" fmla="*/ 463062 w 1005640"/>
              <a:gd name="connsiteY525" fmla="*/ 873551 h 1007217"/>
              <a:gd name="connsiteX526" fmla="*/ 164604 w 1005640"/>
              <a:gd name="connsiteY526" fmla="*/ 871772 h 1007217"/>
              <a:gd name="connsiteX527" fmla="*/ 168388 w 1005640"/>
              <a:gd name="connsiteY527" fmla="*/ 873738 h 1007217"/>
              <a:gd name="connsiteX528" fmla="*/ 164604 w 1005640"/>
              <a:gd name="connsiteY528" fmla="*/ 871772 h 1007217"/>
              <a:gd name="connsiteX529" fmla="*/ 502962 w 1005640"/>
              <a:gd name="connsiteY529" fmla="*/ 870181 h 1007217"/>
              <a:gd name="connsiteX530" fmla="*/ 503756 w 1005640"/>
              <a:gd name="connsiteY530" fmla="*/ 873551 h 1007217"/>
              <a:gd name="connsiteX531" fmla="*/ 502588 w 1005640"/>
              <a:gd name="connsiteY531" fmla="*/ 871585 h 1007217"/>
              <a:gd name="connsiteX532" fmla="*/ 502962 w 1005640"/>
              <a:gd name="connsiteY532" fmla="*/ 870181 h 1007217"/>
              <a:gd name="connsiteX533" fmla="*/ 456754 w 1005640"/>
              <a:gd name="connsiteY533" fmla="*/ 869385 h 1007217"/>
              <a:gd name="connsiteX534" fmla="*/ 454745 w 1005640"/>
              <a:gd name="connsiteY534" fmla="*/ 871585 h 1007217"/>
              <a:gd name="connsiteX535" fmla="*/ 456754 w 1005640"/>
              <a:gd name="connsiteY535" fmla="*/ 869385 h 1007217"/>
              <a:gd name="connsiteX536" fmla="*/ 496421 w 1005640"/>
              <a:gd name="connsiteY536" fmla="*/ 867606 h 1007217"/>
              <a:gd name="connsiteX537" fmla="*/ 494038 w 1005640"/>
              <a:gd name="connsiteY537" fmla="*/ 871585 h 1007217"/>
              <a:gd name="connsiteX538" fmla="*/ 496421 w 1005640"/>
              <a:gd name="connsiteY538" fmla="*/ 867606 h 1007217"/>
              <a:gd name="connsiteX539" fmla="*/ 152503 w 1005640"/>
              <a:gd name="connsiteY539" fmla="*/ 865640 h 1007217"/>
              <a:gd name="connsiteX540" fmla="*/ 150120 w 1005640"/>
              <a:gd name="connsiteY540" fmla="*/ 867793 h 1007217"/>
              <a:gd name="connsiteX541" fmla="*/ 151335 w 1005640"/>
              <a:gd name="connsiteY541" fmla="*/ 869806 h 1007217"/>
              <a:gd name="connsiteX542" fmla="*/ 153718 w 1005640"/>
              <a:gd name="connsiteY542" fmla="*/ 869806 h 1007217"/>
              <a:gd name="connsiteX543" fmla="*/ 152503 w 1005640"/>
              <a:gd name="connsiteY543" fmla="*/ 865640 h 1007217"/>
              <a:gd name="connsiteX544" fmla="*/ 769883 w 1005640"/>
              <a:gd name="connsiteY544" fmla="*/ 865406 h 1007217"/>
              <a:gd name="connsiteX545" fmla="*/ 761519 w 1005640"/>
              <a:gd name="connsiteY545" fmla="*/ 867419 h 1007217"/>
              <a:gd name="connsiteX546" fmla="*/ 767500 w 1005640"/>
              <a:gd name="connsiteY546" fmla="*/ 867419 h 1007217"/>
              <a:gd name="connsiteX547" fmla="*/ 769883 w 1005640"/>
              <a:gd name="connsiteY547" fmla="*/ 865406 h 1007217"/>
              <a:gd name="connsiteX548" fmla="*/ 620046 w 1005640"/>
              <a:gd name="connsiteY548" fmla="*/ 864610 h 1007217"/>
              <a:gd name="connsiteX549" fmla="*/ 612898 w 1005640"/>
              <a:gd name="connsiteY549" fmla="*/ 868589 h 1007217"/>
              <a:gd name="connsiteX550" fmla="*/ 620046 w 1005640"/>
              <a:gd name="connsiteY550" fmla="*/ 864610 h 1007217"/>
              <a:gd name="connsiteX551" fmla="*/ 146569 w 1005640"/>
              <a:gd name="connsiteY551" fmla="*/ 864049 h 1007217"/>
              <a:gd name="connsiteX552" fmla="*/ 146569 w 1005640"/>
              <a:gd name="connsiteY552" fmla="*/ 867793 h 1007217"/>
              <a:gd name="connsiteX553" fmla="*/ 148952 w 1005640"/>
              <a:gd name="connsiteY553" fmla="*/ 867793 h 1007217"/>
              <a:gd name="connsiteX554" fmla="*/ 148952 w 1005640"/>
              <a:gd name="connsiteY554" fmla="*/ 864049 h 1007217"/>
              <a:gd name="connsiteX555" fmla="*/ 146569 w 1005640"/>
              <a:gd name="connsiteY555" fmla="*/ 864049 h 1007217"/>
              <a:gd name="connsiteX556" fmla="*/ 663124 w 1005640"/>
              <a:gd name="connsiteY556" fmla="*/ 863815 h 1007217"/>
              <a:gd name="connsiteX557" fmla="*/ 661722 w 1005640"/>
              <a:gd name="connsiteY557" fmla="*/ 865406 h 1007217"/>
              <a:gd name="connsiteX558" fmla="*/ 664105 w 1005640"/>
              <a:gd name="connsiteY558" fmla="*/ 865406 h 1007217"/>
              <a:gd name="connsiteX559" fmla="*/ 663124 w 1005640"/>
              <a:gd name="connsiteY559" fmla="*/ 863815 h 1007217"/>
              <a:gd name="connsiteX560" fmla="*/ 632147 w 1005640"/>
              <a:gd name="connsiteY560" fmla="*/ 862223 h 1007217"/>
              <a:gd name="connsiteX561" fmla="*/ 629764 w 1005640"/>
              <a:gd name="connsiteY561" fmla="*/ 864610 h 1007217"/>
              <a:gd name="connsiteX562" fmla="*/ 630979 w 1005640"/>
              <a:gd name="connsiteY562" fmla="*/ 866389 h 1007217"/>
              <a:gd name="connsiteX563" fmla="*/ 633362 w 1005640"/>
              <a:gd name="connsiteY563" fmla="*/ 866389 h 1007217"/>
              <a:gd name="connsiteX564" fmla="*/ 632147 w 1005640"/>
              <a:gd name="connsiteY564" fmla="*/ 862223 h 1007217"/>
              <a:gd name="connsiteX565" fmla="*/ 140402 w 1005640"/>
              <a:gd name="connsiteY565" fmla="*/ 862036 h 1007217"/>
              <a:gd name="connsiteX566" fmla="*/ 140636 w 1005640"/>
              <a:gd name="connsiteY566" fmla="*/ 866015 h 1007217"/>
              <a:gd name="connsiteX567" fmla="*/ 143019 w 1005640"/>
              <a:gd name="connsiteY567" fmla="*/ 866015 h 1007217"/>
              <a:gd name="connsiteX568" fmla="*/ 143019 w 1005640"/>
              <a:gd name="connsiteY568" fmla="*/ 862036 h 1007217"/>
              <a:gd name="connsiteX569" fmla="*/ 140402 w 1005640"/>
              <a:gd name="connsiteY569" fmla="*/ 862036 h 1007217"/>
              <a:gd name="connsiteX570" fmla="*/ 80085 w 1005640"/>
              <a:gd name="connsiteY570" fmla="*/ 860444 h 1007217"/>
              <a:gd name="connsiteX571" fmla="*/ 75319 w 1005640"/>
              <a:gd name="connsiteY571" fmla="*/ 870368 h 1007217"/>
              <a:gd name="connsiteX572" fmla="*/ 86252 w 1005640"/>
              <a:gd name="connsiteY572" fmla="*/ 864423 h 1007217"/>
              <a:gd name="connsiteX573" fmla="*/ 80085 w 1005640"/>
              <a:gd name="connsiteY573" fmla="*/ 860444 h 1007217"/>
              <a:gd name="connsiteX574" fmla="*/ 665693 w 1005640"/>
              <a:gd name="connsiteY574" fmla="*/ 858057 h 1007217"/>
              <a:gd name="connsiteX575" fmla="*/ 665273 w 1005640"/>
              <a:gd name="connsiteY575" fmla="*/ 859461 h 1007217"/>
              <a:gd name="connsiteX576" fmla="*/ 666488 w 1005640"/>
              <a:gd name="connsiteY576" fmla="*/ 861427 h 1007217"/>
              <a:gd name="connsiteX577" fmla="*/ 665693 w 1005640"/>
              <a:gd name="connsiteY577" fmla="*/ 858057 h 1007217"/>
              <a:gd name="connsiteX578" fmla="*/ 492263 w 1005640"/>
              <a:gd name="connsiteY578" fmla="*/ 857682 h 1007217"/>
              <a:gd name="connsiteX579" fmla="*/ 497215 w 1005640"/>
              <a:gd name="connsiteY579" fmla="*/ 857682 h 1007217"/>
              <a:gd name="connsiteX580" fmla="*/ 498383 w 1005640"/>
              <a:gd name="connsiteY580" fmla="*/ 861661 h 1007217"/>
              <a:gd name="connsiteX581" fmla="*/ 496001 w 1005640"/>
              <a:gd name="connsiteY581" fmla="*/ 861661 h 1007217"/>
              <a:gd name="connsiteX582" fmla="*/ 491048 w 1005640"/>
              <a:gd name="connsiteY582" fmla="*/ 867419 h 1007217"/>
              <a:gd name="connsiteX583" fmla="*/ 491048 w 1005640"/>
              <a:gd name="connsiteY583" fmla="*/ 861661 h 1007217"/>
              <a:gd name="connsiteX584" fmla="*/ 487497 w 1005640"/>
              <a:gd name="connsiteY584" fmla="*/ 861661 h 1007217"/>
              <a:gd name="connsiteX585" fmla="*/ 492263 w 1005640"/>
              <a:gd name="connsiteY585" fmla="*/ 857682 h 1007217"/>
              <a:gd name="connsiteX586" fmla="*/ 504177 w 1005640"/>
              <a:gd name="connsiteY586" fmla="*/ 857261 h 1007217"/>
              <a:gd name="connsiteX587" fmla="*/ 506746 w 1005640"/>
              <a:gd name="connsiteY587" fmla="*/ 857261 h 1007217"/>
              <a:gd name="connsiteX588" fmla="*/ 506746 w 1005640"/>
              <a:gd name="connsiteY588" fmla="*/ 861240 h 1007217"/>
              <a:gd name="connsiteX589" fmla="*/ 504177 w 1005640"/>
              <a:gd name="connsiteY589" fmla="*/ 861240 h 1007217"/>
              <a:gd name="connsiteX590" fmla="*/ 504177 w 1005640"/>
              <a:gd name="connsiteY590" fmla="*/ 857261 h 1007217"/>
              <a:gd name="connsiteX591" fmla="*/ 520249 w 1005640"/>
              <a:gd name="connsiteY591" fmla="*/ 854686 h 1007217"/>
              <a:gd name="connsiteX592" fmla="*/ 520810 w 1005640"/>
              <a:gd name="connsiteY592" fmla="*/ 856091 h 1007217"/>
              <a:gd name="connsiteX593" fmla="*/ 519642 w 1005640"/>
              <a:gd name="connsiteY593" fmla="*/ 856091 h 1007217"/>
              <a:gd name="connsiteX594" fmla="*/ 520249 w 1005640"/>
              <a:gd name="connsiteY594" fmla="*/ 854686 h 1007217"/>
              <a:gd name="connsiteX595" fmla="*/ 671861 w 1005640"/>
              <a:gd name="connsiteY595" fmla="*/ 852299 h 1007217"/>
              <a:gd name="connsiteX596" fmla="*/ 673029 w 1005640"/>
              <a:gd name="connsiteY596" fmla="*/ 853891 h 1007217"/>
              <a:gd name="connsiteX597" fmla="*/ 670646 w 1005640"/>
              <a:gd name="connsiteY597" fmla="*/ 853891 h 1007217"/>
              <a:gd name="connsiteX598" fmla="*/ 671861 w 1005640"/>
              <a:gd name="connsiteY598" fmla="*/ 852299 h 1007217"/>
              <a:gd name="connsiteX599" fmla="*/ 667889 w 1005640"/>
              <a:gd name="connsiteY599" fmla="*/ 852299 h 1007217"/>
              <a:gd name="connsiteX600" fmla="*/ 670039 w 1005640"/>
              <a:gd name="connsiteY600" fmla="*/ 853516 h 1007217"/>
              <a:gd name="connsiteX601" fmla="*/ 670039 w 1005640"/>
              <a:gd name="connsiteY601" fmla="*/ 857682 h 1007217"/>
              <a:gd name="connsiteX602" fmla="*/ 673823 w 1005640"/>
              <a:gd name="connsiteY602" fmla="*/ 863440 h 1007217"/>
              <a:gd name="connsiteX603" fmla="*/ 660507 w 1005640"/>
              <a:gd name="connsiteY603" fmla="*/ 873364 h 1007217"/>
              <a:gd name="connsiteX604" fmla="*/ 659339 w 1005640"/>
              <a:gd name="connsiteY604" fmla="*/ 867419 h 1007217"/>
              <a:gd name="connsiteX605" fmla="*/ 658171 w 1005640"/>
              <a:gd name="connsiteY605" fmla="*/ 869385 h 1007217"/>
              <a:gd name="connsiteX606" fmla="*/ 656956 w 1005640"/>
              <a:gd name="connsiteY606" fmla="*/ 863440 h 1007217"/>
              <a:gd name="connsiteX607" fmla="*/ 654574 w 1005640"/>
              <a:gd name="connsiteY607" fmla="*/ 869385 h 1007217"/>
              <a:gd name="connsiteX608" fmla="*/ 651023 w 1005640"/>
              <a:gd name="connsiteY608" fmla="*/ 873364 h 1007217"/>
              <a:gd name="connsiteX609" fmla="*/ 647238 w 1005640"/>
              <a:gd name="connsiteY609" fmla="*/ 875330 h 1007217"/>
              <a:gd name="connsiteX610" fmla="*/ 642473 w 1005640"/>
              <a:gd name="connsiteY610" fmla="*/ 869572 h 1007217"/>
              <a:gd name="connsiteX611" fmla="*/ 643641 w 1005640"/>
              <a:gd name="connsiteY611" fmla="*/ 867606 h 1007217"/>
              <a:gd name="connsiteX612" fmla="*/ 643454 w 1005640"/>
              <a:gd name="connsiteY612" fmla="*/ 863627 h 1007217"/>
              <a:gd name="connsiteX613" fmla="*/ 649621 w 1005640"/>
              <a:gd name="connsiteY613" fmla="*/ 863627 h 1007217"/>
              <a:gd name="connsiteX614" fmla="*/ 656770 w 1005640"/>
              <a:gd name="connsiteY614" fmla="*/ 859648 h 1007217"/>
              <a:gd name="connsiteX615" fmla="*/ 659152 w 1005640"/>
              <a:gd name="connsiteY615" fmla="*/ 855716 h 1007217"/>
              <a:gd name="connsiteX616" fmla="*/ 660507 w 1005640"/>
              <a:gd name="connsiteY616" fmla="*/ 857682 h 1007217"/>
              <a:gd name="connsiteX617" fmla="*/ 667889 w 1005640"/>
              <a:gd name="connsiteY617" fmla="*/ 852299 h 1007217"/>
              <a:gd name="connsiteX618" fmla="*/ 534733 w 1005640"/>
              <a:gd name="connsiteY618" fmla="*/ 852299 h 1007217"/>
              <a:gd name="connsiteX619" fmla="*/ 537116 w 1005640"/>
              <a:gd name="connsiteY619" fmla="*/ 852299 h 1007217"/>
              <a:gd name="connsiteX620" fmla="*/ 534733 w 1005640"/>
              <a:gd name="connsiteY620" fmla="*/ 852299 h 1007217"/>
              <a:gd name="connsiteX621" fmla="*/ 531743 w 1005640"/>
              <a:gd name="connsiteY621" fmla="*/ 852299 h 1007217"/>
              <a:gd name="connsiteX622" fmla="*/ 522211 w 1005640"/>
              <a:gd name="connsiteY622" fmla="*/ 856278 h 1007217"/>
              <a:gd name="connsiteX623" fmla="*/ 531743 w 1005640"/>
              <a:gd name="connsiteY623" fmla="*/ 852299 h 1007217"/>
              <a:gd name="connsiteX624" fmla="*/ 695876 w 1005640"/>
              <a:gd name="connsiteY624" fmla="*/ 848929 h 1007217"/>
              <a:gd name="connsiteX625" fmla="*/ 694848 w 1005640"/>
              <a:gd name="connsiteY625" fmla="*/ 852299 h 1007217"/>
              <a:gd name="connsiteX626" fmla="*/ 695876 w 1005640"/>
              <a:gd name="connsiteY626" fmla="*/ 848929 h 1007217"/>
              <a:gd name="connsiteX627" fmla="*/ 582529 w 1005640"/>
              <a:gd name="connsiteY627" fmla="*/ 847150 h 1007217"/>
              <a:gd name="connsiteX628" fmla="*/ 580146 w 1005640"/>
              <a:gd name="connsiteY628" fmla="*/ 851129 h 1007217"/>
              <a:gd name="connsiteX629" fmla="*/ 582529 w 1005640"/>
              <a:gd name="connsiteY629" fmla="*/ 847150 h 1007217"/>
              <a:gd name="connsiteX630" fmla="*/ 623597 w 1005640"/>
              <a:gd name="connsiteY630" fmla="*/ 844762 h 1007217"/>
              <a:gd name="connsiteX631" fmla="*/ 618878 w 1005640"/>
              <a:gd name="connsiteY631" fmla="*/ 844996 h 1007217"/>
              <a:gd name="connsiteX632" fmla="*/ 616496 w 1005640"/>
              <a:gd name="connsiteY632" fmla="*/ 854686 h 1007217"/>
              <a:gd name="connsiteX633" fmla="*/ 627195 w 1005640"/>
              <a:gd name="connsiteY633" fmla="*/ 846775 h 1007217"/>
              <a:gd name="connsiteX634" fmla="*/ 623597 w 1005640"/>
              <a:gd name="connsiteY634" fmla="*/ 844762 h 1007217"/>
              <a:gd name="connsiteX635" fmla="*/ 473621 w 1005640"/>
              <a:gd name="connsiteY635" fmla="*/ 840830 h 1007217"/>
              <a:gd name="connsiteX636" fmla="*/ 469042 w 1005640"/>
              <a:gd name="connsiteY636" fmla="*/ 843967 h 1007217"/>
              <a:gd name="connsiteX637" fmla="*/ 470210 w 1005640"/>
              <a:gd name="connsiteY637" fmla="*/ 847946 h 1007217"/>
              <a:gd name="connsiteX638" fmla="*/ 477359 w 1005640"/>
              <a:gd name="connsiteY638" fmla="*/ 845979 h 1007217"/>
              <a:gd name="connsiteX639" fmla="*/ 473621 w 1005640"/>
              <a:gd name="connsiteY639" fmla="*/ 840830 h 1007217"/>
              <a:gd name="connsiteX640" fmla="*/ 465258 w 1005640"/>
              <a:gd name="connsiteY640" fmla="*/ 840596 h 1007217"/>
              <a:gd name="connsiteX641" fmla="*/ 455726 w 1005640"/>
              <a:gd name="connsiteY641" fmla="*/ 844201 h 1007217"/>
              <a:gd name="connsiteX642" fmla="*/ 456941 w 1005640"/>
              <a:gd name="connsiteY642" fmla="*/ 851925 h 1007217"/>
              <a:gd name="connsiteX643" fmla="*/ 461707 w 1005640"/>
              <a:gd name="connsiteY643" fmla="*/ 847946 h 1007217"/>
              <a:gd name="connsiteX644" fmla="*/ 467827 w 1005640"/>
              <a:gd name="connsiteY644" fmla="*/ 847946 h 1007217"/>
              <a:gd name="connsiteX645" fmla="*/ 467827 w 1005640"/>
              <a:gd name="connsiteY645" fmla="*/ 842001 h 1007217"/>
              <a:gd name="connsiteX646" fmla="*/ 465258 w 1005640"/>
              <a:gd name="connsiteY646" fmla="*/ 840596 h 1007217"/>
              <a:gd name="connsiteX647" fmla="*/ 690082 w 1005640"/>
              <a:gd name="connsiteY647" fmla="*/ 838443 h 1007217"/>
              <a:gd name="connsiteX648" fmla="*/ 687699 w 1005640"/>
              <a:gd name="connsiteY648" fmla="*/ 838630 h 1007217"/>
              <a:gd name="connsiteX649" fmla="*/ 687699 w 1005640"/>
              <a:gd name="connsiteY649" fmla="*/ 842422 h 1007217"/>
              <a:gd name="connsiteX650" fmla="*/ 690082 w 1005640"/>
              <a:gd name="connsiteY650" fmla="*/ 842422 h 1007217"/>
              <a:gd name="connsiteX651" fmla="*/ 690082 w 1005640"/>
              <a:gd name="connsiteY651" fmla="*/ 838443 h 1007217"/>
              <a:gd name="connsiteX652" fmla="*/ 588509 w 1005640"/>
              <a:gd name="connsiteY652" fmla="*/ 837226 h 1007217"/>
              <a:gd name="connsiteX653" fmla="*/ 583744 w 1005640"/>
              <a:gd name="connsiteY653" fmla="*/ 839239 h 1007217"/>
              <a:gd name="connsiteX654" fmla="*/ 580146 w 1005640"/>
              <a:gd name="connsiteY654" fmla="*/ 837460 h 1007217"/>
              <a:gd name="connsiteX655" fmla="*/ 578791 w 1005640"/>
              <a:gd name="connsiteY655" fmla="*/ 839239 h 1007217"/>
              <a:gd name="connsiteX656" fmla="*/ 566877 w 1005640"/>
              <a:gd name="connsiteY656" fmla="*/ 839426 h 1007217"/>
              <a:gd name="connsiteX657" fmla="*/ 565662 w 1005640"/>
              <a:gd name="connsiteY657" fmla="*/ 841392 h 1007217"/>
              <a:gd name="connsiteX658" fmla="*/ 563093 w 1005640"/>
              <a:gd name="connsiteY658" fmla="*/ 843405 h 1007217"/>
              <a:gd name="connsiteX659" fmla="*/ 558327 w 1005640"/>
              <a:gd name="connsiteY659" fmla="*/ 841392 h 1007217"/>
              <a:gd name="connsiteX660" fmla="*/ 559542 w 1005640"/>
              <a:gd name="connsiteY660" fmla="*/ 849350 h 1007217"/>
              <a:gd name="connsiteX661" fmla="*/ 563093 w 1005640"/>
              <a:gd name="connsiteY661" fmla="*/ 843405 h 1007217"/>
              <a:gd name="connsiteX662" fmla="*/ 566877 w 1005640"/>
              <a:gd name="connsiteY662" fmla="*/ 843405 h 1007217"/>
              <a:gd name="connsiteX663" fmla="*/ 589677 w 1005640"/>
              <a:gd name="connsiteY663" fmla="*/ 839239 h 1007217"/>
              <a:gd name="connsiteX664" fmla="*/ 594443 w 1005640"/>
              <a:gd name="connsiteY664" fmla="*/ 837226 h 1007217"/>
              <a:gd name="connsiteX665" fmla="*/ 588509 w 1005640"/>
              <a:gd name="connsiteY665" fmla="*/ 837226 h 1007217"/>
              <a:gd name="connsiteX666" fmla="*/ 87233 w 1005640"/>
              <a:gd name="connsiteY666" fmla="*/ 836851 h 1007217"/>
              <a:gd name="connsiteX667" fmla="*/ 84850 w 1005640"/>
              <a:gd name="connsiteY667" fmla="*/ 842796 h 1007217"/>
              <a:gd name="connsiteX668" fmla="*/ 83682 w 1005640"/>
              <a:gd name="connsiteY668" fmla="*/ 846775 h 1007217"/>
              <a:gd name="connsiteX669" fmla="*/ 94381 w 1005640"/>
              <a:gd name="connsiteY669" fmla="*/ 844575 h 1007217"/>
              <a:gd name="connsiteX670" fmla="*/ 87233 w 1005640"/>
              <a:gd name="connsiteY670" fmla="*/ 836851 h 1007217"/>
              <a:gd name="connsiteX671" fmla="*/ 432926 w 1005640"/>
              <a:gd name="connsiteY671" fmla="*/ 836664 h 1007217"/>
              <a:gd name="connsiteX672" fmla="*/ 426759 w 1005640"/>
              <a:gd name="connsiteY672" fmla="*/ 838443 h 1007217"/>
              <a:gd name="connsiteX673" fmla="*/ 426759 w 1005640"/>
              <a:gd name="connsiteY673" fmla="*/ 840409 h 1007217"/>
              <a:gd name="connsiteX674" fmla="*/ 442458 w 1005640"/>
              <a:gd name="connsiteY674" fmla="*/ 844201 h 1007217"/>
              <a:gd name="connsiteX675" fmla="*/ 443626 w 1005640"/>
              <a:gd name="connsiteY675" fmla="*/ 842188 h 1007217"/>
              <a:gd name="connsiteX676" fmla="*/ 453157 w 1005640"/>
              <a:gd name="connsiteY676" fmla="*/ 838256 h 1007217"/>
              <a:gd name="connsiteX677" fmla="*/ 432926 w 1005640"/>
              <a:gd name="connsiteY677" fmla="*/ 836664 h 1007217"/>
              <a:gd name="connsiteX678" fmla="*/ 550805 w 1005640"/>
              <a:gd name="connsiteY678" fmla="*/ 833294 h 1007217"/>
              <a:gd name="connsiteX679" fmla="*/ 547441 w 1005640"/>
              <a:gd name="connsiteY679" fmla="*/ 835634 h 1007217"/>
              <a:gd name="connsiteX680" fmla="*/ 552393 w 1005640"/>
              <a:gd name="connsiteY680" fmla="*/ 839426 h 1007217"/>
              <a:gd name="connsiteX681" fmla="*/ 555757 w 1005640"/>
              <a:gd name="connsiteY681" fmla="*/ 833668 h 1007217"/>
              <a:gd name="connsiteX682" fmla="*/ 550805 w 1005640"/>
              <a:gd name="connsiteY682" fmla="*/ 833294 h 1007217"/>
              <a:gd name="connsiteX683" fmla="*/ 851832 w 1005640"/>
              <a:gd name="connsiteY683" fmla="*/ 831468 h 1007217"/>
              <a:gd name="connsiteX684" fmla="*/ 843516 w 1005640"/>
              <a:gd name="connsiteY684" fmla="*/ 837460 h 1007217"/>
              <a:gd name="connsiteX685" fmla="*/ 841133 w 1005640"/>
              <a:gd name="connsiteY685" fmla="*/ 839426 h 1007217"/>
              <a:gd name="connsiteX686" fmla="*/ 848235 w 1005640"/>
              <a:gd name="connsiteY686" fmla="*/ 839426 h 1007217"/>
              <a:gd name="connsiteX687" fmla="*/ 850618 w 1005640"/>
              <a:gd name="connsiteY687" fmla="*/ 835447 h 1007217"/>
              <a:gd name="connsiteX688" fmla="*/ 853000 w 1005640"/>
              <a:gd name="connsiteY688" fmla="*/ 835260 h 1007217"/>
              <a:gd name="connsiteX689" fmla="*/ 851832 w 1005640"/>
              <a:gd name="connsiteY689" fmla="*/ 831468 h 1007217"/>
              <a:gd name="connsiteX690" fmla="*/ 612711 w 1005640"/>
              <a:gd name="connsiteY690" fmla="*/ 830672 h 1007217"/>
              <a:gd name="connsiteX691" fmla="*/ 610141 w 1005640"/>
              <a:gd name="connsiteY691" fmla="*/ 833294 h 1007217"/>
              <a:gd name="connsiteX692" fmla="*/ 607759 w 1005640"/>
              <a:gd name="connsiteY692" fmla="*/ 831281 h 1007217"/>
              <a:gd name="connsiteX693" fmla="*/ 606544 w 1005640"/>
              <a:gd name="connsiteY693" fmla="*/ 833294 h 1007217"/>
              <a:gd name="connsiteX694" fmla="*/ 604161 w 1005640"/>
              <a:gd name="connsiteY694" fmla="*/ 835260 h 1007217"/>
              <a:gd name="connsiteX695" fmla="*/ 602993 w 1005640"/>
              <a:gd name="connsiteY695" fmla="*/ 833294 h 1007217"/>
              <a:gd name="connsiteX696" fmla="*/ 597013 w 1005640"/>
              <a:gd name="connsiteY696" fmla="*/ 839239 h 1007217"/>
              <a:gd name="connsiteX697" fmla="*/ 613879 w 1005640"/>
              <a:gd name="connsiteY697" fmla="*/ 831281 h 1007217"/>
              <a:gd name="connsiteX698" fmla="*/ 612711 w 1005640"/>
              <a:gd name="connsiteY698" fmla="*/ 830672 h 1007217"/>
              <a:gd name="connsiteX699" fmla="*/ 68965 w 1005640"/>
              <a:gd name="connsiteY699" fmla="*/ 827115 h 1007217"/>
              <a:gd name="connsiteX700" fmla="*/ 68965 w 1005640"/>
              <a:gd name="connsiteY700" fmla="*/ 831094 h 1007217"/>
              <a:gd name="connsiteX701" fmla="*/ 71348 w 1005640"/>
              <a:gd name="connsiteY701" fmla="*/ 831094 h 1007217"/>
              <a:gd name="connsiteX702" fmla="*/ 71348 w 1005640"/>
              <a:gd name="connsiteY702" fmla="*/ 827115 h 1007217"/>
              <a:gd name="connsiteX703" fmla="*/ 68965 w 1005640"/>
              <a:gd name="connsiteY703" fmla="*/ 827115 h 1007217"/>
              <a:gd name="connsiteX704" fmla="*/ 572624 w 1005640"/>
              <a:gd name="connsiteY704" fmla="*/ 825523 h 1007217"/>
              <a:gd name="connsiteX705" fmla="*/ 560710 w 1005640"/>
              <a:gd name="connsiteY705" fmla="*/ 831468 h 1007217"/>
              <a:gd name="connsiteX706" fmla="*/ 569026 w 1005640"/>
              <a:gd name="connsiteY706" fmla="*/ 829502 h 1007217"/>
              <a:gd name="connsiteX707" fmla="*/ 572624 w 1005640"/>
              <a:gd name="connsiteY707" fmla="*/ 825523 h 1007217"/>
              <a:gd name="connsiteX708" fmla="*/ 860382 w 1005640"/>
              <a:gd name="connsiteY708" fmla="*/ 819999 h 1007217"/>
              <a:gd name="connsiteX709" fmla="*/ 858981 w 1005640"/>
              <a:gd name="connsiteY709" fmla="*/ 821544 h 1007217"/>
              <a:gd name="connsiteX710" fmla="*/ 861364 w 1005640"/>
              <a:gd name="connsiteY710" fmla="*/ 821544 h 1007217"/>
              <a:gd name="connsiteX711" fmla="*/ 860382 w 1005640"/>
              <a:gd name="connsiteY711" fmla="*/ 819999 h 1007217"/>
              <a:gd name="connsiteX712" fmla="*/ 573418 w 1005640"/>
              <a:gd name="connsiteY712" fmla="*/ 818408 h 1007217"/>
              <a:gd name="connsiteX713" fmla="*/ 572624 w 1005640"/>
              <a:gd name="connsiteY713" fmla="*/ 819578 h 1007217"/>
              <a:gd name="connsiteX714" fmla="*/ 573792 w 1005640"/>
              <a:gd name="connsiteY714" fmla="*/ 819578 h 1007217"/>
              <a:gd name="connsiteX715" fmla="*/ 573418 w 1005640"/>
              <a:gd name="connsiteY715" fmla="*/ 818408 h 1007217"/>
              <a:gd name="connsiteX716" fmla="*/ 554543 w 1005640"/>
              <a:gd name="connsiteY716" fmla="*/ 811854 h 1007217"/>
              <a:gd name="connsiteX717" fmla="*/ 554543 w 1005640"/>
              <a:gd name="connsiteY717" fmla="*/ 815833 h 1007217"/>
              <a:gd name="connsiteX718" fmla="*/ 556925 w 1005640"/>
              <a:gd name="connsiteY718" fmla="*/ 815833 h 1007217"/>
              <a:gd name="connsiteX719" fmla="*/ 556925 w 1005640"/>
              <a:gd name="connsiteY719" fmla="*/ 811854 h 1007217"/>
              <a:gd name="connsiteX720" fmla="*/ 554543 w 1005640"/>
              <a:gd name="connsiteY720" fmla="*/ 811854 h 1007217"/>
              <a:gd name="connsiteX721" fmla="*/ 65601 w 1005640"/>
              <a:gd name="connsiteY721" fmla="*/ 811246 h 1007217"/>
              <a:gd name="connsiteX722" fmla="*/ 66395 w 1005640"/>
              <a:gd name="connsiteY722" fmla="*/ 813446 h 1007217"/>
              <a:gd name="connsiteX723" fmla="*/ 64012 w 1005640"/>
              <a:gd name="connsiteY723" fmla="*/ 819204 h 1007217"/>
              <a:gd name="connsiteX724" fmla="*/ 67610 w 1005640"/>
              <a:gd name="connsiteY724" fmla="*/ 819204 h 1007217"/>
              <a:gd name="connsiteX725" fmla="*/ 66395 w 1005640"/>
              <a:gd name="connsiteY725" fmla="*/ 813446 h 1007217"/>
              <a:gd name="connsiteX726" fmla="*/ 65601 w 1005640"/>
              <a:gd name="connsiteY726" fmla="*/ 811246 h 1007217"/>
              <a:gd name="connsiteX727" fmla="*/ 562906 w 1005640"/>
              <a:gd name="connsiteY727" fmla="*/ 809841 h 1007217"/>
              <a:gd name="connsiteX728" fmla="*/ 558140 w 1005640"/>
              <a:gd name="connsiteY728" fmla="*/ 813820 h 1007217"/>
              <a:gd name="connsiteX729" fmla="*/ 562906 w 1005640"/>
              <a:gd name="connsiteY729" fmla="*/ 809841 h 1007217"/>
              <a:gd name="connsiteX730" fmla="*/ 596639 w 1005640"/>
              <a:gd name="connsiteY730" fmla="*/ 809654 h 1007217"/>
              <a:gd name="connsiteX731" fmla="*/ 595658 w 1005640"/>
              <a:gd name="connsiteY731" fmla="*/ 813633 h 1007217"/>
              <a:gd name="connsiteX732" fmla="*/ 600423 w 1005640"/>
              <a:gd name="connsiteY732" fmla="*/ 809654 h 1007217"/>
              <a:gd name="connsiteX733" fmla="*/ 596639 w 1005640"/>
              <a:gd name="connsiteY733" fmla="*/ 809654 h 1007217"/>
              <a:gd name="connsiteX734" fmla="*/ 884351 w 1005640"/>
              <a:gd name="connsiteY734" fmla="*/ 808671 h 1007217"/>
              <a:gd name="connsiteX735" fmla="*/ 885378 w 1005640"/>
              <a:gd name="connsiteY735" fmla="*/ 810450 h 1007217"/>
              <a:gd name="connsiteX736" fmla="*/ 882996 w 1005640"/>
              <a:gd name="connsiteY736" fmla="*/ 810450 h 1007217"/>
              <a:gd name="connsiteX737" fmla="*/ 884351 w 1005640"/>
              <a:gd name="connsiteY737" fmla="*/ 808671 h 1007217"/>
              <a:gd name="connsiteX738" fmla="*/ 548002 w 1005640"/>
              <a:gd name="connsiteY738" fmla="*/ 808671 h 1007217"/>
              <a:gd name="connsiteX739" fmla="*/ 543657 w 1005640"/>
              <a:gd name="connsiteY739" fmla="*/ 816020 h 1007217"/>
              <a:gd name="connsiteX740" fmla="*/ 552160 w 1005640"/>
              <a:gd name="connsiteY740" fmla="*/ 815833 h 1007217"/>
              <a:gd name="connsiteX741" fmla="*/ 548002 w 1005640"/>
              <a:gd name="connsiteY741" fmla="*/ 808671 h 1007217"/>
              <a:gd name="connsiteX742" fmla="*/ 590892 w 1005640"/>
              <a:gd name="connsiteY742" fmla="*/ 808062 h 1007217"/>
              <a:gd name="connsiteX743" fmla="*/ 587108 w 1005640"/>
              <a:gd name="connsiteY743" fmla="*/ 809841 h 1007217"/>
              <a:gd name="connsiteX744" fmla="*/ 594443 w 1005640"/>
              <a:gd name="connsiteY744" fmla="*/ 809654 h 1007217"/>
              <a:gd name="connsiteX745" fmla="*/ 590892 w 1005640"/>
              <a:gd name="connsiteY745" fmla="*/ 808062 h 1007217"/>
              <a:gd name="connsiteX746" fmla="*/ 605142 w 1005640"/>
              <a:gd name="connsiteY746" fmla="*/ 806892 h 1007217"/>
              <a:gd name="connsiteX747" fmla="*/ 601591 w 1005640"/>
              <a:gd name="connsiteY747" fmla="*/ 807688 h 1007217"/>
              <a:gd name="connsiteX748" fmla="*/ 601591 w 1005640"/>
              <a:gd name="connsiteY748" fmla="*/ 813446 h 1007217"/>
              <a:gd name="connsiteX749" fmla="*/ 610141 w 1005640"/>
              <a:gd name="connsiteY749" fmla="*/ 813446 h 1007217"/>
              <a:gd name="connsiteX750" fmla="*/ 612524 w 1005640"/>
              <a:gd name="connsiteY750" fmla="*/ 809467 h 1007217"/>
              <a:gd name="connsiteX751" fmla="*/ 613692 w 1005640"/>
              <a:gd name="connsiteY751" fmla="*/ 807688 h 1007217"/>
              <a:gd name="connsiteX752" fmla="*/ 605142 w 1005640"/>
              <a:gd name="connsiteY752" fmla="*/ 806892 h 1007217"/>
              <a:gd name="connsiteX753" fmla="*/ 869867 w 1005640"/>
              <a:gd name="connsiteY753" fmla="*/ 804084 h 1007217"/>
              <a:gd name="connsiteX754" fmla="*/ 868699 w 1005640"/>
              <a:gd name="connsiteY754" fmla="*/ 805675 h 1007217"/>
              <a:gd name="connsiteX755" fmla="*/ 871082 w 1005640"/>
              <a:gd name="connsiteY755" fmla="*/ 805675 h 1007217"/>
              <a:gd name="connsiteX756" fmla="*/ 869867 w 1005640"/>
              <a:gd name="connsiteY756" fmla="*/ 804084 h 1007217"/>
              <a:gd name="connsiteX757" fmla="*/ 871455 w 1005640"/>
              <a:gd name="connsiteY757" fmla="*/ 794581 h 1007217"/>
              <a:gd name="connsiteX758" fmla="*/ 870895 w 1005640"/>
              <a:gd name="connsiteY758" fmla="*/ 795985 h 1007217"/>
              <a:gd name="connsiteX759" fmla="*/ 872063 w 1005640"/>
              <a:gd name="connsiteY759" fmla="*/ 795985 h 1007217"/>
              <a:gd name="connsiteX760" fmla="*/ 871455 w 1005640"/>
              <a:gd name="connsiteY760" fmla="*/ 794581 h 1007217"/>
              <a:gd name="connsiteX761" fmla="*/ 876828 w 1005640"/>
              <a:gd name="connsiteY761" fmla="*/ 792006 h 1007217"/>
              <a:gd name="connsiteX762" fmla="*/ 879398 w 1005640"/>
              <a:gd name="connsiteY762" fmla="*/ 799730 h 1007217"/>
              <a:gd name="connsiteX763" fmla="*/ 874633 w 1005640"/>
              <a:gd name="connsiteY763" fmla="*/ 801743 h 1007217"/>
              <a:gd name="connsiteX764" fmla="*/ 881781 w 1005640"/>
              <a:gd name="connsiteY764" fmla="*/ 801743 h 1007217"/>
              <a:gd name="connsiteX765" fmla="*/ 876828 w 1005640"/>
              <a:gd name="connsiteY765" fmla="*/ 792006 h 1007217"/>
              <a:gd name="connsiteX766" fmla="*/ 918878 w 1005640"/>
              <a:gd name="connsiteY766" fmla="*/ 785640 h 1007217"/>
              <a:gd name="connsiteX767" fmla="*/ 922662 w 1005640"/>
              <a:gd name="connsiteY767" fmla="*/ 789619 h 1007217"/>
              <a:gd name="connsiteX768" fmla="*/ 917710 w 1005640"/>
              <a:gd name="connsiteY768" fmla="*/ 791585 h 1007217"/>
              <a:gd name="connsiteX769" fmla="*/ 918878 w 1005640"/>
              <a:gd name="connsiteY769" fmla="*/ 785640 h 1007217"/>
              <a:gd name="connsiteX770" fmla="*/ 608319 w 1005640"/>
              <a:gd name="connsiteY770" fmla="*/ 784657 h 1007217"/>
              <a:gd name="connsiteX771" fmla="*/ 601404 w 1005640"/>
              <a:gd name="connsiteY771" fmla="*/ 786061 h 1007217"/>
              <a:gd name="connsiteX772" fmla="*/ 601591 w 1005640"/>
              <a:gd name="connsiteY772" fmla="*/ 792006 h 1007217"/>
              <a:gd name="connsiteX773" fmla="*/ 600190 w 1005640"/>
              <a:gd name="connsiteY773" fmla="*/ 786061 h 1007217"/>
              <a:gd name="connsiteX774" fmla="*/ 594256 w 1005640"/>
              <a:gd name="connsiteY774" fmla="*/ 789993 h 1007217"/>
              <a:gd name="connsiteX775" fmla="*/ 585940 w 1005640"/>
              <a:gd name="connsiteY775" fmla="*/ 793972 h 1007217"/>
              <a:gd name="connsiteX776" fmla="*/ 583323 w 1005640"/>
              <a:gd name="connsiteY776" fmla="*/ 792006 h 1007217"/>
              <a:gd name="connsiteX777" fmla="*/ 591873 w 1005640"/>
              <a:gd name="connsiteY777" fmla="*/ 799917 h 1007217"/>
              <a:gd name="connsiteX778" fmla="*/ 595424 w 1005640"/>
              <a:gd name="connsiteY778" fmla="*/ 797764 h 1007217"/>
              <a:gd name="connsiteX779" fmla="*/ 597807 w 1005640"/>
              <a:gd name="connsiteY779" fmla="*/ 792006 h 1007217"/>
              <a:gd name="connsiteX780" fmla="*/ 599022 w 1005640"/>
              <a:gd name="connsiteY780" fmla="*/ 797764 h 1007217"/>
              <a:gd name="connsiteX781" fmla="*/ 601591 w 1005640"/>
              <a:gd name="connsiteY781" fmla="*/ 792006 h 1007217"/>
              <a:gd name="connsiteX782" fmla="*/ 609908 w 1005640"/>
              <a:gd name="connsiteY782" fmla="*/ 785827 h 1007217"/>
              <a:gd name="connsiteX783" fmla="*/ 608319 w 1005640"/>
              <a:gd name="connsiteY783" fmla="*/ 784657 h 1007217"/>
              <a:gd name="connsiteX784" fmla="*/ 613505 w 1005640"/>
              <a:gd name="connsiteY784" fmla="*/ 783861 h 1007217"/>
              <a:gd name="connsiteX785" fmla="*/ 615888 w 1005640"/>
              <a:gd name="connsiteY785" fmla="*/ 793785 h 1007217"/>
              <a:gd name="connsiteX786" fmla="*/ 613505 w 1005640"/>
              <a:gd name="connsiteY786" fmla="*/ 783861 h 1007217"/>
              <a:gd name="connsiteX787" fmla="*/ 433721 w 1005640"/>
              <a:gd name="connsiteY787" fmla="*/ 777916 h 1007217"/>
              <a:gd name="connsiteX788" fmla="*/ 433534 w 1005640"/>
              <a:gd name="connsiteY788" fmla="*/ 779320 h 1007217"/>
              <a:gd name="connsiteX789" fmla="*/ 434702 w 1005640"/>
              <a:gd name="connsiteY789" fmla="*/ 781287 h 1007217"/>
              <a:gd name="connsiteX790" fmla="*/ 433721 w 1005640"/>
              <a:gd name="connsiteY790" fmla="*/ 777916 h 1007217"/>
              <a:gd name="connsiteX791" fmla="*/ 406902 w 1005640"/>
              <a:gd name="connsiteY791" fmla="*/ 775529 h 1007217"/>
              <a:gd name="connsiteX792" fmla="*/ 397184 w 1005640"/>
              <a:gd name="connsiteY792" fmla="*/ 777495 h 1007217"/>
              <a:gd name="connsiteX793" fmla="*/ 396016 w 1005640"/>
              <a:gd name="connsiteY793" fmla="*/ 777495 h 1007217"/>
              <a:gd name="connsiteX794" fmla="*/ 393633 w 1005640"/>
              <a:gd name="connsiteY794" fmla="*/ 781474 h 1007217"/>
              <a:gd name="connsiteX795" fmla="*/ 406902 w 1005640"/>
              <a:gd name="connsiteY795" fmla="*/ 775529 h 1007217"/>
              <a:gd name="connsiteX796" fmla="*/ 469229 w 1005640"/>
              <a:gd name="connsiteY796" fmla="*/ 765230 h 1007217"/>
              <a:gd name="connsiteX797" fmla="*/ 469650 w 1005640"/>
              <a:gd name="connsiteY797" fmla="*/ 766401 h 1007217"/>
              <a:gd name="connsiteX798" fmla="*/ 468435 w 1005640"/>
              <a:gd name="connsiteY798" fmla="*/ 766401 h 1007217"/>
              <a:gd name="connsiteX799" fmla="*/ 469229 w 1005640"/>
              <a:gd name="connsiteY799" fmla="*/ 765230 h 1007217"/>
              <a:gd name="connsiteX800" fmla="*/ 452970 w 1005640"/>
              <a:gd name="connsiteY800" fmla="*/ 757460 h 1007217"/>
              <a:gd name="connsiteX801" fmla="*/ 454138 w 1005640"/>
              <a:gd name="connsiteY801" fmla="*/ 765418 h 1007217"/>
              <a:gd name="connsiteX802" fmla="*/ 450587 w 1005640"/>
              <a:gd name="connsiteY802" fmla="*/ 761439 h 1007217"/>
              <a:gd name="connsiteX803" fmla="*/ 452970 w 1005640"/>
              <a:gd name="connsiteY803" fmla="*/ 757460 h 1007217"/>
              <a:gd name="connsiteX804" fmla="*/ 691904 w 1005640"/>
              <a:gd name="connsiteY804" fmla="*/ 755868 h 1007217"/>
              <a:gd name="connsiteX805" fmla="*/ 691904 w 1005640"/>
              <a:gd name="connsiteY805" fmla="*/ 759847 h 1007217"/>
              <a:gd name="connsiteX806" fmla="*/ 695455 w 1005640"/>
              <a:gd name="connsiteY806" fmla="*/ 759847 h 1007217"/>
              <a:gd name="connsiteX807" fmla="*/ 691904 w 1005640"/>
              <a:gd name="connsiteY807" fmla="*/ 755868 h 1007217"/>
              <a:gd name="connsiteX808" fmla="*/ 933595 w 1005640"/>
              <a:gd name="connsiteY808" fmla="*/ 752498 h 1007217"/>
              <a:gd name="connsiteX809" fmla="*/ 942099 w 1005640"/>
              <a:gd name="connsiteY809" fmla="*/ 752498 h 1007217"/>
              <a:gd name="connsiteX810" fmla="*/ 938361 w 1005640"/>
              <a:gd name="connsiteY810" fmla="*/ 756477 h 1007217"/>
              <a:gd name="connsiteX811" fmla="*/ 937146 w 1005640"/>
              <a:gd name="connsiteY811" fmla="*/ 760268 h 1007217"/>
              <a:gd name="connsiteX812" fmla="*/ 933595 w 1005640"/>
              <a:gd name="connsiteY812" fmla="*/ 760268 h 1007217"/>
              <a:gd name="connsiteX813" fmla="*/ 931212 w 1005640"/>
              <a:gd name="connsiteY813" fmla="*/ 764200 h 1007217"/>
              <a:gd name="connsiteX814" fmla="*/ 928830 w 1005640"/>
              <a:gd name="connsiteY814" fmla="*/ 766213 h 1007217"/>
              <a:gd name="connsiteX815" fmla="*/ 923877 w 1005640"/>
              <a:gd name="connsiteY815" fmla="*/ 762422 h 1007217"/>
              <a:gd name="connsiteX816" fmla="*/ 926447 w 1005640"/>
              <a:gd name="connsiteY816" fmla="*/ 760456 h 1007217"/>
              <a:gd name="connsiteX817" fmla="*/ 933595 w 1005640"/>
              <a:gd name="connsiteY817" fmla="*/ 752498 h 1007217"/>
              <a:gd name="connsiteX818" fmla="*/ 701015 w 1005640"/>
              <a:gd name="connsiteY818" fmla="*/ 749549 h 1007217"/>
              <a:gd name="connsiteX819" fmla="*/ 700221 w 1005640"/>
              <a:gd name="connsiteY819" fmla="*/ 751936 h 1007217"/>
              <a:gd name="connsiteX820" fmla="*/ 701015 w 1005640"/>
              <a:gd name="connsiteY820" fmla="*/ 749549 h 1007217"/>
              <a:gd name="connsiteX821" fmla="*/ 712322 w 1005640"/>
              <a:gd name="connsiteY821" fmla="*/ 748144 h 1007217"/>
              <a:gd name="connsiteX822" fmla="*/ 711154 w 1005640"/>
              <a:gd name="connsiteY822" fmla="*/ 749736 h 1007217"/>
              <a:gd name="connsiteX823" fmla="*/ 713536 w 1005640"/>
              <a:gd name="connsiteY823" fmla="*/ 749736 h 1007217"/>
              <a:gd name="connsiteX824" fmla="*/ 712322 w 1005640"/>
              <a:gd name="connsiteY824" fmla="*/ 748144 h 1007217"/>
              <a:gd name="connsiteX825" fmla="*/ 741476 w 1005640"/>
              <a:gd name="connsiteY825" fmla="*/ 747957 h 1007217"/>
              <a:gd name="connsiteX826" fmla="*/ 740121 w 1005640"/>
              <a:gd name="connsiteY826" fmla="*/ 749549 h 1007217"/>
              <a:gd name="connsiteX827" fmla="*/ 742504 w 1005640"/>
              <a:gd name="connsiteY827" fmla="*/ 749549 h 1007217"/>
              <a:gd name="connsiteX828" fmla="*/ 741476 w 1005640"/>
              <a:gd name="connsiteY828" fmla="*/ 747957 h 1007217"/>
              <a:gd name="connsiteX829" fmla="*/ 585519 w 1005640"/>
              <a:gd name="connsiteY829" fmla="*/ 744774 h 1007217"/>
              <a:gd name="connsiteX830" fmla="*/ 585519 w 1005640"/>
              <a:gd name="connsiteY830" fmla="*/ 746740 h 1007217"/>
              <a:gd name="connsiteX831" fmla="*/ 581735 w 1005640"/>
              <a:gd name="connsiteY831" fmla="*/ 748753 h 1007217"/>
              <a:gd name="connsiteX832" fmla="*/ 585519 w 1005640"/>
              <a:gd name="connsiteY832" fmla="*/ 744774 h 1007217"/>
              <a:gd name="connsiteX833" fmla="*/ 616869 w 1005640"/>
              <a:gd name="connsiteY833" fmla="*/ 742574 h 1007217"/>
              <a:gd name="connsiteX834" fmla="*/ 614487 w 1005640"/>
              <a:gd name="connsiteY834" fmla="*/ 746553 h 1007217"/>
              <a:gd name="connsiteX835" fmla="*/ 612104 w 1005640"/>
              <a:gd name="connsiteY835" fmla="*/ 752498 h 1007217"/>
              <a:gd name="connsiteX836" fmla="*/ 614487 w 1005640"/>
              <a:gd name="connsiteY836" fmla="*/ 746553 h 1007217"/>
              <a:gd name="connsiteX837" fmla="*/ 616869 w 1005640"/>
              <a:gd name="connsiteY837" fmla="*/ 742574 h 1007217"/>
              <a:gd name="connsiteX838" fmla="*/ 773433 w 1005640"/>
              <a:gd name="connsiteY838" fmla="*/ 738220 h 1007217"/>
              <a:gd name="connsiteX839" fmla="*/ 772639 w 1005640"/>
              <a:gd name="connsiteY839" fmla="*/ 739625 h 1007217"/>
              <a:gd name="connsiteX840" fmla="*/ 773854 w 1005640"/>
              <a:gd name="connsiteY840" fmla="*/ 739625 h 1007217"/>
              <a:gd name="connsiteX841" fmla="*/ 773433 w 1005640"/>
              <a:gd name="connsiteY841" fmla="*/ 738220 h 1007217"/>
              <a:gd name="connsiteX842" fmla="*/ 723021 w 1005640"/>
              <a:gd name="connsiteY842" fmla="*/ 738033 h 1007217"/>
              <a:gd name="connsiteX843" fmla="*/ 723021 w 1005640"/>
              <a:gd name="connsiteY843" fmla="*/ 741778 h 1007217"/>
              <a:gd name="connsiteX844" fmla="*/ 726805 w 1005640"/>
              <a:gd name="connsiteY844" fmla="*/ 741778 h 1007217"/>
              <a:gd name="connsiteX845" fmla="*/ 723021 w 1005640"/>
              <a:gd name="connsiteY845" fmla="*/ 738033 h 1007217"/>
              <a:gd name="connsiteX846" fmla="*/ 719470 w 1005640"/>
              <a:gd name="connsiteY846" fmla="*/ 738033 h 1007217"/>
              <a:gd name="connsiteX847" fmla="*/ 719470 w 1005640"/>
              <a:gd name="connsiteY847" fmla="*/ 743791 h 1007217"/>
              <a:gd name="connsiteX848" fmla="*/ 719470 w 1005640"/>
              <a:gd name="connsiteY848" fmla="*/ 738033 h 1007217"/>
              <a:gd name="connsiteX849" fmla="*/ 935558 w 1005640"/>
              <a:gd name="connsiteY849" fmla="*/ 737050 h 1007217"/>
              <a:gd name="connsiteX850" fmla="*/ 937567 w 1005640"/>
              <a:gd name="connsiteY850" fmla="*/ 742574 h 1007217"/>
              <a:gd name="connsiteX851" fmla="*/ 932801 w 1005640"/>
              <a:gd name="connsiteY851" fmla="*/ 744353 h 1007217"/>
              <a:gd name="connsiteX852" fmla="*/ 929016 w 1005640"/>
              <a:gd name="connsiteY852" fmla="*/ 740608 h 1007217"/>
              <a:gd name="connsiteX853" fmla="*/ 931399 w 1005640"/>
              <a:gd name="connsiteY853" fmla="*/ 738642 h 1007217"/>
              <a:gd name="connsiteX854" fmla="*/ 935558 w 1005640"/>
              <a:gd name="connsiteY854" fmla="*/ 737050 h 1007217"/>
              <a:gd name="connsiteX855" fmla="*/ 666301 w 1005640"/>
              <a:gd name="connsiteY855" fmla="*/ 736441 h 1007217"/>
              <a:gd name="connsiteX856" fmla="*/ 666301 w 1005640"/>
              <a:gd name="connsiteY856" fmla="*/ 742199 h 1007217"/>
              <a:gd name="connsiteX857" fmla="*/ 671253 w 1005640"/>
              <a:gd name="connsiteY857" fmla="*/ 736441 h 1007217"/>
              <a:gd name="connsiteX858" fmla="*/ 666301 w 1005640"/>
              <a:gd name="connsiteY858" fmla="*/ 736441 h 1007217"/>
              <a:gd name="connsiteX859" fmla="*/ 768481 w 1005640"/>
              <a:gd name="connsiteY859" fmla="*/ 736020 h 1007217"/>
              <a:gd name="connsiteX860" fmla="*/ 754605 w 1005640"/>
              <a:gd name="connsiteY860" fmla="*/ 739625 h 1007217"/>
              <a:gd name="connsiteX861" fmla="*/ 753390 w 1005640"/>
              <a:gd name="connsiteY861" fmla="*/ 749549 h 1007217"/>
              <a:gd name="connsiteX862" fmla="*/ 755773 w 1005640"/>
              <a:gd name="connsiteY862" fmla="*/ 751515 h 1007217"/>
              <a:gd name="connsiteX863" fmla="*/ 751007 w 1005640"/>
              <a:gd name="connsiteY863" fmla="*/ 753481 h 1007217"/>
              <a:gd name="connsiteX864" fmla="*/ 751007 w 1005640"/>
              <a:gd name="connsiteY864" fmla="*/ 747536 h 1007217"/>
              <a:gd name="connsiteX865" fmla="*/ 743672 w 1005640"/>
              <a:gd name="connsiteY865" fmla="*/ 753481 h 1007217"/>
              <a:gd name="connsiteX866" fmla="*/ 743672 w 1005640"/>
              <a:gd name="connsiteY866" fmla="*/ 755494 h 1007217"/>
              <a:gd name="connsiteX867" fmla="*/ 742504 w 1005640"/>
              <a:gd name="connsiteY867" fmla="*/ 761439 h 1007217"/>
              <a:gd name="connsiteX868" fmla="*/ 749839 w 1005640"/>
              <a:gd name="connsiteY868" fmla="*/ 759473 h 1007217"/>
              <a:gd name="connsiteX869" fmla="*/ 752222 w 1005640"/>
              <a:gd name="connsiteY869" fmla="*/ 759473 h 1007217"/>
              <a:gd name="connsiteX870" fmla="*/ 752222 w 1005640"/>
              <a:gd name="connsiteY870" fmla="*/ 755494 h 1007217"/>
              <a:gd name="connsiteX871" fmla="*/ 759370 w 1005640"/>
              <a:gd name="connsiteY871" fmla="*/ 753293 h 1007217"/>
              <a:gd name="connsiteX872" fmla="*/ 758156 w 1005640"/>
              <a:gd name="connsiteY872" fmla="*/ 745570 h 1007217"/>
              <a:gd name="connsiteX873" fmla="*/ 765491 w 1005640"/>
              <a:gd name="connsiteY873" fmla="*/ 749315 h 1007217"/>
              <a:gd name="connsiteX874" fmla="*/ 770256 w 1005640"/>
              <a:gd name="connsiteY874" fmla="*/ 737612 h 1007217"/>
              <a:gd name="connsiteX875" fmla="*/ 768481 w 1005640"/>
              <a:gd name="connsiteY875" fmla="*/ 736020 h 1007217"/>
              <a:gd name="connsiteX876" fmla="*/ 614487 w 1005640"/>
              <a:gd name="connsiteY876" fmla="*/ 734850 h 1007217"/>
              <a:gd name="connsiteX877" fmla="*/ 616682 w 1005640"/>
              <a:gd name="connsiteY877" fmla="*/ 734850 h 1007217"/>
              <a:gd name="connsiteX878" fmla="*/ 614487 w 1005640"/>
              <a:gd name="connsiteY878" fmla="*/ 734850 h 1007217"/>
              <a:gd name="connsiteX879" fmla="*/ 532911 w 1005640"/>
              <a:gd name="connsiteY879" fmla="*/ 734850 h 1007217"/>
              <a:gd name="connsiteX880" fmla="*/ 536508 w 1005640"/>
              <a:gd name="connsiteY880" fmla="*/ 734850 h 1007217"/>
              <a:gd name="connsiteX881" fmla="*/ 532911 w 1005640"/>
              <a:gd name="connsiteY881" fmla="*/ 734850 h 1007217"/>
              <a:gd name="connsiteX882" fmla="*/ 922289 w 1005640"/>
              <a:gd name="connsiteY882" fmla="*/ 734475 h 1007217"/>
              <a:gd name="connsiteX883" fmla="*/ 921494 w 1005640"/>
              <a:gd name="connsiteY883" fmla="*/ 736816 h 1007217"/>
              <a:gd name="connsiteX884" fmla="*/ 922289 w 1005640"/>
              <a:gd name="connsiteY884" fmla="*/ 734475 h 1007217"/>
              <a:gd name="connsiteX885" fmla="*/ 632755 w 1005640"/>
              <a:gd name="connsiteY885" fmla="*/ 734475 h 1007217"/>
              <a:gd name="connsiteX886" fmla="*/ 633362 w 1005640"/>
              <a:gd name="connsiteY886" fmla="*/ 735833 h 1007217"/>
              <a:gd name="connsiteX887" fmla="*/ 632147 w 1005640"/>
              <a:gd name="connsiteY887" fmla="*/ 735833 h 1007217"/>
              <a:gd name="connsiteX888" fmla="*/ 632755 w 1005640"/>
              <a:gd name="connsiteY888" fmla="*/ 734475 h 1007217"/>
              <a:gd name="connsiteX889" fmla="*/ 545058 w 1005640"/>
              <a:gd name="connsiteY889" fmla="*/ 734475 h 1007217"/>
              <a:gd name="connsiteX890" fmla="*/ 547441 w 1005640"/>
              <a:gd name="connsiteY890" fmla="*/ 734475 h 1007217"/>
              <a:gd name="connsiteX891" fmla="*/ 545058 w 1005640"/>
              <a:gd name="connsiteY891" fmla="*/ 734475 h 1007217"/>
              <a:gd name="connsiteX892" fmla="*/ 713536 w 1005640"/>
              <a:gd name="connsiteY892" fmla="*/ 734054 h 1007217"/>
              <a:gd name="connsiteX893" fmla="*/ 714704 w 1005640"/>
              <a:gd name="connsiteY893" fmla="*/ 743791 h 1007217"/>
              <a:gd name="connsiteX894" fmla="*/ 713536 w 1005640"/>
              <a:gd name="connsiteY894" fmla="*/ 734054 h 1007217"/>
              <a:gd name="connsiteX895" fmla="*/ 525015 w 1005640"/>
              <a:gd name="connsiteY895" fmla="*/ 733446 h 1007217"/>
              <a:gd name="connsiteX896" fmla="*/ 520249 w 1005640"/>
              <a:gd name="connsiteY896" fmla="*/ 739203 h 1007217"/>
              <a:gd name="connsiteX897" fmla="*/ 525015 w 1005640"/>
              <a:gd name="connsiteY897" fmla="*/ 733446 h 1007217"/>
              <a:gd name="connsiteX898" fmla="*/ 950649 w 1005640"/>
              <a:gd name="connsiteY898" fmla="*/ 732088 h 1007217"/>
              <a:gd name="connsiteX899" fmla="*/ 959199 w 1005640"/>
              <a:gd name="connsiteY899" fmla="*/ 732088 h 1007217"/>
              <a:gd name="connsiteX900" fmla="*/ 950275 w 1005640"/>
              <a:gd name="connsiteY900" fmla="*/ 736020 h 1007217"/>
              <a:gd name="connsiteX901" fmla="*/ 947098 w 1005640"/>
              <a:gd name="connsiteY901" fmla="*/ 738408 h 1007217"/>
              <a:gd name="connsiteX902" fmla="*/ 950041 w 1005640"/>
              <a:gd name="connsiteY902" fmla="*/ 734663 h 1007217"/>
              <a:gd name="connsiteX903" fmla="*/ 950649 w 1005640"/>
              <a:gd name="connsiteY903" fmla="*/ 732088 h 1007217"/>
              <a:gd name="connsiteX904" fmla="*/ 540059 w 1005640"/>
              <a:gd name="connsiteY904" fmla="*/ 731854 h 1007217"/>
              <a:gd name="connsiteX905" fmla="*/ 541274 w 1005640"/>
              <a:gd name="connsiteY905" fmla="*/ 732650 h 1007217"/>
              <a:gd name="connsiteX906" fmla="*/ 537676 w 1005640"/>
              <a:gd name="connsiteY906" fmla="*/ 736629 h 1007217"/>
              <a:gd name="connsiteX907" fmla="*/ 540059 w 1005640"/>
              <a:gd name="connsiteY907" fmla="*/ 731854 h 1007217"/>
              <a:gd name="connsiteX908" fmla="*/ 674010 w 1005640"/>
              <a:gd name="connsiteY908" fmla="*/ 731058 h 1007217"/>
              <a:gd name="connsiteX909" fmla="*/ 671253 w 1005640"/>
              <a:gd name="connsiteY909" fmla="*/ 734241 h 1007217"/>
              <a:gd name="connsiteX910" fmla="*/ 673636 w 1005640"/>
              <a:gd name="connsiteY910" fmla="*/ 740186 h 1007217"/>
              <a:gd name="connsiteX911" fmla="*/ 676019 w 1005640"/>
              <a:gd name="connsiteY911" fmla="*/ 734241 h 1007217"/>
              <a:gd name="connsiteX912" fmla="*/ 677187 w 1005640"/>
              <a:gd name="connsiteY912" fmla="*/ 738220 h 1007217"/>
              <a:gd name="connsiteX913" fmla="*/ 678402 w 1005640"/>
              <a:gd name="connsiteY913" fmla="*/ 732275 h 1007217"/>
              <a:gd name="connsiteX914" fmla="*/ 674010 w 1005640"/>
              <a:gd name="connsiteY914" fmla="*/ 731058 h 1007217"/>
              <a:gd name="connsiteX915" fmla="*/ 654574 w 1005640"/>
              <a:gd name="connsiteY915" fmla="*/ 731058 h 1007217"/>
              <a:gd name="connsiteX916" fmla="*/ 654200 w 1005640"/>
              <a:gd name="connsiteY916" fmla="*/ 732463 h 1007217"/>
              <a:gd name="connsiteX917" fmla="*/ 655555 w 1005640"/>
              <a:gd name="connsiteY917" fmla="*/ 734475 h 1007217"/>
              <a:gd name="connsiteX918" fmla="*/ 654574 w 1005640"/>
              <a:gd name="connsiteY918" fmla="*/ 731058 h 1007217"/>
              <a:gd name="connsiteX919" fmla="*/ 454558 w 1005640"/>
              <a:gd name="connsiteY919" fmla="*/ 729701 h 1007217"/>
              <a:gd name="connsiteX920" fmla="*/ 452363 w 1005640"/>
              <a:gd name="connsiteY920" fmla="*/ 731854 h 1007217"/>
              <a:gd name="connsiteX921" fmla="*/ 454558 w 1005640"/>
              <a:gd name="connsiteY921" fmla="*/ 729701 h 1007217"/>
              <a:gd name="connsiteX922" fmla="*/ 556552 w 1005640"/>
              <a:gd name="connsiteY922" fmla="*/ 729513 h 1007217"/>
              <a:gd name="connsiteX923" fmla="*/ 557720 w 1005640"/>
              <a:gd name="connsiteY923" fmla="*/ 731480 h 1007217"/>
              <a:gd name="connsiteX924" fmla="*/ 561317 w 1005640"/>
              <a:gd name="connsiteY924" fmla="*/ 733258 h 1007217"/>
              <a:gd name="connsiteX925" fmla="*/ 557720 w 1005640"/>
              <a:gd name="connsiteY925" fmla="*/ 739203 h 1007217"/>
              <a:gd name="connsiteX926" fmla="*/ 552767 w 1005640"/>
              <a:gd name="connsiteY926" fmla="*/ 735458 h 1007217"/>
              <a:gd name="connsiteX927" fmla="*/ 556552 w 1005640"/>
              <a:gd name="connsiteY927" fmla="*/ 729513 h 1007217"/>
              <a:gd name="connsiteX928" fmla="*/ 726618 w 1005640"/>
              <a:gd name="connsiteY928" fmla="*/ 726096 h 1007217"/>
              <a:gd name="connsiteX929" fmla="*/ 729001 w 1005640"/>
              <a:gd name="connsiteY929" fmla="*/ 728109 h 1007217"/>
              <a:gd name="connsiteX930" fmla="*/ 732786 w 1005640"/>
              <a:gd name="connsiteY930" fmla="*/ 726096 h 1007217"/>
              <a:gd name="connsiteX931" fmla="*/ 726618 w 1005640"/>
              <a:gd name="connsiteY931" fmla="*/ 726096 h 1007217"/>
              <a:gd name="connsiteX932" fmla="*/ 843890 w 1005640"/>
              <a:gd name="connsiteY932" fmla="*/ 725535 h 1007217"/>
              <a:gd name="connsiteX933" fmla="*/ 842722 w 1005640"/>
              <a:gd name="connsiteY933" fmla="*/ 727313 h 1007217"/>
              <a:gd name="connsiteX934" fmla="*/ 845058 w 1005640"/>
              <a:gd name="connsiteY934" fmla="*/ 727313 h 1007217"/>
              <a:gd name="connsiteX935" fmla="*/ 843890 w 1005640"/>
              <a:gd name="connsiteY935" fmla="*/ 725535 h 1007217"/>
              <a:gd name="connsiteX936" fmla="*/ 910375 w 1005640"/>
              <a:gd name="connsiteY936" fmla="*/ 724926 h 1007217"/>
              <a:gd name="connsiteX937" fmla="*/ 910375 w 1005640"/>
              <a:gd name="connsiteY937" fmla="*/ 730684 h 1007217"/>
              <a:gd name="connsiteX938" fmla="*/ 912757 w 1005640"/>
              <a:gd name="connsiteY938" fmla="*/ 730684 h 1007217"/>
              <a:gd name="connsiteX939" fmla="*/ 913925 w 1005640"/>
              <a:gd name="connsiteY939" fmla="*/ 726705 h 1007217"/>
              <a:gd name="connsiteX940" fmla="*/ 910375 w 1005640"/>
              <a:gd name="connsiteY940" fmla="*/ 724926 h 1007217"/>
              <a:gd name="connsiteX941" fmla="*/ 619673 w 1005640"/>
              <a:gd name="connsiteY941" fmla="*/ 724317 h 1007217"/>
              <a:gd name="connsiteX942" fmla="*/ 620654 w 1005640"/>
              <a:gd name="connsiteY942" fmla="*/ 727501 h 1007217"/>
              <a:gd name="connsiteX943" fmla="*/ 619439 w 1005640"/>
              <a:gd name="connsiteY943" fmla="*/ 725722 h 1007217"/>
              <a:gd name="connsiteX944" fmla="*/ 619673 w 1005640"/>
              <a:gd name="connsiteY944" fmla="*/ 724317 h 1007217"/>
              <a:gd name="connsiteX945" fmla="*/ 558748 w 1005640"/>
              <a:gd name="connsiteY945" fmla="*/ 724317 h 1007217"/>
              <a:gd name="connsiteX946" fmla="*/ 559121 w 1005640"/>
              <a:gd name="connsiteY946" fmla="*/ 725535 h 1007217"/>
              <a:gd name="connsiteX947" fmla="*/ 557953 w 1005640"/>
              <a:gd name="connsiteY947" fmla="*/ 725535 h 1007217"/>
              <a:gd name="connsiteX948" fmla="*/ 558748 w 1005640"/>
              <a:gd name="connsiteY948" fmla="*/ 724317 h 1007217"/>
              <a:gd name="connsiteX949" fmla="*/ 947472 w 1005640"/>
              <a:gd name="connsiteY949" fmla="*/ 721743 h 1007217"/>
              <a:gd name="connsiteX950" fmla="*/ 947472 w 1005640"/>
              <a:gd name="connsiteY950" fmla="*/ 725722 h 1007217"/>
              <a:gd name="connsiteX951" fmla="*/ 949854 w 1005640"/>
              <a:gd name="connsiteY951" fmla="*/ 725722 h 1007217"/>
              <a:gd name="connsiteX952" fmla="*/ 949854 w 1005640"/>
              <a:gd name="connsiteY952" fmla="*/ 721743 h 1007217"/>
              <a:gd name="connsiteX953" fmla="*/ 947472 w 1005640"/>
              <a:gd name="connsiteY953" fmla="*/ 721743 h 1007217"/>
              <a:gd name="connsiteX954" fmla="*/ 627008 w 1005640"/>
              <a:gd name="connsiteY954" fmla="*/ 721743 h 1007217"/>
              <a:gd name="connsiteX955" fmla="*/ 629391 w 1005640"/>
              <a:gd name="connsiteY955" fmla="*/ 723756 h 1007217"/>
              <a:gd name="connsiteX956" fmla="*/ 629391 w 1005640"/>
              <a:gd name="connsiteY956" fmla="*/ 727501 h 1007217"/>
              <a:gd name="connsiteX957" fmla="*/ 624625 w 1005640"/>
              <a:gd name="connsiteY957" fmla="*/ 727688 h 1007217"/>
              <a:gd name="connsiteX958" fmla="*/ 627008 w 1005640"/>
              <a:gd name="connsiteY958" fmla="*/ 721743 h 1007217"/>
              <a:gd name="connsiteX959" fmla="*/ 776237 w 1005640"/>
              <a:gd name="connsiteY959" fmla="*/ 717764 h 1007217"/>
              <a:gd name="connsiteX960" fmla="*/ 766519 w 1005640"/>
              <a:gd name="connsiteY960" fmla="*/ 729701 h 1007217"/>
              <a:gd name="connsiteX961" fmla="*/ 771471 w 1005640"/>
              <a:gd name="connsiteY961" fmla="*/ 727688 h 1007217"/>
              <a:gd name="connsiteX962" fmla="*/ 775022 w 1005640"/>
              <a:gd name="connsiteY962" fmla="*/ 735646 h 1007217"/>
              <a:gd name="connsiteX963" fmla="*/ 776237 w 1005640"/>
              <a:gd name="connsiteY963" fmla="*/ 727688 h 1007217"/>
              <a:gd name="connsiteX964" fmla="*/ 782170 w 1005640"/>
              <a:gd name="connsiteY964" fmla="*/ 729701 h 1007217"/>
              <a:gd name="connsiteX965" fmla="*/ 779788 w 1005640"/>
              <a:gd name="connsiteY965" fmla="*/ 721743 h 1007217"/>
              <a:gd name="connsiteX966" fmla="*/ 776237 w 1005640"/>
              <a:gd name="connsiteY966" fmla="*/ 717764 h 1007217"/>
              <a:gd name="connsiteX967" fmla="*/ 555757 w 1005640"/>
              <a:gd name="connsiteY967" fmla="*/ 716968 h 1007217"/>
              <a:gd name="connsiteX968" fmla="*/ 560710 w 1005640"/>
              <a:gd name="connsiteY968" fmla="*/ 721930 h 1007217"/>
              <a:gd name="connsiteX969" fmla="*/ 547441 w 1005640"/>
              <a:gd name="connsiteY969" fmla="*/ 724130 h 1007217"/>
              <a:gd name="connsiteX970" fmla="*/ 546226 w 1005640"/>
              <a:gd name="connsiteY970" fmla="*/ 728109 h 1007217"/>
              <a:gd name="connsiteX971" fmla="*/ 543843 w 1005640"/>
              <a:gd name="connsiteY971" fmla="*/ 726096 h 1007217"/>
              <a:gd name="connsiteX972" fmla="*/ 540059 w 1005640"/>
              <a:gd name="connsiteY972" fmla="*/ 720151 h 1007217"/>
              <a:gd name="connsiteX973" fmla="*/ 541274 w 1005640"/>
              <a:gd name="connsiteY973" fmla="*/ 724130 h 1007217"/>
              <a:gd name="connsiteX974" fmla="*/ 549777 w 1005640"/>
              <a:gd name="connsiteY974" fmla="*/ 721930 h 1007217"/>
              <a:gd name="connsiteX975" fmla="*/ 555757 w 1005640"/>
              <a:gd name="connsiteY975" fmla="*/ 716968 h 1007217"/>
              <a:gd name="connsiteX976" fmla="*/ 930418 w 1005640"/>
              <a:gd name="connsiteY976" fmla="*/ 716594 h 1007217"/>
              <a:gd name="connsiteX977" fmla="*/ 934203 w 1005640"/>
              <a:gd name="connsiteY977" fmla="*/ 716594 h 1007217"/>
              <a:gd name="connsiteX978" fmla="*/ 929203 w 1005640"/>
              <a:gd name="connsiteY978" fmla="*/ 720760 h 1007217"/>
              <a:gd name="connsiteX979" fmla="*/ 930418 w 1005640"/>
              <a:gd name="connsiteY979" fmla="*/ 716594 h 1007217"/>
              <a:gd name="connsiteX980" fmla="*/ 528752 w 1005640"/>
              <a:gd name="connsiteY980" fmla="*/ 716406 h 1007217"/>
              <a:gd name="connsiteX981" fmla="*/ 528565 w 1005640"/>
              <a:gd name="connsiteY981" fmla="*/ 717577 h 1007217"/>
              <a:gd name="connsiteX982" fmla="*/ 529780 w 1005640"/>
              <a:gd name="connsiteY982" fmla="*/ 719590 h 1007217"/>
              <a:gd name="connsiteX983" fmla="*/ 528752 w 1005640"/>
              <a:gd name="connsiteY983" fmla="*/ 716406 h 1007217"/>
              <a:gd name="connsiteX984" fmla="*/ 716106 w 1005640"/>
              <a:gd name="connsiteY984" fmla="*/ 714815 h 1007217"/>
              <a:gd name="connsiteX985" fmla="*/ 715686 w 1005640"/>
              <a:gd name="connsiteY985" fmla="*/ 716406 h 1007217"/>
              <a:gd name="connsiteX986" fmla="*/ 716900 w 1005640"/>
              <a:gd name="connsiteY986" fmla="*/ 718185 h 1007217"/>
              <a:gd name="connsiteX987" fmla="*/ 716106 w 1005640"/>
              <a:gd name="connsiteY987" fmla="*/ 714815 h 1007217"/>
              <a:gd name="connsiteX988" fmla="*/ 731384 w 1005640"/>
              <a:gd name="connsiteY988" fmla="*/ 714206 h 1007217"/>
              <a:gd name="connsiteX989" fmla="*/ 731384 w 1005640"/>
              <a:gd name="connsiteY989" fmla="*/ 724130 h 1007217"/>
              <a:gd name="connsiteX990" fmla="*/ 731384 w 1005640"/>
              <a:gd name="connsiteY990" fmla="*/ 714206 h 1007217"/>
              <a:gd name="connsiteX991" fmla="*/ 688307 w 1005640"/>
              <a:gd name="connsiteY991" fmla="*/ 714206 h 1007217"/>
              <a:gd name="connsiteX992" fmla="*/ 688307 w 1005640"/>
              <a:gd name="connsiteY992" fmla="*/ 718185 h 1007217"/>
              <a:gd name="connsiteX993" fmla="*/ 685924 w 1005640"/>
              <a:gd name="connsiteY993" fmla="*/ 718185 h 1007217"/>
              <a:gd name="connsiteX994" fmla="*/ 688307 w 1005640"/>
              <a:gd name="connsiteY994" fmla="*/ 714206 h 1007217"/>
              <a:gd name="connsiteX995" fmla="*/ 869493 w 1005640"/>
              <a:gd name="connsiteY995" fmla="*/ 714019 h 1007217"/>
              <a:gd name="connsiteX996" fmla="*/ 870101 w 1005640"/>
              <a:gd name="connsiteY996" fmla="*/ 716968 h 1007217"/>
              <a:gd name="connsiteX997" fmla="*/ 867718 w 1005640"/>
              <a:gd name="connsiteY997" fmla="*/ 715189 h 1007217"/>
              <a:gd name="connsiteX998" fmla="*/ 869493 w 1005640"/>
              <a:gd name="connsiteY998" fmla="*/ 714019 h 1007217"/>
              <a:gd name="connsiteX999" fmla="*/ 566457 w 1005640"/>
              <a:gd name="connsiteY999" fmla="*/ 714019 h 1007217"/>
              <a:gd name="connsiteX1000" fmla="*/ 566877 w 1005640"/>
              <a:gd name="connsiteY1000" fmla="*/ 715423 h 1007217"/>
              <a:gd name="connsiteX1001" fmla="*/ 565662 w 1005640"/>
              <a:gd name="connsiteY1001" fmla="*/ 715423 h 1007217"/>
              <a:gd name="connsiteX1002" fmla="*/ 566457 w 1005640"/>
              <a:gd name="connsiteY1002" fmla="*/ 714019 h 1007217"/>
              <a:gd name="connsiteX1003" fmla="*/ 802634 w 1005640"/>
              <a:gd name="connsiteY1003" fmla="*/ 713598 h 1007217"/>
              <a:gd name="connsiteX1004" fmla="*/ 799037 w 1005640"/>
              <a:gd name="connsiteY1004" fmla="*/ 719590 h 1007217"/>
              <a:gd name="connsiteX1005" fmla="*/ 794271 w 1005640"/>
              <a:gd name="connsiteY1005" fmla="*/ 721556 h 1007217"/>
              <a:gd name="connsiteX1006" fmla="*/ 807587 w 1005640"/>
              <a:gd name="connsiteY1006" fmla="*/ 721556 h 1007217"/>
              <a:gd name="connsiteX1007" fmla="*/ 802634 w 1005640"/>
              <a:gd name="connsiteY1007" fmla="*/ 713598 h 1007217"/>
              <a:gd name="connsiteX1008" fmla="*/ 673823 w 1005640"/>
              <a:gd name="connsiteY1008" fmla="*/ 711444 h 1007217"/>
              <a:gd name="connsiteX1009" fmla="*/ 674430 w 1005640"/>
              <a:gd name="connsiteY1009" fmla="*/ 712802 h 1007217"/>
              <a:gd name="connsiteX1010" fmla="*/ 673216 w 1005640"/>
              <a:gd name="connsiteY1010" fmla="*/ 712802 h 1007217"/>
              <a:gd name="connsiteX1011" fmla="*/ 673823 w 1005640"/>
              <a:gd name="connsiteY1011" fmla="*/ 711444 h 1007217"/>
              <a:gd name="connsiteX1012" fmla="*/ 633736 w 1005640"/>
              <a:gd name="connsiteY1012" fmla="*/ 711444 h 1007217"/>
              <a:gd name="connsiteX1013" fmla="*/ 632147 w 1005640"/>
              <a:gd name="connsiteY1013" fmla="*/ 713598 h 1007217"/>
              <a:gd name="connsiteX1014" fmla="*/ 633736 w 1005640"/>
              <a:gd name="connsiteY1014" fmla="*/ 711444 h 1007217"/>
              <a:gd name="connsiteX1015" fmla="*/ 607338 w 1005640"/>
              <a:gd name="connsiteY1015" fmla="*/ 711444 h 1007217"/>
              <a:gd name="connsiteX1016" fmla="*/ 607759 w 1005640"/>
              <a:gd name="connsiteY1016" fmla="*/ 712802 h 1007217"/>
              <a:gd name="connsiteX1017" fmla="*/ 606544 w 1005640"/>
              <a:gd name="connsiteY1017" fmla="*/ 712802 h 1007217"/>
              <a:gd name="connsiteX1018" fmla="*/ 607338 w 1005640"/>
              <a:gd name="connsiteY1018" fmla="*/ 711444 h 1007217"/>
              <a:gd name="connsiteX1019" fmla="*/ 604768 w 1005640"/>
              <a:gd name="connsiteY1019" fmla="*/ 711444 h 1007217"/>
              <a:gd name="connsiteX1020" fmla="*/ 605142 w 1005640"/>
              <a:gd name="connsiteY1020" fmla="*/ 712802 h 1007217"/>
              <a:gd name="connsiteX1021" fmla="*/ 603974 w 1005640"/>
              <a:gd name="connsiteY1021" fmla="*/ 712802 h 1007217"/>
              <a:gd name="connsiteX1022" fmla="*/ 604768 w 1005640"/>
              <a:gd name="connsiteY1022" fmla="*/ 711444 h 1007217"/>
              <a:gd name="connsiteX1023" fmla="*/ 546647 w 1005640"/>
              <a:gd name="connsiteY1023" fmla="*/ 711444 h 1007217"/>
              <a:gd name="connsiteX1024" fmla="*/ 548796 w 1005640"/>
              <a:gd name="connsiteY1024" fmla="*/ 712802 h 1007217"/>
              <a:gd name="connsiteX1025" fmla="*/ 542675 w 1005640"/>
              <a:gd name="connsiteY1025" fmla="*/ 714815 h 1007217"/>
              <a:gd name="connsiteX1026" fmla="*/ 546647 w 1005640"/>
              <a:gd name="connsiteY1026" fmla="*/ 711444 h 1007217"/>
              <a:gd name="connsiteX1027" fmla="*/ 696436 w 1005640"/>
              <a:gd name="connsiteY1027" fmla="*/ 709057 h 1007217"/>
              <a:gd name="connsiteX1028" fmla="*/ 697417 w 1005640"/>
              <a:gd name="connsiteY1028" fmla="*/ 712240 h 1007217"/>
              <a:gd name="connsiteX1029" fmla="*/ 696249 w 1005640"/>
              <a:gd name="connsiteY1029" fmla="*/ 710227 h 1007217"/>
              <a:gd name="connsiteX1030" fmla="*/ 696436 w 1005640"/>
              <a:gd name="connsiteY1030" fmla="*/ 709057 h 1007217"/>
              <a:gd name="connsiteX1031" fmla="*/ 721666 w 1005640"/>
              <a:gd name="connsiteY1031" fmla="*/ 708448 h 1007217"/>
              <a:gd name="connsiteX1032" fmla="*/ 718068 w 1005640"/>
              <a:gd name="connsiteY1032" fmla="*/ 714393 h 1007217"/>
              <a:gd name="connsiteX1033" fmla="*/ 718255 w 1005640"/>
              <a:gd name="connsiteY1033" fmla="*/ 718185 h 1007217"/>
              <a:gd name="connsiteX1034" fmla="*/ 721666 w 1005640"/>
              <a:gd name="connsiteY1034" fmla="*/ 708448 h 1007217"/>
              <a:gd name="connsiteX1035" fmla="*/ 868512 w 1005640"/>
              <a:gd name="connsiteY1035" fmla="*/ 704095 h 1007217"/>
              <a:gd name="connsiteX1036" fmla="*/ 867905 w 1005640"/>
              <a:gd name="connsiteY1036" fmla="*/ 705499 h 1007217"/>
              <a:gd name="connsiteX1037" fmla="*/ 869073 w 1005640"/>
              <a:gd name="connsiteY1037" fmla="*/ 705499 h 1007217"/>
              <a:gd name="connsiteX1038" fmla="*/ 868512 w 1005640"/>
              <a:gd name="connsiteY1038" fmla="*/ 704095 h 1007217"/>
              <a:gd name="connsiteX1039" fmla="*/ 754184 w 1005640"/>
              <a:gd name="connsiteY1039" fmla="*/ 702316 h 1007217"/>
              <a:gd name="connsiteX1040" fmla="*/ 749419 w 1005640"/>
              <a:gd name="connsiteY1040" fmla="*/ 706295 h 1007217"/>
              <a:gd name="connsiteX1041" fmla="*/ 750820 w 1005640"/>
              <a:gd name="connsiteY1041" fmla="*/ 710227 h 1007217"/>
              <a:gd name="connsiteX1042" fmla="*/ 745868 w 1005640"/>
              <a:gd name="connsiteY1042" fmla="*/ 712240 h 1007217"/>
              <a:gd name="connsiteX1043" fmla="*/ 739887 w 1005640"/>
              <a:gd name="connsiteY1043" fmla="*/ 710227 h 1007217"/>
              <a:gd name="connsiteX1044" fmla="*/ 738719 w 1005640"/>
              <a:gd name="connsiteY1044" fmla="*/ 723943 h 1007217"/>
              <a:gd name="connsiteX1045" fmla="*/ 749419 w 1005640"/>
              <a:gd name="connsiteY1045" fmla="*/ 715985 h 1007217"/>
              <a:gd name="connsiteX1046" fmla="*/ 753203 w 1005640"/>
              <a:gd name="connsiteY1046" fmla="*/ 714206 h 1007217"/>
              <a:gd name="connsiteX1047" fmla="*/ 755586 w 1005640"/>
              <a:gd name="connsiteY1047" fmla="*/ 710040 h 1007217"/>
              <a:gd name="connsiteX1048" fmla="*/ 754184 w 1005640"/>
              <a:gd name="connsiteY1048" fmla="*/ 702316 h 1007217"/>
              <a:gd name="connsiteX1049" fmla="*/ 634156 w 1005640"/>
              <a:gd name="connsiteY1049" fmla="*/ 701895 h 1007217"/>
              <a:gd name="connsiteX1050" fmla="*/ 633549 w 1005640"/>
              <a:gd name="connsiteY1050" fmla="*/ 703112 h 1007217"/>
              <a:gd name="connsiteX1051" fmla="*/ 634717 w 1005640"/>
              <a:gd name="connsiteY1051" fmla="*/ 703112 h 1007217"/>
              <a:gd name="connsiteX1052" fmla="*/ 634156 w 1005640"/>
              <a:gd name="connsiteY1052" fmla="*/ 701895 h 1007217"/>
              <a:gd name="connsiteX1053" fmla="*/ 612524 w 1005640"/>
              <a:gd name="connsiteY1053" fmla="*/ 701333 h 1007217"/>
              <a:gd name="connsiteX1054" fmla="*/ 603974 w 1005640"/>
              <a:gd name="connsiteY1054" fmla="*/ 705265 h 1007217"/>
              <a:gd name="connsiteX1055" fmla="*/ 612524 w 1005640"/>
              <a:gd name="connsiteY1055" fmla="*/ 701333 h 1007217"/>
              <a:gd name="connsiteX1056" fmla="*/ 744466 w 1005640"/>
              <a:gd name="connsiteY1056" fmla="*/ 700303 h 1007217"/>
              <a:gd name="connsiteX1057" fmla="*/ 742083 w 1005640"/>
              <a:gd name="connsiteY1057" fmla="*/ 700537 h 1007217"/>
              <a:gd name="connsiteX1058" fmla="*/ 742270 w 1005640"/>
              <a:gd name="connsiteY1058" fmla="*/ 704282 h 1007217"/>
              <a:gd name="connsiteX1059" fmla="*/ 744653 w 1005640"/>
              <a:gd name="connsiteY1059" fmla="*/ 704282 h 1007217"/>
              <a:gd name="connsiteX1060" fmla="*/ 744466 w 1005640"/>
              <a:gd name="connsiteY1060" fmla="*/ 700303 h 1007217"/>
              <a:gd name="connsiteX1061" fmla="*/ 794084 w 1005640"/>
              <a:gd name="connsiteY1061" fmla="*/ 700116 h 1007217"/>
              <a:gd name="connsiteX1062" fmla="*/ 789319 w 1005640"/>
              <a:gd name="connsiteY1062" fmla="*/ 705874 h 1007217"/>
              <a:gd name="connsiteX1063" fmla="*/ 782170 w 1005640"/>
              <a:gd name="connsiteY1063" fmla="*/ 719777 h 1007217"/>
              <a:gd name="connsiteX1064" fmla="*/ 786936 w 1005640"/>
              <a:gd name="connsiteY1064" fmla="*/ 725722 h 1007217"/>
              <a:gd name="connsiteX1065" fmla="*/ 791889 w 1005640"/>
              <a:gd name="connsiteY1065" fmla="*/ 717764 h 1007217"/>
              <a:gd name="connsiteX1066" fmla="*/ 795486 w 1005640"/>
              <a:gd name="connsiteY1066" fmla="*/ 715798 h 1007217"/>
              <a:gd name="connsiteX1067" fmla="*/ 796467 w 1005640"/>
              <a:gd name="connsiteY1067" fmla="*/ 703908 h 1007217"/>
              <a:gd name="connsiteX1068" fmla="*/ 794084 w 1005640"/>
              <a:gd name="connsiteY1068" fmla="*/ 700116 h 1007217"/>
              <a:gd name="connsiteX1069" fmla="*/ 797635 w 1005640"/>
              <a:gd name="connsiteY1069" fmla="*/ 697963 h 1007217"/>
              <a:gd name="connsiteX1070" fmla="*/ 797635 w 1005640"/>
              <a:gd name="connsiteY1070" fmla="*/ 703908 h 1007217"/>
              <a:gd name="connsiteX1071" fmla="*/ 797635 w 1005640"/>
              <a:gd name="connsiteY1071" fmla="*/ 697963 h 1007217"/>
              <a:gd name="connsiteX1072" fmla="*/ 706762 w 1005640"/>
              <a:gd name="connsiteY1072" fmla="*/ 697541 h 1007217"/>
              <a:gd name="connsiteX1073" fmla="*/ 705967 w 1005640"/>
              <a:gd name="connsiteY1073" fmla="*/ 698712 h 1007217"/>
              <a:gd name="connsiteX1074" fmla="*/ 708350 w 1005640"/>
              <a:gd name="connsiteY1074" fmla="*/ 698525 h 1007217"/>
              <a:gd name="connsiteX1075" fmla="*/ 706762 w 1005640"/>
              <a:gd name="connsiteY1075" fmla="*/ 697541 h 1007217"/>
              <a:gd name="connsiteX1076" fmla="*/ 815530 w 1005640"/>
              <a:gd name="connsiteY1076" fmla="*/ 695575 h 1007217"/>
              <a:gd name="connsiteX1077" fmla="*/ 814735 w 1005640"/>
              <a:gd name="connsiteY1077" fmla="*/ 697963 h 1007217"/>
              <a:gd name="connsiteX1078" fmla="*/ 812353 w 1005640"/>
              <a:gd name="connsiteY1078" fmla="*/ 705874 h 1007217"/>
              <a:gd name="connsiteX1079" fmla="*/ 814735 w 1005640"/>
              <a:gd name="connsiteY1079" fmla="*/ 707653 h 1007217"/>
              <a:gd name="connsiteX1080" fmla="*/ 813521 w 1005640"/>
              <a:gd name="connsiteY1080" fmla="*/ 711632 h 1007217"/>
              <a:gd name="connsiteX1081" fmla="*/ 821884 w 1005640"/>
              <a:gd name="connsiteY1081" fmla="*/ 699742 h 1007217"/>
              <a:gd name="connsiteX1082" fmla="*/ 814735 w 1005640"/>
              <a:gd name="connsiteY1082" fmla="*/ 701708 h 1007217"/>
              <a:gd name="connsiteX1083" fmla="*/ 814735 w 1005640"/>
              <a:gd name="connsiteY1083" fmla="*/ 697963 h 1007217"/>
              <a:gd name="connsiteX1084" fmla="*/ 815530 w 1005640"/>
              <a:gd name="connsiteY1084" fmla="*/ 695575 h 1007217"/>
              <a:gd name="connsiteX1085" fmla="*/ 762734 w 1005640"/>
              <a:gd name="connsiteY1085" fmla="*/ 694780 h 1007217"/>
              <a:gd name="connsiteX1086" fmla="*/ 761519 w 1005640"/>
              <a:gd name="connsiteY1086" fmla="*/ 696371 h 1007217"/>
              <a:gd name="connsiteX1087" fmla="*/ 763902 w 1005640"/>
              <a:gd name="connsiteY1087" fmla="*/ 696371 h 1007217"/>
              <a:gd name="connsiteX1088" fmla="*/ 762734 w 1005640"/>
              <a:gd name="connsiteY1088" fmla="*/ 694780 h 1007217"/>
              <a:gd name="connsiteX1089" fmla="*/ 830387 w 1005640"/>
              <a:gd name="connsiteY1089" fmla="*/ 693984 h 1007217"/>
              <a:gd name="connsiteX1090" fmla="*/ 828004 w 1005640"/>
              <a:gd name="connsiteY1090" fmla="*/ 701708 h 1007217"/>
              <a:gd name="connsiteX1091" fmla="*/ 830387 w 1005640"/>
              <a:gd name="connsiteY1091" fmla="*/ 693984 h 1007217"/>
              <a:gd name="connsiteX1092" fmla="*/ 714518 w 1005640"/>
              <a:gd name="connsiteY1092" fmla="*/ 692205 h 1007217"/>
              <a:gd name="connsiteX1093" fmla="*/ 711948 w 1005640"/>
              <a:gd name="connsiteY1093" fmla="*/ 694780 h 1007217"/>
              <a:gd name="connsiteX1094" fmla="*/ 715499 w 1005640"/>
              <a:gd name="connsiteY1094" fmla="*/ 692579 h 1007217"/>
              <a:gd name="connsiteX1095" fmla="*/ 714518 w 1005640"/>
              <a:gd name="connsiteY1095" fmla="*/ 692205 h 1007217"/>
              <a:gd name="connsiteX1096" fmla="*/ 794879 w 1005640"/>
              <a:gd name="connsiteY1096" fmla="*/ 690988 h 1007217"/>
              <a:gd name="connsiteX1097" fmla="*/ 794084 w 1005640"/>
              <a:gd name="connsiteY1097" fmla="*/ 692205 h 1007217"/>
              <a:gd name="connsiteX1098" fmla="*/ 795252 w 1005640"/>
              <a:gd name="connsiteY1098" fmla="*/ 692205 h 1007217"/>
              <a:gd name="connsiteX1099" fmla="*/ 794879 w 1005640"/>
              <a:gd name="connsiteY1099" fmla="*/ 690988 h 1007217"/>
              <a:gd name="connsiteX1100" fmla="*/ 706154 w 1005640"/>
              <a:gd name="connsiteY1100" fmla="*/ 690613 h 1007217"/>
              <a:gd name="connsiteX1101" fmla="*/ 704566 w 1005640"/>
              <a:gd name="connsiteY1101" fmla="*/ 692767 h 1007217"/>
              <a:gd name="connsiteX1102" fmla="*/ 692699 w 1005640"/>
              <a:gd name="connsiteY1102" fmla="*/ 694780 h 1007217"/>
              <a:gd name="connsiteX1103" fmla="*/ 692699 w 1005640"/>
              <a:gd name="connsiteY1103" fmla="*/ 700725 h 1007217"/>
              <a:gd name="connsiteX1104" fmla="*/ 690316 w 1005640"/>
              <a:gd name="connsiteY1104" fmla="*/ 700725 h 1007217"/>
              <a:gd name="connsiteX1105" fmla="*/ 689521 w 1005640"/>
              <a:gd name="connsiteY1105" fmla="*/ 706482 h 1007217"/>
              <a:gd name="connsiteX1106" fmla="*/ 689521 w 1005640"/>
              <a:gd name="connsiteY1106" fmla="*/ 712240 h 1007217"/>
              <a:gd name="connsiteX1107" fmla="*/ 689288 w 1005640"/>
              <a:gd name="connsiteY1107" fmla="*/ 706482 h 1007217"/>
              <a:gd name="connsiteX1108" fmla="*/ 689101 w 1005640"/>
              <a:gd name="connsiteY1108" fmla="*/ 706670 h 1007217"/>
              <a:gd name="connsiteX1109" fmla="*/ 685550 w 1005640"/>
              <a:gd name="connsiteY1109" fmla="*/ 706670 h 1007217"/>
              <a:gd name="connsiteX1110" fmla="*/ 683354 w 1005640"/>
              <a:gd name="connsiteY1110" fmla="*/ 708261 h 1007217"/>
              <a:gd name="connsiteX1111" fmla="*/ 685550 w 1005640"/>
              <a:gd name="connsiteY1111" fmla="*/ 706482 h 1007217"/>
              <a:gd name="connsiteX1112" fmla="*/ 686531 w 1005640"/>
              <a:gd name="connsiteY1112" fmla="*/ 698946 h 1007217"/>
              <a:gd name="connsiteX1113" fmla="*/ 677000 w 1005640"/>
              <a:gd name="connsiteY1113" fmla="*/ 706670 h 1007217"/>
              <a:gd name="connsiteX1114" fmla="*/ 670833 w 1005640"/>
              <a:gd name="connsiteY1114" fmla="*/ 704891 h 1007217"/>
              <a:gd name="connsiteX1115" fmla="*/ 662516 w 1005640"/>
              <a:gd name="connsiteY1115" fmla="*/ 714815 h 1007217"/>
              <a:gd name="connsiteX1116" fmla="*/ 658966 w 1005640"/>
              <a:gd name="connsiteY1116" fmla="*/ 710836 h 1007217"/>
              <a:gd name="connsiteX1117" fmla="*/ 658966 w 1005640"/>
              <a:gd name="connsiteY1117" fmla="*/ 718560 h 1007217"/>
              <a:gd name="connsiteX1118" fmla="*/ 661302 w 1005640"/>
              <a:gd name="connsiteY1118" fmla="*/ 722539 h 1007217"/>
              <a:gd name="connsiteX1119" fmla="*/ 657751 w 1005640"/>
              <a:gd name="connsiteY1119" fmla="*/ 730496 h 1007217"/>
              <a:gd name="connsiteX1120" fmla="*/ 665086 w 1005640"/>
              <a:gd name="connsiteY1120" fmla="*/ 728484 h 1007217"/>
              <a:gd name="connsiteX1121" fmla="*/ 667469 w 1005640"/>
              <a:gd name="connsiteY1121" fmla="*/ 724551 h 1007217"/>
              <a:gd name="connsiteX1122" fmla="*/ 667469 w 1005640"/>
              <a:gd name="connsiteY1122" fmla="*/ 722539 h 1007217"/>
              <a:gd name="connsiteX1123" fmla="*/ 673449 w 1005640"/>
              <a:gd name="connsiteY1123" fmla="*/ 722539 h 1007217"/>
              <a:gd name="connsiteX1124" fmla="*/ 677000 w 1005640"/>
              <a:gd name="connsiteY1124" fmla="*/ 718560 h 1007217"/>
              <a:gd name="connsiteX1125" fmla="*/ 678215 w 1005640"/>
              <a:gd name="connsiteY1125" fmla="*/ 720573 h 1007217"/>
              <a:gd name="connsiteX1126" fmla="*/ 680785 w 1005640"/>
              <a:gd name="connsiteY1126" fmla="*/ 720573 h 1007217"/>
              <a:gd name="connsiteX1127" fmla="*/ 677187 w 1005640"/>
              <a:gd name="connsiteY1127" fmla="*/ 722539 h 1007217"/>
              <a:gd name="connsiteX1128" fmla="*/ 678402 w 1005640"/>
              <a:gd name="connsiteY1128" fmla="*/ 730262 h 1007217"/>
              <a:gd name="connsiteX1129" fmla="*/ 686905 w 1005640"/>
              <a:gd name="connsiteY1129" fmla="*/ 728296 h 1007217"/>
              <a:gd name="connsiteX1130" fmla="*/ 696436 w 1005640"/>
              <a:gd name="connsiteY1130" fmla="*/ 722351 h 1007217"/>
              <a:gd name="connsiteX1131" fmla="*/ 701202 w 1005640"/>
              <a:gd name="connsiteY1131" fmla="*/ 712427 h 1007217"/>
              <a:gd name="connsiteX1132" fmla="*/ 708350 w 1005640"/>
              <a:gd name="connsiteY1132" fmla="*/ 712427 h 1007217"/>
              <a:gd name="connsiteX1133" fmla="*/ 703585 w 1005640"/>
              <a:gd name="connsiteY1133" fmla="*/ 708448 h 1007217"/>
              <a:gd name="connsiteX1134" fmla="*/ 700034 w 1005640"/>
              <a:gd name="connsiteY1134" fmla="*/ 704704 h 1007217"/>
              <a:gd name="connsiteX1135" fmla="*/ 696249 w 1005640"/>
              <a:gd name="connsiteY1135" fmla="*/ 706670 h 1007217"/>
              <a:gd name="connsiteX1136" fmla="*/ 692699 w 1005640"/>
              <a:gd name="connsiteY1136" fmla="*/ 708636 h 1007217"/>
              <a:gd name="connsiteX1137" fmla="*/ 698632 w 1005640"/>
              <a:gd name="connsiteY1137" fmla="*/ 694780 h 1007217"/>
              <a:gd name="connsiteX1138" fmla="*/ 704566 w 1005640"/>
              <a:gd name="connsiteY1138" fmla="*/ 692767 h 1007217"/>
              <a:gd name="connsiteX1139" fmla="*/ 706154 w 1005640"/>
              <a:gd name="connsiteY1139" fmla="*/ 690613 h 1007217"/>
              <a:gd name="connsiteX1140" fmla="*/ 656956 w 1005640"/>
              <a:gd name="connsiteY1140" fmla="*/ 689818 h 1007217"/>
              <a:gd name="connsiteX1141" fmla="*/ 656349 w 1005640"/>
              <a:gd name="connsiteY1141" fmla="*/ 691175 h 1007217"/>
              <a:gd name="connsiteX1142" fmla="*/ 657564 w 1005640"/>
              <a:gd name="connsiteY1142" fmla="*/ 691175 h 1007217"/>
              <a:gd name="connsiteX1143" fmla="*/ 656956 w 1005640"/>
              <a:gd name="connsiteY1143" fmla="*/ 689818 h 1007217"/>
              <a:gd name="connsiteX1144" fmla="*/ 675598 w 1005640"/>
              <a:gd name="connsiteY1144" fmla="*/ 689022 h 1007217"/>
              <a:gd name="connsiteX1145" fmla="*/ 672048 w 1005640"/>
              <a:gd name="connsiteY1145" fmla="*/ 696933 h 1007217"/>
              <a:gd name="connsiteX1146" fmla="*/ 678215 w 1005640"/>
              <a:gd name="connsiteY1146" fmla="*/ 693001 h 1007217"/>
              <a:gd name="connsiteX1147" fmla="*/ 675598 w 1005640"/>
              <a:gd name="connsiteY1147" fmla="*/ 689022 h 1007217"/>
              <a:gd name="connsiteX1148" fmla="*/ 805578 w 1005640"/>
              <a:gd name="connsiteY1148" fmla="*/ 686822 h 1007217"/>
              <a:gd name="connsiteX1149" fmla="*/ 805017 w 1005640"/>
              <a:gd name="connsiteY1149" fmla="*/ 688226 h 1007217"/>
              <a:gd name="connsiteX1150" fmla="*/ 806185 w 1005640"/>
              <a:gd name="connsiteY1150" fmla="*/ 688226 h 1007217"/>
              <a:gd name="connsiteX1151" fmla="*/ 805578 w 1005640"/>
              <a:gd name="connsiteY1151" fmla="*/ 686822 h 1007217"/>
              <a:gd name="connsiteX1152" fmla="*/ 733580 w 1005640"/>
              <a:gd name="connsiteY1152" fmla="*/ 686634 h 1007217"/>
              <a:gd name="connsiteX1153" fmla="*/ 727600 w 1005640"/>
              <a:gd name="connsiteY1153" fmla="*/ 696558 h 1007217"/>
              <a:gd name="connsiteX1154" fmla="*/ 731384 w 1005640"/>
              <a:gd name="connsiteY1154" fmla="*/ 692579 h 1007217"/>
              <a:gd name="connsiteX1155" fmla="*/ 733580 w 1005640"/>
              <a:gd name="connsiteY1155" fmla="*/ 686634 h 1007217"/>
              <a:gd name="connsiteX1156" fmla="*/ 786749 w 1005640"/>
              <a:gd name="connsiteY1156" fmla="*/ 686213 h 1007217"/>
              <a:gd name="connsiteX1157" fmla="*/ 784366 w 1005640"/>
              <a:gd name="connsiteY1157" fmla="*/ 690192 h 1007217"/>
              <a:gd name="connsiteX1158" fmla="*/ 788151 w 1005640"/>
              <a:gd name="connsiteY1158" fmla="*/ 696137 h 1007217"/>
              <a:gd name="connsiteX1159" fmla="*/ 779601 w 1005640"/>
              <a:gd name="connsiteY1159" fmla="*/ 700116 h 1007217"/>
              <a:gd name="connsiteX1160" fmla="*/ 778386 w 1005640"/>
              <a:gd name="connsiteY1160" fmla="*/ 704095 h 1007217"/>
              <a:gd name="connsiteX1161" fmla="*/ 771238 w 1005640"/>
              <a:gd name="connsiteY1161" fmla="*/ 708074 h 1007217"/>
              <a:gd name="connsiteX1162" fmla="*/ 767687 w 1005640"/>
              <a:gd name="connsiteY1162" fmla="*/ 712053 h 1007217"/>
              <a:gd name="connsiteX1163" fmla="*/ 777218 w 1005640"/>
              <a:gd name="connsiteY1163" fmla="*/ 714019 h 1007217"/>
              <a:gd name="connsiteX1164" fmla="*/ 783385 w 1005640"/>
              <a:gd name="connsiteY1164" fmla="*/ 705874 h 1007217"/>
              <a:gd name="connsiteX1165" fmla="*/ 785768 w 1005640"/>
              <a:gd name="connsiteY1165" fmla="*/ 705874 h 1007217"/>
              <a:gd name="connsiteX1166" fmla="*/ 788151 w 1005640"/>
              <a:gd name="connsiteY1166" fmla="*/ 698150 h 1007217"/>
              <a:gd name="connsiteX1167" fmla="*/ 790487 w 1005640"/>
              <a:gd name="connsiteY1167" fmla="*/ 690192 h 1007217"/>
              <a:gd name="connsiteX1168" fmla="*/ 786749 w 1005640"/>
              <a:gd name="connsiteY1168" fmla="*/ 686213 h 1007217"/>
              <a:gd name="connsiteX1169" fmla="*/ 863513 w 1005640"/>
              <a:gd name="connsiteY1169" fmla="*/ 686026 h 1007217"/>
              <a:gd name="connsiteX1170" fmla="*/ 859962 w 1005640"/>
              <a:gd name="connsiteY1170" fmla="*/ 691971 h 1007217"/>
              <a:gd name="connsiteX1171" fmla="*/ 863513 w 1005640"/>
              <a:gd name="connsiteY1171" fmla="*/ 686026 h 1007217"/>
              <a:gd name="connsiteX1172" fmla="*/ 810951 w 1005640"/>
              <a:gd name="connsiteY1172" fmla="*/ 686026 h 1007217"/>
              <a:gd name="connsiteX1173" fmla="*/ 808568 w 1005640"/>
              <a:gd name="connsiteY1173" fmla="*/ 691971 h 1007217"/>
              <a:gd name="connsiteX1174" fmla="*/ 806185 w 1005640"/>
              <a:gd name="connsiteY1174" fmla="*/ 697963 h 1007217"/>
              <a:gd name="connsiteX1175" fmla="*/ 801420 w 1005640"/>
              <a:gd name="connsiteY1175" fmla="*/ 705874 h 1007217"/>
              <a:gd name="connsiteX1176" fmla="*/ 806185 w 1005640"/>
              <a:gd name="connsiteY1176" fmla="*/ 697963 h 1007217"/>
              <a:gd name="connsiteX1177" fmla="*/ 810951 w 1005640"/>
              <a:gd name="connsiteY1177" fmla="*/ 686026 h 1007217"/>
              <a:gd name="connsiteX1178" fmla="*/ 930418 w 1005640"/>
              <a:gd name="connsiteY1178" fmla="*/ 685230 h 1007217"/>
              <a:gd name="connsiteX1179" fmla="*/ 923270 w 1005640"/>
              <a:gd name="connsiteY1179" fmla="*/ 691175 h 1007217"/>
              <a:gd name="connsiteX1180" fmla="*/ 930418 w 1005640"/>
              <a:gd name="connsiteY1180" fmla="*/ 685230 h 1007217"/>
              <a:gd name="connsiteX1181" fmla="*/ 623037 w 1005640"/>
              <a:gd name="connsiteY1181" fmla="*/ 682281 h 1007217"/>
              <a:gd name="connsiteX1182" fmla="*/ 620046 w 1005640"/>
              <a:gd name="connsiteY1182" fmla="*/ 687430 h 1007217"/>
              <a:gd name="connsiteX1183" fmla="*/ 628596 w 1005640"/>
              <a:gd name="connsiteY1183" fmla="*/ 683451 h 1007217"/>
              <a:gd name="connsiteX1184" fmla="*/ 623037 w 1005640"/>
              <a:gd name="connsiteY1184" fmla="*/ 682281 h 1007217"/>
              <a:gd name="connsiteX1185" fmla="*/ 665880 w 1005640"/>
              <a:gd name="connsiteY1185" fmla="*/ 681251 h 1007217"/>
              <a:gd name="connsiteX1186" fmla="*/ 658732 w 1005640"/>
              <a:gd name="connsiteY1186" fmla="*/ 691175 h 1007217"/>
              <a:gd name="connsiteX1187" fmla="*/ 665880 w 1005640"/>
              <a:gd name="connsiteY1187" fmla="*/ 681251 h 1007217"/>
              <a:gd name="connsiteX1188" fmla="*/ 721432 w 1005640"/>
              <a:gd name="connsiteY1188" fmla="*/ 680877 h 1007217"/>
              <a:gd name="connsiteX1189" fmla="*/ 717881 w 1005640"/>
              <a:gd name="connsiteY1189" fmla="*/ 686822 h 1007217"/>
              <a:gd name="connsiteX1190" fmla="*/ 721432 w 1005640"/>
              <a:gd name="connsiteY1190" fmla="*/ 686822 h 1007217"/>
              <a:gd name="connsiteX1191" fmla="*/ 721432 w 1005640"/>
              <a:gd name="connsiteY1191" fmla="*/ 680877 h 1007217"/>
              <a:gd name="connsiteX1192" fmla="*/ 940744 w 1005640"/>
              <a:gd name="connsiteY1192" fmla="*/ 680081 h 1007217"/>
              <a:gd name="connsiteX1193" fmla="*/ 940136 w 1005640"/>
              <a:gd name="connsiteY1193" fmla="*/ 681251 h 1007217"/>
              <a:gd name="connsiteX1194" fmla="*/ 941304 w 1005640"/>
              <a:gd name="connsiteY1194" fmla="*/ 681251 h 1007217"/>
              <a:gd name="connsiteX1195" fmla="*/ 940744 w 1005640"/>
              <a:gd name="connsiteY1195" fmla="*/ 680081 h 1007217"/>
              <a:gd name="connsiteX1196" fmla="*/ 846086 w 1005640"/>
              <a:gd name="connsiteY1196" fmla="*/ 679894 h 1007217"/>
              <a:gd name="connsiteX1197" fmla="*/ 833985 w 1005640"/>
              <a:gd name="connsiteY1197" fmla="*/ 693984 h 1007217"/>
              <a:gd name="connsiteX1198" fmla="*/ 831602 w 1005640"/>
              <a:gd name="connsiteY1198" fmla="*/ 697729 h 1007217"/>
              <a:gd name="connsiteX1199" fmla="*/ 837722 w 1005640"/>
              <a:gd name="connsiteY1199" fmla="*/ 699742 h 1007217"/>
              <a:gd name="connsiteX1200" fmla="*/ 846086 w 1005640"/>
              <a:gd name="connsiteY1200" fmla="*/ 689818 h 1007217"/>
              <a:gd name="connsiteX1201" fmla="*/ 846086 w 1005640"/>
              <a:gd name="connsiteY1201" fmla="*/ 679894 h 1007217"/>
              <a:gd name="connsiteX1202" fmla="*/ 981018 w 1005640"/>
              <a:gd name="connsiteY1202" fmla="*/ 678302 h 1007217"/>
              <a:gd name="connsiteX1203" fmla="*/ 975037 w 1005640"/>
              <a:gd name="connsiteY1203" fmla="*/ 695950 h 1007217"/>
              <a:gd name="connsiteX1204" fmla="*/ 972701 w 1005640"/>
              <a:gd name="connsiteY1204" fmla="*/ 695950 h 1007217"/>
              <a:gd name="connsiteX1205" fmla="*/ 960787 w 1005640"/>
              <a:gd name="connsiteY1205" fmla="*/ 721556 h 1007217"/>
              <a:gd name="connsiteX1206" fmla="*/ 947472 w 1005640"/>
              <a:gd name="connsiteY1206" fmla="*/ 727688 h 1007217"/>
              <a:gd name="connsiteX1207" fmla="*/ 947658 w 1005640"/>
              <a:gd name="connsiteY1207" fmla="*/ 735458 h 1007217"/>
              <a:gd name="connsiteX1208" fmla="*/ 936772 w 1005640"/>
              <a:gd name="connsiteY1208" fmla="*/ 735646 h 1007217"/>
              <a:gd name="connsiteX1209" fmla="*/ 942706 w 1005640"/>
              <a:gd name="connsiteY1209" fmla="*/ 721743 h 1007217"/>
              <a:gd name="connsiteX1210" fmla="*/ 948686 w 1005640"/>
              <a:gd name="connsiteY1210" fmla="*/ 717764 h 1007217"/>
              <a:gd name="connsiteX1211" fmla="*/ 951069 w 1005640"/>
              <a:gd name="connsiteY1211" fmla="*/ 707840 h 1007217"/>
              <a:gd name="connsiteX1212" fmla="*/ 967936 w 1005640"/>
              <a:gd name="connsiteY1212" fmla="*/ 690192 h 1007217"/>
              <a:gd name="connsiteX1213" fmla="*/ 971486 w 1005640"/>
              <a:gd name="connsiteY1213" fmla="*/ 690192 h 1007217"/>
              <a:gd name="connsiteX1214" fmla="*/ 981018 w 1005640"/>
              <a:gd name="connsiteY1214" fmla="*/ 678302 h 1007217"/>
              <a:gd name="connsiteX1215" fmla="*/ 728394 w 1005640"/>
              <a:gd name="connsiteY1215" fmla="*/ 677506 h 1007217"/>
              <a:gd name="connsiteX1216" fmla="*/ 727600 w 1005640"/>
              <a:gd name="connsiteY1216" fmla="*/ 680877 h 1007217"/>
              <a:gd name="connsiteX1217" fmla="*/ 728394 w 1005640"/>
              <a:gd name="connsiteY1217" fmla="*/ 677506 h 1007217"/>
              <a:gd name="connsiteX1218" fmla="*/ 697231 w 1005640"/>
              <a:gd name="connsiteY1218" fmla="*/ 677085 h 1007217"/>
              <a:gd name="connsiteX1219" fmla="*/ 691297 w 1005640"/>
              <a:gd name="connsiteY1219" fmla="*/ 681064 h 1007217"/>
              <a:gd name="connsiteX1220" fmla="*/ 679196 w 1005640"/>
              <a:gd name="connsiteY1220" fmla="*/ 685043 h 1007217"/>
              <a:gd name="connsiteX1221" fmla="*/ 680551 w 1005640"/>
              <a:gd name="connsiteY1221" fmla="*/ 690988 h 1007217"/>
              <a:gd name="connsiteX1222" fmla="*/ 691297 w 1005640"/>
              <a:gd name="connsiteY1222" fmla="*/ 685043 h 1007217"/>
              <a:gd name="connsiteX1223" fmla="*/ 697231 w 1005640"/>
              <a:gd name="connsiteY1223" fmla="*/ 677085 h 1007217"/>
              <a:gd name="connsiteX1224" fmla="*/ 731991 w 1005640"/>
              <a:gd name="connsiteY1224" fmla="*/ 675915 h 1007217"/>
              <a:gd name="connsiteX1225" fmla="*/ 731197 w 1005640"/>
              <a:gd name="connsiteY1225" fmla="*/ 676898 h 1007217"/>
              <a:gd name="connsiteX1226" fmla="*/ 733580 w 1005640"/>
              <a:gd name="connsiteY1226" fmla="*/ 676898 h 1007217"/>
              <a:gd name="connsiteX1227" fmla="*/ 731991 w 1005640"/>
              <a:gd name="connsiteY1227" fmla="*/ 675915 h 1007217"/>
              <a:gd name="connsiteX1228" fmla="*/ 813334 w 1005640"/>
              <a:gd name="connsiteY1228" fmla="*/ 674323 h 1007217"/>
              <a:gd name="connsiteX1229" fmla="*/ 812119 w 1005640"/>
              <a:gd name="connsiteY1229" fmla="*/ 682281 h 1007217"/>
              <a:gd name="connsiteX1230" fmla="*/ 818099 w 1005640"/>
              <a:gd name="connsiteY1230" fmla="*/ 674323 h 1007217"/>
              <a:gd name="connsiteX1231" fmla="*/ 813334 w 1005640"/>
              <a:gd name="connsiteY1231" fmla="*/ 674323 h 1007217"/>
              <a:gd name="connsiteX1232" fmla="*/ 674010 w 1005640"/>
              <a:gd name="connsiteY1232" fmla="*/ 673949 h 1007217"/>
              <a:gd name="connsiteX1233" fmla="*/ 676813 w 1005640"/>
              <a:gd name="connsiteY1233" fmla="*/ 675306 h 1007217"/>
              <a:gd name="connsiteX1234" fmla="*/ 674010 w 1005640"/>
              <a:gd name="connsiteY1234" fmla="*/ 673949 h 1007217"/>
              <a:gd name="connsiteX1235" fmla="*/ 736337 w 1005640"/>
              <a:gd name="connsiteY1235" fmla="*/ 673340 h 1007217"/>
              <a:gd name="connsiteX1236" fmla="*/ 735916 w 1005640"/>
              <a:gd name="connsiteY1236" fmla="*/ 674932 h 1007217"/>
              <a:gd name="connsiteX1237" fmla="*/ 737131 w 1005640"/>
              <a:gd name="connsiteY1237" fmla="*/ 676711 h 1007217"/>
              <a:gd name="connsiteX1238" fmla="*/ 736337 w 1005640"/>
              <a:gd name="connsiteY1238" fmla="*/ 673340 h 1007217"/>
              <a:gd name="connsiteX1239" fmla="*/ 863513 w 1005640"/>
              <a:gd name="connsiteY1239" fmla="*/ 673153 h 1007217"/>
              <a:gd name="connsiteX1240" fmla="*/ 866129 w 1005640"/>
              <a:gd name="connsiteY1240" fmla="*/ 680877 h 1007217"/>
              <a:gd name="connsiteX1241" fmla="*/ 863513 w 1005640"/>
              <a:gd name="connsiteY1241" fmla="*/ 673153 h 1007217"/>
              <a:gd name="connsiteX1242" fmla="*/ 795066 w 1005640"/>
              <a:gd name="connsiteY1242" fmla="*/ 672544 h 1007217"/>
              <a:gd name="connsiteX1243" fmla="*/ 792870 w 1005640"/>
              <a:gd name="connsiteY1243" fmla="*/ 678302 h 1007217"/>
              <a:gd name="connsiteX1244" fmla="*/ 795066 w 1005640"/>
              <a:gd name="connsiteY1244" fmla="*/ 672544 h 1007217"/>
              <a:gd name="connsiteX1245" fmla="*/ 891733 w 1005640"/>
              <a:gd name="connsiteY1245" fmla="*/ 669782 h 1007217"/>
              <a:gd name="connsiteX1246" fmla="*/ 888135 w 1005640"/>
              <a:gd name="connsiteY1246" fmla="*/ 679706 h 1007217"/>
              <a:gd name="connsiteX1247" fmla="*/ 891733 w 1005640"/>
              <a:gd name="connsiteY1247" fmla="*/ 675727 h 1007217"/>
              <a:gd name="connsiteX1248" fmla="*/ 891733 w 1005640"/>
              <a:gd name="connsiteY1248" fmla="*/ 669782 h 1007217"/>
              <a:gd name="connsiteX1249" fmla="*/ 797869 w 1005640"/>
              <a:gd name="connsiteY1249" fmla="*/ 669174 h 1007217"/>
              <a:gd name="connsiteX1250" fmla="*/ 797448 w 1005640"/>
              <a:gd name="connsiteY1250" fmla="*/ 670344 h 1007217"/>
              <a:gd name="connsiteX1251" fmla="*/ 798850 w 1005640"/>
              <a:gd name="connsiteY1251" fmla="*/ 672544 h 1007217"/>
              <a:gd name="connsiteX1252" fmla="*/ 797869 w 1005640"/>
              <a:gd name="connsiteY1252" fmla="*/ 669174 h 1007217"/>
              <a:gd name="connsiteX1253" fmla="*/ 746849 w 1005640"/>
              <a:gd name="connsiteY1253" fmla="*/ 668753 h 1007217"/>
              <a:gd name="connsiteX1254" fmla="*/ 745681 w 1005640"/>
              <a:gd name="connsiteY1254" fmla="*/ 672919 h 1007217"/>
              <a:gd name="connsiteX1255" fmla="*/ 746849 w 1005640"/>
              <a:gd name="connsiteY1255" fmla="*/ 668753 h 1007217"/>
              <a:gd name="connsiteX1256" fmla="*/ 825622 w 1005640"/>
              <a:gd name="connsiteY1256" fmla="*/ 666787 h 1007217"/>
              <a:gd name="connsiteX1257" fmla="*/ 825435 w 1005640"/>
              <a:gd name="connsiteY1257" fmla="*/ 668378 h 1007217"/>
              <a:gd name="connsiteX1258" fmla="*/ 826603 w 1005640"/>
              <a:gd name="connsiteY1258" fmla="*/ 670344 h 1007217"/>
              <a:gd name="connsiteX1259" fmla="*/ 825622 w 1005640"/>
              <a:gd name="connsiteY1259" fmla="*/ 666787 h 1007217"/>
              <a:gd name="connsiteX1260" fmla="*/ 821090 w 1005640"/>
              <a:gd name="connsiteY1260" fmla="*/ 666599 h 1007217"/>
              <a:gd name="connsiteX1261" fmla="*/ 820482 w 1005640"/>
              <a:gd name="connsiteY1261" fmla="*/ 670344 h 1007217"/>
              <a:gd name="connsiteX1262" fmla="*/ 821090 w 1005640"/>
              <a:gd name="connsiteY1262" fmla="*/ 666599 h 1007217"/>
              <a:gd name="connsiteX1263" fmla="*/ 839731 w 1005640"/>
              <a:gd name="connsiteY1263" fmla="*/ 666178 h 1007217"/>
              <a:gd name="connsiteX1264" fmla="*/ 841133 w 1005640"/>
              <a:gd name="connsiteY1264" fmla="*/ 674136 h 1007217"/>
              <a:gd name="connsiteX1265" fmla="*/ 845852 w 1005640"/>
              <a:gd name="connsiteY1265" fmla="*/ 676102 h 1007217"/>
              <a:gd name="connsiteX1266" fmla="*/ 847067 w 1005640"/>
              <a:gd name="connsiteY1266" fmla="*/ 674136 h 1007217"/>
              <a:gd name="connsiteX1267" fmla="*/ 848235 w 1005640"/>
              <a:gd name="connsiteY1267" fmla="*/ 676102 h 1007217"/>
              <a:gd name="connsiteX1268" fmla="*/ 849450 w 1005640"/>
              <a:gd name="connsiteY1268" fmla="*/ 672123 h 1007217"/>
              <a:gd name="connsiteX1269" fmla="*/ 852019 w 1005640"/>
              <a:gd name="connsiteY1269" fmla="*/ 674136 h 1007217"/>
              <a:gd name="connsiteX1270" fmla="*/ 849450 w 1005640"/>
              <a:gd name="connsiteY1270" fmla="*/ 666178 h 1007217"/>
              <a:gd name="connsiteX1271" fmla="*/ 839731 w 1005640"/>
              <a:gd name="connsiteY1271" fmla="*/ 666178 h 1007217"/>
              <a:gd name="connsiteX1272" fmla="*/ 726805 w 1005640"/>
              <a:gd name="connsiteY1272" fmla="*/ 665804 h 1007217"/>
              <a:gd name="connsiteX1273" fmla="*/ 726198 w 1005640"/>
              <a:gd name="connsiteY1273" fmla="*/ 667161 h 1007217"/>
              <a:gd name="connsiteX1274" fmla="*/ 727413 w 1005640"/>
              <a:gd name="connsiteY1274" fmla="*/ 666974 h 1007217"/>
              <a:gd name="connsiteX1275" fmla="*/ 726805 w 1005640"/>
              <a:gd name="connsiteY1275" fmla="*/ 665804 h 1007217"/>
              <a:gd name="connsiteX1276" fmla="*/ 851832 w 1005640"/>
              <a:gd name="connsiteY1276" fmla="*/ 664212 h 1007217"/>
              <a:gd name="connsiteX1277" fmla="*/ 851832 w 1005640"/>
              <a:gd name="connsiteY1277" fmla="*/ 668191 h 1007217"/>
              <a:gd name="connsiteX1278" fmla="*/ 854215 w 1005640"/>
              <a:gd name="connsiteY1278" fmla="*/ 668191 h 1007217"/>
              <a:gd name="connsiteX1279" fmla="*/ 854215 w 1005640"/>
              <a:gd name="connsiteY1279" fmla="*/ 664212 h 1007217"/>
              <a:gd name="connsiteX1280" fmla="*/ 851832 w 1005640"/>
              <a:gd name="connsiteY1280" fmla="*/ 664212 h 1007217"/>
              <a:gd name="connsiteX1281" fmla="*/ 743859 w 1005640"/>
              <a:gd name="connsiteY1281" fmla="*/ 663791 h 1007217"/>
              <a:gd name="connsiteX1282" fmla="*/ 743064 w 1005640"/>
              <a:gd name="connsiteY1282" fmla="*/ 665008 h 1007217"/>
              <a:gd name="connsiteX1283" fmla="*/ 744279 w 1005640"/>
              <a:gd name="connsiteY1283" fmla="*/ 665008 h 1007217"/>
              <a:gd name="connsiteX1284" fmla="*/ 743859 w 1005640"/>
              <a:gd name="connsiteY1284" fmla="*/ 663791 h 1007217"/>
              <a:gd name="connsiteX1285" fmla="*/ 938735 w 1005640"/>
              <a:gd name="connsiteY1285" fmla="*/ 663603 h 1007217"/>
              <a:gd name="connsiteX1286" fmla="*/ 936585 w 1005640"/>
              <a:gd name="connsiteY1286" fmla="*/ 669548 h 1007217"/>
              <a:gd name="connsiteX1287" fmla="*/ 932988 w 1005640"/>
              <a:gd name="connsiteY1287" fmla="*/ 675306 h 1007217"/>
              <a:gd name="connsiteX1288" fmla="*/ 936585 w 1005640"/>
              <a:gd name="connsiteY1288" fmla="*/ 669548 h 1007217"/>
              <a:gd name="connsiteX1289" fmla="*/ 937753 w 1005640"/>
              <a:gd name="connsiteY1289" fmla="*/ 669548 h 1007217"/>
              <a:gd name="connsiteX1290" fmla="*/ 938921 w 1005640"/>
              <a:gd name="connsiteY1290" fmla="*/ 667582 h 1007217"/>
              <a:gd name="connsiteX1291" fmla="*/ 938735 w 1005640"/>
              <a:gd name="connsiteY1291" fmla="*/ 663603 h 1007217"/>
              <a:gd name="connsiteX1292" fmla="*/ 911169 w 1005640"/>
              <a:gd name="connsiteY1292" fmla="*/ 661825 h 1007217"/>
              <a:gd name="connsiteX1293" fmla="*/ 907384 w 1005640"/>
              <a:gd name="connsiteY1293" fmla="*/ 665804 h 1007217"/>
              <a:gd name="connsiteX1294" fmla="*/ 903834 w 1005640"/>
              <a:gd name="connsiteY1294" fmla="*/ 675727 h 1007217"/>
              <a:gd name="connsiteX1295" fmla="*/ 895470 w 1005640"/>
              <a:gd name="connsiteY1295" fmla="*/ 677694 h 1007217"/>
              <a:gd name="connsiteX1296" fmla="*/ 890705 w 1005640"/>
              <a:gd name="connsiteY1296" fmla="*/ 685651 h 1007217"/>
              <a:gd name="connsiteX1297" fmla="*/ 889537 w 1005640"/>
              <a:gd name="connsiteY1297" fmla="*/ 687618 h 1007217"/>
              <a:gd name="connsiteX1298" fmla="*/ 883556 w 1005640"/>
              <a:gd name="connsiteY1298" fmla="*/ 691409 h 1007217"/>
              <a:gd name="connsiteX1299" fmla="*/ 886967 w 1005640"/>
              <a:gd name="connsiteY1299" fmla="*/ 683639 h 1007217"/>
              <a:gd name="connsiteX1300" fmla="*/ 884584 w 1005640"/>
              <a:gd name="connsiteY1300" fmla="*/ 685651 h 1007217"/>
              <a:gd name="connsiteX1301" fmla="*/ 882201 w 1005640"/>
              <a:gd name="connsiteY1301" fmla="*/ 683639 h 1007217"/>
              <a:gd name="connsiteX1302" fmla="*/ 878604 w 1005640"/>
              <a:gd name="connsiteY1302" fmla="*/ 691596 h 1007217"/>
              <a:gd name="connsiteX1303" fmla="*/ 876221 w 1005640"/>
              <a:gd name="connsiteY1303" fmla="*/ 699320 h 1007217"/>
              <a:gd name="connsiteX1304" fmla="*/ 882201 w 1005640"/>
              <a:gd name="connsiteY1304" fmla="*/ 697354 h 1007217"/>
              <a:gd name="connsiteX1305" fmla="*/ 878604 w 1005640"/>
              <a:gd name="connsiteY1305" fmla="*/ 701333 h 1007217"/>
              <a:gd name="connsiteX1306" fmla="*/ 878837 w 1005640"/>
              <a:gd name="connsiteY1306" fmla="*/ 705265 h 1007217"/>
              <a:gd name="connsiteX1307" fmla="*/ 876455 w 1005640"/>
              <a:gd name="connsiteY1307" fmla="*/ 707278 h 1007217"/>
              <a:gd name="connsiteX1308" fmla="*/ 869073 w 1005640"/>
              <a:gd name="connsiteY1308" fmla="*/ 709244 h 1007217"/>
              <a:gd name="connsiteX1309" fmla="*/ 867905 w 1005640"/>
              <a:gd name="connsiteY1309" fmla="*/ 713223 h 1007217"/>
              <a:gd name="connsiteX1310" fmla="*/ 864307 w 1005640"/>
              <a:gd name="connsiteY1310" fmla="*/ 711257 h 1007217"/>
              <a:gd name="connsiteX1311" fmla="*/ 867905 w 1005640"/>
              <a:gd name="connsiteY1311" fmla="*/ 717202 h 1007217"/>
              <a:gd name="connsiteX1312" fmla="*/ 860756 w 1005640"/>
              <a:gd name="connsiteY1312" fmla="*/ 721181 h 1007217"/>
              <a:gd name="connsiteX1313" fmla="*/ 868091 w 1005640"/>
              <a:gd name="connsiteY1313" fmla="*/ 725113 h 1007217"/>
              <a:gd name="connsiteX1314" fmla="*/ 863326 w 1005640"/>
              <a:gd name="connsiteY1314" fmla="*/ 736816 h 1007217"/>
              <a:gd name="connsiteX1315" fmla="*/ 853608 w 1005640"/>
              <a:gd name="connsiteY1315" fmla="*/ 746740 h 1007217"/>
              <a:gd name="connsiteX1316" fmla="*/ 859588 w 1005640"/>
              <a:gd name="connsiteY1316" fmla="*/ 742995 h 1007217"/>
              <a:gd name="connsiteX1317" fmla="*/ 864541 w 1005640"/>
              <a:gd name="connsiteY1317" fmla="*/ 740795 h 1007217"/>
              <a:gd name="connsiteX1318" fmla="*/ 868091 w 1005640"/>
              <a:gd name="connsiteY1318" fmla="*/ 738829 h 1007217"/>
              <a:gd name="connsiteX1319" fmla="*/ 870474 w 1005640"/>
              <a:gd name="connsiteY1319" fmla="*/ 732884 h 1007217"/>
              <a:gd name="connsiteX1320" fmla="*/ 874072 w 1005640"/>
              <a:gd name="connsiteY1320" fmla="*/ 728905 h 1007217"/>
              <a:gd name="connsiteX1321" fmla="*/ 875240 w 1005640"/>
              <a:gd name="connsiteY1321" fmla="*/ 725113 h 1007217"/>
              <a:gd name="connsiteX1322" fmla="*/ 877623 w 1005640"/>
              <a:gd name="connsiteY1322" fmla="*/ 724926 h 1007217"/>
              <a:gd name="connsiteX1323" fmla="*/ 877623 w 1005640"/>
              <a:gd name="connsiteY1323" fmla="*/ 721181 h 1007217"/>
              <a:gd name="connsiteX1324" fmla="*/ 880005 w 1005640"/>
              <a:gd name="connsiteY1324" fmla="*/ 721181 h 1007217"/>
              <a:gd name="connsiteX1325" fmla="*/ 880005 w 1005640"/>
              <a:gd name="connsiteY1325" fmla="*/ 717202 h 1007217"/>
              <a:gd name="connsiteX1326" fmla="*/ 884771 w 1005640"/>
              <a:gd name="connsiteY1326" fmla="*/ 715189 h 1007217"/>
              <a:gd name="connsiteX1327" fmla="*/ 890705 w 1005640"/>
              <a:gd name="connsiteY1327" fmla="*/ 703299 h 1007217"/>
              <a:gd name="connsiteX1328" fmla="*/ 893321 w 1005640"/>
              <a:gd name="connsiteY1328" fmla="*/ 703299 h 1007217"/>
              <a:gd name="connsiteX1329" fmla="*/ 894302 w 1005640"/>
              <a:gd name="connsiteY1329" fmla="*/ 697354 h 1007217"/>
              <a:gd name="connsiteX1330" fmla="*/ 899255 w 1005640"/>
              <a:gd name="connsiteY1330" fmla="*/ 699320 h 1007217"/>
              <a:gd name="connsiteX1331" fmla="*/ 906403 w 1005640"/>
              <a:gd name="connsiteY1331" fmla="*/ 681485 h 1007217"/>
              <a:gd name="connsiteX1332" fmla="*/ 903834 w 1005640"/>
              <a:gd name="connsiteY1332" fmla="*/ 677506 h 1007217"/>
              <a:gd name="connsiteX1333" fmla="*/ 909954 w 1005640"/>
              <a:gd name="connsiteY1333" fmla="*/ 679472 h 1007217"/>
              <a:gd name="connsiteX1334" fmla="*/ 908599 w 1005640"/>
              <a:gd name="connsiteY1334" fmla="*/ 669782 h 1007217"/>
              <a:gd name="connsiteX1335" fmla="*/ 911169 w 1005640"/>
              <a:gd name="connsiteY1335" fmla="*/ 661825 h 1007217"/>
              <a:gd name="connsiteX1336" fmla="*/ 730590 w 1005640"/>
              <a:gd name="connsiteY1336" fmla="*/ 661216 h 1007217"/>
              <a:gd name="connsiteX1337" fmla="*/ 732178 w 1005640"/>
              <a:gd name="connsiteY1337" fmla="*/ 666974 h 1007217"/>
              <a:gd name="connsiteX1338" fmla="*/ 732178 w 1005640"/>
              <a:gd name="connsiteY1338" fmla="*/ 662995 h 1007217"/>
              <a:gd name="connsiteX1339" fmla="*/ 730590 w 1005640"/>
              <a:gd name="connsiteY1339" fmla="*/ 661216 h 1007217"/>
              <a:gd name="connsiteX1340" fmla="*/ 805391 w 1005640"/>
              <a:gd name="connsiteY1340" fmla="*/ 660420 h 1007217"/>
              <a:gd name="connsiteX1341" fmla="*/ 804784 w 1005640"/>
              <a:gd name="connsiteY1341" fmla="*/ 662620 h 1007217"/>
              <a:gd name="connsiteX1342" fmla="*/ 809549 w 1005640"/>
              <a:gd name="connsiteY1342" fmla="*/ 662620 h 1007217"/>
              <a:gd name="connsiteX1343" fmla="*/ 805391 w 1005640"/>
              <a:gd name="connsiteY1343" fmla="*/ 660420 h 1007217"/>
              <a:gd name="connsiteX1344" fmla="*/ 659152 w 1005640"/>
              <a:gd name="connsiteY1344" fmla="*/ 660233 h 1007217"/>
              <a:gd name="connsiteX1345" fmla="*/ 657938 w 1005640"/>
              <a:gd name="connsiteY1345" fmla="*/ 668191 h 1007217"/>
              <a:gd name="connsiteX1346" fmla="*/ 659152 w 1005640"/>
              <a:gd name="connsiteY1346" fmla="*/ 660233 h 1007217"/>
              <a:gd name="connsiteX1347" fmla="*/ 928035 w 1005640"/>
              <a:gd name="connsiteY1347" fmla="*/ 659624 h 1007217"/>
              <a:gd name="connsiteX1348" fmla="*/ 928035 w 1005640"/>
              <a:gd name="connsiteY1348" fmla="*/ 667582 h 1007217"/>
              <a:gd name="connsiteX1349" fmla="*/ 928035 w 1005640"/>
              <a:gd name="connsiteY1349" fmla="*/ 659624 h 1007217"/>
              <a:gd name="connsiteX1350" fmla="*/ 711714 w 1005640"/>
              <a:gd name="connsiteY1350" fmla="*/ 659250 h 1007217"/>
              <a:gd name="connsiteX1351" fmla="*/ 708163 w 1005640"/>
              <a:gd name="connsiteY1351" fmla="*/ 669174 h 1007217"/>
              <a:gd name="connsiteX1352" fmla="*/ 700828 w 1005640"/>
              <a:gd name="connsiteY1352" fmla="*/ 673153 h 1007217"/>
              <a:gd name="connsiteX1353" fmla="*/ 701015 w 1005640"/>
              <a:gd name="connsiteY1353" fmla="*/ 681064 h 1007217"/>
              <a:gd name="connsiteX1354" fmla="*/ 703398 w 1005640"/>
              <a:gd name="connsiteY1354" fmla="*/ 681064 h 1007217"/>
              <a:gd name="connsiteX1355" fmla="*/ 706949 w 1005640"/>
              <a:gd name="connsiteY1355" fmla="*/ 675119 h 1007217"/>
              <a:gd name="connsiteX1356" fmla="*/ 712929 w 1005640"/>
              <a:gd name="connsiteY1356" fmla="*/ 674932 h 1007217"/>
              <a:gd name="connsiteX1357" fmla="*/ 715499 w 1005640"/>
              <a:gd name="connsiteY1357" fmla="*/ 678911 h 1007217"/>
              <a:gd name="connsiteX1358" fmla="*/ 714097 w 1005640"/>
              <a:gd name="connsiteY1358" fmla="*/ 671140 h 1007217"/>
              <a:gd name="connsiteX1359" fmla="*/ 719050 w 1005640"/>
              <a:gd name="connsiteY1359" fmla="*/ 667161 h 1007217"/>
              <a:gd name="connsiteX1360" fmla="*/ 719050 w 1005640"/>
              <a:gd name="connsiteY1360" fmla="*/ 661216 h 1007217"/>
              <a:gd name="connsiteX1361" fmla="*/ 711714 w 1005640"/>
              <a:gd name="connsiteY1361" fmla="*/ 659250 h 1007217"/>
              <a:gd name="connsiteX1362" fmla="*/ 782965 w 1005640"/>
              <a:gd name="connsiteY1362" fmla="*/ 658829 h 1007217"/>
              <a:gd name="connsiteX1363" fmla="*/ 780582 w 1005640"/>
              <a:gd name="connsiteY1363" fmla="*/ 668565 h 1007217"/>
              <a:gd name="connsiteX1364" fmla="*/ 778199 w 1005640"/>
              <a:gd name="connsiteY1364" fmla="*/ 664586 h 1007217"/>
              <a:gd name="connsiteX1365" fmla="*/ 777031 w 1005640"/>
              <a:gd name="connsiteY1365" fmla="*/ 674510 h 1007217"/>
              <a:gd name="connsiteX1366" fmla="*/ 780582 w 1005640"/>
              <a:gd name="connsiteY1366" fmla="*/ 668565 h 1007217"/>
              <a:gd name="connsiteX1367" fmla="*/ 782965 w 1005640"/>
              <a:gd name="connsiteY1367" fmla="*/ 658829 h 1007217"/>
              <a:gd name="connsiteX1368" fmla="*/ 666067 w 1005640"/>
              <a:gd name="connsiteY1368" fmla="*/ 657846 h 1007217"/>
              <a:gd name="connsiteX1369" fmla="*/ 665507 w 1005640"/>
              <a:gd name="connsiteY1369" fmla="*/ 661825 h 1007217"/>
              <a:gd name="connsiteX1370" fmla="*/ 666067 w 1005640"/>
              <a:gd name="connsiteY1370" fmla="*/ 657846 h 1007217"/>
              <a:gd name="connsiteX1371" fmla="*/ 812539 w 1005640"/>
              <a:gd name="connsiteY1371" fmla="*/ 657284 h 1007217"/>
              <a:gd name="connsiteX1372" fmla="*/ 811932 w 1005640"/>
              <a:gd name="connsiteY1372" fmla="*/ 658454 h 1007217"/>
              <a:gd name="connsiteX1373" fmla="*/ 813147 w 1005640"/>
              <a:gd name="connsiteY1373" fmla="*/ 658454 h 1007217"/>
              <a:gd name="connsiteX1374" fmla="*/ 812539 w 1005640"/>
              <a:gd name="connsiteY1374" fmla="*/ 657284 h 1007217"/>
              <a:gd name="connsiteX1375" fmla="*/ 865101 w 1005640"/>
              <a:gd name="connsiteY1375" fmla="*/ 656254 h 1007217"/>
              <a:gd name="connsiteX1376" fmla="*/ 856785 w 1005640"/>
              <a:gd name="connsiteY1376" fmla="*/ 660233 h 1007217"/>
              <a:gd name="connsiteX1377" fmla="*/ 858000 w 1005640"/>
              <a:gd name="connsiteY1377" fmla="*/ 664212 h 1007217"/>
              <a:gd name="connsiteX1378" fmla="*/ 865101 w 1005640"/>
              <a:gd name="connsiteY1378" fmla="*/ 656254 h 1007217"/>
              <a:gd name="connsiteX1379" fmla="*/ 961768 w 1005640"/>
              <a:gd name="connsiteY1379" fmla="*/ 653492 h 1007217"/>
              <a:gd name="connsiteX1380" fmla="*/ 961768 w 1005640"/>
              <a:gd name="connsiteY1380" fmla="*/ 659437 h 1007217"/>
              <a:gd name="connsiteX1381" fmla="*/ 964151 w 1005640"/>
              <a:gd name="connsiteY1381" fmla="*/ 659437 h 1007217"/>
              <a:gd name="connsiteX1382" fmla="*/ 965319 w 1005640"/>
              <a:gd name="connsiteY1382" fmla="*/ 653492 h 1007217"/>
              <a:gd name="connsiteX1383" fmla="*/ 961768 w 1005640"/>
              <a:gd name="connsiteY1383" fmla="*/ 653492 h 1007217"/>
              <a:gd name="connsiteX1384" fmla="*/ 859355 w 1005640"/>
              <a:gd name="connsiteY1384" fmla="*/ 652884 h 1007217"/>
              <a:gd name="connsiteX1385" fmla="*/ 859168 w 1005640"/>
              <a:gd name="connsiteY1385" fmla="*/ 654288 h 1007217"/>
              <a:gd name="connsiteX1386" fmla="*/ 860382 w 1005640"/>
              <a:gd name="connsiteY1386" fmla="*/ 656254 h 1007217"/>
              <a:gd name="connsiteX1387" fmla="*/ 859355 w 1005640"/>
              <a:gd name="connsiteY1387" fmla="*/ 652884 h 1007217"/>
              <a:gd name="connsiteX1388" fmla="*/ 914533 w 1005640"/>
              <a:gd name="connsiteY1388" fmla="*/ 651901 h 1007217"/>
              <a:gd name="connsiteX1389" fmla="*/ 914720 w 1005640"/>
              <a:gd name="connsiteY1389" fmla="*/ 655880 h 1007217"/>
              <a:gd name="connsiteX1390" fmla="*/ 917102 w 1005640"/>
              <a:gd name="connsiteY1390" fmla="*/ 655880 h 1007217"/>
              <a:gd name="connsiteX1391" fmla="*/ 916916 w 1005640"/>
              <a:gd name="connsiteY1391" fmla="*/ 651901 h 1007217"/>
              <a:gd name="connsiteX1392" fmla="*/ 914533 w 1005640"/>
              <a:gd name="connsiteY1392" fmla="*/ 651901 h 1007217"/>
              <a:gd name="connsiteX1393" fmla="*/ 749839 w 1005640"/>
              <a:gd name="connsiteY1393" fmla="*/ 651901 h 1007217"/>
              <a:gd name="connsiteX1394" fmla="*/ 749045 w 1005640"/>
              <a:gd name="connsiteY1394" fmla="*/ 653118 h 1007217"/>
              <a:gd name="connsiteX1395" fmla="*/ 750446 w 1005640"/>
              <a:gd name="connsiteY1395" fmla="*/ 653118 h 1007217"/>
              <a:gd name="connsiteX1396" fmla="*/ 749839 w 1005640"/>
              <a:gd name="connsiteY1396" fmla="*/ 651901 h 1007217"/>
              <a:gd name="connsiteX1397" fmla="*/ 709145 w 1005640"/>
              <a:gd name="connsiteY1397" fmla="*/ 651526 h 1007217"/>
              <a:gd name="connsiteX1398" fmla="*/ 705594 w 1005640"/>
              <a:gd name="connsiteY1398" fmla="*/ 653492 h 1007217"/>
              <a:gd name="connsiteX1399" fmla="*/ 703211 w 1005640"/>
              <a:gd name="connsiteY1399" fmla="*/ 659250 h 1007217"/>
              <a:gd name="connsiteX1400" fmla="*/ 705781 w 1005640"/>
              <a:gd name="connsiteY1400" fmla="*/ 663229 h 1007217"/>
              <a:gd name="connsiteX1401" fmla="*/ 709331 w 1005640"/>
              <a:gd name="connsiteY1401" fmla="*/ 657284 h 1007217"/>
              <a:gd name="connsiteX1402" fmla="*/ 709145 w 1005640"/>
              <a:gd name="connsiteY1402" fmla="*/ 651526 h 1007217"/>
              <a:gd name="connsiteX1403" fmla="*/ 649808 w 1005640"/>
              <a:gd name="connsiteY1403" fmla="*/ 651292 h 1007217"/>
              <a:gd name="connsiteX1404" fmla="*/ 642847 w 1005640"/>
              <a:gd name="connsiteY1404" fmla="*/ 655880 h 1007217"/>
              <a:gd name="connsiteX1405" fmla="*/ 637894 w 1005640"/>
              <a:gd name="connsiteY1405" fmla="*/ 655880 h 1007217"/>
              <a:gd name="connsiteX1406" fmla="*/ 636726 w 1005640"/>
              <a:gd name="connsiteY1406" fmla="*/ 659859 h 1007217"/>
              <a:gd name="connsiteX1407" fmla="*/ 634343 w 1005640"/>
              <a:gd name="connsiteY1407" fmla="*/ 657846 h 1007217"/>
              <a:gd name="connsiteX1408" fmla="*/ 633128 w 1005640"/>
              <a:gd name="connsiteY1408" fmla="*/ 661825 h 1007217"/>
              <a:gd name="connsiteX1409" fmla="*/ 629578 w 1005640"/>
              <a:gd name="connsiteY1409" fmla="*/ 661825 h 1007217"/>
              <a:gd name="connsiteX1410" fmla="*/ 627195 w 1005640"/>
              <a:gd name="connsiteY1410" fmla="*/ 665804 h 1007217"/>
              <a:gd name="connsiteX1411" fmla="*/ 623597 w 1005640"/>
              <a:gd name="connsiteY1411" fmla="*/ 669782 h 1007217"/>
              <a:gd name="connsiteX1412" fmla="*/ 631960 w 1005640"/>
              <a:gd name="connsiteY1412" fmla="*/ 669548 h 1007217"/>
              <a:gd name="connsiteX1413" fmla="*/ 635745 w 1005640"/>
              <a:gd name="connsiteY1413" fmla="*/ 665804 h 1007217"/>
              <a:gd name="connsiteX1414" fmla="*/ 640510 w 1005640"/>
              <a:gd name="connsiteY1414" fmla="*/ 663791 h 1007217"/>
              <a:gd name="connsiteX1415" fmla="*/ 644061 w 1005640"/>
              <a:gd name="connsiteY1415" fmla="*/ 657846 h 1007217"/>
              <a:gd name="connsiteX1416" fmla="*/ 652378 w 1005640"/>
              <a:gd name="connsiteY1416" fmla="*/ 651901 h 1007217"/>
              <a:gd name="connsiteX1417" fmla="*/ 649808 w 1005640"/>
              <a:gd name="connsiteY1417" fmla="*/ 651292 h 1007217"/>
              <a:gd name="connsiteX1418" fmla="*/ 791515 w 1005640"/>
              <a:gd name="connsiteY1418" fmla="*/ 649139 h 1007217"/>
              <a:gd name="connsiteX1419" fmla="*/ 790113 w 1005640"/>
              <a:gd name="connsiteY1419" fmla="*/ 650918 h 1007217"/>
              <a:gd name="connsiteX1420" fmla="*/ 792496 w 1005640"/>
              <a:gd name="connsiteY1420" fmla="*/ 650918 h 1007217"/>
              <a:gd name="connsiteX1421" fmla="*/ 791515 w 1005640"/>
              <a:gd name="connsiteY1421" fmla="*/ 649139 h 1007217"/>
              <a:gd name="connsiteX1422" fmla="*/ 745447 w 1005640"/>
              <a:gd name="connsiteY1422" fmla="*/ 647360 h 1007217"/>
              <a:gd name="connsiteX1423" fmla="*/ 736944 w 1005640"/>
              <a:gd name="connsiteY1423" fmla="*/ 651292 h 1007217"/>
              <a:gd name="connsiteX1424" fmla="*/ 739514 w 1005640"/>
              <a:gd name="connsiteY1424" fmla="*/ 657050 h 1007217"/>
              <a:gd name="connsiteX1425" fmla="*/ 739514 w 1005640"/>
              <a:gd name="connsiteY1425" fmla="*/ 670766 h 1007217"/>
              <a:gd name="connsiteX1426" fmla="*/ 740682 w 1005640"/>
              <a:gd name="connsiteY1426" fmla="*/ 662995 h 1007217"/>
              <a:gd name="connsiteX1427" fmla="*/ 739514 w 1005640"/>
              <a:gd name="connsiteY1427" fmla="*/ 657050 h 1007217"/>
              <a:gd name="connsiteX1428" fmla="*/ 744279 w 1005640"/>
              <a:gd name="connsiteY1428" fmla="*/ 657050 h 1007217"/>
              <a:gd name="connsiteX1429" fmla="*/ 745447 w 1005640"/>
              <a:gd name="connsiteY1429" fmla="*/ 647360 h 1007217"/>
              <a:gd name="connsiteX1430" fmla="*/ 811932 w 1005640"/>
              <a:gd name="connsiteY1430" fmla="*/ 646751 h 1007217"/>
              <a:gd name="connsiteX1431" fmla="*/ 811932 w 1005640"/>
              <a:gd name="connsiteY1431" fmla="*/ 650730 h 1007217"/>
              <a:gd name="connsiteX1432" fmla="*/ 807166 w 1005640"/>
              <a:gd name="connsiteY1432" fmla="*/ 656675 h 1007217"/>
              <a:gd name="connsiteX1433" fmla="*/ 810764 w 1005640"/>
              <a:gd name="connsiteY1433" fmla="*/ 658641 h 1007217"/>
              <a:gd name="connsiteX1434" fmla="*/ 813147 w 1005640"/>
              <a:gd name="connsiteY1434" fmla="*/ 654662 h 1007217"/>
              <a:gd name="connsiteX1435" fmla="*/ 811932 w 1005640"/>
              <a:gd name="connsiteY1435" fmla="*/ 646751 h 1007217"/>
              <a:gd name="connsiteX1436" fmla="*/ 833564 w 1005640"/>
              <a:gd name="connsiteY1436" fmla="*/ 646564 h 1007217"/>
              <a:gd name="connsiteX1437" fmla="*/ 836134 w 1005640"/>
              <a:gd name="connsiteY1437" fmla="*/ 648530 h 1007217"/>
              <a:gd name="connsiteX1438" fmla="*/ 833564 w 1005640"/>
              <a:gd name="connsiteY1438" fmla="*/ 646564 h 1007217"/>
              <a:gd name="connsiteX1439" fmla="*/ 871082 w 1005640"/>
              <a:gd name="connsiteY1439" fmla="*/ 646330 h 1007217"/>
              <a:gd name="connsiteX1440" fmla="*/ 866316 w 1005640"/>
              <a:gd name="connsiteY1440" fmla="*/ 648343 h 1007217"/>
              <a:gd name="connsiteX1441" fmla="*/ 872483 w 1005640"/>
              <a:gd name="connsiteY1441" fmla="*/ 656254 h 1007217"/>
              <a:gd name="connsiteX1442" fmla="*/ 863933 w 1005640"/>
              <a:gd name="connsiteY1442" fmla="*/ 664212 h 1007217"/>
              <a:gd name="connsiteX1443" fmla="*/ 867484 w 1005640"/>
              <a:gd name="connsiteY1443" fmla="*/ 662246 h 1007217"/>
              <a:gd name="connsiteX1444" fmla="*/ 872483 w 1005640"/>
              <a:gd name="connsiteY1444" fmla="*/ 656254 h 1007217"/>
              <a:gd name="connsiteX1445" fmla="*/ 873651 w 1005640"/>
              <a:gd name="connsiteY1445" fmla="*/ 656254 h 1007217"/>
              <a:gd name="connsiteX1446" fmla="*/ 873464 w 1005640"/>
              <a:gd name="connsiteY1446" fmla="*/ 646330 h 1007217"/>
              <a:gd name="connsiteX1447" fmla="*/ 871082 w 1005640"/>
              <a:gd name="connsiteY1447" fmla="*/ 652322 h 1007217"/>
              <a:gd name="connsiteX1448" fmla="*/ 871082 w 1005640"/>
              <a:gd name="connsiteY1448" fmla="*/ 646330 h 1007217"/>
              <a:gd name="connsiteX1449" fmla="*/ 622242 w 1005640"/>
              <a:gd name="connsiteY1449" fmla="*/ 646143 h 1007217"/>
              <a:gd name="connsiteX1450" fmla="*/ 623410 w 1005640"/>
              <a:gd name="connsiteY1450" fmla="*/ 652088 h 1007217"/>
              <a:gd name="connsiteX1451" fmla="*/ 624625 w 1005640"/>
              <a:gd name="connsiteY1451" fmla="*/ 648156 h 1007217"/>
              <a:gd name="connsiteX1452" fmla="*/ 627008 w 1005640"/>
              <a:gd name="connsiteY1452" fmla="*/ 646143 h 1007217"/>
              <a:gd name="connsiteX1453" fmla="*/ 622242 w 1005640"/>
              <a:gd name="connsiteY1453" fmla="*/ 646143 h 1007217"/>
              <a:gd name="connsiteX1454" fmla="*/ 815530 w 1005640"/>
              <a:gd name="connsiteY1454" fmla="*/ 645160 h 1007217"/>
              <a:gd name="connsiteX1455" fmla="*/ 814315 w 1005640"/>
              <a:gd name="connsiteY1455" fmla="*/ 646751 h 1007217"/>
              <a:gd name="connsiteX1456" fmla="*/ 816698 w 1005640"/>
              <a:gd name="connsiteY1456" fmla="*/ 646751 h 1007217"/>
              <a:gd name="connsiteX1457" fmla="*/ 815530 w 1005640"/>
              <a:gd name="connsiteY1457" fmla="*/ 645160 h 1007217"/>
              <a:gd name="connsiteX1458" fmla="*/ 681345 w 1005640"/>
              <a:gd name="connsiteY1458" fmla="*/ 639823 h 1007217"/>
              <a:gd name="connsiteX1459" fmla="*/ 681345 w 1005640"/>
              <a:gd name="connsiteY1459" fmla="*/ 645768 h 1007217"/>
              <a:gd name="connsiteX1460" fmla="*/ 684943 w 1005640"/>
              <a:gd name="connsiteY1460" fmla="*/ 639823 h 1007217"/>
              <a:gd name="connsiteX1461" fmla="*/ 681345 w 1005640"/>
              <a:gd name="connsiteY1461" fmla="*/ 639823 h 1007217"/>
              <a:gd name="connsiteX1462" fmla="*/ 883790 w 1005640"/>
              <a:gd name="connsiteY1462" fmla="*/ 639028 h 1007217"/>
              <a:gd name="connsiteX1463" fmla="*/ 883183 w 1005640"/>
              <a:gd name="connsiteY1463" fmla="*/ 640385 h 1007217"/>
              <a:gd name="connsiteX1464" fmla="*/ 884351 w 1005640"/>
              <a:gd name="connsiteY1464" fmla="*/ 640385 h 1007217"/>
              <a:gd name="connsiteX1465" fmla="*/ 883790 w 1005640"/>
              <a:gd name="connsiteY1465" fmla="*/ 639028 h 1007217"/>
              <a:gd name="connsiteX1466" fmla="*/ 648827 w 1005640"/>
              <a:gd name="connsiteY1466" fmla="*/ 638419 h 1007217"/>
              <a:gd name="connsiteX1467" fmla="*/ 647612 w 1005640"/>
              <a:gd name="connsiteY1467" fmla="*/ 640011 h 1007217"/>
              <a:gd name="connsiteX1468" fmla="*/ 649995 w 1005640"/>
              <a:gd name="connsiteY1468" fmla="*/ 640011 h 1007217"/>
              <a:gd name="connsiteX1469" fmla="*/ 648827 w 1005640"/>
              <a:gd name="connsiteY1469" fmla="*/ 638419 h 1007217"/>
              <a:gd name="connsiteX1470" fmla="*/ 613085 w 1005640"/>
              <a:gd name="connsiteY1470" fmla="*/ 637015 h 1007217"/>
              <a:gd name="connsiteX1471" fmla="*/ 612524 w 1005640"/>
              <a:gd name="connsiteY1471" fmla="*/ 638232 h 1007217"/>
              <a:gd name="connsiteX1472" fmla="*/ 613692 w 1005640"/>
              <a:gd name="connsiteY1472" fmla="*/ 638232 h 1007217"/>
              <a:gd name="connsiteX1473" fmla="*/ 613085 w 1005640"/>
              <a:gd name="connsiteY1473" fmla="*/ 637015 h 1007217"/>
              <a:gd name="connsiteX1474" fmla="*/ 706949 w 1005640"/>
              <a:gd name="connsiteY1474" fmla="*/ 636827 h 1007217"/>
              <a:gd name="connsiteX1475" fmla="*/ 699426 w 1005640"/>
              <a:gd name="connsiteY1475" fmla="*/ 641602 h 1007217"/>
              <a:gd name="connsiteX1476" fmla="*/ 692278 w 1005640"/>
              <a:gd name="connsiteY1476" fmla="*/ 641602 h 1007217"/>
              <a:gd name="connsiteX1477" fmla="*/ 689895 w 1005640"/>
              <a:gd name="connsiteY1477" fmla="*/ 643756 h 1007217"/>
              <a:gd name="connsiteX1478" fmla="*/ 688727 w 1005640"/>
              <a:gd name="connsiteY1478" fmla="*/ 649513 h 1007217"/>
              <a:gd name="connsiteX1479" fmla="*/ 682747 w 1005640"/>
              <a:gd name="connsiteY1479" fmla="*/ 651526 h 1007217"/>
              <a:gd name="connsiteX1480" fmla="*/ 676626 w 1005640"/>
              <a:gd name="connsiteY1480" fmla="*/ 655458 h 1007217"/>
              <a:gd name="connsiteX1481" fmla="*/ 673029 w 1005640"/>
              <a:gd name="connsiteY1481" fmla="*/ 651713 h 1007217"/>
              <a:gd name="connsiteX1482" fmla="*/ 669478 w 1005640"/>
              <a:gd name="connsiteY1482" fmla="*/ 659624 h 1007217"/>
              <a:gd name="connsiteX1483" fmla="*/ 668076 w 1005640"/>
              <a:gd name="connsiteY1483" fmla="*/ 651713 h 1007217"/>
              <a:gd name="connsiteX1484" fmla="*/ 663311 w 1005640"/>
              <a:gd name="connsiteY1484" fmla="*/ 657658 h 1007217"/>
              <a:gd name="connsiteX1485" fmla="*/ 664479 w 1005640"/>
              <a:gd name="connsiteY1485" fmla="*/ 663603 h 1007217"/>
              <a:gd name="connsiteX1486" fmla="*/ 664479 w 1005640"/>
              <a:gd name="connsiteY1486" fmla="*/ 667582 h 1007217"/>
              <a:gd name="connsiteX1487" fmla="*/ 662096 w 1005640"/>
              <a:gd name="connsiteY1487" fmla="*/ 659624 h 1007217"/>
              <a:gd name="connsiteX1488" fmla="*/ 659152 w 1005640"/>
              <a:gd name="connsiteY1488" fmla="*/ 660233 h 1007217"/>
              <a:gd name="connsiteX1489" fmla="*/ 645229 w 1005640"/>
              <a:gd name="connsiteY1489" fmla="*/ 667582 h 1007217"/>
              <a:gd name="connsiteX1490" fmla="*/ 636913 w 1005640"/>
              <a:gd name="connsiteY1490" fmla="*/ 667582 h 1007217"/>
              <a:gd name="connsiteX1491" fmla="*/ 634530 w 1005640"/>
              <a:gd name="connsiteY1491" fmla="*/ 671749 h 1007217"/>
              <a:gd name="connsiteX1492" fmla="*/ 630746 w 1005640"/>
              <a:gd name="connsiteY1492" fmla="*/ 671749 h 1007217"/>
              <a:gd name="connsiteX1493" fmla="*/ 629578 w 1005640"/>
              <a:gd name="connsiteY1493" fmla="*/ 675727 h 1007217"/>
              <a:gd name="connsiteX1494" fmla="*/ 628363 w 1005640"/>
              <a:gd name="connsiteY1494" fmla="*/ 673715 h 1007217"/>
              <a:gd name="connsiteX1495" fmla="*/ 632147 w 1005640"/>
              <a:gd name="connsiteY1495" fmla="*/ 681485 h 1007217"/>
              <a:gd name="connsiteX1496" fmla="*/ 630979 w 1005640"/>
              <a:gd name="connsiteY1496" fmla="*/ 687430 h 1007217"/>
              <a:gd name="connsiteX1497" fmla="*/ 622616 w 1005640"/>
              <a:gd name="connsiteY1497" fmla="*/ 689396 h 1007217"/>
              <a:gd name="connsiteX1498" fmla="*/ 616496 w 1005640"/>
              <a:gd name="connsiteY1498" fmla="*/ 699320 h 1007217"/>
              <a:gd name="connsiteX1499" fmla="*/ 616496 w 1005640"/>
              <a:gd name="connsiteY1499" fmla="*/ 689396 h 1007217"/>
              <a:gd name="connsiteX1500" fmla="*/ 612898 w 1005640"/>
              <a:gd name="connsiteY1500" fmla="*/ 689396 h 1007217"/>
              <a:gd name="connsiteX1501" fmla="*/ 614113 w 1005640"/>
              <a:gd name="connsiteY1501" fmla="*/ 701333 h 1007217"/>
              <a:gd name="connsiteX1502" fmla="*/ 600797 w 1005640"/>
              <a:gd name="connsiteY1502" fmla="*/ 699320 h 1007217"/>
              <a:gd name="connsiteX1503" fmla="*/ 599629 w 1005640"/>
              <a:gd name="connsiteY1503" fmla="*/ 707278 h 1007217"/>
              <a:gd name="connsiteX1504" fmla="*/ 597246 w 1005640"/>
              <a:gd name="connsiteY1504" fmla="*/ 701333 h 1007217"/>
              <a:gd name="connsiteX1505" fmla="*/ 596031 w 1005640"/>
              <a:gd name="connsiteY1505" fmla="*/ 699320 h 1007217"/>
              <a:gd name="connsiteX1506" fmla="*/ 588696 w 1005640"/>
              <a:gd name="connsiteY1506" fmla="*/ 699508 h 1007217"/>
              <a:gd name="connsiteX1507" fmla="*/ 585145 w 1005640"/>
              <a:gd name="connsiteY1507" fmla="*/ 697541 h 1007217"/>
              <a:gd name="connsiteX1508" fmla="*/ 583931 w 1005640"/>
              <a:gd name="connsiteY1508" fmla="*/ 699508 h 1007217"/>
              <a:gd name="connsiteX1509" fmla="*/ 581548 w 1005640"/>
              <a:gd name="connsiteY1509" fmla="*/ 703486 h 1007217"/>
              <a:gd name="connsiteX1510" fmla="*/ 577203 w 1005640"/>
              <a:gd name="connsiteY1510" fmla="*/ 703908 h 1007217"/>
              <a:gd name="connsiteX1511" fmla="*/ 569447 w 1005640"/>
              <a:gd name="connsiteY1511" fmla="*/ 701708 h 1007217"/>
              <a:gd name="connsiteX1512" fmla="*/ 565896 w 1005640"/>
              <a:gd name="connsiteY1512" fmla="*/ 705499 h 1007217"/>
              <a:gd name="connsiteX1513" fmla="*/ 560897 w 1005640"/>
              <a:gd name="connsiteY1513" fmla="*/ 703674 h 1007217"/>
              <a:gd name="connsiteX1514" fmla="*/ 556131 w 1005640"/>
              <a:gd name="connsiteY1514" fmla="*/ 707465 h 1007217"/>
              <a:gd name="connsiteX1515" fmla="*/ 549030 w 1005640"/>
              <a:gd name="connsiteY1515" fmla="*/ 709666 h 1007217"/>
              <a:gd name="connsiteX1516" fmla="*/ 542862 w 1005640"/>
              <a:gd name="connsiteY1516" fmla="*/ 707653 h 1007217"/>
              <a:gd name="connsiteX1517" fmla="*/ 541648 w 1005640"/>
              <a:gd name="connsiteY1517" fmla="*/ 709666 h 1007217"/>
              <a:gd name="connsiteX1518" fmla="*/ 538097 w 1005640"/>
              <a:gd name="connsiteY1518" fmla="*/ 711632 h 1007217"/>
              <a:gd name="connsiteX1519" fmla="*/ 538097 w 1005640"/>
              <a:gd name="connsiteY1519" fmla="*/ 714393 h 1007217"/>
              <a:gd name="connsiteX1520" fmla="*/ 537676 w 1005640"/>
              <a:gd name="connsiteY1520" fmla="*/ 715423 h 1007217"/>
              <a:gd name="connsiteX1521" fmla="*/ 530948 w 1005640"/>
              <a:gd name="connsiteY1521" fmla="*/ 715611 h 1007217"/>
              <a:gd name="connsiteX1522" fmla="*/ 534499 w 1005640"/>
              <a:gd name="connsiteY1522" fmla="*/ 723522 h 1007217"/>
              <a:gd name="connsiteX1523" fmla="*/ 538097 w 1005640"/>
              <a:gd name="connsiteY1523" fmla="*/ 723522 h 1007217"/>
              <a:gd name="connsiteX1524" fmla="*/ 530948 w 1005640"/>
              <a:gd name="connsiteY1524" fmla="*/ 731480 h 1007217"/>
              <a:gd name="connsiteX1525" fmla="*/ 525015 w 1005640"/>
              <a:gd name="connsiteY1525" fmla="*/ 739203 h 1007217"/>
              <a:gd name="connsiteX1526" fmla="*/ 523800 w 1005640"/>
              <a:gd name="connsiteY1526" fmla="*/ 743182 h 1007217"/>
              <a:gd name="connsiteX1527" fmla="*/ 517866 w 1005640"/>
              <a:gd name="connsiteY1527" fmla="*/ 741403 h 1007217"/>
              <a:gd name="connsiteX1528" fmla="*/ 514082 w 1005640"/>
              <a:gd name="connsiteY1528" fmla="*/ 737425 h 1007217"/>
              <a:gd name="connsiteX1529" fmla="*/ 521417 w 1005640"/>
              <a:gd name="connsiteY1529" fmla="*/ 733446 h 1007217"/>
              <a:gd name="connsiteX1530" fmla="*/ 522632 w 1005640"/>
              <a:gd name="connsiteY1530" fmla="*/ 729513 h 1007217"/>
              <a:gd name="connsiteX1531" fmla="*/ 525015 w 1005640"/>
              <a:gd name="connsiteY1531" fmla="*/ 731480 h 1007217"/>
              <a:gd name="connsiteX1532" fmla="*/ 528565 w 1005640"/>
              <a:gd name="connsiteY1532" fmla="*/ 725535 h 1007217"/>
              <a:gd name="connsiteX1533" fmla="*/ 521230 w 1005640"/>
              <a:gd name="connsiteY1533" fmla="*/ 723522 h 1007217"/>
              <a:gd name="connsiteX1534" fmla="*/ 517633 w 1005640"/>
              <a:gd name="connsiteY1534" fmla="*/ 721556 h 1007217"/>
              <a:gd name="connsiteX1535" fmla="*/ 516465 w 1005640"/>
              <a:gd name="connsiteY1535" fmla="*/ 725722 h 1007217"/>
              <a:gd name="connsiteX1536" fmla="*/ 509129 w 1005640"/>
              <a:gd name="connsiteY1536" fmla="*/ 725722 h 1007217"/>
              <a:gd name="connsiteX1537" fmla="*/ 507915 w 1005640"/>
              <a:gd name="connsiteY1537" fmla="*/ 727688 h 1007217"/>
              <a:gd name="connsiteX1538" fmla="*/ 504364 w 1005640"/>
              <a:gd name="connsiteY1538" fmla="*/ 733446 h 1007217"/>
              <a:gd name="connsiteX1539" fmla="*/ 501981 w 1005640"/>
              <a:gd name="connsiteY1539" fmla="*/ 729701 h 1007217"/>
              <a:gd name="connsiteX1540" fmla="*/ 501000 w 1005640"/>
              <a:gd name="connsiteY1540" fmla="*/ 743370 h 1007217"/>
              <a:gd name="connsiteX1541" fmla="*/ 494832 w 1005640"/>
              <a:gd name="connsiteY1541" fmla="*/ 751327 h 1007217"/>
              <a:gd name="connsiteX1542" fmla="*/ 491282 w 1005640"/>
              <a:gd name="connsiteY1542" fmla="*/ 753293 h 1007217"/>
              <a:gd name="connsiteX1543" fmla="*/ 487684 w 1005640"/>
              <a:gd name="connsiteY1543" fmla="*/ 753293 h 1007217"/>
              <a:gd name="connsiteX1544" fmla="*/ 480349 w 1005640"/>
              <a:gd name="connsiteY1544" fmla="*/ 749549 h 1007217"/>
              <a:gd name="connsiteX1545" fmla="*/ 479134 w 1005640"/>
              <a:gd name="connsiteY1545" fmla="*/ 753293 h 1007217"/>
              <a:gd name="connsiteX1546" fmla="*/ 470818 w 1005640"/>
              <a:gd name="connsiteY1546" fmla="*/ 753481 h 1007217"/>
              <a:gd name="connsiteX1547" fmla="*/ 467033 w 1005640"/>
              <a:gd name="connsiteY1547" fmla="*/ 757460 h 1007217"/>
              <a:gd name="connsiteX1548" fmla="*/ 459885 w 1005640"/>
              <a:gd name="connsiteY1548" fmla="*/ 751515 h 1007217"/>
              <a:gd name="connsiteX1549" fmla="*/ 457502 w 1005640"/>
              <a:gd name="connsiteY1549" fmla="*/ 757460 h 1007217"/>
              <a:gd name="connsiteX1550" fmla="*/ 457502 w 1005640"/>
              <a:gd name="connsiteY1550" fmla="*/ 753481 h 1007217"/>
              <a:gd name="connsiteX1551" fmla="*/ 441850 w 1005640"/>
              <a:gd name="connsiteY1551" fmla="*/ 755681 h 1007217"/>
              <a:gd name="connsiteX1552" fmla="*/ 441850 w 1005640"/>
              <a:gd name="connsiteY1552" fmla="*/ 763639 h 1007217"/>
              <a:gd name="connsiteX1553" fmla="*/ 439467 w 1005640"/>
              <a:gd name="connsiteY1553" fmla="*/ 763639 h 1007217"/>
              <a:gd name="connsiteX1554" fmla="*/ 432132 w 1005640"/>
              <a:gd name="connsiteY1554" fmla="*/ 769397 h 1007217"/>
              <a:gd name="connsiteX1555" fmla="*/ 428534 w 1005640"/>
              <a:gd name="connsiteY1555" fmla="*/ 771363 h 1007217"/>
              <a:gd name="connsiteX1556" fmla="*/ 424984 w 1005640"/>
              <a:gd name="connsiteY1556" fmla="*/ 769584 h 1007217"/>
              <a:gd name="connsiteX1557" fmla="*/ 422601 w 1005640"/>
              <a:gd name="connsiteY1557" fmla="*/ 773563 h 1007217"/>
              <a:gd name="connsiteX1558" fmla="*/ 420031 w 1005640"/>
              <a:gd name="connsiteY1558" fmla="*/ 771550 h 1007217"/>
              <a:gd name="connsiteX1559" fmla="*/ 419050 w 1005640"/>
              <a:gd name="connsiteY1559" fmla="*/ 781287 h 1007217"/>
              <a:gd name="connsiteX1560" fmla="*/ 428768 w 1005640"/>
              <a:gd name="connsiteY1560" fmla="*/ 779320 h 1007217"/>
              <a:gd name="connsiteX1561" fmla="*/ 429936 w 1005640"/>
              <a:gd name="connsiteY1561" fmla="*/ 783253 h 1007217"/>
              <a:gd name="connsiteX1562" fmla="*/ 427366 w 1005640"/>
              <a:gd name="connsiteY1562" fmla="*/ 775529 h 1007217"/>
              <a:gd name="connsiteX1563" fmla="*/ 447784 w 1005640"/>
              <a:gd name="connsiteY1563" fmla="*/ 771363 h 1007217"/>
              <a:gd name="connsiteX1564" fmla="*/ 452783 w 1005640"/>
              <a:gd name="connsiteY1564" fmla="*/ 775154 h 1007217"/>
              <a:gd name="connsiteX1565" fmla="*/ 453951 w 1005640"/>
              <a:gd name="connsiteY1565" fmla="*/ 769397 h 1007217"/>
              <a:gd name="connsiteX1566" fmla="*/ 455166 w 1005640"/>
              <a:gd name="connsiteY1566" fmla="*/ 773141 h 1007217"/>
              <a:gd name="connsiteX1567" fmla="*/ 455166 w 1005640"/>
              <a:gd name="connsiteY1567" fmla="*/ 769397 h 1007217"/>
              <a:gd name="connsiteX1568" fmla="*/ 461099 w 1005640"/>
              <a:gd name="connsiteY1568" fmla="*/ 769397 h 1007217"/>
              <a:gd name="connsiteX1569" fmla="*/ 456334 w 1005640"/>
              <a:gd name="connsiteY1569" fmla="*/ 773329 h 1007217"/>
              <a:gd name="connsiteX1570" fmla="*/ 476985 w 1005640"/>
              <a:gd name="connsiteY1570" fmla="*/ 765230 h 1007217"/>
              <a:gd name="connsiteX1571" fmla="*/ 481750 w 1005640"/>
              <a:gd name="connsiteY1571" fmla="*/ 765230 h 1007217"/>
              <a:gd name="connsiteX1572" fmla="*/ 482918 w 1005640"/>
              <a:gd name="connsiteY1572" fmla="*/ 767196 h 1007217"/>
              <a:gd name="connsiteX1573" fmla="*/ 488899 w 1005640"/>
              <a:gd name="connsiteY1573" fmla="*/ 765230 h 1007217"/>
              <a:gd name="connsiteX1574" fmla="*/ 493851 w 1005640"/>
              <a:gd name="connsiteY1574" fmla="*/ 765230 h 1007217"/>
              <a:gd name="connsiteX1575" fmla="*/ 496234 w 1005640"/>
              <a:gd name="connsiteY1575" fmla="*/ 761064 h 1007217"/>
              <a:gd name="connsiteX1576" fmla="*/ 505952 w 1005640"/>
              <a:gd name="connsiteY1576" fmla="*/ 759051 h 1007217"/>
              <a:gd name="connsiteX1577" fmla="*/ 509316 w 1005640"/>
              <a:gd name="connsiteY1577" fmla="*/ 755072 h 1007217"/>
              <a:gd name="connsiteX1578" fmla="*/ 510531 w 1005640"/>
              <a:gd name="connsiteY1578" fmla="*/ 749127 h 1007217"/>
              <a:gd name="connsiteX1579" fmla="*/ 510718 w 1005640"/>
              <a:gd name="connsiteY1579" fmla="*/ 757085 h 1007217"/>
              <a:gd name="connsiteX1580" fmla="*/ 513101 w 1005640"/>
              <a:gd name="connsiteY1580" fmla="*/ 759051 h 1007217"/>
              <a:gd name="connsiteX1581" fmla="*/ 517866 w 1005640"/>
              <a:gd name="connsiteY1581" fmla="*/ 753106 h 1007217"/>
              <a:gd name="connsiteX1582" fmla="*/ 520249 w 1005640"/>
              <a:gd name="connsiteY1582" fmla="*/ 749127 h 1007217"/>
              <a:gd name="connsiteX1583" fmla="*/ 519034 w 1005640"/>
              <a:gd name="connsiteY1583" fmla="*/ 759051 h 1007217"/>
              <a:gd name="connsiteX1584" fmla="*/ 528752 w 1005640"/>
              <a:gd name="connsiteY1584" fmla="*/ 760830 h 1007217"/>
              <a:gd name="connsiteX1585" fmla="*/ 529967 w 1005640"/>
              <a:gd name="connsiteY1585" fmla="*/ 754885 h 1007217"/>
              <a:gd name="connsiteX1586" fmla="*/ 535901 w 1005640"/>
              <a:gd name="connsiteY1586" fmla="*/ 751140 h 1007217"/>
              <a:gd name="connsiteX1587" fmla="*/ 539685 w 1005640"/>
              <a:gd name="connsiteY1587" fmla="*/ 750906 h 1007217"/>
              <a:gd name="connsiteX1588" fmla="*/ 540853 w 1005640"/>
              <a:gd name="connsiteY1588" fmla="*/ 752919 h 1007217"/>
              <a:gd name="connsiteX1589" fmla="*/ 543236 w 1005640"/>
              <a:gd name="connsiteY1589" fmla="*/ 750906 h 1007217"/>
              <a:gd name="connsiteX1590" fmla="*/ 544451 w 1005640"/>
              <a:gd name="connsiteY1590" fmla="*/ 752919 h 1007217"/>
              <a:gd name="connsiteX1591" fmla="*/ 545619 w 1005640"/>
              <a:gd name="connsiteY1591" fmla="*/ 750906 h 1007217"/>
              <a:gd name="connsiteX1592" fmla="*/ 562485 w 1005640"/>
              <a:gd name="connsiteY1592" fmla="*/ 746974 h 1007217"/>
              <a:gd name="connsiteX1593" fmla="*/ 567251 w 1005640"/>
              <a:gd name="connsiteY1593" fmla="*/ 742995 h 1007217"/>
              <a:gd name="connsiteX1594" fmla="*/ 568466 w 1005640"/>
              <a:gd name="connsiteY1594" fmla="*/ 739016 h 1007217"/>
              <a:gd name="connsiteX1595" fmla="*/ 571035 w 1005640"/>
              <a:gd name="connsiteY1595" fmla="*/ 739016 h 1007217"/>
              <a:gd name="connsiteX1596" fmla="*/ 572017 w 1005640"/>
              <a:gd name="connsiteY1596" fmla="*/ 735037 h 1007217"/>
              <a:gd name="connsiteX1597" fmla="*/ 576782 w 1005640"/>
              <a:gd name="connsiteY1597" fmla="*/ 731058 h 1007217"/>
              <a:gd name="connsiteX1598" fmla="*/ 584117 w 1005640"/>
              <a:gd name="connsiteY1598" fmla="*/ 729092 h 1007217"/>
              <a:gd name="connsiteX1599" fmla="*/ 586500 w 1005640"/>
              <a:gd name="connsiteY1599" fmla="*/ 733071 h 1007217"/>
              <a:gd name="connsiteX1600" fmla="*/ 596218 w 1005640"/>
              <a:gd name="connsiteY1600" fmla="*/ 723147 h 1007217"/>
              <a:gd name="connsiteX1601" fmla="*/ 597433 w 1005640"/>
              <a:gd name="connsiteY1601" fmla="*/ 730871 h 1007217"/>
              <a:gd name="connsiteX1602" fmla="*/ 600984 w 1005640"/>
              <a:gd name="connsiteY1602" fmla="*/ 726892 h 1007217"/>
              <a:gd name="connsiteX1603" fmla="*/ 604582 w 1005640"/>
              <a:gd name="connsiteY1603" fmla="*/ 724926 h 1007217"/>
              <a:gd name="connsiteX1604" fmla="*/ 602199 w 1005640"/>
              <a:gd name="connsiteY1604" fmla="*/ 728905 h 1007217"/>
              <a:gd name="connsiteX1605" fmla="*/ 600984 w 1005640"/>
              <a:gd name="connsiteY1605" fmla="*/ 738829 h 1007217"/>
              <a:gd name="connsiteX1606" fmla="*/ 600984 w 1005640"/>
              <a:gd name="connsiteY1606" fmla="*/ 732884 h 1007217"/>
              <a:gd name="connsiteX1607" fmla="*/ 596218 w 1005640"/>
              <a:gd name="connsiteY1607" fmla="*/ 734850 h 1007217"/>
              <a:gd name="connsiteX1608" fmla="*/ 595050 w 1005640"/>
              <a:gd name="connsiteY1608" fmla="*/ 730871 h 1007217"/>
              <a:gd name="connsiteX1609" fmla="*/ 591453 w 1005640"/>
              <a:gd name="connsiteY1609" fmla="*/ 738829 h 1007217"/>
              <a:gd name="connsiteX1610" fmla="*/ 587902 w 1005640"/>
              <a:gd name="connsiteY1610" fmla="*/ 740795 h 1007217"/>
              <a:gd name="connsiteX1611" fmla="*/ 592668 w 1005640"/>
              <a:gd name="connsiteY1611" fmla="*/ 742808 h 1007217"/>
              <a:gd name="connsiteX1612" fmla="*/ 591686 w 1005640"/>
              <a:gd name="connsiteY1612" fmla="*/ 752498 h 1007217"/>
              <a:gd name="connsiteX1613" fmla="*/ 596452 w 1005640"/>
              <a:gd name="connsiteY1613" fmla="*/ 750532 h 1007217"/>
              <a:gd name="connsiteX1614" fmla="*/ 600003 w 1005640"/>
              <a:gd name="connsiteY1614" fmla="*/ 746740 h 1007217"/>
              <a:gd name="connsiteX1615" fmla="*/ 600984 w 1005640"/>
              <a:gd name="connsiteY1615" fmla="*/ 740795 h 1007217"/>
              <a:gd name="connsiteX1616" fmla="*/ 604768 w 1005640"/>
              <a:gd name="connsiteY1616" fmla="*/ 740795 h 1007217"/>
              <a:gd name="connsiteX1617" fmla="*/ 605936 w 1005640"/>
              <a:gd name="connsiteY1617" fmla="*/ 734850 h 1007217"/>
              <a:gd name="connsiteX1618" fmla="*/ 610936 w 1005640"/>
              <a:gd name="connsiteY1618" fmla="*/ 744587 h 1007217"/>
              <a:gd name="connsiteX1619" fmla="*/ 616869 w 1005640"/>
              <a:gd name="connsiteY1619" fmla="*/ 740608 h 1007217"/>
              <a:gd name="connsiteX1620" fmla="*/ 618084 w 1005640"/>
              <a:gd name="connsiteY1620" fmla="*/ 736629 h 1007217"/>
              <a:gd name="connsiteX1621" fmla="*/ 627569 w 1005640"/>
              <a:gd name="connsiteY1621" fmla="*/ 734663 h 1007217"/>
              <a:gd name="connsiteX1622" fmla="*/ 627569 w 1005640"/>
              <a:gd name="connsiteY1622" fmla="*/ 738642 h 1007217"/>
              <a:gd name="connsiteX1623" fmla="*/ 625186 w 1005640"/>
              <a:gd name="connsiteY1623" fmla="*/ 742574 h 1007217"/>
              <a:gd name="connsiteX1624" fmla="*/ 627569 w 1005640"/>
              <a:gd name="connsiteY1624" fmla="*/ 738642 h 1007217"/>
              <a:gd name="connsiteX1625" fmla="*/ 631353 w 1005640"/>
              <a:gd name="connsiteY1625" fmla="*/ 736629 h 1007217"/>
              <a:gd name="connsiteX1626" fmla="*/ 631353 w 1005640"/>
              <a:gd name="connsiteY1626" fmla="*/ 738642 h 1007217"/>
              <a:gd name="connsiteX1627" fmla="*/ 634951 w 1005640"/>
              <a:gd name="connsiteY1627" fmla="*/ 734663 h 1007217"/>
              <a:gd name="connsiteX1628" fmla="*/ 645837 w 1005640"/>
              <a:gd name="connsiteY1628" fmla="*/ 732650 h 1007217"/>
              <a:gd name="connsiteX1629" fmla="*/ 649434 w 1005640"/>
              <a:gd name="connsiteY1629" fmla="*/ 720760 h 1007217"/>
              <a:gd name="connsiteX1630" fmla="*/ 644435 w 1005640"/>
              <a:gd name="connsiteY1630" fmla="*/ 720760 h 1007217"/>
              <a:gd name="connsiteX1631" fmla="*/ 645650 w 1005640"/>
              <a:gd name="connsiteY1631" fmla="*/ 712802 h 1007217"/>
              <a:gd name="connsiteX1632" fmla="*/ 643080 w 1005640"/>
              <a:gd name="connsiteY1632" fmla="*/ 710836 h 1007217"/>
              <a:gd name="connsiteX1633" fmla="*/ 638501 w 1005640"/>
              <a:gd name="connsiteY1633" fmla="*/ 716781 h 1007217"/>
              <a:gd name="connsiteX1634" fmla="*/ 639483 w 1005640"/>
              <a:gd name="connsiteY1634" fmla="*/ 707091 h 1007217"/>
              <a:gd name="connsiteX1635" fmla="*/ 631166 w 1005640"/>
              <a:gd name="connsiteY1635" fmla="*/ 711023 h 1007217"/>
              <a:gd name="connsiteX1636" fmla="*/ 628783 w 1005640"/>
              <a:gd name="connsiteY1636" fmla="*/ 705078 h 1007217"/>
              <a:gd name="connsiteX1637" fmla="*/ 624999 w 1005640"/>
              <a:gd name="connsiteY1637" fmla="*/ 707091 h 1007217"/>
              <a:gd name="connsiteX1638" fmla="*/ 622616 w 1005640"/>
              <a:gd name="connsiteY1638" fmla="*/ 705078 h 1007217"/>
              <a:gd name="connsiteX1639" fmla="*/ 621448 w 1005640"/>
              <a:gd name="connsiteY1639" fmla="*/ 707091 h 1007217"/>
              <a:gd name="connsiteX1640" fmla="*/ 616682 w 1005640"/>
              <a:gd name="connsiteY1640" fmla="*/ 705265 h 1007217"/>
              <a:gd name="connsiteX1641" fmla="*/ 614300 w 1005640"/>
              <a:gd name="connsiteY1641" fmla="*/ 707091 h 1007217"/>
              <a:gd name="connsiteX1642" fmla="*/ 612898 w 1005640"/>
              <a:gd name="connsiteY1642" fmla="*/ 705265 h 1007217"/>
              <a:gd name="connsiteX1643" fmla="*/ 621448 w 1005640"/>
              <a:gd name="connsiteY1643" fmla="*/ 703299 h 1007217"/>
              <a:gd name="connsiteX1644" fmla="*/ 623831 w 1005640"/>
              <a:gd name="connsiteY1644" fmla="*/ 697354 h 1007217"/>
              <a:gd name="connsiteX1645" fmla="*/ 627382 w 1005640"/>
              <a:gd name="connsiteY1645" fmla="*/ 701099 h 1007217"/>
              <a:gd name="connsiteX1646" fmla="*/ 629764 w 1005640"/>
              <a:gd name="connsiteY1646" fmla="*/ 699320 h 1007217"/>
              <a:gd name="connsiteX1647" fmla="*/ 630979 w 1005640"/>
              <a:gd name="connsiteY1647" fmla="*/ 697167 h 1007217"/>
              <a:gd name="connsiteX1648" fmla="*/ 635745 w 1005640"/>
              <a:gd name="connsiteY1648" fmla="*/ 695154 h 1007217"/>
              <a:gd name="connsiteX1649" fmla="*/ 636913 w 1005640"/>
              <a:gd name="connsiteY1649" fmla="*/ 693188 h 1007217"/>
              <a:gd name="connsiteX1650" fmla="*/ 643080 w 1005640"/>
              <a:gd name="connsiteY1650" fmla="*/ 687243 h 1007217"/>
              <a:gd name="connsiteX1651" fmla="*/ 647846 w 1005640"/>
              <a:gd name="connsiteY1651" fmla="*/ 683264 h 1007217"/>
              <a:gd name="connsiteX1652" fmla="*/ 636913 w 1005640"/>
              <a:gd name="connsiteY1652" fmla="*/ 685417 h 1007217"/>
              <a:gd name="connsiteX1653" fmla="*/ 632147 w 1005640"/>
              <a:gd name="connsiteY1653" fmla="*/ 685417 h 1007217"/>
              <a:gd name="connsiteX1654" fmla="*/ 634530 w 1005640"/>
              <a:gd name="connsiteY1654" fmla="*/ 681485 h 1007217"/>
              <a:gd name="connsiteX1655" fmla="*/ 638128 w 1005640"/>
              <a:gd name="connsiteY1655" fmla="*/ 683451 h 1007217"/>
              <a:gd name="connsiteX1656" fmla="*/ 644248 w 1005640"/>
              <a:gd name="connsiteY1656" fmla="*/ 681485 h 1007217"/>
              <a:gd name="connsiteX1657" fmla="*/ 649014 w 1005640"/>
              <a:gd name="connsiteY1657" fmla="*/ 675540 h 1007217"/>
              <a:gd name="connsiteX1658" fmla="*/ 651397 w 1005640"/>
              <a:gd name="connsiteY1658" fmla="*/ 679472 h 1007217"/>
              <a:gd name="connsiteX1659" fmla="*/ 653779 w 1005640"/>
              <a:gd name="connsiteY1659" fmla="*/ 673527 h 1007217"/>
              <a:gd name="connsiteX1660" fmla="*/ 655181 w 1005640"/>
              <a:gd name="connsiteY1660" fmla="*/ 677506 h 1007217"/>
              <a:gd name="connsiteX1661" fmla="*/ 657377 w 1005640"/>
              <a:gd name="connsiteY1661" fmla="*/ 673527 h 1007217"/>
              <a:gd name="connsiteX1662" fmla="*/ 663498 w 1005640"/>
              <a:gd name="connsiteY1662" fmla="*/ 675306 h 1007217"/>
              <a:gd name="connsiteX1663" fmla="*/ 664479 w 1005640"/>
              <a:gd name="connsiteY1663" fmla="*/ 667582 h 1007217"/>
              <a:gd name="connsiteX1664" fmla="*/ 670646 w 1005640"/>
              <a:gd name="connsiteY1664" fmla="*/ 665382 h 1007217"/>
              <a:gd name="connsiteX1665" fmla="*/ 673029 w 1005640"/>
              <a:gd name="connsiteY1665" fmla="*/ 667395 h 1007217"/>
              <a:gd name="connsiteX1666" fmla="*/ 675412 w 1005640"/>
              <a:gd name="connsiteY1666" fmla="*/ 663416 h 1007217"/>
              <a:gd name="connsiteX1667" fmla="*/ 681579 w 1005640"/>
              <a:gd name="connsiteY1667" fmla="*/ 667395 h 1007217"/>
              <a:gd name="connsiteX1668" fmla="*/ 679196 w 1005640"/>
              <a:gd name="connsiteY1668" fmla="*/ 671374 h 1007217"/>
              <a:gd name="connsiteX1669" fmla="*/ 700828 w 1005640"/>
              <a:gd name="connsiteY1669" fmla="*/ 663229 h 1007217"/>
              <a:gd name="connsiteX1670" fmla="*/ 700828 w 1005640"/>
              <a:gd name="connsiteY1670" fmla="*/ 657471 h 1007217"/>
              <a:gd name="connsiteX1671" fmla="*/ 704379 w 1005640"/>
              <a:gd name="connsiteY1671" fmla="*/ 653492 h 1007217"/>
              <a:gd name="connsiteX1672" fmla="*/ 697231 w 1005640"/>
              <a:gd name="connsiteY1672" fmla="*/ 651526 h 1007217"/>
              <a:gd name="connsiteX1673" fmla="*/ 700828 w 1005640"/>
              <a:gd name="connsiteY1673" fmla="*/ 645534 h 1007217"/>
              <a:gd name="connsiteX1674" fmla="*/ 706762 w 1005640"/>
              <a:gd name="connsiteY1674" fmla="*/ 645534 h 1007217"/>
              <a:gd name="connsiteX1675" fmla="*/ 709145 w 1005640"/>
              <a:gd name="connsiteY1675" fmla="*/ 645534 h 1007217"/>
              <a:gd name="connsiteX1676" fmla="*/ 710359 w 1005640"/>
              <a:gd name="connsiteY1676" fmla="*/ 641602 h 1007217"/>
              <a:gd name="connsiteX1677" fmla="*/ 711527 w 1005640"/>
              <a:gd name="connsiteY1677" fmla="*/ 643568 h 1007217"/>
              <a:gd name="connsiteX1678" fmla="*/ 713910 w 1005640"/>
              <a:gd name="connsiteY1678" fmla="*/ 637623 h 1007217"/>
              <a:gd name="connsiteX1679" fmla="*/ 706949 w 1005640"/>
              <a:gd name="connsiteY1679" fmla="*/ 636827 h 1007217"/>
              <a:gd name="connsiteX1680" fmla="*/ 737925 w 1005640"/>
              <a:gd name="connsiteY1680" fmla="*/ 635844 h 1007217"/>
              <a:gd name="connsiteX1681" fmla="*/ 738112 w 1005640"/>
              <a:gd name="connsiteY1681" fmla="*/ 639402 h 1007217"/>
              <a:gd name="connsiteX1682" fmla="*/ 737925 w 1005640"/>
              <a:gd name="connsiteY1682" fmla="*/ 635844 h 1007217"/>
              <a:gd name="connsiteX1683" fmla="*/ 690876 w 1005640"/>
              <a:gd name="connsiteY1683" fmla="*/ 635844 h 1007217"/>
              <a:gd name="connsiteX1684" fmla="*/ 686111 w 1005640"/>
              <a:gd name="connsiteY1684" fmla="*/ 637810 h 1007217"/>
              <a:gd name="connsiteX1685" fmla="*/ 686111 w 1005640"/>
              <a:gd name="connsiteY1685" fmla="*/ 643756 h 1007217"/>
              <a:gd name="connsiteX1686" fmla="*/ 688494 w 1005640"/>
              <a:gd name="connsiteY1686" fmla="*/ 639823 h 1007217"/>
              <a:gd name="connsiteX1687" fmla="*/ 690876 w 1005640"/>
              <a:gd name="connsiteY1687" fmla="*/ 635844 h 1007217"/>
              <a:gd name="connsiteX1688" fmla="*/ 815530 w 1005640"/>
              <a:gd name="connsiteY1688" fmla="*/ 635049 h 1007217"/>
              <a:gd name="connsiteX1689" fmla="*/ 813147 w 1005640"/>
              <a:gd name="connsiteY1689" fmla="*/ 642772 h 1007217"/>
              <a:gd name="connsiteX1690" fmla="*/ 820295 w 1005640"/>
              <a:gd name="connsiteY1690" fmla="*/ 640806 h 1007217"/>
              <a:gd name="connsiteX1691" fmla="*/ 815530 w 1005640"/>
              <a:gd name="connsiteY1691" fmla="*/ 635049 h 1007217"/>
              <a:gd name="connsiteX1692" fmla="*/ 909580 w 1005640"/>
              <a:gd name="connsiteY1692" fmla="*/ 634253 h 1007217"/>
              <a:gd name="connsiteX1693" fmla="*/ 904815 w 1005640"/>
              <a:gd name="connsiteY1693" fmla="*/ 642164 h 1007217"/>
              <a:gd name="connsiteX1694" fmla="*/ 906216 w 1005640"/>
              <a:gd name="connsiteY1694" fmla="*/ 646143 h 1007217"/>
              <a:gd name="connsiteX1695" fmla="*/ 900049 w 1005640"/>
              <a:gd name="connsiteY1695" fmla="*/ 652088 h 1007217"/>
              <a:gd name="connsiteX1696" fmla="*/ 900236 w 1005640"/>
              <a:gd name="connsiteY1696" fmla="*/ 661825 h 1007217"/>
              <a:gd name="connsiteX1697" fmla="*/ 896498 w 1005640"/>
              <a:gd name="connsiteY1697" fmla="*/ 659859 h 1007217"/>
              <a:gd name="connsiteX1698" fmla="*/ 896685 w 1005640"/>
              <a:gd name="connsiteY1698" fmla="*/ 671749 h 1007217"/>
              <a:gd name="connsiteX1699" fmla="*/ 905002 w 1005640"/>
              <a:gd name="connsiteY1699" fmla="*/ 669782 h 1007217"/>
              <a:gd name="connsiteX1700" fmla="*/ 908599 w 1005640"/>
              <a:gd name="connsiteY1700" fmla="*/ 655880 h 1007217"/>
              <a:gd name="connsiteX1701" fmla="*/ 905002 w 1005640"/>
              <a:gd name="connsiteY1701" fmla="*/ 653867 h 1007217"/>
              <a:gd name="connsiteX1702" fmla="*/ 903834 w 1005640"/>
              <a:gd name="connsiteY1702" fmla="*/ 658033 h 1007217"/>
              <a:gd name="connsiteX1703" fmla="*/ 902432 w 1005640"/>
              <a:gd name="connsiteY1703" fmla="*/ 653867 h 1007217"/>
              <a:gd name="connsiteX1704" fmla="*/ 906216 w 1005640"/>
              <a:gd name="connsiteY1704" fmla="*/ 646143 h 1007217"/>
              <a:gd name="connsiteX1705" fmla="*/ 908599 w 1005640"/>
              <a:gd name="connsiteY1705" fmla="*/ 646143 h 1007217"/>
              <a:gd name="connsiteX1706" fmla="*/ 907384 w 1005640"/>
              <a:gd name="connsiteY1706" fmla="*/ 651901 h 1007217"/>
              <a:gd name="connsiteX1707" fmla="*/ 912150 w 1005640"/>
              <a:gd name="connsiteY1707" fmla="*/ 651901 h 1007217"/>
              <a:gd name="connsiteX1708" fmla="*/ 912150 w 1005640"/>
              <a:gd name="connsiteY1708" fmla="*/ 648156 h 1007217"/>
              <a:gd name="connsiteX1709" fmla="*/ 910982 w 1005640"/>
              <a:gd name="connsiteY1709" fmla="*/ 646143 h 1007217"/>
              <a:gd name="connsiteX1710" fmla="*/ 908599 w 1005640"/>
              <a:gd name="connsiteY1710" fmla="*/ 646143 h 1007217"/>
              <a:gd name="connsiteX1711" fmla="*/ 912150 w 1005640"/>
              <a:gd name="connsiteY1711" fmla="*/ 640198 h 1007217"/>
              <a:gd name="connsiteX1712" fmla="*/ 909580 w 1005640"/>
              <a:gd name="connsiteY1712" fmla="*/ 634253 h 1007217"/>
              <a:gd name="connsiteX1713" fmla="*/ 620841 w 1005640"/>
              <a:gd name="connsiteY1713" fmla="*/ 634253 h 1007217"/>
              <a:gd name="connsiteX1714" fmla="*/ 618458 w 1005640"/>
              <a:gd name="connsiteY1714" fmla="*/ 634440 h 1007217"/>
              <a:gd name="connsiteX1715" fmla="*/ 618458 w 1005640"/>
              <a:gd name="connsiteY1715" fmla="*/ 638232 h 1007217"/>
              <a:gd name="connsiteX1716" fmla="*/ 620841 w 1005640"/>
              <a:gd name="connsiteY1716" fmla="*/ 638232 h 1007217"/>
              <a:gd name="connsiteX1717" fmla="*/ 620841 w 1005640"/>
              <a:gd name="connsiteY1717" fmla="*/ 634253 h 1007217"/>
              <a:gd name="connsiteX1718" fmla="*/ 839545 w 1005640"/>
              <a:gd name="connsiteY1718" fmla="*/ 632849 h 1007217"/>
              <a:gd name="connsiteX1719" fmla="*/ 838517 w 1005640"/>
              <a:gd name="connsiteY1719" fmla="*/ 640806 h 1007217"/>
              <a:gd name="connsiteX1720" fmla="*/ 834779 w 1005640"/>
              <a:gd name="connsiteY1720" fmla="*/ 644551 h 1007217"/>
              <a:gd name="connsiteX1721" fmla="*/ 839545 w 1005640"/>
              <a:gd name="connsiteY1721" fmla="*/ 632849 h 1007217"/>
              <a:gd name="connsiteX1722" fmla="*/ 877015 w 1005640"/>
              <a:gd name="connsiteY1722" fmla="*/ 632474 h 1007217"/>
              <a:gd name="connsiteX1723" fmla="*/ 874633 w 1005640"/>
              <a:gd name="connsiteY1723" fmla="*/ 644364 h 1007217"/>
              <a:gd name="connsiteX1724" fmla="*/ 877015 w 1005640"/>
              <a:gd name="connsiteY1724" fmla="*/ 632474 h 1007217"/>
              <a:gd name="connsiteX1725" fmla="*/ 916916 w 1005640"/>
              <a:gd name="connsiteY1725" fmla="*/ 632240 h 1007217"/>
              <a:gd name="connsiteX1726" fmla="*/ 913365 w 1005640"/>
              <a:gd name="connsiteY1726" fmla="*/ 640198 h 1007217"/>
              <a:gd name="connsiteX1727" fmla="*/ 916916 w 1005640"/>
              <a:gd name="connsiteY1727" fmla="*/ 632240 h 1007217"/>
              <a:gd name="connsiteX1728" fmla="*/ 695876 w 1005640"/>
              <a:gd name="connsiteY1728" fmla="*/ 631865 h 1007217"/>
              <a:gd name="connsiteX1729" fmla="*/ 695876 w 1005640"/>
              <a:gd name="connsiteY1729" fmla="*/ 633832 h 1007217"/>
              <a:gd name="connsiteX1730" fmla="*/ 694661 w 1005640"/>
              <a:gd name="connsiteY1730" fmla="*/ 633832 h 1007217"/>
              <a:gd name="connsiteX1731" fmla="*/ 694661 w 1005640"/>
              <a:gd name="connsiteY1731" fmla="*/ 637810 h 1007217"/>
              <a:gd name="connsiteX1732" fmla="*/ 695876 w 1005640"/>
              <a:gd name="connsiteY1732" fmla="*/ 631865 h 1007217"/>
              <a:gd name="connsiteX1733" fmla="*/ 617664 w 1005640"/>
              <a:gd name="connsiteY1733" fmla="*/ 630882 h 1007217"/>
              <a:gd name="connsiteX1734" fmla="*/ 614907 w 1005640"/>
              <a:gd name="connsiteY1734" fmla="*/ 632474 h 1007217"/>
              <a:gd name="connsiteX1735" fmla="*/ 617290 w 1005640"/>
              <a:gd name="connsiteY1735" fmla="*/ 634440 h 1007217"/>
              <a:gd name="connsiteX1736" fmla="*/ 617664 w 1005640"/>
              <a:gd name="connsiteY1736" fmla="*/ 630882 h 1007217"/>
              <a:gd name="connsiteX1737" fmla="*/ 30092 w 1005640"/>
              <a:gd name="connsiteY1737" fmla="*/ 628682 h 1007217"/>
              <a:gd name="connsiteX1738" fmla="*/ 30092 w 1005640"/>
              <a:gd name="connsiteY1738" fmla="*/ 636640 h 1007217"/>
              <a:gd name="connsiteX1739" fmla="*/ 32475 w 1005640"/>
              <a:gd name="connsiteY1739" fmla="*/ 636640 h 1007217"/>
              <a:gd name="connsiteX1740" fmla="*/ 32475 w 1005640"/>
              <a:gd name="connsiteY1740" fmla="*/ 628682 h 1007217"/>
              <a:gd name="connsiteX1741" fmla="*/ 30092 w 1005640"/>
              <a:gd name="connsiteY1741" fmla="*/ 628682 h 1007217"/>
              <a:gd name="connsiteX1742" fmla="*/ 722227 w 1005640"/>
              <a:gd name="connsiteY1742" fmla="*/ 627699 h 1007217"/>
              <a:gd name="connsiteX1743" fmla="*/ 718863 w 1005640"/>
              <a:gd name="connsiteY1743" fmla="*/ 641602 h 1007217"/>
              <a:gd name="connsiteX1744" fmla="*/ 722227 w 1005640"/>
              <a:gd name="connsiteY1744" fmla="*/ 627699 h 1007217"/>
              <a:gd name="connsiteX1745" fmla="*/ 936352 w 1005640"/>
              <a:gd name="connsiteY1745" fmla="*/ 622129 h 1007217"/>
              <a:gd name="connsiteX1746" fmla="*/ 934997 w 1005640"/>
              <a:gd name="connsiteY1746" fmla="*/ 628074 h 1007217"/>
              <a:gd name="connsiteX1747" fmla="*/ 938548 w 1005640"/>
              <a:gd name="connsiteY1747" fmla="*/ 622129 h 1007217"/>
              <a:gd name="connsiteX1748" fmla="*/ 936352 w 1005640"/>
              <a:gd name="connsiteY1748" fmla="*/ 622129 h 1007217"/>
              <a:gd name="connsiteX1749" fmla="*/ 633362 w 1005640"/>
              <a:gd name="connsiteY1749" fmla="*/ 621754 h 1007217"/>
              <a:gd name="connsiteX1750" fmla="*/ 623410 w 1005640"/>
              <a:gd name="connsiteY1750" fmla="*/ 628308 h 1007217"/>
              <a:gd name="connsiteX1751" fmla="*/ 622055 w 1005640"/>
              <a:gd name="connsiteY1751" fmla="*/ 634253 h 1007217"/>
              <a:gd name="connsiteX1752" fmla="*/ 632942 w 1005640"/>
              <a:gd name="connsiteY1752" fmla="*/ 634253 h 1007217"/>
              <a:gd name="connsiteX1753" fmla="*/ 627008 w 1005640"/>
              <a:gd name="connsiteY1753" fmla="*/ 636219 h 1007217"/>
              <a:gd name="connsiteX1754" fmla="*/ 628176 w 1005640"/>
              <a:gd name="connsiteY1754" fmla="*/ 644177 h 1007217"/>
              <a:gd name="connsiteX1755" fmla="*/ 637707 w 1005640"/>
              <a:gd name="connsiteY1755" fmla="*/ 636219 h 1007217"/>
              <a:gd name="connsiteX1756" fmla="*/ 637707 w 1005640"/>
              <a:gd name="connsiteY1756" fmla="*/ 632240 h 1007217"/>
              <a:gd name="connsiteX1757" fmla="*/ 640277 w 1005640"/>
              <a:gd name="connsiteY1757" fmla="*/ 626295 h 1007217"/>
              <a:gd name="connsiteX1758" fmla="*/ 636539 w 1005640"/>
              <a:gd name="connsiteY1758" fmla="*/ 628308 h 1007217"/>
              <a:gd name="connsiteX1759" fmla="*/ 636539 w 1005640"/>
              <a:gd name="connsiteY1759" fmla="*/ 622550 h 1007217"/>
              <a:gd name="connsiteX1760" fmla="*/ 633362 w 1005640"/>
              <a:gd name="connsiteY1760" fmla="*/ 621754 h 1007217"/>
              <a:gd name="connsiteX1761" fmla="*/ 929016 w 1005640"/>
              <a:gd name="connsiteY1761" fmla="*/ 618758 h 1007217"/>
              <a:gd name="connsiteX1762" fmla="*/ 927615 w 1005640"/>
              <a:gd name="connsiteY1762" fmla="*/ 620350 h 1007217"/>
              <a:gd name="connsiteX1763" fmla="*/ 929998 w 1005640"/>
              <a:gd name="connsiteY1763" fmla="*/ 620350 h 1007217"/>
              <a:gd name="connsiteX1764" fmla="*/ 929016 w 1005640"/>
              <a:gd name="connsiteY1764" fmla="*/ 618758 h 1007217"/>
              <a:gd name="connsiteX1765" fmla="*/ 916729 w 1005640"/>
              <a:gd name="connsiteY1765" fmla="*/ 617588 h 1007217"/>
              <a:gd name="connsiteX1766" fmla="*/ 914346 w 1005640"/>
              <a:gd name="connsiteY1766" fmla="*/ 622550 h 1007217"/>
              <a:gd name="connsiteX1767" fmla="*/ 920466 w 1005640"/>
              <a:gd name="connsiteY1767" fmla="*/ 618571 h 1007217"/>
              <a:gd name="connsiteX1768" fmla="*/ 916729 w 1005640"/>
              <a:gd name="connsiteY1768" fmla="*/ 617588 h 1007217"/>
              <a:gd name="connsiteX1769" fmla="*/ 996296 w 1005640"/>
              <a:gd name="connsiteY1769" fmla="*/ 616792 h 1007217"/>
              <a:gd name="connsiteX1770" fmla="*/ 999846 w 1005640"/>
              <a:gd name="connsiteY1770" fmla="*/ 618758 h 1007217"/>
              <a:gd name="connsiteX1771" fmla="*/ 995314 w 1005640"/>
              <a:gd name="connsiteY1771" fmla="*/ 638419 h 1007217"/>
              <a:gd name="connsiteX1772" fmla="*/ 992932 w 1005640"/>
              <a:gd name="connsiteY1772" fmla="*/ 644364 h 1007217"/>
              <a:gd name="connsiteX1773" fmla="*/ 986951 w 1005640"/>
              <a:gd name="connsiteY1773" fmla="*/ 648343 h 1007217"/>
              <a:gd name="connsiteX1774" fmla="*/ 985596 w 1005640"/>
              <a:gd name="connsiteY1774" fmla="*/ 634627 h 1007217"/>
              <a:gd name="connsiteX1775" fmla="*/ 996296 w 1005640"/>
              <a:gd name="connsiteY1775" fmla="*/ 616792 h 1007217"/>
              <a:gd name="connsiteX1776" fmla="*/ 952845 w 1005640"/>
              <a:gd name="connsiteY1776" fmla="*/ 616792 h 1007217"/>
              <a:gd name="connsiteX1777" fmla="*/ 953218 w 1005640"/>
              <a:gd name="connsiteY1777" fmla="*/ 618150 h 1007217"/>
              <a:gd name="connsiteX1778" fmla="*/ 952050 w 1005640"/>
              <a:gd name="connsiteY1778" fmla="*/ 617963 h 1007217"/>
              <a:gd name="connsiteX1779" fmla="*/ 952845 w 1005640"/>
              <a:gd name="connsiteY1779" fmla="*/ 616792 h 1007217"/>
              <a:gd name="connsiteX1780" fmla="*/ 950275 w 1005640"/>
              <a:gd name="connsiteY1780" fmla="*/ 616792 h 1007217"/>
              <a:gd name="connsiteX1781" fmla="*/ 950649 w 1005640"/>
              <a:gd name="connsiteY1781" fmla="*/ 617963 h 1007217"/>
              <a:gd name="connsiteX1782" fmla="*/ 949481 w 1005640"/>
              <a:gd name="connsiteY1782" fmla="*/ 617963 h 1007217"/>
              <a:gd name="connsiteX1783" fmla="*/ 950275 w 1005640"/>
              <a:gd name="connsiteY1783" fmla="*/ 616792 h 1007217"/>
              <a:gd name="connsiteX1784" fmla="*/ 938548 w 1005640"/>
              <a:gd name="connsiteY1784" fmla="*/ 616371 h 1007217"/>
              <a:gd name="connsiteX1785" fmla="*/ 938548 w 1005640"/>
              <a:gd name="connsiteY1785" fmla="*/ 620350 h 1007217"/>
              <a:gd name="connsiteX1786" fmla="*/ 940930 w 1005640"/>
              <a:gd name="connsiteY1786" fmla="*/ 620350 h 1007217"/>
              <a:gd name="connsiteX1787" fmla="*/ 940930 w 1005640"/>
              <a:gd name="connsiteY1787" fmla="*/ 616371 h 1007217"/>
              <a:gd name="connsiteX1788" fmla="*/ 938548 w 1005640"/>
              <a:gd name="connsiteY1788" fmla="*/ 616371 h 1007217"/>
              <a:gd name="connsiteX1789" fmla="*/ 30092 w 1005640"/>
              <a:gd name="connsiteY1789" fmla="*/ 615201 h 1007217"/>
              <a:gd name="connsiteX1790" fmla="*/ 28878 w 1005640"/>
              <a:gd name="connsiteY1790" fmla="*/ 616792 h 1007217"/>
              <a:gd name="connsiteX1791" fmla="*/ 31261 w 1005640"/>
              <a:gd name="connsiteY1791" fmla="*/ 616792 h 1007217"/>
              <a:gd name="connsiteX1792" fmla="*/ 30092 w 1005640"/>
              <a:gd name="connsiteY1792" fmla="*/ 615201 h 1007217"/>
              <a:gd name="connsiteX1793" fmla="*/ 924064 w 1005640"/>
              <a:gd name="connsiteY1793" fmla="*/ 614779 h 1007217"/>
              <a:gd name="connsiteX1794" fmla="*/ 922849 w 1005640"/>
              <a:gd name="connsiteY1794" fmla="*/ 616371 h 1007217"/>
              <a:gd name="connsiteX1795" fmla="*/ 925232 w 1005640"/>
              <a:gd name="connsiteY1795" fmla="*/ 616371 h 1007217"/>
              <a:gd name="connsiteX1796" fmla="*/ 924064 w 1005640"/>
              <a:gd name="connsiteY1796" fmla="*/ 614779 h 1007217"/>
              <a:gd name="connsiteX1797" fmla="*/ 713723 w 1005640"/>
              <a:gd name="connsiteY1797" fmla="*/ 613984 h 1007217"/>
              <a:gd name="connsiteX1798" fmla="*/ 711527 w 1005640"/>
              <a:gd name="connsiteY1798" fmla="*/ 623908 h 1007217"/>
              <a:gd name="connsiteX1799" fmla="*/ 718676 w 1005640"/>
              <a:gd name="connsiteY1799" fmla="*/ 621754 h 1007217"/>
              <a:gd name="connsiteX1800" fmla="*/ 716293 w 1005640"/>
              <a:gd name="connsiteY1800" fmla="*/ 615997 h 1007217"/>
              <a:gd name="connsiteX1801" fmla="*/ 713723 w 1005640"/>
              <a:gd name="connsiteY1801" fmla="*/ 613984 h 1007217"/>
              <a:gd name="connsiteX1802" fmla="*/ 1001061 w 1005640"/>
              <a:gd name="connsiteY1802" fmla="*/ 606681 h 1007217"/>
              <a:gd name="connsiteX1803" fmla="*/ 1001855 w 1005640"/>
              <a:gd name="connsiteY1803" fmla="*/ 609817 h 1007217"/>
              <a:gd name="connsiteX1804" fmla="*/ 1000641 w 1005640"/>
              <a:gd name="connsiteY1804" fmla="*/ 607851 h 1007217"/>
              <a:gd name="connsiteX1805" fmla="*/ 1001061 w 1005640"/>
              <a:gd name="connsiteY1805" fmla="*/ 606681 h 1007217"/>
              <a:gd name="connsiteX1806" fmla="*/ 847861 w 1005640"/>
              <a:gd name="connsiteY1806" fmla="*/ 603311 h 1007217"/>
              <a:gd name="connsiteX1807" fmla="*/ 844310 w 1005640"/>
              <a:gd name="connsiteY1807" fmla="*/ 607243 h 1007217"/>
              <a:gd name="connsiteX1808" fmla="*/ 843095 w 1005640"/>
              <a:gd name="connsiteY1808" fmla="*/ 615013 h 1007217"/>
              <a:gd name="connsiteX1809" fmla="*/ 838330 w 1005640"/>
              <a:gd name="connsiteY1809" fmla="*/ 622925 h 1007217"/>
              <a:gd name="connsiteX1810" fmla="*/ 841927 w 1005640"/>
              <a:gd name="connsiteY1810" fmla="*/ 620958 h 1007217"/>
              <a:gd name="connsiteX1811" fmla="*/ 845478 w 1005640"/>
              <a:gd name="connsiteY1811" fmla="*/ 624937 h 1007217"/>
              <a:gd name="connsiteX1812" fmla="*/ 847861 w 1005640"/>
              <a:gd name="connsiteY1812" fmla="*/ 603311 h 1007217"/>
              <a:gd name="connsiteX1813" fmla="*/ 992426 w 1005640"/>
              <a:gd name="connsiteY1813" fmla="*/ 599852 h 1007217"/>
              <a:gd name="connsiteX1814" fmla="*/ 991343 w 1005640"/>
              <a:gd name="connsiteY1814" fmla="*/ 601719 h 1007217"/>
              <a:gd name="connsiteX1815" fmla="*/ 985363 w 1005640"/>
              <a:gd name="connsiteY1815" fmla="*/ 605651 h 1007217"/>
              <a:gd name="connsiteX1816" fmla="*/ 873651 w 1005640"/>
              <a:gd name="connsiteY1816" fmla="*/ 598910 h 1007217"/>
              <a:gd name="connsiteX1817" fmla="*/ 872857 w 1005640"/>
              <a:gd name="connsiteY1817" fmla="*/ 601111 h 1007217"/>
              <a:gd name="connsiteX1818" fmla="*/ 873651 w 1005640"/>
              <a:gd name="connsiteY1818" fmla="*/ 598910 h 1007217"/>
              <a:gd name="connsiteX1819" fmla="*/ 869073 w 1005640"/>
              <a:gd name="connsiteY1819" fmla="*/ 598910 h 1007217"/>
              <a:gd name="connsiteX1820" fmla="*/ 871455 w 1005640"/>
              <a:gd name="connsiteY1820" fmla="*/ 602889 h 1007217"/>
              <a:gd name="connsiteX1821" fmla="*/ 870287 w 1005640"/>
              <a:gd name="connsiteY1821" fmla="*/ 608647 h 1007217"/>
              <a:gd name="connsiteX1822" fmla="*/ 867905 w 1005640"/>
              <a:gd name="connsiteY1822" fmla="*/ 612626 h 1007217"/>
              <a:gd name="connsiteX1823" fmla="*/ 868091 w 1005640"/>
              <a:gd name="connsiteY1823" fmla="*/ 624516 h 1007217"/>
              <a:gd name="connsiteX1824" fmla="*/ 866923 w 1005640"/>
              <a:gd name="connsiteY1824" fmla="*/ 626482 h 1007217"/>
              <a:gd name="connsiteX1825" fmla="*/ 866923 w 1005640"/>
              <a:gd name="connsiteY1825" fmla="*/ 634253 h 1007217"/>
              <a:gd name="connsiteX1826" fmla="*/ 864541 w 1005640"/>
              <a:gd name="connsiteY1826" fmla="*/ 640198 h 1007217"/>
              <a:gd name="connsiteX1827" fmla="*/ 862158 w 1005640"/>
              <a:gd name="connsiteY1827" fmla="*/ 644177 h 1007217"/>
              <a:gd name="connsiteX1828" fmla="*/ 858560 w 1005640"/>
              <a:gd name="connsiteY1828" fmla="*/ 640385 h 1007217"/>
              <a:gd name="connsiteX1829" fmla="*/ 862158 w 1005640"/>
              <a:gd name="connsiteY1829" fmla="*/ 626482 h 1007217"/>
              <a:gd name="connsiteX1830" fmla="*/ 864541 w 1005640"/>
              <a:gd name="connsiteY1830" fmla="*/ 618571 h 1007217"/>
              <a:gd name="connsiteX1831" fmla="*/ 864307 w 1005640"/>
              <a:gd name="connsiteY1831" fmla="*/ 612626 h 1007217"/>
              <a:gd name="connsiteX1832" fmla="*/ 866690 w 1005640"/>
              <a:gd name="connsiteY1832" fmla="*/ 610613 h 1007217"/>
              <a:gd name="connsiteX1833" fmla="*/ 866690 w 1005640"/>
              <a:gd name="connsiteY1833" fmla="*/ 602889 h 1007217"/>
              <a:gd name="connsiteX1834" fmla="*/ 869073 w 1005640"/>
              <a:gd name="connsiteY1834" fmla="*/ 598910 h 1007217"/>
              <a:gd name="connsiteX1835" fmla="*/ 9068 w 1005640"/>
              <a:gd name="connsiteY1835" fmla="*/ 598910 h 1007217"/>
              <a:gd name="connsiteX1836" fmla="*/ 10236 w 1005640"/>
              <a:gd name="connsiteY1836" fmla="*/ 600502 h 1007217"/>
              <a:gd name="connsiteX1837" fmla="*/ 7853 w 1005640"/>
              <a:gd name="connsiteY1837" fmla="*/ 600502 h 1007217"/>
              <a:gd name="connsiteX1838" fmla="*/ 9068 w 1005640"/>
              <a:gd name="connsiteY1838" fmla="*/ 598910 h 1007217"/>
              <a:gd name="connsiteX1839" fmla="*/ 999846 w 1005640"/>
              <a:gd name="connsiteY1839" fmla="*/ 593761 h 1007217"/>
              <a:gd name="connsiteX1840" fmla="*/ 992426 w 1005640"/>
              <a:gd name="connsiteY1840" fmla="*/ 599852 h 1007217"/>
              <a:gd name="connsiteX1841" fmla="*/ 992511 w 1005640"/>
              <a:gd name="connsiteY1841" fmla="*/ 599706 h 1007217"/>
              <a:gd name="connsiteX1842" fmla="*/ 999846 w 1005640"/>
              <a:gd name="connsiteY1842" fmla="*/ 593761 h 1007217"/>
              <a:gd name="connsiteX1843" fmla="*/ 885145 w 1005640"/>
              <a:gd name="connsiteY1843" fmla="*/ 593761 h 1007217"/>
              <a:gd name="connsiteX1844" fmla="*/ 883977 w 1005640"/>
              <a:gd name="connsiteY1844" fmla="*/ 596757 h 1007217"/>
              <a:gd name="connsiteX1845" fmla="*/ 882996 w 1005640"/>
              <a:gd name="connsiteY1845" fmla="*/ 596336 h 1007217"/>
              <a:gd name="connsiteX1846" fmla="*/ 883556 w 1005640"/>
              <a:gd name="connsiteY1846" fmla="*/ 596336 h 1007217"/>
              <a:gd name="connsiteX1847" fmla="*/ 882996 w 1005640"/>
              <a:gd name="connsiteY1847" fmla="*/ 595961 h 1007217"/>
              <a:gd name="connsiteX1848" fmla="*/ 885145 w 1005640"/>
              <a:gd name="connsiteY1848" fmla="*/ 593761 h 1007217"/>
              <a:gd name="connsiteX1849" fmla="*/ 935184 w 1005640"/>
              <a:gd name="connsiteY1849" fmla="*/ 592591 h 1007217"/>
              <a:gd name="connsiteX1850" fmla="*/ 931212 w 1005640"/>
              <a:gd name="connsiteY1850" fmla="*/ 594744 h 1007217"/>
              <a:gd name="connsiteX1851" fmla="*/ 928830 w 1005640"/>
              <a:gd name="connsiteY1851" fmla="*/ 604668 h 1007217"/>
              <a:gd name="connsiteX1852" fmla="*/ 933595 w 1005640"/>
              <a:gd name="connsiteY1852" fmla="*/ 600689 h 1007217"/>
              <a:gd name="connsiteX1853" fmla="*/ 937146 w 1005640"/>
              <a:gd name="connsiteY1853" fmla="*/ 592778 h 1007217"/>
              <a:gd name="connsiteX1854" fmla="*/ 935184 w 1005640"/>
              <a:gd name="connsiteY1854" fmla="*/ 592591 h 1007217"/>
              <a:gd name="connsiteX1855" fmla="*/ 824827 w 1005640"/>
              <a:gd name="connsiteY1855" fmla="*/ 591561 h 1007217"/>
              <a:gd name="connsiteX1856" fmla="*/ 824827 w 1005640"/>
              <a:gd name="connsiteY1856" fmla="*/ 597553 h 1007217"/>
              <a:gd name="connsiteX1857" fmla="*/ 822444 w 1005640"/>
              <a:gd name="connsiteY1857" fmla="*/ 597553 h 1007217"/>
              <a:gd name="connsiteX1858" fmla="*/ 822444 w 1005640"/>
              <a:gd name="connsiteY1858" fmla="*/ 601485 h 1007217"/>
              <a:gd name="connsiteX1859" fmla="*/ 822444 w 1005640"/>
              <a:gd name="connsiteY1859" fmla="*/ 615201 h 1007217"/>
              <a:gd name="connsiteX1860" fmla="*/ 828425 w 1005640"/>
              <a:gd name="connsiteY1860" fmla="*/ 595540 h 1007217"/>
              <a:gd name="connsiteX1861" fmla="*/ 824827 w 1005640"/>
              <a:gd name="connsiteY1861" fmla="*/ 591561 h 1007217"/>
              <a:gd name="connsiteX1862" fmla="*/ 6451 w 1005640"/>
              <a:gd name="connsiteY1862" fmla="*/ 591561 h 1007217"/>
              <a:gd name="connsiteX1863" fmla="*/ 4069 w 1005640"/>
              <a:gd name="connsiteY1863" fmla="*/ 599519 h 1007217"/>
              <a:gd name="connsiteX1864" fmla="*/ 6451 w 1005640"/>
              <a:gd name="connsiteY1864" fmla="*/ 591561 h 1007217"/>
              <a:gd name="connsiteX1865" fmla="*/ 918878 w 1005640"/>
              <a:gd name="connsiteY1865" fmla="*/ 587020 h 1007217"/>
              <a:gd name="connsiteX1866" fmla="*/ 914159 w 1005640"/>
              <a:gd name="connsiteY1866" fmla="*/ 588987 h 1007217"/>
              <a:gd name="connsiteX1867" fmla="*/ 910561 w 1005640"/>
              <a:gd name="connsiteY1867" fmla="*/ 592965 h 1007217"/>
              <a:gd name="connsiteX1868" fmla="*/ 909393 w 1005640"/>
              <a:gd name="connsiteY1868" fmla="*/ 600689 h 1007217"/>
              <a:gd name="connsiteX1869" fmla="*/ 902245 w 1005640"/>
              <a:gd name="connsiteY1869" fmla="*/ 604855 h 1007217"/>
              <a:gd name="connsiteX1870" fmla="*/ 898647 w 1005640"/>
              <a:gd name="connsiteY1870" fmla="*/ 622550 h 1007217"/>
              <a:gd name="connsiteX1871" fmla="*/ 895097 w 1005640"/>
              <a:gd name="connsiteY1871" fmla="*/ 622550 h 1007217"/>
              <a:gd name="connsiteX1872" fmla="*/ 890331 w 1005640"/>
              <a:gd name="connsiteY1872" fmla="*/ 632474 h 1007217"/>
              <a:gd name="connsiteX1873" fmla="*/ 889116 w 1005640"/>
              <a:gd name="connsiteY1873" fmla="*/ 638232 h 1007217"/>
              <a:gd name="connsiteX1874" fmla="*/ 886733 w 1005640"/>
              <a:gd name="connsiteY1874" fmla="*/ 636406 h 1007217"/>
              <a:gd name="connsiteX1875" fmla="*/ 885565 w 1005640"/>
              <a:gd name="connsiteY1875" fmla="*/ 646143 h 1007217"/>
              <a:gd name="connsiteX1876" fmla="*/ 883183 w 1005640"/>
              <a:gd name="connsiteY1876" fmla="*/ 652088 h 1007217"/>
              <a:gd name="connsiteX1877" fmla="*/ 876034 w 1005640"/>
              <a:gd name="connsiteY1877" fmla="*/ 662012 h 1007217"/>
              <a:gd name="connsiteX1878" fmla="*/ 874866 w 1005640"/>
              <a:gd name="connsiteY1878" fmla="*/ 660046 h 1007217"/>
              <a:gd name="connsiteX1879" fmla="*/ 873651 w 1005640"/>
              <a:gd name="connsiteY1879" fmla="*/ 667957 h 1007217"/>
              <a:gd name="connsiteX1880" fmla="*/ 868886 w 1005640"/>
              <a:gd name="connsiteY1880" fmla="*/ 669970 h 1007217"/>
              <a:gd name="connsiteX1881" fmla="*/ 867718 w 1005640"/>
              <a:gd name="connsiteY1881" fmla="*/ 673949 h 1007217"/>
              <a:gd name="connsiteX1882" fmla="*/ 861550 w 1005640"/>
              <a:gd name="connsiteY1882" fmla="*/ 664212 h 1007217"/>
              <a:gd name="connsiteX1883" fmla="*/ 860382 w 1005640"/>
              <a:gd name="connsiteY1883" fmla="*/ 667957 h 1007217"/>
              <a:gd name="connsiteX1884" fmla="*/ 860382 w 1005640"/>
              <a:gd name="connsiteY1884" fmla="*/ 671936 h 1007217"/>
              <a:gd name="connsiteX1885" fmla="*/ 856785 w 1005640"/>
              <a:gd name="connsiteY1885" fmla="*/ 672123 h 1007217"/>
              <a:gd name="connsiteX1886" fmla="*/ 856785 w 1005640"/>
              <a:gd name="connsiteY1886" fmla="*/ 681860 h 1007217"/>
              <a:gd name="connsiteX1887" fmla="*/ 855617 w 1005640"/>
              <a:gd name="connsiteY1887" fmla="*/ 683873 h 1007217"/>
              <a:gd name="connsiteX1888" fmla="*/ 854402 w 1005640"/>
              <a:gd name="connsiteY1888" fmla="*/ 691784 h 1007217"/>
              <a:gd name="connsiteX1889" fmla="*/ 858187 w 1005640"/>
              <a:gd name="connsiteY1889" fmla="*/ 693797 h 1007217"/>
              <a:gd name="connsiteX1890" fmla="*/ 854589 w 1005640"/>
              <a:gd name="connsiteY1890" fmla="*/ 697541 h 1007217"/>
              <a:gd name="connsiteX1891" fmla="*/ 849636 w 1005640"/>
              <a:gd name="connsiteY1891" fmla="*/ 697541 h 1007217"/>
              <a:gd name="connsiteX1892" fmla="*/ 840105 w 1005640"/>
              <a:gd name="connsiteY1892" fmla="*/ 715423 h 1007217"/>
              <a:gd name="connsiteX1893" fmla="*/ 842722 w 1005640"/>
              <a:gd name="connsiteY1893" fmla="*/ 719355 h 1007217"/>
              <a:gd name="connsiteX1894" fmla="*/ 838937 w 1005640"/>
              <a:gd name="connsiteY1894" fmla="*/ 719355 h 1007217"/>
              <a:gd name="connsiteX1895" fmla="*/ 841507 w 1005640"/>
              <a:gd name="connsiteY1895" fmla="*/ 729279 h 1007217"/>
              <a:gd name="connsiteX1896" fmla="*/ 843890 w 1005640"/>
              <a:gd name="connsiteY1896" fmla="*/ 721368 h 1007217"/>
              <a:gd name="connsiteX1897" fmla="*/ 847441 w 1005640"/>
              <a:gd name="connsiteY1897" fmla="*/ 725347 h 1007217"/>
              <a:gd name="connsiteX1898" fmla="*/ 849823 w 1005640"/>
              <a:gd name="connsiteY1898" fmla="*/ 723147 h 1007217"/>
              <a:gd name="connsiteX1899" fmla="*/ 852206 w 1005640"/>
              <a:gd name="connsiteY1899" fmla="*/ 715423 h 1007217"/>
              <a:gd name="connsiteX1900" fmla="*/ 854589 w 1005640"/>
              <a:gd name="connsiteY1900" fmla="*/ 715423 h 1007217"/>
              <a:gd name="connsiteX1901" fmla="*/ 865522 w 1005640"/>
              <a:gd name="connsiteY1901" fmla="*/ 707465 h 1007217"/>
              <a:gd name="connsiteX1902" fmla="*/ 865335 w 1005640"/>
              <a:gd name="connsiteY1902" fmla="*/ 695575 h 1007217"/>
              <a:gd name="connsiteX1903" fmla="*/ 870287 w 1005640"/>
              <a:gd name="connsiteY1903" fmla="*/ 695575 h 1007217"/>
              <a:gd name="connsiteX1904" fmla="*/ 870101 w 1005640"/>
              <a:gd name="connsiteY1904" fmla="*/ 687618 h 1007217"/>
              <a:gd name="connsiteX1905" fmla="*/ 883369 w 1005640"/>
              <a:gd name="connsiteY1905" fmla="*/ 669970 h 1007217"/>
              <a:gd name="connsiteX1906" fmla="*/ 890518 w 1005640"/>
              <a:gd name="connsiteY1906" fmla="*/ 656067 h 1007217"/>
              <a:gd name="connsiteX1907" fmla="*/ 890518 w 1005640"/>
              <a:gd name="connsiteY1907" fmla="*/ 652088 h 1007217"/>
              <a:gd name="connsiteX1908" fmla="*/ 892901 w 1005640"/>
              <a:gd name="connsiteY1908" fmla="*/ 652088 h 1007217"/>
              <a:gd name="connsiteX1909" fmla="*/ 892901 w 1005640"/>
              <a:gd name="connsiteY1909" fmla="*/ 648156 h 1007217"/>
              <a:gd name="connsiteX1910" fmla="*/ 897666 w 1005640"/>
              <a:gd name="connsiteY1910" fmla="*/ 642164 h 1007217"/>
              <a:gd name="connsiteX1911" fmla="*/ 898881 w 1005640"/>
              <a:gd name="connsiteY1911" fmla="*/ 636219 h 1007217"/>
              <a:gd name="connsiteX1912" fmla="*/ 903600 w 1005640"/>
              <a:gd name="connsiteY1912" fmla="*/ 636219 h 1007217"/>
              <a:gd name="connsiteX1913" fmla="*/ 904815 w 1005640"/>
              <a:gd name="connsiteY1913" fmla="*/ 622550 h 1007217"/>
              <a:gd name="connsiteX1914" fmla="*/ 908179 w 1005640"/>
              <a:gd name="connsiteY1914" fmla="*/ 616605 h 1007217"/>
              <a:gd name="connsiteX1915" fmla="*/ 909580 w 1005640"/>
              <a:gd name="connsiteY1915" fmla="*/ 614592 h 1007217"/>
              <a:gd name="connsiteX1916" fmla="*/ 915514 w 1005640"/>
              <a:gd name="connsiteY1916" fmla="*/ 604668 h 1007217"/>
              <a:gd name="connsiteX1917" fmla="*/ 916729 w 1005640"/>
              <a:gd name="connsiteY1917" fmla="*/ 610613 h 1007217"/>
              <a:gd name="connsiteX1918" fmla="*/ 915514 w 1005640"/>
              <a:gd name="connsiteY1918" fmla="*/ 604668 h 1007217"/>
              <a:gd name="connsiteX1919" fmla="*/ 918878 w 1005640"/>
              <a:gd name="connsiteY1919" fmla="*/ 587020 h 1007217"/>
              <a:gd name="connsiteX1920" fmla="*/ 672421 w 1005640"/>
              <a:gd name="connsiteY1920" fmla="*/ 586833 h 1007217"/>
              <a:gd name="connsiteX1921" fmla="*/ 670272 w 1005640"/>
              <a:gd name="connsiteY1921" fmla="*/ 594557 h 1007217"/>
              <a:gd name="connsiteX1922" fmla="*/ 675038 w 1005640"/>
              <a:gd name="connsiteY1922" fmla="*/ 594557 h 1007217"/>
              <a:gd name="connsiteX1923" fmla="*/ 672421 w 1005640"/>
              <a:gd name="connsiteY1923" fmla="*/ 586833 h 1007217"/>
              <a:gd name="connsiteX1924" fmla="*/ 906403 w 1005640"/>
              <a:gd name="connsiteY1924" fmla="*/ 585803 h 1007217"/>
              <a:gd name="connsiteX1925" fmla="*/ 905796 w 1005640"/>
              <a:gd name="connsiteY1925" fmla="*/ 587208 h 1007217"/>
              <a:gd name="connsiteX1926" fmla="*/ 907011 w 1005640"/>
              <a:gd name="connsiteY1926" fmla="*/ 587020 h 1007217"/>
              <a:gd name="connsiteX1927" fmla="*/ 906403 w 1005640"/>
              <a:gd name="connsiteY1927" fmla="*/ 585803 h 1007217"/>
              <a:gd name="connsiteX1928" fmla="*/ 926821 w 1005640"/>
              <a:gd name="connsiteY1928" fmla="*/ 585616 h 1007217"/>
              <a:gd name="connsiteX1929" fmla="*/ 926260 w 1005640"/>
              <a:gd name="connsiteY1929" fmla="*/ 587020 h 1007217"/>
              <a:gd name="connsiteX1930" fmla="*/ 927428 w 1005640"/>
              <a:gd name="connsiteY1930" fmla="*/ 586833 h 1007217"/>
              <a:gd name="connsiteX1931" fmla="*/ 926821 w 1005640"/>
              <a:gd name="connsiteY1931" fmla="*/ 585616 h 1007217"/>
              <a:gd name="connsiteX1932" fmla="*/ 957610 w 1005640"/>
              <a:gd name="connsiteY1932" fmla="*/ 582854 h 1007217"/>
              <a:gd name="connsiteX1933" fmla="*/ 952845 w 1005640"/>
              <a:gd name="connsiteY1933" fmla="*/ 596523 h 1007217"/>
              <a:gd name="connsiteX1934" fmla="*/ 955227 w 1005640"/>
              <a:gd name="connsiteY1934" fmla="*/ 596523 h 1007217"/>
              <a:gd name="connsiteX1935" fmla="*/ 957610 w 1005640"/>
              <a:gd name="connsiteY1935" fmla="*/ 582854 h 1007217"/>
              <a:gd name="connsiteX1936" fmla="*/ 937146 w 1005640"/>
              <a:gd name="connsiteY1936" fmla="*/ 580888 h 1007217"/>
              <a:gd name="connsiteX1937" fmla="*/ 940744 w 1005640"/>
              <a:gd name="connsiteY1937" fmla="*/ 582854 h 1007217"/>
              <a:gd name="connsiteX1938" fmla="*/ 937146 w 1005640"/>
              <a:gd name="connsiteY1938" fmla="*/ 580888 h 1007217"/>
              <a:gd name="connsiteX1939" fmla="*/ 612104 w 1005640"/>
              <a:gd name="connsiteY1939" fmla="*/ 577705 h 1007217"/>
              <a:gd name="connsiteX1940" fmla="*/ 610936 w 1005640"/>
              <a:gd name="connsiteY1940" fmla="*/ 579297 h 1007217"/>
              <a:gd name="connsiteX1941" fmla="*/ 613318 w 1005640"/>
              <a:gd name="connsiteY1941" fmla="*/ 579297 h 1007217"/>
              <a:gd name="connsiteX1942" fmla="*/ 612104 w 1005640"/>
              <a:gd name="connsiteY1942" fmla="*/ 577705 h 1007217"/>
              <a:gd name="connsiteX1943" fmla="*/ 960974 w 1005640"/>
              <a:gd name="connsiteY1943" fmla="*/ 575926 h 1007217"/>
              <a:gd name="connsiteX1944" fmla="*/ 959993 w 1005640"/>
              <a:gd name="connsiteY1944" fmla="*/ 576909 h 1007217"/>
              <a:gd name="connsiteX1945" fmla="*/ 962376 w 1005640"/>
              <a:gd name="connsiteY1945" fmla="*/ 576909 h 1007217"/>
              <a:gd name="connsiteX1946" fmla="*/ 960974 w 1005640"/>
              <a:gd name="connsiteY1946" fmla="*/ 575926 h 1007217"/>
              <a:gd name="connsiteX1947" fmla="*/ 862532 w 1005640"/>
              <a:gd name="connsiteY1947" fmla="*/ 573726 h 1007217"/>
              <a:gd name="connsiteX1948" fmla="*/ 862532 w 1005640"/>
              <a:gd name="connsiteY1948" fmla="*/ 579671 h 1007217"/>
              <a:gd name="connsiteX1949" fmla="*/ 862532 w 1005640"/>
              <a:gd name="connsiteY1949" fmla="*/ 573726 h 1007217"/>
              <a:gd name="connsiteX1950" fmla="*/ 846459 w 1005640"/>
              <a:gd name="connsiteY1950" fmla="*/ 573726 h 1007217"/>
              <a:gd name="connsiteX1951" fmla="*/ 846459 w 1005640"/>
              <a:gd name="connsiteY1951" fmla="*/ 579671 h 1007217"/>
              <a:gd name="connsiteX1952" fmla="*/ 845291 w 1005640"/>
              <a:gd name="connsiteY1952" fmla="*/ 583463 h 1007217"/>
              <a:gd name="connsiteX1953" fmla="*/ 842909 w 1005640"/>
              <a:gd name="connsiteY1953" fmla="*/ 587629 h 1007217"/>
              <a:gd name="connsiteX1954" fmla="*/ 848842 w 1005640"/>
              <a:gd name="connsiteY1954" fmla="*/ 585429 h 1007217"/>
              <a:gd name="connsiteX1955" fmla="*/ 846459 w 1005640"/>
              <a:gd name="connsiteY1955" fmla="*/ 573726 h 1007217"/>
              <a:gd name="connsiteX1956" fmla="*/ 623037 w 1005640"/>
              <a:gd name="connsiteY1956" fmla="*/ 573305 h 1007217"/>
              <a:gd name="connsiteX1957" fmla="*/ 619252 w 1005640"/>
              <a:gd name="connsiteY1957" fmla="*/ 575318 h 1007217"/>
              <a:gd name="connsiteX1958" fmla="*/ 614487 w 1005640"/>
              <a:gd name="connsiteY1958" fmla="*/ 579297 h 1007217"/>
              <a:gd name="connsiteX1959" fmla="*/ 621635 w 1005640"/>
              <a:gd name="connsiteY1959" fmla="*/ 579297 h 1007217"/>
              <a:gd name="connsiteX1960" fmla="*/ 624205 w 1005640"/>
              <a:gd name="connsiteY1960" fmla="*/ 579297 h 1007217"/>
              <a:gd name="connsiteX1961" fmla="*/ 625419 w 1005640"/>
              <a:gd name="connsiteY1961" fmla="*/ 579297 h 1007217"/>
              <a:gd name="connsiteX1962" fmla="*/ 627802 w 1005640"/>
              <a:gd name="connsiteY1962" fmla="*/ 577284 h 1007217"/>
              <a:gd name="connsiteX1963" fmla="*/ 628970 w 1005640"/>
              <a:gd name="connsiteY1963" fmla="*/ 579297 h 1007217"/>
              <a:gd name="connsiteX1964" fmla="*/ 631353 w 1005640"/>
              <a:gd name="connsiteY1964" fmla="*/ 575130 h 1007217"/>
              <a:gd name="connsiteX1965" fmla="*/ 628970 w 1005640"/>
              <a:gd name="connsiteY1965" fmla="*/ 575318 h 1007217"/>
              <a:gd name="connsiteX1966" fmla="*/ 627802 w 1005640"/>
              <a:gd name="connsiteY1966" fmla="*/ 573305 h 1007217"/>
              <a:gd name="connsiteX1967" fmla="*/ 624205 w 1005640"/>
              <a:gd name="connsiteY1967" fmla="*/ 575318 h 1007217"/>
              <a:gd name="connsiteX1968" fmla="*/ 623037 w 1005640"/>
              <a:gd name="connsiteY1968" fmla="*/ 573305 h 1007217"/>
              <a:gd name="connsiteX1969" fmla="*/ 981205 w 1005640"/>
              <a:gd name="connsiteY1969" fmla="*/ 570730 h 1007217"/>
              <a:gd name="connsiteX1970" fmla="*/ 983587 w 1005640"/>
              <a:gd name="connsiteY1970" fmla="*/ 578501 h 1007217"/>
              <a:gd name="connsiteX1971" fmla="*/ 981205 w 1005640"/>
              <a:gd name="connsiteY1971" fmla="*/ 576675 h 1007217"/>
              <a:gd name="connsiteX1972" fmla="*/ 975271 w 1005640"/>
              <a:gd name="connsiteY1972" fmla="*/ 582667 h 1007217"/>
              <a:gd name="connsiteX1973" fmla="*/ 981205 w 1005640"/>
              <a:gd name="connsiteY1973" fmla="*/ 570730 h 1007217"/>
              <a:gd name="connsiteX1974" fmla="*/ 886547 w 1005640"/>
              <a:gd name="connsiteY1974" fmla="*/ 570730 h 1007217"/>
              <a:gd name="connsiteX1975" fmla="*/ 891499 w 1005640"/>
              <a:gd name="connsiteY1975" fmla="*/ 572743 h 1007217"/>
              <a:gd name="connsiteX1976" fmla="*/ 885565 w 1005640"/>
              <a:gd name="connsiteY1976" fmla="*/ 572743 h 1007217"/>
              <a:gd name="connsiteX1977" fmla="*/ 886547 w 1005640"/>
              <a:gd name="connsiteY1977" fmla="*/ 570730 h 1007217"/>
              <a:gd name="connsiteX1978" fmla="*/ 880613 w 1005640"/>
              <a:gd name="connsiteY1978" fmla="*/ 570730 h 1007217"/>
              <a:gd name="connsiteX1979" fmla="*/ 879398 w 1005640"/>
              <a:gd name="connsiteY1979" fmla="*/ 578688 h 1007217"/>
              <a:gd name="connsiteX1980" fmla="*/ 880613 w 1005640"/>
              <a:gd name="connsiteY1980" fmla="*/ 570730 h 1007217"/>
              <a:gd name="connsiteX1981" fmla="*/ 944108 w 1005640"/>
              <a:gd name="connsiteY1981" fmla="*/ 567173 h 1007217"/>
              <a:gd name="connsiteX1982" fmla="*/ 943126 w 1005640"/>
              <a:gd name="connsiteY1982" fmla="*/ 571151 h 1007217"/>
              <a:gd name="connsiteX1983" fmla="*/ 946677 w 1005640"/>
              <a:gd name="connsiteY1983" fmla="*/ 567173 h 1007217"/>
              <a:gd name="connsiteX1984" fmla="*/ 944108 w 1005640"/>
              <a:gd name="connsiteY1984" fmla="*/ 567173 h 1007217"/>
              <a:gd name="connsiteX1985" fmla="*/ 828191 w 1005640"/>
              <a:gd name="connsiteY1985" fmla="*/ 566002 h 1007217"/>
              <a:gd name="connsiteX1986" fmla="*/ 826042 w 1005640"/>
              <a:gd name="connsiteY1986" fmla="*/ 585616 h 1007217"/>
              <a:gd name="connsiteX1987" fmla="*/ 828425 w 1005640"/>
              <a:gd name="connsiteY1987" fmla="*/ 585616 h 1007217"/>
              <a:gd name="connsiteX1988" fmla="*/ 829593 w 1005640"/>
              <a:gd name="connsiteY1988" fmla="*/ 587629 h 1007217"/>
              <a:gd name="connsiteX1989" fmla="*/ 831976 w 1005640"/>
              <a:gd name="connsiteY1989" fmla="*/ 581637 h 1007217"/>
              <a:gd name="connsiteX1990" fmla="*/ 831789 w 1005640"/>
              <a:gd name="connsiteY1990" fmla="*/ 567968 h 1007217"/>
              <a:gd name="connsiteX1991" fmla="*/ 828191 w 1005640"/>
              <a:gd name="connsiteY1991" fmla="*/ 566002 h 1007217"/>
              <a:gd name="connsiteX1992" fmla="*/ 1003024 w 1005640"/>
              <a:gd name="connsiteY1992" fmla="*/ 565768 h 1007217"/>
              <a:gd name="connsiteX1993" fmla="*/ 1005640 w 1005640"/>
              <a:gd name="connsiteY1993" fmla="*/ 573539 h 1007217"/>
              <a:gd name="connsiteX1994" fmla="*/ 1000641 w 1005640"/>
              <a:gd name="connsiteY1994" fmla="*/ 579484 h 1007217"/>
              <a:gd name="connsiteX1995" fmla="*/ 1003024 w 1005640"/>
              <a:gd name="connsiteY1995" fmla="*/ 565768 h 1007217"/>
              <a:gd name="connsiteX1996" fmla="*/ 891920 w 1005640"/>
              <a:gd name="connsiteY1996" fmla="*/ 565581 h 1007217"/>
              <a:gd name="connsiteX1997" fmla="*/ 893088 w 1005640"/>
              <a:gd name="connsiteY1997" fmla="*/ 567360 h 1007217"/>
              <a:gd name="connsiteX1998" fmla="*/ 890705 w 1005640"/>
              <a:gd name="connsiteY1998" fmla="*/ 567360 h 1007217"/>
              <a:gd name="connsiteX1999" fmla="*/ 891920 w 1005640"/>
              <a:gd name="connsiteY1999" fmla="*/ 565581 h 1007217"/>
              <a:gd name="connsiteX2000" fmla="*/ 876034 w 1005640"/>
              <a:gd name="connsiteY2000" fmla="*/ 560432 h 1007217"/>
              <a:gd name="connsiteX2001" fmla="*/ 876455 w 1005640"/>
              <a:gd name="connsiteY2001" fmla="*/ 561836 h 1007217"/>
              <a:gd name="connsiteX2002" fmla="*/ 875240 w 1005640"/>
              <a:gd name="connsiteY2002" fmla="*/ 561836 h 1007217"/>
              <a:gd name="connsiteX2003" fmla="*/ 876034 w 1005640"/>
              <a:gd name="connsiteY2003" fmla="*/ 560432 h 1007217"/>
              <a:gd name="connsiteX2004" fmla="*/ 951443 w 1005640"/>
              <a:gd name="connsiteY2004" fmla="*/ 557249 h 1007217"/>
              <a:gd name="connsiteX2005" fmla="*/ 946677 w 1005640"/>
              <a:gd name="connsiteY2005" fmla="*/ 559215 h 1007217"/>
              <a:gd name="connsiteX2006" fmla="*/ 946677 w 1005640"/>
              <a:gd name="connsiteY2006" fmla="*/ 563194 h 1007217"/>
              <a:gd name="connsiteX2007" fmla="*/ 951443 w 1005640"/>
              <a:gd name="connsiteY2007" fmla="*/ 557249 h 1007217"/>
              <a:gd name="connsiteX2008" fmla="*/ 840105 w 1005640"/>
              <a:gd name="connsiteY2008" fmla="*/ 556078 h 1007217"/>
              <a:gd name="connsiteX2009" fmla="*/ 840339 w 1005640"/>
              <a:gd name="connsiteY2009" fmla="*/ 567781 h 1007217"/>
              <a:gd name="connsiteX2010" fmla="*/ 840105 w 1005640"/>
              <a:gd name="connsiteY2010" fmla="*/ 556078 h 1007217"/>
              <a:gd name="connsiteX2011" fmla="*/ 887761 w 1005640"/>
              <a:gd name="connsiteY2011" fmla="*/ 555470 h 1007217"/>
              <a:gd name="connsiteX2012" fmla="*/ 886547 w 1005640"/>
              <a:gd name="connsiteY2012" fmla="*/ 561415 h 1007217"/>
              <a:gd name="connsiteX2013" fmla="*/ 887761 w 1005640"/>
              <a:gd name="connsiteY2013" fmla="*/ 565206 h 1007217"/>
              <a:gd name="connsiteX2014" fmla="*/ 882996 w 1005640"/>
              <a:gd name="connsiteY2014" fmla="*/ 567360 h 1007217"/>
              <a:gd name="connsiteX2015" fmla="*/ 885378 w 1005640"/>
              <a:gd name="connsiteY2015" fmla="*/ 557436 h 1007217"/>
              <a:gd name="connsiteX2016" fmla="*/ 887761 w 1005640"/>
              <a:gd name="connsiteY2016" fmla="*/ 555470 h 1007217"/>
              <a:gd name="connsiteX2017" fmla="*/ 813708 w 1005640"/>
              <a:gd name="connsiteY2017" fmla="*/ 554253 h 1007217"/>
              <a:gd name="connsiteX2018" fmla="*/ 817305 w 1005640"/>
              <a:gd name="connsiteY2018" fmla="*/ 560244 h 1007217"/>
              <a:gd name="connsiteX2019" fmla="*/ 817305 w 1005640"/>
              <a:gd name="connsiteY2019" fmla="*/ 554253 h 1007217"/>
              <a:gd name="connsiteX2020" fmla="*/ 813708 w 1005640"/>
              <a:gd name="connsiteY2020" fmla="*/ 554253 h 1007217"/>
              <a:gd name="connsiteX2021" fmla="*/ 999286 w 1005640"/>
              <a:gd name="connsiteY2021" fmla="*/ 547746 h 1007217"/>
              <a:gd name="connsiteX2022" fmla="*/ 1003024 w 1005640"/>
              <a:gd name="connsiteY2022" fmla="*/ 551678 h 1007217"/>
              <a:gd name="connsiteX2023" fmla="*/ 1005406 w 1005640"/>
              <a:gd name="connsiteY2023" fmla="*/ 555470 h 1007217"/>
              <a:gd name="connsiteX2024" fmla="*/ 1001855 w 1005640"/>
              <a:gd name="connsiteY2024" fmla="*/ 557436 h 1007217"/>
              <a:gd name="connsiteX2025" fmla="*/ 998071 w 1005640"/>
              <a:gd name="connsiteY2025" fmla="*/ 561415 h 1007217"/>
              <a:gd name="connsiteX2026" fmla="*/ 999286 w 1005640"/>
              <a:gd name="connsiteY2026" fmla="*/ 547746 h 1007217"/>
              <a:gd name="connsiteX2027" fmla="*/ 922289 w 1005640"/>
              <a:gd name="connsiteY2027" fmla="*/ 545546 h 1007217"/>
              <a:gd name="connsiteX2028" fmla="*/ 918691 w 1005640"/>
              <a:gd name="connsiteY2028" fmla="*/ 553504 h 1007217"/>
              <a:gd name="connsiteX2029" fmla="*/ 918691 w 1005640"/>
              <a:gd name="connsiteY2029" fmla="*/ 555470 h 1007217"/>
              <a:gd name="connsiteX2030" fmla="*/ 916308 w 1005640"/>
              <a:gd name="connsiteY2030" fmla="*/ 555470 h 1007217"/>
              <a:gd name="connsiteX2031" fmla="*/ 915140 w 1005640"/>
              <a:gd name="connsiteY2031" fmla="*/ 563381 h 1007217"/>
              <a:gd name="connsiteX2032" fmla="*/ 913925 w 1005640"/>
              <a:gd name="connsiteY2032" fmla="*/ 565394 h 1007217"/>
              <a:gd name="connsiteX2033" fmla="*/ 911543 w 1005640"/>
              <a:gd name="connsiteY2033" fmla="*/ 569373 h 1007217"/>
              <a:gd name="connsiteX2034" fmla="*/ 910375 w 1005640"/>
              <a:gd name="connsiteY2034" fmla="*/ 571339 h 1007217"/>
              <a:gd name="connsiteX2035" fmla="*/ 904394 w 1005640"/>
              <a:gd name="connsiteY2035" fmla="*/ 575318 h 1007217"/>
              <a:gd name="connsiteX2036" fmla="*/ 911776 w 1005640"/>
              <a:gd name="connsiteY2036" fmla="*/ 581075 h 1007217"/>
              <a:gd name="connsiteX2037" fmla="*/ 913925 w 1005640"/>
              <a:gd name="connsiteY2037" fmla="*/ 567360 h 1007217"/>
              <a:gd name="connsiteX2038" fmla="*/ 918878 w 1005640"/>
              <a:gd name="connsiteY2038" fmla="*/ 563381 h 1007217"/>
              <a:gd name="connsiteX2039" fmla="*/ 918691 w 1005640"/>
              <a:gd name="connsiteY2039" fmla="*/ 557436 h 1007217"/>
              <a:gd name="connsiteX2040" fmla="*/ 926026 w 1005640"/>
              <a:gd name="connsiteY2040" fmla="*/ 547512 h 1007217"/>
              <a:gd name="connsiteX2041" fmla="*/ 922289 w 1005640"/>
              <a:gd name="connsiteY2041" fmla="*/ 545546 h 1007217"/>
              <a:gd name="connsiteX2042" fmla="*/ 898087 w 1005640"/>
              <a:gd name="connsiteY2042" fmla="*/ 545125 h 1007217"/>
              <a:gd name="connsiteX2043" fmla="*/ 890938 w 1005640"/>
              <a:gd name="connsiteY2043" fmla="*/ 553082 h 1007217"/>
              <a:gd name="connsiteX2044" fmla="*/ 898087 w 1005640"/>
              <a:gd name="connsiteY2044" fmla="*/ 545125 h 1007217"/>
              <a:gd name="connsiteX2045" fmla="*/ 876642 w 1005640"/>
              <a:gd name="connsiteY2045" fmla="*/ 545125 h 1007217"/>
              <a:gd name="connsiteX2046" fmla="*/ 876642 w 1005640"/>
              <a:gd name="connsiteY2046" fmla="*/ 552895 h 1007217"/>
              <a:gd name="connsiteX2047" fmla="*/ 876642 w 1005640"/>
              <a:gd name="connsiteY2047" fmla="*/ 545125 h 1007217"/>
              <a:gd name="connsiteX2048" fmla="*/ 893882 w 1005640"/>
              <a:gd name="connsiteY2048" fmla="*/ 534826 h 1007217"/>
              <a:gd name="connsiteX2049" fmla="*/ 894489 w 1005640"/>
              <a:gd name="connsiteY2049" fmla="*/ 536230 h 1007217"/>
              <a:gd name="connsiteX2050" fmla="*/ 893321 w 1005640"/>
              <a:gd name="connsiteY2050" fmla="*/ 536230 h 1007217"/>
              <a:gd name="connsiteX2051" fmla="*/ 893882 w 1005640"/>
              <a:gd name="connsiteY2051" fmla="*/ 534826 h 1007217"/>
              <a:gd name="connsiteX2052" fmla="*/ 813521 w 1005640"/>
              <a:gd name="connsiteY2052" fmla="*/ 534639 h 1007217"/>
              <a:gd name="connsiteX2053" fmla="*/ 819688 w 1005640"/>
              <a:gd name="connsiteY2053" fmla="*/ 542363 h 1007217"/>
              <a:gd name="connsiteX2054" fmla="*/ 817118 w 1005640"/>
              <a:gd name="connsiteY2054" fmla="*/ 534639 h 1007217"/>
              <a:gd name="connsiteX2055" fmla="*/ 813521 w 1005640"/>
              <a:gd name="connsiteY2055" fmla="*/ 534639 h 1007217"/>
              <a:gd name="connsiteX2056" fmla="*/ 930605 w 1005640"/>
              <a:gd name="connsiteY2056" fmla="*/ 523919 h 1007217"/>
              <a:gd name="connsiteX2057" fmla="*/ 927054 w 1005640"/>
              <a:gd name="connsiteY2057" fmla="*/ 535809 h 1007217"/>
              <a:gd name="connsiteX2058" fmla="*/ 930605 w 1005640"/>
              <a:gd name="connsiteY2058" fmla="*/ 523919 h 1007217"/>
              <a:gd name="connsiteX2059" fmla="*/ 891312 w 1005640"/>
              <a:gd name="connsiteY2059" fmla="*/ 522140 h 1007217"/>
              <a:gd name="connsiteX2060" fmla="*/ 891920 w 1005640"/>
              <a:gd name="connsiteY2060" fmla="*/ 523311 h 1007217"/>
              <a:gd name="connsiteX2061" fmla="*/ 890705 w 1005640"/>
              <a:gd name="connsiteY2061" fmla="*/ 523311 h 1007217"/>
              <a:gd name="connsiteX2062" fmla="*/ 891312 w 1005640"/>
              <a:gd name="connsiteY2062" fmla="*/ 522140 h 1007217"/>
              <a:gd name="connsiteX2063" fmla="*/ 863326 w 1005640"/>
              <a:gd name="connsiteY2063" fmla="*/ 522140 h 1007217"/>
              <a:gd name="connsiteX2064" fmla="*/ 864728 w 1005640"/>
              <a:gd name="connsiteY2064" fmla="*/ 541754 h 1007217"/>
              <a:gd name="connsiteX2065" fmla="*/ 867297 w 1005640"/>
              <a:gd name="connsiteY2065" fmla="*/ 543767 h 1007217"/>
              <a:gd name="connsiteX2066" fmla="*/ 867297 w 1005640"/>
              <a:gd name="connsiteY2066" fmla="*/ 551678 h 1007217"/>
              <a:gd name="connsiteX2067" fmla="*/ 869680 w 1005640"/>
              <a:gd name="connsiteY2067" fmla="*/ 561415 h 1007217"/>
              <a:gd name="connsiteX2068" fmla="*/ 871082 w 1005640"/>
              <a:gd name="connsiteY2068" fmla="*/ 563381 h 1007217"/>
              <a:gd name="connsiteX2069" fmla="*/ 871082 w 1005640"/>
              <a:gd name="connsiteY2069" fmla="*/ 579063 h 1007217"/>
              <a:gd name="connsiteX2070" fmla="*/ 869867 w 1005640"/>
              <a:gd name="connsiteY2070" fmla="*/ 594932 h 1007217"/>
              <a:gd name="connsiteX2071" fmla="*/ 869867 w 1005640"/>
              <a:gd name="connsiteY2071" fmla="*/ 587020 h 1007217"/>
              <a:gd name="connsiteX2072" fmla="*/ 866316 w 1005640"/>
              <a:gd name="connsiteY2072" fmla="*/ 585054 h 1007217"/>
              <a:gd name="connsiteX2073" fmla="*/ 862532 w 1005640"/>
              <a:gd name="connsiteY2073" fmla="*/ 571339 h 1007217"/>
              <a:gd name="connsiteX2074" fmla="*/ 866129 w 1005640"/>
              <a:gd name="connsiteY2074" fmla="*/ 567360 h 1007217"/>
              <a:gd name="connsiteX2075" fmla="*/ 859962 w 1005640"/>
              <a:gd name="connsiteY2075" fmla="*/ 543767 h 1007217"/>
              <a:gd name="connsiteX2076" fmla="*/ 863513 w 1005640"/>
              <a:gd name="connsiteY2076" fmla="*/ 541754 h 1007217"/>
              <a:gd name="connsiteX2077" fmla="*/ 863326 w 1005640"/>
              <a:gd name="connsiteY2077" fmla="*/ 522140 h 1007217"/>
              <a:gd name="connsiteX2078" fmla="*/ 927054 w 1005640"/>
              <a:gd name="connsiteY2078" fmla="*/ 517974 h 1007217"/>
              <a:gd name="connsiteX2079" fmla="*/ 928222 w 1005640"/>
              <a:gd name="connsiteY2079" fmla="*/ 523919 h 1007217"/>
              <a:gd name="connsiteX2080" fmla="*/ 929437 w 1005640"/>
              <a:gd name="connsiteY2080" fmla="*/ 521953 h 1007217"/>
              <a:gd name="connsiteX2081" fmla="*/ 927054 w 1005640"/>
              <a:gd name="connsiteY2081" fmla="*/ 517974 h 1007217"/>
              <a:gd name="connsiteX2082" fmla="*/ 864120 w 1005640"/>
              <a:gd name="connsiteY2082" fmla="*/ 517178 h 1007217"/>
              <a:gd name="connsiteX2083" fmla="*/ 864541 w 1005640"/>
              <a:gd name="connsiteY2083" fmla="*/ 520923 h 1007217"/>
              <a:gd name="connsiteX2084" fmla="*/ 864120 w 1005640"/>
              <a:gd name="connsiteY2084" fmla="*/ 517178 h 1007217"/>
              <a:gd name="connsiteX2085" fmla="*/ 813708 w 1005640"/>
              <a:gd name="connsiteY2085" fmla="*/ 511608 h 1007217"/>
              <a:gd name="connsiteX2086" fmla="*/ 813334 w 1005640"/>
              <a:gd name="connsiteY2086" fmla="*/ 513012 h 1007217"/>
              <a:gd name="connsiteX2087" fmla="*/ 814735 w 1005640"/>
              <a:gd name="connsiteY2087" fmla="*/ 516991 h 1007217"/>
              <a:gd name="connsiteX2088" fmla="*/ 813708 w 1005640"/>
              <a:gd name="connsiteY2088" fmla="*/ 511608 h 1007217"/>
              <a:gd name="connsiteX2089" fmla="*/ 890938 w 1005640"/>
              <a:gd name="connsiteY2089" fmla="*/ 504446 h 1007217"/>
              <a:gd name="connsiteX2090" fmla="*/ 892901 w 1005640"/>
              <a:gd name="connsiteY2090" fmla="*/ 504446 h 1007217"/>
              <a:gd name="connsiteX2091" fmla="*/ 890938 w 1005640"/>
              <a:gd name="connsiteY2091" fmla="*/ 504446 h 1007217"/>
              <a:gd name="connsiteX2092" fmla="*/ 964338 w 1005640"/>
              <a:gd name="connsiteY2092" fmla="*/ 498126 h 1007217"/>
              <a:gd name="connsiteX2093" fmla="*/ 959386 w 1005640"/>
              <a:gd name="connsiteY2093" fmla="*/ 502105 h 1007217"/>
              <a:gd name="connsiteX2094" fmla="*/ 957190 w 1005640"/>
              <a:gd name="connsiteY2094" fmla="*/ 513808 h 1007217"/>
              <a:gd name="connsiteX2095" fmla="*/ 961955 w 1005640"/>
              <a:gd name="connsiteY2095" fmla="*/ 510016 h 1007217"/>
              <a:gd name="connsiteX2096" fmla="*/ 963170 w 1005640"/>
              <a:gd name="connsiteY2096" fmla="*/ 504071 h 1007217"/>
              <a:gd name="connsiteX2097" fmla="*/ 964338 w 1005640"/>
              <a:gd name="connsiteY2097" fmla="*/ 498126 h 1007217"/>
              <a:gd name="connsiteX2098" fmla="*/ 902245 w 1005640"/>
              <a:gd name="connsiteY2098" fmla="*/ 496534 h 1007217"/>
              <a:gd name="connsiteX2099" fmla="*/ 903226 w 1005640"/>
              <a:gd name="connsiteY2099" fmla="*/ 498126 h 1007217"/>
              <a:gd name="connsiteX2100" fmla="*/ 900843 w 1005640"/>
              <a:gd name="connsiteY2100" fmla="*/ 498126 h 1007217"/>
              <a:gd name="connsiteX2101" fmla="*/ 902245 w 1005640"/>
              <a:gd name="connsiteY2101" fmla="*/ 496534 h 1007217"/>
              <a:gd name="connsiteX2102" fmla="*/ 862345 w 1005640"/>
              <a:gd name="connsiteY2102" fmla="*/ 496534 h 1007217"/>
              <a:gd name="connsiteX2103" fmla="*/ 863746 w 1005640"/>
              <a:gd name="connsiteY2103" fmla="*/ 506458 h 1007217"/>
              <a:gd name="connsiteX2104" fmla="*/ 859962 w 1005640"/>
              <a:gd name="connsiteY2104" fmla="*/ 502480 h 1007217"/>
              <a:gd name="connsiteX2105" fmla="*/ 862345 w 1005640"/>
              <a:gd name="connsiteY2105" fmla="*/ 496534 h 1007217"/>
              <a:gd name="connsiteX2106" fmla="*/ 961348 w 1005640"/>
              <a:gd name="connsiteY2106" fmla="*/ 494943 h 1007217"/>
              <a:gd name="connsiteX2107" fmla="*/ 960554 w 1005640"/>
              <a:gd name="connsiteY2107" fmla="*/ 496113 h 1007217"/>
              <a:gd name="connsiteX2108" fmla="*/ 961768 w 1005640"/>
              <a:gd name="connsiteY2108" fmla="*/ 496113 h 1007217"/>
              <a:gd name="connsiteX2109" fmla="*/ 961348 w 1005640"/>
              <a:gd name="connsiteY2109" fmla="*/ 494943 h 1007217"/>
              <a:gd name="connsiteX2110" fmla="*/ 935184 w 1005640"/>
              <a:gd name="connsiteY2110" fmla="*/ 494334 h 1007217"/>
              <a:gd name="connsiteX2111" fmla="*/ 932801 w 1005640"/>
              <a:gd name="connsiteY2111" fmla="*/ 498313 h 1007217"/>
              <a:gd name="connsiteX2112" fmla="*/ 931820 w 1005640"/>
              <a:gd name="connsiteY2112" fmla="*/ 504258 h 1007217"/>
              <a:gd name="connsiteX2113" fmla="*/ 926821 w 1005640"/>
              <a:gd name="connsiteY2113" fmla="*/ 514182 h 1007217"/>
              <a:gd name="connsiteX2114" fmla="*/ 936585 w 1005640"/>
              <a:gd name="connsiteY2114" fmla="*/ 506271 h 1007217"/>
              <a:gd name="connsiteX2115" fmla="*/ 935184 w 1005640"/>
              <a:gd name="connsiteY2115" fmla="*/ 494334 h 1007217"/>
              <a:gd name="connsiteX2116" fmla="*/ 872857 w 1005640"/>
              <a:gd name="connsiteY2116" fmla="*/ 491385 h 1007217"/>
              <a:gd name="connsiteX2117" fmla="*/ 880192 w 1005640"/>
              <a:gd name="connsiteY2117" fmla="*/ 493351 h 1007217"/>
              <a:gd name="connsiteX2118" fmla="*/ 877810 w 1005640"/>
              <a:gd name="connsiteY2118" fmla="*/ 495317 h 1007217"/>
              <a:gd name="connsiteX2119" fmla="*/ 876455 w 1005640"/>
              <a:gd name="connsiteY2119" fmla="*/ 501309 h 1007217"/>
              <a:gd name="connsiteX2120" fmla="*/ 874072 w 1005640"/>
              <a:gd name="connsiteY2120" fmla="*/ 497330 h 1007217"/>
              <a:gd name="connsiteX2121" fmla="*/ 872857 w 1005640"/>
              <a:gd name="connsiteY2121" fmla="*/ 491385 h 1007217"/>
              <a:gd name="connsiteX2122" fmla="*/ 893882 w 1005640"/>
              <a:gd name="connsiteY2122" fmla="*/ 488811 h 1007217"/>
              <a:gd name="connsiteX2123" fmla="*/ 894489 w 1005640"/>
              <a:gd name="connsiteY2123" fmla="*/ 490168 h 1007217"/>
              <a:gd name="connsiteX2124" fmla="*/ 893321 w 1005640"/>
              <a:gd name="connsiteY2124" fmla="*/ 490168 h 1007217"/>
              <a:gd name="connsiteX2125" fmla="*/ 893882 w 1005640"/>
              <a:gd name="connsiteY2125" fmla="*/ 488811 h 1007217"/>
              <a:gd name="connsiteX2126" fmla="*/ 925045 w 1005640"/>
              <a:gd name="connsiteY2126" fmla="*/ 483240 h 1007217"/>
              <a:gd name="connsiteX2127" fmla="*/ 924251 w 1005640"/>
              <a:gd name="connsiteY2127" fmla="*/ 484644 h 1007217"/>
              <a:gd name="connsiteX2128" fmla="*/ 925466 w 1005640"/>
              <a:gd name="connsiteY2128" fmla="*/ 484644 h 1007217"/>
              <a:gd name="connsiteX2129" fmla="*/ 925045 w 1005640"/>
              <a:gd name="connsiteY2129" fmla="*/ 483240 h 1007217"/>
              <a:gd name="connsiteX2130" fmla="*/ 968496 w 1005640"/>
              <a:gd name="connsiteY2130" fmla="*/ 475095 h 1007217"/>
              <a:gd name="connsiteX2131" fmla="*/ 967702 w 1005640"/>
              <a:gd name="connsiteY2131" fmla="*/ 476499 h 1007217"/>
              <a:gd name="connsiteX2132" fmla="*/ 968917 w 1005640"/>
              <a:gd name="connsiteY2132" fmla="*/ 476499 h 1007217"/>
              <a:gd name="connsiteX2133" fmla="*/ 968496 w 1005640"/>
              <a:gd name="connsiteY2133" fmla="*/ 475095 h 1007217"/>
              <a:gd name="connsiteX2134" fmla="*/ 988773 w 1005640"/>
              <a:gd name="connsiteY2134" fmla="*/ 473691 h 1007217"/>
              <a:gd name="connsiteX2135" fmla="*/ 990362 w 1005640"/>
              <a:gd name="connsiteY2135" fmla="*/ 474721 h 1007217"/>
              <a:gd name="connsiteX2136" fmla="*/ 987979 w 1005640"/>
              <a:gd name="connsiteY2136" fmla="*/ 474721 h 1007217"/>
              <a:gd name="connsiteX2137" fmla="*/ 988773 w 1005640"/>
              <a:gd name="connsiteY2137" fmla="*/ 473691 h 1007217"/>
              <a:gd name="connsiteX2138" fmla="*/ 876455 w 1005640"/>
              <a:gd name="connsiteY2138" fmla="*/ 473503 h 1007217"/>
              <a:gd name="connsiteX2139" fmla="*/ 881407 w 1005640"/>
              <a:gd name="connsiteY2139" fmla="*/ 478887 h 1007217"/>
              <a:gd name="connsiteX2140" fmla="*/ 880613 w 1005640"/>
              <a:gd name="connsiteY2140" fmla="*/ 479261 h 1007217"/>
              <a:gd name="connsiteX2141" fmla="*/ 881594 w 1005640"/>
              <a:gd name="connsiteY2141" fmla="*/ 486423 h 1007217"/>
              <a:gd name="connsiteX2142" fmla="*/ 877810 w 1005640"/>
              <a:gd name="connsiteY2142" fmla="*/ 482632 h 1007217"/>
              <a:gd name="connsiteX2143" fmla="*/ 878604 w 1005640"/>
              <a:gd name="connsiteY2143" fmla="*/ 482257 h 1007217"/>
              <a:gd name="connsiteX2144" fmla="*/ 875240 w 1005640"/>
              <a:gd name="connsiteY2144" fmla="*/ 475095 h 1007217"/>
              <a:gd name="connsiteX2145" fmla="*/ 876455 w 1005640"/>
              <a:gd name="connsiteY2145" fmla="*/ 473503 h 1007217"/>
              <a:gd name="connsiteX2146" fmla="*/ 788338 w 1005640"/>
              <a:gd name="connsiteY2146" fmla="*/ 452860 h 1007217"/>
              <a:gd name="connsiteX2147" fmla="*/ 787543 w 1005640"/>
              <a:gd name="connsiteY2147" fmla="*/ 454077 h 1007217"/>
              <a:gd name="connsiteX2148" fmla="*/ 788711 w 1005640"/>
              <a:gd name="connsiteY2148" fmla="*/ 454077 h 1007217"/>
              <a:gd name="connsiteX2149" fmla="*/ 788338 w 1005640"/>
              <a:gd name="connsiteY2149" fmla="*/ 452860 h 1007217"/>
              <a:gd name="connsiteX2150" fmla="*/ 790720 w 1005640"/>
              <a:gd name="connsiteY2150" fmla="*/ 450894 h 1007217"/>
              <a:gd name="connsiteX2151" fmla="*/ 789926 w 1005640"/>
              <a:gd name="connsiteY2151" fmla="*/ 452064 h 1007217"/>
              <a:gd name="connsiteX2152" fmla="*/ 791094 w 1005640"/>
              <a:gd name="connsiteY2152" fmla="*/ 452064 h 1007217"/>
              <a:gd name="connsiteX2153" fmla="*/ 790720 w 1005640"/>
              <a:gd name="connsiteY2153" fmla="*/ 450894 h 1007217"/>
              <a:gd name="connsiteX2154" fmla="*/ 813521 w 1005640"/>
              <a:gd name="connsiteY2154" fmla="*/ 450706 h 1007217"/>
              <a:gd name="connsiteX2155" fmla="*/ 812913 w 1005640"/>
              <a:gd name="connsiteY2155" fmla="*/ 451877 h 1007217"/>
              <a:gd name="connsiteX2156" fmla="*/ 814128 w 1005640"/>
              <a:gd name="connsiteY2156" fmla="*/ 451877 h 1007217"/>
              <a:gd name="connsiteX2157" fmla="*/ 813521 w 1005640"/>
              <a:gd name="connsiteY2157" fmla="*/ 450706 h 1007217"/>
              <a:gd name="connsiteX2158" fmla="*/ 841507 w 1005640"/>
              <a:gd name="connsiteY2158" fmla="*/ 448506 h 1007217"/>
              <a:gd name="connsiteX2159" fmla="*/ 840713 w 1005640"/>
              <a:gd name="connsiteY2159" fmla="*/ 449911 h 1007217"/>
              <a:gd name="connsiteX2160" fmla="*/ 841927 w 1005640"/>
              <a:gd name="connsiteY2160" fmla="*/ 449911 h 1007217"/>
              <a:gd name="connsiteX2161" fmla="*/ 841507 w 1005640"/>
              <a:gd name="connsiteY2161" fmla="*/ 448506 h 1007217"/>
              <a:gd name="connsiteX2162" fmla="*/ 866129 w 1005640"/>
              <a:gd name="connsiteY2162" fmla="*/ 442749 h 1007217"/>
              <a:gd name="connsiteX2163" fmla="*/ 871082 w 1005640"/>
              <a:gd name="connsiteY2163" fmla="*/ 444949 h 1007217"/>
              <a:gd name="connsiteX2164" fmla="*/ 866316 w 1005640"/>
              <a:gd name="connsiteY2164" fmla="*/ 448694 h 1007217"/>
              <a:gd name="connsiteX2165" fmla="*/ 865101 w 1005640"/>
              <a:gd name="connsiteY2165" fmla="*/ 444949 h 1007217"/>
              <a:gd name="connsiteX2166" fmla="*/ 866129 w 1005640"/>
              <a:gd name="connsiteY2166" fmla="*/ 442749 h 1007217"/>
              <a:gd name="connsiteX2167" fmla="*/ 850431 w 1005640"/>
              <a:gd name="connsiteY2167" fmla="*/ 442749 h 1007217"/>
              <a:gd name="connsiteX2168" fmla="*/ 851038 w 1005640"/>
              <a:gd name="connsiteY2168" fmla="*/ 444153 h 1007217"/>
              <a:gd name="connsiteX2169" fmla="*/ 849636 w 1005640"/>
              <a:gd name="connsiteY2169" fmla="*/ 444153 h 1007217"/>
              <a:gd name="connsiteX2170" fmla="*/ 850431 w 1005640"/>
              <a:gd name="connsiteY2170" fmla="*/ 442749 h 1007217"/>
              <a:gd name="connsiteX2171" fmla="*/ 976252 w 1005640"/>
              <a:gd name="connsiteY2171" fmla="*/ 435025 h 1007217"/>
              <a:gd name="connsiteX2172" fmla="*/ 977233 w 1005640"/>
              <a:gd name="connsiteY2172" fmla="*/ 438582 h 1007217"/>
              <a:gd name="connsiteX2173" fmla="*/ 976065 w 1005640"/>
              <a:gd name="connsiteY2173" fmla="*/ 436616 h 1007217"/>
              <a:gd name="connsiteX2174" fmla="*/ 976252 w 1005640"/>
              <a:gd name="connsiteY2174" fmla="*/ 435025 h 1007217"/>
              <a:gd name="connsiteX2175" fmla="*/ 901451 w 1005640"/>
              <a:gd name="connsiteY2175" fmla="*/ 428050 h 1007217"/>
              <a:gd name="connsiteX2176" fmla="*/ 900843 w 1005640"/>
              <a:gd name="connsiteY2176" fmla="*/ 429641 h 1007217"/>
              <a:gd name="connsiteX2177" fmla="*/ 902245 w 1005640"/>
              <a:gd name="connsiteY2177" fmla="*/ 435633 h 1007217"/>
              <a:gd name="connsiteX2178" fmla="*/ 901451 w 1005640"/>
              <a:gd name="connsiteY2178" fmla="*/ 428050 h 1007217"/>
              <a:gd name="connsiteX2179" fmla="*/ 948079 w 1005640"/>
              <a:gd name="connsiteY2179" fmla="*/ 425475 h 1007217"/>
              <a:gd name="connsiteX2180" fmla="*/ 948079 w 1005640"/>
              <a:gd name="connsiteY2180" fmla="*/ 431233 h 1007217"/>
              <a:gd name="connsiteX2181" fmla="*/ 948079 w 1005640"/>
              <a:gd name="connsiteY2181" fmla="*/ 425475 h 1007217"/>
              <a:gd name="connsiteX2182" fmla="*/ 975037 w 1005640"/>
              <a:gd name="connsiteY2182" fmla="*/ 422526 h 1007217"/>
              <a:gd name="connsiteX2183" fmla="*/ 977654 w 1005640"/>
              <a:gd name="connsiteY2183" fmla="*/ 426271 h 1007217"/>
              <a:gd name="connsiteX2184" fmla="*/ 976439 w 1005640"/>
              <a:gd name="connsiteY2184" fmla="*/ 428471 h 1007217"/>
              <a:gd name="connsiteX2185" fmla="*/ 975037 w 1005640"/>
              <a:gd name="connsiteY2185" fmla="*/ 422526 h 1007217"/>
              <a:gd name="connsiteX2186" fmla="*/ 902011 w 1005640"/>
              <a:gd name="connsiteY2186" fmla="*/ 417751 h 1007217"/>
              <a:gd name="connsiteX2187" fmla="*/ 899675 w 1005640"/>
              <a:gd name="connsiteY2187" fmla="*/ 417939 h 1007217"/>
              <a:gd name="connsiteX2188" fmla="*/ 898461 w 1005640"/>
              <a:gd name="connsiteY2188" fmla="*/ 419717 h 1007217"/>
              <a:gd name="connsiteX2189" fmla="*/ 900843 w 1005640"/>
              <a:gd name="connsiteY2189" fmla="*/ 425709 h 1007217"/>
              <a:gd name="connsiteX2190" fmla="*/ 902011 w 1005640"/>
              <a:gd name="connsiteY2190" fmla="*/ 417751 h 1007217"/>
              <a:gd name="connsiteX2191" fmla="*/ 518 w 1005640"/>
              <a:gd name="connsiteY2191" fmla="*/ 417143 h 1007217"/>
              <a:gd name="connsiteX2192" fmla="*/ 1312 w 1005640"/>
              <a:gd name="connsiteY2192" fmla="*/ 422526 h 1007217"/>
              <a:gd name="connsiteX2193" fmla="*/ 97 w 1005640"/>
              <a:gd name="connsiteY2193" fmla="*/ 418547 h 1007217"/>
              <a:gd name="connsiteX2194" fmla="*/ 518 w 1005640"/>
              <a:gd name="connsiteY2194" fmla="*/ 417143 h 1007217"/>
              <a:gd name="connsiteX2195" fmla="*/ 777592 w 1005640"/>
              <a:gd name="connsiteY2195" fmla="*/ 412789 h 1007217"/>
              <a:gd name="connsiteX2196" fmla="*/ 776424 w 1005640"/>
              <a:gd name="connsiteY2196" fmla="*/ 424679 h 1007217"/>
              <a:gd name="connsiteX2197" fmla="*/ 784974 w 1005640"/>
              <a:gd name="connsiteY2197" fmla="*/ 428471 h 1007217"/>
              <a:gd name="connsiteX2198" fmla="*/ 784974 w 1005640"/>
              <a:gd name="connsiteY2198" fmla="*/ 436429 h 1007217"/>
              <a:gd name="connsiteX2199" fmla="*/ 789926 w 1005640"/>
              <a:gd name="connsiteY2199" fmla="*/ 430437 h 1007217"/>
              <a:gd name="connsiteX2200" fmla="*/ 786142 w 1005640"/>
              <a:gd name="connsiteY2200" fmla="*/ 428471 h 1007217"/>
              <a:gd name="connsiteX2201" fmla="*/ 788711 w 1005640"/>
              <a:gd name="connsiteY2201" fmla="*/ 428471 h 1007217"/>
              <a:gd name="connsiteX2202" fmla="*/ 786142 w 1005640"/>
              <a:gd name="connsiteY2202" fmla="*/ 416768 h 1007217"/>
              <a:gd name="connsiteX2203" fmla="*/ 786142 w 1005640"/>
              <a:gd name="connsiteY2203" fmla="*/ 428471 h 1007217"/>
              <a:gd name="connsiteX2204" fmla="*/ 784974 w 1005640"/>
              <a:gd name="connsiteY2204" fmla="*/ 428471 h 1007217"/>
              <a:gd name="connsiteX2205" fmla="*/ 781189 w 1005640"/>
              <a:gd name="connsiteY2205" fmla="*/ 416768 h 1007217"/>
              <a:gd name="connsiteX2206" fmla="*/ 777592 w 1005640"/>
              <a:gd name="connsiteY2206" fmla="*/ 412789 h 1007217"/>
              <a:gd name="connsiteX2207" fmla="*/ 972468 w 1005640"/>
              <a:gd name="connsiteY2207" fmla="*/ 409419 h 1007217"/>
              <a:gd name="connsiteX2208" fmla="*/ 975037 w 1005640"/>
              <a:gd name="connsiteY2208" fmla="*/ 421309 h 1007217"/>
              <a:gd name="connsiteX2209" fmla="*/ 972468 w 1005640"/>
              <a:gd name="connsiteY2209" fmla="*/ 409419 h 1007217"/>
              <a:gd name="connsiteX2210" fmla="*/ 848048 w 1005640"/>
              <a:gd name="connsiteY2210" fmla="*/ 407032 h 1007217"/>
              <a:gd name="connsiteX2211" fmla="*/ 848048 w 1005640"/>
              <a:gd name="connsiteY2211" fmla="*/ 414990 h 1007217"/>
              <a:gd name="connsiteX2212" fmla="*/ 848048 w 1005640"/>
              <a:gd name="connsiteY2212" fmla="*/ 407032 h 1007217"/>
              <a:gd name="connsiteX2213" fmla="*/ 934997 w 1005640"/>
              <a:gd name="connsiteY2213" fmla="*/ 401882 h 1007217"/>
              <a:gd name="connsiteX2214" fmla="*/ 935791 w 1005640"/>
              <a:gd name="connsiteY2214" fmla="*/ 409419 h 1007217"/>
              <a:gd name="connsiteX2215" fmla="*/ 934576 w 1005640"/>
              <a:gd name="connsiteY2215" fmla="*/ 403474 h 1007217"/>
              <a:gd name="connsiteX2216" fmla="*/ 934997 w 1005640"/>
              <a:gd name="connsiteY2216" fmla="*/ 401882 h 1007217"/>
              <a:gd name="connsiteX2217" fmla="*/ 991717 w 1005640"/>
              <a:gd name="connsiteY2217" fmla="*/ 394159 h 1007217"/>
              <a:gd name="connsiteX2218" fmla="*/ 992932 w 1005640"/>
              <a:gd name="connsiteY2218" fmla="*/ 395937 h 1007217"/>
              <a:gd name="connsiteX2219" fmla="*/ 990549 w 1005640"/>
              <a:gd name="connsiteY2219" fmla="*/ 395937 h 1007217"/>
              <a:gd name="connsiteX2220" fmla="*/ 991717 w 1005640"/>
              <a:gd name="connsiteY2220" fmla="*/ 394159 h 1007217"/>
              <a:gd name="connsiteX2221" fmla="*/ 837956 w 1005640"/>
              <a:gd name="connsiteY2221" fmla="*/ 392754 h 1007217"/>
              <a:gd name="connsiteX2222" fmla="*/ 836741 w 1005640"/>
              <a:gd name="connsiteY2222" fmla="*/ 400665 h 1007217"/>
              <a:gd name="connsiteX2223" fmla="*/ 839124 w 1005640"/>
              <a:gd name="connsiteY2223" fmla="*/ 406657 h 1007217"/>
              <a:gd name="connsiteX2224" fmla="*/ 841694 w 1005640"/>
              <a:gd name="connsiteY2224" fmla="*/ 414381 h 1007217"/>
              <a:gd name="connsiteX2225" fmla="*/ 842909 w 1005640"/>
              <a:gd name="connsiteY2225" fmla="*/ 420139 h 1007217"/>
              <a:gd name="connsiteX2226" fmla="*/ 846459 w 1005640"/>
              <a:gd name="connsiteY2226" fmla="*/ 426084 h 1007217"/>
              <a:gd name="connsiteX2227" fmla="*/ 851412 w 1005640"/>
              <a:gd name="connsiteY2227" fmla="*/ 424118 h 1007217"/>
              <a:gd name="connsiteX2228" fmla="*/ 850244 w 1005640"/>
              <a:gd name="connsiteY2228" fmla="*/ 435820 h 1007217"/>
              <a:gd name="connsiteX2229" fmla="*/ 844310 w 1005640"/>
              <a:gd name="connsiteY2229" fmla="*/ 430063 h 1007217"/>
              <a:gd name="connsiteX2230" fmla="*/ 846646 w 1005640"/>
              <a:gd name="connsiteY2230" fmla="*/ 441953 h 1007217"/>
              <a:gd name="connsiteX2231" fmla="*/ 848048 w 1005640"/>
              <a:gd name="connsiteY2231" fmla="*/ 453656 h 1007217"/>
              <a:gd name="connsiteX2232" fmla="*/ 851645 w 1005640"/>
              <a:gd name="connsiteY2232" fmla="*/ 453656 h 1007217"/>
              <a:gd name="connsiteX2233" fmla="*/ 855196 w 1005640"/>
              <a:gd name="connsiteY2233" fmla="*/ 443732 h 1007217"/>
              <a:gd name="connsiteX2234" fmla="*/ 854028 w 1005640"/>
              <a:gd name="connsiteY2234" fmla="*/ 455668 h 1007217"/>
              <a:gd name="connsiteX2235" fmla="*/ 857766 w 1005640"/>
              <a:gd name="connsiteY2235" fmla="*/ 469337 h 1007217"/>
              <a:gd name="connsiteX2236" fmla="*/ 860149 w 1005640"/>
              <a:gd name="connsiteY2236" fmla="*/ 477108 h 1007217"/>
              <a:gd name="connsiteX2237" fmla="*/ 857766 w 1005640"/>
              <a:gd name="connsiteY2237" fmla="*/ 479074 h 1007217"/>
              <a:gd name="connsiteX2238" fmla="*/ 860382 w 1005640"/>
              <a:gd name="connsiteY2238" fmla="*/ 486798 h 1007217"/>
              <a:gd name="connsiteX2239" fmla="*/ 859962 w 1005640"/>
              <a:gd name="connsiteY2239" fmla="*/ 494147 h 1007217"/>
              <a:gd name="connsiteX2240" fmla="*/ 861177 w 1005640"/>
              <a:gd name="connsiteY2240" fmla="*/ 496113 h 1007217"/>
              <a:gd name="connsiteX2241" fmla="*/ 857392 w 1005640"/>
              <a:gd name="connsiteY2241" fmla="*/ 488202 h 1007217"/>
              <a:gd name="connsiteX2242" fmla="*/ 859775 w 1005640"/>
              <a:gd name="connsiteY2242" fmla="*/ 486611 h 1007217"/>
              <a:gd name="connsiteX2243" fmla="*/ 856598 w 1005640"/>
              <a:gd name="connsiteY2243" fmla="*/ 481274 h 1007217"/>
              <a:gd name="connsiteX2244" fmla="*/ 854215 w 1005640"/>
              <a:gd name="connsiteY2244" fmla="*/ 481274 h 1007217"/>
              <a:gd name="connsiteX2245" fmla="*/ 855383 w 1005640"/>
              <a:gd name="connsiteY2245" fmla="*/ 490964 h 1007217"/>
              <a:gd name="connsiteX2246" fmla="*/ 856785 w 1005640"/>
              <a:gd name="connsiteY2246" fmla="*/ 490964 h 1007217"/>
              <a:gd name="connsiteX2247" fmla="*/ 855383 w 1005640"/>
              <a:gd name="connsiteY2247" fmla="*/ 494943 h 1007217"/>
              <a:gd name="connsiteX2248" fmla="*/ 855617 w 1005640"/>
              <a:gd name="connsiteY2248" fmla="*/ 498922 h 1007217"/>
              <a:gd name="connsiteX2249" fmla="*/ 855617 w 1005640"/>
              <a:gd name="connsiteY2249" fmla="*/ 504680 h 1007217"/>
              <a:gd name="connsiteX2250" fmla="*/ 854402 w 1005640"/>
              <a:gd name="connsiteY2250" fmla="*/ 506646 h 1007217"/>
              <a:gd name="connsiteX2251" fmla="*/ 855617 w 1005640"/>
              <a:gd name="connsiteY2251" fmla="*/ 514604 h 1007217"/>
              <a:gd name="connsiteX2252" fmla="*/ 855804 w 1005640"/>
              <a:gd name="connsiteY2252" fmla="*/ 528460 h 1007217"/>
              <a:gd name="connsiteX2253" fmla="*/ 856972 w 1005640"/>
              <a:gd name="connsiteY2253" fmla="*/ 534218 h 1007217"/>
              <a:gd name="connsiteX2254" fmla="*/ 857205 w 1005640"/>
              <a:gd name="connsiteY2254" fmla="*/ 565768 h 1007217"/>
              <a:gd name="connsiteX2255" fmla="*/ 859588 w 1005640"/>
              <a:gd name="connsiteY2255" fmla="*/ 567781 h 1007217"/>
              <a:gd name="connsiteX2256" fmla="*/ 857392 w 1005640"/>
              <a:gd name="connsiteY2256" fmla="*/ 599145 h 1007217"/>
              <a:gd name="connsiteX2257" fmla="*/ 857579 w 1005640"/>
              <a:gd name="connsiteY2257" fmla="*/ 603311 h 1007217"/>
              <a:gd name="connsiteX2258" fmla="*/ 857579 w 1005640"/>
              <a:gd name="connsiteY2258" fmla="*/ 609022 h 1007217"/>
              <a:gd name="connsiteX2259" fmla="*/ 855009 w 1005640"/>
              <a:gd name="connsiteY2259" fmla="*/ 605277 h 1007217"/>
              <a:gd name="connsiteX2260" fmla="*/ 842114 w 1005640"/>
              <a:gd name="connsiteY2260" fmla="*/ 650496 h 1007217"/>
              <a:gd name="connsiteX2261" fmla="*/ 844497 w 1005640"/>
              <a:gd name="connsiteY2261" fmla="*/ 654288 h 1007217"/>
              <a:gd name="connsiteX2262" fmla="*/ 841133 w 1005640"/>
              <a:gd name="connsiteY2262" fmla="*/ 664212 h 1007217"/>
              <a:gd name="connsiteX2263" fmla="*/ 848235 w 1005640"/>
              <a:gd name="connsiteY2263" fmla="*/ 660233 h 1007217"/>
              <a:gd name="connsiteX2264" fmla="*/ 850431 w 1005640"/>
              <a:gd name="connsiteY2264" fmla="*/ 648530 h 1007217"/>
              <a:gd name="connsiteX2265" fmla="*/ 853000 w 1005640"/>
              <a:gd name="connsiteY2265" fmla="*/ 652322 h 1007217"/>
              <a:gd name="connsiteX2266" fmla="*/ 856598 w 1005640"/>
              <a:gd name="connsiteY2266" fmla="*/ 644551 h 1007217"/>
              <a:gd name="connsiteX2267" fmla="*/ 857766 w 1005640"/>
              <a:gd name="connsiteY2267" fmla="*/ 652322 h 1007217"/>
              <a:gd name="connsiteX2268" fmla="*/ 864914 w 1005640"/>
              <a:gd name="connsiteY2268" fmla="*/ 648343 h 1007217"/>
              <a:gd name="connsiteX2269" fmla="*/ 863746 w 1005640"/>
              <a:gd name="connsiteY2269" fmla="*/ 644364 h 1007217"/>
              <a:gd name="connsiteX2270" fmla="*/ 879398 w 1005640"/>
              <a:gd name="connsiteY2270" fmla="*/ 624703 h 1007217"/>
              <a:gd name="connsiteX2271" fmla="*/ 889116 w 1005640"/>
              <a:gd name="connsiteY2271" fmla="*/ 626482 h 1007217"/>
              <a:gd name="connsiteX2272" fmla="*/ 895097 w 1005640"/>
              <a:gd name="connsiteY2272" fmla="*/ 616605 h 1007217"/>
              <a:gd name="connsiteX2273" fmla="*/ 898647 w 1005640"/>
              <a:gd name="connsiteY2273" fmla="*/ 604855 h 1007217"/>
              <a:gd name="connsiteX2274" fmla="*/ 905796 w 1005640"/>
              <a:gd name="connsiteY2274" fmla="*/ 590999 h 1007217"/>
              <a:gd name="connsiteX2275" fmla="*/ 904628 w 1005640"/>
              <a:gd name="connsiteY2275" fmla="*/ 587208 h 1007217"/>
              <a:gd name="connsiteX2276" fmla="*/ 898461 w 1005640"/>
              <a:gd name="connsiteY2276" fmla="*/ 592965 h 1007217"/>
              <a:gd name="connsiteX2277" fmla="*/ 893695 w 1005640"/>
              <a:gd name="connsiteY2277" fmla="*/ 596944 h 1007217"/>
              <a:gd name="connsiteX2278" fmla="*/ 896078 w 1005640"/>
              <a:gd name="connsiteY2278" fmla="*/ 589221 h 1007217"/>
              <a:gd name="connsiteX2279" fmla="*/ 900843 w 1005640"/>
              <a:gd name="connsiteY2279" fmla="*/ 583042 h 1007217"/>
              <a:gd name="connsiteX2280" fmla="*/ 893508 w 1005640"/>
              <a:gd name="connsiteY2280" fmla="*/ 583229 h 1007217"/>
              <a:gd name="connsiteX2281" fmla="*/ 887528 w 1005640"/>
              <a:gd name="connsiteY2281" fmla="*/ 593153 h 1007217"/>
              <a:gd name="connsiteX2282" fmla="*/ 888742 w 1005640"/>
              <a:gd name="connsiteY2282" fmla="*/ 581263 h 1007217"/>
              <a:gd name="connsiteX2283" fmla="*/ 893508 w 1005640"/>
              <a:gd name="connsiteY2283" fmla="*/ 575318 h 1007217"/>
              <a:gd name="connsiteX2284" fmla="*/ 897059 w 1005640"/>
              <a:gd name="connsiteY2284" fmla="*/ 573305 h 1007217"/>
              <a:gd name="connsiteX2285" fmla="*/ 899442 w 1005640"/>
              <a:gd name="connsiteY2285" fmla="*/ 567360 h 1007217"/>
              <a:gd name="connsiteX2286" fmla="*/ 901824 w 1005640"/>
              <a:gd name="connsiteY2286" fmla="*/ 565394 h 1007217"/>
              <a:gd name="connsiteX2287" fmla="*/ 901824 w 1005640"/>
              <a:gd name="connsiteY2287" fmla="*/ 561602 h 1007217"/>
              <a:gd name="connsiteX2288" fmla="*/ 905422 w 1005640"/>
              <a:gd name="connsiteY2288" fmla="*/ 559449 h 1007217"/>
              <a:gd name="connsiteX2289" fmla="*/ 905422 w 1005640"/>
              <a:gd name="connsiteY2289" fmla="*/ 555657 h 1007217"/>
              <a:gd name="connsiteX2290" fmla="*/ 910375 w 1005640"/>
              <a:gd name="connsiteY2290" fmla="*/ 549712 h 1007217"/>
              <a:gd name="connsiteX2291" fmla="*/ 910188 w 1005640"/>
              <a:gd name="connsiteY2291" fmla="*/ 541754 h 1007217"/>
              <a:gd name="connsiteX2292" fmla="*/ 913739 w 1005640"/>
              <a:gd name="connsiteY2292" fmla="*/ 537822 h 1007217"/>
              <a:gd name="connsiteX2293" fmla="*/ 917336 w 1005640"/>
              <a:gd name="connsiteY2293" fmla="*/ 533843 h 1007217"/>
              <a:gd name="connsiteX2294" fmla="*/ 918504 w 1005640"/>
              <a:gd name="connsiteY2294" fmla="*/ 527898 h 1007217"/>
              <a:gd name="connsiteX2295" fmla="*/ 917523 w 1005640"/>
              <a:gd name="connsiteY2295" fmla="*/ 545733 h 1007217"/>
              <a:gd name="connsiteX2296" fmla="*/ 922289 w 1005640"/>
              <a:gd name="connsiteY2296" fmla="*/ 539788 h 1007217"/>
              <a:gd name="connsiteX2297" fmla="*/ 923457 w 1005640"/>
              <a:gd name="connsiteY2297" fmla="*/ 529864 h 1007217"/>
              <a:gd name="connsiteX2298" fmla="*/ 921074 w 1005640"/>
              <a:gd name="connsiteY2298" fmla="*/ 525885 h 1007217"/>
              <a:gd name="connsiteX2299" fmla="*/ 925653 w 1005640"/>
              <a:gd name="connsiteY2299" fmla="*/ 517974 h 1007217"/>
              <a:gd name="connsiteX2300" fmla="*/ 924438 w 1005640"/>
              <a:gd name="connsiteY2300" fmla="*/ 510203 h 1007217"/>
              <a:gd name="connsiteX2301" fmla="*/ 926821 w 1005640"/>
              <a:gd name="connsiteY2301" fmla="*/ 504258 h 1007217"/>
              <a:gd name="connsiteX2302" fmla="*/ 930418 w 1005640"/>
              <a:gd name="connsiteY2302" fmla="*/ 500279 h 1007217"/>
              <a:gd name="connsiteX2303" fmla="*/ 930418 w 1005640"/>
              <a:gd name="connsiteY2303" fmla="*/ 494334 h 1007217"/>
              <a:gd name="connsiteX2304" fmla="*/ 932801 w 1005640"/>
              <a:gd name="connsiteY2304" fmla="*/ 490402 h 1007217"/>
              <a:gd name="connsiteX2305" fmla="*/ 933969 w 1005640"/>
              <a:gd name="connsiteY2305" fmla="*/ 486611 h 1007217"/>
              <a:gd name="connsiteX2306" fmla="*/ 937567 w 1005640"/>
              <a:gd name="connsiteY2306" fmla="*/ 480666 h 1007217"/>
              <a:gd name="connsiteX2307" fmla="*/ 936352 w 1005640"/>
              <a:gd name="connsiteY2307" fmla="*/ 466763 h 1007217"/>
              <a:gd name="connsiteX2308" fmla="*/ 936352 w 1005640"/>
              <a:gd name="connsiteY2308" fmla="*/ 476687 h 1007217"/>
              <a:gd name="connsiteX2309" fmla="*/ 933969 w 1005640"/>
              <a:gd name="connsiteY2309" fmla="*/ 480666 h 1007217"/>
              <a:gd name="connsiteX2310" fmla="*/ 930418 w 1005640"/>
              <a:gd name="connsiteY2310" fmla="*/ 482632 h 1007217"/>
              <a:gd name="connsiteX2311" fmla="*/ 930418 w 1005640"/>
              <a:gd name="connsiteY2311" fmla="*/ 486611 h 1007217"/>
              <a:gd name="connsiteX2312" fmla="*/ 921868 w 1005640"/>
              <a:gd name="connsiteY2312" fmla="*/ 496534 h 1007217"/>
              <a:gd name="connsiteX2313" fmla="*/ 922055 w 1005640"/>
              <a:gd name="connsiteY2313" fmla="*/ 500279 h 1007217"/>
              <a:gd name="connsiteX2314" fmla="*/ 912337 w 1005640"/>
              <a:gd name="connsiteY2314" fmla="*/ 504258 h 1007217"/>
              <a:gd name="connsiteX2315" fmla="*/ 912337 w 1005640"/>
              <a:gd name="connsiteY2315" fmla="*/ 510203 h 1007217"/>
              <a:gd name="connsiteX2316" fmla="*/ 905188 w 1005640"/>
              <a:gd name="connsiteY2316" fmla="*/ 514182 h 1007217"/>
              <a:gd name="connsiteX2317" fmla="*/ 902806 w 1005640"/>
              <a:gd name="connsiteY2317" fmla="*/ 526119 h 1007217"/>
              <a:gd name="connsiteX2318" fmla="*/ 899255 w 1005640"/>
              <a:gd name="connsiteY2318" fmla="*/ 532064 h 1007217"/>
              <a:gd name="connsiteX2319" fmla="*/ 895704 w 1005640"/>
              <a:gd name="connsiteY2319" fmla="*/ 534030 h 1007217"/>
              <a:gd name="connsiteX2320" fmla="*/ 900423 w 1005640"/>
              <a:gd name="connsiteY2320" fmla="*/ 522140 h 1007217"/>
              <a:gd name="connsiteX2321" fmla="*/ 900423 w 1005640"/>
              <a:gd name="connsiteY2321" fmla="*/ 518349 h 1007217"/>
              <a:gd name="connsiteX2322" fmla="*/ 902806 w 1005640"/>
              <a:gd name="connsiteY2322" fmla="*/ 516195 h 1007217"/>
              <a:gd name="connsiteX2323" fmla="*/ 905188 w 1005640"/>
              <a:gd name="connsiteY2323" fmla="*/ 512404 h 1007217"/>
              <a:gd name="connsiteX2324" fmla="*/ 910982 w 1005640"/>
              <a:gd name="connsiteY2324" fmla="*/ 482819 h 1007217"/>
              <a:gd name="connsiteX2325" fmla="*/ 902619 w 1005640"/>
              <a:gd name="connsiteY2325" fmla="*/ 486798 h 1007217"/>
              <a:gd name="connsiteX2326" fmla="*/ 896685 w 1005640"/>
              <a:gd name="connsiteY2326" fmla="*/ 496534 h 1007217"/>
              <a:gd name="connsiteX2327" fmla="*/ 895283 w 1005640"/>
              <a:gd name="connsiteY2327" fmla="*/ 492743 h 1007217"/>
              <a:gd name="connsiteX2328" fmla="*/ 902432 w 1005640"/>
              <a:gd name="connsiteY2328" fmla="*/ 463018 h 1007217"/>
              <a:gd name="connsiteX2329" fmla="*/ 903600 w 1005640"/>
              <a:gd name="connsiteY2329" fmla="*/ 463018 h 1007217"/>
              <a:gd name="connsiteX2330" fmla="*/ 901217 w 1005640"/>
              <a:gd name="connsiteY2330" fmla="*/ 457260 h 1007217"/>
              <a:gd name="connsiteX2331" fmla="*/ 902432 w 1005640"/>
              <a:gd name="connsiteY2331" fmla="*/ 463018 h 1007217"/>
              <a:gd name="connsiteX2332" fmla="*/ 900049 w 1005640"/>
              <a:gd name="connsiteY2332" fmla="*/ 470929 h 1007217"/>
              <a:gd name="connsiteX2333" fmla="*/ 889350 w 1005640"/>
              <a:gd name="connsiteY2333" fmla="*/ 480853 h 1007217"/>
              <a:gd name="connsiteX2334" fmla="*/ 890331 w 1005640"/>
              <a:gd name="connsiteY2334" fmla="*/ 471116 h 1007217"/>
              <a:gd name="connsiteX2335" fmla="*/ 887948 w 1005640"/>
              <a:gd name="connsiteY2335" fmla="*/ 467184 h 1007217"/>
              <a:gd name="connsiteX2336" fmla="*/ 890331 w 1005640"/>
              <a:gd name="connsiteY2336" fmla="*/ 465171 h 1007217"/>
              <a:gd name="connsiteX2337" fmla="*/ 891499 w 1005640"/>
              <a:gd name="connsiteY2337" fmla="*/ 457260 h 1007217"/>
              <a:gd name="connsiteX2338" fmla="*/ 893695 w 1005640"/>
              <a:gd name="connsiteY2338" fmla="*/ 423884 h 1007217"/>
              <a:gd name="connsiteX2339" fmla="*/ 889910 w 1005640"/>
              <a:gd name="connsiteY2339" fmla="*/ 415973 h 1007217"/>
              <a:gd name="connsiteX2340" fmla="*/ 886360 w 1005640"/>
              <a:gd name="connsiteY2340" fmla="*/ 413960 h 1007217"/>
              <a:gd name="connsiteX2341" fmla="*/ 885145 w 1005640"/>
              <a:gd name="connsiteY2341" fmla="*/ 411994 h 1007217"/>
              <a:gd name="connsiteX2342" fmla="*/ 880192 w 1005640"/>
              <a:gd name="connsiteY2342" fmla="*/ 413960 h 1007217"/>
              <a:gd name="connsiteX2343" fmla="*/ 877810 w 1005640"/>
              <a:gd name="connsiteY2343" fmla="*/ 412181 h 1007217"/>
              <a:gd name="connsiteX2344" fmla="*/ 876642 w 1005640"/>
              <a:gd name="connsiteY2344" fmla="*/ 414194 h 1007217"/>
              <a:gd name="connsiteX2345" fmla="*/ 875427 w 1005640"/>
              <a:gd name="connsiteY2345" fmla="*/ 412181 h 1007217"/>
              <a:gd name="connsiteX2346" fmla="*/ 874259 w 1005640"/>
              <a:gd name="connsiteY2346" fmla="*/ 410215 h 1007217"/>
              <a:gd name="connsiteX2347" fmla="*/ 881407 w 1005640"/>
              <a:gd name="connsiteY2347" fmla="*/ 406236 h 1007217"/>
              <a:gd name="connsiteX2348" fmla="*/ 883977 w 1005640"/>
              <a:gd name="connsiteY2348" fmla="*/ 404270 h 1007217"/>
              <a:gd name="connsiteX2349" fmla="*/ 875427 w 1005640"/>
              <a:gd name="connsiteY2349" fmla="*/ 400291 h 1007217"/>
              <a:gd name="connsiteX2350" fmla="*/ 873044 w 1005640"/>
              <a:gd name="connsiteY2350" fmla="*/ 408249 h 1007217"/>
              <a:gd name="connsiteX2351" fmla="*/ 865709 w 1005640"/>
              <a:gd name="connsiteY2351" fmla="*/ 404270 h 1007217"/>
              <a:gd name="connsiteX2352" fmla="*/ 859588 w 1005640"/>
              <a:gd name="connsiteY2352" fmla="*/ 400478 h 1007217"/>
              <a:gd name="connsiteX2353" fmla="*/ 854823 w 1005640"/>
              <a:gd name="connsiteY2353" fmla="*/ 402491 h 1007217"/>
              <a:gd name="connsiteX2354" fmla="*/ 853608 w 1005640"/>
              <a:gd name="connsiteY2354" fmla="*/ 400478 h 1007217"/>
              <a:gd name="connsiteX2355" fmla="*/ 847674 w 1005640"/>
              <a:gd name="connsiteY2355" fmla="*/ 400478 h 1007217"/>
              <a:gd name="connsiteX2356" fmla="*/ 846459 w 1005640"/>
              <a:gd name="connsiteY2356" fmla="*/ 408436 h 1007217"/>
              <a:gd name="connsiteX2357" fmla="*/ 845058 w 1005640"/>
              <a:gd name="connsiteY2357" fmla="*/ 400478 h 1007217"/>
              <a:gd name="connsiteX2358" fmla="*/ 842722 w 1005640"/>
              <a:gd name="connsiteY2358" fmla="*/ 394533 h 1007217"/>
              <a:gd name="connsiteX2359" fmla="*/ 837956 w 1005640"/>
              <a:gd name="connsiteY2359" fmla="*/ 392754 h 1007217"/>
              <a:gd name="connsiteX2360" fmla="*/ 972888 w 1005640"/>
              <a:gd name="connsiteY2360" fmla="*/ 389197 h 1007217"/>
              <a:gd name="connsiteX2361" fmla="*/ 973869 w 1005640"/>
              <a:gd name="connsiteY2361" fmla="*/ 392333 h 1007217"/>
              <a:gd name="connsiteX2362" fmla="*/ 972468 w 1005640"/>
              <a:gd name="connsiteY2362" fmla="*/ 390367 h 1007217"/>
              <a:gd name="connsiteX2363" fmla="*/ 972888 w 1005640"/>
              <a:gd name="connsiteY2363" fmla="*/ 389197 h 1007217"/>
              <a:gd name="connsiteX2364" fmla="*/ 868091 w 1005640"/>
              <a:gd name="connsiteY2364" fmla="*/ 388588 h 1007217"/>
              <a:gd name="connsiteX2365" fmla="*/ 871689 w 1005640"/>
              <a:gd name="connsiteY2365" fmla="*/ 390554 h 1007217"/>
              <a:gd name="connsiteX2366" fmla="*/ 868091 w 1005640"/>
              <a:gd name="connsiteY2366" fmla="*/ 388588 h 1007217"/>
              <a:gd name="connsiteX2367" fmla="*/ 865896 w 1005640"/>
              <a:gd name="connsiteY2367" fmla="*/ 387184 h 1007217"/>
              <a:gd name="connsiteX2368" fmla="*/ 865709 w 1005640"/>
              <a:gd name="connsiteY2368" fmla="*/ 388588 h 1007217"/>
              <a:gd name="connsiteX2369" fmla="*/ 866923 w 1005640"/>
              <a:gd name="connsiteY2369" fmla="*/ 390554 h 1007217"/>
              <a:gd name="connsiteX2370" fmla="*/ 865896 w 1005640"/>
              <a:gd name="connsiteY2370" fmla="*/ 387184 h 1007217"/>
              <a:gd name="connsiteX2371" fmla="*/ 781002 w 1005640"/>
              <a:gd name="connsiteY2371" fmla="*/ 387184 h 1007217"/>
              <a:gd name="connsiteX2372" fmla="*/ 781189 w 1005640"/>
              <a:gd name="connsiteY2372" fmla="*/ 399121 h 1007217"/>
              <a:gd name="connsiteX2373" fmla="*/ 783572 w 1005640"/>
              <a:gd name="connsiteY2373" fmla="*/ 408810 h 1007217"/>
              <a:gd name="connsiteX2374" fmla="*/ 784740 w 1005640"/>
              <a:gd name="connsiteY2374" fmla="*/ 402865 h 1007217"/>
              <a:gd name="connsiteX2375" fmla="*/ 781002 w 1005640"/>
              <a:gd name="connsiteY2375" fmla="*/ 387184 h 1007217"/>
              <a:gd name="connsiteX2376" fmla="*/ 971300 w 1005640"/>
              <a:gd name="connsiteY2376" fmla="*/ 376464 h 1007217"/>
              <a:gd name="connsiteX2377" fmla="*/ 971300 w 1005640"/>
              <a:gd name="connsiteY2377" fmla="*/ 379834 h 1007217"/>
              <a:gd name="connsiteX2378" fmla="*/ 970318 w 1005640"/>
              <a:gd name="connsiteY2378" fmla="*/ 378851 h 1007217"/>
              <a:gd name="connsiteX2379" fmla="*/ 971300 w 1005640"/>
              <a:gd name="connsiteY2379" fmla="*/ 376464 h 1007217"/>
              <a:gd name="connsiteX2380" fmla="*/ 916308 w 1005640"/>
              <a:gd name="connsiteY2380" fmla="*/ 355820 h 1007217"/>
              <a:gd name="connsiteX2381" fmla="*/ 921261 w 1005640"/>
              <a:gd name="connsiteY2381" fmla="*/ 371502 h 1007217"/>
              <a:gd name="connsiteX2382" fmla="*/ 918691 w 1005640"/>
              <a:gd name="connsiteY2382" fmla="*/ 363591 h 1007217"/>
              <a:gd name="connsiteX2383" fmla="*/ 916308 w 1005640"/>
              <a:gd name="connsiteY2383" fmla="*/ 355820 h 1007217"/>
              <a:gd name="connsiteX2384" fmla="*/ 980831 w 1005640"/>
              <a:gd name="connsiteY2384" fmla="*/ 350671 h 1007217"/>
              <a:gd name="connsiteX2385" fmla="*/ 981391 w 1005640"/>
              <a:gd name="connsiteY2385" fmla="*/ 351888 h 1007217"/>
              <a:gd name="connsiteX2386" fmla="*/ 980223 w 1005640"/>
              <a:gd name="connsiteY2386" fmla="*/ 351888 h 1007217"/>
              <a:gd name="connsiteX2387" fmla="*/ 980831 w 1005640"/>
              <a:gd name="connsiteY2387" fmla="*/ 350671 h 1007217"/>
              <a:gd name="connsiteX2388" fmla="*/ 927848 w 1005640"/>
              <a:gd name="connsiteY2388" fmla="*/ 348096 h 1007217"/>
              <a:gd name="connsiteX2389" fmla="*/ 928830 w 1005640"/>
              <a:gd name="connsiteY2389" fmla="*/ 349688 h 1007217"/>
              <a:gd name="connsiteX2390" fmla="*/ 926447 w 1005640"/>
              <a:gd name="connsiteY2390" fmla="*/ 349688 h 1007217"/>
              <a:gd name="connsiteX2391" fmla="*/ 927848 w 1005640"/>
              <a:gd name="connsiteY2391" fmla="*/ 348096 h 1007217"/>
              <a:gd name="connsiteX2392" fmla="*/ 943687 w 1005640"/>
              <a:gd name="connsiteY2392" fmla="*/ 343134 h 1007217"/>
              <a:gd name="connsiteX2393" fmla="*/ 947892 w 1005640"/>
              <a:gd name="connsiteY2393" fmla="*/ 352684 h 1007217"/>
              <a:gd name="connsiteX2394" fmla="*/ 947892 w 1005640"/>
              <a:gd name="connsiteY2394" fmla="*/ 354650 h 1007217"/>
              <a:gd name="connsiteX2395" fmla="*/ 944902 w 1005640"/>
              <a:gd name="connsiteY2395" fmla="*/ 354650 h 1007217"/>
              <a:gd name="connsiteX2396" fmla="*/ 946070 w 1005640"/>
              <a:gd name="connsiteY2396" fmla="*/ 359238 h 1007217"/>
              <a:gd name="connsiteX2397" fmla="*/ 947472 w 1005640"/>
              <a:gd name="connsiteY2397" fmla="*/ 359238 h 1007217"/>
              <a:gd name="connsiteX2398" fmla="*/ 948686 w 1005640"/>
              <a:gd name="connsiteY2398" fmla="*/ 353480 h 1007217"/>
              <a:gd name="connsiteX2399" fmla="*/ 949854 w 1005640"/>
              <a:gd name="connsiteY2399" fmla="*/ 361204 h 1007217"/>
              <a:gd name="connsiteX2400" fmla="*/ 943921 w 1005640"/>
              <a:gd name="connsiteY2400" fmla="*/ 371128 h 1007217"/>
              <a:gd name="connsiteX2401" fmla="*/ 941538 w 1005640"/>
              <a:gd name="connsiteY2401" fmla="*/ 378851 h 1007217"/>
              <a:gd name="connsiteX2402" fmla="*/ 938921 w 1005640"/>
              <a:gd name="connsiteY2402" fmla="*/ 367149 h 1007217"/>
              <a:gd name="connsiteX2403" fmla="*/ 943921 w 1005640"/>
              <a:gd name="connsiteY2403" fmla="*/ 367149 h 1007217"/>
              <a:gd name="connsiteX2404" fmla="*/ 936585 w 1005640"/>
              <a:gd name="connsiteY2404" fmla="*/ 359425 h 1007217"/>
              <a:gd name="connsiteX2405" fmla="*/ 932988 w 1005640"/>
              <a:gd name="connsiteY2405" fmla="*/ 359425 h 1007217"/>
              <a:gd name="connsiteX2406" fmla="*/ 931586 w 1005640"/>
              <a:gd name="connsiteY2406" fmla="*/ 351467 h 1007217"/>
              <a:gd name="connsiteX2407" fmla="*/ 939949 w 1005640"/>
              <a:gd name="connsiteY2407" fmla="*/ 345522 h 1007217"/>
              <a:gd name="connsiteX2408" fmla="*/ 944294 w 1005640"/>
              <a:gd name="connsiteY2408" fmla="*/ 353246 h 1007217"/>
              <a:gd name="connsiteX2409" fmla="*/ 941912 w 1005640"/>
              <a:gd name="connsiteY2409" fmla="*/ 344726 h 1007217"/>
              <a:gd name="connsiteX2410" fmla="*/ 943687 w 1005640"/>
              <a:gd name="connsiteY2410" fmla="*/ 343134 h 1007217"/>
              <a:gd name="connsiteX2411" fmla="*/ 922475 w 1005640"/>
              <a:gd name="connsiteY2411" fmla="*/ 343134 h 1007217"/>
              <a:gd name="connsiteX2412" fmla="*/ 924858 w 1005640"/>
              <a:gd name="connsiteY2412" fmla="*/ 350858 h 1007217"/>
              <a:gd name="connsiteX2413" fmla="*/ 924671 w 1005640"/>
              <a:gd name="connsiteY2413" fmla="*/ 351280 h 1007217"/>
              <a:gd name="connsiteX2414" fmla="*/ 929016 w 1005640"/>
              <a:gd name="connsiteY2414" fmla="*/ 356429 h 1007217"/>
              <a:gd name="connsiteX2415" fmla="*/ 931399 w 1005640"/>
              <a:gd name="connsiteY2415" fmla="*/ 362374 h 1007217"/>
              <a:gd name="connsiteX2416" fmla="*/ 926634 w 1005640"/>
              <a:gd name="connsiteY2416" fmla="*/ 360408 h 1007217"/>
              <a:gd name="connsiteX2417" fmla="*/ 924251 w 1005640"/>
              <a:gd name="connsiteY2417" fmla="*/ 351654 h 1007217"/>
              <a:gd name="connsiteX2418" fmla="*/ 918878 w 1005640"/>
              <a:gd name="connsiteY2418" fmla="*/ 348892 h 1007217"/>
              <a:gd name="connsiteX2419" fmla="*/ 918878 w 1005640"/>
              <a:gd name="connsiteY2419" fmla="*/ 345147 h 1007217"/>
              <a:gd name="connsiteX2420" fmla="*/ 922475 w 1005640"/>
              <a:gd name="connsiteY2420" fmla="*/ 343134 h 1007217"/>
              <a:gd name="connsiteX2421" fmla="*/ 975832 w 1005640"/>
              <a:gd name="connsiteY2421" fmla="*/ 337798 h 1007217"/>
              <a:gd name="connsiteX2422" fmla="*/ 976252 w 1005640"/>
              <a:gd name="connsiteY2422" fmla="*/ 339156 h 1007217"/>
              <a:gd name="connsiteX2423" fmla="*/ 975037 w 1005640"/>
              <a:gd name="connsiteY2423" fmla="*/ 339156 h 1007217"/>
              <a:gd name="connsiteX2424" fmla="*/ 975832 w 1005640"/>
              <a:gd name="connsiteY2424" fmla="*/ 337798 h 1007217"/>
              <a:gd name="connsiteX2425" fmla="*/ 932988 w 1005640"/>
              <a:gd name="connsiteY2425" fmla="*/ 337798 h 1007217"/>
              <a:gd name="connsiteX2426" fmla="*/ 933969 w 1005640"/>
              <a:gd name="connsiteY2426" fmla="*/ 339577 h 1007217"/>
              <a:gd name="connsiteX2427" fmla="*/ 931586 w 1005640"/>
              <a:gd name="connsiteY2427" fmla="*/ 339577 h 1007217"/>
              <a:gd name="connsiteX2428" fmla="*/ 932988 w 1005640"/>
              <a:gd name="connsiteY2428" fmla="*/ 337798 h 1007217"/>
              <a:gd name="connsiteX2429" fmla="*/ 25514 w 1005640"/>
              <a:gd name="connsiteY2429" fmla="*/ 335223 h 1007217"/>
              <a:gd name="connsiteX2430" fmla="*/ 23131 w 1005640"/>
              <a:gd name="connsiteY2430" fmla="*/ 339156 h 1007217"/>
              <a:gd name="connsiteX2431" fmla="*/ 25514 w 1005640"/>
              <a:gd name="connsiteY2431" fmla="*/ 335223 h 1007217"/>
              <a:gd name="connsiteX2432" fmla="*/ 940744 w 1005640"/>
              <a:gd name="connsiteY2432" fmla="*/ 330449 h 1007217"/>
              <a:gd name="connsiteX2433" fmla="*/ 940744 w 1005640"/>
              <a:gd name="connsiteY2433" fmla="*/ 334006 h 1007217"/>
              <a:gd name="connsiteX2434" fmla="*/ 940744 w 1005640"/>
              <a:gd name="connsiteY2434" fmla="*/ 330449 h 1007217"/>
              <a:gd name="connsiteX2435" fmla="*/ 971300 w 1005640"/>
              <a:gd name="connsiteY2435" fmla="*/ 327687 h 1007217"/>
              <a:gd name="connsiteX2436" fmla="*/ 972094 w 1005640"/>
              <a:gd name="connsiteY2436" fmla="*/ 331057 h 1007217"/>
              <a:gd name="connsiteX2437" fmla="*/ 970879 w 1005640"/>
              <a:gd name="connsiteY2437" fmla="*/ 329044 h 1007217"/>
              <a:gd name="connsiteX2438" fmla="*/ 971300 w 1005640"/>
              <a:gd name="connsiteY2438" fmla="*/ 327687 h 1007217"/>
              <a:gd name="connsiteX2439" fmla="*/ 888556 w 1005640"/>
              <a:gd name="connsiteY2439" fmla="*/ 327687 h 1007217"/>
              <a:gd name="connsiteX2440" fmla="*/ 886967 w 1005640"/>
              <a:gd name="connsiteY2440" fmla="*/ 329466 h 1007217"/>
              <a:gd name="connsiteX2441" fmla="*/ 889350 w 1005640"/>
              <a:gd name="connsiteY2441" fmla="*/ 335223 h 1007217"/>
              <a:gd name="connsiteX2442" fmla="*/ 886967 w 1005640"/>
              <a:gd name="connsiteY2442" fmla="*/ 335223 h 1007217"/>
              <a:gd name="connsiteX2443" fmla="*/ 889537 w 1005640"/>
              <a:gd name="connsiteY2443" fmla="*/ 341168 h 1007217"/>
              <a:gd name="connsiteX2444" fmla="*/ 889350 w 1005640"/>
              <a:gd name="connsiteY2444" fmla="*/ 335223 h 1007217"/>
              <a:gd name="connsiteX2445" fmla="*/ 890518 w 1005640"/>
              <a:gd name="connsiteY2445" fmla="*/ 335223 h 1007217"/>
              <a:gd name="connsiteX2446" fmla="*/ 888556 w 1005640"/>
              <a:gd name="connsiteY2446" fmla="*/ 327687 h 1007217"/>
              <a:gd name="connsiteX2447" fmla="*/ 952845 w 1005640"/>
              <a:gd name="connsiteY2447" fmla="*/ 325065 h 1007217"/>
              <a:gd name="connsiteX2448" fmla="*/ 953218 w 1005640"/>
              <a:gd name="connsiteY2448" fmla="*/ 326282 h 1007217"/>
              <a:gd name="connsiteX2449" fmla="*/ 952050 w 1005640"/>
              <a:gd name="connsiteY2449" fmla="*/ 326282 h 1007217"/>
              <a:gd name="connsiteX2450" fmla="*/ 952845 w 1005640"/>
              <a:gd name="connsiteY2450" fmla="*/ 325065 h 1007217"/>
              <a:gd name="connsiteX2451" fmla="*/ 934997 w 1005640"/>
              <a:gd name="connsiteY2451" fmla="*/ 322491 h 1007217"/>
              <a:gd name="connsiteX2452" fmla="*/ 935371 w 1005640"/>
              <a:gd name="connsiteY2452" fmla="*/ 323708 h 1007217"/>
              <a:gd name="connsiteX2453" fmla="*/ 934203 w 1005640"/>
              <a:gd name="connsiteY2453" fmla="*/ 323708 h 1007217"/>
              <a:gd name="connsiteX2454" fmla="*/ 934997 w 1005640"/>
              <a:gd name="connsiteY2454" fmla="*/ 322491 h 1007217"/>
              <a:gd name="connsiteX2455" fmla="*/ 31494 w 1005640"/>
              <a:gd name="connsiteY2455" fmla="*/ 317529 h 1007217"/>
              <a:gd name="connsiteX2456" fmla="*/ 33036 w 1005640"/>
              <a:gd name="connsiteY2456" fmla="*/ 317763 h 1007217"/>
              <a:gd name="connsiteX2457" fmla="*/ 25934 w 1005640"/>
              <a:gd name="connsiteY2457" fmla="*/ 329466 h 1007217"/>
              <a:gd name="connsiteX2458" fmla="*/ 29485 w 1005640"/>
              <a:gd name="connsiteY2458" fmla="*/ 323708 h 1007217"/>
              <a:gd name="connsiteX2459" fmla="*/ 31494 w 1005640"/>
              <a:gd name="connsiteY2459" fmla="*/ 317529 h 1007217"/>
              <a:gd name="connsiteX2460" fmla="*/ 962376 w 1005640"/>
              <a:gd name="connsiteY2460" fmla="*/ 312380 h 1007217"/>
              <a:gd name="connsiteX2461" fmla="*/ 967141 w 1005640"/>
              <a:gd name="connsiteY2461" fmla="*/ 320337 h 1007217"/>
              <a:gd name="connsiteX2462" fmla="*/ 962376 w 1005640"/>
              <a:gd name="connsiteY2462" fmla="*/ 312380 h 1007217"/>
              <a:gd name="connsiteX2463" fmla="*/ 927848 w 1005640"/>
              <a:gd name="connsiteY2463" fmla="*/ 312192 h 1007217"/>
              <a:gd name="connsiteX2464" fmla="*/ 928830 w 1005640"/>
              <a:gd name="connsiteY2464" fmla="*/ 313971 h 1007217"/>
              <a:gd name="connsiteX2465" fmla="*/ 926447 w 1005640"/>
              <a:gd name="connsiteY2465" fmla="*/ 313971 h 1007217"/>
              <a:gd name="connsiteX2466" fmla="*/ 927848 w 1005640"/>
              <a:gd name="connsiteY2466" fmla="*/ 312192 h 1007217"/>
              <a:gd name="connsiteX2467" fmla="*/ 925232 w 1005640"/>
              <a:gd name="connsiteY2467" fmla="*/ 302081 h 1007217"/>
              <a:gd name="connsiteX2468" fmla="*/ 926447 w 1005640"/>
              <a:gd name="connsiteY2468" fmla="*/ 303673 h 1007217"/>
              <a:gd name="connsiteX2469" fmla="*/ 923877 w 1005640"/>
              <a:gd name="connsiteY2469" fmla="*/ 303673 h 1007217"/>
              <a:gd name="connsiteX2470" fmla="*/ 925232 w 1005640"/>
              <a:gd name="connsiteY2470" fmla="*/ 302081 h 1007217"/>
              <a:gd name="connsiteX2471" fmla="*/ 954620 w 1005640"/>
              <a:gd name="connsiteY2471" fmla="*/ 296885 h 1007217"/>
              <a:gd name="connsiteX2472" fmla="*/ 958404 w 1005640"/>
              <a:gd name="connsiteY2472" fmla="*/ 302877 h 1007217"/>
              <a:gd name="connsiteX2473" fmla="*/ 961955 w 1005640"/>
              <a:gd name="connsiteY2473" fmla="*/ 306809 h 1007217"/>
              <a:gd name="connsiteX2474" fmla="*/ 956022 w 1005640"/>
              <a:gd name="connsiteY2474" fmla="*/ 302877 h 1007217"/>
              <a:gd name="connsiteX2475" fmla="*/ 954620 w 1005640"/>
              <a:gd name="connsiteY2475" fmla="*/ 296885 h 1007217"/>
              <a:gd name="connsiteX2476" fmla="*/ 922055 w 1005640"/>
              <a:gd name="connsiteY2476" fmla="*/ 294311 h 1007217"/>
              <a:gd name="connsiteX2477" fmla="*/ 919672 w 1005640"/>
              <a:gd name="connsiteY2477" fmla="*/ 296323 h 1007217"/>
              <a:gd name="connsiteX2478" fmla="*/ 918504 w 1005640"/>
              <a:gd name="connsiteY2478" fmla="*/ 304234 h 1007217"/>
              <a:gd name="connsiteX2479" fmla="*/ 913739 w 1005640"/>
              <a:gd name="connsiteY2479" fmla="*/ 304234 h 1007217"/>
              <a:gd name="connsiteX2480" fmla="*/ 922055 w 1005640"/>
              <a:gd name="connsiteY2480" fmla="*/ 294311 h 1007217"/>
              <a:gd name="connsiteX2481" fmla="*/ 951863 w 1005640"/>
              <a:gd name="connsiteY2481" fmla="*/ 291923 h 1007217"/>
              <a:gd name="connsiteX2482" fmla="*/ 953218 w 1005640"/>
              <a:gd name="connsiteY2482" fmla="*/ 296136 h 1007217"/>
              <a:gd name="connsiteX2483" fmla="*/ 949481 w 1005640"/>
              <a:gd name="connsiteY2483" fmla="*/ 294123 h 1007217"/>
              <a:gd name="connsiteX2484" fmla="*/ 951863 w 1005640"/>
              <a:gd name="connsiteY2484" fmla="*/ 291923 h 1007217"/>
              <a:gd name="connsiteX2485" fmla="*/ 912337 w 1005640"/>
              <a:gd name="connsiteY2485" fmla="*/ 291923 h 1007217"/>
              <a:gd name="connsiteX2486" fmla="*/ 911169 w 1005640"/>
              <a:gd name="connsiteY2486" fmla="*/ 297915 h 1007217"/>
              <a:gd name="connsiteX2487" fmla="*/ 912337 w 1005640"/>
              <a:gd name="connsiteY2487" fmla="*/ 293936 h 1007217"/>
              <a:gd name="connsiteX2488" fmla="*/ 912337 w 1005640"/>
              <a:gd name="connsiteY2488" fmla="*/ 291923 h 1007217"/>
              <a:gd name="connsiteX2489" fmla="*/ 906777 w 1005640"/>
              <a:gd name="connsiteY2489" fmla="*/ 279050 h 1007217"/>
              <a:gd name="connsiteX2490" fmla="*/ 907197 w 1005640"/>
              <a:gd name="connsiteY2490" fmla="*/ 280220 h 1007217"/>
              <a:gd name="connsiteX2491" fmla="*/ 905983 w 1005640"/>
              <a:gd name="connsiteY2491" fmla="*/ 280220 h 1007217"/>
              <a:gd name="connsiteX2492" fmla="*/ 906777 w 1005640"/>
              <a:gd name="connsiteY2492" fmla="*/ 279050 h 1007217"/>
              <a:gd name="connsiteX2493" fmla="*/ 911963 w 1005640"/>
              <a:gd name="connsiteY2493" fmla="*/ 276475 h 1007217"/>
              <a:gd name="connsiteX2494" fmla="*/ 912337 w 1005640"/>
              <a:gd name="connsiteY2494" fmla="*/ 277646 h 1007217"/>
              <a:gd name="connsiteX2495" fmla="*/ 911169 w 1005640"/>
              <a:gd name="connsiteY2495" fmla="*/ 277646 h 1007217"/>
              <a:gd name="connsiteX2496" fmla="*/ 911963 w 1005640"/>
              <a:gd name="connsiteY2496" fmla="*/ 276475 h 1007217"/>
              <a:gd name="connsiteX2497" fmla="*/ 898274 w 1005640"/>
              <a:gd name="connsiteY2497" fmla="*/ 276475 h 1007217"/>
              <a:gd name="connsiteX2498" fmla="*/ 902011 w 1005640"/>
              <a:gd name="connsiteY2498" fmla="*/ 278442 h 1007217"/>
              <a:gd name="connsiteX2499" fmla="*/ 898274 w 1005640"/>
              <a:gd name="connsiteY2499" fmla="*/ 278442 h 1007217"/>
              <a:gd name="connsiteX2500" fmla="*/ 898274 w 1005640"/>
              <a:gd name="connsiteY2500" fmla="*/ 276475 h 1007217"/>
              <a:gd name="connsiteX2501" fmla="*/ 901030 w 1005640"/>
              <a:gd name="connsiteY2501" fmla="*/ 266364 h 1007217"/>
              <a:gd name="connsiteX2502" fmla="*/ 905796 w 1005640"/>
              <a:gd name="connsiteY2502" fmla="*/ 270296 h 1007217"/>
              <a:gd name="connsiteX2503" fmla="*/ 901030 w 1005640"/>
              <a:gd name="connsiteY2503" fmla="*/ 266364 h 1007217"/>
              <a:gd name="connsiteX2504" fmla="*/ 85271 w 1005640"/>
              <a:gd name="connsiteY2504" fmla="*/ 260981 h 1007217"/>
              <a:gd name="connsiteX2505" fmla="*/ 85645 w 1005640"/>
              <a:gd name="connsiteY2505" fmla="*/ 262385 h 1007217"/>
              <a:gd name="connsiteX2506" fmla="*/ 84476 w 1005640"/>
              <a:gd name="connsiteY2506" fmla="*/ 262385 h 1007217"/>
              <a:gd name="connsiteX2507" fmla="*/ 85271 w 1005640"/>
              <a:gd name="connsiteY2507" fmla="*/ 260981 h 1007217"/>
              <a:gd name="connsiteX2508" fmla="*/ 890705 w 1005640"/>
              <a:gd name="connsiteY2508" fmla="*/ 250870 h 1007217"/>
              <a:gd name="connsiteX2509" fmla="*/ 893321 w 1005640"/>
              <a:gd name="connsiteY2509" fmla="*/ 253444 h 1007217"/>
              <a:gd name="connsiteX2510" fmla="*/ 896872 w 1005640"/>
              <a:gd name="connsiteY2510" fmla="*/ 259389 h 1007217"/>
              <a:gd name="connsiteX2511" fmla="*/ 893321 w 1005640"/>
              <a:gd name="connsiteY2511" fmla="*/ 259389 h 1007217"/>
              <a:gd name="connsiteX2512" fmla="*/ 893321 w 1005640"/>
              <a:gd name="connsiteY2512" fmla="*/ 254427 h 1007217"/>
              <a:gd name="connsiteX2513" fmla="*/ 890705 w 1005640"/>
              <a:gd name="connsiteY2513" fmla="*/ 250870 h 1007217"/>
              <a:gd name="connsiteX2514" fmla="*/ 873651 w 1005640"/>
              <a:gd name="connsiteY2514" fmla="*/ 245908 h 1007217"/>
              <a:gd name="connsiteX2515" fmla="*/ 875240 w 1005640"/>
              <a:gd name="connsiteY2515" fmla="*/ 246891 h 1007217"/>
              <a:gd name="connsiteX2516" fmla="*/ 872857 w 1005640"/>
              <a:gd name="connsiteY2516" fmla="*/ 246891 h 1007217"/>
              <a:gd name="connsiteX2517" fmla="*/ 873651 w 1005640"/>
              <a:gd name="connsiteY2517" fmla="*/ 245908 h 1007217"/>
              <a:gd name="connsiteX2518" fmla="*/ 888135 w 1005640"/>
              <a:gd name="connsiteY2518" fmla="*/ 243708 h 1007217"/>
              <a:gd name="connsiteX2519" fmla="*/ 888135 w 1005640"/>
              <a:gd name="connsiteY2519" fmla="*/ 249465 h 1007217"/>
              <a:gd name="connsiteX2520" fmla="*/ 888135 w 1005640"/>
              <a:gd name="connsiteY2520" fmla="*/ 243708 h 1007217"/>
              <a:gd name="connsiteX2521" fmla="*/ 867297 w 1005640"/>
              <a:gd name="connsiteY2521" fmla="*/ 235609 h 1007217"/>
              <a:gd name="connsiteX2522" fmla="*/ 868699 w 1005640"/>
              <a:gd name="connsiteY2522" fmla="*/ 236967 h 1007217"/>
              <a:gd name="connsiteX2523" fmla="*/ 865101 w 1005640"/>
              <a:gd name="connsiteY2523" fmla="*/ 240759 h 1007217"/>
              <a:gd name="connsiteX2524" fmla="*/ 867297 w 1005640"/>
              <a:gd name="connsiteY2524" fmla="*/ 235609 h 1007217"/>
              <a:gd name="connsiteX2525" fmla="*/ 872857 w 1005640"/>
              <a:gd name="connsiteY2525" fmla="*/ 233035 h 1007217"/>
              <a:gd name="connsiteX2526" fmla="*/ 885145 w 1005640"/>
              <a:gd name="connsiteY2526" fmla="*/ 240759 h 1007217"/>
              <a:gd name="connsiteX2527" fmla="*/ 883977 w 1005640"/>
              <a:gd name="connsiteY2527" fmla="*/ 250683 h 1007217"/>
              <a:gd name="connsiteX2528" fmla="*/ 882762 w 1005640"/>
              <a:gd name="connsiteY2528" fmla="*/ 250683 h 1007217"/>
              <a:gd name="connsiteX2529" fmla="*/ 879024 w 1005640"/>
              <a:gd name="connsiteY2529" fmla="*/ 240759 h 1007217"/>
              <a:gd name="connsiteX2530" fmla="*/ 872857 w 1005640"/>
              <a:gd name="connsiteY2530" fmla="*/ 233035 h 1007217"/>
              <a:gd name="connsiteX2531" fmla="*/ 89803 w 1005640"/>
              <a:gd name="connsiteY2531" fmla="*/ 230647 h 1007217"/>
              <a:gd name="connsiteX2532" fmla="*/ 91017 w 1005640"/>
              <a:gd name="connsiteY2532" fmla="*/ 232426 h 1007217"/>
              <a:gd name="connsiteX2533" fmla="*/ 89803 w 1005640"/>
              <a:gd name="connsiteY2533" fmla="*/ 231630 h 1007217"/>
              <a:gd name="connsiteX2534" fmla="*/ 89803 w 1005640"/>
              <a:gd name="connsiteY2534" fmla="*/ 230647 h 1007217"/>
              <a:gd name="connsiteX2535" fmla="*/ 87654 w 1005640"/>
              <a:gd name="connsiteY2535" fmla="*/ 227839 h 1007217"/>
              <a:gd name="connsiteX2536" fmla="*/ 89803 w 1005640"/>
              <a:gd name="connsiteY2536" fmla="*/ 230413 h 1007217"/>
              <a:gd name="connsiteX2537" fmla="*/ 89803 w 1005640"/>
              <a:gd name="connsiteY2537" fmla="*/ 230647 h 1007217"/>
              <a:gd name="connsiteX2538" fmla="*/ 87420 w 1005640"/>
              <a:gd name="connsiteY2538" fmla="*/ 230647 h 1007217"/>
              <a:gd name="connsiteX2539" fmla="*/ 89803 w 1005640"/>
              <a:gd name="connsiteY2539" fmla="*/ 240337 h 1007217"/>
              <a:gd name="connsiteX2540" fmla="*/ 89990 w 1005640"/>
              <a:gd name="connsiteY2540" fmla="*/ 252274 h 1007217"/>
              <a:gd name="connsiteX2541" fmla="*/ 82654 w 1005640"/>
              <a:gd name="connsiteY2541" fmla="*/ 236592 h 1007217"/>
              <a:gd name="connsiteX2542" fmla="*/ 82467 w 1005640"/>
              <a:gd name="connsiteY2542" fmla="*/ 232613 h 1007217"/>
              <a:gd name="connsiteX2543" fmla="*/ 83682 w 1005640"/>
              <a:gd name="connsiteY2543" fmla="*/ 232613 h 1007217"/>
              <a:gd name="connsiteX2544" fmla="*/ 83682 w 1005640"/>
              <a:gd name="connsiteY2544" fmla="*/ 228822 h 1007217"/>
              <a:gd name="connsiteX2545" fmla="*/ 87654 w 1005640"/>
              <a:gd name="connsiteY2545" fmla="*/ 227839 h 1007217"/>
              <a:gd name="connsiteX2546" fmla="*/ 899675 w 1005640"/>
              <a:gd name="connsiteY2546" fmla="*/ 225264 h 1007217"/>
              <a:gd name="connsiteX2547" fmla="*/ 902011 w 1005640"/>
              <a:gd name="connsiteY2547" fmla="*/ 225264 h 1007217"/>
              <a:gd name="connsiteX2548" fmla="*/ 898274 w 1005640"/>
              <a:gd name="connsiteY2548" fmla="*/ 229243 h 1007217"/>
              <a:gd name="connsiteX2549" fmla="*/ 899675 w 1005640"/>
              <a:gd name="connsiteY2549" fmla="*/ 225264 h 1007217"/>
              <a:gd name="connsiteX2550" fmla="*/ 850851 w 1005640"/>
              <a:gd name="connsiteY2550" fmla="*/ 213561 h 1007217"/>
              <a:gd name="connsiteX2551" fmla="*/ 849823 w 1005640"/>
              <a:gd name="connsiteY2551" fmla="*/ 215527 h 1007217"/>
              <a:gd name="connsiteX2552" fmla="*/ 853608 w 1005640"/>
              <a:gd name="connsiteY2552" fmla="*/ 219319 h 1007217"/>
              <a:gd name="connsiteX2553" fmla="*/ 850851 w 1005640"/>
              <a:gd name="connsiteY2553" fmla="*/ 213561 h 1007217"/>
              <a:gd name="connsiteX2554" fmla="*/ 125732 w 1005640"/>
              <a:gd name="connsiteY2554" fmla="*/ 184398 h 1007217"/>
              <a:gd name="connsiteX2555" fmla="*/ 128114 w 1005640"/>
              <a:gd name="connsiteY2555" fmla="*/ 188143 h 1007217"/>
              <a:gd name="connsiteX2556" fmla="*/ 126900 w 1005640"/>
              <a:gd name="connsiteY2556" fmla="*/ 194135 h 1007217"/>
              <a:gd name="connsiteX2557" fmla="*/ 125732 w 1005640"/>
              <a:gd name="connsiteY2557" fmla="*/ 184398 h 1007217"/>
              <a:gd name="connsiteX2558" fmla="*/ 185068 w 1005640"/>
              <a:gd name="connsiteY2558" fmla="*/ 176861 h 1007217"/>
              <a:gd name="connsiteX2559" fmla="*/ 184087 w 1005640"/>
              <a:gd name="connsiteY2559" fmla="*/ 182806 h 1007217"/>
              <a:gd name="connsiteX2560" fmla="*/ 188853 w 1005640"/>
              <a:gd name="connsiteY2560" fmla="*/ 184773 h 1007217"/>
              <a:gd name="connsiteX2561" fmla="*/ 190021 w 1005640"/>
              <a:gd name="connsiteY2561" fmla="*/ 178828 h 1007217"/>
              <a:gd name="connsiteX2562" fmla="*/ 185068 w 1005640"/>
              <a:gd name="connsiteY2562" fmla="*/ 176861 h 1007217"/>
              <a:gd name="connsiteX2563" fmla="*/ 834172 w 1005640"/>
              <a:gd name="connsiteY2563" fmla="*/ 168904 h 1007217"/>
              <a:gd name="connsiteX2564" fmla="*/ 835573 w 1005640"/>
              <a:gd name="connsiteY2564" fmla="*/ 176861 h 1007217"/>
              <a:gd name="connsiteX2565" fmla="*/ 831789 w 1005640"/>
              <a:gd name="connsiteY2565" fmla="*/ 172882 h 1007217"/>
              <a:gd name="connsiteX2566" fmla="*/ 834172 w 1005640"/>
              <a:gd name="connsiteY2566" fmla="*/ 168904 h 1007217"/>
              <a:gd name="connsiteX2567" fmla="*/ 271176 w 1005640"/>
              <a:gd name="connsiteY2567" fmla="*/ 165954 h 1007217"/>
              <a:gd name="connsiteX2568" fmla="*/ 268419 w 1005640"/>
              <a:gd name="connsiteY2568" fmla="*/ 168529 h 1007217"/>
              <a:gd name="connsiteX2569" fmla="*/ 272204 w 1005640"/>
              <a:gd name="connsiteY2569" fmla="*/ 166516 h 1007217"/>
              <a:gd name="connsiteX2570" fmla="*/ 271176 w 1005640"/>
              <a:gd name="connsiteY2570" fmla="*/ 165954 h 1007217"/>
              <a:gd name="connsiteX2571" fmla="*/ 266037 w 1005640"/>
              <a:gd name="connsiteY2571" fmla="*/ 164550 h 1007217"/>
              <a:gd name="connsiteX2572" fmla="*/ 247955 w 1005640"/>
              <a:gd name="connsiteY2572" fmla="*/ 166516 h 1007217"/>
              <a:gd name="connsiteX2573" fmla="*/ 246787 w 1005640"/>
              <a:gd name="connsiteY2573" fmla="*/ 172508 h 1007217"/>
              <a:gd name="connsiteX2574" fmla="*/ 244405 w 1005640"/>
              <a:gd name="connsiteY2574" fmla="*/ 168716 h 1007217"/>
              <a:gd name="connsiteX2575" fmla="*/ 233472 w 1005640"/>
              <a:gd name="connsiteY2575" fmla="*/ 176440 h 1007217"/>
              <a:gd name="connsiteX2576" fmla="*/ 240807 w 1005640"/>
              <a:gd name="connsiteY2576" fmla="*/ 182432 h 1007217"/>
              <a:gd name="connsiteX2577" fmla="*/ 247955 w 1005640"/>
              <a:gd name="connsiteY2577" fmla="*/ 178453 h 1007217"/>
              <a:gd name="connsiteX2578" fmla="*/ 252955 w 1005640"/>
              <a:gd name="connsiteY2578" fmla="*/ 178453 h 1007217"/>
              <a:gd name="connsiteX2579" fmla="*/ 254123 w 1005640"/>
              <a:gd name="connsiteY2579" fmla="*/ 176440 h 1007217"/>
              <a:gd name="connsiteX2580" fmla="*/ 260056 w 1005640"/>
              <a:gd name="connsiteY2580" fmla="*/ 176440 h 1007217"/>
              <a:gd name="connsiteX2581" fmla="*/ 262439 w 1005640"/>
              <a:gd name="connsiteY2581" fmla="*/ 174474 h 1007217"/>
              <a:gd name="connsiteX2582" fmla="*/ 266037 w 1005640"/>
              <a:gd name="connsiteY2582" fmla="*/ 164550 h 1007217"/>
              <a:gd name="connsiteX2583" fmla="*/ 200533 w 1005640"/>
              <a:gd name="connsiteY2583" fmla="*/ 158792 h 1007217"/>
              <a:gd name="connsiteX2584" fmla="*/ 203336 w 1005640"/>
              <a:gd name="connsiteY2584" fmla="*/ 158792 h 1007217"/>
              <a:gd name="connsiteX2585" fmla="*/ 202122 w 1005640"/>
              <a:gd name="connsiteY2585" fmla="*/ 160758 h 1007217"/>
              <a:gd name="connsiteX2586" fmla="*/ 197356 w 1005640"/>
              <a:gd name="connsiteY2586" fmla="*/ 166750 h 1007217"/>
              <a:gd name="connsiteX2587" fmla="*/ 200533 w 1005640"/>
              <a:gd name="connsiteY2587" fmla="*/ 158792 h 1007217"/>
              <a:gd name="connsiteX2588" fmla="*/ 312057 w 1005640"/>
              <a:gd name="connsiteY2588" fmla="*/ 156991 h 1007217"/>
              <a:gd name="connsiteX2589" fmla="*/ 312057 w 1005640"/>
              <a:gd name="connsiteY2589" fmla="*/ 157014 h 1007217"/>
              <a:gd name="connsiteX2590" fmla="*/ 309675 w 1005640"/>
              <a:gd name="connsiteY2590" fmla="*/ 158792 h 1007217"/>
              <a:gd name="connsiteX2591" fmla="*/ 232911 w 1005640"/>
              <a:gd name="connsiteY2591" fmla="*/ 156218 h 1007217"/>
              <a:gd name="connsiteX2592" fmla="*/ 230528 w 1005640"/>
              <a:gd name="connsiteY2592" fmla="*/ 160009 h 1007217"/>
              <a:gd name="connsiteX2593" fmla="*/ 232911 w 1005640"/>
              <a:gd name="connsiteY2593" fmla="*/ 156218 h 1007217"/>
              <a:gd name="connsiteX2594" fmla="*/ 292808 w 1005640"/>
              <a:gd name="connsiteY2594" fmla="*/ 151256 h 1007217"/>
              <a:gd name="connsiteX2595" fmla="*/ 290425 w 1005640"/>
              <a:gd name="connsiteY2595" fmla="*/ 158980 h 1007217"/>
              <a:gd name="connsiteX2596" fmla="*/ 292808 w 1005640"/>
              <a:gd name="connsiteY2596" fmla="*/ 151256 h 1007217"/>
              <a:gd name="connsiteX2597" fmla="*/ 312057 w 1005640"/>
              <a:gd name="connsiteY2597" fmla="*/ 151069 h 1007217"/>
              <a:gd name="connsiteX2598" fmla="*/ 314627 w 1005640"/>
              <a:gd name="connsiteY2598" fmla="*/ 155047 h 1007217"/>
              <a:gd name="connsiteX2599" fmla="*/ 312057 w 1005640"/>
              <a:gd name="connsiteY2599" fmla="*/ 156991 h 1007217"/>
              <a:gd name="connsiteX2600" fmla="*/ 191609 w 1005640"/>
              <a:gd name="connsiteY2600" fmla="*/ 148096 h 1007217"/>
              <a:gd name="connsiteX2601" fmla="*/ 191609 w 1005640"/>
              <a:gd name="connsiteY2601" fmla="*/ 152052 h 1007217"/>
              <a:gd name="connsiteX2602" fmla="*/ 189226 w 1005640"/>
              <a:gd name="connsiteY2602" fmla="*/ 155843 h 1007217"/>
              <a:gd name="connsiteX2603" fmla="*/ 184274 w 1005640"/>
              <a:gd name="connsiteY2603" fmla="*/ 154018 h 1007217"/>
              <a:gd name="connsiteX2604" fmla="*/ 189226 w 1005640"/>
              <a:gd name="connsiteY2604" fmla="*/ 150085 h 1007217"/>
              <a:gd name="connsiteX2605" fmla="*/ 193992 w 1005640"/>
              <a:gd name="connsiteY2605" fmla="*/ 146107 h 1007217"/>
              <a:gd name="connsiteX2606" fmla="*/ 191609 w 1005640"/>
              <a:gd name="connsiteY2606" fmla="*/ 148096 h 1007217"/>
              <a:gd name="connsiteX2607" fmla="*/ 191609 w 1005640"/>
              <a:gd name="connsiteY2607" fmla="*/ 148073 h 1007217"/>
              <a:gd name="connsiteX2608" fmla="*/ 193992 w 1005640"/>
              <a:gd name="connsiteY2608" fmla="*/ 146107 h 1007217"/>
              <a:gd name="connsiteX2609" fmla="*/ 380738 w 1005640"/>
              <a:gd name="connsiteY2609" fmla="*/ 144094 h 1007217"/>
              <a:gd name="connsiteX2610" fmla="*/ 374571 w 1005640"/>
              <a:gd name="connsiteY2610" fmla="*/ 148073 h 1007217"/>
              <a:gd name="connsiteX2611" fmla="*/ 380738 w 1005640"/>
              <a:gd name="connsiteY2611" fmla="*/ 144094 h 1007217"/>
              <a:gd name="connsiteX2612" fmla="*/ 368637 w 1005640"/>
              <a:gd name="connsiteY2612" fmla="*/ 144094 h 1007217"/>
              <a:gd name="connsiteX2613" fmla="*/ 368637 w 1005640"/>
              <a:gd name="connsiteY2613" fmla="*/ 148073 h 1007217"/>
              <a:gd name="connsiteX2614" fmla="*/ 372188 w 1005640"/>
              <a:gd name="connsiteY2614" fmla="*/ 148073 h 1007217"/>
              <a:gd name="connsiteX2615" fmla="*/ 368637 w 1005640"/>
              <a:gd name="connsiteY2615" fmla="*/ 144094 h 1007217"/>
              <a:gd name="connsiteX2616" fmla="*/ 198384 w 1005640"/>
              <a:gd name="connsiteY2616" fmla="*/ 143298 h 1007217"/>
              <a:gd name="connsiteX2617" fmla="*/ 199552 w 1005640"/>
              <a:gd name="connsiteY2617" fmla="*/ 145124 h 1007217"/>
              <a:gd name="connsiteX2618" fmla="*/ 197169 w 1005640"/>
              <a:gd name="connsiteY2618" fmla="*/ 145124 h 1007217"/>
              <a:gd name="connsiteX2619" fmla="*/ 198384 w 1005640"/>
              <a:gd name="connsiteY2619" fmla="*/ 143298 h 1007217"/>
              <a:gd name="connsiteX2620" fmla="*/ 391624 w 1005640"/>
              <a:gd name="connsiteY2620" fmla="*/ 141940 h 1007217"/>
              <a:gd name="connsiteX2621" fmla="*/ 391624 w 1005640"/>
              <a:gd name="connsiteY2621" fmla="*/ 143906 h 1007217"/>
              <a:gd name="connsiteX2622" fmla="*/ 383121 w 1005640"/>
              <a:gd name="connsiteY2622" fmla="*/ 149851 h 1007217"/>
              <a:gd name="connsiteX2623" fmla="*/ 389242 w 1005640"/>
              <a:gd name="connsiteY2623" fmla="*/ 149851 h 1007217"/>
              <a:gd name="connsiteX2624" fmla="*/ 392839 w 1005640"/>
              <a:gd name="connsiteY2624" fmla="*/ 147885 h 1007217"/>
              <a:gd name="connsiteX2625" fmla="*/ 397605 w 1005640"/>
              <a:gd name="connsiteY2625" fmla="*/ 149851 h 1007217"/>
              <a:gd name="connsiteX2626" fmla="*/ 402370 w 1005640"/>
              <a:gd name="connsiteY2626" fmla="*/ 145919 h 1007217"/>
              <a:gd name="connsiteX2627" fmla="*/ 399988 w 1005640"/>
              <a:gd name="connsiteY2627" fmla="*/ 141940 h 1007217"/>
              <a:gd name="connsiteX2628" fmla="*/ 391624 w 1005640"/>
              <a:gd name="connsiteY2628" fmla="*/ 141940 h 1007217"/>
              <a:gd name="connsiteX2629" fmla="*/ 235855 w 1005640"/>
              <a:gd name="connsiteY2629" fmla="*/ 140957 h 1007217"/>
              <a:gd name="connsiteX2630" fmla="*/ 239452 w 1005640"/>
              <a:gd name="connsiteY2630" fmla="*/ 142923 h 1007217"/>
              <a:gd name="connsiteX2631" fmla="*/ 235855 w 1005640"/>
              <a:gd name="connsiteY2631" fmla="*/ 140957 h 1007217"/>
              <a:gd name="connsiteX2632" fmla="*/ 205485 w 1005640"/>
              <a:gd name="connsiteY2632" fmla="*/ 138149 h 1007217"/>
              <a:gd name="connsiteX2633" fmla="*/ 206093 w 1005640"/>
              <a:gd name="connsiteY2633" fmla="*/ 139553 h 1007217"/>
              <a:gd name="connsiteX2634" fmla="*/ 204925 w 1005640"/>
              <a:gd name="connsiteY2634" fmla="*/ 139553 h 1007217"/>
              <a:gd name="connsiteX2635" fmla="*/ 205485 w 1005640"/>
              <a:gd name="connsiteY2635" fmla="*/ 138149 h 1007217"/>
              <a:gd name="connsiteX2636" fmla="*/ 203523 w 1005640"/>
              <a:gd name="connsiteY2636" fmla="*/ 138149 h 1007217"/>
              <a:gd name="connsiteX2637" fmla="*/ 204317 w 1005640"/>
              <a:gd name="connsiteY2637" fmla="*/ 141753 h 1007217"/>
              <a:gd name="connsiteX2638" fmla="*/ 203103 w 1005640"/>
              <a:gd name="connsiteY2638" fmla="*/ 139740 h 1007217"/>
              <a:gd name="connsiteX2639" fmla="*/ 203523 w 1005640"/>
              <a:gd name="connsiteY2639" fmla="*/ 138149 h 1007217"/>
              <a:gd name="connsiteX2640" fmla="*/ 247955 w 1005640"/>
              <a:gd name="connsiteY2640" fmla="*/ 135761 h 1007217"/>
              <a:gd name="connsiteX2641" fmla="*/ 251740 w 1005640"/>
              <a:gd name="connsiteY2641" fmla="*/ 135995 h 1007217"/>
              <a:gd name="connsiteX2642" fmla="*/ 245806 w 1005640"/>
              <a:gd name="connsiteY2642" fmla="*/ 137961 h 1007217"/>
              <a:gd name="connsiteX2643" fmla="*/ 247955 w 1005640"/>
              <a:gd name="connsiteY2643" fmla="*/ 135761 h 1007217"/>
              <a:gd name="connsiteX2644" fmla="*/ 342847 w 1005640"/>
              <a:gd name="connsiteY2644" fmla="*/ 133187 h 1007217"/>
              <a:gd name="connsiteX2645" fmla="*/ 344202 w 1005640"/>
              <a:gd name="connsiteY2645" fmla="*/ 137353 h 1007217"/>
              <a:gd name="connsiteX2646" fmla="*/ 341819 w 1005640"/>
              <a:gd name="connsiteY2646" fmla="*/ 137353 h 1007217"/>
              <a:gd name="connsiteX2647" fmla="*/ 340464 w 1005640"/>
              <a:gd name="connsiteY2647" fmla="*/ 135574 h 1007217"/>
              <a:gd name="connsiteX2648" fmla="*/ 342847 w 1005640"/>
              <a:gd name="connsiteY2648" fmla="*/ 133187 h 1007217"/>
              <a:gd name="connsiteX2649" fmla="*/ 339063 w 1005640"/>
              <a:gd name="connsiteY2649" fmla="*/ 133187 h 1007217"/>
              <a:gd name="connsiteX2650" fmla="*/ 340044 w 1005640"/>
              <a:gd name="connsiteY2650" fmla="*/ 136557 h 1007217"/>
              <a:gd name="connsiteX2651" fmla="*/ 338876 w 1005640"/>
              <a:gd name="connsiteY2651" fmla="*/ 134591 h 1007217"/>
              <a:gd name="connsiteX2652" fmla="*/ 339063 w 1005640"/>
              <a:gd name="connsiteY2652" fmla="*/ 133187 h 1007217"/>
              <a:gd name="connsiteX2653" fmla="*/ 287248 w 1005640"/>
              <a:gd name="connsiteY2653" fmla="*/ 133187 h 1007217"/>
              <a:gd name="connsiteX2654" fmla="*/ 287856 w 1005640"/>
              <a:gd name="connsiteY2654" fmla="*/ 134404 h 1007217"/>
              <a:gd name="connsiteX2655" fmla="*/ 286688 w 1005640"/>
              <a:gd name="connsiteY2655" fmla="*/ 134404 h 1007217"/>
              <a:gd name="connsiteX2656" fmla="*/ 287248 w 1005640"/>
              <a:gd name="connsiteY2656" fmla="*/ 133187 h 1007217"/>
              <a:gd name="connsiteX2657" fmla="*/ 277156 w 1005640"/>
              <a:gd name="connsiteY2657" fmla="*/ 133187 h 1007217"/>
              <a:gd name="connsiteX2658" fmla="*/ 279306 w 1005640"/>
              <a:gd name="connsiteY2658" fmla="*/ 134778 h 1007217"/>
              <a:gd name="connsiteX2659" fmla="*/ 277156 w 1005640"/>
              <a:gd name="connsiteY2659" fmla="*/ 133187 h 1007217"/>
              <a:gd name="connsiteX2660" fmla="*/ 270802 w 1005640"/>
              <a:gd name="connsiteY2660" fmla="*/ 133187 h 1007217"/>
              <a:gd name="connsiteX2661" fmla="*/ 263654 w 1005640"/>
              <a:gd name="connsiteY2661" fmla="*/ 138944 h 1007217"/>
              <a:gd name="connsiteX2662" fmla="*/ 270802 w 1005640"/>
              <a:gd name="connsiteY2662" fmla="*/ 133187 h 1007217"/>
              <a:gd name="connsiteX2663" fmla="*/ 256319 w 1005640"/>
              <a:gd name="connsiteY2663" fmla="*/ 133187 h 1007217"/>
              <a:gd name="connsiteX2664" fmla="*/ 257487 w 1005640"/>
              <a:gd name="connsiteY2664" fmla="*/ 135200 h 1007217"/>
              <a:gd name="connsiteX2665" fmla="*/ 261084 w 1005640"/>
              <a:gd name="connsiteY2665" fmla="*/ 138944 h 1007217"/>
              <a:gd name="connsiteX2666" fmla="*/ 256319 w 1005640"/>
              <a:gd name="connsiteY2666" fmla="*/ 133187 h 1007217"/>
              <a:gd name="connsiteX2667" fmla="*/ 399380 w 1005640"/>
              <a:gd name="connsiteY2667" fmla="*/ 120314 h 1007217"/>
              <a:gd name="connsiteX2668" fmla="*/ 401763 w 1005640"/>
              <a:gd name="connsiteY2668" fmla="*/ 120314 h 1007217"/>
              <a:gd name="connsiteX2669" fmla="*/ 401763 w 1005640"/>
              <a:gd name="connsiteY2669" fmla="*/ 124293 h 1007217"/>
              <a:gd name="connsiteX2670" fmla="*/ 399380 w 1005640"/>
              <a:gd name="connsiteY2670" fmla="*/ 124293 h 1007217"/>
              <a:gd name="connsiteX2671" fmla="*/ 399380 w 1005640"/>
              <a:gd name="connsiteY2671" fmla="*/ 120314 h 1007217"/>
              <a:gd name="connsiteX2672" fmla="*/ 469650 w 1005640"/>
              <a:gd name="connsiteY2672" fmla="*/ 115164 h 1007217"/>
              <a:gd name="connsiteX2673" fmla="*/ 470818 w 1005640"/>
              <a:gd name="connsiteY2673" fmla="*/ 116943 h 1007217"/>
              <a:gd name="connsiteX2674" fmla="*/ 468435 w 1005640"/>
              <a:gd name="connsiteY2674" fmla="*/ 116943 h 1007217"/>
              <a:gd name="connsiteX2675" fmla="*/ 469650 w 1005640"/>
              <a:gd name="connsiteY2675" fmla="*/ 115164 h 1007217"/>
              <a:gd name="connsiteX2676" fmla="*/ 464090 w 1005640"/>
              <a:gd name="connsiteY2676" fmla="*/ 115164 h 1007217"/>
              <a:gd name="connsiteX2677" fmla="*/ 464463 w 1005640"/>
              <a:gd name="connsiteY2677" fmla="*/ 116522 h 1007217"/>
              <a:gd name="connsiteX2678" fmla="*/ 463295 w 1005640"/>
              <a:gd name="connsiteY2678" fmla="*/ 116522 h 1007217"/>
              <a:gd name="connsiteX2679" fmla="*/ 464090 w 1005640"/>
              <a:gd name="connsiteY2679" fmla="*/ 115164 h 1007217"/>
              <a:gd name="connsiteX2680" fmla="*/ 435683 w 1005640"/>
              <a:gd name="connsiteY2680" fmla="*/ 112543 h 1007217"/>
              <a:gd name="connsiteX2681" fmla="*/ 436290 w 1005640"/>
              <a:gd name="connsiteY2681" fmla="*/ 113947 h 1007217"/>
              <a:gd name="connsiteX2682" fmla="*/ 435122 w 1005640"/>
              <a:gd name="connsiteY2682" fmla="*/ 113947 h 1007217"/>
              <a:gd name="connsiteX2683" fmla="*/ 435683 w 1005640"/>
              <a:gd name="connsiteY2683" fmla="*/ 112543 h 1007217"/>
              <a:gd name="connsiteX2684" fmla="*/ 521838 w 1005640"/>
              <a:gd name="connsiteY2684" fmla="*/ 111560 h 1007217"/>
              <a:gd name="connsiteX2685" fmla="*/ 518240 w 1005640"/>
              <a:gd name="connsiteY2685" fmla="*/ 117505 h 1007217"/>
              <a:gd name="connsiteX2686" fmla="*/ 521838 w 1005640"/>
              <a:gd name="connsiteY2686" fmla="*/ 111560 h 1007217"/>
              <a:gd name="connsiteX2687" fmla="*/ 405734 w 1005640"/>
              <a:gd name="connsiteY2687" fmla="*/ 102619 h 1007217"/>
              <a:gd name="connsiteX2688" fmla="*/ 392419 w 1005640"/>
              <a:gd name="connsiteY2688" fmla="*/ 108611 h 1007217"/>
              <a:gd name="connsiteX2689" fmla="*/ 398586 w 1005640"/>
              <a:gd name="connsiteY2689" fmla="*/ 112356 h 1007217"/>
              <a:gd name="connsiteX2690" fmla="*/ 402137 w 1005640"/>
              <a:gd name="connsiteY2690" fmla="*/ 110390 h 1007217"/>
              <a:gd name="connsiteX2691" fmla="*/ 405734 w 1005640"/>
              <a:gd name="connsiteY2691" fmla="*/ 102619 h 1007217"/>
              <a:gd name="connsiteX2692" fmla="*/ 346211 w 1005640"/>
              <a:gd name="connsiteY2692" fmla="*/ 102619 h 1007217"/>
              <a:gd name="connsiteX2693" fmla="*/ 349949 w 1005640"/>
              <a:gd name="connsiteY2693" fmla="*/ 103415 h 1007217"/>
              <a:gd name="connsiteX2694" fmla="*/ 346211 w 1005640"/>
              <a:gd name="connsiteY2694" fmla="*/ 102619 h 1007217"/>
              <a:gd name="connsiteX2695" fmla="*/ 410500 w 1005640"/>
              <a:gd name="connsiteY2695" fmla="*/ 102245 h 1007217"/>
              <a:gd name="connsiteX2696" fmla="*/ 408117 w 1005640"/>
              <a:gd name="connsiteY2696" fmla="*/ 104445 h 1007217"/>
              <a:gd name="connsiteX2697" fmla="*/ 411902 w 1005640"/>
              <a:gd name="connsiteY2697" fmla="*/ 106411 h 1007217"/>
              <a:gd name="connsiteX2698" fmla="*/ 410500 w 1005640"/>
              <a:gd name="connsiteY2698" fmla="*/ 102245 h 1007217"/>
              <a:gd name="connsiteX2699" fmla="*/ 797262 w 1005640"/>
              <a:gd name="connsiteY2699" fmla="*/ 99857 h 1007217"/>
              <a:gd name="connsiteX2700" fmla="*/ 799831 w 1005640"/>
              <a:gd name="connsiteY2700" fmla="*/ 109781 h 1007217"/>
              <a:gd name="connsiteX2701" fmla="*/ 796047 w 1005640"/>
              <a:gd name="connsiteY2701" fmla="*/ 109781 h 1007217"/>
              <a:gd name="connsiteX2702" fmla="*/ 798430 w 1005640"/>
              <a:gd name="connsiteY2702" fmla="*/ 105802 h 1007217"/>
              <a:gd name="connsiteX2703" fmla="*/ 797262 w 1005640"/>
              <a:gd name="connsiteY2703" fmla="*/ 99857 h 1007217"/>
              <a:gd name="connsiteX2704" fmla="*/ 225950 w 1005640"/>
              <a:gd name="connsiteY2704" fmla="*/ 99857 h 1007217"/>
              <a:gd name="connsiteX2705" fmla="*/ 226557 w 1005640"/>
              <a:gd name="connsiteY2705" fmla="*/ 101074 h 1007217"/>
              <a:gd name="connsiteX2706" fmla="*/ 225342 w 1005640"/>
              <a:gd name="connsiteY2706" fmla="*/ 101074 h 1007217"/>
              <a:gd name="connsiteX2707" fmla="*/ 225950 w 1005640"/>
              <a:gd name="connsiteY2707" fmla="*/ 99857 h 1007217"/>
              <a:gd name="connsiteX2708" fmla="*/ 788338 w 1005640"/>
              <a:gd name="connsiteY2708" fmla="*/ 97283 h 1007217"/>
              <a:gd name="connsiteX2709" fmla="*/ 794458 w 1005640"/>
              <a:gd name="connsiteY2709" fmla="*/ 99483 h 1007217"/>
              <a:gd name="connsiteX2710" fmla="*/ 794458 w 1005640"/>
              <a:gd name="connsiteY2710" fmla="*/ 109173 h 1007217"/>
              <a:gd name="connsiteX2711" fmla="*/ 790720 w 1005640"/>
              <a:gd name="connsiteY2711" fmla="*/ 101261 h 1007217"/>
              <a:gd name="connsiteX2712" fmla="*/ 788338 w 1005640"/>
              <a:gd name="connsiteY2712" fmla="*/ 97283 h 1007217"/>
              <a:gd name="connsiteX2713" fmla="*/ 249544 w 1005640"/>
              <a:gd name="connsiteY2713" fmla="*/ 97283 h 1007217"/>
              <a:gd name="connsiteX2714" fmla="*/ 250759 w 1005640"/>
              <a:gd name="connsiteY2714" fmla="*/ 99061 h 1007217"/>
              <a:gd name="connsiteX2715" fmla="*/ 248376 w 1005640"/>
              <a:gd name="connsiteY2715" fmla="*/ 99061 h 1007217"/>
              <a:gd name="connsiteX2716" fmla="*/ 249544 w 1005640"/>
              <a:gd name="connsiteY2716" fmla="*/ 97283 h 1007217"/>
              <a:gd name="connsiteX2717" fmla="*/ 791515 w 1005640"/>
              <a:gd name="connsiteY2717" fmla="*/ 92133 h 1007217"/>
              <a:gd name="connsiteX2718" fmla="*/ 792075 w 1005640"/>
              <a:gd name="connsiteY2718" fmla="*/ 93491 h 1007217"/>
              <a:gd name="connsiteX2719" fmla="*/ 790907 w 1005640"/>
              <a:gd name="connsiteY2719" fmla="*/ 93491 h 1007217"/>
              <a:gd name="connsiteX2720" fmla="*/ 791515 w 1005640"/>
              <a:gd name="connsiteY2720" fmla="*/ 92133 h 1007217"/>
              <a:gd name="connsiteX2721" fmla="*/ 279539 w 1005640"/>
              <a:gd name="connsiteY2721" fmla="*/ 87359 h 1007217"/>
              <a:gd name="connsiteX2722" fmla="*/ 283090 w 1005640"/>
              <a:gd name="connsiteY2722" fmla="*/ 87546 h 1007217"/>
              <a:gd name="connsiteX2723" fmla="*/ 279539 w 1005640"/>
              <a:gd name="connsiteY2723" fmla="*/ 87359 h 1007217"/>
              <a:gd name="connsiteX2724" fmla="*/ 257113 w 1005640"/>
              <a:gd name="connsiteY2724" fmla="*/ 86984 h 1007217"/>
              <a:gd name="connsiteX2725" fmla="*/ 269214 w 1005640"/>
              <a:gd name="connsiteY2725" fmla="*/ 87359 h 1007217"/>
              <a:gd name="connsiteX2726" fmla="*/ 265429 w 1005640"/>
              <a:gd name="connsiteY2726" fmla="*/ 93304 h 1007217"/>
              <a:gd name="connsiteX2727" fmla="*/ 264261 w 1005640"/>
              <a:gd name="connsiteY2727" fmla="*/ 91338 h 1007217"/>
              <a:gd name="connsiteX2728" fmla="*/ 253515 w 1005640"/>
              <a:gd name="connsiteY2728" fmla="*/ 89325 h 1007217"/>
              <a:gd name="connsiteX2729" fmla="*/ 257113 w 1005640"/>
              <a:gd name="connsiteY2729" fmla="*/ 86984 h 1007217"/>
              <a:gd name="connsiteX2730" fmla="*/ 251366 w 1005640"/>
              <a:gd name="connsiteY2730" fmla="*/ 86984 h 1007217"/>
              <a:gd name="connsiteX2731" fmla="*/ 248983 w 1005640"/>
              <a:gd name="connsiteY2731" fmla="*/ 91150 h 1007217"/>
              <a:gd name="connsiteX2732" fmla="*/ 238050 w 1005640"/>
              <a:gd name="connsiteY2732" fmla="*/ 97095 h 1007217"/>
              <a:gd name="connsiteX2733" fmla="*/ 241601 w 1005640"/>
              <a:gd name="connsiteY2733" fmla="*/ 94895 h 1007217"/>
              <a:gd name="connsiteX2734" fmla="*/ 242816 w 1005640"/>
              <a:gd name="connsiteY2734" fmla="*/ 91150 h 1007217"/>
              <a:gd name="connsiteX2735" fmla="*/ 245199 w 1005640"/>
              <a:gd name="connsiteY2735" fmla="*/ 91150 h 1007217"/>
              <a:gd name="connsiteX2736" fmla="*/ 251366 w 1005640"/>
              <a:gd name="connsiteY2736" fmla="*/ 86984 h 1007217"/>
              <a:gd name="connsiteX2737" fmla="*/ 235481 w 1005640"/>
              <a:gd name="connsiteY2737" fmla="*/ 82022 h 1007217"/>
              <a:gd name="connsiteX2738" fmla="*/ 240433 w 1005640"/>
              <a:gd name="connsiteY2738" fmla="*/ 83988 h 1007217"/>
              <a:gd name="connsiteX2739" fmla="*/ 236836 w 1005640"/>
              <a:gd name="connsiteY2739" fmla="*/ 89933 h 1007217"/>
              <a:gd name="connsiteX2740" fmla="*/ 235481 w 1005640"/>
              <a:gd name="connsiteY2740" fmla="*/ 82022 h 1007217"/>
              <a:gd name="connsiteX2741" fmla="*/ 290238 w 1005640"/>
              <a:gd name="connsiteY2741" fmla="*/ 79401 h 1007217"/>
              <a:gd name="connsiteX2742" fmla="*/ 284071 w 1005640"/>
              <a:gd name="connsiteY2742" fmla="*/ 87359 h 1007217"/>
              <a:gd name="connsiteX2743" fmla="*/ 285286 w 1005640"/>
              <a:gd name="connsiteY2743" fmla="*/ 81414 h 1007217"/>
              <a:gd name="connsiteX2744" fmla="*/ 290238 w 1005640"/>
              <a:gd name="connsiteY2744" fmla="*/ 79401 h 1007217"/>
              <a:gd name="connsiteX2745" fmla="*/ 733580 w 1005640"/>
              <a:gd name="connsiteY2745" fmla="*/ 75469 h 1007217"/>
              <a:gd name="connsiteX2746" fmla="*/ 732973 w 1005640"/>
              <a:gd name="connsiteY2746" fmla="*/ 76639 h 1007217"/>
              <a:gd name="connsiteX2747" fmla="*/ 734141 w 1005640"/>
              <a:gd name="connsiteY2747" fmla="*/ 76639 h 1007217"/>
              <a:gd name="connsiteX2748" fmla="*/ 733580 w 1005640"/>
              <a:gd name="connsiteY2748" fmla="*/ 75469 h 1007217"/>
              <a:gd name="connsiteX2749" fmla="*/ 282903 w 1005640"/>
              <a:gd name="connsiteY2749" fmla="*/ 74251 h 1007217"/>
              <a:gd name="connsiteX2750" fmla="*/ 284071 w 1005640"/>
              <a:gd name="connsiteY2750" fmla="*/ 75843 h 1007217"/>
              <a:gd name="connsiteX2751" fmla="*/ 281502 w 1005640"/>
              <a:gd name="connsiteY2751" fmla="*/ 75843 h 1007217"/>
              <a:gd name="connsiteX2752" fmla="*/ 282903 w 1005640"/>
              <a:gd name="connsiteY2752" fmla="*/ 74251 h 1007217"/>
              <a:gd name="connsiteX2753" fmla="*/ 729375 w 1005640"/>
              <a:gd name="connsiteY2753" fmla="*/ 73081 h 1007217"/>
              <a:gd name="connsiteX2754" fmla="*/ 728020 w 1005640"/>
              <a:gd name="connsiteY2754" fmla="*/ 74673 h 1007217"/>
              <a:gd name="connsiteX2755" fmla="*/ 730590 w 1005640"/>
              <a:gd name="connsiteY2755" fmla="*/ 74673 h 1007217"/>
              <a:gd name="connsiteX2756" fmla="*/ 729375 w 1005640"/>
              <a:gd name="connsiteY2756" fmla="*/ 73081 h 1007217"/>
              <a:gd name="connsiteX2757" fmla="*/ 761146 w 1005640"/>
              <a:gd name="connsiteY2757" fmla="*/ 71864 h 1007217"/>
              <a:gd name="connsiteX2758" fmla="*/ 762547 w 1005640"/>
              <a:gd name="connsiteY2758" fmla="*/ 72894 h 1007217"/>
              <a:gd name="connsiteX2759" fmla="*/ 760165 w 1005640"/>
              <a:gd name="connsiteY2759" fmla="*/ 72894 h 1007217"/>
              <a:gd name="connsiteX2760" fmla="*/ 761146 w 1005640"/>
              <a:gd name="connsiteY2760" fmla="*/ 71864 h 1007217"/>
              <a:gd name="connsiteX2761" fmla="*/ 307292 w 1005640"/>
              <a:gd name="connsiteY2761" fmla="*/ 71677 h 1007217"/>
              <a:gd name="connsiteX2762" fmla="*/ 311076 w 1005640"/>
              <a:gd name="connsiteY2762" fmla="*/ 77622 h 1007217"/>
              <a:gd name="connsiteX2763" fmla="*/ 307292 w 1005640"/>
              <a:gd name="connsiteY2763" fmla="*/ 71677 h 1007217"/>
              <a:gd name="connsiteX2764" fmla="*/ 303321 w 1005640"/>
              <a:gd name="connsiteY2764" fmla="*/ 71677 h 1007217"/>
              <a:gd name="connsiteX2765" fmla="*/ 304535 w 1005640"/>
              <a:gd name="connsiteY2765" fmla="*/ 73456 h 1007217"/>
              <a:gd name="connsiteX2766" fmla="*/ 302152 w 1005640"/>
              <a:gd name="connsiteY2766" fmla="*/ 73456 h 1007217"/>
              <a:gd name="connsiteX2767" fmla="*/ 303321 w 1005640"/>
              <a:gd name="connsiteY2767" fmla="*/ 71677 h 1007217"/>
              <a:gd name="connsiteX2768" fmla="*/ 399193 w 1005640"/>
              <a:gd name="connsiteY2768" fmla="*/ 51267 h 1007217"/>
              <a:gd name="connsiteX2769" fmla="*/ 394615 w 1005640"/>
              <a:gd name="connsiteY2769" fmla="*/ 55433 h 1007217"/>
              <a:gd name="connsiteX2770" fmla="*/ 394615 w 1005640"/>
              <a:gd name="connsiteY2770" fmla="*/ 57399 h 1007217"/>
              <a:gd name="connsiteX2771" fmla="*/ 400595 w 1005640"/>
              <a:gd name="connsiteY2771" fmla="*/ 53421 h 1007217"/>
              <a:gd name="connsiteX2772" fmla="*/ 399193 w 1005640"/>
              <a:gd name="connsiteY2772" fmla="*/ 51267 h 1007217"/>
              <a:gd name="connsiteX2773" fmla="*/ 412883 w 1005640"/>
              <a:gd name="connsiteY2773" fmla="*/ 46071 h 1007217"/>
              <a:gd name="connsiteX2774" fmla="*/ 413257 w 1005640"/>
              <a:gd name="connsiteY2774" fmla="*/ 47476 h 1007217"/>
              <a:gd name="connsiteX2775" fmla="*/ 412088 w 1005640"/>
              <a:gd name="connsiteY2775" fmla="*/ 47476 h 1007217"/>
              <a:gd name="connsiteX2776" fmla="*/ 412883 w 1005640"/>
              <a:gd name="connsiteY2776" fmla="*/ 46071 h 1007217"/>
              <a:gd name="connsiteX2777" fmla="*/ 313272 w 1005640"/>
              <a:gd name="connsiteY2777" fmla="*/ 40922 h 1007217"/>
              <a:gd name="connsiteX2778" fmla="*/ 300143 w 1005640"/>
              <a:gd name="connsiteY2778" fmla="*/ 50846 h 1007217"/>
              <a:gd name="connsiteX2779" fmla="*/ 289257 w 1005640"/>
              <a:gd name="connsiteY2779" fmla="*/ 51033 h 1007217"/>
              <a:gd name="connsiteX2780" fmla="*/ 291640 w 1005640"/>
              <a:gd name="connsiteY2780" fmla="*/ 49067 h 1007217"/>
              <a:gd name="connsiteX2781" fmla="*/ 297574 w 1005640"/>
              <a:gd name="connsiteY2781" fmla="*/ 47101 h 1007217"/>
              <a:gd name="connsiteX2782" fmla="*/ 301358 w 1005640"/>
              <a:gd name="connsiteY2782" fmla="*/ 43122 h 1007217"/>
              <a:gd name="connsiteX2783" fmla="*/ 313272 w 1005640"/>
              <a:gd name="connsiteY2783" fmla="*/ 40922 h 1007217"/>
              <a:gd name="connsiteX2784" fmla="*/ 655975 w 1005640"/>
              <a:gd name="connsiteY2784" fmla="*/ 38347 h 1007217"/>
              <a:gd name="connsiteX2785" fmla="*/ 656349 w 1005640"/>
              <a:gd name="connsiteY2785" fmla="*/ 39752 h 1007217"/>
              <a:gd name="connsiteX2786" fmla="*/ 655181 w 1005640"/>
              <a:gd name="connsiteY2786" fmla="*/ 39752 h 1007217"/>
              <a:gd name="connsiteX2787" fmla="*/ 655975 w 1005640"/>
              <a:gd name="connsiteY2787" fmla="*/ 38347 h 1007217"/>
              <a:gd name="connsiteX2788" fmla="*/ 347800 w 1005640"/>
              <a:gd name="connsiteY2788" fmla="*/ 28236 h 1007217"/>
              <a:gd name="connsiteX2789" fmla="*/ 351537 w 1005640"/>
              <a:gd name="connsiteY2789" fmla="*/ 34181 h 1007217"/>
              <a:gd name="connsiteX2790" fmla="*/ 350369 w 1005640"/>
              <a:gd name="connsiteY2790" fmla="*/ 40126 h 1007217"/>
              <a:gd name="connsiteX2791" fmla="*/ 349154 w 1005640"/>
              <a:gd name="connsiteY2791" fmla="*/ 38160 h 1007217"/>
              <a:gd name="connsiteX2792" fmla="*/ 347986 w 1005640"/>
              <a:gd name="connsiteY2792" fmla="*/ 40126 h 1007217"/>
              <a:gd name="connsiteX2793" fmla="*/ 345417 w 1005640"/>
              <a:gd name="connsiteY2793" fmla="*/ 38160 h 1007217"/>
              <a:gd name="connsiteX2794" fmla="*/ 338268 w 1005640"/>
              <a:gd name="connsiteY2794" fmla="*/ 40126 h 1007217"/>
              <a:gd name="connsiteX2795" fmla="*/ 335886 w 1005640"/>
              <a:gd name="connsiteY2795" fmla="*/ 38347 h 1007217"/>
              <a:gd name="connsiteX2796" fmla="*/ 328550 w 1005640"/>
              <a:gd name="connsiteY2796" fmla="*/ 42326 h 1007217"/>
              <a:gd name="connsiteX2797" fmla="*/ 322570 w 1005640"/>
              <a:gd name="connsiteY2797" fmla="*/ 40313 h 1007217"/>
              <a:gd name="connsiteX2798" fmla="*/ 328550 w 1005640"/>
              <a:gd name="connsiteY2798" fmla="*/ 38347 h 1007217"/>
              <a:gd name="connsiteX2799" fmla="*/ 340651 w 1005640"/>
              <a:gd name="connsiteY2799" fmla="*/ 28423 h 1007217"/>
              <a:gd name="connsiteX2800" fmla="*/ 347800 w 1005640"/>
              <a:gd name="connsiteY2800" fmla="*/ 28236 h 1007217"/>
              <a:gd name="connsiteX2801" fmla="*/ 466659 w 1005640"/>
              <a:gd name="connsiteY2801" fmla="*/ 25662 h 1007217"/>
              <a:gd name="connsiteX2802" fmla="*/ 467033 w 1005640"/>
              <a:gd name="connsiteY2802" fmla="*/ 26832 h 1007217"/>
              <a:gd name="connsiteX2803" fmla="*/ 465865 w 1005640"/>
              <a:gd name="connsiteY2803" fmla="*/ 26832 h 1007217"/>
              <a:gd name="connsiteX2804" fmla="*/ 466659 w 1005640"/>
              <a:gd name="connsiteY2804" fmla="*/ 25662 h 1007217"/>
              <a:gd name="connsiteX2805" fmla="*/ 448017 w 1005640"/>
              <a:gd name="connsiteY2805" fmla="*/ 25662 h 1007217"/>
              <a:gd name="connsiteX2806" fmla="*/ 452783 w 1005640"/>
              <a:gd name="connsiteY2806" fmla="*/ 31607 h 1007217"/>
              <a:gd name="connsiteX2807" fmla="*/ 449185 w 1005640"/>
              <a:gd name="connsiteY2807" fmla="*/ 31607 h 1007217"/>
              <a:gd name="connsiteX2808" fmla="*/ 448017 w 1005640"/>
              <a:gd name="connsiteY2808" fmla="*/ 29640 h 1007217"/>
              <a:gd name="connsiteX2809" fmla="*/ 448017 w 1005640"/>
              <a:gd name="connsiteY2809" fmla="*/ 25662 h 1007217"/>
              <a:gd name="connsiteX2810" fmla="*/ 415452 w 1005640"/>
              <a:gd name="connsiteY2810" fmla="*/ 25662 h 1007217"/>
              <a:gd name="connsiteX2811" fmla="*/ 415873 w 1005640"/>
              <a:gd name="connsiteY2811" fmla="*/ 26832 h 1007217"/>
              <a:gd name="connsiteX2812" fmla="*/ 414658 w 1005640"/>
              <a:gd name="connsiteY2812" fmla="*/ 26832 h 1007217"/>
              <a:gd name="connsiteX2813" fmla="*/ 415452 w 1005640"/>
              <a:gd name="connsiteY2813" fmla="*/ 25662 h 1007217"/>
              <a:gd name="connsiteX2814" fmla="*/ 389242 w 1005640"/>
              <a:gd name="connsiteY2814" fmla="*/ 25662 h 1007217"/>
              <a:gd name="connsiteX2815" fmla="*/ 401156 w 1005640"/>
              <a:gd name="connsiteY2815" fmla="*/ 25662 h 1007217"/>
              <a:gd name="connsiteX2816" fmla="*/ 397605 w 1005640"/>
              <a:gd name="connsiteY2816" fmla="*/ 31607 h 1007217"/>
              <a:gd name="connsiteX2817" fmla="*/ 389242 w 1005640"/>
              <a:gd name="connsiteY2817" fmla="*/ 25662 h 1007217"/>
              <a:gd name="connsiteX2818" fmla="*/ 665507 w 1005640"/>
              <a:gd name="connsiteY2818" fmla="*/ 23087 h 1007217"/>
              <a:gd name="connsiteX2819" fmla="*/ 667889 w 1005640"/>
              <a:gd name="connsiteY2819" fmla="*/ 23087 h 1007217"/>
              <a:gd name="connsiteX2820" fmla="*/ 667889 w 1005640"/>
              <a:gd name="connsiteY2820" fmla="*/ 27019 h 1007217"/>
              <a:gd name="connsiteX2821" fmla="*/ 665507 w 1005640"/>
              <a:gd name="connsiteY2821" fmla="*/ 27019 h 1007217"/>
              <a:gd name="connsiteX2822" fmla="*/ 665507 w 1005640"/>
              <a:gd name="connsiteY2822" fmla="*/ 23087 h 1007217"/>
              <a:gd name="connsiteX2823" fmla="*/ 454932 w 1005640"/>
              <a:gd name="connsiteY2823" fmla="*/ 23087 h 1007217"/>
              <a:gd name="connsiteX2824" fmla="*/ 462688 w 1005640"/>
              <a:gd name="connsiteY2824" fmla="*/ 25240 h 1007217"/>
              <a:gd name="connsiteX2825" fmla="*/ 453157 w 1005640"/>
              <a:gd name="connsiteY2825" fmla="*/ 25240 h 1007217"/>
              <a:gd name="connsiteX2826" fmla="*/ 454932 w 1005640"/>
              <a:gd name="connsiteY2826" fmla="*/ 23087 h 1007217"/>
              <a:gd name="connsiteX2827" fmla="*/ 434889 w 1005640"/>
              <a:gd name="connsiteY2827" fmla="*/ 23087 h 1007217"/>
              <a:gd name="connsiteX2828" fmla="*/ 437505 w 1005640"/>
              <a:gd name="connsiteY2828" fmla="*/ 29032 h 1007217"/>
              <a:gd name="connsiteX2829" fmla="*/ 442224 w 1005640"/>
              <a:gd name="connsiteY2829" fmla="*/ 26832 h 1007217"/>
              <a:gd name="connsiteX2830" fmla="*/ 431338 w 1005640"/>
              <a:gd name="connsiteY2830" fmla="*/ 30998 h 1007217"/>
              <a:gd name="connsiteX2831" fmla="*/ 430123 w 1005640"/>
              <a:gd name="connsiteY2831" fmla="*/ 27019 h 1007217"/>
              <a:gd name="connsiteX2832" fmla="*/ 434889 w 1005640"/>
              <a:gd name="connsiteY2832" fmla="*/ 23087 h 1007217"/>
              <a:gd name="connsiteX2833" fmla="*/ 421620 w 1005640"/>
              <a:gd name="connsiteY2833" fmla="*/ 23087 h 1007217"/>
              <a:gd name="connsiteX2834" fmla="*/ 425591 w 1005640"/>
              <a:gd name="connsiteY2834" fmla="*/ 25427 h 1007217"/>
              <a:gd name="connsiteX2835" fmla="*/ 424563 w 1005640"/>
              <a:gd name="connsiteY2835" fmla="*/ 31419 h 1007217"/>
              <a:gd name="connsiteX2836" fmla="*/ 418443 w 1005640"/>
              <a:gd name="connsiteY2836" fmla="*/ 37177 h 1007217"/>
              <a:gd name="connsiteX2837" fmla="*/ 417228 w 1005640"/>
              <a:gd name="connsiteY2837" fmla="*/ 29406 h 1007217"/>
              <a:gd name="connsiteX2838" fmla="*/ 419611 w 1005640"/>
              <a:gd name="connsiteY2838" fmla="*/ 23461 h 1007217"/>
              <a:gd name="connsiteX2839" fmla="*/ 421620 w 1005640"/>
              <a:gd name="connsiteY2839" fmla="*/ 23087 h 1007217"/>
              <a:gd name="connsiteX2840" fmla="*/ 591266 w 1005640"/>
              <a:gd name="connsiteY2840" fmla="*/ 20700 h 1007217"/>
              <a:gd name="connsiteX2841" fmla="*/ 592481 w 1005640"/>
              <a:gd name="connsiteY2841" fmla="*/ 26457 h 1007217"/>
              <a:gd name="connsiteX2842" fmla="*/ 598414 w 1005640"/>
              <a:gd name="connsiteY2842" fmla="*/ 24444 h 1007217"/>
              <a:gd name="connsiteX2843" fmla="*/ 600984 w 1005640"/>
              <a:gd name="connsiteY2843" fmla="*/ 28423 h 1007217"/>
              <a:gd name="connsiteX2844" fmla="*/ 603367 w 1005640"/>
              <a:gd name="connsiteY2844" fmla="*/ 32215 h 1007217"/>
              <a:gd name="connsiteX2845" fmla="*/ 603367 w 1005640"/>
              <a:gd name="connsiteY2845" fmla="*/ 26457 h 1007217"/>
              <a:gd name="connsiteX2846" fmla="*/ 610515 w 1005640"/>
              <a:gd name="connsiteY2846" fmla="*/ 26457 h 1007217"/>
              <a:gd name="connsiteX2847" fmla="*/ 616682 w 1005640"/>
              <a:gd name="connsiteY2847" fmla="*/ 30202 h 1007217"/>
              <a:gd name="connsiteX2848" fmla="*/ 617850 w 1005640"/>
              <a:gd name="connsiteY2848" fmla="*/ 32215 h 1007217"/>
              <a:gd name="connsiteX2849" fmla="*/ 621448 w 1005640"/>
              <a:gd name="connsiteY2849" fmla="*/ 30202 h 1007217"/>
              <a:gd name="connsiteX2850" fmla="*/ 631166 w 1005640"/>
              <a:gd name="connsiteY2850" fmla="*/ 39939 h 1007217"/>
              <a:gd name="connsiteX2851" fmla="*/ 637333 w 1005640"/>
              <a:gd name="connsiteY2851" fmla="*/ 39939 h 1007217"/>
              <a:gd name="connsiteX2852" fmla="*/ 643454 w 1005640"/>
              <a:gd name="connsiteY2852" fmla="*/ 49676 h 1007217"/>
              <a:gd name="connsiteX2853" fmla="*/ 650602 w 1005640"/>
              <a:gd name="connsiteY2853" fmla="*/ 45697 h 1007217"/>
              <a:gd name="connsiteX2854" fmla="*/ 652985 w 1005640"/>
              <a:gd name="connsiteY2854" fmla="*/ 51642 h 1007217"/>
              <a:gd name="connsiteX2855" fmla="*/ 656770 w 1005640"/>
              <a:gd name="connsiteY2855" fmla="*/ 47663 h 1007217"/>
              <a:gd name="connsiteX2856" fmla="*/ 660320 w 1005640"/>
              <a:gd name="connsiteY2856" fmla="*/ 49676 h 1007217"/>
              <a:gd name="connsiteX2857" fmla="*/ 663918 w 1005640"/>
              <a:gd name="connsiteY2857" fmla="*/ 47663 h 1007217"/>
              <a:gd name="connsiteX2858" fmla="*/ 668684 w 1005640"/>
              <a:gd name="connsiteY2858" fmla="*/ 51642 h 1007217"/>
              <a:gd name="connsiteX2859" fmla="*/ 676019 w 1005640"/>
              <a:gd name="connsiteY2859" fmla="*/ 49442 h 1007217"/>
              <a:gd name="connsiteX2860" fmla="*/ 671253 w 1005640"/>
              <a:gd name="connsiteY2860" fmla="*/ 43684 h 1007217"/>
              <a:gd name="connsiteX2861" fmla="*/ 676019 w 1005640"/>
              <a:gd name="connsiteY2861" fmla="*/ 43684 h 1007217"/>
              <a:gd name="connsiteX2862" fmla="*/ 681953 w 1005640"/>
              <a:gd name="connsiteY2862" fmla="*/ 43497 h 1007217"/>
              <a:gd name="connsiteX2863" fmla="*/ 680785 w 1005640"/>
              <a:gd name="connsiteY2863" fmla="*/ 49442 h 1007217"/>
              <a:gd name="connsiteX2864" fmla="*/ 688120 w 1005640"/>
              <a:gd name="connsiteY2864" fmla="*/ 63157 h 1007217"/>
              <a:gd name="connsiteX2865" fmla="*/ 694287 w 1005640"/>
              <a:gd name="connsiteY2865" fmla="*/ 59178 h 1007217"/>
              <a:gd name="connsiteX2866" fmla="*/ 693072 w 1005640"/>
              <a:gd name="connsiteY2866" fmla="*/ 65123 h 1007217"/>
              <a:gd name="connsiteX2867" fmla="*/ 697838 w 1005640"/>
              <a:gd name="connsiteY2867" fmla="*/ 67136 h 1007217"/>
              <a:gd name="connsiteX2868" fmla="*/ 697838 w 1005640"/>
              <a:gd name="connsiteY2868" fmla="*/ 69102 h 1007217"/>
              <a:gd name="connsiteX2869" fmla="*/ 700221 w 1005640"/>
              <a:gd name="connsiteY2869" fmla="*/ 68915 h 1007217"/>
              <a:gd name="connsiteX2870" fmla="*/ 702790 w 1005640"/>
              <a:gd name="connsiteY2870" fmla="*/ 70881 h 1007217"/>
              <a:gd name="connsiteX2871" fmla="*/ 711154 w 1005640"/>
              <a:gd name="connsiteY2871" fmla="*/ 68915 h 1007217"/>
              <a:gd name="connsiteX2872" fmla="*/ 712322 w 1005640"/>
              <a:gd name="connsiteY2872" fmla="*/ 70881 h 1007217"/>
              <a:gd name="connsiteX2873" fmla="*/ 717274 w 1005640"/>
              <a:gd name="connsiteY2873" fmla="*/ 70881 h 1007217"/>
              <a:gd name="connsiteX2874" fmla="*/ 719657 w 1005640"/>
              <a:gd name="connsiteY2874" fmla="*/ 76826 h 1007217"/>
              <a:gd name="connsiteX2875" fmla="*/ 723254 w 1005640"/>
              <a:gd name="connsiteY2875" fmla="*/ 74673 h 1007217"/>
              <a:gd name="connsiteX2876" fmla="*/ 725217 w 1005640"/>
              <a:gd name="connsiteY2876" fmla="*/ 73268 h 1007217"/>
              <a:gd name="connsiteX2877" fmla="*/ 724422 w 1005640"/>
              <a:gd name="connsiteY2877" fmla="*/ 73690 h 1007217"/>
              <a:gd name="connsiteX2878" fmla="*/ 724422 w 1005640"/>
              <a:gd name="connsiteY2878" fmla="*/ 72660 h 1007217"/>
              <a:gd name="connsiteX2879" fmla="*/ 720872 w 1005640"/>
              <a:gd name="connsiteY2879" fmla="*/ 72660 h 1007217"/>
              <a:gd name="connsiteX2880" fmla="*/ 718489 w 1005640"/>
              <a:gd name="connsiteY2880" fmla="*/ 68915 h 1007217"/>
              <a:gd name="connsiteX2881" fmla="*/ 715872 w 1005640"/>
              <a:gd name="connsiteY2881" fmla="*/ 64936 h 1007217"/>
              <a:gd name="connsiteX2882" fmla="*/ 712322 w 1005640"/>
              <a:gd name="connsiteY2882" fmla="*/ 61191 h 1007217"/>
              <a:gd name="connsiteX2883" fmla="*/ 719470 w 1005640"/>
              <a:gd name="connsiteY2883" fmla="*/ 62970 h 1007217"/>
              <a:gd name="connsiteX2884" fmla="*/ 723254 w 1005640"/>
              <a:gd name="connsiteY2884" fmla="*/ 58991 h 1007217"/>
              <a:gd name="connsiteX2885" fmla="*/ 723254 w 1005640"/>
              <a:gd name="connsiteY2885" fmla="*/ 62970 h 1007217"/>
              <a:gd name="connsiteX2886" fmla="*/ 730590 w 1005640"/>
              <a:gd name="connsiteY2886" fmla="*/ 64936 h 1007217"/>
              <a:gd name="connsiteX2887" fmla="*/ 742504 w 1005640"/>
              <a:gd name="connsiteY2887" fmla="*/ 64749 h 1007217"/>
              <a:gd name="connsiteX2888" fmla="*/ 745073 w 1005640"/>
              <a:gd name="connsiteY2888" fmla="*/ 70694 h 1007217"/>
              <a:gd name="connsiteX2889" fmla="*/ 749839 w 1005640"/>
              <a:gd name="connsiteY2889" fmla="*/ 72660 h 1007217"/>
              <a:gd name="connsiteX2890" fmla="*/ 751241 w 1005640"/>
              <a:gd name="connsiteY2890" fmla="*/ 76452 h 1007217"/>
              <a:gd name="connsiteX2891" fmla="*/ 752409 w 1005640"/>
              <a:gd name="connsiteY2891" fmla="*/ 78418 h 1007217"/>
              <a:gd name="connsiteX2892" fmla="*/ 757174 w 1005640"/>
              <a:gd name="connsiteY2892" fmla="*/ 86376 h 1007217"/>
              <a:gd name="connsiteX2893" fmla="*/ 764510 w 1005640"/>
              <a:gd name="connsiteY2893" fmla="*/ 90120 h 1007217"/>
              <a:gd name="connsiteX2894" fmla="*/ 776611 w 1005640"/>
              <a:gd name="connsiteY2894" fmla="*/ 90120 h 1007217"/>
              <a:gd name="connsiteX2895" fmla="*/ 776611 w 1005640"/>
              <a:gd name="connsiteY2895" fmla="*/ 92133 h 1007217"/>
              <a:gd name="connsiteX2896" fmla="*/ 777825 w 1005640"/>
              <a:gd name="connsiteY2896" fmla="*/ 90120 h 1007217"/>
              <a:gd name="connsiteX2897" fmla="*/ 782591 w 1005640"/>
              <a:gd name="connsiteY2897" fmla="*/ 95878 h 1007217"/>
              <a:gd name="connsiteX2898" fmla="*/ 787543 w 1005640"/>
              <a:gd name="connsiteY2898" fmla="*/ 101870 h 1007217"/>
              <a:gd name="connsiteX2899" fmla="*/ 782591 w 1005640"/>
              <a:gd name="connsiteY2899" fmla="*/ 101870 h 1007217"/>
              <a:gd name="connsiteX2900" fmla="*/ 788711 w 1005640"/>
              <a:gd name="connsiteY2900" fmla="*/ 107581 h 1007217"/>
              <a:gd name="connsiteX2901" fmla="*/ 788945 w 1005640"/>
              <a:gd name="connsiteY2901" fmla="*/ 119518 h 1007217"/>
              <a:gd name="connsiteX2902" fmla="*/ 796047 w 1005640"/>
              <a:gd name="connsiteY2902" fmla="*/ 125463 h 1007217"/>
              <a:gd name="connsiteX2903" fmla="*/ 802214 w 1005640"/>
              <a:gd name="connsiteY2903" fmla="*/ 139132 h 1007217"/>
              <a:gd name="connsiteX2904" fmla="*/ 809549 w 1005640"/>
              <a:gd name="connsiteY2904" fmla="*/ 139132 h 1007217"/>
              <a:gd name="connsiteX2905" fmla="*/ 814502 w 1005640"/>
              <a:gd name="connsiteY2905" fmla="*/ 152847 h 1007217"/>
              <a:gd name="connsiteX2906" fmla="*/ 819267 w 1005640"/>
              <a:gd name="connsiteY2906" fmla="*/ 154626 h 1007217"/>
              <a:gd name="connsiteX2907" fmla="*/ 824033 w 1005640"/>
              <a:gd name="connsiteY2907" fmla="*/ 156826 h 1007217"/>
              <a:gd name="connsiteX2908" fmla="*/ 825435 w 1005640"/>
              <a:gd name="connsiteY2908" fmla="*/ 160571 h 1007217"/>
              <a:gd name="connsiteX2909" fmla="*/ 828985 w 1005640"/>
              <a:gd name="connsiteY2909" fmla="*/ 162584 h 1007217"/>
              <a:gd name="connsiteX2910" fmla="*/ 830200 w 1005640"/>
              <a:gd name="connsiteY2910" fmla="*/ 158605 h 1007217"/>
              <a:gd name="connsiteX2911" fmla="*/ 834966 w 1005640"/>
              <a:gd name="connsiteY2911" fmla="*/ 164550 h 1007217"/>
              <a:gd name="connsiteX2912" fmla="*/ 830200 w 1005640"/>
              <a:gd name="connsiteY2912" fmla="*/ 166516 h 1007217"/>
              <a:gd name="connsiteX2913" fmla="*/ 824267 w 1005640"/>
              <a:gd name="connsiteY2913" fmla="*/ 172508 h 1007217"/>
              <a:gd name="connsiteX2914" fmla="*/ 838937 w 1005640"/>
              <a:gd name="connsiteY2914" fmla="*/ 185990 h 1007217"/>
              <a:gd name="connsiteX2915" fmla="*/ 833985 w 1005640"/>
              <a:gd name="connsiteY2915" fmla="*/ 188143 h 1007217"/>
              <a:gd name="connsiteX2916" fmla="*/ 836554 w 1005640"/>
              <a:gd name="connsiteY2916" fmla="*/ 191935 h 1007217"/>
              <a:gd name="connsiteX2917" fmla="*/ 837722 w 1005640"/>
              <a:gd name="connsiteY2917" fmla="*/ 197880 h 1007217"/>
              <a:gd name="connsiteX2918" fmla="*/ 841320 w 1005640"/>
              <a:gd name="connsiteY2918" fmla="*/ 197880 h 1007217"/>
              <a:gd name="connsiteX2919" fmla="*/ 843890 w 1005640"/>
              <a:gd name="connsiteY2919" fmla="*/ 201859 h 1007217"/>
              <a:gd name="connsiteX2920" fmla="*/ 846272 w 1005640"/>
              <a:gd name="connsiteY2920" fmla="*/ 205838 h 1007217"/>
              <a:gd name="connsiteX2921" fmla="*/ 853421 w 1005640"/>
              <a:gd name="connsiteY2921" fmla="*/ 209582 h 1007217"/>
              <a:gd name="connsiteX2922" fmla="*/ 857205 w 1005640"/>
              <a:gd name="connsiteY2922" fmla="*/ 217540 h 1007217"/>
              <a:gd name="connsiteX2923" fmla="*/ 869306 w 1005640"/>
              <a:gd name="connsiteY2923" fmla="*/ 225264 h 1007217"/>
              <a:gd name="connsiteX2924" fmla="*/ 864541 w 1005640"/>
              <a:gd name="connsiteY2924" fmla="*/ 229243 h 1007217"/>
              <a:gd name="connsiteX2925" fmla="*/ 859775 w 1005640"/>
              <a:gd name="connsiteY2925" fmla="*/ 237201 h 1007217"/>
              <a:gd name="connsiteX2926" fmla="*/ 860756 w 1005640"/>
              <a:gd name="connsiteY2926" fmla="*/ 229243 h 1007217"/>
              <a:gd name="connsiteX2927" fmla="*/ 855991 w 1005640"/>
              <a:gd name="connsiteY2927" fmla="*/ 223298 h 1007217"/>
              <a:gd name="connsiteX2928" fmla="*/ 853608 w 1005640"/>
              <a:gd name="connsiteY2928" fmla="*/ 227277 h 1007217"/>
              <a:gd name="connsiteX2929" fmla="*/ 847674 w 1005640"/>
              <a:gd name="connsiteY2929" fmla="*/ 229243 h 1007217"/>
              <a:gd name="connsiteX2930" fmla="*/ 845058 w 1005640"/>
              <a:gd name="connsiteY2930" fmla="*/ 223485 h 1007217"/>
              <a:gd name="connsiteX2931" fmla="*/ 845058 w 1005640"/>
              <a:gd name="connsiteY2931" fmla="*/ 231443 h 1007217"/>
              <a:gd name="connsiteX2932" fmla="*/ 850057 w 1005640"/>
              <a:gd name="connsiteY2932" fmla="*/ 235188 h 1007217"/>
              <a:gd name="connsiteX2933" fmla="*/ 855009 w 1005640"/>
              <a:gd name="connsiteY2933" fmla="*/ 247078 h 1007217"/>
              <a:gd name="connsiteX2934" fmla="*/ 858560 w 1005640"/>
              <a:gd name="connsiteY2934" fmla="*/ 244925 h 1007217"/>
              <a:gd name="connsiteX2935" fmla="*/ 870661 w 1005640"/>
              <a:gd name="connsiteY2935" fmla="*/ 258594 h 1007217"/>
              <a:gd name="connsiteX2936" fmla="*/ 862345 w 1005640"/>
              <a:gd name="connsiteY2936" fmla="*/ 260607 h 1007217"/>
              <a:gd name="connsiteX2937" fmla="*/ 868512 w 1005640"/>
              <a:gd name="connsiteY2937" fmla="*/ 270530 h 1007217"/>
              <a:gd name="connsiteX2938" fmla="*/ 869680 w 1005640"/>
              <a:gd name="connsiteY2938" fmla="*/ 276288 h 1007217"/>
              <a:gd name="connsiteX2939" fmla="*/ 874446 w 1005640"/>
              <a:gd name="connsiteY2939" fmla="*/ 278254 h 1007217"/>
              <a:gd name="connsiteX2940" fmla="*/ 875660 w 1005640"/>
              <a:gd name="connsiteY2940" fmla="*/ 284199 h 1007217"/>
              <a:gd name="connsiteX2941" fmla="*/ 880613 w 1005640"/>
              <a:gd name="connsiteY2941" fmla="*/ 288178 h 1007217"/>
              <a:gd name="connsiteX2942" fmla="*/ 885565 w 1005640"/>
              <a:gd name="connsiteY2942" fmla="*/ 297915 h 1007217"/>
              <a:gd name="connsiteX2943" fmla="*/ 887948 w 1005640"/>
              <a:gd name="connsiteY2943" fmla="*/ 297915 h 1007217"/>
              <a:gd name="connsiteX2944" fmla="*/ 890518 w 1005640"/>
              <a:gd name="connsiteY2944" fmla="*/ 303860 h 1007217"/>
              <a:gd name="connsiteX2945" fmla="*/ 894115 w 1005640"/>
              <a:gd name="connsiteY2945" fmla="*/ 309618 h 1007217"/>
              <a:gd name="connsiteX2946" fmla="*/ 903834 w 1005640"/>
              <a:gd name="connsiteY2946" fmla="*/ 315563 h 1007217"/>
              <a:gd name="connsiteX2947" fmla="*/ 908599 w 1005640"/>
              <a:gd name="connsiteY2947" fmla="*/ 329232 h 1007217"/>
              <a:gd name="connsiteX2948" fmla="*/ 912337 w 1005640"/>
              <a:gd name="connsiteY2948" fmla="*/ 333211 h 1007217"/>
              <a:gd name="connsiteX2949" fmla="*/ 912337 w 1005640"/>
              <a:gd name="connsiteY2949" fmla="*/ 337189 h 1007217"/>
              <a:gd name="connsiteX2950" fmla="*/ 914953 w 1005640"/>
              <a:gd name="connsiteY2950" fmla="*/ 337002 h 1007217"/>
              <a:gd name="connsiteX2951" fmla="*/ 914953 w 1005640"/>
              <a:gd name="connsiteY2951" fmla="*/ 342947 h 1007217"/>
              <a:gd name="connsiteX2952" fmla="*/ 911169 w 1005640"/>
              <a:gd name="connsiteY2952" fmla="*/ 338968 h 1007217"/>
              <a:gd name="connsiteX2953" fmla="*/ 911169 w 1005640"/>
              <a:gd name="connsiteY2953" fmla="*/ 344913 h 1007217"/>
              <a:gd name="connsiteX2954" fmla="*/ 913552 w 1005640"/>
              <a:gd name="connsiteY2954" fmla="*/ 344913 h 1007217"/>
              <a:gd name="connsiteX2955" fmla="*/ 914953 w 1005640"/>
              <a:gd name="connsiteY2955" fmla="*/ 350858 h 1007217"/>
              <a:gd name="connsiteX2956" fmla="*/ 916121 w 1005640"/>
              <a:gd name="connsiteY2956" fmla="*/ 356616 h 1007217"/>
              <a:gd name="connsiteX2957" fmla="*/ 906403 w 1005640"/>
              <a:gd name="connsiteY2957" fmla="*/ 345147 h 1007217"/>
              <a:gd name="connsiteX2958" fmla="*/ 902619 w 1005640"/>
              <a:gd name="connsiteY2958" fmla="*/ 335223 h 1007217"/>
              <a:gd name="connsiteX2959" fmla="*/ 895470 w 1005640"/>
              <a:gd name="connsiteY2959" fmla="*/ 333211 h 1007217"/>
              <a:gd name="connsiteX2960" fmla="*/ 894302 w 1005640"/>
              <a:gd name="connsiteY2960" fmla="*/ 339156 h 1007217"/>
              <a:gd name="connsiteX2961" fmla="*/ 891920 w 1005640"/>
              <a:gd name="connsiteY2961" fmla="*/ 343134 h 1007217"/>
              <a:gd name="connsiteX2962" fmla="*/ 896685 w 1005640"/>
              <a:gd name="connsiteY2962" fmla="*/ 347113 h 1007217"/>
              <a:gd name="connsiteX2963" fmla="*/ 899255 w 1005640"/>
              <a:gd name="connsiteY2963" fmla="*/ 350858 h 1007217"/>
              <a:gd name="connsiteX2964" fmla="*/ 900423 w 1005640"/>
              <a:gd name="connsiteY2964" fmla="*/ 356850 h 1007217"/>
              <a:gd name="connsiteX2965" fmla="*/ 901638 w 1005640"/>
              <a:gd name="connsiteY2965" fmla="*/ 358816 h 1007217"/>
              <a:gd name="connsiteX2966" fmla="*/ 905422 w 1005640"/>
              <a:gd name="connsiteY2966" fmla="*/ 360782 h 1007217"/>
              <a:gd name="connsiteX2967" fmla="*/ 906590 w 1005640"/>
              <a:gd name="connsiteY2967" fmla="*/ 366540 h 1007217"/>
              <a:gd name="connsiteX2968" fmla="*/ 910188 w 1005640"/>
              <a:gd name="connsiteY2968" fmla="*/ 366540 h 1007217"/>
              <a:gd name="connsiteX2969" fmla="*/ 915140 w 1005640"/>
              <a:gd name="connsiteY2969" fmla="*/ 382222 h 1007217"/>
              <a:gd name="connsiteX2970" fmla="*/ 918691 w 1005640"/>
              <a:gd name="connsiteY2970" fmla="*/ 386201 h 1007217"/>
              <a:gd name="connsiteX2971" fmla="*/ 923643 w 1005640"/>
              <a:gd name="connsiteY2971" fmla="*/ 405861 h 1007217"/>
              <a:gd name="connsiteX2972" fmla="*/ 928643 w 1005640"/>
              <a:gd name="connsiteY2972" fmla="*/ 403849 h 1007217"/>
              <a:gd name="connsiteX2973" fmla="*/ 933408 w 1005640"/>
              <a:gd name="connsiteY2973" fmla="*/ 417751 h 1007217"/>
              <a:gd name="connsiteX2974" fmla="*/ 934763 w 1005640"/>
              <a:gd name="connsiteY2974" fmla="*/ 425475 h 1007217"/>
              <a:gd name="connsiteX2975" fmla="*/ 932380 w 1005640"/>
              <a:gd name="connsiteY2975" fmla="*/ 427488 h 1007217"/>
              <a:gd name="connsiteX2976" fmla="*/ 933595 w 1005640"/>
              <a:gd name="connsiteY2976" fmla="*/ 435399 h 1007217"/>
              <a:gd name="connsiteX2977" fmla="*/ 932380 w 1005640"/>
              <a:gd name="connsiteY2977" fmla="*/ 443357 h 1007217"/>
              <a:gd name="connsiteX2978" fmla="*/ 938548 w 1005640"/>
              <a:gd name="connsiteY2978" fmla="*/ 449115 h 1007217"/>
              <a:gd name="connsiteX2979" fmla="*/ 940930 w 1005640"/>
              <a:gd name="connsiteY2979" fmla="*/ 456839 h 1007217"/>
              <a:gd name="connsiteX2980" fmla="*/ 939949 w 1005640"/>
              <a:gd name="connsiteY2980" fmla="*/ 464797 h 1007217"/>
              <a:gd name="connsiteX2981" fmla="*/ 942099 w 1005640"/>
              <a:gd name="connsiteY2981" fmla="*/ 454873 h 1007217"/>
              <a:gd name="connsiteX2982" fmla="*/ 943313 w 1005640"/>
              <a:gd name="connsiteY2982" fmla="*/ 453094 h 1007217"/>
              <a:gd name="connsiteX2983" fmla="*/ 946864 w 1005640"/>
              <a:gd name="connsiteY2983" fmla="*/ 439191 h 1007217"/>
              <a:gd name="connsiteX2984" fmla="*/ 946864 w 1005640"/>
              <a:gd name="connsiteY2984" fmla="*/ 435212 h 1007217"/>
              <a:gd name="connsiteX2985" fmla="*/ 945696 w 1005640"/>
              <a:gd name="connsiteY2985" fmla="*/ 431233 h 1007217"/>
              <a:gd name="connsiteX2986" fmla="*/ 948079 w 1005640"/>
              <a:gd name="connsiteY2986" fmla="*/ 421543 h 1007217"/>
              <a:gd name="connsiteX2987" fmla="*/ 946677 w 1005640"/>
              <a:gd name="connsiteY2987" fmla="*/ 389992 h 1007217"/>
              <a:gd name="connsiteX2988" fmla="*/ 942893 w 1005640"/>
              <a:gd name="connsiteY2988" fmla="*/ 387980 h 1007217"/>
              <a:gd name="connsiteX2989" fmla="*/ 945276 w 1005640"/>
              <a:gd name="connsiteY2989" fmla="*/ 386013 h 1007217"/>
              <a:gd name="connsiteX2990" fmla="*/ 946490 w 1005640"/>
              <a:gd name="connsiteY2990" fmla="*/ 376277 h 1007217"/>
              <a:gd name="connsiteX2991" fmla="*/ 951443 w 1005640"/>
              <a:gd name="connsiteY2991" fmla="*/ 384001 h 1007217"/>
              <a:gd name="connsiteX2992" fmla="*/ 952658 w 1005640"/>
              <a:gd name="connsiteY2992" fmla="*/ 387980 h 1007217"/>
              <a:gd name="connsiteX2993" fmla="*/ 954013 w 1005640"/>
              <a:gd name="connsiteY2993" fmla="*/ 401695 h 1007217"/>
              <a:gd name="connsiteX2994" fmla="*/ 957610 w 1005640"/>
              <a:gd name="connsiteY2994" fmla="*/ 401695 h 1007217"/>
              <a:gd name="connsiteX2995" fmla="*/ 956395 w 1005640"/>
              <a:gd name="connsiteY2995" fmla="*/ 427301 h 1007217"/>
              <a:gd name="connsiteX2996" fmla="*/ 951863 w 1005640"/>
              <a:gd name="connsiteY2996" fmla="*/ 454873 h 1007217"/>
              <a:gd name="connsiteX2997" fmla="*/ 953218 w 1005640"/>
              <a:gd name="connsiteY2997" fmla="*/ 464797 h 1007217"/>
              <a:gd name="connsiteX2998" fmla="*/ 952050 w 1005640"/>
              <a:gd name="connsiteY2998" fmla="*/ 476499 h 1007217"/>
              <a:gd name="connsiteX2999" fmla="*/ 952050 w 1005640"/>
              <a:gd name="connsiteY2999" fmla="*/ 488389 h 1007217"/>
              <a:gd name="connsiteX3000" fmla="*/ 961768 w 1005640"/>
              <a:gd name="connsiteY3000" fmla="*/ 482444 h 1007217"/>
              <a:gd name="connsiteX3001" fmla="*/ 964151 w 1005640"/>
              <a:gd name="connsiteY3001" fmla="*/ 470554 h 1007217"/>
              <a:gd name="connsiteX3002" fmla="*/ 962749 w 1005640"/>
              <a:gd name="connsiteY3002" fmla="*/ 460818 h 1007217"/>
              <a:gd name="connsiteX3003" fmla="*/ 963964 w 1005640"/>
              <a:gd name="connsiteY3003" fmla="*/ 458852 h 1007217"/>
              <a:gd name="connsiteX3004" fmla="*/ 961348 w 1005640"/>
              <a:gd name="connsiteY3004" fmla="*/ 444949 h 1007217"/>
              <a:gd name="connsiteX3005" fmla="*/ 961348 w 1005640"/>
              <a:gd name="connsiteY3005" fmla="*/ 439191 h 1007217"/>
              <a:gd name="connsiteX3006" fmla="*/ 960180 w 1005640"/>
              <a:gd name="connsiteY3006" fmla="*/ 436991 h 1007217"/>
              <a:gd name="connsiteX3007" fmla="*/ 961348 w 1005640"/>
              <a:gd name="connsiteY3007" fmla="*/ 429267 h 1007217"/>
              <a:gd name="connsiteX3008" fmla="*/ 961348 w 1005640"/>
              <a:gd name="connsiteY3008" fmla="*/ 421309 h 1007217"/>
              <a:gd name="connsiteX3009" fmla="*/ 961161 w 1005640"/>
              <a:gd name="connsiteY3009" fmla="*/ 413585 h 1007217"/>
              <a:gd name="connsiteX3010" fmla="*/ 962563 w 1005640"/>
              <a:gd name="connsiteY3010" fmla="*/ 421309 h 1007217"/>
              <a:gd name="connsiteX3011" fmla="*/ 964759 w 1005640"/>
              <a:gd name="connsiteY3011" fmla="*/ 412789 h 1007217"/>
              <a:gd name="connsiteX3012" fmla="*/ 964759 w 1005640"/>
              <a:gd name="connsiteY3012" fmla="*/ 412415 h 1007217"/>
              <a:gd name="connsiteX3013" fmla="*/ 965927 w 1005640"/>
              <a:gd name="connsiteY3013" fmla="*/ 411619 h 1007217"/>
              <a:gd name="connsiteX3014" fmla="*/ 965927 w 1005640"/>
              <a:gd name="connsiteY3014" fmla="*/ 412789 h 1007217"/>
              <a:gd name="connsiteX3015" fmla="*/ 966113 w 1005640"/>
              <a:gd name="connsiteY3015" fmla="*/ 415364 h 1007217"/>
              <a:gd name="connsiteX3016" fmla="*/ 967328 w 1005640"/>
              <a:gd name="connsiteY3016" fmla="*/ 423322 h 1007217"/>
              <a:gd name="connsiteX3017" fmla="*/ 966113 w 1005640"/>
              <a:gd name="connsiteY3017" fmla="*/ 425288 h 1007217"/>
              <a:gd name="connsiteX3018" fmla="*/ 964945 w 1005640"/>
              <a:gd name="connsiteY3018" fmla="*/ 433246 h 1007217"/>
              <a:gd name="connsiteX3019" fmla="*/ 972281 w 1005640"/>
              <a:gd name="connsiteY3019" fmla="*/ 440970 h 1007217"/>
              <a:gd name="connsiteX3020" fmla="*/ 976065 w 1005640"/>
              <a:gd name="connsiteY3020" fmla="*/ 450706 h 1007217"/>
              <a:gd name="connsiteX3021" fmla="*/ 973682 w 1005640"/>
              <a:gd name="connsiteY3021" fmla="*/ 458617 h 1007217"/>
              <a:gd name="connsiteX3022" fmla="*/ 974850 w 1005640"/>
              <a:gd name="connsiteY3022" fmla="*/ 466575 h 1007217"/>
              <a:gd name="connsiteX3023" fmla="*/ 972468 w 1005640"/>
              <a:gd name="connsiteY3023" fmla="*/ 470554 h 1007217"/>
              <a:gd name="connsiteX3024" fmla="*/ 972468 w 1005640"/>
              <a:gd name="connsiteY3024" fmla="*/ 478278 h 1007217"/>
              <a:gd name="connsiteX3025" fmla="*/ 970085 w 1005640"/>
              <a:gd name="connsiteY3025" fmla="*/ 484223 h 1007217"/>
              <a:gd name="connsiteX3026" fmla="*/ 966721 w 1005640"/>
              <a:gd name="connsiteY3026" fmla="*/ 490168 h 1007217"/>
              <a:gd name="connsiteX3027" fmla="*/ 970318 w 1005640"/>
              <a:gd name="connsiteY3027" fmla="*/ 496113 h 1007217"/>
              <a:gd name="connsiteX3028" fmla="*/ 970318 w 1005640"/>
              <a:gd name="connsiteY3028" fmla="*/ 508050 h 1007217"/>
              <a:gd name="connsiteX3029" fmla="*/ 965553 w 1005640"/>
              <a:gd name="connsiteY3029" fmla="*/ 513808 h 1007217"/>
              <a:gd name="connsiteX3030" fmla="*/ 959572 w 1005640"/>
              <a:gd name="connsiteY3030" fmla="*/ 519753 h 1007217"/>
              <a:gd name="connsiteX3031" fmla="*/ 964338 w 1005640"/>
              <a:gd name="connsiteY3031" fmla="*/ 521719 h 1007217"/>
              <a:gd name="connsiteX3032" fmla="*/ 964338 w 1005640"/>
              <a:gd name="connsiteY3032" fmla="*/ 523732 h 1007217"/>
              <a:gd name="connsiteX3033" fmla="*/ 960974 w 1005640"/>
              <a:gd name="connsiteY3033" fmla="*/ 533656 h 1007217"/>
              <a:gd name="connsiteX3034" fmla="*/ 958404 w 1005640"/>
              <a:gd name="connsiteY3034" fmla="*/ 523732 h 1007217"/>
              <a:gd name="connsiteX3035" fmla="*/ 956022 w 1005640"/>
              <a:gd name="connsiteY3035" fmla="*/ 525698 h 1007217"/>
              <a:gd name="connsiteX3036" fmla="*/ 957190 w 1005640"/>
              <a:gd name="connsiteY3036" fmla="*/ 529677 h 1007217"/>
              <a:gd name="connsiteX3037" fmla="*/ 957377 w 1005640"/>
              <a:gd name="connsiteY3037" fmla="*/ 539414 h 1007217"/>
              <a:gd name="connsiteX3038" fmla="*/ 951256 w 1005640"/>
              <a:gd name="connsiteY3038" fmla="*/ 537588 h 1007217"/>
              <a:gd name="connsiteX3039" fmla="*/ 948873 w 1005640"/>
              <a:gd name="connsiteY3039" fmla="*/ 551304 h 1007217"/>
              <a:gd name="connsiteX3040" fmla="*/ 955040 w 1005640"/>
              <a:gd name="connsiteY3040" fmla="*/ 551304 h 1007217"/>
              <a:gd name="connsiteX3041" fmla="*/ 959759 w 1005640"/>
              <a:gd name="connsiteY3041" fmla="*/ 557061 h 1007217"/>
              <a:gd name="connsiteX3042" fmla="*/ 968309 w 1005640"/>
              <a:gd name="connsiteY3042" fmla="*/ 551304 h 1007217"/>
              <a:gd name="connsiteX3043" fmla="*/ 964759 w 1005640"/>
              <a:gd name="connsiteY3043" fmla="*/ 561040 h 1007217"/>
              <a:gd name="connsiteX3044" fmla="*/ 963544 w 1005640"/>
              <a:gd name="connsiteY3044" fmla="*/ 570964 h 1007217"/>
              <a:gd name="connsiteX3045" fmla="*/ 964945 w 1005640"/>
              <a:gd name="connsiteY3045" fmla="*/ 586599 h 1007217"/>
              <a:gd name="connsiteX3046" fmla="*/ 960180 w 1005640"/>
              <a:gd name="connsiteY3046" fmla="*/ 590578 h 1007217"/>
              <a:gd name="connsiteX3047" fmla="*/ 955414 w 1005640"/>
              <a:gd name="connsiteY3047" fmla="*/ 608460 h 1007217"/>
              <a:gd name="connsiteX3048" fmla="*/ 954013 w 1005640"/>
              <a:gd name="connsiteY3048" fmla="*/ 604481 h 1007217"/>
              <a:gd name="connsiteX3049" fmla="*/ 951863 w 1005640"/>
              <a:gd name="connsiteY3049" fmla="*/ 610426 h 1007217"/>
              <a:gd name="connsiteX3050" fmla="*/ 947098 w 1005640"/>
              <a:gd name="connsiteY3050" fmla="*/ 614405 h 1007217"/>
              <a:gd name="connsiteX3051" fmla="*/ 940930 w 1005640"/>
              <a:gd name="connsiteY3051" fmla="*/ 630087 h 1007217"/>
              <a:gd name="connsiteX3052" fmla="*/ 931399 w 1005640"/>
              <a:gd name="connsiteY3052" fmla="*/ 645956 h 1007217"/>
              <a:gd name="connsiteX3053" fmla="*/ 934997 w 1005640"/>
              <a:gd name="connsiteY3053" fmla="*/ 643990 h 1007217"/>
              <a:gd name="connsiteX3054" fmla="*/ 941117 w 1005640"/>
              <a:gd name="connsiteY3054" fmla="*/ 641977 h 1007217"/>
              <a:gd name="connsiteX3055" fmla="*/ 947098 w 1005640"/>
              <a:gd name="connsiteY3055" fmla="*/ 636032 h 1007217"/>
              <a:gd name="connsiteX3056" fmla="*/ 943500 w 1005640"/>
              <a:gd name="connsiteY3056" fmla="*/ 643990 h 1007217"/>
              <a:gd name="connsiteX3057" fmla="*/ 947285 w 1005640"/>
              <a:gd name="connsiteY3057" fmla="*/ 651713 h 1007217"/>
              <a:gd name="connsiteX3058" fmla="*/ 955601 w 1005640"/>
              <a:gd name="connsiteY3058" fmla="*/ 639823 h 1007217"/>
              <a:gd name="connsiteX3059" fmla="*/ 954433 w 1005640"/>
              <a:gd name="connsiteY3059" fmla="*/ 634066 h 1007217"/>
              <a:gd name="connsiteX3060" fmla="*/ 956816 w 1005640"/>
              <a:gd name="connsiteY3060" fmla="*/ 630087 h 1007217"/>
              <a:gd name="connsiteX3061" fmla="*/ 957797 w 1005640"/>
              <a:gd name="connsiteY3061" fmla="*/ 624142 h 1007217"/>
              <a:gd name="connsiteX3062" fmla="*/ 962749 w 1005640"/>
              <a:gd name="connsiteY3062" fmla="*/ 618150 h 1007217"/>
              <a:gd name="connsiteX3063" fmla="*/ 965132 w 1005640"/>
              <a:gd name="connsiteY3063" fmla="*/ 612205 h 1007217"/>
              <a:gd name="connsiteX3064" fmla="*/ 970879 w 1005640"/>
              <a:gd name="connsiteY3064" fmla="*/ 596523 h 1007217"/>
              <a:gd name="connsiteX3065" fmla="*/ 972094 w 1005640"/>
              <a:gd name="connsiteY3065" fmla="*/ 588612 h 1007217"/>
              <a:gd name="connsiteX3066" fmla="*/ 978214 w 1005640"/>
              <a:gd name="connsiteY3066" fmla="*/ 588612 h 1007217"/>
              <a:gd name="connsiteX3067" fmla="*/ 977046 w 1005640"/>
              <a:gd name="connsiteY3067" fmla="*/ 594557 h 1007217"/>
              <a:gd name="connsiteX3068" fmla="*/ 982980 w 1005640"/>
              <a:gd name="connsiteY3068" fmla="*/ 596336 h 1007217"/>
              <a:gd name="connsiteX3069" fmla="*/ 975832 w 1005640"/>
              <a:gd name="connsiteY3069" fmla="*/ 604294 h 1007217"/>
              <a:gd name="connsiteX3070" fmla="*/ 977046 w 1005640"/>
              <a:gd name="connsiteY3070" fmla="*/ 610239 h 1007217"/>
              <a:gd name="connsiteX3071" fmla="*/ 974664 w 1005640"/>
              <a:gd name="connsiteY3071" fmla="*/ 614218 h 1007217"/>
              <a:gd name="connsiteX3072" fmla="*/ 977233 w 1005640"/>
              <a:gd name="connsiteY3072" fmla="*/ 615997 h 1007217"/>
              <a:gd name="connsiteX3073" fmla="*/ 984382 w 1005640"/>
              <a:gd name="connsiteY3073" fmla="*/ 608226 h 1007217"/>
              <a:gd name="connsiteX3074" fmla="*/ 982186 w 1005640"/>
              <a:gd name="connsiteY3074" fmla="*/ 635844 h 1007217"/>
              <a:gd name="connsiteX3075" fmla="*/ 977420 w 1005640"/>
              <a:gd name="connsiteY3075" fmla="*/ 641602 h 1007217"/>
              <a:gd name="connsiteX3076" fmla="*/ 975037 w 1005640"/>
              <a:gd name="connsiteY3076" fmla="*/ 641602 h 1007217"/>
              <a:gd name="connsiteX3077" fmla="*/ 966534 w 1005640"/>
              <a:gd name="connsiteY3077" fmla="*/ 649701 h 1007217"/>
              <a:gd name="connsiteX3078" fmla="*/ 970085 w 1005640"/>
              <a:gd name="connsiteY3078" fmla="*/ 651526 h 1007217"/>
              <a:gd name="connsiteX3079" fmla="*/ 975037 w 1005640"/>
              <a:gd name="connsiteY3079" fmla="*/ 651526 h 1007217"/>
              <a:gd name="connsiteX3080" fmla="*/ 977420 w 1005640"/>
              <a:gd name="connsiteY3080" fmla="*/ 647547 h 1007217"/>
              <a:gd name="connsiteX3081" fmla="*/ 975037 w 1005640"/>
              <a:gd name="connsiteY3081" fmla="*/ 661450 h 1007217"/>
              <a:gd name="connsiteX3082" fmla="*/ 963170 w 1005640"/>
              <a:gd name="connsiteY3082" fmla="*/ 667395 h 1007217"/>
              <a:gd name="connsiteX3083" fmla="*/ 960554 w 1005640"/>
              <a:gd name="connsiteY3083" fmla="*/ 665382 h 1007217"/>
              <a:gd name="connsiteX3084" fmla="*/ 958171 w 1005640"/>
              <a:gd name="connsiteY3084" fmla="*/ 661450 h 1007217"/>
              <a:gd name="connsiteX3085" fmla="*/ 957003 w 1005640"/>
              <a:gd name="connsiteY3085" fmla="*/ 667395 h 1007217"/>
              <a:gd name="connsiteX3086" fmla="*/ 953452 w 1005640"/>
              <a:gd name="connsiteY3086" fmla="*/ 667395 h 1007217"/>
              <a:gd name="connsiteX3087" fmla="*/ 949854 w 1005640"/>
              <a:gd name="connsiteY3087" fmla="*/ 671374 h 1007217"/>
              <a:gd name="connsiteX3088" fmla="*/ 958171 w 1005640"/>
              <a:gd name="connsiteY3088" fmla="*/ 675306 h 1007217"/>
              <a:gd name="connsiteX3089" fmla="*/ 954620 w 1005640"/>
              <a:gd name="connsiteY3089" fmla="*/ 681064 h 1007217"/>
              <a:gd name="connsiteX3090" fmla="*/ 953452 w 1005640"/>
              <a:gd name="connsiteY3090" fmla="*/ 685230 h 1007217"/>
              <a:gd name="connsiteX3091" fmla="*/ 948686 w 1005640"/>
              <a:gd name="connsiteY3091" fmla="*/ 694967 h 1007217"/>
              <a:gd name="connsiteX3092" fmla="*/ 942706 w 1005640"/>
              <a:gd name="connsiteY3092" fmla="*/ 702925 h 1007217"/>
              <a:gd name="connsiteX3093" fmla="*/ 940323 w 1005640"/>
              <a:gd name="connsiteY3093" fmla="*/ 700912 h 1007217"/>
              <a:gd name="connsiteX3094" fmla="*/ 939155 w 1005640"/>
              <a:gd name="connsiteY3094" fmla="*/ 706857 h 1007217"/>
              <a:gd name="connsiteX3095" fmla="*/ 935558 w 1005640"/>
              <a:gd name="connsiteY3095" fmla="*/ 716781 h 1007217"/>
              <a:gd name="connsiteX3096" fmla="*/ 935558 w 1005640"/>
              <a:gd name="connsiteY3096" fmla="*/ 706857 h 1007217"/>
              <a:gd name="connsiteX3097" fmla="*/ 931820 w 1005640"/>
              <a:gd name="connsiteY3097" fmla="*/ 699133 h 1007217"/>
              <a:gd name="connsiteX3098" fmla="*/ 936772 w 1005640"/>
              <a:gd name="connsiteY3098" fmla="*/ 696933 h 1007217"/>
              <a:gd name="connsiteX3099" fmla="*/ 940323 w 1005640"/>
              <a:gd name="connsiteY3099" fmla="*/ 690988 h 1007217"/>
              <a:gd name="connsiteX3100" fmla="*/ 945089 w 1005640"/>
              <a:gd name="connsiteY3100" fmla="*/ 690988 h 1007217"/>
              <a:gd name="connsiteX3101" fmla="*/ 947472 w 1005640"/>
              <a:gd name="connsiteY3101" fmla="*/ 687243 h 1007217"/>
              <a:gd name="connsiteX3102" fmla="*/ 942706 w 1005640"/>
              <a:gd name="connsiteY3102" fmla="*/ 687243 h 1007217"/>
              <a:gd name="connsiteX3103" fmla="*/ 941304 w 1005640"/>
              <a:gd name="connsiteY3103" fmla="*/ 685230 h 1007217"/>
              <a:gd name="connsiteX3104" fmla="*/ 939155 w 1005640"/>
              <a:gd name="connsiteY3104" fmla="*/ 689209 h 1007217"/>
              <a:gd name="connsiteX3105" fmla="*/ 935371 w 1005640"/>
              <a:gd name="connsiteY3105" fmla="*/ 687243 h 1007217"/>
              <a:gd name="connsiteX3106" fmla="*/ 931820 w 1005640"/>
              <a:gd name="connsiteY3106" fmla="*/ 695154 h 1007217"/>
              <a:gd name="connsiteX3107" fmla="*/ 929437 w 1005640"/>
              <a:gd name="connsiteY3107" fmla="*/ 699133 h 1007217"/>
              <a:gd name="connsiteX3108" fmla="*/ 927054 w 1005640"/>
              <a:gd name="connsiteY3108" fmla="*/ 702925 h 1007217"/>
              <a:gd name="connsiteX3109" fmla="*/ 922289 w 1005640"/>
              <a:gd name="connsiteY3109" fmla="*/ 705078 h 1007217"/>
              <a:gd name="connsiteX3110" fmla="*/ 921074 w 1005640"/>
              <a:gd name="connsiteY3110" fmla="*/ 710836 h 1007217"/>
              <a:gd name="connsiteX3111" fmla="*/ 917523 w 1005640"/>
              <a:gd name="connsiteY3111" fmla="*/ 716968 h 1007217"/>
              <a:gd name="connsiteX3112" fmla="*/ 918691 w 1005640"/>
              <a:gd name="connsiteY3112" fmla="*/ 718794 h 1007217"/>
              <a:gd name="connsiteX3113" fmla="*/ 919906 w 1005640"/>
              <a:gd name="connsiteY3113" fmla="*/ 716781 h 1007217"/>
              <a:gd name="connsiteX3114" fmla="*/ 923457 w 1005640"/>
              <a:gd name="connsiteY3114" fmla="*/ 714815 h 1007217"/>
              <a:gd name="connsiteX3115" fmla="*/ 924671 w 1005640"/>
              <a:gd name="connsiteY3115" fmla="*/ 710836 h 1007217"/>
              <a:gd name="connsiteX3116" fmla="*/ 929624 w 1005640"/>
              <a:gd name="connsiteY3116" fmla="*/ 710836 h 1007217"/>
              <a:gd name="connsiteX3117" fmla="*/ 928409 w 1005640"/>
              <a:gd name="connsiteY3117" fmla="*/ 712802 h 1007217"/>
              <a:gd name="connsiteX3118" fmla="*/ 923457 w 1005640"/>
              <a:gd name="connsiteY3118" fmla="*/ 724739 h 1007217"/>
              <a:gd name="connsiteX3119" fmla="*/ 917523 w 1005640"/>
              <a:gd name="connsiteY3119" fmla="*/ 726705 h 1007217"/>
              <a:gd name="connsiteX3120" fmla="*/ 912757 w 1005640"/>
              <a:gd name="connsiteY3120" fmla="*/ 736629 h 1007217"/>
              <a:gd name="connsiteX3121" fmla="*/ 907805 w 1005640"/>
              <a:gd name="connsiteY3121" fmla="*/ 730684 h 1007217"/>
              <a:gd name="connsiteX3122" fmla="*/ 900843 w 1005640"/>
              <a:gd name="connsiteY3122" fmla="*/ 742574 h 1007217"/>
              <a:gd name="connsiteX3123" fmla="*/ 905609 w 1005640"/>
              <a:gd name="connsiteY3123" fmla="*/ 746553 h 1007217"/>
              <a:gd name="connsiteX3124" fmla="*/ 903226 w 1005640"/>
              <a:gd name="connsiteY3124" fmla="*/ 764200 h 1007217"/>
              <a:gd name="connsiteX3125" fmla="*/ 899675 w 1005640"/>
              <a:gd name="connsiteY3125" fmla="*/ 762234 h 1007217"/>
              <a:gd name="connsiteX3126" fmla="*/ 893695 w 1005640"/>
              <a:gd name="connsiteY3126" fmla="*/ 766213 h 1007217"/>
              <a:gd name="connsiteX3127" fmla="*/ 890144 w 1005640"/>
              <a:gd name="connsiteY3127" fmla="*/ 787840 h 1007217"/>
              <a:gd name="connsiteX3128" fmla="*/ 885378 w 1005640"/>
              <a:gd name="connsiteY3128" fmla="*/ 789993 h 1007217"/>
              <a:gd name="connsiteX3129" fmla="*/ 883183 w 1005640"/>
              <a:gd name="connsiteY3129" fmla="*/ 805675 h 1007217"/>
              <a:gd name="connsiteX3130" fmla="*/ 877015 w 1005640"/>
              <a:gd name="connsiteY3130" fmla="*/ 815599 h 1007217"/>
              <a:gd name="connsiteX3131" fmla="*/ 873464 w 1005640"/>
              <a:gd name="connsiteY3131" fmla="*/ 813633 h 1007217"/>
              <a:gd name="connsiteX3132" fmla="*/ 868699 w 1005640"/>
              <a:gd name="connsiteY3132" fmla="*/ 817612 h 1007217"/>
              <a:gd name="connsiteX3133" fmla="*/ 866316 w 1005640"/>
              <a:gd name="connsiteY3133" fmla="*/ 823557 h 1007217"/>
              <a:gd name="connsiteX3134" fmla="*/ 863933 w 1005640"/>
              <a:gd name="connsiteY3134" fmla="*/ 827536 h 1007217"/>
              <a:gd name="connsiteX3135" fmla="*/ 860382 w 1005640"/>
              <a:gd name="connsiteY3135" fmla="*/ 827536 h 1007217"/>
              <a:gd name="connsiteX3136" fmla="*/ 863933 w 1005640"/>
              <a:gd name="connsiteY3136" fmla="*/ 835260 h 1007217"/>
              <a:gd name="connsiteX3137" fmla="*/ 863933 w 1005640"/>
              <a:gd name="connsiteY3137" fmla="*/ 841205 h 1007217"/>
              <a:gd name="connsiteX3138" fmla="*/ 856785 w 1005640"/>
              <a:gd name="connsiteY3138" fmla="*/ 841205 h 1007217"/>
              <a:gd name="connsiteX3139" fmla="*/ 855617 w 1005640"/>
              <a:gd name="connsiteY3139" fmla="*/ 843218 h 1007217"/>
              <a:gd name="connsiteX3140" fmla="*/ 850618 w 1005640"/>
              <a:gd name="connsiteY3140" fmla="*/ 843218 h 1007217"/>
              <a:gd name="connsiteX3141" fmla="*/ 849450 w 1005640"/>
              <a:gd name="connsiteY3141" fmla="*/ 845184 h 1007217"/>
              <a:gd name="connsiteX3142" fmla="*/ 847067 w 1005640"/>
              <a:gd name="connsiteY3142" fmla="*/ 843218 h 1007217"/>
              <a:gd name="connsiteX3143" fmla="*/ 843516 w 1005640"/>
              <a:gd name="connsiteY3143" fmla="*/ 845184 h 1007217"/>
              <a:gd name="connsiteX3144" fmla="*/ 836134 w 1005640"/>
              <a:gd name="connsiteY3144" fmla="*/ 843405 h 1007217"/>
              <a:gd name="connsiteX3145" fmla="*/ 831368 w 1005640"/>
              <a:gd name="connsiteY3145" fmla="*/ 849350 h 1007217"/>
              <a:gd name="connsiteX3146" fmla="*/ 830200 w 1005640"/>
              <a:gd name="connsiteY3146" fmla="*/ 847384 h 1007217"/>
              <a:gd name="connsiteX3147" fmla="*/ 827817 w 1005640"/>
              <a:gd name="connsiteY3147" fmla="*/ 849350 h 1007217"/>
              <a:gd name="connsiteX3148" fmla="*/ 822865 w 1005640"/>
              <a:gd name="connsiteY3148" fmla="*/ 847384 h 1007217"/>
              <a:gd name="connsiteX3149" fmla="*/ 816885 w 1005640"/>
              <a:gd name="connsiteY3149" fmla="*/ 849350 h 1007217"/>
              <a:gd name="connsiteX3150" fmla="*/ 814502 w 1005640"/>
              <a:gd name="connsiteY3150" fmla="*/ 845558 h 1007217"/>
              <a:gd name="connsiteX3151" fmla="*/ 802401 w 1005640"/>
              <a:gd name="connsiteY3151" fmla="*/ 851550 h 1007217"/>
              <a:gd name="connsiteX3152" fmla="*/ 796467 w 1005640"/>
              <a:gd name="connsiteY3152" fmla="*/ 849537 h 1007217"/>
              <a:gd name="connsiteX3153" fmla="*/ 795252 w 1005640"/>
              <a:gd name="connsiteY3153" fmla="*/ 853516 h 1007217"/>
              <a:gd name="connsiteX3154" fmla="*/ 791515 w 1005640"/>
              <a:gd name="connsiteY3154" fmla="*/ 857495 h 1007217"/>
              <a:gd name="connsiteX3155" fmla="*/ 781984 w 1005640"/>
              <a:gd name="connsiteY3155" fmla="*/ 861427 h 1007217"/>
              <a:gd name="connsiteX3156" fmla="*/ 771238 w 1005640"/>
              <a:gd name="connsiteY3156" fmla="*/ 869385 h 1007217"/>
              <a:gd name="connsiteX3157" fmla="*/ 768901 w 1005640"/>
              <a:gd name="connsiteY3157" fmla="*/ 875330 h 1007217"/>
              <a:gd name="connsiteX3158" fmla="*/ 763902 w 1005640"/>
              <a:gd name="connsiteY3158" fmla="*/ 879309 h 1007217"/>
              <a:gd name="connsiteX3159" fmla="*/ 750820 w 1005640"/>
              <a:gd name="connsiteY3159" fmla="*/ 885254 h 1007217"/>
              <a:gd name="connsiteX3160" fmla="*/ 747036 w 1005640"/>
              <a:gd name="connsiteY3160" fmla="*/ 879496 h 1007217"/>
              <a:gd name="connsiteX3161" fmla="*/ 743485 w 1005640"/>
              <a:gd name="connsiteY3161" fmla="*/ 883475 h 1007217"/>
              <a:gd name="connsiteX3162" fmla="*/ 738719 w 1005640"/>
              <a:gd name="connsiteY3162" fmla="*/ 881509 h 1007217"/>
              <a:gd name="connsiteX3163" fmla="*/ 735122 w 1005640"/>
              <a:gd name="connsiteY3163" fmla="*/ 885441 h 1007217"/>
              <a:gd name="connsiteX3164" fmla="*/ 721853 w 1005640"/>
              <a:gd name="connsiteY3164" fmla="*/ 889420 h 1007217"/>
              <a:gd name="connsiteX3165" fmla="*/ 715686 w 1005640"/>
              <a:gd name="connsiteY3165" fmla="*/ 885675 h 1007217"/>
              <a:gd name="connsiteX3166" fmla="*/ 713303 w 1005640"/>
              <a:gd name="connsiteY3166" fmla="*/ 889420 h 1007217"/>
              <a:gd name="connsiteX3167" fmla="*/ 707369 w 1005640"/>
              <a:gd name="connsiteY3167" fmla="*/ 891433 h 1007217"/>
              <a:gd name="connsiteX3168" fmla="*/ 710920 w 1005640"/>
              <a:gd name="connsiteY3168" fmla="*/ 883662 h 1007217"/>
              <a:gd name="connsiteX3169" fmla="*/ 708350 w 1005640"/>
              <a:gd name="connsiteY3169" fmla="*/ 877717 h 1007217"/>
              <a:gd name="connsiteX3170" fmla="*/ 702417 w 1005640"/>
              <a:gd name="connsiteY3170" fmla="*/ 879683 h 1007217"/>
              <a:gd name="connsiteX3171" fmla="*/ 702417 w 1005640"/>
              <a:gd name="connsiteY3171" fmla="*/ 873738 h 1007217"/>
              <a:gd name="connsiteX3172" fmla="*/ 695081 w 1005640"/>
              <a:gd name="connsiteY3172" fmla="*/ 875751 h 1007217"/>
              <a:gd name="connsiteX3173" fmla="*/ 693867 w 1005640"/>
              <a:gd name="connsiteY3173" fmla="*/ 877717 h 1007217"/>
              <a:gd name="connsiteX3174" fmla="*/ 691484 w 1005640"/>
              <a:gd name="connsiteY3174" fmla="*/ 875939 h 1007217"/>
              <a:gd name="connsiteX3175" fmla="*/ 685550 w 1005640"/>
              <a:gd name="connsiteY3175" fmla="*/ 877905 h 1007217"/>
              <a:gd name="connsiteX3176" fmla="*/ 690082 w 1005640"/>
              <a:gd name="connsiteY3176" fmla="*/ 867981 h 1007217"/>
              <a:gd name="connsiteX3177" fmla="*/ 679383 w 1005640"/>
              <a:gd name="connsiteY3177" fmla="*/ 871960 h 1007217"/>
              <a:gd name="connsiteX3178" fmla="*/ 678215 w 1005640"/>
              <a:gd name="connsiteY3178" fmla="*/ 866202 h 1007217"/>
              <a:gd name="connsiteX3179" fmla="*/ 679383 w 1005640"/>
              <a:gd name="connsiteY3179" fmla="*/ 864610 h 1007217"/>
              <a:gd name="connsiteX3180" fmla="*/ 679570 w 1005640"/>
              <a:gd name="connsiteY3180" fmla="*/ 864423 h 1007217"/>
              <a:gd name="connsiteX3181" fmla="*/ 680551 w 1005640"/>
              <a:gd name="connsiteY3181" fmla="*/ 858291 h 1007217"/>
              <a:gd name="connsiteX3182" fmla="*/ 685316 w 1005640"/>
              <a:gd name="connsiteY3182" fmla="*/ 862036 h 1007217"/>
              <a:gd name="connsiteX3183" fmla="*/ 686531 w 1005640"/>
              <a:gd name="connsiteY3183" fmla="*/ 856278 h 1007217"/>
              <a:gd name="connsiteX3184" fmla="*/ 680364 w 1005640"/>
              <a:gd name="connsiteY3184" fmla="*/ 846354 h 1007217"/>
              <a:gd name="connsiteX3185" fmla="*/ 686531 w 1005640"/>
              <a:gd name="connsiteY3185" fmla="*/ 842422 h 1007217"/>
              <a:gd name="connsiteX3186" fmla="*/ 680364 w 1005640"/>
              <a:gd name="connsiteY3186" fmla="*/ 840596 h 1007217"/>
              <a:gd name="connsiteX3187" fmla="*/ 675598 w 1005640"/>
              <a:gd name="connsiteY3187" fmla="*/ 844575 h 1007217"/>
              <a:gd name="connsiteX3188" fmla="*/ 669478 w 1005640"/>
              <a:gd name="connsiteY3188" fmla="*/ 844575 h 1007217"/>
              <a:gd name="connsiteX3189" fmla="*/ 668263 w 1005640"/>
              <a:gd name="connsiteY3189" fmla="*/ 848554 h 1007217"/>
              <a:gd name="connsiteX3190" fmla="*/ 664712 w 1005640"/>
              <a:gd name="connsiteY3190" fmla="*/ 848554 h 1007217"/>
              <a:gd name="connsiteX3191" fmla="*/ 662329 w 1005640"/>
              <a:gd name="connsiteY3191" fmla="*/ 852533 h 1007217"/>
              <a:gd name="connsiteX3192" fmla="*/ 658732 w 1005640"/>
              <a:gd name="connsiteY3192" fmla="*/ 854499 h 1007217"/>
              <a:gd name="connsiteX3193" fmla="*/ 656349 w 1005640"/>
              <a:gd name="connsiteY3193" fmla="*/ 854499 h 1007217"/>
              <a:gd name="connsiteX3194" fmla="*/ 655181 w 1005640"/>
              <a:gd name="connsiteY3194" fmla="*/ 852533 h 1007217"/>
              <a:gd name="connsiteX3195" fmla="*/ 653779 w 1005640"/>
              <a:gd name="connsiteY3195" fmla="*/ 854499 h 1007217"/>
              <a:gd name="connsiteX3196" fmla="*/ 651397 w 1005640"/>
              <a:gd name="connsiteY3196" fmla="*/ 852533 h 1007217"/>
              <a:gd name="connsiteX3197" fmla="*/ 647846 w 1005640"/>
              <a:gd name="connsiteY3197" fmla="*/ 854499 h 1007217"/>
              <a:gd name="connsiteX3198" fmla="*/ 644248 w 1005640"/>
              <a:gd name="connsiteY3198" fmla="*/ 856512 h 1007217"/>
              <a:gd name="connsiteX3199" fmla="*/ 639483 w 1005640"/>
              <a:gd name="connsiteY3199" fmla="*/ 862457 h 1007217"/>
              <a:gd name="connsiteX3200" fmla="*/ 638315 w 1005640"/>
              <a:gd name="connsiteY3200" fmla="*/ 870368 h 1007217"/>
              <a:gd name="connsiteX3201" fmla="*/ 634717 w 1005640"/>
              <a:gd name="connsiteY3201" fmla="*/ 874347 h 1007217"/>
              <a:gd name="connsiteX3202" fmla="*/ 627382 w 1005640"/>
              <a:gd name="connsiteY3202" fmla="*/ 874347 h 1007217"/>
              <a:gd name="connsiteX3203" fmla="*/ 626214 w 1005640"/>
              <a:gd name="connsiteY3203" fmla="*/ 872381 h 1007217"/>
              <a:gd name="connsiteX3204" fmla="*/ 620233 w 1005640"/>
              <a:gd name="connsiteY3204" fmla="*/ 876313 h 1007217"/>
              <a:gd name="connsiteX3205" fmla="*/ 622616 w 1005640"/>
              <a:gd name="connsiteY3205" fmla="*/ 880292 h 1007217"/>
              <a:gd name="connsiteX3206" fmla="*/ 619065 w 1005640"/>
              <a:gd name="connsiteY3206" fmla="*/ 886237 h 1007217"/>
              <a:gd name="connsiteX3207" fmla="*/ 610515 w 1005640"/>
              <a:gd name="connsiteY3207" fmla="*/ 888250 h 1007217"/>
              <a:gd name="connsiteX3208" fmla="*/ 609347 w 1005640"/>
              <a:gd name="connsiteY3208" fmla="*/ 890216 h 1007217"/>
              <a:gd name="connsiteX3209" fmla="*/ 591266 w 1005640"/>
              <a:gd name="connsiteY3209" fmla="*/ 892416 h 1007217"/>
              <a:gd name="connsiteX3210" fmla="*/ 586500 w 1005640"/>
              <a:gd name="connsiteY3210" fmla="*/ 898361 h 1007217"/>
              <a:gd name="connsiteX3211" fmla="*/ 582949 w 1005640"/>
              <a:gd name="connsiteY3211" fmla="*/ 894382 h 1007217"/>
              <a:gd name="connsiteX3212" fmla="*/ 576782 w 1005640"/>
              <a:gd name="connsiteY3212" fmla="*/ 898361 h 1007217"/>
              <a:gd name="connsiteX3213" fmla="*/ 574399 w 1005640"/>
              <a:gd name="connsiteY3213" fmla="*/ 896395 h 1007217"/>
              <a:gd name="connsiteX3214" fmla="*/ 569634 w 1005640"/>
              <a:gd name="connsiteY3214" fmla="*/ 896395 h 1007217"/>
              <a:gd name="connsiteX3215" fmla="*/ 568466 w 1005640"/>
              <a:gd name="connsiteY3215" fmla="*/ 898361 h 1007217"/>
              <a:gd name="connsiteX3216" fmla="*/ 563513 w 1005640"/>
              <a:gd name="connsiteY3216" fmla="*/ 896395 h 1007217"/>
              <a:gd name="connsiteX3217" fmla="*/ 559916 w 1005640"/>
              <a:gd name="connsiteY3217" fmla="*/ 898361 h 1007217"/>
              <a:gd name="connsiteX3218" fmla="*/ 558748 w 1005640"/>
              <a:gd name="connsiteY3218" fmla="*/ 900561 h 1007217"/>
              <a:gd name="connsiteX3219" fmla="*/ 557533 w 1005640"/>
              <a:gd name="connsiteY3219" fmla="*/ 898361 h 1007217"/>
              <a:gd name="connsiteX3220" fmla="*/ 550384 w 1005640"/>
              <a:gd name="connsiteY3220" fmla="*/ 904493 h 1007217"/>
              <a:gd name="connsiteX3221" fmla="*/ 540666 w 1005640"/>
              <a:gd name="connsiteY3221" fmla="*/ 902527 h 1007217"/>
              <a:gd name="connsiteX3222" fmla="*/ 537116 w 1005640"/>
              <a:gd name="connsiteY3222" fmla="*/ 910485 h 1007217"/>
              <a:gd name="connsiteX3223" fmla="*/ 535293 w 1005640"/>
              <a:gd name="connsiteY3223" fmla="*/ 911468 h 1007217"/>
              <a:gd name="connsiteX3224" fmla="*/ 538470 w 1005640"/>
              <a:gd name="connsiteY3224" fmla="*/ 911468 h 1007217"/>
              <a:gd name="connsiteX3225" fmla="*/ 535106 w 1005640"/>
              <a:gd name="connsiteY3225" fmla="*/ 911655 h 1007217"/>
              <a:gd name="connsiteX3226" fmla="*/ 533518 w 1005640"/>
              <a:gd name="connsiteY3226" fmla="*/ 912451 h 1007217"/>
              <a:gd name="connsiteX3227" fmla="*/ 514082 w 1005640"/>
              <a:gd name="connsiteY3227" fmla="*/ 910672 h 1007217"/>
              <a:gd name="connsiteX3228" fmla="*/ 510531 w 1005640"/>
              <a:gd name="connsiteY3228" fmla="*/ 912639 h 1007217"/>
              <a:gd name="connsiteX3229" fmla="*/ 509316 w 1005640"/>
              <a:gd name="connsiteY3229" fmla="*/ 914417 h 1007217"/>
              <a:gd name="connsiteX3230" fmla="*/ 505765 w 1005640"/>
              <a:gd name="connsiteY3230" fmla="*/ 912639 h 1007217"/>
              <a:gd name="connsiteX3231" fmla="*/ 501000 w 1005640"/>
              <a:gd name="connsiteY3231" fmla="*/ 912639 h 1007217"/>
              <a:gd name="connsiteX3232" fmla="*/ 494646 w 1005640"/>
              <a:gd name="connsiteY3232" fmla="*/ 910860 h 1007217"/>
              <a:gd name="connsiteX3233" fmla="*/ 491282 w 1005640"/>
              <a:gd name="connsiteY3233" fmla="*/ 912639 h 1007217"/>
              <a:gd name="connsiteX3234" fmla="*/ 473013 w 1005640"/>
              <a:gd name="connsiteY3234" fmla="*/ 906881 h 1007217"/>
              <a:gd name="connsiteX3235" fmla="*/ 475396 w 1005640"/>
              <a:gd name="connsiteY3235" fmla="*/ 902902 h 1007217"/>
              <a:gd name="connsiteX3236" fmla="*/ 476564 w 1005640"/>
              <a:gd name="connsiteY3236" fmla="*/ 904915 h 1007217"/>
              <a:gd name="connsiteX3237" fmla="*/ 482732 w 1005640"/>
              <a:gd name="connsiteY3237" fmla="*/ 900936 h 1007217"/>
              <a:gd name="connsiteX3238" fmla="*/ 489880 w 1005640"/>
              <a:gd name="connsiteY3238" fmla="*/ 908660 h 1007217"/>
              <a:gd name="connsiteX3239" fmla="*/ 494646 w 1005640"/>
              <a:gd name="connsiteY3239" fmla="*/ 904915 h 1007217"/>
              <a:gd name="connsiteX3240" fmla="*/ 497215 w 1005640"/>
              <a:gd name="connsiteY3240" fmla="*/ 908660 h 1007217"/>
              <a:gd name="connsiteX3241" fmla="*/ 500766 w 1005640"/>
              <a:gd name="connsiteY3241" fmla="*/ 906693 h 1007217"/>
              <a:gd name="connsiteX3242" fmla="*/ 505765 w 1005640"/>
              <a:gd name="connsiteY3242" fmla="*/ 906693 h 1007217"/>
              <a:gd name="connsiteX3243" fmla="*/ 511699 w 1005640"/>
              <a:gd name="connsiteY3243" fmla="*/ 898736 h 1007217"/>
              <a:gd name="connsiteX3244" fmla="*/ 528565 w 1005640"/>
              <a:gd name="connsiteY3244" fmla="*/ 898736 h 1007217"/>
              <a:gd name="connsiteX3245" fmla="*/ 530948 w 1005640"/>
              <a:gd name="connsiteY3245" fmla="*/ 908472 h 1007217"/>
              <a:gd name="connsiteX3246" fmla="*/ 535901 w 1005640"/>
              <a:gd name="connsiteY3246" fmla="*/ 906506 h 1007217"/>
              <a:gd name="connsiteX3247" fmla="*/ 535901 w 1005640"/>
              <a:gd name="connsiteY3247" fmla="*/ 902527 h 1007217"/>
              <a:gd name="connsiteX3248" fmla="*/ 539498 w 1005640"/>
              <a:gd name="connsiteY3248" fmla="*/ 900561 h 1007217"/>
              <a:gd name="connsiteX3249" fmla="*/ 543049 w 1005640"/>
              <a:gd name="connsiteY3249" fmla="*/ 892603 h 1007217"/>
              <a:gd name="connsiteX3250" fmla="*/ 546647 w 1005640"/>
              <a:gd name="connsiteY3250" fmla="*/ 896582 h 1007217"/>
              <a:gd name="connsiteX3251" fmla="*/ 547815 w 1005640"/>
              <a:gd name="connsiteY3251" fmla="*/ 892603 h 1007217"/>
              <a:gd name="connsiteX3252" fmla="*/ 552580 w 1005640"/>
              <a:gd name="connsiteY3252" fmla="*/ 890637 h 1007217"/>
              <a:gd name="connsiteX3253" fmla="*/ 558748 w 1005640"/>
              <a:gd name="connsiteY3253" fmla="*/ 892603 h 1007217"/>
              <a:gd name="connsiteX3254" fmla="*/ 565896 w 1005640"/>
              <a:gd name="connsiteY3254" fmla="*/ 888624 h 1007217"/>
              <a:gd name="connsiteX3255" fmla="*/ 566083 w 1005640"/>
              <a:gd name="connsiteY3255" fmla="*/ 894382 h 1007217"/>
              <a:gd name="connsiteX3256" fmla="*/ 573231 w 1005640"/>
              <a:gd name="connsiteY3256" fmla="*/ 890637 h 1007217"/>
              <a:gd name="connsiteX3257" fmla="*/ 565896 w 1005640"/>
              <a:gd name="connsiteY3257" fmla="*/ 888624 h 1007217"/>
              <a:gd name="connsiteX3258" fmla="*/ 564681 w 1005640"/>
              <a:gd name="connsiteY3258" fmla="*/ 886658 h 1007217"/>
              <a:gd name="connsiteX3259" fmla="*/ 565896 w 1005640"/>
              <a:gd name="connsiteY3259" fmla="*/ 878700 h 1007217"/>
              <a:gd name="connsiteX3260" fmla="*/ 562298 w 1005640"/>
              <a:gd name="connsiteY3260" fmla="*/ 878700 h 1007217"/>
              <a:gd name="connsiteX3261" fmla="*/ 561130 w 1005640"/>
              <a:gd name="connsiteY3261" fmla="*/ 882679 h 1007217"/>
              <a:gd name="connsiteX3262" fmla="*/ 556131 w 1005640"/>
              <a:gd name="connsiteY3262" fmla="*/ 886658 h 1007217"/>
              <a:gd name="connsiteX3263" fmla="*/ 553748 w 1005640"/>
              <a:gd name="connsiteY3263" fmla="*/ 880713 h 1007217"/>
              <a:gd name="connsiteX3264" fmla="*/ 551366 w 1005640"/>
              <a:gd name="connsiteY3264" fmla="*/ 880713 h 1007217"/>
              <a:gd name="connsiteX3265" fmla="*/ 550198 w 1005640"/>
              <a:gd name="connsiteY3265" fmla="*/ 882679 h 1007217"/>
              <a:gd name="connsiteX3266" fmla="*/ 545432 w 1005640"/>
              <a:gd name="connsiteY3266" fmla="*/ 880901 h 1007217"/>
              <a:gd name="connsiteX3267" fmla="*/ 541648 w 1005640"/>
              <a:gd name="connsiteY3267" fmla="*/ 882867 h 1007217"/>
              <a:gd name="connsiteX3268" fmla="*/ 532116 w 1005640"/>
              <a:gd name="connsiteY3268" fmla="*/ 882867 h 1007217"/>
              <a:gd name="connsiteX3269" fmla="*/ 530948 w 1005640"/>
              <a:gd name="connsiteY3269" fmla="*/ 884880 h 1007217"/>
              <a:gd name="connsiteX3270" fmla="*/ 524781 w 1005640"/>
              <a:gd name="connsiteY3270" fmla="*/ 877109 h 1007217"/>
              <a:gd name="connsiteX3271" fmla="*/ 528379 w 1005640"/>
              <a:gd name="connsiteY3271" fmla="*/ 876922 h 1007217"/>
              <a:gd name="connsiteX3272" fmla="*/ 529547 w 1005640"/>
              <a:gd name="connsiteY3272" fmla="*/ 875143 h 1007217"/>
              <a:gd name="connsiteX3273" fmla="*/ 533144 w 1005640"/>
              <a:gd name="connsiteY3273" fmla="*/ 876922 h 1007217"/>
              <a:gd name="connsiteX3274" fmla="*/ 535527 w 1005640"/>
              <a:gd name="connsiteY3274" fmla="*/ 874956 h 1007217"/>
              <a:gd name="connsiteX3275" fmla="*/ 540479 w 1005640"/>
              <a:gd name="connsiteY3275" fmla="*/ 876922 h 1007217"/>
              <a:gd name="connsiteX3276" fmla="*/ 544030 w 1005640"/>
              <a:gd name="connsiteY3276" fmla="*/ 874956 h 1007217"/>
              <a:gd name="connsiteX3277" fmla="*/ 571830 w 1005640"/>
              <a:gd name="connsiteY3277" fmla="*/ 874768 h 1007217"/>
              <a:gd name="connsiteX3278" fmla="*/ 575614 w 1005640"/>
              <a:gd name="connsiteY3278" fmla="*/ 872755 h 1007217"/>
              <a:gd name="connsiteX3279" fmla="*/ 581548 w 1005640"/>
              <a:gd name="connsiteY3279" fmla="*/ 868777 h 1007217"/>
              <a:gd name="connsiteX3280" fmla="*/ 588696 w 1005640"/>
              <a:gd name="connsiteY3280" fmla="*/ 868777 h 1007217"/>
              <a:gd name="connsiteX3281" fmla="*/ 589864 w 1005640"/>
              <a:gd name="connsiteY3281" fmla="*/ 866810 h 1007217"/>
              <a:gd name="connsiteX3282" fmla="*/ 596031 w 1005640"/>
              <a:gd name="connsiteY3282" fmla="*/ 864844 h 1007217"/>
              <a:gd name="connsiteX3283" fmla="*/ 597246 w 1005640"/>
              <a:gd name="connsiteY3283" fmla="*/ 866623 h 1007217"/>
              <a:gd name="connsiteX3284" fmla="*/ 598414 w 1005640"/>
              <a:gd name="connsiteY3284" fmla="*/ 864610 h 1007217"/>
              <a:gd name="connsiteX3285" fmla="*/ 605563 w 1005640"/>
              <a:gd name="connsiteY3285" fmla="*/ 858853 h 1007217"/>
              <a:gd name="connsiteX3286" fmla="*/ 600610 w 1005640"/>
              <a:gd name="connsiteY3286" fmla="*/ 854920 h 1007217"/>
              <a:gd name="connsiteX3287" fmla="*/ 606731 w 1005640"/>
              <a:gd name="connsiteY3287" fmla="*/ 854920 h 1007217"/>
              <a:gd name="connsiteX3288" fmla="*/ 606731 w 1005640"/>
              <a:gd name="connsiteY3288" fmla="*/ 860678 h 1007217"/>
              <a:gd name="connsiteX3289" fmla="*/ 612898 w 1005640"/>
              <a:gd name="connsiteY3289" fmla="*/ 858665 h 1007217"/>
              <a:gd name="connsiteX3290" fmla="*/ 610328 w 1005640"/>
              <a:gd name="connsiteY3290" fmla="*/ 846963 h 1007217"/>
              <a:gd name="connsiteX3291" fmla="*/ 603180 w 1005640"/>
              <a:gd name="connsiteY3291" fmla="*/ 850941 h 1007217"/>
              <a:gd name="connsiteX3292" fmla="*/ 594630 w 1005640"/>
              <a:gd name="connsiteY3292" fmla="*/ 850941 h 1007217"/>
              <a:gd name="connsiteX3293" fmla="*/ 593462 w 1005640"/>
              <a:gd name="connsiteY3293" fmla="*/ 854920 h 1007217"/>
              <a:gd name="connsiteX3294" fmla="*/ 586313 w 1005640"/>
              <a:gd name="connsiteY3294" fmla="*/ 858853 h 1007217"/>
              <a:gd name="connsiteX3295" fmla="*/ 580146 w 1005640"/>
              <a:gd name="connsiteY3295" fmla="*/ 862831 h 1007217"/>
              <a:gd name="connsiteX3296" fmla="*/ 577763 w 1005640"/>
              <a:gd name="connsiteY3296" fmla="*/ 858853 h 1007217"/>
              <a:gd name="connsiteX3297" fmla="*/ 575381 w 1005640"/>
              <a:gd name="connsiteY3297" fmla="*/ 863019 h 1007217"/>
              <a:gd name="connsiteX3298" fmla="*/ 566877 w 1005640"/>
              <a:gd name="connsiteY3298" fmla="*/ 859087 h 1007217"/>
              <a:gd name="connsiteX3299" fmla="*/ 564494 w 1005640"/>
              <a:gd name="connsiteY3299" fmla="*/ 866998 h 1007217"/>
              <a:gd name="connsiteX3300" fmla="*/ 556131 w 1005640"/>
              <a:gd name="connsiteY3300" fmla="*/ 866998 h 1007217"/>
              <a:gd name="connsiteX3301" fmla="*/ 562112 w 1005640"/>
              <a:gd name="connsiteY3301" fmla="*/ 857074 h 1007217"/>
              <a:gd name="connsiteX3302" fmla="*/ 563280 w 1005640"/>
              <a:gd name="connsiteY3302" fmla="*/ 857074 h 1007217"/>
              <a:gd name="connsiteX3303" fmla="*/ 574026 w 1005640"/>
              <a:gd name="connsiteY3303" fmla="*/ 849163 h 1007217"/>
              <a:gd name="connsiteX3304" fmla="*/ 570428 w 1005640"/>
              <a:gd name="connsiteY3304" fmla="*/ 849163 h 1007217"/>
              <a:gd name="connsiteX3305" fmla="*/ 565662 w 1005640"/>
              <a:gd name="connsiteY3305" fmla="*/ 849350 h 1007217"/>
              <a:gd name="connsiteX3306" fmla="*/ 562112 w 1005640"/>
              <a:gd name="connsiteY3306" fmla="*/ 853095 h 1007217"/>
              <a:gd name="connsiteX3307" fmla="*/ 555944 w 1005640"/>
              <a:gd name="connsiteY3307" fmla="*/ 851316 h 1007217"/>
              <a:gd name="connsiteX3308" fmla="*/ 557159 w 1005640"/>
              <a:gd name="connsiteY3308" fmla="*/ 843405 h 1007217"/>
              <a:gd name="connsiteX3309" fmla="*/ 532911 w 1005640"/>
              <a:gd name="connsiteY3309" fmla="*/ 841626 h 1007217"/>
              <a:gd name="connsiteX3310" fmla="*/ 525809 w 1005640"/>
              <a:gd name="connsiteY3310" fmla="*/ 843592 h 1007217"/>
              <a:gd name="connsiteX3311" fmla="*/ 524407 w 1005640"/>
              <a:gd name="connsiteY3311" fmla="*/ 841626 h 1007217"/>
              <a:gd name="connsiteX3312" fmla="*/ 520810 w 1005640"/>
              <a:gd name="connsiteY3312" fmla="*/ 841626 h 1007217"/>
              <a:gd name="connsiteX3313" fmla="*/ 513661 w 1005640"/>
              <a:gd name="connsiteY3313" fmla="*/ 841813 h 1007217"/>
              <a:gd name="connsiteX3314" fmla="*/ 513661 w 1005640"/>
              <a:gd name="connsiteY3314" fmla="*/ 847571 h 1007217"/>
              <a:gd name="connsiteX3315" fmla="*/ 512493 w 1005640"/>
              <a:gd name="connsiteY3315" fmla="*/ 843592 h 1007217"/>
              <a:gd name="connsiteX3316" fmla="*/ 508709 w 1005640"/>
              <a:gd name="connsiteY3316" fmla="*/ 839800 h 1007217"/>
              <a:gd name="connsiteX3317" fmla="*/ 496795 w 1005640"/>
              <a:gd name="connsiteY3317" fmla="*/ 841813 h 1007217"/>
              <a:gd name="connsiteX3318" fmla="*/ 495627 w 1005640"/>
              <a:gd name="connsiteY3318" fmla="*/ 839800 h 1007217"/>
              <a:gd name="connsiteX3319" fmla="*/ 493057 w 1005640"/>
              <a:gd name="connsiteY3319" fmla="*/ 842001 h 1007217"/>
              <a:gd name="connsiteX3320" fmla="*/ 491842 w 1005640"/>
              <a:gd name="connsiteY3320" fmla="*/ 843779 h 1007217"/>
              <a:gd name="connsiteX3321" fmla="*/ 488291 w 1005640"/>
              <a:gd name="connsiteY3321" fmla="*/ 842001 h 1007217"/>
              <a:gd name="connsiteX3322" fmla="*/ 485909 w 1005640"/>
              <a:gd name="connsiteY3322" fmla="*/ 845792 h 1007217"/>
              <a:gd name="connsiteX3323" fmla="*/ 482311 w 1005640"/>
              <a:gd name="connsiteY3323" fmla="*/ 847758 h 1007217"/>
              <a:gd name="connsiteX3324" fmla="*/ 479928 w 1005640"/>
              <a:gd name="connsiteY3324" fmla="*/ 855716 h 1007217"/>
              <a:gd name="connsiteX3325" fmla="*/ 478573 w 1005640"/>
              <a:gd name="connsiteY3325" fmla="*/ 851737 h 1007217"/>
              <a:gd name="connsiteX3326" fmla="*/ 472593 w 1005640"/>
              <a:gd name="connsiteY3326" fmla="*/ 851737 h 1007217"/>
              <a:gd name="connsiteX3327" fmla="*/ 470210 w 1005640"/>
              <a:gd name="connsiteY3327" fmla="*/ 853891 h 1007217"/>
              <a:gd name="connsiteX3328" fmla="*/ 469042 w 1005640"/>
              <a:gd name="connsiteY3328" fmla="*/ 855903 h 1007217"/>
              <a:gd name="connsiteX3329" fmla="*/ 464277 w 1005640"/>
              <a:gd name="connsiteY3329" fmla="*/ 855903 h 1007217"/>
              <a:gd name="connsiteX3330" fmla="*/ 462875 w 1005640"/>
              <a:gd name="connsiteY3330" fmla="*/ 857870 h 1007217"/>
              <a:gd name="connsiteX3331" fmla="*/ 461707 w 1005640"/>
              <a:gd name="connsiteY3331" fmla="*/ 855903 h 1007217"/>
              <a:gd name="connsiteX3332" fmla="*/ 459324 w 1005640"/>
              <a:gd name="connsiteY3332" fmla="*/ 859882 h 1007217"/>
              <a:gd name="connsiteX3333" fmla="*/ 455726 w 1005640"/>
              <a:gd name="connsiteY3333" fmla="*/ 859882 h 1007217"/>
              <a:gd name="connsiteX3334" fmla="*/ 449793 w 1005640"/>
              <a:gd name="connsiteY3334" fmla="*/ 861848 h 1007217"/>
              <a:gd name="connsiteX3335" fmla="*/ 448578 w 1005640"/>
              <a:gd name="connsiteY3335" fmla="*/ 859882 h 1007217"/>
              <a:gd name="connsiteX3336" fmla="*/ 444840 w 1005640"/>
              <a:gd name="connsiteY3336" fmla="*/ 861848 h 1007217"/>
              <a:gd name="connsiteX3337" fmla="*/ 440075 w 1005640"/>
              <a:gd name="connsiteY3337" fmla="*/ 861848 h 1007217"/>
              <a:gd name="connsiteX3338" fmla="*/ 440262 w 1005640"/>
              <a:gd name="connsiteY3338" fmla="*/ 869806 h 1007217"/>
              <a:gd name="connsiteX3339" fmla="*/ 443626 w 1005640"/>
              <a:gd name="connsiteY3339" fmla="*/ 865827 h 1007217"/>
              <a:gd name="connsiteX3340" fmla="*/ 447410 w 1005640"/>
              <a:gd name="connsiteY3340" fmla="*/ 863815 h 1007217"/>
              <a:gd name="connsiteX3341" fmla="*/ 459511 w 1005640"/>
              <a:gd name="connsiteY3341" fmla="*/ 867606 h 1007217"/>
              <a:gd name="connsiteX3342" fmla="*/ 483526 w 1005640"/>
              <a:gd name="connsiteY3342" fmla="*/ 863627 h 1007217"/>
              <a:gd name="connsiteX3343" fmla="*/ 478760 w 1005640"/>
              <a:gd name="connsiteY3343" fmla="*/ 869572 h 1007217"/>
              <a:gd name="connsiteX3344" fmla="*/ 477545 w 1005640"/>
              <a:gd name="connsiteY3344" fmla="*/ 865640 h 1007217"/>
              <a:gd name="connsiteX3345" fmla="*/ 470444 w 1005640"/>
              <a:gd name="connsiteY3345" fmla="*/ 871585 h 1007217"/>
              <a:gd name="connsiteX3346" fmla="*/ 472827 w 1005640"/>
              <a:gd name="connsiteY3346" fmla="*/ 883288 h 1007217"/>
              <a:gd name="connsiteX3347" fmla="*/ 476564 w 1005640"/>
              <a:gd name="connsiteY3347" fmla="*/ 883288 h 1007217"/>
              <a:gd name="connsiteX3348" fmla="*/ 497028 w 1005640"/>
              <a:gd name="connsiteY3348" fmla="*/ 875330 h 1007217"/>
              <a:gd name="connsiteX3349" fmla="*/ 484927 w 1005640"/>
              <a:gd name="connsiteY3349" fmla="*/ 887267 h 1007217"/>
              <a:gd name="connsiteX3350" fmla="*/ 480162 w 1005640"/>
              <a:gd name="connsiteY3350" fmla="*/ 885254 h 1007217"/>
              <a:gd name="connsiteX3351" fmla="*/ 477779 w 1005640"/>
              <a:gd name="connsiteY3351" fmla="*/ 887267 h 1007217"/>
              <a:gd name="connsiteX3352" fmla="*/ 476564 w 1005640"/>
              <a:gd name="connsiteY3352" fmla="*/ 889233 h 1007217"/>
              <a:gd name="connsiteX3353" fmla="*/ 471612 w 1005640"/>
              <a:gd name="connsiteY3353" fmla="*/ 891199 h 1007217"/>
              <a:gd name="connsiteX3354" fmla="*/ 470444 w 1005640"/>
              <a:gd name="connsiteY3354" fmla="*/ 887267 h 1007217"/>
              <a:gd name="connsiteX3355" fmla="*/ 466846 w 1005640"/>
              <a:gd name="connsiteY3355" fmla="*/ 889233 h 1007217"/>
              <a:gd name="connsiteX3356" fmla="*/ 457128 w 1005640"/>
              <a:gd name="connsiteY3356" fmla="*/ 891433 h 1007217"/>
              <a:gd name="connsiteX3357" fmla="*/ 455960 w 1005640"/>
              <a:gd name="connsiteY3357" fmla="*/ 887454 h 1007217"/>
              <a:gd name="connsiteX3358" fmla="*/ 451194 w 1005640"/>
              <a:gd name="connsiteY3358" fmla="*/ 889420 h 1007217"/>
              <a:gd name="connsiteX3359" fmla="*/ 449980 w 1005640"/>
              <a:gd name="connsiteY3359" fmla="*/ 887454 h 1007217"/>
              <a:gd name="connsiteX3360" fmla="*/ 448812 w 1005640"/>
              <a:gd name="connsiteY3360" fmla="*/ 889420 h 1007217"/>
              <a:gd name="connsiteX3361" fmla="*/ 447597 w 1005640"/>
              <a:gd name="connsiteY3361" fmla="*/ 887454 h 1007217"/>
              <a:gd name="connsiteX3362" fmla="*/ 441430 w 1005640"/>
              <a:gd name="connsiteY3362" fmla="*/ 891433 h 1007217"/>
              <a:gd name="connsiteX3363" fmla="*/ 451194 w 1005640"/>
              <a:gd name="connsiteY3363" fmla="*/ 893399 h 1007217"/>
              <a:gd name="connsiteX3364" fmla="*/ 430730 w 1005640"/>
              <a:gd name="connsiteY3364" fmla="*/ 899344 h 1007217"/>
              <a:gd name="connsiteX3365" fmla="*/ 428348 w 1005640"/>
              <a:gd name="connsiteY3365" fmla="*/ 897378 h 1007217"/>
              <a:gd name="connsiteX3366" fmla="*/ 424563 w 1005640"/>
              <a:gd name="connsiteY3366" fmla="*/ 895599 h 1007217"/>
              <a:gd name="connsiteX3367" fmla="*/ 415079 w 1005640"/>
              <a:gd name="connsiteY3367" fmla="*/ 897565 h 1007217"/>
              <a:gd name="connsiteX3368" fmla="*/ 408911 w 1005640"/>
              <a:gd name="connsiteY3368" fmla="*/ 897565 h 1007217"/>
              <a:gd name="connsiteX3369" fmla="*/ 407697 w 1005640"/>
              <a:gd name="connsiteY3369" fmla="*/ 899531 h 1007217"/>
              <a:gd name="connsiteX3370" fmla="*/ 402931 w 1005640"/>
              <a:gd name="connsiteY3370" fmla="*/ 897565 h 1007217"/>
              <a:gd name="connsiteX3371" fmla="*/ 401763 w 1005640"/>
              <a:gd name="connsiteY3371" fmla="*/ 901544 h 1007217"/>
              <a:gd name="connsiteX3372" fmla="*/ 397979 w 1005640"/>
              <a:gd name="connsiteY3372" fmla="*/ 897565 h 1007217"/>
              <a:gd name="connsiteX3373" fmla="*/ 395596 w 1005640"/>
              <a:gd name="connsiteY3373" fmla="*/ 899531 h 1007217"/>
              <a:gd name="connsiteX3374" fmla="*/ 389662 w 1005640"/>
              <a:gd name="connsiteY3374" fmla="*/ 899531 h 1007217"/>
              <a:gd name="connsiteX3375" fmla="*/ 388447 w 1005640"/>
              <a:gd name="connsiteY3375" fmla="*/ 901732 h 1007217"/>
              <a:gd name="connsiteX3376" fmla="*/ 387092 w 1005640"/>
              <a:gd name="connsiteY3376" fmla="*/ 899531 h 1007217"/>
              <a:gd name="connsiteX3377" fmla="*/ 386065 w 1005640"/>
              <a:gd name="connsiteY3377" fmla="*/ 901732 h 1007217"/>
              <a:gd name="connsiteX3378" fmla="*/ 375178 w 1005640"/>
              <a:gd name="connsiteY3378" fmla="*/ 899765 h 1007217"/>
              <a:gd name="connsiteX3379" fmla="*/ 372609 w 1005640"/>
              <a:gd name="connsiteY3379" fmla="*/ 897753 h 1007217"/>
              <a:gd name="connsiteX3380" fmla="*/ 371394 w 1005640"/>
              <a:gd name="connsiteY3380" fmla="*/ 899765 h 1007217"/>
              <a:gd name="connsiteX3381" fmla="*/ 367843 w 1005640"/>
              <a:gd name="connsiteY3381" fmla="*/ 897753 h 1007217"/>
              <a:gd name="connsiteX3382" fmla="*/ 364246 w 1005640"/>
              <a:gd name="connsiteY3382" fmla="*/ 897940 h 1007217"/>
              <a:gd name="connsiteX3383" fmla="*/ 359480 w 1005640"/>
              <a:gd name="connsiteY3383" fmla="*/ 901732 h 1007217"/>
              <a:gd name="connsiteX3384" fmla="*/ 352145 w 1005640"/>
              <a:gd name="connsiteY3384" fmla="*/ 897940 h 1007217"/>
              <a:gd name="connsiteX3385" fmla="*/ 350977 w 1005640"/>
              <a:gd name="connsiteY3385" fmla="*/ 899953 h 1007217"/>
              <a:gd name="connsiteX3386" fmla="*/ 347379 w 1005640"/>
              <a:gd name="connsiteY3386" fmla="*/ 897940 h 1007217"/>
              <a:gd name="connsiteX3387" fmla="*/ 346211 w 1005640"/>
              <a:gd name="connsiteY3387" fmla="*/ 899953 h 1007217"/>
              <a:gd name="connsiteX3388" fmla="*/ 343641 w 1005640"/>
              <a:gd name="connsiteY3388" fmla="*/ 897940 h 1007217"/>
              <a:gd name="connsiteX3389" fmla="*/ 335278 w 1005640"/>
              <a:gd name="connsiteY3389" fmla="*/ 903932 h 1007217"/>
              <a:gd name="connsiteX3390" fmla="*/ 326962 w 1005640"/>
              <a:gd name="connsiteY3390" fmla="*/ 904119 h 1007217"/>
              <a:gd name="connsiteX3391" fmla="*/ 335278 w 1005640"/>
              <a:gd name="connsiteY3391" fmla="*/ 909877 h 1007217"/>
              <a:gd name="connsiteX3392" fmla="*/ 318412 w 1005640"/>
              <a:gd name="connsiteY3392" fmla="*/ 912030 h 1007217"/>
              <a:gd name="connsiteX3393" fmla="*/ 314861 w 1005640"/>
              <a:gd name="connsiteY3393" fmla="*/ 906085 h 1007217"/>
              <a:gd name="connsiteX3394" fmla="*/ 305703 w 1005640"/>
              <a:gd name="connsiteY3394" fmla="*/ 913622 h 1007217"/>
              <a:gd name="connsiteX3395" fmla="*/ 302152 w 1005640"/>
              <a:gd name="connsiteY3395" fmla="*/ 917600 h 1007217"/>
              <a:gd name="connsiteX3396" fmla="*/ 304909 w 1005640"/>
              <a:gd name="connsiteY3396" fmla="*/ 914043 h 1007217"/>
              <a:gd name="connsiteX3397" fmla="*/ 300377 w 1005640"/>
              <a:gd name="connsiteY3397" fmla="*/ 912030 h 1007217"/>
              <a:gd name="connsiteX3398" fmla="*/ 297994 w 1005640"/>
              <a:gd name="connsiteY3398" fmla="*/ 916009 h 1007217"/>
              <a:gd name="connsiteX3399" fmla="*/ 294397 w 1005640"/>
              <a:gd name="connsiteY3399" fmla="*/ 914043 h 1007217"/>
              <a:gd name="connsiteX3400" fmla="*/ 288276 w 1005640"/>
              <a:gd name="connsiteY3400" fmla="*/ 919988 h 1007217"/>
              <a:gd name="connsiteX3401" fmla="*/ 294397 w 1005640"/>
              <a:gd name="connsiteY3401" fmla="*/ 929912 h 1007217"/>
              <a:gd name="connsiteX3402" fmla="*/ 302760 w 1005640"/>
              <a:gd name="connsiteY3402" fmla="*/ 925933 h 1007217"/>
              <a:gd name="connsiteX3403" fmla="*/ 300564 w 1005640"/>
              <a:gd name="connsiteY3403" fmla="*/ 929725 h 1007217"/>
              <a:gd name="connsiteX3404" fmla="*/ 287248 w 1005640"/>
              <a:gd name="connsiteY3404" fmla="*/ 933891 h 1007217"/>
              <a:gd name="connsiteX3405" fmla="*/ 286080 w 1005640"/>
              <a:gd name="connsiteY3405" fmla="*/ 937870 h 1007217"/>
              <a:gd name="connsiteX3406" fmla="*/ 281128 w 1005640"/>
              <a:gd name="connsiteY3406" fmla="*/ 945594 h 1007217"/>
              <a:gd name="connsiteX3407" fmla="*/ 284865 w 1005640"/>
              <a:gd name="connsiteY3407" fmla="*/ 947560 h 1007217"/>
              <a:gd name="connsiteX3408" fmla="*/ 290846 w 1005640"/>
              <a:gd name="connsiteY3408" fmla="*/ 947560 h 1007217"/>
              <a:gd name="connsiteX3409" fmla="*/ 294397 w 1005640"/>
              <a:gd name="connsiteY3409" fmla="*/ 945594 h 1007217"/>
              <a:gd name="connsiteX3410" fmla="*/ 305516 w 1005640"/>
              <a:gd name="connsiteY3410" fmla="*/ 949572 h 1007217"/>
              <a:gd name="connsiteX3411" fmla="*/ 317430 w 1005640"/>
              <a:gd name="connsiteY3411" fmla="*/ 943393 h 1007217"/>
              <a:gd name="connsiteX3412" fmla="*/ 318599 w 1005640"/>
              <a:gd name="connsiteY3412" fmla="*/ 947372 h 1007217"/>
              <a:gd name="connsiteX3413" fmla="*/ 327149 w 1005640"/>
              <a:gd name="connsiteY3413" fmla="*/ 949338 h 1007217"/>
              <a:gd name="connsiteX3414" fmla="*/ 336867 w 1005640"/>
              <a:gd name="connsiteY3414" fmla="*/ 947185 h 1007217"/>
              <a:gd name="connsiteX3415" fmla="*/ 348781 w 1005640"/>
              <a:gd name="connsiteY3415" fmla="*/ 947185 h 1007217"/>
              <a:gd name="connsiteX3416" fmla="*/ 353733 w 1005640"/>
              <a:gd name="connsiteY3416" fmla="*/ 941240 h 1007217"/>
              <a:gd name="connsiteX3417" fmla="*/ 357518 w 1005640"/>
              <a:gd name="connsiteY3417" fmla="*/ 956875 h 1007217"/>
              <a:gd name="connsiteX3418" fmla="*/ 367049 w 1005640"/>
              <a:gd name="connsiteY3418" fmla="*/ 950930 h 1007217"/>
              <a:gd name="connsiteX3419" fmla="*/ 401950 w 1005640"/>
              <a:gd name="connsiteY3419" fmla="*/ 952709 h 1007217"/>
              <a:gd name="connsiteX3420" fmla="*/ 399801 w 1005640"/>
              <a:gd name="connsiteY3420" fmla="*/ 956688 h 1007217"/>
              <a:gd name="connsiteX3421" fmla="*/ 394801 w 1005640"/>
              <a:gd name="connsiteY3421" fmla="*/ 958701 h 1007217"/>
              <a:gd name="connsiteX3422" fmla="*/ 390036 w 1005640"/>
              <a:gd name="connsiteY3422" fmla="*/ 956688 h 1007217"/>
              <a:gd name="connsiteX3423" fmla="*/ 386485 w 1005640"/>
              <a:gd name="connsiteY3423" fmla="*/ 960667 h 1007217"/>
              <a:gd name="connsiteX3424" fmla="*/ 382701 w 1005640"/>
              <a:gd name="connsiteY3424" fmla="*/ 958701 h 1007217"/>
              <a:gd name="connsiteX3425" fmla="*/ 376767 w 1005640"/>
              <a:gd name="connsiteY3425" fmla="*/ 962633 h 1007217"/>
              <a:gd name="connsiteX3426" fmla="*/ 373169 w 1005640"/>
              <a:gd name="connsiteY3426" fmla="*/ 960667 h 1007217"/>
              <a:gd name="connsiteX3427" fmla="*/ 371814 w 1005640"/>
              <a:gd name="connsiteY3427" fmla="*/ 958888 h 1007217"/>
              <a:gd name="connsiteX3428" fmla="*/ 369432 w 1005640"/>
              <a:gd name="connsiteY3428" fmla="*/ 960854 h 1007217"/>
              <a:gd name="connsiteX3429" fmla="*/ 365834 w 1005640"/>
              <a:gd name="connsiteY3429" fmla="*/ 958888 h 1007217"/>
              <a:gd name="connsiteX3430" fmla="*/ 364666 w 1005640"/>
              <a:gd name="connsiteY3430" fmla="*/ 960854 h 1007217"/>
              <a:gd name="connsiteX3431" fmla="*/ 361068 w 1005640"/>
              <a:gd name="connsiteY3431" fmla="*/ 958888 h 1007217"/>
              <a:gd name="connsiteX3432" fmla="*/ 359900 w 1005640"/>
              <a:gd name="connsiteY3432" fmla="*/ 960854 h 1007217"/>
              <a:gd name="connsiteX3433" fmla="*/ 352565 w 1005640"/>
              <a:gd name="connsiteY3433" fmla="*/ 964833 h 1007217"/>
              <a:gd name="connsiteX3434" fmla="*/ 348968 w 1005640"/>
              <a:gd name="connsiteY3434" fmla="*/ 960854 h 1007217"/>
              <a:gd name="connsiteX3435" fmla="*/ 341819 w 1005640"/>
              <a:gd name="connsiteY3435" fmla="*/ 964833 h 1007217"/>
              <a:gd name="connsiteX3436" fmla="*/ 335699 w 1005640"/>
              <a:gd name="connsiteY3436" fmla="*/ 961041 h 1007217"/>
              <a:gd name="connsiteX3437" fmla="*/ 334484 w 1005640"/>
              <a:gd name="connsiteY3437" fmla="*/ 967033 h 1007217"/>
              <a:gd name="connsiteX3438" fmla="*/ 326167 w 1005640"/>
              <a:gd name="connsiteY3438" fmla="*/ 967033 h 1007217"/>
              <a:gd name="connsiteX3439" fmla="*/ 327335 w 1005640"/>
              <a:gd name="connsiteY3439" fmla="*/ 974944 h 1007217"/>
              <a:gd name="connsiteX3440" fmla="*/ 321215 w 1005640"/>
              <a:gd name="connsiteY3440" fmla="*/ 967033 h 1007217"/>
              <a:gd name="connsiteX3441" fmla="*/ 314067 w 1005640"/>
              <a:gd name="connsiteY3441" fmla="*/ 974944 h 1007217"/>
              <a:gd name="connsiteX3442" fmla="*/ 303134 w 1005640"/>
              <a:gd name="connsiteY3442" fmla="*/ 969186 h 1007217"/>
              <a:gd name="connsiteX3443" fmla="*/ 297200 w 1005640"/>
              <a:gd name="connsiteY3443" fmla="*/ 977144 h 1007217"/>
              <a:gd name="connsiteX3444" fmla="*/ 285099 w 1005640"/>
              <a:gd name="connsiteY3444" fmla="*/ 975131 h 1007217"/>
              <a:gd name="connsiteX3445" fmla="*/ 281315 w 1005640"/>
              <a:gd name="connsiteY3445" fmla="*/ 971386 h 1007217"/>
              <a:gd name="connsiteX3446" fmla="*/ 278932 w 1005640"/>
              <a:gd name="connsiteY3446" fmla="*/ 969420 h 1007217"/>
              <a:gd name="connsiteX3447" fmla="*/ 270382 w 1005640"/>
              <a:gd name="connsiteY3447" fmla="*/ 969420 h 1007217"/>
              <a:gd name="connsiteX3448" fmla="*/ 269214 w 1005640"/>
              <a:gd name="connsiteY3448" fmla="*/ 967408 h 1007217"/>
              <a:gd name="connsiteX3449" fmla="*/ 265616 w 1005640"/>
              <a:gd name="connsiteY3449" fmla="*/ 967408 h 1007217"/>
              <a:gd name="connsiteX3450" fmla="*/ 257300 w 1005640"/>
              <a:gd name="connsiteY3450" fmla="*/ 969420 h 1007217"/>
              <a:gd name="connsiteX3451" fmla="*/ 254917 w 1005640"/>
              <a:gd name="connsiteY3451" fmla="*/ 977331 h 1007217"/>
              <a:gd name="connsiteX3452" fmla="*/ 257300 w 1005640"/>
              <a:gd name="connsiteY3452" fmla="*/ 977331 h 1007217"/>
              <a:gd name="connsiteX3453" fmla="*/ 271783 w 1005640"/>
              <a:gd name="connsiteY3453" fmla="*/ 977144 h 1007217"/>
              <a:gd name="connsiteX3454" fmla="*/ 268233 w 1005640"/>
              <a:gd name="connsiteY3454" fmla="*/ 979110 h 1007217"/>
              <a:gd name="connsiteX3455" fmla="*/ 242816 w 1005640"/>
              <a:gd name="connsiteY3455" fmla="*/ 981310 h 1007217"/>
              <a:gd name="connsiteX3456" fmla="*/ 236649 w 1005640"/>
              <a:gd name="connsiteY3456" fmla="*/ 979532 h 1007217"/>
              <a:gd name="connsiteX3457" fmla="*/ 233098 w 1005640"/>
              <a:gd name="connsiteY3457" fmla="*/ 981498 h 1007217"/>
              <a:gd name="connsiteX3458" fmla="*/ 231883 w 1005640"/>
              <a:gd name="connsiteY3458" fmla="*/ 983464 h 1007217"/>
              <a:gd name="connsiteX3459" fmla="*/ 225950 w 1005640"/>
              <a:gd name="connsiteY3459" fmla="*/ 981498 h 1007217"/>
              <a:gd name="connsiteX3460" fmla="*/ 217399 w 1005640"/>
              <a:gd name="connsiteY3460" fmla="*/ 983464 h 1007217"/>
              <a:gd name="connsiteX3461" fmla="*/ 213849 w 1005640"/>
              <a:gd name="connsiteY3461" fmla="*/ 981498 h 1007217"/>
              <a:gd name="connsiteX3462" fmla="*/ 198150 w 1005640"/>
              <a:gd name="connsiteY3462" fmla="*/ 985664 h 1007217"/>
              <a:gd name="connsiteX3463" fmla="*/ 192030 w 1005640"/>
              <a:gd name="connsiteY3463" fmla="*/ 979719 h 1007217"/>
              <a:gd name="connsiteX3464" fmla="*/ 171566 w 1005640"/>
              <a:gd name="connsiteY3464" fmla="*/ 981919 h 1007217"/>
              <a:gd name="connsiteX3465" fmla="*/ 168996 w 1005640"/>
              <a:gd name="connsiteY3465" fmla="*/ 971995 h 1007217"/>
              <a:gd name="connsiteX3466" fmla="*/ 165398 w 1005640"/>
              <a:gd name="connsiteY3466" fmla="*/ 970169 h 1007217"/>
              <a:gd name="connsiteX3467" fmla="*/ 140028 w 1005640"/>
              <a:gd name="connsiteY3467" fmla="*/ 962446 h 1007217"/>
              <a:gd name="connsiteX3468" fmla="*/ 135076 w 1005640"/>
              <a:gd name="connsiteY3468" fmla="*/ 954534 h 1007217"/>
              <a:gd name="connsiteX3469" fmla="*/ 120592 w 1005640"/>
              <a:gd name="connsiteY3469" fmla="*/ 952709 h 1007217"/>
              <a:gd name="connsiteX3470" fmla="*/ 122975 w 1005640"/>
              <a:gd name="connsiteY3470" fmla="*/ 938853 h 1007217"/>
              <a:gd name="connsiteX3471" fmla="*/ 117976 w 1005640"/>
              <a:gd name="connsiteY3471" fmla="*/ 939040 h 1007217"/>
              <a:gd name="connsiteX3472" fmla="*/ 110827 w 1005640"/>
              <a:gd name="connsiteY3472" fmla="*/ 937074 h 1007217"/>
              <a:gd name="connsiteX3473" fmla="*/ 107090 w 1005640"/>
              <a:gd name="connsiteY3473" fmla="*/ 929116 h 1007217"/>
              <a:gd name="connsiteX3474" fmla="*/ 130077 w 1005640"/>
              <a:gd name="connsiteY3474" fmla="*/ 930895 h 1007217"/>
              <a:gd name="connsiteX3475" fmla="*/ 126526 w 1005640"/>
              <a:gd name="connsiteY3475" fmla="*/ 925137 h 1007217"/>
              <a:gd name="connsiteX3476" fmla="*/ 125311 w 1005640"/>
              <a:gd name="connsiteY3476" fmla="*/ 927150 h 1007217"/>
              <a:gd name="connsiteX3477" fmla="*/ 120359 w 1005640"/>
              <a:gd name="connsiteY3477" fmla="*/ 923171 h 1007217"/>
              <a:gd name="connsiteX3478" fmla="*/ 119191 w 1005640"/>
              <a:gd name="connsiteY3478" fmla="*/ 925137 h 1007217"/>
              <a:gd name="connsiteX3479" fmla="*/ 116808 w 1005640"/>
              <a:gd name="connsiteY3479" fmla="*/ 925137 h 1007217"/>
              <a:gd name="connsiteX3480" fmla="*/ 114238 w 1005640"/>
              <a:gd name="connsiteY3480" fmla="*/ 917413 h 1007217"/>
              <a:gd name="connsiteX3481" fmla="*/ 99754 w 1005640"/>
              <a:gd name="connsiteY3481" fmla="*/ 909455 h 1007217"/>
              <a:gd name="connsiteX3482" fmla="*/ 104520 w 1005640"/>
              <a:gd name="connsiteY3482" fmla="*/ 903698 h 1007217"/>
              <a:gd name="connsiteX3483" fmla="*/ 102137 w 1005640"/>
              <a:gd name="connsiteY3483" fmla="*/ 897753 h 1007217"/>
              <a:gd name="connsiteX3484" fmla="*/ 98540 w 1005640"/>
              <a:gd name="connsiteY3484" fmla="*/ 897753 h 1007217"/>
              <a:gd name="connsiteX3485" fmla="*/ 94755 w 1005640"/>
              <a:gd name="connsiteY3485" fmla="*/ 893774 h 1007217"/>
              <a:gd name="connsiteX3486" fmla="*/ 93587 w 1005640"/>
              <a:gd name="connsiteY3486" fmla="*/ 891808 h 1007217"/>
              <a:gd name="connsiteX3487" fmla="*/ 95970 w 1005640"/>
              <a:gd name="connsiteY3487" fmla="*/ 891808 h 1007217"/>
              <a:gd name="connsiteX3488" fmla="*/ 101904 w 1005640"/>
              <a:gd name="connsiteY3488" fmla="*/ 887829 h 1007217"/>
              <a:gd name="connsiteX3489" fmla="*/ 104520 w 1005640"/>
              <a:gd name="connsiteY3489" fmla="*/ 891808 h 1007217"/>
              <a:gd name="connsiteX3490" fmla="*/ 111622 w 1005640"/>
              <a:gd name="connsiteY3490" fmla="*/ 891808 h 1007217"/>
              <a:gd name="connsiteX3491" fmla="*/ 111622 w 1005640"/>
              <a:gd name="connsiteY3491" fmla="*/ 883896 h 1007217"/>
              <a:gd name="connsiteX3492" fmla="*/ 88635 w 1005640"/>
              <a:gd name="connsiteY3492" fmla="*/ 872381 h 1007217"/>
              <a:gd name="connsiteX3493" fmla="*/ 81299 w 1005640"/>
              <a:gd name="connsiteY3493" fmla="*/ 874347 h 1007217"/>
              <a:gd name="connsiteX3494" fmla="*/ 82654 w 1005640"/>
              <a:gd name="connsiteY3494" fmla="*/ 880105 h 1007217"/>
              <a:gd name="connsiteX3495" fmla="*/ 77702 w 1005640"/>
              <a:gd name="connsiteY3495" fmla="*/ 876313 h 1007217"/>
              <a:gd name="connsiteX3496" fmla="*/ 71768 w 1005640"/>
              <a:gd name="connsiteY3496" fmla="*/ 868402 h 1007217"/>
              <a:gd name="connsiteX3497" fmla="*/ 74151 w 1005640"/>
              <a:gd name="connsiteY3497" fmla="*/ 864423 h 1007217"/>
              <a:gd name="connsiteX3498" fmla="*/ 71535 w 1005640"/>
              <a:gd name="connsiteY3498" fmla="*/ 860678 h 1007217"/>
              <a:gd name="connsiteX3499" fmla="*/ 63031 w 1005640"/>
              <a:gd name="connsiteY3499" fmla="*/ 854686 h 1007217"/>
              <a:gd name="connsiteX3500" fmla="*/ 67984 w 1005640"/>
              <a:gd name="connsiteY3500" fmla="*/ 852720 h 1007217"/>
              <a:gd name="connsiteX3501" fmla="*/ 69198 w 1005640"/>
              <a:gd name="connsiteY3501" fmla="*/ 850754 h 1007217"/>
              <a:gd name="connsiteX3502" fmla="*/ 73917 w 1005640"/>
              <a:gd name="connsiteY3502" fmla="*/ 850754 h 1007217"/>
              <a:gd name="connsiteX3503" fmla="*/ 72749 w 1005640"/>
              <a:gd name="connsiteY3503" fmla="*/ 842796 h 1007217"/>
              <a:gd name="connsiteX3504" fmla="*/ 70367 w 1005640"/>
              <a:gd name="connsiteY3504" fmla="*/ 842796 h 1007217"/>
              <a:gd name="connsiteX3505" fmla="*/ 70180 w 1005640"/>
              <a:gd name="connsiteY3505" fmla="*/ 840830 h 1007217"/>
              <a:gd name="connsiteX3506" fmla="*/ 59247 w 1005640"/>
              <a:gd name="connsiteY3506" fmla="*/ 833060 h 1007217"/>
              <a:gd name="connsiteX3507" fmla="*/ 54481 w 1005640"/>
              <a:gd name="connsiteY3507" fmla="*/ 831281 h 1007217"/>
              <a:gd name="connsiteX3508" fmla="*/ 56864 w 1005640"/>
              <a:gd name="connsiteY3508" fmla="*/ 819391 h 1007217"/>
              <a:gd name="connsiteX3509" fmla="*/ 58079 w 1005640"/>
              <a:gd name="connsiteY3509" fmla="*/ 823370 h 1007217"/>
              <a:gd name="connsiteX3510" fmla="*/ 64199 w 1005640"/>
              <a:gd name="connsiteY3510" fmla="*/ 831094 h 1007217"/>
              <a:gd name="connsiteX3511" fmla="*/ 68965 w 1005640"/>
              <a:gd name="connsiteY3511" fmla="*/ 825149 h 1007217"/>
              <a:gd name="connsiteX3512" fmla="*/ 61630 w 1005640"/>
              <a:gd name="connsiteY3512" fmla="*/ 823370 h 1007217"/>
              <a:gd name="connsiteX3513" fmla="*/ 61630 w 1005640"/>
              <a:gd name="connsiteY3513" fmla="*/ 819204 h 1007217"/>
              <a:gd name="connsiteX3514" fmla="*/ 58079 w 1005640"/>
              <a:gd name="connsiteY3514" fmla="*/ 813446 h 1007217"/>
              <a:gd name="connsiteX3515" fmla="*/ 55696 w 1005640"/>
              <a:gd name="connsiteY3515" fmla="*/ 815412 h 1007217"/>
              <a:gd name="connsiteX3516" fmla="*/ 50743 w 1005640"/>
              <a:gd name="connsiteY3516" fmla="*/ 811433 h 1007217"/>
              <a:gd name="connsiteX3517" fmla="*/ 48361 w 1005640"/>
              <a:gd name="connsiteY3517" fmla="*/ 807688 h 1007217"/>
              <a:gd name="connsiteX3518" fmla="*/ 50743 w 1005640"/>
              <a:gd name="connsiteY3518" fmla="*/ 799730 h 1007217"/>
              <a:gd name="connsiteX3519" fmla="*/ 54294 w 1005640"/>
              <a:gd name="connsiteY3519" fmla="*/ 799730 h 1007217"/>
              <a:gd name="connsiteX3520" fmla="*/ 51725 w 1005640"/>
              <a:gd name="connsiteY3520" fmla="*/ 787840 h 1007217"/>
              <a:gd name="connsiteX3521" fmla="*/ 43175 w 1005640"/>
              <a:gd name="connsiteY3521" fmla="*/ 788027 h 1007217"/>
              <a:gd name="connsiteX3522" fmla="*/ 43175 w 1005640"/>
              <a:gd name="connsiteY3522" fmla="*/ 782082 h 1007217"/>
              <a:gd name="connsiteX3523" fmla="*/ 37007 w 1005640"/>
              <a:gd name="connsiteY3523" fmla="*/ 770380 h 1007217"/>
              <a:gd name="connsiteX3524" fmla="*/ 29906 w 1005640"/>
              <a:gd name="connsiteY3524" fmla="*/ 764435 h 1007217"/>
              <a:gd name="connsiteX3525" fmla="*/ 27289 w 1005640"/>
              <a:gd name="connsiteY3525" fmla="*/ 748753 h 1007217"/>
              <a:gd name="connsiteX3526" fmla="*/ 18786 w 1005640"/>
              <a:gd name="connsiteY3526" fmla="*/ 737050 h 1007217"/>
              <a:gd name="connsiteX3527" fmla="*/ 15188 w 1005640"/>
              <a:gd name="connsiteY3527" fmla="*/ 729092 h 1007217"/>
              <a:gd name="connsiteX3528" fmla="*/ 16169 w 1005640"/>
              <a:gd name="connsiteY3528" fmla="*/ 725113 h 1007217"/>
              <a:gd name="connsiteX3529" fmla="*/ 12619 w 1005640"/>
              <a:gd name="connsiteY3529" fmla="*/ 719355 h 1007217"/>
              <a:gd name="connsiteX3530" fmla="*/ 12619 w 1005640"/>
              <a:gd name="connsiteY3530" fmla="*/ 717389 h 1007217"/>
              <a:gd name="connsiteX3531" fmla="*/ 11451 w 1005640"/>
              <a:gd name="connsiteY3531" fmla="*/ 715423 h 1007217"/>
              <a:gd name="connsiteX3532" fmla="*/ 10049 w 1005640"/>
              <a:gd name="connsiteY3532" fmla="*/ 703486 h 1007217"/>
              <a:gd name="connsiteX3533" fmla="*/ 8834 w 1005640"/>
              <a:gd name="connsiteY3533" fmla="*/ 697729 h 1007217"/>
              <a:gd name="connsiteX3534" fmla="*/ 17384 w 1005640"/>
              <a:gd name="connsiteY3534" fmla="*/ 693797 h 1007217"/>
              <a:gd name="connsiteX3535" fmla="*/ 20935 w 1005640"/>
              <a:gd name="connsiteY3535" fmla="*/ 701520 h 1007217"/>
              <a:gd name="connsiteX3536" fmla="*/ 29485 w 1005640"/>
              <a:gd name="connsiteY3536" fmla="*/ 703486 h 1007217"/>
              <a:gd name="connsiteX3537" fmla="*/ 29485 w 1005640"/>
              <a:gd name="connsiteY3537" fmla="*/ 711257 h 1007217"/>
              <a:gd name="connsiteX3538" fmla="*/ 34251 w 1005640"/>
              <a:gd name="connsiteY3538" fmla="*/ 709244 h 1007217"/>
              <a:gd name="connsiteX3539" fmla="*/ 30700 w 1005640"/>
              <a:gd name="connsiteY3539" fmla="*/ 701520 h 1007217"/>
              <a:gd name="connsiteX3540" fmla="*/ 29298 w 1005640"/>
              <a:gd name="connsiteY3540" fmla="*/ 693563 h 1007217"/>
              <a:gd name="connsiteX3541" fmla="*/ 31681 w 1005640"/>
              <a:gd name="connsiteY3541" fmla="*/ 685651 h 1007217"/>
              <a:gd name="connsiteX3542" fmla="*/ 30466 w 1005640"/>
              <a:gd name="connsiteY3542" fmla="*/ 683639 h 1007217"/>
              <a:gd name="connsiteX3543" fmla="*/ 31681 w 1005640"/>
              <a:gd name="connsiteY3543" fmla="*/ 681860 h 1007217"/>
              <a:gd name="connsiteX3544" fmla="*/ 26729 w 1005640"/>
              <a:gd name="connsiteY3544" fmla="*/ 671936 h 1007217"/>
              <a:gd name="connsiteX3545" fmla="*/ 20748 w 1005640"/>
              <a:gd name="connsiteY3545" fmla="*/ 673949 h 1007217"/>
              <a:gd name="connsiteX3546" fmla="*/ 20561 w 1005640"/>
              <a:gd name="connsiteY3546" fmla="*/ 660233 h 1007217"/>
              <a:gd name="connsiteX3547" fmla="*/ 27897 w 1005640"/>
              <a:gd name="connsiteY3547" fmla="*/ 660046 h 1007217"/>
              <a:gd name="connsiteX3548" fmla="*/ 29298 w 1005640"/>
              <a:gd name="connsiteY3548" fmla="*/ 673949 h 1007217"/>
              <a:gd name="connsiteX3549" fmla="*/ 35232 w 1005640"/>
              <a:gd name="connsiteY3549" fmla="*/ 671936 h 1007217"/>
              <a:gd name="connsiteX3550" fmla="*/ 29111 w 1005640"/>
              <a:gd name="connsiteY3550" fmla="*/ 664025 h 1007217"/>
              <a:gd name="connsiteX3551" fmla="*/ 29111 w 1005640"/>
              <a:gd name="connsiteY3551" fmla="*/ 660046 h 1007217"/>
              <a:gd name="connsiteX3552" fmla="*/ 27897 w 1005640"/>
              <a:gd name="connsiteY3552" fmla="*/ 660046 h 1007217"/>
              <a:gd name="connsiteX3553" fmla="*/ 27897 w 1005640"/>
              <a:gd name="connsiteY3553" fmla="*/ 654288 h 1007217"/>
              <a:gd name="connsiteX3554" fmla="*/ 19347 w 1005640"/>
              <a:gd name="connsiteY3554" fmla="*/ 638606 h 1007217"/>
              <a:gd name="connsiteX3555" fmla="*/ 8460 w 1005640"/>
              <a:gd name="connsiteY3555" fmla="*/ 630882 h 1007217"/>
              <a:gd name="connsiteX3556" fmla="*/ 7059 w 1005640"/>
              <a:gd name="connsiteY3556" fmla="*/ 626904 h 1007217"/>
              <a:gd name="connsiteX3557" fmla="*/ 8274 w 1005640"/>
              <a:gd name="connsiteY3557" fmla="*/ 615013 h 1007217"/>
              <a:gd name="connsiteX3558" fmla="*/ 5891 w 1005640"/>
              <a:gd name="connsiteY3558" fmla="*/ 611035 h 1007217"/>
              <a:gd name="connsiteX3559" fmla="*/ 4489 w 1005640"/>
              <a:gd name="connsiteY3559" fmla="*/ 607243 h 1007217"/>
              <a:gd name="connsiteX3560" fmla="*/ 9442 w 1005640"/>
              <a:gd name="connsiteY3560" fmla="*/ 609022 h 1007217"/>
              <a:gd name="connsiteX3561" fmla="*/ 9442 w 1005640"/>
              <a:gd name="connsiteY3561" fmla="*/ 613001 h 1007217"/>
              <a:gd name="connsiteX3562" fmla="*/ 10656 w 1005640"/>
              <a:gd name="connsiteY3562" fmla="*/ 609022 h 1007217"/>
              <a:gd name="connsiteX3563" fmla="*/ 12011 w 1005640"/>
              <a:gd name="connsiteY3563" fmla="*/ 616980 h 1007217"/>
              <a:gd name="connsiteX3564" fmla="*/ 14394 w 1005640"/>
              <a:gd name="connsiteY3564" fmla="*/ 618946 h 1007217"/>
              <a:gd name="connsiteX3565" fmla="*/ 14394 w 1005640"/>
              <a:gd name="connsiteY3565" fmla="*/ 622925 h 1007217"/>
              <a:gd name="connsiteX3566" fmla="*/ 17992 w 1005640"/>
              <a:gd name="connsiteY3566" fmla="*/ 628682 h 1007217"/>
              <a:gd name="connsiteX3567" fmla="*/ 25140 w 1005640"/>
              <a:gd name="connsiteY3567" fmla="*/ 622737 h 1007217"/>
              <a:gd name="connsiteX3568" fmla="*/ 20374 w 1005640"/>
              <a:gd name="connsiteY3568" fmla="*/ 620958 h 1007217"/>
              <a:gd name="connsiteX3569" fmla="*/ 19160 w 1005640"/>
              <a:gd name="connsiteY3569" fmla="*/ 609022 h 1007217"/>
              <a:gd name="connsiteX3570" fmla="*/ 16590 w 1005640"/>
              <a:gd name="connsiteY3570" fmla="*/ 601111 h 1007217"/>
              <a:gd name="connsiteX3571" fmla="*/ 20374 w 1005640"/>
              <a:gd name="connsiteY3571" fmla="*/ 607056 h 1007217"/>
              <a:gd name="connsiteX3572" fmla="*/ 21356 w 1005640"/>
              <a:gd name="connsiteY3572" fmla="*/ 601111 h 1007217"/>
              <a:gd name="connsiteX3573" fmla="*/ 18973 w 1005640"/>
              <a:gd name="connsiteY3573" fmla="*/ 601111 h 1007217"/>
              <a:gd name="connsiteX3574" fmla="*/ 17758 w 1005640"/>
              <a:gd name="connsiteY3574" fmla="*/ 593387 h 1007217"/>
              <a:gd name="connsiteX3575" fmla="*/ 21356 w 1005640"/>
              <a:gd name="connsiteY3575" fmla="*/ 595353 h 1007217"/>
              <a:gd name="connsiteX3576" fmla="*/ 15188 w 1005640"/>
              <a:gd name="connsiteY3576" fmla="*/ 585429 h 1007217"/>
              <a:gd name="connsiteX3577" fmla="*/ 14020 w 1005640"/>
              <a:gd name="connsiteY3577" fmla="*/ 575505 h 1007217"/>
              <a:gd name="connsiteX3578" fmla="*/ 9068 w 1005640"/>
              <a:gd name="connsiteY3578" fmla="*/ 569747 h 1007217"/>
              <a:gd name="connsiteX3579" fmla="*/ 6685 w 1005640"/>
              <a:gd name="connsiteY3579" fmla="*/ 563989 h 1007217"/>
              <a:gd name="connsiteX3580" fmla="*/ 4069 w 1005640"/>
              <a:gd name="connsiteY3580" fmla="*/ 532439 h 1007217"/>
              <a:gd name="connsiteX3581" fmla="*/ 6451 w 1005640"/>
              <a:gd name="connsiteY3581" fmla="*/ 538196 h 1007217"/>
              <a:gd name="connsiteX3582" fmla="*/ 7666 w 1005640"/>
              <a:gd name="connsiteY3582" fmla="*/ 524528 h 1007217"/>
              <a:gd name="connsiteX3583" fmla="*/ 5096 w 1005640"/>
              <a:gd name="connsiteY3583" fmla="*/ 512825 h 1007217"/>
              <a:gd name="connsiteX3584" fmla="*/ 4069 w 1005640"/>
              <a:gd name="connsiteY3584" fmla="*/ 522515 h 1007217"/>
              <a:gd name="connsiteX3585" fmla="*/ 97 w 1005640"/>
              <a:gd name="connsiteY3585" fmla="*/ 500888 h 1007217"/>
              <a:gd name="connsiteX3586" fmla="*/ 3695 w 1005640"/>
              <a:gd name="connsiteY3586" fmla="*/ 494943 h 1007217"/>
              <a:gd name="connsiteX3587" fmla="*/ 1312 w 1005640"/>
              <a:gd name="connsiteY3587" fmla="*/ 491151 h 1007217"/>
              <a:gd name="connsiteX3588" fmla="*/ 3695 w 1005640"/>
              <a:gd name="connsiteY3588" fmla="*/ 483240 h 1007217"/>
              <a:gd name="connsiteX3589" fmla="*/ 3695 w 1005640"/>
              <a:gd name="connsiteY3589" fmla="*/ 475282 h 1007217"/>
              <a:gd name="connsiteX3590" fmla="*/ 7246 w 1005640"/>
              <a:gd name="connsiteY3590" fmla="*/ 479261 h 1007217"/>
              <a:gd name="connsiteX3591" fmla="*/ 6078 w 1005640"/>
              <a:gd name="connsiteY3591" fmla="*/ 465592 h 1007217"/>
              <a:gd name="connsiteX3592" fmla="*/ 20141 w 1005640"/>
              <a:gd name="connsiteY3592" fmla="*/ 430063 h 1007217"/>
              <a:gd name="connsiteX3593" fmla="*/ 20141 w 1005640"/>
              <a:gd name="connsiteY3593" fmla="*/ 424118 h 1007217"/>
              <a:gd name="connsiteX3594" fmla="*/ 16777 w 1005640"/>
              <a:gd name="connsiteY3594" fmla="*/ 414990 h 1007217"/>
              <a:gd name="connsiteX3595" fmla="*/ 15609 w 1005640"/>
              <a:gd name="connsiteY3595" fmla="*/ 416768 h 1007217"/>
              <a:gd name="connsiteX3596" fmla="*/ 16590 w 1005640"/>
              <a:gd name="connsiteY3596" fmla="*/ 414755 h 1007217"/>
              <a:gd name="connsiteX3597" fmla="*/ 16403 w 1005640"/>
              <a:gd name="connsiteY3597" fmla="*/ 414194 h 1007217"/>
              <a:gd name="connsiteX3598" fmla="*/ 22524 w 1005640"/>
              <a:gd name="connsiteY3598" fmla="*/ 398512 h 1007217"/>
              <a:gd name="connsiteX3599" fmla="*/ 18786 w 1005640"/>
              <a:gd name="connsiteY3599" fmla="*/ 394533 h 1007217"/>
              <a:gd name="connsiteX3600" fmla="*/ 11637 w 1005640"/>
              <a:gd name="connsiteY3600" fmla="*/ 400478 h 1007217"/>
              <a:gd name="connsiteX3601" fmla="*/ 17571 w 1005640"/>
              <a:gd name="connsiteY3601" fmla="*/ 388588 h 1007217"/>
              <a:gd name="connsiteX3602" fmla="*/ 21169 w 1005640"/>
              <a:gd name="connsiteY3602" fmla="*/ 380864 h 1007217"/>
              <a:gd name="connsiteX3603" fmla="*/ 23551 w 1005640"/>
              <a:gd name="connsiteY3603" fmla="*/ 372906 h 1007217"/>
              <a:gd name="connsiteX3604" fmla="*/ 18552 w 1005640"/>
              <a:gd name="connsiteY3604" fmla="*/ 364948 h 1007217"/>
              <a:gd name="connsiteX3605" fmla="*/ 24533 w 1005640"/>
              <a:gd name="connsiteY3605" fmla="*/ 361016 h 1007217"/>
              <a:gd name="connsiteX3606" fmla="*/ 25701 w 1005640"/>
              <a:gd name="connsiteY3606" fmla="*/ 351280 h 1007217"/>
              <a:gd name="connsiteX3607" fmla="*/ 33036 w 1005640"/>
              <a:gd name="connsiteY3607" fmla="*/ 349314 h 1007217"/>
              <a:gd name="connsiteX3608" fmla="*/ 35419 w 1005640"/>
              <a:gd name="connsiteY3608" fmla="*/ 343322 h 1007217"/>
              <a:gd name="connsiteX3609" fmla="*/ 35232 w 1005640"/>
              <a:gd name="connsiteY3609" fmla="*/ 337377 h 1007217"/>
              <a:gd name="connsiteX3610" fmla="*/ 44950 w 1005640"/>
              <a:gd name="connsiteY3610" fmla="*/ 327453 h 1007217"/>
              <a:gd name="connsiteX3611" fmla="*/ 42380 w 1005640"/>
              <a:gd name="connsiteY3611" fmla="*/ 323474 h 1007217"/>
              <a:gd name="connsiteX3612" fmla="*/ 51911 w 1005640"/>
              <a:gd name="connsiteY3612" fmla="*/ 309618 h 1007217"/>
              <a:gd name="connsiteX3613" fmla="*/ 55696 w 1005640"/>
              <a:gd name="connsiteY3613" fmla="*/ 309618 h 1007217"/>
              <a:gd name="connsiteX3614" fmla="*/ 57845 w 1005640"/>
              <a:gd name="connsiteY3614" fmla="*/ 289957 h 1007217"/>
              <a:gd name="connsiteX3615" fmla="*/ 60228 w 1005640"/>
              <a:gd name="connsiteY3615" fmla="*/ 284012 h 1007217"/>
              <a:gd name="connsiteX3616" fmla="*/ 56490 w 1005640"/>
              <a:gd name="connsiteY3616" fmla="*/ 270296 h 1007217"/>
              <a:gd name="connsiteX3617" fmla="*/ 62611 w 1005640"/>
              <a:gd name="connsiteY3617" fmla="*/ 270296 h 1007217"/>
              <a:gd name="connsiteX3618" fmla="*/ 68778 w 1005640"/>
              <a:gd name="connsiteY3618" fmla="*/ 282046 h 1007217"/>
              <a:gd name="connsiteX3619" fmla="*/ 72329 w 1005640"/>
              <a:gd name="connsiteY3619" fmla="*/ 274088 h 1007217"/>
              <a:gd name="connsiteX3620" fmla="*/ 67376 w 1005640"/>
              <a:gd name="connsiteY3620" fmla="*/ 270296 h 1007217"/>
              <a:gd name="connsiteX3621" fmla="*/ 66816 w 1005640"/>
              <a:gd name="connsiteY3621" fmla="*/ 265334 h 1007217"/>
              <a:gd name="connsiteX3622" fmla="*/ 64012 w 1005640"/>
              <a:gd name="connsiteY3622" fmla="*/ 265756 h 1007217"/>
              <a:gd name="connsiteX3623" fmla="*/ 66395 w 1005640"/>
              <a:gd name="connsiteY3623" fmla="*/ 263790 h 1007217"/>
              <a:gd name="connsiteX3624" fmla="*/ 72142 w 1005640"/>
              <a:gd name="connsiteY3624" fmla="*/ 256440 h 1007217"/>
              <a:gd name="connsiteX3625" fmla="*/ 72142 w 1005640"/>
              <a:gd name="connsiteY3625" fmla="*/ 260185 h 1007217"/>
              <a:gd name="connsiteX3626" fmla="*/ 80692 w 1005640"/>
              <a:gd name="connsiteY3626" fmla="*/ 260185 h 1007217"/>
              <a:gd name="connsiteX3627" fmla="*/ 78309 w 1005640"/>
              <a:gd name="connsiteY3627" fmla="*/ 268143 h 1007217"/>
              <a:gd name="connsiteX3628" fmla="*/ 78309 w 1005640"/>
              <a:gd name="connsiteY3628" fmla="*/ 280033 h 1007217"/>
              <a:gd name="connsiteX3629" fmla="*/ 89195 w 1005640"/>
              <a:gd name="connsiteY3629" fmla="*/ 268143 h 1007217"/>
              <a:gd name="connsiteX3630" fmla="*/ 85458 w 1005640"/>
              <a:gd name="connsiteY3630" fmla="*/ 264164 h 1007217"/>
              <a:gd name="connsiteX3631" fmla="*/ 87840 w 1005640"/>
              <a:gd name="connsiteY3631" fmla="*/ 254427 h 1007217"/>
              <a:gd name="connsiteX3632" fmla="*/ 91578 w 1005640"/>
              <a:gd name="connsiteY3632" fmla="*/ 258219 h 1007217"/>
              <a:gd name="connsiteX3633" fmla="*/ 91578 w 1005640"/>
              <a:gd name="connsiteY3633" fmla="*/ 268143 h 1007217"/>
              <a:gd name="connsiteX3634" fmla="*/ 97559 w 1005640"/>
              <a:gd name="connsiteY3634" fmla="*/ 258219 h 1007217"/>
              <a:gd name="connsiteX3635" fmla="*/ 96344 w 1005640"/>
              <a:gd name="connsiteY3635" fmla="*/ 246516 h 1007217"/>
              <a:gd name="connsiteX3636" fmla="*/ 103492 w 1005640"/>
              <a:gd name="connsiteY3636" fmla="*/ 244316 h 1007217"/>
              <a:gd name="connsiteX3637" fmla="*/ 102324 w 1005640"/>
              <a:gd name="connsiteY3637" fmla="*/ 238558 h 1007217"/>
              <a:gd name="connsiteX3638" fmla="*/ 104707 w 1005640"/>
              <a:gd name="connsiteY3638" fmla="*/ 230647 h 1007217"/>
              <a:gd name="connsiteX3639" fmla="*/ 107090 w 1005640"/>
              <a:gd name="connsiteY3639" fmla="*/ 230647 h 1007217"/>
              <a:gd name="connsiteX3640" fmla="*/ 109473 w 1005640"/>
              <a:gd name="connsiteY3640" fmla="*/ 222690 h 1007217"/>
              <a:gd name="connsiteX3641" fmla="*/ 104520 w 1005640"/>
              <a:gd name="connsiteY3641" fmla="*/ 214966 h 1007217"/>
              <a:gd name="connsiteX3642" fmla="*/ 114238 w 1005640"/>
              <a:gd name="connsiteY3642" fmla="*/ 205042 h 1007217"/>
              <a:gd name="connsiteX3643" fmla="*/ 114005 w 1005640"/>
              <a:gd name="connsiteY3643" fmla="*/ 201063 h 1007217"/>
              <a:gd name="connsiteX3644" fmla="*/ 117789 w 1005640"/>
              <a:gd name="connsiteY3644" fmla="*/ 203029 h 1007217"/>
              <a:gd name="connsiteX3645" fmla="*/ 123769 w 1005640"/>
              <a:gd name="connsiteY3645" fmla="*/ 200876 h 1007217"/>
              <a:gd name="connsiteX3646" fmla="*/ 121387 w 1005640"/>
              <a:gd name="connsiteY3646" fmla="*/ 202842 h 1007217"/>
              <a:gd name="connsiteX3647" fmla="*/ 117789 w 1005640"/>
              <a:gd name="connsiteY3647" fmla="*/ 214778 h 1007217"/>
              <a:gd name="connsiteX3648" fmla="*/ 119004 w 1005640"/>
              <a:gd name="connsiteY3648" fmla="*/ 220723 h 1007217"/>
              <a:gd name="connsiteX3649" fmla="*/ 115406 w 1005640"/>
              <a:gd name="connsiteY3649" fmla="*/ 224656 h 1007217"/>
              <a:gd name="connsiteX3650" fmla="*/ 114238 w 1005640"/>
              <a:gd name="connsiteY3650" fmla="*/ 236405 h 1007217"/>
              <a:gd name="connsiteX3651" fmla="*/ 117976 w 1005640"/>
              <a:gd name="connsiteY3651" fmla="*/ 230413 h 1007217"/>
              <a:gd name="connsiteX3652" fmla="*/ 125124 w 1005640"/>
              <a:gd name="connsiteY3652" fmla="*/ 230413 h 1007217"/>
              <a:gd name="connsiteX3653" fmla="*/ 127507 w 1005640"/>
              <a:gd name="connsiteY3653" fmla="*/ 226481 h 1007217"/>
              <a:gd name="connsiteX3654" fmla="*/ 131105 w 1005640"/>
              <a:gd name="connsiteY3654" fmla="*/ 224468 h 1007217"/>
              <a:gd name="connsiteX3655" fmla="*/ 137038 w 1005640"/>
              <a:gd name="connsiteY3655" fmla="*/ 212766 h 1007217"/>
              <a:gd name="connsiteX3656" fmla="*/ 141991 w 1005640"/>
              <a:gd name="connsiteY3656" fmla="*/ 208599 h 1007217"/>
              <a:gd name="connsiteX3657" fmla="*/ 144374 w 1005640"/>
              <a:gd name="connsiteY3657" fmla="*/ 208599 h 1007217"/>
              <a:gd name="connsiteX3658" fmla="*/ 144187 w 1005640"/>
              <a:gd name="connsiteY3658" fmla="*/ 204854 h 1007217"/>
              <a:gd name="connsiteX3659" fmla="*/ 147971 w 1005640"/>
              <a:gd name="connsiteY3659" fmla="*/ 204620 h 1007217"/>
              <a:gd name="connsiteX3660" fmla="*/ 150354 w 1005640"/>
              <a:gd name="connsiteY3660" fmla="*/ 196897 h 1007217"/>
              <a:gd name="connsiteX3661" fmla="*/ 153905 w 1005640"/>
              <a:gd name="connsiteY3661" fmla="*/ 192918 h 1007217"/>
              <a:gd name="connsiteX3662" fmla="*/ 156288 w 1005640"/>
              <a:gd name="connsiteY3662" fmla="*/ 192918 h 1007217"/>
              <a:gd name="connsiteX3663" fmla="*/ 162221 w 1005640"/>
              <a:gd name="connsiteY3663" fmla="*/ 182994 h 1007217"/>
              <a:gd name="connsiteX3664" fmla="*/ 164604 w 1005640"/>
              <a:gd name="connsiteY3664" fmla="*/ 182994 h 1007217"/>
              <a:gd name="connsiteX3665" fmla="*/ 166987 w 1005640"/>
              <a:gd name="connsiteY3665" fmla="*/ 175083 h 1007217"/>
              <a:gd name="connsiteX3666" fmla="*/ 158670 w 1005640"/>
              <a:gd name="connsiteY3666" fmla="*/ 175270 h 1007217"/>
              <a:gd name="connsiteX3667" fmla="*/ 163436 w 1005640"/>
              <a:gd name="connsiteY3667" fmla="*/ 169138 h 1007217"/>
              <a:gd name="connsiteX3668" fmla="*/ 169370 w 1005640"/>
              <a:gd name="connsiteY3668" fmla="*/ 173070 h 1007217"/>
              <a:gd name="connsiteX3669" fmla="*/ 176752 w 1005640"/>
              <a:gd name="connsiteY3669" fmla="*/ 169138 h 1007217"/>
              <a:gd name="connsiteX3670" fmla="*/ 171986 w 1005640"/>
              <a:gd name="connsiteY3670" fmla="*/ 177049 h 1007217"/>
              <a:gd name="connsiteX3671" fmla="*/ 179134 w 1005640"/>
              <a:gd name="connsiteY3671" fmla="*/ 176861 h 1007217"/>
              <a:gd name="connsiteX3672" fmla="*/ 185068 w 1005640"/>
              <a:gd name="connsiteY3672" fmla="*/ 169138 h 1007217"/>
              <a:gd name="connsiteX3673" fmla="*/ 193618 w 1005640"/>
              <a:gd name="connsiteY3673" fmla="*/ 169138 h 1007217"/>
              <a:gd name="connsiteX3674" fmla="*/ 194786 w 1005640"/>
              <a:gd name="connsiteY3674" fmla="*/ 167125 h 1007217"/>
              <a:gd name="connsiteX3675" fmla="*/ 191235 w 1005640"/>
              <a:gd name="connsiteY3675" fmla="*/ 174849 h 1007217"/>
              <a:gd name="connsiteX3676" fmla="*/ 191235 w 1005640"/>
              <a:gd name="connsiteY3676" fmla="*/ 178828 h 1007217"/>
              <a:gd name="connsiteX3677" fmla="*/ 194973 w 1005640"/>
              <a:gd name="connsiteY3677" fmla="*/ 182806 h 1007217"/>
              <a:gd name="connsiteX3678" fmla="*/ 198571 w 1005640"/>
              <a:gd name="connsiteY3678" fmla="*/ 176861 h 1007217"/>
              <a:gd name="connsiteX3679" fmla="*/ 214036 w 1005640"/>
              <a:gd name="connsiteY3679" fmla="*/ 168904 h 1007217"/>
              <a:gd name="connsiteX3680" fmla="*/ 216605 w 1005640"/>
              <a:gd name="connsiteY3680" fmla="*/ 172882 h 1007217"/>
              <a:gd name="connsiteX3681" fmla="*/ 221371 w 1005640"/>
              <a:gd name="connsiteY3681" fmla="*/ 170682 h 1007217"/>
              <a:gd name="connsiteX3682" fmla="*/ 224968 w 1005640"/>
              <a:gd name="connsiteY3682" fmla="*/ 160758 h 1007217"/>
              <a:gd name="connsiteX3683" fmla="*/ 227538 w 1005640"/>
              <a:gd name="connsiteY3683" fmla="*/ 176674 h 1007217"/>
              <a:gd name="connsiteX3684" fmla="*/ 233472 w 1005640"/>
              <a:gd name="connsiteY3684" fmla="*/ 170682 h 1007217"/>
              <a:gd name="connsiteX3685" fmla="*/ 233892 w 1005640"/>
              <a:gd name="connsiteY3685" fmla="*/ 169699 h 1007217"/>
              <a:gd name="connsiteX3686" fmla="*/ 234266 w 1005640"/>
              <a:gd name="connsiteY3686" fmla="*/ 168904 h 1007217"/>
              <a:gd name="connsiteX3687" fmla="*/ 238237 w 1005640"/>
              <a:gd name="connsiteY3687" fmla="*/ 166750 h 1007217"/>
              <a:gd name="connsiteX3688" fmla="*/ 243003 w 1005640"/>
              <a:gd name="connsiteY3688" fmla="*/ 158792 h 1007217"/>
              <a:gd name="connsiteX3689" fmla="*/ 244218 w 1005640"/>
              <a:gd name="connsiteY3689" fmla="*/ 156826 h 1007217"/>
              <a:gd name="connsiteX3690" fmla="*/ 246600 w 1005640"/>
              <a:gd name="connsiteY3690" fmla="*/ 158792 h 1007217"/>
              <a:gd name="connsiteX3691" fmla="*/ 251553 w 1005640"/>
              <a:gd name="connsiteY3691" fmla="*/ 158792 h 1007217"/>
              <a:gd name="connsiteX3692" fmla="*/ 252721 w 1005640"/>
              <a:gd name="connsiteY3692" fmla="*/ 156826 h 1007217"/>
              <a:gd name="connsiteX3693" fmla="*/ 253936 w 1005640"/>
              <a:gd name="connsiteY3693" fmla="*/ 158792 h 1007217"/>
              <a:gd name="connsiteX3694" fmla="*/ 255104 w 1005640"/>
              <a:gd name="connsiteY3694" fmla="*/ 156826 h 1007217"/>
              <a:gd name="connsiteX3695" fmla="*/ 260056 w 1005640"/>
              <a:gd name="connsiteY3695" fmla="*/ 160571 h 1007217"/>
              <a:gd name="connsiteX3696" fmla="*/ 286454 w 1005640"/>
              <a:gd name="connsiteY3696" fmla="*/ 156592 h 1007217"/>
              <a:gd name="connsiteX3697" fmla="*/ 284071 w 1005640"/>
              <a:gd name="connsiteY3697" fmla="*/ 160384 h 1007217"/>
              <a:gd name="connsiteX3698" fmla="*/ 278138 w 1005640"/>
              <a:gd name="connsiteY3698" fmla="*/ 164550 h 1007217"/>
              <a:gd name="connsiteX3699" fmla="*/ 286454 w 1005640"/>
              <a:gd name="connsiteY3699" fmla="*/ 164363 h 1007217"/>
              <a:gd name="connsiteX3700" fmla="*/ 286688 w 1005640"/>
              <a:gd name="connsiteY3700" fmla="*/ 166329 h 1007217"/>
              <a:gd name="connsiteX3701" fmla="*/ 310656 w 1005640"/>
              <a:gd name="connsiteY3701" fmla="*/ 164176 h 1007217"/>
              <a:gd name="connsiteX3702" fmla="*/ 315421 w 1005640"/>
              <a:gd name="connsiteY3702" fmla="*/ 158418 h 1007217"/>
              <a:gd name="connsiteX3703" fmla="*/ 320421 w 1005640"/>
              <a:gd name="connsiteY3703" fmla="*/ 158184 h 1007217"/>
              <a:gd name="connsiteX3704" fmla="*/ 325186 w 1005640"/>
              <a:gd name="connsiteY3704" fmla="*/ 152239 h 1007217"/>
              <a:gd name="connsiteX3705" fmla="*/ 336072 w 1005640"/>
              <a:gd name="connsiteY3705" fmla="*/ 148260 h 1007217"/>
              <a:gd name="connsiteX3706" fmla="*/ 340838 w 1005640"/>
              <a:gd name="connsiteY3706" fmla="*/ 140349 h 1007217"/>
              <a:gd name="connsiteX3707" fmla="*/ 346772 w 1005640"/>
              <a:gd name="connsiteY3707" fmla="*/ 138336 h 1007217"/>
              <a:gd name="connsiteX3708" fmla="*/ 363685 w 1005640"/>
              <a:gd name="connsiteY3708" fmla="*/ 132391 h 1007217"/>
              <a:gd name="connsiteX3709" fmla="*/ 373403 w 1005640"/>
              <a:gd name="connsiteY3709" fmla="*/ 130425 h 1007217"/>
              <a:gd name="connsiteX3710" fmla="*/ 373169 w 1005640"/>
              <a:gd name="connsiteY3710" fmla="*/ 124480 h 1007217"/>
              <a:gd name="connsiteX3711" fmla="*/ 376954 w 1005640"/>
              <a:gd name="connsiteY3711" fmla="*/ 132391 h 1007217"/>
              <a:gd name="connsiteX3712" fmla="*/ 387887 w 1005640"/>
              <a:gd name="connsiteY3712" fmla="*/ 130238 h 1007217"/>
              <a:gd name="connsiteX3713" fmla="*/ 393820 w 1005640"/>
              <a:gd name="connsiteY3713" fmla="*/ 134170 h 1007217"/>
              <a:gd name="connsiteX3714" fmla="*/ 397418 w 1005640"/>
              <a:gd name="connsiteY3714" fmla="*/ 132204 h 1007217"/>
              <a:gd name="connsiteX3715" fmla="*/ 398586 w 1005640"/>
              <a:gd name="connsiteY3715" fmla="*/ 130238 h 1007217"/>
              <a:gd name="connsiteX3716" fmla="*/ 403538 w 1005640"/>
              <a:gd name="connsiteY3716" fmla="*/ 130238 h 1007217"/>
              <a:gd name="connsiteX3717" fmla="*/ 404753 w 1005640"/>
              <a:gd name="connsiteY3717" fmla="*/ 128225 h 1007217"/>
              <a:gd name="connsiteX3718" fmla="*/ 407136 w 1005640"/>
              <a:gd name="connsiteY3718" fmla="*/ 130004 h 1007217"/>
              <a:gd name="connsiteX3719" fmla="*/ 408304 w 1005640"/>
              <a:gd name="connsiteY3719" fmla="*/ 128225 h 1007217"/>
              <a:gd name="connsiteX3720" fmla="*/ 410687 w 1005640"/>
              <a:gd name="connsiteY3720" fmla="*/ 126071 h 1007217"/>
              <a:gd name="connsiteX3721" fmla="*/ 421620 w 1005640"/>
              <a:gd name="connsiteY3721" fmla="*/ 128037 h 1007217"/>
              <a:gd name="connsiteX3722" fmla="*/ 434889 w 1005640"/>
              <a:gd name="connsiteY3722" fmla="*/ 130004 h 1007217"/>
              <a:gd name="connsiteX3723" fmla="*/ 437505 w 1005640"/>
              <a:gd name="connsiteY3723" fmla="*/ 130004 h 1007217"/>
              <a:gd name="connsiteX3724" fmla="*/ 437271 w 1005640"/>
              <a:gd name="connsiteY3724" fmla="*/ 127850 h 1007217"/>
              <a:gd name="connsiteX3725" fmla="*/ 439841 w 1005640"/>
              <a:gd name="connsiteY3725" fmla="*/ 127850 h 1007217"/>
              <a:gd name="connsiteX3726" fmla="*/ 442224 w 1005640"/>
              <a:gd name="connsiteY3726" fmla="*/ 125837 h 1007217"/>
              <a:gd name="connsiteX3727" fmla="*/ 443439 w 1005640"/>
              <a:gd name="connsiteY3727" fmla="*/ 127850 h 1007217"/>
              <a:gd name="connsiteX3728" fmla="*/ 448204 w 1005640"/>
              <a:gd name="connsiteY3728" fmla="*/ 123871 h 1007217"/>
              <a:gd name="connsiteX3729" fmla="*/ 451755 w 1005640"/>
              <a:gd name="connsiteY3729" fmla="*/ 125837 h 1007217"/>
              <a:gd name="connsiteX3730" fmla="*/ 452970 w 1005640"/>
              <a:gd name="connsiteY3730" fmla="*/ 123871 h 1007217"/>
              <a:gd name="connsiteX3731" fmla="*/ 456754 w 1005640"/>
              <a:gd name="connsiteY3731" fmla="*/ 125837 h 1007217"/>
              <a:gd name="connsiteX3732" fmla="*/ 462688 w 1005640"/>
              <a:gd name="connsiteY3732" fmla="*/ 123684 h 1007217"/>
              <a:gd name="connsiteX3733" fmla="*/ 463856 w 1005640"/>
              <a:gd name="connsiteY3733" fmla="*/ 121905 h 1007217"/>
              <a:gd name="connsiteX3734" fmla="*/ 466239 w 1005640"/>
              <a:gd name="connsiteY3734" fmla="*/ 123684 h 1007217"/>
              <a:gd name="connsiteX3735" fmla="*/ 471238 w 1005640"/>
              <a:gd name="connsiteY3735" fmla="*/ 121671 h 1007217"/>
              <a:gd name="connsiteX3736" fmla="*/ 474789 w 1005640"/>
              <a:gd name="connsiteY3736" fmla="*/ 121671 h 1007217"/>
              <a:gd name="connsiteX3737" fmla="*/ 475957 w 1005640"/>
              <a:gd name="connsiteY3737" fmla="*/ 115913 h 1007217"/>
              <a:gd name="connsiteX3738" fmla="*/ 478340 w 1005640"/>
              <a:gd name="connsiteY3738" fmla="*/ 121671 h 1007217"/>
              <a:gd name="connsiteX3739" fmla="*/ 512119 w 1005640"/>
              <a:gd name="connsiteY3739" fmla="*/ 115539 h 1007217"/>
              <a:gd name="connsiteX3740" fmla="*/ 508522 w 1005640"/>
              <a:gd name="connsiteY3740" fmla="*/ 109781 h 1007217"/>
              <a:gd name="connsiteX3741" fmla="*/ 499972 w 1005640"/>
              <a:gd name="connsiteY3741" fmla="*/ 109781 h 1007217"/>
              <a:gd name="connsiteX3742" fmla="*/ 491655 w 1005640"/>
              <a:gd name="connsiteY3742" fmla="*/ 111747 h 1007217"/>
              <a:gd name="connsiteX3743" fmla="*/ 486703 w 1005640"/>
              <a:gd name="connsiteY3743" fmla="*/ 107815 h 1007217"/>
              <a:gd name="connsiteX3744" fmla="*/ 484320 w 1005640"/>
              <a:gd name="connsiteY3744" fmla="*/ 111747 h 1007217"/>
              <a:gd name="connsiteX3745" fmla="*/ 479554 w 1005640"/>
              <a:gd name="connsiteY3745" fmla="*/ 108002 h 1007217"/>
              <a:gd name="connsiteX3746" fmla="*/ 472219 w 1005640"/>
              <a:gd name="connsiteY3746" fmla="*/ 111981 h 1007217"/>
              <a:gd name="connsiteX3747" fmla="*/ 467454 w 1005640"/>
              <a:gd name="connsiteY3747" fmla="*/ 108002 h 1007217"/>
              <a:gd name="connsiteX3748" fmla="*/ 460118 w 1005640"/>
              <a:gd name="connsiteY3748" fmla="*/ 111981 h 1007217"/>
              <a:gd name="connsiteX3749" fmla="*/ 455353 w 1005640"/>
              <a:gd name="connsiteY3749" fmla="*/ 108002 h 1007217"/>
              <a:gd name="connsiteX3750" fmla="*/ 445635 w 1005640"/>
              <a:gd name="connsiteY3750" fmla="*/ 112168 h 1007217"/>
              <a:gd name="connsiteX3751" fmla="*/ 438486 w 1005640"/>
              <a:gd name="connsiteY3751" fmla="*/ 108190 h 1007217"/>
              <a:gd name="connsiteX3752" fmla="*/ 436103 w 1005640"/>
              <a:gd name="connsiteY3752" fmla="*/ 110202 h 1007217"/>
              <a:gd name="connsiteX3753" fmla="*/ 433534 w 1005640"/>
              <a:gd name="connsiteY3753" fmla="*/ 110202 h 1007217"/>
              <a:gd name="connsiteX3754" fmla="*/ 431151 w 1005640"/>
              <a:gd name="connsiteY3754" fmla="*/ 110202 h 1007217"/>
              <a:gd name="connsiteX3755" fmla="*/ 429936 w 1005640"/>
              <a:gd name="connsiteY3755" fmla="*/ 112168 h 1007217"/>
              <a:gd name="connsiteX3756" fmla="*/ 426385 w 1005640"/>
              <a:gd name="connsiteY3756" fmla="*/ 114135 h 1007217"/>
              <a:gd name="connsiteX3757" fmla="*/ 431151 w 1005640"/>
              <a:gd name="connsiteY3757" fmla="*/ 116147 h 1007217"/>
              <a:gd name="connsiteX3758" fmla="*/ 429936 w 1005640"/>
              <a:gd name="connsiteY3758" fmla="*/ 120080 h 1007217"/>
              <a:gd name="connsiteX3759" fmla="*/ 426385 w 1005640"/>
              <a:gd name="connsiteY3759" fmla="*/ 118113 h 1007217"/>
              <a:gd name="connsiteX3760" fmla="*/ 425171 w 1005640"/>
              <a:gd name="connsiteY3760" fmla="*/ 116147 h 1007217"/>
              <a:gd name="connsiteX3761" fmla="*/ 422788 w 1005640"/>
              <a:gd name="connsiteY3761" fmla="*/ 118113 h 1007217"/>
              <a:gd name="connsiteX3762" fmla="*/ 421620 w 1005640"/>
              <a:gd name="connsiteY3762" fmla="*/ 116335 h 1007217"/>
              <a:gd name="connsiteX3763" fmla="*/ 419237 w 1005640"/>
              <a:gd name="connsiteY3763" fmla="*/ 116335 h 1007217"/>
              <a:gd name="connsiteX3764" fmla="*/ 417835 w 1005640"/>
              <a:gd name="connsiteY3764" fmla="*/ 114369 h 1007217"/>
              <a:gd name="connsiteX3765" fmla="*/ 415452 w 1005640"/>
              <a:gd name="connsiteY3765" fmla="*/ 114369 h 1007217"/>
              <a:gd name="connsiteX3766" fmla="*/ 407136 w 1005640"/>
              <a:gd name="connsiteY3766" fmla="*/ 120314 h 1007217"/>
              <a:gd name="connsiteX3767" fmla="*/ 410687 w 1005640"/>
              <a:gd name="connsiteY3767" fmla="*/ 126071 h 1007217"/>
              <a:gd name="connsiteX3768" fmla="*/ 405921 w 1005640"/>
              <a:gd name="connsiteY3768" fmla="*/ 124293 h 1007217"/>
              <a:gd name="connsiteX3769" fmla="*/ 404753 w 1005640"/>
              <a:gd name="connsiteY3769" fmla="*/ 116335 h 1007217"/>
              <a:gd name="connsiteX3770" fmla="*/ 397418 w 1005640"/>
              <a:gd name="connsiteY3770" fmla="*/ 118301 h 1007217"/>
              <a:gd name="connsiteX3771" fmla="*/ 397418 w 1005640"/>
              <a:gd name="connsiteY3771" fmla="*/ 122280 h 1007217"/>
              <a:gd name="connsiteX3772" fmla="*/ 392652 w 1005640"/>
              <a:gd name="connsiteY3772" fmla="*/ 124293 h 1007217"/>
              <a:gd name="connsiteX3773" fmla="*/ 387887 w 1005640"/>
              <a:gd name="connsiteY3773" fmla="*/ 124293 h 1007217"/>
              <a:gd name="connsiteX3774" fmla="*/ 380925 w 1005640"/>
              <a:gd name="connsiteY3774" fmla="*/ 125463 h 1007217"/>
              <a:gd name="connsiteX3775" fmla="*/ 380551 w 1005640"/>
              <a:gd name="connsiteY3775" fmla="*/ 123263 h 1007217"/>
              <a:gd name="connsiteX3776" fmla="*/ 390036 w 1005640"/>
              <a:gd name="connsiteY3776" fmla="*/ 118301 h 1007217"/>
              <a:gd name="connsiteX3777" fmla="*/ 390036 w 1005640"/>
              <a:gd name="connsiteY3777" fmla="*/ 106598 h 1007217"/>
              <a:gd name="connsiteX3778" fmla="*/ 386485 w 1005640"/>
              <a:gd name="connsiteY3778" fmla="*/ 106598 h 1007217"/>
              <a:gd name="connsiteX3779" fmla="*/ 385270 w 1005640"/>
              <a:gd name="connsiteY3779" fmla="*/ 108611 h 1007217"/>
              <a:gd name="connsiteX3780" fmla="*/ 382934 w 1005640"/>
              <a:gd name="connsiteY3780" fmla="*/ 106598 h 1007217"/>
              <a:gd name="connsiteX3781" fmla="*/ 379337 w 1005640"/>
              <a:gd name="connsiteY3781" fmla="*/ 108611 h 1007217"/>
              <a:gd name="connsiteX3782" fmla="*/ 374384 w 1005640"/>
              <a:gd name="connsiteY3782" fmla="*/ 108611 h 1007217"/>
              <a:gd name="connsiteX3783" fmla="*/ 373169 w 1005640"/>
              <a:gd name="connsiteY3783" fmla="*/ 102853 h 1007217"/>
              <a:gd name="connsiteX3784" fmla="*/ 364666 w 1005640"/>
              <a:gd name="connsiteY3784" fmla="*/ 100840 h 1007217"/>
              <a:gd name="connsiteX3785" fmla="*/ 365834 w 1005640"/>
              <a:gd name="connsiteY3785" fmla="*/ 98874 h 1007217"/>
              <a:gd name="connsiteX3786" fmla="*/ 367049 w 1005640"/>
              <a:gd name="connsiteY3786" fmla="*/ 100840 h 1007217"/>
              <a:gd name="connsiteX3787" fmla="*/ 381533 w 1005640"/>
              <a:gd name="connsiteY3787" fmla="*/ 102619 h 1007217"/>
              <a:gd name="connsiteX3788" fmla="*/ 386298 w 1005640"/>
              <a:gd name="connsiteY3788" fmla="*/ 88950 h 1007217"/>
              <a:gd name="connsiteX3789" fmla="*/ 396016 w 1005640"/>
              <a:gd name="connsiteY3789" fmla="*/ 90729 h 1007217"/>
              <a:gd name="connsiteX3790" fmla="*/ 415266 w 1005640"/>
              <a:gd name="connsiteY3790" fmla="*/ 88763 h 1007217"/>
              <a:gd name="connsiteX3791" fmla="*/ 418816 w 1005640"/>
              <a:gd name="connsiteY3791" fmla="*/ 86750 h 1007217"/>
              <a:gd name="connsiteX3792" fmla="*/ 432132 w 1005640"/>
              <a:gd name="connsiteY3792" fmla="*/ 84597 h 1007217"/>
              <a:gd name="connsiteX3793" fmla="*/ 435683 w 1005640"/>
              <a:gd name="connsiteY3793" fmla="*/ 82584 h 1007217"/>
              <a:gd name="connsiteX3794" fmla="*/ 437085 w 1005640"/>
              <a:gd name="connsiteY3794" fmla="*/ 84597 h 1007217"/>
              <a:gd name="connsiteX3795" fmla="*/ 440635 w 1005640"/>
              <a:gd name="connsiteY3795" fmla="*/ 82584 h 1007217"/>
              <a:gd name="connsiteX3796" fmla="*/ 443018 w 1005640"/>
              <a:gd name="connsiteY3796" fmla="*/ 82584 h 1007217"/>
              <a:gd name="connsiteX3797" fmla="*/ 447784 w 1005640"/>
              <a:gd name="connsiteY3797" fmla="*/ 82584 h 1007217"/>
              <a:gd name="connsiteX3798" fmla="*/ 450400 w 1005640"/>
              <a:gd name="connsiteY3798" fmla="*/ 82584 h 1007217"/>
              <a:gd name="connsiteX3799" fmla="*/ 451568 w 1005640"/>
              <a:gd name="connsiteY3799" fmla="*/ 80618 h 1007217"/>
              <a:gd name="connsiteX3800" fmla="*/ 456334 w 1005640"/>
              <a:gd name="connsiteY3800" fmla="*/ 82584 h 1007217"/>
              <a:gd name="connsiteX3801" fmla="*/ 459885 w 1005640"/>
              <a:gd name="connsiteY3801" fmla="*/ 80431 h 1007217"/>
              <a:gd name="connsiteX3802" fmla="*/ 463669 w 1005640"/>
              <a:gd name="connsiteY3802" fmla="*/ 82584 h 1007217"/>
              <a:gd name="connsiteX3803" fmla="*/ 466052 w 1005640"/>
              <a:gd name="connsiteY3803" fmla="*/ 80431 h 1007217"/>
              <a:gd name="connsiteX3804" fmla="*/ 468435 w 1005640"/>
              <a:gd name="connsiteY3804" fmla="*/ 80431 h 1007217"/>
              <a:gd name="connsiteX3805" fmla="*/ 469650 w 1005640"/>
              <a:gd name="connsiteY3805" fmla="*/ 78418 h 1007217"/>
              <a:gd name="connsiteX3806" fmla="*/ 472032 w 1005640"/>
              <a:gd name="connsiteY3806" fmla="*/ 80431 h 1007217"/>
              <a:gd name="connsiteX3807" fmla="*/ 473200 w 1005640"/>
              <a:gd name="connsiteY3807" fmla="*/ 78418 h 1007217"/>
              <a:gd name="connsiteX3808" fmla="*/ 477966 w 1005640"/>
              <a:gd name="connsiteY3808" fmla="*/ 76452 h 1007217"/>
              <a:gd name="connsiteX3809" fmla="*/ 486516 w 1005640"/>
              <a:gd name="connsiteY3809" fmla="*/ 72473 h 1007217"/>
              <a:gd name="connsiteX3810" fmla="*/ 504551 w 1005640"/>
              <a:gd name="connsiteY3810" fmla="*/ 74251 h 1007217"/>
              <a:gd name="connsiteX3811" fmla="*/ 515483 w 1005640"/>
              <a:gd name="connsiteY3811" fmla="*/ 72285 h 1007217"/>
              <a:gd name="connsiteX3812" fmla="*/ 520249 w 1005640"/>
              <a:gd name="connsiteY3812" fmla="*/ 66340 h 1007217"/>
              <a:gd name="connsiteX3813" fmla="*/ 523987 w 1005640"/>
              <a:gd name="connsiteY3813" fmla="*/ 70319 h 1007217"/>
              <a:gd name="connsiteX3814" fmla="*/ 527584 w 1005640"/>
              <a:gd name="connsiteY3814" fmla="*/ 68306 h 1007217"/>
              <a:gd name="connsiteX3815" fmla="*/ 534733 w 1005640"/>
              <a:gd name="connsiteY3815" fmla="*/ 62361 h 1007217"/>
              <a:gd name="connsiteX3816" fmla="*/ 549216 w 1005640"/>
              <a:gd name="connsiteY3816" fmla="*/ 66106 h 1007217"/>
              <a:gd name="connsiteX3817" fmla="*/ 550384 w 1005640"/>
              <a:gd name="connsiteY3817" fmla="*/ 62174 h 1007217"/>
              <a:gd name="connsiteX3818" fmla="*/ 560103 w 1005640"/>
              <a:gd name="connsiteY3818" fmla="*/ 64140 h 1007217"/>
              <a:gd name="connsiteX3819" fmla="*/ 561317 w 1005640"/>
              <a:gd name="connsiteY3819" fmla="*/ 66106 h 1007217"/>
              <a:gd name="connsiteX3820" fmla="*/ 579352 w 1005640"/>
              <a:gd name="connsiteY3820" fmla="*/ 63953 h 1007217"/>
              <a:gd name="connsiteX3821" fmla="*/ 562485 w 1005640"/>
              <a:gd name="connsiteY3821" fmla="*/ 58195 h 1007217"/>
              <a:gd name="connsiteX3822" fmla="*/ 553982 w 1005640"/>
              <a:gd name="connsiteY3822" fmla="*/ 56229 h 1007217"/>
              <a:gd name="connsiteX3823" fmla="*/ 550384 w 1005640"/>
              <a:gd name="connsiteY3823" fmla="*/ 60161 h 1007217"/>
              <a:gd name="connsiteX3824" fmla="*/ 550384 w 1005640"/>
              <a:gd name="connsiteY3824" fmla="*/ 56229 h 1007217"/>
              <a:gd name="connsiteX3825" fmla="*/ 545619 w 1005640"/>
              <a:gd name="connsiteY3825" fmla="*/ 56416 h 1007217"/>
              <a:gd name="connsiteX3826" fmla="*/ 535901 w 1005640"/>
              <a:gd name="connsiteY3826" fmla="*/ 56416 h 1007217"/>
              <a:gd name="connsiteX3827" fmla="*/ 529780 w 1005640"/>
              <a:gd name="connsiteY3827" fmla="*/ 54404 h 1007217"/>
              <a:gd name="connsiteX3828" fmla="*/ 528565 w 1005640"/>
              <a:gd name="connsiteY3828" fmla="*/ 56416 h 1007217"/>
              <a:gd name="connsiteX3829" fmla="*/ 527397 w 1005640"/>
              <a:gd name="connsiteY3829" fmla="*/ 54404 h 1007217"/>
              <a:gd name="connsiteX3830" fmla="*/ 520249 w 1005640"/>
              <a:gd name="connsiteY3830" fmla="*/ 54404 h 1007217"/>
              <a:gd name="connsiteX3831" fmla="*/ 512867 w 1005640"/>
              <a:gd name="connsiteY3831" fmla="*/ 54638 h 1007217"/>
              <a:gd name="connsiteX3832" fmla="*/ 511699 w 1005640"/>
              <a:gd name="connsiteY3832" fmla="*/ 52625 h 1007217"/>
              <a:gd name="connsiteX3833" fmla="*/ 502168 w 1005640"/>
              <a:gd name="connsiteY3833" fmla="*/ 54638 h 1007217"/>
              <a:gd name="connsiteX3834" fmla="*/ 500766 w 1005640"/>
              <a:gd name="connsiteY3834" fmla="*/ 52625 h 1007217"/>
              <a:gd name="connsiteX3835" fmla="*/ 497215 w 1005640"/>
              <a:gd name="connsiteY3835" fmla="*/ 54638 h 1007217"/>
              <a:gd name="connsiteX3836" fmla="*/ 493664 w 1005640"/>
              <a:gd name="connsiteY3836" fmla="*/ 52812 h 1007217"/>
              <a:gd name="connsiteX3837" fmla="*/ 492450 w 1005640"/>
              <a:gd name="connsiteY3837" fmla="*/ 54825 h 1007217"/>
              <a:gd name="connsiteX3838" fmla="*/ 489880 w 1005640"/>
              <a:gd name="connsiteY3838" fmla="*/ 52812 h 1007217"/>
              <a:gd name="connsiteX3839" fmla="*/ 481517 w 1005640"/>
              <a:gd name="connsiteY3839" fmla="*/ 54825 h 1007217"/>
              <a:gd name="connsiteX3840" fmla="*/ 474182 w 1005640"/>
              <a:gd name="connsiteY3840" fmla="*/ 52812 h 1007217"/>
              <a:gd name="connsiteX3841" fmla="*/ 471799 w 1005640"/>
              <a:gd name="connsiteY3841" fmla="*/ 52812 h 1007217"/>
              <a:gd name="connsiteX3842" fmla="*/ 470631 w 1005640"/>
              <a:gd name="connsiteY3842" fmla="*/ 49067 h 1007217"/>
              <a:gd name="connsiteX3843" fmla="*/ 467033 w 1005640"/>
              <a:gd name="connsiteY3843" fmla="*/ 52812 h 1007217"/>
              <a:gd name="connsiteX3844" fmla="*/ 463482 w 1005640"/>
              <a:gd name="connsiteY3844" fmla="*/ 49067 h 1007217"/>
              <a:gd name="connsiteX3845" fmla="*/ 453764 w 1005640"/>
              <a:gd name="connsiteY3845" fmla="*/ 55012 h 1007217"/>
              <a:gd name="connsiteX3846" fmla="*/ 451381 w 1005640"/>
              <a:gd name="connsiteY3846" fmla="*/ 51033 h 1007217"/>
              <a:gd name="connsiteX3847" fmla="*/ 445214 w 1005640"/>
              <a:gd name="connsiteY3847" fmla="*/ 53046 h 1007217"/>
              <a:gd name="connsiteX3848" fmla="*/ 441663 w 1005640"/>
              <a:gd name="connsiteY3848" fmla="*/ 55012 h 1007217"/>
              <a:gd name="connsiteX3849" fmla="*/ 439280 w 1005640"/>
              <a:gd name="connsiteY3849" fmla="*/ 58991 h 1007217"/>
              <a:gd name="connsiteX3850" fmla="*/ 427180 w 1005640"/>
              <a:gd name="connsiteY3850" fmla="*/ 65123 h 1007217"/>
              <a:gd name="connsiteX3851" fmla="*/ 422414 w 1005640"/>
              <a:gd name="connsiteY3851" fmla="*/ 65123 h 1007217"/>
              <a:gd name="connsiteX3852" fmla="*/ 416434 w 1005640"/>
              <a:gd name="connsiteY3852" fmla="*/ 61191 h 1007217"/>
              <a:gd name="connsiteX3853" fmla="*/ 412696 w 1005640"/>
              <a:gd name="connsiteY3853" fmla="*/ 69102 h 1007217"/>
              <a:gd name="connsiteX3854" fmla="*/ 411481 w 1005640"/>
              <a:gd name="connsiteY3854" fmla="*/ 63157 h 1007217"/>
              <a:gd name="connsiteX3855" fmla="*/ 405547 w 1005640"/>
              <a:gd name="connsiteY3855" fmla="*/ 63157 h 1007217"/>
              <a:gd name="connsiteX3856" fmla="*/ 401950 w 1005640"/>
              <a:gd name="connsiteY3856" fmla="*/ 65123 h 1007217"/>
              <a:gd name="connsiteX3857" fmla="*/ 400595 w 1005640"/>
              <a:gd name="connsiteY3857" fmla="*/ 63157 h 1007217"/>
              <a:gd name="connsiteX3858" fmla="*/ 395829 w 1005640"/>
              <a:gd name="connsiteY3858" fmla="*/ 65123 h 1007217"/>
              <a:gd name="connsiteX3859" fmla="*/ 394615 w 1005640"/>
              <a:gd name="connsiteY3859" fmla="*/ 63344 h 1007217"/>
              <a:gd name="connsiteX3860" fmla="*/ 392232 w 1005640"/>
              <a:gd name="connsiteY3860" fmla="*/ 61378 h 1007217"/>
              <a:gd name="connsiteX3861" fmla="*/ 382514 w 1005640"/>
              <a:gd name="connsiteY3861" fmla="*/ 65357 h 1007217"/>
              <a:gd name="connsiteX3862" fmla="*/ 385083 w 1005640"/>
              <a:gd name="connsiteY3862" fmla="*/ 73268 h 1007217"/>
              <a:gd name="connsiteX3863" fmla="*/ 381346 w 1005640"/>
              <a:gd name="connsiteY3863" fmla="*/ 73268 h 1007217"/>
              <a:gd name="connsiteX3864" fmla="*/ 380131 w 1005640"/>
              <a:gd name="connsiteY3864" fmla="*/ 69290 h 1007217"/>
              <a:gd name="connsiteX3865" fmla="*/ 377748 w 1005640"/>
              <a:gd name="connsiteY3865" fmla="*/ 73268 h 1007217"/>
              <a:gd name="connsiteX3866" fmla="*/ 376580 w 1005640"/>
              <a:gd name="connsiteY3866" fmla="*/ 75235 h 1007217"/>
              <a:gd name="connsiteX3867" fmla="*/ 360882 w 1005640"/>
              <a:gd name="connsiteY3867" fmla="*/ 77247 h 1007217"/>
              <a:gd name="connsiteX3868" fmla="*/ 359714 w 1005640"/>
              <a:gd name="connsiteY3868" fmla="*/ 79213 h 1007217"/>
              <a:gd name="connsiteX3869" fmla="*/ 353546 w 1005640"/>
              <a:gd name="connsiteY3869" fmla="*/ 77435 h 1007217"/>
              <a:gd name="connsiteX3870" fmla="*/ 341632 w 1005640"/>
              <a:gd name="connsiteY3870" fmla="*/ 83380 h 1007217"/>
              <a:gd name="connsiteX3871" fmla="*/ 331914 w 1005640"/>
              <a:gd name="connsiteY3871" fmla="*/ 87359 h 1007217"/>
              <a:gd name="connsiteX3872" fmla="*/ 321215 w 1005640"/>
              <a:gd name="connsiteY3872" fmla="*/ 89325 h 1007217"/>
              <a:gd name="connsiteX3873" fmla="*/ 310282 w 1005640"/>
              <a:gd name="connsiteY3873" fmla="*/ 87546 h 1007217"/>
              <a:gd name="connsiteX3874" fmla="*/ 302947 w 1005640"/>
              <a:gd name="connsiteY3874" fmla="*/ 93491 h 1007217"/>
              <a:gd name="connsiteX3875" fmla="*/ 298181 w 1005640"/>
              <a:gd name="connsiteY3875" fmla="*/ 91525 h 1007217"/>
              <a:gd name="connsiteX3876" fmla="*/ 295798 w 1005640"/>
              <a:gd name="connsiteY3876" fmla="*/ 93491 h 1007217"/>
              <a:gd name="connsiteX3877" fmla="*/ 293416 w 1005640"/>
              <a:gd name="connsiteY3877" fmla="*/ 97470 h 1007217"/>
              <a:gd name="connsiteX3878" fmla="*/ 291033 w 1005640"/>
              <a:gd name="connsiteY3878" fmla="*/ 101449 h 1007217"/>
              <a:gd name="connsiteX3879" fmla="*/ 276549 w 1005640"/>
              <a:gd name="connsiteY3879" fmla="*/ 105428 h 1007217"/>
              <a:gd name="connsiteX3880" fmla="*/ 260851 w 1005640"/>
              <a:gd name="connsiteY3880" fmla="*/ 111373 h 1007217"/>
              <a:gd name="connsiteX3881" fmla="*/ 252347 w 1005640"/>
              <a:gd name="connsiteY3881" fmla="*/ 115539 h 1007217"/>
              <a:gd name="connsiteX3882" fmla="*/ 247582 w 1005640"/>
              <a:gd name="connsiteY3882" fmla="*/ 119518 h 1007217"/>
              <a:gd name="connsiteX3883" fmla="*/ 249964 w 1005640"/>
              <a:gd name="connsiteY3883" fmla="*/ 117505 h 1007217"/>
              <a:gd name="connsiteX3884" fmla="*/ 246367 w 1005640"/>
              <a:gd name="connsiteY3884" fmla="*/ 121297 h 1007217"/>
              <a:gd name="connsiteX3885" fmla="*/ 225950 w 1005640"/>
              <a:gd name="connsiteY3885" fmla="*/ 133421 h 1007217"/>
              <a:gd name="connsiteX3886" fmla="*/ 215017 w 1005640"/>
              <a:gd name="connsiteY3886" fmla="*/ 131408 h 1007217"/>
              <a:gd name="connsiteX3887" fmla="*/ 218614 w 1005640"/>
              <a:gd name="connsiteY3887" fmla="*/ 129442 h 1007217"/>
              <a:gd name="connsiteX3888" fmla="*/ 222165 w 1005640"/>
              <a:gd name="connsiteY3888" fmla="*/ 125463 h 1007217"/>
              <a:gd name="connsiteX3889" fmla="*/ 224735 w 1005640"/>
              <a:gd name="connsiteY3889" fmla="*/ 123497 h 1007217"/>
              <a:gd name="connsiteX3890" fmla="*/ 246367 w 1005640"/>
              <a:gd name="connsiteY3890" fmla="*/ 109594 h 1007217"/>
              <a:gd name="connsiteX3891" fmla="*/ 257300 w 1005640"/>
              <a:gd name="connsiteY3891" fmla="*/ 109594 h 1007217"/>
              <a:gd name="connsiteX3892" fmla="*/ 266831 w 1005640"/>
              <a:gd name="connsiteY3892" fmla="*/ 101636 h 1007217"/>
              <a:gd name="connsiteX3893" fmla="*/ 265616 w 1005640"/>
              <a:gd name="connsiteY3893" fmla="*/ 95691 h 1007217"/>
              <a:gd name="connsiteX3894" fmla="*/ 270382 w 1005640"/>
              <a:gd name="connsiteY3894" fmla="*/ 99670 h 1007217"/>
              <a:gd name="connsiteX3895" fmla="*/ 275334 w 1005640"/>
              <a:gd name="connsiteY3895" fmla="*/ 99483 h 1007217"/>
              <a:gd name="connsiteX3896" fmla="*/ 278932 w 1005640"/>
              <a:gd name="connsiteY3896" fmla="*/ 97470 h 1007217"/>
              <a:gd name="connsiteX3897" fmla="*/ 282483 w 1005640"/>
              <a:gd name="connsiteY3897" fmla="*/ 97470 h 1007217"/>
              <a:gd name="connsiteX3898" fmla="*/ 283697 w 1005640"/>
              <a:gd name="connsiteY3898" fmla="*/ 95504 h 1007217"/>
              <a:gd name="connsiteX3899" fmla="*/ 287248 w 1005640"/>
              <a:gd name="connsiteY3899" fmla="*/ 97470 h 1007217"/>
              <a:gd name="connsiteX3900" fmla="*/ 335465 w 1005640"/>
              <a:gd name="connsiteY3900" fmla="*/ 75469 h 1007217"/>
              <a:gd name="connsiteX3901" fmla="*/ 342847 w 1005640"/>
              <a:gd name="connsiteY3901" fmla="*/ 77435 h 1007217"/>
              <a:gd name="connsiteX3902" fmla="*/ 345230 w 1005640"/>
              <a:gd name="connsiteY3902" fmla="*/ 73456 h 1007217"/>
              <a:gd name="connsiteX3903" fmla="*/ 344996 w 1005640"/>
              <a:gd name="connsiteY3903" fmla="*/ 69524 h 1007217"/>
              <a:gd name="connsiteX3904" fmla="*/ 347566 w 1005640"/>
              <a:gd name="connsiteY3904" fmla="*/ 67511 h 1007217"/>
              <a:gd name="connsiteX3905" fmla="*/ 361863 w 1005640"/>
              <a:gd name="connsiteY3905" fmla="*/ 63532 h 1007217"/>
              <a:gd name="connsiteX3906" fmla="*/ 364479 w 1005640"/>
              <a:gd name="connsiteY3906" fmla="*/ 59600 h 1007217"/>
              <a:gd name="connsiteX3907" fmla="*/ 378963 w 1005640"/>
              <a:gd name="connsiteY3907" fmla="*/ 57399 h 1007217"/>
              <a:gd name="connsiteX3908" fmla="*/ 381346 w 1005640"/>
              <a:gd name="connsiteY3908" fmla="*/ 51642 h 1007217"/>
              <a:gd name="connsiteX3909" fmla="*/ 388447 w 1005640"/>
              <a:gd name="connsiteY3909" fmla="*/ 49442 h 1007217"/>
              <a:gd name="connsiteX3910" fmla="*/ 394615 w 1005640"/>
              <a:gd name="connsiteY3910" fmla="*/ 51454 h 1007217"/>
              <a:gd name="connsiteX3911" fmla="*/ 394615 w 1005640"/>
              <a:gd name="connsiteY3911" fmla="*/ 49442 h 1007217"/>
              <a:gd name="connsiteX3912" fmla="*/ 401763 w 1005640"/>
              <a:gd name="connsiteY3912" fmla="*/ 47476 h 1007217"/>
              <a:gd name="connsiteX3913" fmla="*/ 406529 w 1005640"/>
              <a:gd name="connsiteY3913" fmla="*/ 51454 h 1007217"/>
              <a:gd name="connsiteX3914" fmla="*/ 401763 w 1005640"/>
              <a:gd name="connsiteY3914" fmla="*/ 55433 h 1007217"/>
              <a:gd name="connsiteX3915" fmla="*/ 406715 w 1005640"/>
              <a:gd name="connsiteY3915" fmla="*/ 57399 h 1007217"/>
              <a:gd name="connsiteX3916" fmla="*/ 407697 w 1005640"/>
              <a:gd name="connsiteY3916" fmla="*/ 55199 h 1007217"/>
              <a:gd name="connsiteX3917" fmla="*/ 410313 w 1005640"/>
              <a:gd name="connsiteY3917" fmla="*/ 57399 h 1007217"/>
              <a:gd name="connsiteX3918" fmla="*/ 415079 w 1005640"/>
              <a:gd name="connsiteY3918" fmla="*/ 55199 h 1007217"/>
              <a:gd name="connsiteX3919" fmla="*/ 416247 w 1005640"/>
              <a:gd name="connsiteY3919" fmla="*/ 57212 h 1007217"/>
              <a:gd name="connsiteX3920" fmla="*/ 418629 w 1005640"/>
              <a:gd name="connsiteY3920" fmla="*/ 55199 h 1007217"/>
              <a:gd name="connsiteX3921" fmla="*/ 421199 w 1005640"/>
              <a:gd name="connsiteY3921" fmla="*/ 57212 h 1007217"/>
              <a:gd name="connsiteX3922" fmla="*/ 425965 w 1005640"/>
              <a:gd name="connsiteY3922" fmla="*/ 53233 h 1007217"/>
              <a:gd name="connsiteX3923" fmla="*/ 429562 w 1005640"/>
              <a:gd name="connsiteY3923" fmla="*/ 53233 h 1007217"/>
              <a:gd name="connsiteX3924" fmla="*/ 434328 w 1005640"/>
              <a:gd name="connsiteY3924" fmla="*/ 51267 h 1007217"/>
              <a:gd name="connsiteX3925" fmla="*/ 435683 w 1005640"/>
              <a:gd name="connsiteY3925" fmla="*/ 53233 h 1007217"/>
              <a:gd name="connsiteX3926" fmla="*/ 439280 w 1005640"/>
              <a:gd name="connsiteY3926" fmla="*/ 51267 h 1007217"/>
              <a:gd name="connsiteX3927" fmla="*/ 442831 w 1005640"/>
              <a:gd name="connsiteY3927" fmla="*/ 47288 h 1007217"/>
              <a:gd name="connsiteX3928" fmla="*/ 444233 w 1005640"/>
              <a:gd name="connsiteY3928" fmla="*/ 47288 h 1007217"/>
              <a:gd name="connsiteX3929" fmla="*/ 446429 w 1005640"/>
              <a:gd name="connsiteY3929" fmla="*/ 43309 h 1007217"/>
              <a:gd name="connsiteX3930" fmla="*/ 451194 w 1005640"/>
              <a:gd name="connsiteY3930" fmla="*/ 43122 h 1007217"/>
              <a:gd name="connsiteX3931" fmla="*/ 459698 w 1005640"/>
              <a:gd name="connsiteY3931" fmla="*/ 37177 h 1007217"/>
              <a:gd name="connsiteX3932" fmla="*/ 465678 w 1005640"/>
              <a:gd name="connsiteY3932" fmla="*/ 39143 h 1007217"/>
              <a:gd name="connsiteX3933" fmla="*/ 466846 w 1005640"/>
              <a:gd name="connsiteY3933" fmla="*/ 39143 h 1007217"/>
              <a:gd name="connsiteX3934" fmla="*/ 468061 w 1005640"/>
              <a:gd name="connsiteY3934" fmla="*/ 37177 h 1007217"/>
              <a:gd name="connsiteX3935" fmla="*/ 475396 w 1005640"/>
              <a:gd name="connsiteY3935" fmla="*/ 37177 h 1007217"/>
              <a:gd name="connsiteX3936" fmla="*/ 486282 w 1005640"/>
              <a:gd name="connsiteY3936" fmla="*/ 37177 h 1007217"/>
              <a:gd name="connsiteX3937" fmla="*/ 489880 w 1005640"/>
              <a:gd name="connsiteY3937" fmla="*/ 35164 h 1007217"/>
              <a:gd name="connsiteX3938" fmla="*/ 499598 w 1005640"/>
              <a:gd name="connsiteY3938" fmla="*/ 36943 h 1007217"/>
              <a:gd name="connsiteX3939" fmla="*/ 506746 w 1005640"/>
              <a:gd name="connsiteY3939" fmla="*/ 38722 h 1007217"/>
              <a:gd name="connsiteX3940" fmla="*/ 507915 w 1005640"/>
              <a:gd name="connsiteY3940" fmla="*/ 33011 h 1007217"/>
              <a:gd name="connsiteX3941" fmla="*/ 511699 w 1005640"/>
              <a:gd name="connsiteY3941" fmla="*/ 34977 h 1007217"/>
              <a:gd name="connsiteX3942" fmla="*/ 518847 w 1005640"/>
              <a:gd name="connsiteY3942" fmla="*/ 36756 h 1007217"/>
              <a:gd name="connsiteX3943" fmla="*/ 522398 w 1005640"/>
              <a:gd name="connsiteY3943" fmla="*/ 32777 h 1007217"/>
              <a:gd name="connsiteX3944" fmla="*/ 522398 w 1005640"/>
              <a:gd name="connsiteY3944" fmla="*/ 36756 h 1007217"/>
              <a:gd name="connsiteX3945" fmla="*/ 523613 w 1005640"/>
              <a:gd name="connsiteY3945" fmla="*/ 32777 h 1007217"/>
              <a:gd name="connsiteX3946" fmla="*/ 527397 w 1005640"/>
              <a:gd name="connsiteY3946" fmla="*/ 30811 h 1007217"/>
              <a:gd name="connsiteX3947" fmla="*/ 530948 w 1005640"/>
              <a:gd name="connsiteY3947" fmla="*/ 34790 h 1007217"/>
              <a:gd name="connsiteX3948" fmla="*/ 533331 w 1005640"/>
              <a:gd name="connsiteY3948" fmla="*/ 26832 h 1007217"/>
              <a:gd name="connsiteX3949" fmla="*/ 549030 w 1005640"/>
              <a:gd name="connsiteY3949" fmla="*/ 26832 h 1007217"/>
              <a:gd name="connsiteX3950" fmla="*/ 553982 w 1005640"/>
              <a:gd name="connsiteY3950" fmla="*/ 34556 h 1007217"/>
              <a:gd name="connsiteX3951" fmla="*/ 562485 w 1005640"/>
              <a:gd name="connsiteY3951" fmla="*/ 29828 h 1007217"/>
              <a:gd name="connsiteX3952" fmla="*/ 557953 w 1005640"/>
              <a:gd name="connsiteY3952" fmla="*/ 28049 h 1007217"/>
              <a:gd name="connsiteX3953" fmla="*/ 561130 w 1005640"/>
              <a:gd name="connsiteY3953" fmla="*/ 25662 h 1007217"/>
              <a:gd name="connsiteX3954" fmla="*/ 562719 w 1005640"/>
              <a:gd name="connsiteY3954" fmla="*/ 29640 h 1007217"/>
              <a:gd name="connsiteX3955" fmla="*/ 564681 w 1005640"/>
              <a:gd name="connsiteY3955" fmla="*/ 26645 h 1007217"/>
              <a:gd name="connsiteX3956" fmla="*/ 575614 w 1005640"/>
              <a:gd name="connsiteY3956" fmla="*/ 24679 h 1007217"/>
              <a:gd name="connsiteX3957" fmla="*/ 573231 w 1005640"/>
              <a:gd name="connsiteY3957" fmla="*/ 30624 h 1007217"/>
              <a:gd name="connsiteX3958" fmla="*/ 580380 w 1005640"/>
              <a:gd name="connsiteY3958" fmla="*/ 26457 h 1007217"/>
              <a:gd name="connsiteX3959" fmla="*/ 579165 w 1005640"/>
              <a:gd name="connsiteY3959" fmla="*/ 32402 h 1007217"/>
              <a:gd name="connsiteX3960" fmla="*/ 582949 w 1005640"/>
              <a:gd name="connsiteY3960" fmla="*/ 32402 h 1007217"/>
              <a:gd name="connsiteX3961" fmla="*/ 582949 w 1005640"/>
              <a:gd name="connsiteY3961" fmla="*/ 30389 h 1007217"/>
              <a:gd name="connsiteX3962" fmla="*/ 588883 w 1005640"/>
              <a:gd name="connsiteY3962" fmla="*/ 28423 h 1007217"/>
              <a:gd name="connsiteX3963" fmla="*/ 591266 w 1005640"/>
              <a:gd name="connsiteY3963" fmla="*/ 20700 h 1007217"/>
              <a:gd name="connsiteX3964" fmla="*/ 650602 w 1005640"/>
              <a:gd name="connsiteY3964" fmla="*/ 20512 h 1007217"/>
              <a:gd name="connsiteX3965" fmla="*/ 651397 w 1005640"/>
              <a:gd name="connsiteY3965" fmla="*/ 25849 h 1007217"/>
              <a:gd name="connsiteX3966" fmla="*/ 650229 w 1005640"/>
              <a:gd name="connsiteY3966" fmla="*/ 21870 h 1007217"/>
              <a:gd name="connsiteX3967" fmla="*/ 650602 w 1005640"/>
              <a:gd name="connsiteY3967" fmla="*/ 20512 h 1007217"/>
              <a:gd name="connsiteX3968" fmla="*/ 498804 w 1005640"/>
              <a:gd name="connsiteY3968" fmla="*/ 20512 h 1007217"/>
              <a:gd name="connsiteX3969" fmla="*/ 504971 w 1005640"/>
              <a:gd name="connsiteY3969" fmla="*/ 26457 h 1007217"/>
              <a:gd name="connsiteX3970" fmla="*/ 492870 w 1005640"/>
              <a:gd name="connsiteY3970" fmla="*/ 28423 h 1007217"/>
              <a:gd name="connsiteX3971" fmla="*/ 491655 w 1005640"/>
              <a:gd name="connsiteY3971" fmla="*/ 22478 h 1007217"/>
              <a:gd name="connsiteX3972" fmla="*/ 498804 w 1005640"/>
              <a:gd name="connsiteY3972" fmla="*/ 20512 h 1007217"/>
              <a:gd name="connsiteX3973" fmla="*/ 339436 w 1005640"/>
              <a:gd name="connsiteY3973" fmla="*/ 18125 h 1007217"/>
              <a:gd name="connsiteX3974" fmla="*/ 341445 w 1005640"/>
              <a:gd name="connsiteY3974" fmla="*/ 19717 h 1007217"/>
              <a:gd name="connsiteX3975" fmla="*/ 341445 w 1005640"/>
              <a:gd name="connsiteY3975" fmla="*/ 20887 h 1007217"/>
              <a:gd name="connsiteX3976" fmla="*/ 340651 w 1005640"/>
              <a:gd name="connsiteY3976" fmla="*/ 21495 h 1007217"/>
              <a:gd name="connsiteX3977" fmla="*/ 337848 w 1005640"/>
              <a:gd name="connsiteY3977" fmla="*/ 19717 h 1007217"/>
              <a:gd name="connsiteX3978" fmla="*/ 339436 w 1005640"/>
              <a:gd name="connsiteY3978" fmla="*/ 18125 h 1007217"/>
              <a:gd name="connsiteX3979" fmla="*/ 396810 w 1005640"/>
              <a:gd name="connsiteY3979" fmla="*/ 17891 h 1007217"/>
              <a:gd name="connsiteX3980" fmla="*/ 399193 w 1005640"/>
              <a:gd name="connsiteY3980" fmla="*/ 17891 h 1007217"/>
              <a:gd name="connsiteX3981" fmla="*/ 399193 w 1005640"/>
              <a:gd name="connsiteY3981" fmla="*/ 21870 h 1007217"/>
              <a:gd name="connsiteX3982" fmla="*/ 396810 w 1005640"/>
              <a:gd name="connsiteY3982" fmla="*/ 21870 h 1007217"/>
              <a:gd name="connsiteX3983" fmla="*/ 396810 w 1005640"/>
              <a:gd name="connsiteY3983" fmla="*/ 17891 h 1007217"/>
              <a:gd name="connsiteX3984" fmla="*/ 384710 w 1005640"/>
              <a:gd name="connsiteY3984" fmla="*/ 17891 h 1007217"/>
              <a:gd name="connsiteX3985" fmla="*/ 385083 w 1005640"/>
              <a:gd name="connsiteY3985" fmla="*/ 19295 h 1007217"/>
              <a:gd name="connsiteX3986" fmla="*/ 383915 w 1005640"/>
              <a:gd name="connsiteY3986" fmla="*/ 19295 h 1007217"/>
              <a:gd name="connsiteX3987" fmla="*/ 384710 w 1005640"/>
              <a:gd name="connsiteY3987" fmla="*/ 17891 h 1007217"/>
              <a:gd name="connsiteX3988" fmla="*/ 587295 w 1005640"/>
              <a:gd name="connsiteY3988" fmla="*/ 15550 h 1007217"/>
              <a:gd name="connsiteX3989" fmla="*/ 586126 w 1005640"/>
              <a:gd name="connsiteY3989" fmla="*/ 21495 h 1007217"/>
              <a:gd name="connsiteX3990" fmla="*/ 586126 w 1005640"/>
              <a:gd name="connsiteY3990" fmla="*/ 17329 h 1007217"/>
              <a:gd name="connsiteX3991" fmla="*/ 587295 w 1005640"/>
              <a:gd name="connsiteY3991" fmla="*/ 15550 h 1007217"/>
              <a:gd name="connsiteX3992" fmla="*/ 454372 w 1005640"/>
              <a:gd name="connsiteY3992" fmla="*/ 15316 h 1007217"/>
              <a:gd name="connsiteX3993" fmla="*/ 455166 w 1005640"/>
              <a:gd name="connsiteY3993" fmla="*/ 18921 h 1007217"/>
              <a:gd name="connsiteX3994" fmla="*/ 453951 w 1005640"/>
              <a:gd name="connsiteY3994" fmla="*/ 16908 h 1007217"/>
              <a:gd name="connsiteX3995" fmla="*/ 454372 w 1005640"/>
              <a:gd name="connsiteY3995" fmla="*/ 15316 h 1007217"/>
              <a:gd name="connsiteX3996" fmla="*/ 534733 w 1005640"/>
              <a:gd name="connsiteY3996" fmla="*/ 12742 h 1007217"/>
              <a:gd name="connsiteX3997" fmla="*/ 543049 w 1005640"/>
              <a:gd name="connsiteY3997" fmla="*/ 16721 h 1007217"/>
              <a:gd name="connsiteX3998" fmla="*/ 529780 w 1005640"/>
              <a:gd name="connsiteY3998" fmla="*/ 18687 h 1007217"/>
              <a:gd name="connsiteX3999" fmla="*/ 534733 w 1005640"/>
              <a:gd name="connsiteY3999" fmla="*/ 12742 h 1007217"/>
              <a:gd name="connsiteX4000" fmla="*/ 425591 w 1005640"/>
              <a:gd name="connsiteY4000" fmla="*/ 10354 h 1007217"/>
              <a:gd name="connsiteX4001" fmla="*/ 425965 w 1005640"/>
              <a:gd name="connsiteY4001" fmla="*/ 11946 h 1007217"/>
              <a:gd name="connsiteX4002" fmla="*/ 422414 w 1005640"/>
              <a:gd name="connsiteY4002" fmla="*/ 13959 h 1007217"/>
              <a:gd name="connsiteX4003" fmla="*/ 425591 w 1005640"/>
              <a:gd name="connsiteY4003" fmla="*/ 10354 h 1007217"/>
              <a:gd name="connsiteX4004" fmla="*/ 417041 w 1005640"/>
              <a:gd name="connsiteY4004" fmla="*/ 7780 h 1007217"/>
              <a:gd name="connsiteX4005" fmla="*/ 418256 w 1005640"/>
              <a:gd name="connsiteY4005" fmla="*/ 13725 h 1007217"/>
              <a:gd name="connsiteX4006" fmla="*/ 413490 w 1005640"/>
              <a:gd name="connsiteY4006" fmla="*/ 17516 h 1007217"/>
              <a:gd name="connsiteX4007" fmla="*/ 417041 w 1005640"/>
              <a:gd name="connsiteY4007" fmla="*/ 7780 h 1007217"/>
              <a:gd name="connsiteX4008" fmla="*/ 376160 w 1005640"/>
              <a:gd name="connsiteY4008" fmla="*/ 7780 h 1007217"/>
              <a:gd name="connsiteX4009" fmla="*/ 390643 w 1005640"/>
              <a:gd name="connsiteY4009" fmla="*/ 9559 h 1007217"/>
              <a:gd name="connsiteX4010" fmla="*/ 383308 w 1005640"/>
              <a:gd name="connsiteY4010" fmla="*/ 19482 h 1007217"/>
              <a:gd name="connsiteX4011" fmla="*/ 378542 w 1005640"/>
              <a:gd name="connsiteY4011" fmla="*/ 15550 h 1007217"/>
              <a:gd name="connsiteX4012" fmla="*/ 371394 w 1005640"/>
              <a:gd name="connsiteY4012" fmla="*/ 15738 h 1007217"/>
              <a:gd name="connsiteX4013" fmla="*/ 376160 w 1005640"/>
              <a:gd name="connsiteY4013" fmla="*/ 7780 h 1007217"/>
              <a:gd name="connsiteX4014" fmla="*/ 427740 w 1005640"/>
              <a:gd name="connsiteY4014" fmla="*/ 2630 h 1007217"/>
              <a:gd name="connsiteX4015" fmla="*/ 428534 w 1005640"/>
              <a:gd name="connsiteY4015" fmla="*/ 6609 h 1007217"/>
              <a:gd name="connsiteX4016" fmla="*/ 424984 w 1005640"/>
              <a:gd name="connsiteY4016" fmla="*/ 4597 h 1007217"/>
              <a:gd name="connsiteX4017" fmla="*/ 427740 w 1005640"/>
              <a:gd name="connsiteY4017" fmla="*/ 2630 h 1007217"/>
              <a:gd name="connsiteX4018" fmla="*/ 432926 w 1005640"/>
              <a:gd name="connsiteY4018" fmla="*/ 56 h 1007217"/>
              <a:gd name="connsiteX4019" fmla="*/ 437271 w 1005640"/>
              <a:gd name="connsiteY4019" fmla="*/ 243 h 1007217"/>
              <a:gd name="connsiteX4020" fmla="*/ 429936 w 1005640"/>
              <a:gd name="connsiteY4020" fmla="*/ 2256 h 1007217"/>
              <a:gd name="connsiteX4021" fmla="*/ 432926 w 1005640"/>
              <a:gd name="connsiteY4021" fmla="*/ 56 h 1007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</a:cxnLst>
            <a:rect l="l" t="t" r="r" b="b"/>
            <a:pathLst>
              <a:path w="1005640" h="1007217">
                <a:moveTo>
                  <a:pt x="354948" y="1003312"/>
                </a:moveTo>
                <a:cubicBezTo>
                  <a:pt x="357237" y="1002890"/>
                  <a:pt x="359200" y="1003265"/>
                  <a:pt x="356910" y="1005699"/>
                </a:cubicBezTo>
                <a:cubicBezTo>
                  <a:pt x="354527" y="1008274"/>
                  <a:pt x="354434" y="1007057"/>
                  <a:pt x="350743" y="1005699"/>
                </a:cubicBezTo>
                <a:cubicBezTo>
                  <a:pt x="349902" y="1004903"/>
                  <a:pt x="352659" y="1003733"/>
                  <a:pt x="354948" y="1003312"/>
                </a:cubicBezTo>
                <a:close/>
                <a:moveTo>
                  <a:pt x="355929" y="998350"/>
                </a:moveTo>
                <a:cubicBezTo>
                  <a:pt x="356163" y="997975"/>
                  <a:pt x="356864" y="997928"/>
                  <a:pt x="358125" y="998350"/>
                </a:cubicBezTo>
                <a:cubicBezTo>
                  <a:pt x="357938" y="1002797"/>
                  <a:pt x="355182" y="999473"/>
                  <a:pt x="355929" y="998350"/>
                </a:cubicBezTo>
                <a:close/>
                <a:moveTo>
                  <a:pt x="479368" y="998162"/>
                </a:moveTo>
                <a:cubicBezTo>
                  <a:pt x="479648" y="998303"/>
                  <a:pt x="479928" y="998818"/>
                  <a:pt x="479928" y="999379"/>
                </a:cubicBezTo>
                <a:cubicBezTo>
                  <a:pt x="479741" y="1001626"/>
                  <a:pt x="478573" y="1000456"/>
                  <a:pt x="478573" y="999379"/>
                </a:cubicBezTo>
                <a:cubicBezTo>
                  <a:pt x="478667" y="998256"/>
                  <a:pt x="479087" y="998022"/>
                  <a:pt x="479368" y="998162"/>
                </a:cubicBezTo>
                <a:close/>
                <a:moveTo>
                  <a:pt x="445214" y="998162"/>
                </a:moveTo>
                <a:cubicBezTo>
                  <a:pt x="446008" y="998162"/>
                  <a:pt x="446803" y="998162"/>
                  <a:pt x="447597" y="998162"/>
                </a:cubicBezTo>
                <a:cubicBezTo>
                  <a:pt x="447877" y="1003639"/>
                  <a:pt x="438580" y="997694"/>
                  <a:pt x="445214" y="998162"/>
                </a:cubicBezTo>
                <a:close/>
                <a:moveTo>
                  <a:pt x="441430" y="998162"/>
                </a:moveTo>
                <a:cubicBezTo>
                  <a:pt x="442037" y="998209"/>
                  <a:pt x="442644" y="998771"/>
                  <a:pt x="442644" y="999754"/>
                </a:cubicBezTo>
                <a:cubicBezTo>
                  <a:pt x="442130" y="1002609"/>
                  <a:pt x="441617" y="999520"/>
                  <a:pt x="440262" y="999754"/>
                </a:cubicBezTo>
                <a:cubicBezTo>
                  <a:pt x="440402" y="998537"/>
                  <a:pt x="440869" y="998116"/>
                  <a:pt x="441430" y="998162"/>
                </a:cubicBezTo>
                <a:close/>
                <a:moveTo>
                  <a:pt x="434094" y="998162"/>
                </a:moveTo>
                <a:cubicBezTo>
                  <a:pt x="434515" y="998303"/>
                  <a:pt x="434842" y="998865"/>
                  <a:pt x="434889" y="1000363"/>
                </a:cubicBezTo>
                <a:cubicBezTo>
                  <a:pt x="431151" y="1001767"/>
                  <a:pt x="432880" y="997788"/>
                  <a:pt x="434094" y="998162"/>
                </a:cubicBezTo>
                <a:close/>
                <a:moveTo>
                  <a:pt x="450587" y="995775"/>
                </a:moveTo>
                <a:cubicBezTo>
                  <a:pt x="450821" y="995401"/>
                  <a:pt x="451522" y="995354"/>
                  <a:pt x="452783" y="995775"/>
                </a:cubicBezTo>
                <a:cubicBezTo>
                  <a:pt x="452596" y="1000222"/>
                  <a:pt x="449840" y="996899"/>
                  <a:pt x="450587" y="995775"/>
                </a:cubicBezTo>
                <a:close/>
                <a:moveTo>
                  <a:pt x="351958" y="995775"/>
                </a:moveTo>
                <a:cubicBezTo>
                  <a:pt x="356350" y="994324"/>
                  <a:pt x="353406" y="1001205"/>
                  <a:pt x="350743" y="999754"/>
                </a:cubicBezTo>
                <a:cubicBezTo>
                  <a:pt x="350743" y="997788"/>
                  <a:pt x="351724" y="997413"/>
                  <a:pt x="351958" y="995775"/>
                </a:cubicBezTo>
                <a:close/>
                <a:moveTo>
                  <a:pt x="370787" y="995588"/>
                </a:moveTo>
                <a:cubicBezTo>
                  <a:pt x="372141" y="995775"/>
                  <a:pt x="373683" y="996337"/>
                  <a:pt x="374571" y="995775"/>
                </a:cubicBezTo>
                <a:cubicBezTo>
                  <a:pt x="374805" y="1000082"/>
                  <a:pt x="370366" y="996711"/>
                  <a:pt x="368637" y="997788"/>
                </a:cubicBezTo>
                <a:cubicBezTo>
                  <a:pt x="368497" y="995635"/>
                  <a:pt x="369478" y="995447"/>
                  <a:pt x="370787" y="995588"/>
                </a:cubicBezTo>
                <a:close/>
                <a:moveTo>
                  <a:pt x="360695" y="995588"/>
                </a:moveTo>
                <a:cubicBezTo>
                  <a:pt x="361909" y="995962"/>
                  <a:pt x="362984" y="997320"/>
                  <a:pt x="362096" y="999754"/>
                </a:cubicBezTo>
                <a:cubicBezTo>
                  <a:pt x="360508" y="999660"/>
                  <a:pt x="360274" y="997226"/>
                  <a:pt x="358312" y="997788"/>
                </a:cubicBezTo>
                <a:cubicBezTo>
                  <a:pt x="358032" y="995869"/>
                  <a:pt x="359480" y="995213"/>
                  <a:pt x="360695" y="995588"/>
                </a:cubicBezTo>
                <a:close/>
                <a:moveTo>
                  <a:pt x="368217" y="982902"/>
                </a:moveTo>
                <a:cubicBezTo>
                  <a:pt x="369058" y="983042"/>
                  <a:pt x="369759" y="983651"/>
                  <a:pt x="370226" y="985055"/>
                </a:cubicBezTo>
                <a:cubicBezTo>
                  <a:pt x="372141" y="985243"/>
                  <a:pt x="374524" y="984634"/>
                  <a:pt x="373964" y="988847"/>
                </a:cubicBezTo>
                <a:cubicBezTo>
                  <a:pt x="371721" y="986226"/>
                  <a:pt x="368450" y="986787"/>
                  <a:pt x="365460" y="987068"/>
                </a:cubicBezTo>
                <a:cubicBezTo>
                  <a:pt x="360882" y="987443"/>
                  <a:pt x="352659" y="990953"/>
                  <a:pt x="352145" y="994979"/>
                </a:cubicBezTo>
                <a:cubicBezTo>
                  <a:pt x="350556" y="995026"/>
                  <a:pt x="349014" y="994979"/>
                  <a:pt x="347379" y="994979"/>
                </a:cubicBezTo>
                <a:cubicBezTo>
                  <a:pt x="344716" y="995260"/>
                  <a:pt x="346865" y="1003405"/>
                  <a:pt x="346211" y="1006916"/>
                </a:cubicBezTo>
                <a:cubicBezTo>
                  <a:pt x="341305" y="1008414"/>
                  <a:pt x="339249" y="1003780"/>
                  <a:pt x="336493" y="1004903"/>
                </a:cubicBezTo>
                <a:cubicBezTo>
                  <a:pt x="336399" y="1004950"/>
                  <a:pt x="334437" y="1006635"/>
                  <a:pt x="335278" y="1006916"/>
                </a:cubicBezTo>
                <a:cubicBezTo>
                  <a:pt x="332942" y="1006261"/>
                  <a:pt x="331821" y="1002516"/>
                  <a:pt x="329344" y="1003124"/>
                </a:cubicBezTo>
                <a:cubicBezTo>
                  <a:pt x="324906" y="1004669"/>
                  <a:pt x="319720" y="1007712"/>
                  <a:pt x="318412" y="1005137"/>
                </a:cubicBezTo>
                <a:cubicBezTo>
                  <a:pt x="317851" y="1003920"/>
                  <a:pt x="316870" y="1007010"/>
                  <a:pt x="317244" y="1007103"/>
                </a:cubicBezTo>
                <a:cubicBezTo>
                  <a:pt x="314767" y="1006776"/>
                  <a:pt x="312198" y="1003452"/>
                  <a:pt x="310095" y="1003124"/>
                </a:cubicBezTo>
                <a:cubicBezTo>
                  <a:pt x="304582" y="1002329"/>
                  <a:pt x="298415" y="1005044"/>
                  <a:pt x="291827" y="1001346"/>
                </a:cubicBezTo>
                <a:cubicBezTo>
                  <a:pt x="291640" y="996477"/>
                  <a:pt x="294537" y="998631"/>
                  <a:pt x="296593" y="997367"/>
                </a:cubicBezTo>
                <a:cubicBezTo>
                  <a:pt x="298321" y="996337"/>
                  <a:pt x="300611" y="993903"/>
                  <a:pt x="302526" y="993388"/>
                </a:cubicBezTo>
                <a:cubicBezTo>
                  <a:pt x="305984" y="992545"/>
                  <a:pt x="313226" y="992545"/>
                  <a:pt x="314861" y="993200"/>
                </a:cubicBezTo>
                <a:cubicBezTo>
                  <a:pt x="315375" y="993434"/>
                  <a:pt x="316262" y="995260"/>
                  <a:pt x="316029" y="995213"/>
                </a:cubicBezTo>
                <a:cubicBezTo>
                  <a:pt x="317290" y="995541"/>
                  <a:pt x="316870" y="993341"/>
                  <a:pt x="317244" y="993200"/>
                </a:cubicBezTo>
                <a:cubicBezTo>
                  <a:pt x="318318" y="992732"/>
                  <a:pt x="323598" y="999426"/>
                  <a:pt x="322009" y="991234"/>
                </a:cubicBezTo>
                <a:cubicBezTo>
                  <a:pt x="322757" y="993949"/>
                  <a:pt x="326728" y="991562"/>
                  <a:pt x="326962" y="995213"/>
                </a:cubicBezTo>
                <a:cubicBezTo>
                  <a:pt x="328363" y="993247"/>
                  <a:pt x="329438" y="994137"/>
                  <a:pt x="331727" y="993200"/>
                </a:cubicBezTo>
                <a:cubicBezTo>
                  <a:pt x="332148" y="993060"/>
                  <a:pt x="333269" y="991141"/>
                  <a:pt x="332895" y="991234"/>
                </a:cubicBezTo>
                <a:cubicBezTo>
                  <a:pt x="334110" y="991000"/>
                  <a:pt x="333830" y="993107"/>
                  <a:pt x="334110" y="993200"/>
                </a:cubicBezTo>
                <a:cubicBezTo>
                  <a:pt x="334624" y="993388"/>
                  <a:pt x="335886" y="991562"/>
                  <a:pt x="335278" y="991234"/>
                </a:cubicBezTo>
                <a:cubicBezTo>
                  <a:pt x="335839" y="991515"/>
                  <a:pt x="337848" y="994979"/>
                  <a:pt x="337661" y="994979"/>
                </a:cubicBezTo>
                <a:cubicBezTo>
                  <a:pt x="339343" y="994698"/>
                  <a:pt x="339016" y="991937"/>
                  <a:pt x="340044" y="991234"/>
                </a:cubicBezTo>
                <a:cubicBezTo>
                  <a:pt x="341726" y="990064"/>
                  <a:pt x="344389" y="991702"/>
                  <a:pt x="346211" y="991047"/>
                </a:cubicBezTo>
                <a:cubicBezTo>
                  <a:pt x="348781" y="990017"/>
                  <a:pt x="351958" y="987724"/>
                  <a:pt x="354527" y="987068"/>
                </a:cubicBezTo>
                <a:cubicBezTo>
                  <a:pt x="356069" y="986600"/>
                  <a:pt x="357985" y="987630"/>
                  <a:pt x="359480" y="987068"/>
                </a:cubicBezTo>
                <a:cubicBezTo>
                  <a:pt x="362050" y="986085"/>
                  <a:pt x="365741" y="982387"/>
                  <a:pt x="368217" y="982902"/>
                </a:cubicBezTo>
                <a:close/>
                <a:moveTo>
                  <a:pt x="430730" y="982715"/>
                </a:moveTo>
                <a:cubicBezTo>
                  <a:pt x="431011" y="982808"/>
                  <a:pt x="431104" y="983557"/>
                  <a:pt x="431151" y="984072"/>
                </a:cubicBezTo>
                <a:cubicBezTo>
                  <a:pt x="430917" y="986319"/>
                  <a:pt x="429936" y="985149"/>
                  <a:pt x="429936" y="984072"/>
                </a:cubicBezTo>
                <a:cubicBezTo>
                  <a:pt x="430076" y="982996"/>
                  <a:pt x="430450" y="982574"/>
                  <a:pt x="430730" y="982715"/>
                </a:cubicBezTo>
                <a:close/>
                <a:moveTo>
                  <a:pt x="568466" y="969982"/>
                </a:moveTo>
                <a:cubicBezTo>
                  <a:pt x="571643" y="969327"/>
                  <a:pt x="567485" y="980936"/>
                  <a:pt x="572203" y="977753"/>
                </a:cubicBezTo>
                <a:cubicBezTo>
                  <a:pt x="571736" y="982153"/>
                  <a:pt x="565943" y="979485"/>
                  <a:pt x="565102" y="977940"/>
                </a:cubicBezTo>
                <a:cubicBezTo>
                  <a:pt x="562579" y="978502"/>
                  <a:pt x="562719" y="983230"/>
                  <a:pt x="561504" y="985851"/>
                </a:cubicBezTo>
                <a:cubicBezTo>
                  <a:pt x="559542" y="980515"/>
                  <a:pt x="554122" y="990439"/>
                  <a:pt x="551786" y="983885"/>
                </a:cubicBezTo>
                <a:cubicBezTo>
                  <a:pt x="549263" y="989409"/>
                  <a:pt x="547301" y="983604"/>
                  <a:pt x="545852" y="989830"/>
                </a:cubicBezTo>
                <a:cubicBezTo>
                  <a:pt x="543143" y="988660"/>
                  <a:pt x="540900" y="987583"/>
                  <a:pt x="538470" y="987864"/>
                </a:cubicBezTo>
                <a:cubicBezTo>
                  <a:pt x="535667" y="988145"/>
                  <a:pt x="533985" y="991188"/>
                  <a:pt x="531322" y="991843"/>
                </a:cubicBezTo>
                <a:cubicBezTo>
                  <a:pt x="529360" y="992311"/>
                  <a:pt x="529313" y="989596"/>
                  <a:pt x="527771" y="989830"/>
                </a:cubicBezTo>
                <a:cubicBezTo>
                  <a:pt x="527818" y="989830"/>
                  <a:pt x="527211" y="991937"/>
                  <a:pt x="526370" y="992030"/>
                </a:cubicBezTo>
                <a:cubicBezTo>
                  <a:pt x="525061" y="992124"/>
                  <a:pt x="522118" y="989128"/>
                  <a:pt x="518053" y="990017"/>
                </a:cubicBezTo>
                <a:cubicBezTo>
                  <a:pt x="517960" y="990064"/>
                  <a:pt x="517819" y="992030"/>
                  <a:pt x="516838" y="992030"/>
                </a:cubicBezTo>
                <a:cubicBezTo>
                  <a:pt x="515857" y="992030"/>
                  <a:pt x="515530" y="991515"/>
                  <a:pt x="515483" y="990017"/>
                </a:cubicBezTo>
                <a:cubicBezTo>
                  <a:pt x="508849" y="998162"/>
                  <a:pt x="499785" y="996477"/>
                  <a:pt x="491469" y="997975"/>
                </a:cubicBezTo>
                <a:cubicBezTo>
                  <a:pt x="491469" y="995962"/>
                  <a:pt x="492917" y="996758"/>
                  <a:pt x="493851" y="996196"/>
                </a:cubicBezTo>
                <a:cubicBezTo>
                  <a:pt x="495019" y="995401"/>
                  <a:pt x="495720" y="994698"/>
                  <a:pt x="497402" y="993996"/>
                </a:cubicBezTo>
                <a:cubicBezTo>
                  <a:pt x="499178" y="993294"/>
                  <a:pt x="500112" y="991422"/>
                  <a:pt x="503569" y="993996"/>
                </a:cubicBezTo>
                <a:cubicBezTo>
                  <a:pt x="504037" y="991937"/>
                  <a:pt x="506092" y="993341"/>
                  <a:pt x="507120" y="992030"/>
                </a:cubicBezTo>
                <a:cubicBezTo>
                  <a:pt x="508709" y="990064"/>
                  <a:pt x="508101" y="989128"/>
                  <a:pt x="510718" y="988051"/>
                </a:cubicBezTo>
                <a:cubicBezTo>
                  <a:pt x="511606" y="987677"/>
                  <a:pt x="511699" y="986132"/>
                  <a:pt x="511886" y="986085"/>
                </a:cubicBezTo>
                <a:cubicBezTo>
                  <a:pt x="515951" y="984447"/>
                  <a:pt x="521183" y="984915"/>
                  <a:pt x="523987" y="980093"/>
                </a:cubicBezTo>
                <a:cubicBezTo>
                  <a:pt x="525622" y="982106"/>
                  <a:pt x="526323" y="985523"/>
                  <a:pt x="528752" y="986085"/>
                </a:cubicBezTo>
                <a:cubicBezTo>
                  <a:pt x="530201" y="985711"/>
                  <a:pt x="529780" y="982434"/>
                  <a:pt x="529967" y="980093"/>
                </a:cubicBezTo>
                <a:cubicBezTo>
                  <a:pt x="535667" y="985992"/>
                  <a:pt x="543797" y="975834"/>
                  <a:pt x="549403" y="981919"/>
                </a:cubicBezTo>
                <a:cubicBezTo>
                  <a:pt x="551646" y="981591"/>
                  <a:pt x="549917" y="975178"/>
                  <a:pt x="551599" y="973961"/>
                </a:cubicBezTo>
                <a:cubicBezTo>
                  <a:pt x="555010" y="975599"/>
                  <a:pt x="554823" y="971152"/>
                  <a:pt x="557720" y="971995"/>
                </a:cubicBezTo>
                <a:cubicBezTo>
                  <a:pt x="557766" y="973306"/>
                  <a:pt x="557720" y="974616"/>
                  <a:pt x="557720" y="975927"/>
                </a:cubicBezTo>
                <a:cubicBezTo>
                  <a:pt x="558935" y="975880"/>
                  <a:pt x="558654" y="973493"/>
                  <a:pt x="558935" y="971995"/>
                </a:cubicBezTo>
                <a:cubicBezTo>
                  <a:pt x="559916" y="972323"/>
                  <a:pt x="560103" y="974008"/>
                  <a:pt x="561317" y="973961"/>
                </a:cubicBezTo>
                <a:cubicBezTo>
                  <a:pt x="562112" y="970076"/>
                  <a:pt x="567952" y="974429"/>
                  <a:pt x="568466" y="969982"/>
                </a:cubicBezTo>
                <a:close/>
                <a:moveTo>
                  <a:pt x="245199" y="969608"/>
                </a:moveTo>
                <a:cubicBezTo>
                  <a:pt x="244078" y="975038"/>
                  <a:pt x="251880" y="975178"/>
                  <a:pt x="251132" y="973353"/>
                </a:cubicBezTo>
                <a:cubicBezTo>
                  <a:pt x="252067" y="972931"/>
                  <a:pt x="253515" y="973259"/>
                  <a:pt x="253515" y="971386"/>
                </a:cubicBezTo>
                <a:cubicBezTo>
                  <a:pt x="250665" y="970778"/>
                  <a:pt x="249123" y="968437"/>
                  <a:pt x="245199" y="969608"/>
                </a:cubicBezTo>
                <a:close/>
                <a:moveTo>
                  <a:pt x="223380" y="967595"/>
                </a:moveTo>
                <a:cubicBezTo>
                  <a:pt x="223380" y="968905"/>
                  <a:pt x="223380" y="970497"/>
                  <a:pt x="223380" y="971761"/>
                </a:cubicBezTo>
                <a:cubicBezTo>
                  <a:pt x="224595" y="971761"/>
                  <a:pt x="225950" y="971574"/>
                  <a:pt x="227118" y="971574"/>
                </a:cubicBezTo>
                <a:cubicBezTo>
                  <a:pt x="227258" y="968016"/>
                  <a:pt x="225763" y="966893"/>
                  <a:pt x="223380" y="967595"/>
                </a:cubicBezTo>
                <a:close/>
                <a:moveTo>
                  <a:pt x="580754" y="967408"/>
                </a:moveTo>
                <a:cubicBezTo>
                  <a:pt x="579726" y="970310"/>
                  <a:pt x="579866" y="975085"/>
                  <a:pt x="575988" y="973353"/>
                </a:cubicBezTo>
                <a:cubicBezTo>
                  <a:pt x="577016" y="970497"/>
                  <a:pt x="577717" y="967127"/>
                  <a:pt x="580754" y="967408"/>
                </a:cubicBezTo>
                <a:close/>
                <a:moveTo>
                  <a:pt x="218381" y="965816"/>
                </a:moveTo>
                <a:cubicBezTo>
                  <a:pt x="218427" y="967829"/>
                  <a:pt x="217633" y="968203"/>
                  <a:pt x="217399" y="969795"/>
                </a:cubicBezTo>
                <a:cubicBezTo>
                  <a:pt x="218941" y="969888"/>
                  <a:pt x="219035" y="972323"/>
                  <a:pt x="220997" y="971761"/>
                </a:cubicBezTo>
                <a:cubicBezTo>
                  <a:pt x="221044" y="968391"/>
                  <a:pt x="219922" y="966705"/>
                  <a:pt x="218381" y="965816"/>
                </a:cubicBezTo>
                <a:close/>
                <a:moveTo>
                  <a:pt x="458904" y="962258"/>
                </a:moveTo>
                <a:cubicBezTo>
                  <a:pt x="459184" y="962399"/>
                  <a:pt x="459324" y="962914"/>
                  <a:pt x="459324" y="963429"/>
                </a:cubicBezTo>
                <a:cubicBezTo>
                  <a:pt x="459090" y="965675"/>
                  <a:pt x="458109" y="964552"/>
                  <a:pt x="458109" y="963429"/>
                </a:cubicBezTo>
                <a:cubicBezTo>
                  <a:pt x="458249" y="962305"/>
                  <a:pt x="458623" y="962118"/>
                  <a:pt x="458904" y="962258"/>
                </a:cubicBezTo>
                <a:close/>
                <a:moveTo>
                  <a:pt x="438486" y="959684"/>
                </a:moveTo>
                <a:cubicBezTo>
                  <a:pt x="438767" y="959824"/>
                  <a:pt x="438860" y="960526"/>
                  <a:pt x="438860" y="961041"/>
                </a:cubicBezTo>
                <a:cubicBezTo>
                  <a:pt x="438673" y="963335"/>
                  <a:pt x="437692" y="962165"/>
                  <a:pt x="437692" y="961041"/>
                </a:cubicBezTo>
                <a:cubicBezTo>
                  <a:pt x="437785" y="959918"/>
                  <a:pt x="438206" y="959543"/>
                  <a:pt x="438486" y="959684"/>
                </a:cubicBezTo>
                <a:close/>
                <a:moveTo>
                  <a:pt x="410500" y="949572"/>
                </a:moveTo>
                <a:cubicBezTo>
                  <a:pt x="413350" y="949432"/>
                  <a:pt x="417181" y="949900"/>
                  <a:pt x="418816" y="949572"/>
                </a:cubicBezTo>
                <a:cubicBezTo>
                  <a:pt x="417508" y="957484"/>
                  <a:pt x="410967" y="947138"/>
                  <a:pt x="407930" y="953739"/>
                </a:cubicBezTo>
                <a:cubicBezTo>
                  <a:pt x="405781" y="950556"/>
                  <a:pt x="407650" y="949666"/>
                  <a:pt x="410500" y="949572"/>
                </a:cubicBezTo>
                <a:close/>
                <a:moveTo>
                  <a:pt x="634156" y="946998"/>
                </a:moveTo>
                <a:cubicBezTo>
                  <a:pt x="635511" y="946764"/>
                  <a:pt x="635978" y="949807"/>
                  <a:pt x="636539" y="946998"/>
                </a:cubicBezTo>
                <a:cubicBezTo>
                  <a:pt x="637941" y="947279"/>
                  <a:pt x="637801" y="950087"/>
                  <a:pt x="637707" y="952943"/>
                </a:cubicBezTo>
                <a:cubicBezTo>
                  <a:pt x="641912" y="952288"/>
                  <a:pt x="637801" y="947560"/>
                  <a:pt x="640277" y="946998"/>
                </a:cubicBezTo>
                <a:cubicBezTo>
                  <a:pt x="642660" y="946343"/>
                  <a:pt x="642613" y="949666"/>
                  <a:pt x="643874" y="950930"/>
                </a:cubicBezTo>
                <a:cubicBezTo>
                  <a:pt x="644155" y="952896"/>
                  <a:pt x="643267" y="952241"/>
                  <a:pt x="642660" y="952943"/>
                </a:cubicBezTo>
                <a:cubicBezTo>
                  <a:pt x="641211" y="954534"/>
                  <a:pt x="639342" y="958747"/>
                  <a:pt x="637894" y="958888"/>
                </a:cubicBezTo>
                <a:cubicBezTo>
                  <a:pt x="636726" y="959028"/>
                  <a:pt x="637147" y="960667"/>
                  <a:pt x="636726" y="960854"/>
                </a:cubicBezTo>
                <a:cubicBezTo>
                  <a:pt x="635511" y="961509"/>
                  <a:pt x="635792" y="958935"/>
                  <a:pt x="635511" y="958888"/>
                </a:cubicBezTo>
                <a:cubicBezTo>
                  <a:pt x="634577" y="958560"/>
                  <a:pt x="634296" y="960854"/>
                  <a:pt x="634343" y="960854"/>
                </a:cubicBezTo>
                <a:cubicBezTo>
                  <a:pt x="632054" y="960807"/>
                  <a:pt x="631540" y="958935"/>
                  <a:pt x="629391" y="958888"/>
                </a:cubicBezTo>
                <a:cubicBezTo>
                  <a:pt x="627802" y="958841"/>
                  <a:pt x="625373" y="961088"/>
                  <a:pt x="623410" y="960854"/>
                </a:cubicBezTo>
                <a:cubicBezTo>
                  <a:pt x="620887" y="960667"/>
                  <a:pt x="618271" y="960152"/>
                  <a:pt x="616075" y="956875"/>
                </a:cubicBezTo>
                <a:cubicBezTo>
                  <a:pt x="613272" y="956313"/>
                  <a:pt x="614814" y="962820"/>
                  <a:pt x="612524" y="963054"/>
                </a:cubicBezTo>
                <a:cubicBezTo>
                  <a:pt x="607385" y="961743"/>
                  <a:pt x="602432" y="959730"/>
                  <a:pt x="596826" y="961041"/>
                </a:cubicBezTo>
                <a:cubicBezTo>
                  <a:pt x="594163" y="961650"/>
                  <a:pt x="589350" y="966050"/>
                  <a:pt x="588276" y="961041"/>
                </a:cubicBezTo>
                <a:cubicBezTo>
                  <a:pt x="585846" y="961650"/>
                  <a:pt x="585940" y="966378"/>
                  <a:pt x="584725" y="968999"/>
                </a:cubicBezTo>
                <a:cubicBezTo>
                  <a:pt x="581408" y="967220"/>
                  <a:pt x="585940" y="962211"/>
                  <a:pt x="585940" y="959262"/>
                </a:cubicBezTo>
                <a:cubicBezTo>
                  <a:pt x="586827" y="958841"/>
                  <a:pt x="588276" y="959216"/>
                  <a:pt x="588276" y="957296"/>
                </a:cubicBezTo>
                <a:cubicBezTo>
                  <a:pt x="594677" y="959450"/>
                  <a:pt x="596452" y="956781"/>
                  <a:pt x="603974" y="957109"/>
                </a:cubicBezTo>
                <a:cubicBezTo>
                  <a:pt x="608319" y="955611"/>
                  <a:pt x="607058" y="944985"/>
                  <a:pt x="613692" y="947185"/>
                </a:cubicBezTo>
                <a:cubicBezTo>
                  <a:pt x="613692" y="947840"/>
                  <a:pt x="613692" y="948496"/>
                  <a:pt x="613692" y="949151"/>
                </a:cubicBezTo>
                <a:cubicBezTo>
                  <a:pt x="613412" y="949479"/>
                  <a:pt x="612991" y="949713"/>
                  <a:pt x="612711" y="949947"/>
                </a:cubicBezTo>
                <a:cubicBezTo>
                  <a:pt x="612945" y="950228"/>
                  <a:pt x="613178" y="950696"/>
                  <a:pt x="613085" y="951539"/>
                </a:cubicBezTo>
                <a:cubicBezTo>
                  <a:pt x="612524" y="951445"/>
                  <a:pt x="612010" y="951070"/>
                  <a:pt x="611917" y="950134"/>
                </a:cubicBezTo>
                <a:cubicBezTo>
                  <a:pt x="611636" y="950041"/>
                  <a:pt x="611403" y="949994"/>
                  <a:pt x="611309" y="949151"/>
                </a:cubicBezTo>
                <a:cubicBezTo>
                  <a:pt x="609674" y="949807"/>
                  <a:pt x="610328" y="954160"/>
                  <a:pt x="610141" y="957109"/>
                </a:cubicBezTo>
                <a:cubicBezTo>
                  <a:pt x="610982" y="961416"/>
                  <a:pt x="614066" y="953317"/>
                  <a:pt x="614907" y="951164"/>
                </a:cubicBezTo>
                <a:cubicBezTo>
                  <a:pt x="618505" y="955377"/>
                  <a:pt x="618505" y="954020"/>
                  <a:pt x="624625" y="954909"/>
                </a:cubicBezTo>
                <a:cubicBezTo>
                  <a:pt x="627662" y="954581"/>
                  <a:pt x="628269" y="952381"/>
                  <a:pt x="629391" y="951164"/>
                </a:cubicBezTo>
                <a:cubicBezTo>
                  <a:pt x="631026" y="949292"/>
                  <a:pt x="633736" y="949807"/>
                  <a:pt x="634156" y="946998"/>
                </a:cubicBezTo>
                <a:close/>
                <a:moveTo>
                  <a:pt x="274540" y="943581"/>
                </a:moveTo>
                <a:cubicBezTo>
                  <a:pt x="273185" y="943674"/>
                  <a:pt x="272157" y="944470"/>
                  <a:pt x="272765" y="947747"/>
                </a:cubicBezTo>
                <a:cubicBezTo>
                  <a:pt x="272064" y="949619"/>
                  <a:pt x="279960" y="949198"/>
                  <a:pt x="278745" y="943815"/>
                </a:cubicBezTo>
                <a:cubicBezTo>
                  <a:pt x="277577" y="944236"/>
                  <a:pt x="275942" y="943534"/>
                  <a:pt x="274540" y="943581"/>
                </a:cubicBezTo>
                <a:close/>
                <a:moveTo>
                  <a:pt x="190628" y="942598"/>
                </a:moveTo>
                <a:cubicBezTo>
                  <a:pt x="190067" y="942551"/>
                  <a:pt x="189553" y="943159"/>
                  <a:pt x="189413" y="944376"/>
                </a:cubicBezTo>
                <a:cubicBezTo>
                  <a:pt x="189694" y="946764"/>
                  <a:pt x="190768" y="945594"/>
                  <a:pt x="191796" y="944376"/>
                </a:cubicBezTo>
                <a:cubicBezTo>
                  <a:pt x="191796" y="943393"/>
                  <a:pt x="191189" y="942644"/>
                  <a:pt x="190628" y="942598"/>
                </a:cubicBezTo>
                <a:close/>
                <a:moveTo>
                  <a:pt x="595845" y="939227"/>
                </a:moveTo>
                <a:cubicBezTo>
                  <a:pt x="597620" y="938712"/>
                  <a:pt x="599956" y="939976"/>
                  <a:pt x="599816" y="944189"/>
                </a:cubicBezTo>
                <a:cubicBezTo>
                  <a:pt x="597760" y="940257"/>
                  <a:pt x="593789" y="943113"/>
                  <a:pt x="594863" y="944189"/>
                </a:cubicBezTo>
                <a:cubicBezTo>
                  <a:pt x="592714" y="942036"/>
                  <a:pt x="594069" y="939742"/>
                  <a:pt x="595845" y="939227"/>
                </a:cubicBezTo>
                <a:close/>
                <a:moveTo>
                  <a:pt x="564494" y="938057"/>
                </a:moveTo>
                <a:cubicBezTo>
                  <a:pt x="564775" y="941755"/>
                  <a:pt x="563139" y="942270"/>
                  <a:pt x="563280" y="945781"/>
                </a:cubicBezTo>
                <a:cubicBezTo>
                  <a:pt x="566690" y="948917"/>
                  <a:pt x="566597" y="937402"/>
                  <a:pt x="564494" y="938057"/>
                </a:cubicBezTo>
                <a:close/>
                <a:moveTo>
                  <a:pt x="354154" y="936840"/>
                </a:moveTo>
                <a:cubicBezTo>
                  <a:pt x="355415" y="935857"/>
                  <a:pt x="357331" y="940257"/>
                  <a:pt x="353359" y="940023"/>
                </a:cubicBezTo>
                <a:cubicBezTo>
                  <a:pt x="353406" y="938104"/>
                  <a:pt x="353686" y="937214"/>
                  <a:pt x="354154" y="936840"/>
                </a:cubicBezTo>
                <a:close/>
                <a:moveTo>
                  <a:pt x="363451" y="936653"/>
                </a:moveTo>
                <a:cubicBezTo>
                  <a:pt x="367609" y="939976"/>
                  <a:pt x="362050" y="942130"/>
                  <a:pt x="361068" y="940632"/>
                </a:cubicBezTo>
                <a:cubicBezTo>
                  <a:pt x="360555" y="939836"/>
                  <a:pt x="364059" y="938244"/>
                  <a:pt x="363451" y="936653"/>
                </a:cubicBezTo>
                <a:close/>
                <a:moveTo>
                  <a:pt x="174743" y="936278"/>
                </a:moveTo>
                <a:cubicBezTo>
                  <a:pt x="173528" y="935904"/>
                  <a:pt x="172126" y="936746"/>
                  <a:pt x="172360" y="938619"/>
                </a:cubicBezTo>
                <a:cubicBezTo>
                  <a:pt x="173107" y="938712"/>
                  <a:pt x="173761" y="938759"/>
                  <a:pt x="173575" y="940444"/>
                </a:cubicBezTo>
                <a:cubicBezTo>
                  <a:pt x="174369" y="940444"/>
                  <a:pt x="175116" y="940444"/>
                  <a:pt x="175957" y="940444"/>
                </a:cubicBezTo>
                <a:cubicBezTo>
                  <a:pt x="176845" y="938010"/>
                  <a:pt x="175957" y="936606"/>
                  <a:pt x="174743" y="936278"/>
                </a:cubicBezTo>
                <a:close/>
                <a:moveTo>
                  <a:pt x="530154" y="934265"/>
                </a:moveTo>
                <a:cubicBezTo>
                  <a:pt x="530574" y="933891"/>
                  <a:pt x="531275" y="935904"/>
                  <a:pt x="531135" y="937448"/>
                </a:cubicBezTo>
                <a:cubicBezTo>
                  <a:pt x="530902" y="940585"/>
                  <a:pt x="529593" y="937542"/>
                  <a:pt x="529780" y="935482"/>
                </a:cubicBezTo>
                <a:cubicBezTo>
                  <a:pt x="529827" y="934687"/>
                  <a:pt x="530014" y="934406"/>
                  <a:pt x="530154" y="934265"/>
                </a:cubicBezTo>
                <a:close/>
                <a:moveTo>
                  <a:pt x="133674" y="932908"/>
                </a:moveTo>
                <a:cubicBezTo>
                  <a:pt x="131805" y="939649"/>
                  <a:pt x="141897" y="942270"/>
                  <a:pt x="141010" y="934874"/>
                </a:cubicBezTo>
                <a:cubicBezTo>
                  <a:pt x="138720" y="934452"/>
                  <a:pt x="138440" y="937121"/>
                  <a:pt x="136244" y="936840"/>
                </a:cubicBezTo>
                <a:cubicBezTo>
                  <a:pt x="136104" y="934452"/>
                  <a:pt x="135730" y="932159"/>
                  <a:pt x="133674" y="932908"/>
                </a:cubicBezTo>
                <a:close/>
                <a:moveTo>
                  <a:pt x="535293" y="931691"/>
                </a:moveTo>
                <a:cubicBezTo>
                  <a:pt x="536835" y="931878"/>
                  <a:pt x="538611" y="932486"/>
                  <a:pt x="539685" y="931878"/>
                </a:cubicBezTo>
                <a:cubicBezTo>
                  <a:pt x="537723" y="937917"/>
                  <a:pt x="536368" y="934172"/>
                  <a:pt x="532350" y="933891"/>
                </a:cubicBezTo>
                <a:cubicBezTo>
                  <a:pt x="532397" y="931691"/>
                  <a:pt x="533798" y="931503"/>
                  <a:pt x="535293" y="931691"/>
                </a:cubicBezTo>
                <a:close/>
                <a:moveTo>
                  <a:pt x="618878" y="929116"/>
                </a:moveTo>
                <a:cubicBezTo>
                  <a:pt x="619813" y="928882"/>
                  <a:pt x="620841" y="929444"/>
                  <a:pt x="621635" y="930708"/>
                </a:cubicBezTo>
                <a:cubicBezTo>
                  <a:pt x="621308" y="933376"/>
                  <a:pt x="618691" y="932346"/>
                  <a:pt x="616869" y="932674"/>
                </a:cubicBezTo>
                <a:cubicBezTo>
                  <a:pt x="617009" y="930427"/>
                  <a:pt x="617897" y="929350"/>
                  <a:pt x="618878" y="929116"/>
                </a:cubicBezTo>
                <a:close/>
                <a:moveTo>
                  <a:pt x="613879" y="926354"/>
                </a:moveTo>
                <a:cubicBezTo>
                  <a:pt x="617804" y="929491"/>
                  <a:pt x="609721" y="933938"/>
                  <a:pt x="609114" y="930520"/>
                </a:cubicBezTo>
                <a:cubicBezTo>
                  <a:pt x="609207" y="923171"/>
                  <a:pt x="613786" y="930146"/>
                  <a:pt x="613879" y="926354"/>
                </a:cubicBezTo>
                <a:close/>
                <a:moveTo>
                  <a:pt x="544264" y="926354"/>
                </a:moveTo>
                <a:cubicBezTo>
                  <a:pt x="545572" y="926307"/>
                  <a:pt x="546740" y="926775"/>
                  <a:pt x="547815" y="927337"/>
                </a:cubicBezTo>
                <a:cubicBezTo>
                  <a:pt x="547955" y="926729"/>
                  <a:pt x="548375" y="926307"/>
                  <a:pt x="549030" y="926541"/>
                </a:cubicBezTo>
                <a:cubicBezTo>
                  <a:pt x="548983" y="927103"/>
                  <a:pt x="548936" y="927524"/>
                  <a:pt x="548796" y="927946"/>
                </a:cubicBezTo>
                <a:cubicBezTo>
                  <a:pt x="549123" y="928180"/>
                  <a:pt x="549590" y="928414"/>
                  <a:pt x="549777" y="928742"/>
                </a:cubicBezTo>
                <a:cubicBezTo>
                  <a:pt x="548936" y="933189"/>
                  <a:pt x="542956" y="929491"/>
                  <a:pt x="540059" y="930708"/>
                </a:cubicBezTo>
                <a:cubicBezTo>
                  <a:pt x="540106" y="927712"/>
                  <a:pt x="542068" y="926448"/>
                  <a:pt x="544264" y="926354"/>
                </a:cubicBezTo>
                <a:close/>
                <a:moveTo>
                  <a:pt x="252721" y="924950"/>
                </a:moveTo>
                <a:cubicBezTo>
                  <a:pt x="252441" y="924809"/>
                  <a:pt x="252254" y="925043"/>
                  <a:pt x="252160" y="926120"/>
                </a:cubicBezTo>
                <a:cubicBezTo>
                  <a:pt x="252160" y="927244"/>
                  <a:pt x="253142" y="928367"/>
                  <a:pt x="253328" y="926120"/>
                </a:cubicBezTo>
                <a:cubicBezTo>
                  <a:pt x="253328" y="925605"/>
                  <a:pt x="253001" y="925090"/>
                  <a:pt x="252721" y="924950"/>
                </a:cubicBezTo>
                <a:close/>
                <a:moveTo>
                  <a:pt x="595845" y="923967"/>
                </a:moveTo>
                <a:cubicBezTo>
                  <a:pt x="597760" y="923826"/>
                  <a:pt x="600797" y="929771"/>
                  <a:pt x="601778" y="923967"/>
                </a:cubicBezTo>
                <a:cubicBezTo>
                  <a:pt x="603507" y="923780"/>
                  <a:pt x="603180" y="929725"/>
                  <a:pt x="604161" y="925933"/>
                </a:cubicBezTo>
                <a:cubicBezTo>
                  <a:pt x="605983" y="926307"/>
                  <a:pt x="605423" y="930567"/>
                  <a:pt x="605563" y="933657"/>
                </a:cubicBezTo>
                <a:cubicBezTo>
                  <a:pt x="603974" y="933563"/>
                  <a:pt x="602199" y="933797"/>
                  <a:pt x="600610" y="933657"/>
                </a:cubicBezTo>
                <a:cubicBezTo>
                  <a:pt x="600003" y="933657"/>
                  <a:pt x="599068" y="931878"/>
                  <a:pt x="599395" y="931878"/>
                </a:cubicBezTo>
                <a:cubicBezTo>
                  <a:pt x="597480" y="931925"/>
                  <a:pt x="595658" y="934733"/>
                  <a:pt x="593462" y="933891"/>
                </a:cubicBezTo>
                <a:cubicBezTo>
                  <a:pt x="593181" y="933750"/>
                  <a:pt x="591640" y="931925"/>
                  <a:pt x="592247" y="931878"/>
                </a:cubicBezTo>
                <a:cubicBezTo>
                  <a:pt x="590004" y="931971"/>
                  <a:pt x="589631" y="933938"/>
                  <a:pt x="587481" y="933891"/>
                </a:cubicBezTo>
                <a:cubicBezTo>
                  <a:pt x="582669" y="933704"/>
                  <a:pt x="577810" y="930567"/>
                  <a:pt x="575381" y="935857"/>
                </a:cubicBezTo>
                <a:cubicBezTo>
                  <a:pt x="575007" y="935857"/>
                  <a:pt x="574633" y="935810"/>
                  <a:pt x="574212" y="935857"/>
                </a:cubicBezTo>
                <a:cubicBezTo>
                  <a:pt x="574212" y="934546"/>
                  <a:pt x="574026" y="933189"/>
                  <a:pt x="574026" y="931878"/>
                </a:cubicBezTo>
                <a:cubicBezTo>
                  <a:pt x="572531" y="931363"/>
                  <a:pt x="572250" y="932580"/>
                  <a:pt x="572017" y="934078"/>
                </a:cubicBezTo>
                <a:cubicBezTo>
                  <a:pt x="572437" y="934078"/>
                  <a:pt x="572811" y="934078"/>
                  <a:pt x="573231" y="934078"/>
                </a:cubicBezTo>
                <a:cubicBezTo>
                  <a:pt x="572671" y="936419"/>
                  <a:pt x="571970" y="938572"/>
                  <a:pt x="570849" y="940023"/>
                </a:cubicBezTo>
                <a:cubicBezTo>
                  <a:pt x="570849" y="938572"/>
                  <a:pt x="570849" y="937121"/>
                  <a:pt x="570849" y="935670"/>
                </a:cubicBezTo>
                <a:cubicBezTo>
                  <a:pt x="568279" y="935061"/>
                  <a:pt x="568559" y="939040"/>
                  <a:pt x="566877" y="939836"/>
                </a:cubicBezTo>
                <a:cubicBezTo>
                  <a:pt x="567251" y="942504"/>
                  <a:pt x="570008" y="941474"/>
                  <a:pt x="571830" y="941802"/>
                </a:cubicBezTo>
                <a:cubicBezTo>
                  <a:pt x="572250" y="942738"/>
                  <a:pt x="573605" y="947700"/>
                  <a:pt x="574212" y="947747"/>
                </a:cubicBezTo>
                <a:cubicBezTo>
                  <a:pt x="575567" y="947981"/>
                  <a:pt x="576128" y="943768"/>
                  <a:pt x="576595" y="943815"/>
                </a:cubicBezTo>
                <a:cubicBezTo>
                  <a:pt x="578184" y="944049"/>
                  <a:pt x="577670" y="947138"/>
                  <a:pt x="578978" y="947747"/>
                </a:cubicBezTo>
                <a:cubicBezTo>
                  <a:pt x="581127" y="949807"/>
                  <a:pt x="580940" y="944142"/>
                  <a:pt x="581361" y="943815"/>
                </a:cubicBezTo>
                <a:cubicBezTo>
                  <a:pt x="583090" y="942457"/>
                  <a:pt x="582295" y="946717"/>
                  <a:pt x="583744" y="943815"/>
                </a:cubicBezTo>
                <a:cubicBezTo>
                  <a:pt x="583977" y="943253"/>
                  <a:pt x="585893" y="944049"/>
                  <a:pt x="586313" y="943815"/>
                </a:cubicBezTo>
                <a:cubicBezTo>
                  <a:pt x="586454" y="943721"/>
                  <a:pt x="586220" y="941802"/>
                  <a:pt x="586313" y="941615"/>
                </a:cubicBezTo>
                <a:cubicBezTo>
                  <a:pt x="587061" y="940070"/>
                  <a:pt x="590051" y="940866"/>
                  <a:pt x="591079" y="939649"/>
                </a:cubicBezTo>
                <a:cubicBezTo>
                  <a:pt x="590285" y="946811"/>
                  <a:pt x="583510" y="944376"/>
                  <a:pt x="582763" y="951539"/>
                </a:cubicBezTo>
                <a:cubicBezTo>
                  <a:pt x="579726" y="949058"/>
                  <a:pt x="578838" y="952522"/>
                  <a:pt x="577763" y="949572"/>
                </a:cubicBezTo>
                <a:cubicBezTo>
                  <a:pt x="575474" y="948730"/>
                  <a:pt x="576362" y="954300"/>
                  <a:pt x="575381" y="955517"/>
                </a:cubicBezTo>
                <a:cubicBezTo>
                  <a:pt x="574960" y="956079"/>
                  <a:pt x="571549" y="951258"/>
                  <a:pt x="571830" y="957484"/>
                </a:cubicBezTo>
                <a:cubicBezTo>
                  <a:pt x="567531" y="958467"/>
                  <a:pt x="565008" y="960854"/>
                  <a:pt x="561130" y="957671"/>
                </a:cubicBezTo>
                <a:cubicBezTo>
                  <a:pt x="557813" y="958279"/>
                  <a:pt x="555711" y="961837"/>
                  <a:pt x="553748" y="961650"/>
                </a:cubicBezTo>
                <a:cubicBezTo>
                  <a:pt x="552814" y="961603"/>
                  <a:pt x="552674" y="959684"/>
                  <a:pt x="552580" y="959684"/>
                </a:cubicBezTo>
                <a:cubicBezTo>
                  <a:pt x="551366" y="959403"/>
                  <a:pt x="551693" y="961556"/>
                  <a:pt x="551366" y="961650"/>
                </a:cubicBezTo>
                <a:cubicBezTo>
                  <a:pt x="550384" y="961977"/>
                  <a:pt x="550198" y="959684"/>
                  <a:pt x="550198" y="959684"/>
                </a:cubicBezTo>
                <a:cubicBezTo>
                  <a:pt x="548796" y="959637"/>
                  <a:pt x="548375" y="961322"/>
                  <a:pt x="546647" y="961650"/>
                </a:cubicBezTo>
                <a:cubicBezTo>
                  <a:pt x="546553" y="961697"/>
                  <a:pt x="546413" y="959309"/>
                  <a:pt x="545245" y="959684"/>
                </a:cubicBezTo>
                <a:cubicBezTo>
                  <a:pt x="544731" y="959871"/>
                  <a:pt x="545432" y="961790"/>
                  <a:pt x="544030" y="961650"/>
                </a:cubicBezTo>
                <a:cubicBezTo>
                  <a:pt x="542068" y="961509"/>
                  <a:pt x="540293" y="959216"/>
                  <a:pt x="538097" y="959871"/>
                </a:cubicBezTo>
                <a:cubicBezTo>
                  <a:pt x="536228" y="960433"/>
                  <a:pt x="537162" y="964458"/>
                  <a:pt x="534499" y="963663"/>
                </a:cubicBezTo>
                <a:cubicBezTo>
                  <a:pt x="534920" y="957671"/>
                  <a:pt x="530481" y="959684"/>
                  <a:pt x="528379" y="957905"/>
                </a:cubicBezTo>
                <a:cubicBezTo>
                  <a:pt x="525108" y="956547"/>
                  <a:pt x="526089" y="961977"/>
                  <a:pt x="524781" y="963850"/>
                </a:cubicBezTo>
                <a:cubicBezTo>
                  <a:pt x="518988" y="961556"/>
                  <a:pt x="521043" y="963756"/>
                  <a:pt x="517446" y="965816"/>
                </a:cubicBezTo>
                <a:cubicBezTo>
                  <a:pt x="516371" y="966424"/>
                  <a:pt x="514969" y="965441"/>
                  <a:pt x="513895" y="965816"/>
                </a:cubicBezTo>
                <a:cubicBezTo>
                  <a:pt x="511652" y="966612"/>
                  <a:pt x="510484" y="967548"/>
                  <a:pt x="507915" y="967829"/>
                </a:cubicBezTo>
                <a:cubicBezTo>
                  <a:pt x="507260" y="967876"/>
                  <a:pt x="506466" y="969795"/>
                  <a:pt x="506746" y="969795"/>
                </a:cubicBezTo>
                <a:cubicBezTo>
                  <a:pt x="505064" y="969842"/>
                  <a:pt x="504364" y="967548"/>
                  <a:pt x="501794" y="967829"/>
                </a:cubicBezTo>
                <a:cubicBezTo>
                  <a:pt x="498383" y="968110"/>
                  <a:pt x="494319" y="972510"/>
                  <a:pt x="492263" y="968016"/>
                </a:cubicBezTo>
                <a:cubicBezTo>
                  <a:pt x="488712" y="967501"/>
                  <a:pt x="488432" y="972463"/>
                  <a:pt x="484927" y="971995"/>
                </a:cubicBezTo>
                <a:cubicBezTo>
                  <a:pt x="484414" y="969514"/>
                  <a:pt x="483432" y="967922"/>
                  <a:pt x="481330" y="968016"/>
                </a:cubicBezTo>
                <a:cubicBezTo>
                  <a:pt x="480676" y="965675"/>
                  <a:pt x="483479" y="966752"/>
                  <a:pt x="483713" y="966003"/>
                </a:cubicBezTo>
                <a:cubicBezTo>
                  <a:pt x="485021" y="961884"/>
                  <a:pt x="482545" y="953505"/>
                  <a:pt x="483526" y="948355"/>
                </a:cubicBezTo>
                <a:cubicBezTo>
                  <a:pt x="485208" y="948870"/>
                  <a:pt x="485068" y="952709"/>
                  <a:pt x="486096" y="954300"/>
                </a:cubicBezTo>
                <a:cubicBezTo>
                  <a:pt x="489927" y="952053"/>
                  <a:pt x="496935" y="953364"/>
                  <a:pt x="502962" y="950134"/>
                </a:cubicBezTo>
                <a:cubicBezTo>
                  <a:pt x="503009" y="953411"/>
                  <a:pt x="506279" y="951304"/>
                  <a:pt x="506560" y="954113"/>
                </a:cubicBezTo>
                <a:cubicBezTo>
                  <a:pt x="508989" y="955424"/>
                  <a:pt x="509083" y="950977"/>
                  <a:pt x="510110" y="950134"/>
                </a:cubicBezTo>
                <a:cubicBezTo>
                  <a:pt x="511325" y="949151"/>
                  <a:pt x="513848" y="950977"/>
                  <a:pt x="513895" y="948168"/>
                </a:cubicBezTo>
                <a:cubicBezTo>
                  <a:pt x="517306" y="947653"/>
                  <a:pt x="520623" y="948636"/>
                  <a:pt x="523426" y="947981"/>
                </a:cubicBezTo>
                <a:cubicBezTo>
                  <a:pt x="527584" y="946951"/>
                  <a:pt x="527818" y="947045"/>
                  <a:pt x="530761" y="947981"/>
                </a:cubicBezTo>
                <a:cubicBezTo>
                  <a:pt x="532256" y="948449"/>
                  <a:pt x="533985" y="947840"/>
                  <a:pt x="535527" y="947981"/>
                </a:cubicBezTo>
                <a:cubicBezTo>
                  <a:pt x="536181" y="948028"/>
                  <a:pt x="536975" y="949947"/>
                  <a:pt x="536695" y="949947"/>
                </a:cubicBezTo>
                <a:cubicBezTo>
                  <a:pt x="539218" y="949947"/>
                  <a:pt x="540293" y="945921"/>
                  <a:pt x="542862" y="947981"/>
                </a:cubicBezTo>
                <a:cubicBezTo>
                  <a:pt x="546693" y="949572"/>
                  <a:pt x="540760" y="950556"/>
                  <a:pt x="539265" y="949947"/>
                </a:cubicBezTo>
                <a:cubicBezTo>
                  <a:pt x="541694" y="956875"/>
                  <a:pt x="548375" y="951492"/>
                  <a:pt x="551179" y="947981"/>
                </a:cubicBezTo>
                <a:cubicBezTo>
                  <a:pt x="555944" y="952522"/>
                  <a:pt x="555757" y="945406"/>
                  <a:pt x="560897" y="945781"/>
                </a:cubicBezTo>
                <a:cubicBezTo>
                  <a:pt x="560803" y="942364"/>
                  <a:pt x="561177" y="939789"/>
                  <a:pt x="562112" y="938057"/>
                </a:cubicBezTo>
                <a:cubicBezTo>
                  <a:pt x="561598" y="934687"/>
                  <a:pt x="560570" y="938431"/>
                  <a:pt x="558514" y="938057"/>
                </a:cubicBezTo>
                <a:cubicBezTo>
                  <a:pt x="559355" y="933563"/>
                  <a:pt x="559402" y="927899"/>
                  <a:pt x="560710" y="924154"/>
                </a:cubicBezTo>
                <a:cubicBezTo>
                  <a:pt x="563326" y="923826"/>
                  <a:pt x="561411" y="931223"/>
                  <a:pt x="562112" y="934078"/>
                </a:cubicBezTo>
                <a:cubicBezTo>
                  <a:pt x="563046" y="933610"/>
                  <a:pt x="564448" y="934031"/>
                  <a:pt x="564494" y="932112"/>
                </a:cubicBezTo>
                <a:cubicBezTo>
                  <a:pt x="564494" y="929491"/>
                  <a:pt x="566597" y="930286"/>
                  <a:pt x="566877" y="928133"/>
                </a:cubicBezTo>
                <a:cubicBezTo>
                  <a:pt x="570849" y="932767"/>
                  <a:pt x="584117" y="920456"/>
                  <a:pt x="587295" y="929912"/>
                </a:cubicBezTo>
                <a:cubicBezTo>
                  <a:pt x="589631" y="926635"/>
                  <a:pt x="592387" y="926916"/>
                  <a:pt x="594630" y="925933"/>
                </a:cubicBezTo>
                <a:cubicBezTo>
                  <a:pt x="594957" y="925792"/>
                  <a:pt x="596312" y="923920"/>
                  <a:pt x="595845" y="923967"/>
                </a:cubicBezTo>
                <a:close/>
                <a:moveTo>
                  <a:pt x="553188" y="923967"/>
                </a:moveTo>
                <a:cubicBezTo>
                  <a:pt x="554683" y="924201"/>
                  <a:pt x="556131" y="925558"/>
                  <a:pt x="555150" y="928320"/>
                </a:cubicBezTo>
                <a:cubicBezTo>
                  <a:pt x="552861" y="928788"/>
                  <a:pt x="552534" y="926073"/>
                  <a:pt x="550384" y="926354"/>
                </a:cubicBezTo>
                <a:cubicBezTo>
                  <a:pt x="550198" y="924575"/>
                  <a:pt x="551693" y="923733"/>
                  <a:pt x="553188" y="923967"/>
                </a:cubicBezTo>
                <a:close/>
                <a:moveTo>
                  <a:pt x="417228" y="921392"/>
                </a:moveTo>
                <a:cubicBezTo>
                  <a:pt x="418910" y="923311"/>
                  <a:pt x="419798" y="926495"/>
                  <a:pt x="421012" y="929116"/>
                </a:cubicBezTo>
                <a:cubicBezTo>
                  <a:pt x="420872" y="929397"/>
                  <a:pt x="420545" y="929350"/>
                  <a:pt x="420405" y="929491"/>
                </a:cubicBezTo>
                <a:cubicBezTo>
                  <a:pt x="423115" y="930942"/>
                  <a:pt x="420358" y="935529"/>
                  <a:pt x="420031" y="929912"/>
                </a:cubicBezTo>
                <a:cubicBezTo>
                  <a:pt x="418209" y="931035"/>
                  <a:pt x="417228" y="926073"/>
                  <a:pt x="417228" y="921392"/>
                </a:cubicBezTo>
                <a:close/>
                <a:moveTo>
                  <a:pt x="242396" y="918396"/>
                </a:moveTo>
                <a:cubicBezTo>
                  <a:pt x="242442" y="919754"/>
                  <a:pt x="242396" y="921065"/>
                  <a:pt x="242396" y="922375"/>
                </a:cubicBezTo>
                <a:cubicBezTo>
                  <a:pt x="243190" y="922375"/>
                  <a:pt x="243984" y="922328"/>
                  <a:pt x="244778" y="922375"/>
                </a:cubicBezTo>
                <a:cubicBezTo>
                  <a:pt x="244778" y="921018"/>
                  <a:pt x="244825" y="919707"/>
                  <a:pt x="244778" y="918396"/>
                </a:cubicBezTo>
                <a:cubicBezTo>
                  <a:pt x="243984" y="918396"/>
                  <a:pt x="243237" y="918396"/>
                  <a:pt x="242396" y="918396"/>
                </a:cubicBezTo>
                <a:close/>
                <a:moveTo>
                  <a:pt x="257487" y="915026"/>
                </a:moveTo>
                <a:cubicBezTo>
                  <a:pt x="257206" y="914885"/>
                  <a:pt x="257019" y="915307"/>
                  <a:pt x="256879" y="916430"/>
                </a:cubicBezTo>
                <a:cubicBezTo>
                  <a:pt x="256926" y="917507"/>
                  <a:pt x="257907" y="918490"/>
                  <a:pt x="258094" y="916196"/>
                </a:cubicBezTo>
                <a:cubicBezTo>
                  <a:pt x="258094" y="915681"/>
                  <a:pt x="257767" y="915166"/>
                  <a:pt x="257487" y="915026"/>
                </a:cubicBezTo>
                <a:close/>
                <a:moveTo>
                  <a:pt x="272578" y="912264"/>
                </a:moveTo>
                <a:cubicBezTo>
                  <a:pt x="272578" y="913575"/>
                  <a:pt x="272578" y="914885"/>
                  <a:pt x="272578" y="916196"/>
                </a:cubicBezTo>
                <a:cubicBezTo>
                  <a:pt x="273372" y="916196"/>
                  <a:pt x="274166" y="916243"/>
                  <a:pt x="274961" y="916196"/>
                </a:cubicBezTo>
                <a:cubicBezTo>
                  <a:pt x="274961" y="914885"/>
                  <a:pt x="274961" y="913575"/>
                  <a:pt x="274961" y="912264"/>
                </a:cubicBezTo>
                <a:cubicBezTo>
                  <a:pt x="274166" y="912264"/>
                  <a:pt x="273372" y="912217"/>
                  <a:pt x="272578" y="912264"/>
                </a:cubicBezTo>
                <a:close/>
                <a:moveTo>
                  <a:pt x="242396" y="910485"/>
                </a:moveTo>
                <a:cubicBezTo>
                  <a:pt x="242162" y="912826"/>
                  <a:pt x="240947" y="911843"/>
                  <a:pt x="239826" y="910672"/>
                </a:cubicBezTo>
                <a:cubicBezTo>
                  <a:pt x="238004" y="918911"/>
                  <a:pt x="247395" y="912545"/>
                  <a:pt x="242396" y="910485"/>
                </a:cubicBezTo>
                <a:close/>
                <a:moveTo>
                  <a:pt x="285660" y="910251"/>
                </a:moveTo>
                <a:cubicBezTo>
                  <a:pt x="285893" y="912592"/>
                  <a:pt x="285660" y="915915"/>
                  <a:pt x="287061" y="916196"/>
                </a:cubicBezTo>
                <a:cubicBezTo>
                  <a:pt x="287155" y="913107"/>
                  <a:pt x="290145" y="914605"/>
                  <a:pt x="289444" y="910251"/>
                </a:cubicBezTo>
                <a:cubicBezTo>
                  <a:pt x="288229" y="910251"/>
                  <a:pt x="286875" y="910251"/>
                  <a:pt x="285660" y="910251"/>
                </a:cubicBezTo>
                <a:close/>
                <a:moveTo>
                  <a:pt x="282109" y="910251"/>
                </a:moveTo>
                <a:cubicBezTo>
                  <a:pt x="280707" y="914277"/>
                  <a:pt x="282810" y="918349"/>
                  <a:pt x="278511" y="914230"/>
                </a:cubicBezTo>
                <a:cubicBezTo>
                  <a:pt x="278745" y="917975"/>
                  <a:pt x="277437" y="918864"/>
                  <a:pt x="276129" y="920175"/>
                </a:cubicBezTo>
                <a:cubicBezTo>
                  <a:pt x="276970" y="919332"/>
                  <a:pt x="275241" y="918209"/>
                  <a:pt x="274961" y="918209"/>
                </a:cubicBezTo>
                <a:cubicBezTo>
                  <a:pt x="275848" y="918162"/>
                  <a:pt x="272344" y="920596"/>
                  <a:pt x="272578" y="920175"/>
                </a:cubicBezTo>
                <a:cubicBezTo>
                  <a:pt x="271970" y="921158"/>
                  <a:pt x="272998" y="924809"/>
                  <a:pt x="271410" y="924154"/>
                </a:cubicBezTo>
                <a:cubicBezTo>
                  <a:pt x="271036" y="919473"/>
                  <a:pt x="268233" y="926448"/>
                  <a:pt x="266644" y="926120"/>
                </a:cubicBezTo>
                <a:cubicBezTo>
                  <a:pt x="266410" y="927712"/>
                  <a:pt x="265429" y="928133"/>
                  <a:pt x="265429" y="930099"/>
                </a:cubicBezTo>
                <a:cubicBezTo>
                  <a:pt x="268326" y="932018"/>
                  <a:pt x="270709" y="928320"/>
                  <a:pt x="272578" y="928133"/>
                </a:cubicBezTo>
                <a:cubicBezTo>
                  <a:pt x="274633" y="927946"/>
                  <a:pt x="273933" y="924294"/>
                  <a:pt x="276129" y="922188"/>
                </a:cubicBezTo>
                <a:cubicBezTo>
                  <a:pt x="278558" y="922141"/>
                  <a:pt x="281081" y="922001"/>
                  <a:pt x="283511" y="921954"/>
                </a:cubicBezTo>
                <a:cubicBezTo>
                  <a:pt x="283604" y="915447"/>
                  <a:pt x="285800" y="913481"/>
                  <a:pt x="282109" y="910251"/>
                </a:cubicBezTo>
                <a:close/>
                <a:moveTo>
                  <a:pt x="579772" y="908660"/>
                </a:moveTo>
                <a:cubicBezTo>
                  <a:pt x="580380" y="909689"/>
                  <a:pt x="578931" y="911234"/>
                  <a:pt x="578558" y="910672"/>
                </a:cubicBezTo>
                <a:cubicBezTo>
                  <a:pt x="578090" y="909923"/>
                  <a:pt x="578838" y="909128"/>
                  <a:pt x="579352" y="908894"/>
                </a:cubicBezTo>
                <a:cubicBezTo>
                  <a:pt x="579539" y="908800"/>
                  <a:pt x="579679" y="908566"/>
                  <a:pt x="579772" y="908660"/>
                </a:cubicBezTo>
                <a:close/>
                <a:moveTo>
                  <a:pt x="571643" y="908660"/>
                </a:moveTo>
                <a:cubicBezTo>
                  <a:pt x="572017" y="909081"/>
                  <a:pt x="572531" y="909783"/>
                  <a:pt x="573231" y="909689"/>
                </a:cubicBezTo>
                <a:cubicBezTo>
                  <a:pt x="572951" y="912170"/>
                  <a:pt x="570895" y="911702"/>
                  <a:pt x="570849" y="909689"/>
                </a:cubicBezTo>
                <a:cubicBezTo>
                  <a:pt x="571082" y="908238"/>
                  <a:pt x="571269" y="908285"/>
                  <a:pt x="571643" y="908660"/>
                </a:cubicBezTo>
                <a:close/>
                <a:moveTo>
                  <a:pt x="545432" y="908660"/>
                </a:moveTo>
                <a:cubicBezTo>
                  <a:pt x="546180" y="908566"/>
                  <a:pt x="547020" y="908472"/>
                  <a:pt x="547628" y="908894"/>
                </a:cubicBezTo>
                <a:cubicBezTo>
                  <a:pt x="547348" y="911749"/>
                  <a:pt x="544030" y="909596"/>
                  <a:pt x="544030" y="912826"/>
                </a:cubicBezTo>
                <a:cubicBezTo>
                  <a:pt x="541134" y="911187"/>
                  <a:pt x="543143" y="909034"/>
                  <a:pt x="545432" y="908660"/>
                </a:cubicBezTo>
                <a:close/>
                <a:moveTo>
                  <a:pt x="343828" y="906319"/>
                </a:moveTo>
                <a:cubicBezTo>
                  <a:pt x="342099" y="909315"/>
                  <a:pt x="339063" y="910438"/>
                  <a:pt x="335278" y="910251"/>
                </a:cubicBezTo>
                <a:cubicBezTo>
                  <a:pt x="335278" y="910111"/>
                  <a:pt x="335278" y="910017"/>
                  <a:pt x="335278" y="909877"/>
                </a:cubicBezTo>
                <a:cubicBezTo>
                  <a:pt x="335278" y="909362"/>
                  <a:pt x="335278" y="908800"/>
                  <a:pt x="335278" y="908285"/>
                </a:cubicBezTo>
                <a:cubicBezTo>
                  <a:pt x="338128" y="907630"/>
                  <a:pt x="339904" y="905149"/>
                  <a:pt x="343828" y="906319"/>
                </a:cubicBezTo>
                <a:close/>
                <a:moveTo>
                  <a:pt x="559121" y="906085"/>
                </a:moveTo>
                <a:cubicBezTo>
                  <a:pt x="559448" y="906132"/>
                  <a:pt x="561317" y="905710"/>
                  <a:pt x="561504" y="906085"/>
                </a:cubicBezTo>
                <a:cubicBezTo>
                  <a:pt x="562719" y="908472"/>
                  <a:pt x="564962" y="905430"/>
                  <a:pt x="567485" y="908098"/>
                </a:cubicBezTo>
                <a:cubicBezTo>
                  <a:pt x="564541" y="913762"/>
                  <a:pt x="556785" y="911609"/>
                  <a:pt x="550571" y="912030"/>
                </a:cubicBezTo>
                <a:cubicBezTo>
                  <a:pt x="548936" y="905710"/>
                  <a:pt x="554683" y="911141"/>
                  <a:pt x="556552" y="908098"/>
                </a:cubicBezTo>
                <a:cubicBezTo>
                  <a:pt x="557206" y="906974"/>
                  <a:pt x="557673" y="905991"/>
                  <a:pt x="559121" y="906085"/>
                </a:cubicBezTo>
                <a:close/>
                <a:moveTo>
                  <a:pt x="389475" y="906085"/>
                </a:moveTo>
                <a:cubicBezTo>
                  <a:pt x="391391" y="905523"/>
                  <a:pt x="391484" y="907770"/>
                  <a:pt x="393026" y="907864"/>
                </a:cubicBezTo>
                <a:cubicBezTo>
                  <a:pt x="393540" y="911702"/>
                  <a:pt x="387606" y="910953"/>
                  <a:pt x="389475" y="906085"/>
                </a:cubicBezTo>
                <a:close/>
                <a:moveTo>
                  <a:pt x="374758" y="903510"/>
                </a:moveTo>
                <a:cubicBezTo>
                  <a:pt x="375505" y="903744"/>
                  <a:pt x="376206" y="904306"/>
                  <a:pt x="376954" y="905523"/>
                </a:cubicBezTo>
                <a:cubicBezTo>
                  <a:pt x="379383" y="909409"/>
                  <a:pt x="377281" y="902387"/>
                  <a:pt x="381719" y="903510"/>
                </a:cubicBezTo>
                <a:cubicBezTo>
                  <a:pt x="381813" y="903510"/>
                  <a:pt x="381626" y="907489"/>
                  <a:pt x="381719" y="907489"/>
                </a:cubicBezTo>
                <a:cubicBezTo>
                  <a:pt x="382841" y="907536"/>
                  <a:pt x="390643" y="902995"/>
                  <a:pt x="389055" y="911234"/>
                </a:cubicBezTo>
                <a:cubicBezTo>
                  <a:pt x="384710" y="909596"/>
                  <a:pt x="384850" y="910532"/>
                  <a:pt x="380551" y="911468"/>
                </a:cubicBezTo>
                <a:cubicBezTo>
                  <a:pt x="380505" y="911468"/>
                  <a:pt x="380551" y="909502"/>
                  <a:pt x="380551" y="909455"/>
                </a:cubicBezTo>
                <a:cubicBezTo>
                  <a:pt x="380318" y="909315"/>
                  <a:pt x="378075" y="911562"/>
                  <a:pt x="376954" y="911468"/>
                </a:cubicBezTo>
                <a:cubicBezTo>
                  <a:pt x="377234" y="911468"/>
                  <a:pt x="376393" y="908191"/>
                  <a:pt x="375786" y="909455"/>
                </a:cubicBezTo>
                <a:cubicBezTo>
                  <a:pt x="375085" y="910860"/>
                  <a:pt x="374291" y="910438"/>
                  <a:pt x="372188" y="909455"/>
                </a:cubicBezTo>
                <a:cubicBezTo>
                  <a:pt x="370927" y="908894"/>
                  <a:pt x="369992" y="909736"/>
                  <a:pt x="369805" y="907489"/>
                </a:cubicBezTo>
                <a:cubicBezTo>
                  <a:pt x="360835" y="911094"/>
                  <a:pt x="356957" y="911468"/>
                  <a:pt x="345604" y="911655"/>
                </a:cubicBezTo>
                <a:cubicBezTo>
                  <a:pt x="345650" y="910438"/>
                  <a:pt x="351631" y="906740"/>
                  <a:pt x="353920" y="907677"/>
                </a:cubicBezTo>
                <a:cubicBezTo>
                  <a:pt x="355649" y="908332"/>
                  <a:pt x="356256" y="910485"/>
                  <a:pt x="356303" y="905710"/>
                </a:cubicBezTo>
                <a:cubicBezTo>
                  <a:pt x="356677" y="905757"/>
                  <a:pt x="359246" y="909081"/>
                  <a:pt x="360087" y="907677"/>
                </a:cubicBezTo>
                <a:cubicBezTo>
                  <a:pt x="362517" y="903651"/>
                  <a:pt x="362657" y="909268"/>
                  <a:pt x="366021" y="905710"/>
                </a:cubicBezTo>
                <a:cubicBezTo>
                  <a:pt x="366161" y="905570"/>
                  <a:pt x="367563" y="903557"/>
                  <a:pt x="367236" y="903698"/>
                </a:cubicBezTo>
                <a:cubicBezTo>
                  <a:pt x="369058" y="902855"/>
                  <a:pt x="369151" y="905383"/>
                  <a:pt x="369805" y="905523"/>
                </a:cubicBezTo>
                <a:cubicBezTo>
                  <a:pt x="370927" y="905664"/>
                  <a:pt x="372655" y="902902"/>
                  <a:pt x="374758" y="903510"/>
                </a:cubicBezTo>
                <a:close/>
                <a:moveTo>
                  <a:pt x="231323" y="902715"/>
                </a:moveTo>
                <a:cubicBezTo>
                  <a:pt x="231509" y="905710"/>
                  <a:pt x="231042" y="910064"/>
                  <a:pt x="232677" y="910672"/>
                </a:cubicBezTo>
                <a:cubicBezTo>
                  <a:pt x="232444" y="902387"/>
                  <a:pt x="235341" y="909315"/>
                  <a:pt x="236275" y="910672"/>
                </a:cubicBezTo>
                <a:cubicBezTo>
                  <a:pt x="237023" y="904072"/>
                  <a:pt x="234126" y="903370"/>
                  <a:pt x="231323" y="902715"/>
                </a:cubicBezTo>
                <a:close/>
                <a:moveTo>
                  <a:pt x="251366" y="902527"/>
                </a:moveTo>
                <a:cubicBezTo>
                  <a:pt x="249871" y="903276"/>
                  <a:pt x="249404" y="906085"/>
                  <a:pt x="249544" y="908472"/>
                </a:cubicBezTo>
                <a:cubicBezTo>
                  <a:pt x="253095" y="911000"/>
                  <a:pt x="252534" y="908332"/>
                  <a:pt x="254310" y="908472"/>
                </a:cubicBezTo>
                <a:cubicBezTo>
                  <a:pt x="254683" y="908472"/>
                  <a:pt x="255384" y="911890"/>
                  <a:pt x="256879" y="910485"/>
                </a:cubicBezTo>
                <a:cubicBezTo>
                  <a:pt x="257814" y="909549"/>
                  <a:pt x="256412" y="906553"/>
                  <a:pt x="258094" y="906506"/>
                </a:cubicBezTo>
                <a:cubicBezTo>
                  <a:pt x="259683" y="906459"/>
                  <a:pt x="259169" y="910017"/>
                  <a:pt x="260477" y="910485"/>
                </a:cubicBezTo>
                <a:cubicBezTo>
                  <a:pt x="262860" y="905617"/>
                  <a:pt x="259542" y="905664"/>
                  <a:pt x="257907" y="904493"/>
                </a:cubicBezTo>
                <a:cubicBezTo>
                  <a:pt x="257019" y="903885"/>
                  <a:pt x="257860" y="902200"/>
                  <a:pt x="256692" y="904493"/>
                </a:cubicBezTo>
                <a:cubicBezTo>
                  <a:pt x="256038" y="905851"/>
                  <a:pt x="253328" y="902621"/>
                  <a:pt x="253142" y="902527"/>
                </a:cubicBezTo>
                <a:cubicBezTo>
                  <a:pt x="252394" y="902246"/>
                  <a:pt x="251833" y="902293"/>
                  <a:pt x="251366" y="902527"/>
                </a:cubicBezTo>
                <a:close/>
                <a:moveTo>
                  <a:pt x="658545" y="900936"/>
                </a:moveTo>
                <a:cubicBezTo>
                  <a:pt x="658825" y="901076"/>
                  <a:pt x="658919" y="901591"/>
                  <a:pt x="658966" y="902106"/>
                </a:cubicBezTo>
                <a:cubicBezTo>
                  <a:pt x="658732" y="904353"/>
                  <a:pt x="657751" y="903183"/>
                  <a:pt x="657751" y="902106"/>
                </a:cubicBezTo>
                <a:cubicBezTo>
                  <a:pt x="657844" y="901029"/>
                  <a:pt x="658265" y="900795"/>
                  <a:pt x="658545" y="900936"/>
                </a:cubicBezTo>
                <a:close/>
                <a:moveTo>
                  <a:pt x="244405" y="898361"/>
                </a:moveTo>
                <a:cubicBezTo>
                  <a:pt x="242769" y="898033"/>
                  <a:pt x="241274" y="898548"/>
                  <a:pt x="241041" y="900748"/>
                </a:cubicBezTo>
                <a:cubicBezTo>
                  <a:pt x="243143" y="900187"/>
                  <a:pt x="246974" y="906272"/>
                  <a:pt x="248189" y="900748"/>
                </a:cubicBezTo>
                <a:cubicBezTo>
                  <a:pt x="247769" y="899953"/>
                  <a:pt x="246040" y="898689"/>
                  <a:pt x="244405" y="898361"/>
                </a:cubicBezTo>
                <a:close/>
                <a:moveTo>
                  <a:pt x="325560" y="898174"/>
                </a:moveTo>
                <a:cubicBezTo>
                  <a:pt x="325607" y="898174"/>
                  <a:pt x="325560" y="900140"/>
                  <a:pt x="325560" y="900140"/>
                </a:cubicBezTo>
                <a:cubicBezTo>
                  <a:pt x="324953" y="900187"/>
                  <a:pt x="321121" y="900702"/>
                  <a:pt x="322009" y="902106"/>
                </a:cubicBezTo>
                <a:cubicBezTo>
                  <a:pt x="323551" y="904634"/>
                  <a:pt x="329952" y="899110"/>
                  <a:pt x="325560" y="898174"/>
                </a:cubicBezTo>
                <a:close/>
                <a:moveTo>
                  <a:pt x="198150" y="897753"/>
                </a:moveTo>
                <a:cubicBezTo>
                  <a:pt x="197870" y="897612"/>
                  <a:pt x="197683" y="897846"/>
                  <a:pt x="197590" y="898970"/>
                </a:cubicBezTo>
                <a:cubicBezTo>
                  <a:pt x="197590" y="900093"/>
                  <a:pt x="198524" y="901404"/>
                  <a:pt x="198758" y="899157"/>
                </a:cubicBezTo>
                <a:cubicBezTo>
                  <a:pt x="198758" y="898595"/>
                  <a:pt x="198430" y="897893"/>
                  <a:pt x="198150" y="897753"/>
                </a:cubicBezTo>
                <a:close/>
                <a:moveTo>
                  <a:pt x="210858" y="896957"/>
                </a:moveTo>
                <a:cubicBezTo>
                  <a:pt x="210905" y="898314"/>
                  <a:pt x="210858" y="899625"/>
                  <a:pt x="210858" y="900936"/>
                </a:cubicBezTo>
                <a:cubicBezTo>
                  <a:pt x="212073" y="900936"/>
                  <a:pt x="213241" y="900936"/>
                  <a:pt x="214456" y="900936"/>
                </a:cubicBezTo>
                <a:cubicBezTo>
                  <a:pt x="214549" y="897425"/>
                  <a:pt x="213288" y="896301"/>
                  <a:pt x="210858" y="896957"/>
                </a:cubicBezTo>
                <a:close/>
                <a:moveTo>
                  <a:pt x="187264" y="895974"/>
                </a:moveTo>
                <a:cubicBezTo>
                  <a:pt x="186984" y="895833"/>
                  <a:pt x="186750" y="896067"/>
                  <a:pt x="186657" y="897191"/>
                </a:cubicBezTo>
                <a:cubicBezTo>
                  <a:pt x="186657" y="898267"/>
                  <a:pt x="187638" y="899391"/>
                  <a:pt x="187825" y="897191"/>
                </a:cubicBezTo>
                <a:cubicBezTo>
                  <a:pt x="187825" y="896629"/>
                  <a:pt x="187544" y="896114"/>
                  <a:pt x="187264" y="895974"/>
                </a:cubicBezTo>
                <a:close/>
                <a:moveTo>
                  <a:pt x="191796" y="895599"/>
                </a:moveTo>
                <a:cubicBezTo>
                  <a:pt x="191656" y="895646"/>
                  <a:pt x="191469" y="896208"/>
                  <a:pt x="191422" y="897191"/>
                </a:cubicBezTo>
                <a:cubicBezTo>
                  <a:pt x="189413" y="896161"/>
                  <a:pt x="191376" y="901217"/>
                  <a:pt x="192590" y="899157"/>
                </a:cubicBezTo>
                <a:cubicBezTo>
                  <a:pt x="193104" y="898314"/>
                  <a:pt x="192310" y="895365"/>
                  <a:pt x="191796" y="895599"/>
                </a:cubicBezTo>
                <a:close/>
                <a:moveTo>
                  <a:pt x="641071" y="894991"/>
                </a:moveTo>
                <a:cubicBezTo>
                  <a:pt x="641071" y="897612"/>
                  <a:pt x="638969" y="896863"/>
                  <a:pt x="638688" y="898970"/>
                </a:cubicBezTo>
                <a:cubicBezTo>
                  <a:pt x="641118" y="899016"/>
                  <a:pt x="640183" y="904400"/>
                  <a:pt x="643454" y="902902"/>
                </a:cubicBezTo>
                <a:cubicBezTo>
                  <a:pt x="643781" y="898455"/>
                  <a:pt x="643220" y="895459"/>
                  <a:pt x="641071" y="894991"/>
                </a:cubicBezTo>
                <a:close/>
                <a:moveTo>
                  <a:pt x="177733" y="893212"/>
                </a:moveTo>
                <a:cubicBezTo>
                  <a:pt x="176331" y="893352"/>
                  <a:pt x="175070" y="894101"/>
                  <a:pt x="174556" y="895178"/>
                </a:cubicBezTo>
                <a:cubicBezTo>
                  <a:pt x="173995" y="896348"/>
                  <a:pt x="172967" y="893446"/>
                  <a:pt x="173341" y="893399"/>
                </a:cubicBezTo>
                <a:cubicBezTo>
                  <a:pt x="171239" y="893727"/>
                  <a:pt x="167127" y="897191"/>
                  <a:pt x="166193" y="897378"/>
                </a:cubicBezTo>
                <a:cubicBezTo>
                  <a:pt x="163810" y="897753"/>
                  <a:pt x="163716" y="894803"/>
                  <a:pt x="162455" y="893399"/>
                </a:cubicBezTo>
                <a:cubicBezTo>
                  <a:pt x="163109" y="897284"/>
                  <a:pt x="155774" y="897987"/>
                  <a:pt x="160072" y="901357"/>
                </a:cubicBezTo>
                <a:cubicBezTo>
                  <a:pt x="160399" y="898876"/>
                  <a:pt x="161754" y="900561"/>
                  <a:pt x="163623" y="901357"/>
                </a:cubicBezTo>
                <a:cubicBezTo>
                  <a:pt x="167968" y="903183"/>
                  <a:pt x="168762" y="903604"/>
                  <a:pt x="170958" y="899157"/>
                </a:cubicBezTo>
                <a:cubicBezTo>
                  <a:pt x="171192" y="898689"/>
                  <a:pt x="172967" y="899344"/>
                  <a:pt x="173341" y="899157"/>
                </a:cubicBezTo>
                <a:cubicBezTo>
                  <a:pt x="176238" y="897940"/>
                  <a:pt x="181938" y="901451"/>
                  <a:pt x="181891" y="895178"/>
                </a:cubicBezTo>
                <a:cubicBezTo>
                  <a:pt x="180723" y="893586"/>
                  <a:pt x="179088" y="893071"/>
                  <a:pt x="177733" y="893212"/>
                </a:cubicBezTo>
                <a:close/>
                <a:moveTo>
                  <a:pt x="439047" y="889420"/>
                </a:moveTo>
                <a:cubicBezTo>
                  <a:pt x="436057" y="889186"/>
                  <a:pt x="433253" y="889093"/>
                  <a:pt x="433113" y="893399"/>
                </a:cubicBezTo>
                <a:cubicBezTo>
                  <a:pt x="434281" y="895412"/>
                  <a:pt x="439280" y="895178"/>
                  <a:pt x="439047" y="889420"/>
                </a:cubicBezTo>
                <a:close/>
                <a:moveTo>
                  <a:pt x="582529" y="885441"/>
                </a:moveTo>
                <a:cubicBezTo>
                  <a:pt x="580613" y="884926"/>
                  <a:pt x="577810" y="886143"/>
                  <a:pt x="577997" y="890403"/>
                </a:cubicBezTo>
                <a:cubicBezTo>
                  <a:pt x="580099" y="889327"/>
                  <a:pt x="583136" y="889373"/>
                  <a:pt x="584117" y="886471"/>
                </a:cubicBezTo>
                <a:cubicBezTo>
                  <a:pt x="583837" y="885956"/>
                  <a:pt x="583183" y="885628"/>
                  <a:pt x="582529" y="885441"/>
                </a:cubicBezTo>
                <a:close/>
                <a:moveTo>
                  <a:pt x="673636" y="882867"/>
                </a:moveTo>
                <a:cubicBezTo>
                  <a:pt x="674477" y="890684"/>
                  <a:pt x="666534" y="884505"/>
                  <a:pt x="667656" y="892791"/>
                </a:cubicBezTo>
                <a:cubicBezTo>
                  <a:pt x="661909" y="885441"/>
                  <a:pt x="660881" y="899204"/>
                  <a:pt x="654387" y="896770"/>
                </a:cubicBezTo>
                <a:cubicBezTo>
                  <a:pt x="652938" y="903136"/>
                  <a:pt x="658218" y="898314"/>
                  <a:pt x="656770" y="904727"/>
                </a:cubicBezTo>
                <a:cubicBezTo>
                  <a:pt x="654574" y="904400"/>
                  <a:pt x="653172" y="905383"/>
                  <a:pt x="652004" y="906693"/>
                </a:cubicBezTo>
                <a:cubicBezTo>
                  <a:pt x="649902" y="909034"/>
                  <a:pt x="648827" y="907911"/>
                  <a:pt x="646024" y="908660"/>
                </a:cubicBezTo>
                <a:cubicBezTo>
                  <a:pt x="644248" y="909221"/>
                  <a:pt x="643688" y="910438"/>
                  <a:pt x="641071" y="910672"/>
                </a:cubicBezTo>
                <a:cubicBezTo>
                  <a:pt x="640183" y="910766"/>
                  <a:pt x="639903" y="912639"/>
                  <a:pt x="639903" y="912639"/>
                </a:cubicBezTo>
                <a:cubicBezTo>
                  <a:pt x="638642" y="912919"/>
                  <a:pt x="639062" y="911000"/>
                  <a:pt x="638688" y="910860"/>
                </a:cubicBezTo>
                <a:cubicBezTo>
                  <a:pt x="637614" y="910392"/>
                  <a:pt x="637193" y="912545"/>
                  <a:pt x="636306" y="912639"/>
                </a:cubicBezTo>
                <a:cubicBezTo>
                  <a:pt x="632755" y="913013"/>
                  <a:pt x="627195" y="914090"/>
                  <a:pt x="626587" y="910860"/>
                </a:cubicBezTo>
                <a:cubicBezTo>
                  <a:pt x="624999" y="912873"/>
                  <a:pt x="622149" y="912779"/>
                  <a:pt x="621822" y="916805"/>
                </a:cubicBezTo>
                <a:cubicBezTo>
                  <a:pt x="616869" y="910392"/>
                  <a:pt x="609955" y="918069"/>
                  <a:pt x="606170" y="918818"/>
                </a:cubicBezTo>
                <a:cubicBezTo>
                  <a:pt x="606123" y="918771"/>
                  <a:pt x="606217" y="916898"/>
                  <a:pt x="606170" y="916805"/>
                </a:cubicBezTo>
                <a:cubicBezTo>
                  <a:pt x="605703" y="915868"/>
                  <a:pt x="602946" y="920924"/>
                  <a:pt x="603787" y="914839"/>
                </a:cubicBezTo>
                <a:cubicBezTo>
                  <a:pt x="601358" y="914885"/>
                  <a:pt x="602292" y="920362"/>
                  <a:pt x="599022" y="919005"/>
                </a:cubicBezTo>
                <a:cubicBezTo>
                  <a:pt x="599536" y="914417"/>
                  <a:pt x="602199" y="913762"/>
                  <a:pt x="603787" y="912826"/>
                </a:cubicBezTo>
                <a:cubicBezTo>
                  <a:pt x="603834" y="912826"/>
                  <a:pt x="605796" y="910953"/>
                  <a:pt x="604955" y="910860"/>
                </a:cubicBezTo>
                <a:cubicBezTo>
                  <a:pt x="605750" y="910953"/>
                  <a:pt x="607525" y="914745"/>
                  <a:pt x="607338" y="914839"/>
                </a:cubicBezTo>
                <a:cubicBezTo>
                  <a:pt x="609020" y="914043"/>
                  <a:pt x="608646" y="912124"/>
                  <a:pt x="609721" y="910860"/>
                </a:cubicBezTo>
                <a:cubicBezTo>
                  <a:pt x="611076" y="909268"/>
                  <a:pt x="613365" y="910766"/>
                  <a:pt x="613318" y="907068"/>
                </a:cubicBezTo>
                <a:cubicBezTo>
                  <a:pt x="618131" y="905289"/>
                  <a:pt x="624298" y="906647"/>
                  <a:pt x="626587" y="904915"/>
                </a:cubicBezTo>
                <a:cubicBezTo>
                  <a:pt x="627008" y="904587"/>
                  <a:pt x="627195" y="901123"/>
                  <a:pt x="627802" y="900936"/>
                </a:cubicBezTo>
                <a:cubicBezTo>
                  <a:pt x="628783" y="900655"/>
                  <a:pt x="629484" y="903323"/>
                  <a:pt x="630185" y="902902"/>
                </a:cubicBezTo>
                <a:cubicBezTo>
                  <a:pt x="632474" y="901451"/>
                  <a:pt x="633876" y="895038"/>
                  <a:pt x="637333" y="896957"/>
                </a:cubicBezTo>
                <a:cubicBezTo>
                  <a:pt x="636819" y="893118"/>
                  <a:pt x="633082" y="895084"/>
                  <a:pt x="630372" y="894991"/>
                </a:cubicBezTo>
                <a:cubicBezTo>
                  <a:pt x="629811" y="897659"/>
                  <a:pt x="626167" y="895365"/>
                  <a:pt x="624625" y="896395"/>
                </a:cubicBezTo>
                <a:cubicBezTo>
                  <a:pt x="626027" y="892650"/>
                  <a:pt x="627195" y="892978"/>
                  <a:pt x="629157" y="893774"/>
                </a:cubicBezTo>
                <a:cubicBezTo>
                  <a:pt x="629671" y="890778"/>
                  <a:pt x="632101" y="892088"/>
                  <a:pt x="633736" y="891012"/>
                </a:cubicBezTo>
                <a:cubicBezTo>
                  <a:pt x="637193" y="888718"/>
                  <a:pt x="639109" y="886705"/>
                  <a:pt x="643454" y="887033"/>
                </a:cubicBezTo>
                <a:cubicBezTo>
                  <a:pt x="644061" y="887080"/>
                  <a:pt x="644996" y="888999"/>
                  <a:pt x="644669" y="889046"/>
                </a:cubicBezTo>
                <a:cubicBezTo>
                  <a:pt x="645790" y="888999"/>
                  <a:pt x="646818" y="887735"/>
                  <a:pt x="648220" y="887033"/>
                </a:cubicBezTo>
                <a:cubicBezTo>
                  <a:pt x="650696" y="885816"/>
                  <a:pt x="653125" y="884505"/>
                  <a:pt x="655555" y="885067"/>
                </a:cubicBezTo>
                <a:cubicBezTo>
                  <a:pt x="655602" y="887033"/>
                  <a:pt x="654387" y="887267"/>
                  <a:pt x="654200" y="888812"/>
                </a:cubicBezTo>
                <a:cubicBezTo>
                  <a:pt x="656629" y="887641"/>
                  <a:pt x="662703" y="892135"/>
                  <a:pt x="661535" y="885067"/>
                </a:cubicBezTo>
                <a:cubicBezTo>
                  <a:pt x="667516" y="883522"/>
                  <a:pt x="668357" y="885582"/>
                  <a:pt x="673636" y="882867"/>
                </a:cubicBezTo>
                <a:close/>
                <a:moveTo>
                  <a:pt x="599022" y="880713"/>
                </a:moveTo>
                <a:cubicBezTo>
                  <a:pt x="597620" y="880479"/>
                  <a:pt x="596359" y="881228"/>
                  <a:pt x="596031" y="884458"/>
                </a:cubicBezTo>
                <a:cubicBezTo>
                  <a:pt x="598741" y="885301"/>
                  <a:pt x="602713" y="888765"/>
                  <a:pt x="603367" y="882305"/>
                </a:cubicBezTo>
                <a:cubicBezTo>
                  <a:pt x="602012" y="881884"/>
                  <a:pt x="600423" y="880901"/>
                  <a:pt x="599022" y="880713"/>
                </a:cubicBezTo>
                <a:close/>
                <a:moveTo>
                  <a:pt x="512680" y="880479"/>
                </a:moveTo>
                <a:cubicBezTo>
                  <a:pt x="513288" y="880760"/>
                  <a:pt x="513801" y="881322"/>
                  <a:pt x="514269" y="882071"/>
                </a:cubicBezTo>
                <a:cubicBezTo>
                  <a:pt x="513521" y="884739"/>
                  <a:pt x="511746" y="885769"/>
                  <a:pt x="509503" y="886050"/>
                </a:cubicBezTo>
                <a:cubicBezTo>
                  <a:pt x="509036" y="881462"/>
                  <a:pt x="510951" y="879730"/>
                  <a:pt x="512680" y="880479"/>
                </a:cubicBezTo>
                <a:close/>
                <a:moveTo>
                  <a:pt x="178901" y="880479"/>
                </a:moveTo>
                <a:cubicBezTo>
                  <a:pt x="178527" y="880105"/>
                  <a:pt x="178387" y="880058"/>
                  <a:pt x="178107" y="881509"/>
                </a:cubicBezTo>
                <a:cubicBezTo>
                  <a:pt x="178153" y="883475"/>
                  <a:pt x="180209" y="883990"/>
                  <a:pt x="180489" y="881509"/>
                </a:cubicBezTo>
                <a:cubicBezTo>
                  <a:pt x="179835" y="881603"/>
                  <a:pt x="179275" y="880901"/>
                  <a:pt x="178901" y="880479"/>
                </a:cubicBezTo>
                <a:close/>
                <a:moveTo>
                  <a:pt x="589864" y="878513"/>
                </a:moveTo>
                <a:cubicBezTo>
                  <a:pt x="590845" y="883522"/>
                  <a:pt x="581875" y="881930"/>
                  <a:pt x="586500" y="886471"/>
                </a:cubicBezTo>
                <a:cubicBezTo>
                  <a:pt x="588276" y="880713"/>
                  <a:pt x="589771" y="890497"/>
                  <a:pt x="592481" y="884458"/>
                </a:cubicBezTo>
                <a:cubicBezTo>
                  <a:pt x="592481" y="881088"/>
                  <a:pt x="591359" y="879356"/>
                  <a:pt x="589864" y="878513"/>
                </a:cubicBezTo>
                <a:close/>
                <a:moveTo>
                  <a:pt x="641071" y="877717"/>
                </a:moveTo>
                <a:cubicBezTo>
                  <a:pt x="641632" y="877764"/>
                  <a:pt x="642239" y="878513"/>
                  <a:pt x="642286" y="879496"/>
                </a:cubicBezTo>
                <a:cubicBezTo>
                  <a:pt x="641211" y="880713"/>
                  <a:pt x="640183" y="881884"/>
                  <a:pt x="639903" y="879496"/>
                </a:cubicBezTo>
                <a:cubicBezTo>
                  <a:pt x="640043" y="878279"/>
                  <a:pt x="640510" y="877671"/>
                  <a:pt x="641071" y="877717"/>
                </a:cubicBezTo>
                <a:close/>
                <a:moveTo>
                  <a:pt x="634530" y="877717"/>
                </a:moveTo>
                <a:cubicBezTo>
                  <a:pt x="635324" y="877717"/>
                  <a:pt x="636119" y="877717"/>
                  <a:pt x="636913" y="877717"/>
                </a:cubicBezTo>
                <a:cubicBezTo>
                  <a:pt x="637193" y="883194"/>
                  <a:pt x="627896" y="877249"/>
                  <a:pt x="634530" y="877717"/>
                </a:cubicBezTo>
                <a:close/>
                <a:moveTo>
                  <a:pt x="610515" y="876547"/>
                </a:moveTo>
                <a:cubicBezTo>
                  <a:pt x="609020" y="876781"/>
                  <a:pt x="607665" y="877156"/>
                  <a:pt x="608132" y="880479"/>
                </a:cubicBezTo>
                <a:cubicBezTo>
                  <a:pt x="605516" y="880152"/>
                  <a:pt x="604301" y="882164"/>
                  <a:pt x="604582" y="886471"/>
                </a:cubicBezTo>
                <a:cubicBezTo>
                  <a:pt x="608039" y="885582"/>
                  <a:pt x="610001" y="882258"/>
                  <a:pt x="610515" y="876547"/>
                </a:cubicBezTo>
                <a:close/>
                <a:moveTo>
                  <a:pt x="512306" y="875517"/>
                </a:moveTo>
                <a:cubicBezTo>
                  <a:pt x="512727" y="875190"/>
                  <a:pt x="513474" y="875002"/>
                  <a:pt x="515063" y="875517"/>
                </a:cubicBezTo>
                <a:cubicBezTo>
                  <a:pt x="514969" y="876032"/>
                  <a:pt x="514829" y="876032"/>
                  <a:pt x="514689" y="876313"/>
                </a:cubicBezTo>
                <a:cubicBezTo>
                  <a:pt x="514549" y="876454"/>
                  <a:pt x="514689" y="876407"/>
                  <a:pt x="514456" y="876547"/>
                </a:cubicBezTo>
                <a:cubicBezTo>
                  <a:pt x="513194" y="878513"/>
                  <a:pt x="511232" y="876500"/>
                  <a:pt x="512306" y="875517"/>
                </a:cubicBezTo>
                <a:close/>
                <a:moveTo>
                  <a:pt x="684522" y="875330"/>
                </a:moveTo>
                <a:cubicBezTo>
                  <a:pt x="685083" y="875096"/>
                  <a:pt x="686017" y="877905"/>
                  <a:pt x="685550" y="878700"/>
                </a:cubicBezTo>
                <a:cubicBezTo>
                  <a:pt x="684289" y="880760"/>
                  <a:pt x="682186" y="875705"/>
                  <a:pt x="684148" y="876734"/>
                </a:cubicBezTo>
                <a:cubicBezTo>
                  <a:pt x="684195" y="875798"/>
                  <a:pt x="684382" y="875424"/>
                  <a:pt x="684522" y="875330"/>
                </a:cubicBezTo>
                <a:close/>
                <a:moveTo>
                  <a:pt x="666301" y="875330"/>
                </a:moveTo>
                <a:cubicBezTo>
                  <a:pt x="666254" y="877296"/>
                  <a:pt x="664852" y="876875"/>
                  <a:pt x="663918" y="877343"/>
                </a:cubicBezTo>
                <a:cubicBezTo>
                  <a:pt x="661395" y="878466"/>
                  <a:pt x="659900" y="882960"/>
                  <a:pt x="657751" y="879309"/>
                </a:cubicBezTo>
                <a:cubicBezTo>
                  <a:pt x="659479" y="876266"/>
                  <a:pt x="662563" y="875190"/>
                  <a:pt x="666301" y="875330"/>
                </a:cubicBezTo>
                <a:close/>
                <a:moveTo>
                  <a:pt x="518240" y="875330"/>
                </a:moveTo>
                <a:cubicBezTo>
                  <a:pt x="521511" y="877624"/>
                  <a:pt x="518427" y="885628"/>
                  <a:pt x="514689" y="883101"/>
                </a:cubicBezTo>
                <a:cubicBezTo>
                  <a:pt x="513568" y="876781"/>
                  <a:pt x="517773" y="879169"/>
                  <a:pt x="518240" y="875330"/>
                </a:cubicBezTo>
                <a:close/>
                <a:moveTo>
                  <a:pt x="720451" y="874956"/>
                </a:moveTo>
                <a:cubicBezTo>
                  <a:pt x="719190" y="875236"/>
                  <a:pt x="718349" y="877156"/>
                  <a:pt x="720451" y="879683"/>
                </a:cubicBezTo>
                <a:cubicBezTo>
                  <a:pt x="719937" y="879028"/>
                  <a:pt x="722367" y="876968"/>
                  <a:pt x="722834" y="879496"/>
                </a:cubicBezTo>
                <a:cubicBezTo>
                  <a:pt x="723348" y="875845"/>
                  <a:pt x="721713" y="874675"/>
                  <a:pt x="720451" y="874956"/>
                </a:cubicBezTo>
                <a:close/>
                <a:moveTo>
                  <a:pt x="463062" y="873551"/>
                </a:moveTo>
                <a:cubicBezTo>
                  <a:pt x="463108" y="875564"/>
                  <a:pt x="462081" y="875939"/>
                  <a:pt x="461894" y="877530"/>
                </a:cubicBezTo>
                <a:cubicBezTo>
                  <a:pt x="463763" y="877343"/>
                  <a:pt x="466052" y="877764"/>
                  <a:pt x="465445" y="873551"/>
                </a:cubicBezTo>
                <a:cubicBezTo>
                  <a:pt x="464650" y="873551"/>
                  <a:pt x="463903" y="873551"/>
                  <a:pt x="463062" y="873551"/>
                </a:cubicBezTo>
                <a:close/>
                <a:moveTo>
                  <a:pt x="164604" y="871772"/>
                </a:moveTo>
                <a:cubicBezTo>
                  <a:pt x="162782" y="876594"/>
                  <a:pt x="168902" y="877530"/>
                  <a:pt x="168388" y="873738"/>
                </a:cubicBezTo>
                <a:cubicBezTo>
                  <a:pt x="166847" y="873645"/>
                  <a:pt x="166566" y="871211"/>
                  <a:pt x="164604" y="871772"/>
                </a:cubicBezTo>
                <a:close/>
                <a:moveTo>
                  <a:pt x="502962" y="870181"/>
                </a:moveTo>
                <a:cubicBezTo>
                  <a:pt x="503476" y="869947"/>
                  <a:pt x="504270" y="872709"/>
                  <a:pt x="503756" y="873551"/>
                </a:cubicBezTo>
                <a:cubicBezTo>
                  <a:pt x="502542" y="875564"/>
                  <a:pt x="500579" y="870555"/>
                  <a:pt x="502588" y="871585"/>
                </a:cubicBezTo>
                <a:cubicBezTo>
                  <a:pt x="502588" y="870602"/>
                  <a:pt x="502775" y="870274"/>
                  <a:pt x="502962" y="870181"/>
                </a:cubicBezTo>
                <a:close/>
                <a:moveTo>
                  <a:pt x="456754" y="869385"/>
                </a:moveTo>
                <a:cubicBezTo>
                  <a:pt x="456240" y="869245"/>
                  <a:pt x="455633" y="869760"/>
                  <a:pt x="454745" y="871585"/>
                </a:cubicBezTo>
                <a:cubicBezTo>
                  <a:pt x="457829" y="876032"/>
                  <a:pt x="458203" y="869760"/>
                  <a:pt x="456754" y="869385"/>
                </a:cubicBezTo>
                <a:close/>
                <a:moveTo>
                  <a:pt x="496421" y="867606"/>
                </a:moveTo>
                <a:cubicBezTo>
                  <a:pt x="500579" y="870930"/>
                  <a:pt x="494973" y="873083"/>
                  <a:pt x="494038" y="871585"/>
                </a:cubicBezTo>
                <a:cubicBezTo>
                  <a:pt x="493524" y="870743"/>
                  <a:pt x="497028" y="869198"/>
                  <a:pt x="496421" y="867606"/>
                </a:cubicBezTo>
                <a:close/>
                <a:moveTo>
                  <a:pt x="152503" y="865640"/>
                </a:moveTo>
                <a:cubicBezTo>
                  <a:pt x="151335" y="865266"/>
                  <a:pt x="149887" y="865921"/>
                  <a:pt x="150120" y="867793"/>
                </a:cubicBezTo>
                <a:cubicBezTo>
                  <a:pt x="150868" y="867934"/>
                  <a:pt x="151522" y="868121"/>
                  <a:pt x="151335" y="869806"/>
                </a:cubicBezTo>
                <a:cubicBezTo>
                  <a:pt x="152129" y="869760"/>
                  <a:pt x="152877" y="869760"/>
                  <a:pt x="153718" y="869806"/>
                </a:cubicBezTo>
                <a:cubicBezTo>
                  <a:pt x="154652" y="867372"/>
                  <a:pt x="153718" y="865968"/>
                  <a:pt x="152503" y="865640"/>
                </a:cubicBezTo>
                <a:close/>
                <a:moveTo>
                  <a:pt x="769883" y="865406"/>
                </a:moveTo>
                <a:cubicBezTo>
                  <a:pt x="765958" y="864283"/>
                  <a:pt x="764369" y="866764"/>
                  <a:pt x="761519" y="867419"/>
                </a:cubicBezTo>
                <a:cubicBezTo>
                  <a:pt x="760725" y="875096"/>
                  <a:pt x="765678" y="867513"/>
                  <a:pt x="767500" y="867419"/>
                </a:cubicBezTo>
                <a:cubicBezTo>
                  <a:pt x="768434" y="866951"/>
                  <a:pt x="769836" y="867325"/>
                  <a:pt x="769883" y="865406"/>
                </a:cubicBezTo>
                <a:close/>
                <a:moveTo>
                  <a:pt x="620046" y="864610"/>
                </a:moveTo>
                <a:cubicBezTo>
                  <a:pt x="615514" y="866904"/>
                  <a:pt x="614627" y="862738"/>
                  <a:pt x="612898" y="868589"/>
                </a:cubicBezTo>
                <a:cubicBezTo>
                  <a:pt x="614907" y="871772"/>
                  <a:pt x="620420" y="870930"/>
                  <a:pt x="620046" y="864610"/>
                </a:cubicBezTo>
                <a:close/>
                <a:moveTo>
                  <a:pt x="146569" y="864049"/>
                </a:moveTo>
                <a:cubicBezTo>
                  <a:pt x="146569" y="865359"/>
                  <a:pt x="146569" y="866483"/>
                  <a:pt x="146569" y="867793"/>
                </a:cubicBezTo>
                <a:cubicBezTo>
                  <a:pt x="147364" y="867793"/>
                  <a:pt x="148158" y="867793"/>
                  <a:pt x="148952" y="867793"/>
                </a:cubicBezTo>
                <a:cubicBezTo>
                  <a:pt x="148952" y="866483"/>
                  <a:pt x="148952" y="865359"/>
                  <a:pt x="148952" y="864049"/>
                </a:cubicBezTo>
                <a:cubicBezTo>
                  <a:pt x="148158" y="864049"/>
                  <a:pt x="147364" y="864049"/>
                  <a:pt x="146569" y="864049"/>
                </a:cubicBezTo>
                <a:close/>
                <a:moveTo>
                  <a:pt x="663124" y="863815"/>
                </a:moveTo>
                <a:cubicBezTo>
                  <a:pt x="662563" y="863768"/>
                  <a:pt x="661862" y="864189"/>
                  <a:pt x="661722" y="865406"/>
                </a:cubicBezTo>
                <a:cubicBezTo>
                  <a:pt x="662002" y="867840"/>
                  <a:pt x="663030" y="866670"/>
                  <a:pt x="664105" y="865406"/>
                </a:cubicBezTo>
                <a:cubicBezTo>
                  <a:pt x="664105" y="864423"/>
                  <a:pt x="663684" y="863908"/>
                  <a:pt x="663124" y="863815"/>
                </a:cubicBezTo>
                <a:close/>
                <a:moveTo>
                  <a:pt x="632147" y="862223"/>
                </a:moveTo>
                <a:cubicBezTo>
                  <a:pt x="630933" y="861895"/>
                  <a:pt x="629531" y="862738"/>
                  <a:pt x="629764" y="864610"/>
                </a:cubicBezTo>
                <a:cubicBezTo>
                  <a:pt x="630512" y="864704"/>
                  <a:pt x="631166" y="864751"/>
                  <a:pt x="630979" y="866389"/>
                </a:cubicBezTo>
                <a:cubicBezTo>
                  <a:pt x="631774" y="866436"/>
                  <a:pt x="632521" y="866389"/>
                  <a:pt x="633362" y="866389"/>
                </a:cubicBezTo>
                <a:cubicBezTo>
                  <a:pt x="634250" y="864002"/>
                  <a:pt x="633362" y="862597"/>
                  <a:pt x="632147" y="862223"/>
                </a:cubicBezTo>
                <a:close/>
                <a:moveTo>
                  <a:pt x="140402" y="862036"/>
                </a:moveTo>
                <a:cubicBezTo>
                  <a:pt x="140402" y="863346"/>
                  <a:pt x="140589" y="864704"/>
                  <a:pt x="140636" y="866015"/>
                </a:cubicBezTo>
                <a:cubicBezTo>
                  <a:pt x="141430" y="866015"/>
                  <a:pt x="142178" y="866015"/>
                  <a:pt x="143019" y="866015"/>
                </a:cubicBezTo>
                <a:cubicBezTo>
                  <a:pt x="142972" y="864704"/>
                  <a:pt x="143019" y="863346"/>
                  <a:pt x="143019" y="862036"/>
                </a:cubicBezTo>
                <a:cubicBezTo>
                  <a:pt x="142178" y="862083"/>
                  <a:pt x="141243" y="862036"/>
                  <a:pt x="140402" y="862036"/>
                </a:cubicBezTo>
                <a:close/>
                <a:moveTo>
                  <a:pt x="80085" y="860444"/>
                </a:moveTo>
                <a:cubicBezTo>
                  <a:pt x="80318" y="866670"/>
                  <a:pt x="73357" y="861427"/>
                  <a:pt x="75319" y="870368"/>
                </a:cubicBezTo>
                <a:cubicBezTo>
                  <a:pt x="77515" y="866108"/>
                  <a:pt x="86392" y="872428"/>
                  <a:pt x="86252" y="864423"/>
                </a:cubicBezTo>
                <a:cubicBezTo>
                  <a:pt x="85177" y="861521"/>
                  <a:pt x="82234" y="861521"/>
                  <a:pt x="80085" y="860444"/>
                </a:cubicBezTo>
                <a:close/>
                <a:moveTo>
                  <a:pt x="665693" y="858057"/>
                </a:moveTo>
                <a:cubicBezTo>
                  <a:pt x="665507" y="858150"/>
                  <a:pt x="665320" y="858525"/>
                  <a:pt x="665273" y="859461"/>
                </a:cubicBezTo>
                <a:cubicBezTo>
                  <a:pt x="663311" y="858478"/>
                  <a:pt x="665226" y="863487"/>
                  <a:pt x="666488" y="861427"/>
                </a:cubicBezTo>
                <a:cubicBezTo>
                  <a:pt x="667002" y="860631"/>
                  <a:pt x="666207" y="857823"/>
                  <a:pt x="665693" y="858057"/>
                </a:cubicBezTo>
                <a:close/>
                <a:moveTo>
                  <a:pt x="492263" y="857682"/>
                </a:moveTo>
                <a:cubicBezTo>
                  <a:pt x="494505" y="855810"/>
                  <a:pt x="496468" y="863580"/>
                  <a:pt x="497215" y="857682"/>
                </a:cubicBezTo>
                <a:cubicBezTo>
                  <a:pt x="497916" y="856840"/>
                  <a:pt x="498710" y="861193"/>
                  <a:pt x="498383" y="861661"/>
                </a:cubicBezTo>
                <a:cubicBezTo>
                  <a:pt x="497963" y="862270"/>
                  <a:pt x="496421" y="860959"/>
                  <a:pt x="496001" y="861661"/>
                </a:cubicBezTo>
                <a:cubicBezTo>
                  <a:pt x="495113" y="863253"/>
                  <a:pt x="492964" y="869338"/>
                  <a:pt x="491048" y="867419"/>
                </a:cubicBezTo>
                <a:cubicBezTo>
                  <a:pt x="491048" y="865406"/>
                  <a:pt x="491095" y="863627"/>
                  <a:pt x="491048" y="861661"/>
                </a:cubicBezTo>
                <a:cubicBezTo>
                  <a:pt x="489833" y="861661"/>
                  <a:pt x="488712" y="861614"/>
                  <a:pt x="487497" y="861661"/>
                </a:cubicBezTo>
                <a:cubicBezTo>
                  <a:pt x="482918" y="857776"/>
                  <a:pt x="493197" y="862129"/>
                  <a:pt x="492263" y="857682"/>
                </a:cubicBezTo>
                <a:close/>
                <a:moveTo>
                  <a:pt x="504177" y="857261"/>
                </a:moveTo>
                <a:cubicBezTo>
                  <a:pt x="504971" y="857308"/>
                  <a:pt x="505905" y="857308"/>
                  <a:pt x="506746" y="857261"/>
                </a:cubicBezTo>
                <a:cubicBezTo>
                  <a:pt x="506746" y="858618"/>
                  <a:pt x="506746" y="859976"/>
                  <a:pt x="506746" y="861240"/>
                </a:cubicBezTo>
                <a:cubicBezTo>
                  <a:pt x="505952" y="861240"/>
                  <a:pt x="504971" y="861240"/>
                  <a:pt x="504177" y="861240"/>
                </a:cubicBezTo>
                <a:cubicBezTo>
                  <a:pt x="504130" y="859976"/>
                  <a:pt x="504177" y="858572"/>
                  <a:pt x="504177" y="857261"/>
                </a:cubicBezTo>
                <a:close/>
                <a:moveTo>
                  <a:pt x="520249" y="854686"/>
                </a:moveTo>
                <a:cubicBezTo>
                  <a:pt x="520529" y="854827"/>
                  <a:pt x="520810" y="855529"/>
                  <a:pt x="520810" y="856091"/>
                </a:cubicBezTo>
                <a:cubicBezTo>
                  <a:pt x="520623" y="858384"/>
                  <a:pt x="519642" y="857167"/>
                  <a:pt x="519642" y="856091"/>
                </a:cubicBezTo>
                <a:cubicBezTo>
                  <a:pt x="519735" y="854967"/>
                  <a:pt x="519969" y="854546"/>
                  <a:pt x="520249" y="854686"/>
                </a:cubicBezTo>
                <a:close/>
                <a:moveTo>
                  <a:pt x="671861" y="852299"/>
                </a:moveTo>
                <a:cubicBezTo>
                  <a:pt x="672421" y="852393"/>
                  <a:pt x="673029" y="852908"/>
                  <a:pt x="673029" y="853891"/>
                </a:cubicBezTo>
                <a:cubicBezTo>
                  <a:pt x="671954" y="855154"/>
                  <a:pt x="670926" y="856372"/>
                  <a:pt x="670646" y="853891"/>
                </a:cubicBezTo>
                <a:cubicBezTo>
                  <a:pt x="670786" y="852627"/>
                  <a:pt x="671300" y="852252"/>
                  <a:pt x="671861" y="852299"/>
                </a:cubicBezTo>
                <a:close/>
                <a:moveTo>
                  <a:pt x="667889" y="852299"/>
                </a:moveTo>
                <a:cubicBezTo>
                  <a:pt x="668637" y="852299"/>
                  <a:pt x="669338" y="852486"/>
                  <a:pt x="670039" y="853516"/>
                </a:cubicBezTo>
                <a:cubicBezTo>
                  <a:pt x="670039" y="854827"/>
                  <a:pt x="670039" y="856325"/>
                  <a:pt x="670039" y="857682"/>
                </a:cubicBezTo>
                <a:cubicBezTo>
                  <a:pt x="672702" y="857308"/>
                  <a:pt x="674010" y="859133"/>
                  <a:pt x="673823" y="863440"/>
                </a:cubicBezTo>
                <a:cubicBezTo>
                  <a:pt x="668543" y="865359"/>
                  <a:pt x="663170" y="867232"/>
                  <a:pt x="660507" y="873364"/>
                </a:cubicBezTo>
                <a:cubicBezTo>
                  <a:pt x="658452" y="874253"/>
                  <a:pt x="660134" y="868589"/>
                  <a:pt x="659339" y="867419"/>
                </a:cubicBezTo>
                <a:cubicBezTo>
                  <a:pt x="658966" y="866904"/>
                  <a:pt x="657657" y="868215"/>
                  <a:pt x="658171" y="869385"/>
                </a:cubicBezTo>
                <a:cubicBezTo>
                  <a:pt x="657564" y="868074"/>
                  <a:pt x="656256" y="866998"/>
                  <a:pt x="656956" y="863440"/>
                </a:cubicBezTo>
                <a:cubicBezTo>
                  <a:pt x="655695" y="862270"/>
                  <a:pt x="655321" y="870555"/>
                  <a:pt x="654574" y="869385"/>
                </a:cubicBezTo>
                <a:cubicBezTo>
                  <a:pt x="652845" y="866623"/>
                  <a:pt x="652331" y="870087"/>
                  <a:pt x="651023" y="873364"/>
                </a:cubicBezTo>
                <a:cubicBezTo>
                  <a:pt x="649574" y="873692"/>
                  <a:pt x="647425" y="873036"/>
                  <a:pt x="647238" y="875330"/>
                </a:cubicBezTo>
                <a:cubicBezTo>
                  <a:pt x="644902" y="874628"/>
                  <a:pt x="647192" y="866436"/>
                  <a:pt x="642473" y="869572"/>
                </a:cubicBezTo>
                <a:cubicBezTo>
                  <a:pt x="642519" y="868402"/>
                  <a:pt x="642613" y="867232"/>
                  <a:pt x="643641" y="867606"/>
                </a:cubicBezTo>
                <a:cubicBezTo>
                  <a:pt x="643641" y="866296"/>
                  <a:pt x="643454" y="864938"/>
                  <a:pt x="643454" y="863627"/>
                </a:cubicBezTo>
                <a:cubicBezTo>
                  <a:pt x="645930" y="866436"/>
                  <a:pt x="647238" y="865125"/>
                  <a:pt x="649621" y="863627"/>
                </a:cubicBezTo>
                <a:cubicBezTo>
                  <a:pt x="651957" y="862223"/>
                  <a:pt x="654947" y="860959"/>
                  <a:pt x="656770" y="859648"/>
                </a:cubicBezTo>
                <a:cubicBezTo>
                  <a:pt x="657844" y="858899"/>
                  <a:pt x="658452" y="856044"/>
                  <a:pt x="659152" y="855716"/>
                </a:cubicBezTo>
                <a:cubicBezTo>
                  <a:pt x="659760" y="855342"/>
                  <a:pt x="661068" y="857355"/>
                  <a:pt x="660507" y="857682"/>
                </a:cubicBezTo>
                <a:cubicBezTo>
                  <a:pt x="663077" y="856091"/>
                  <a:pt x="665553" y="852393"/>
                  <a:pt x="667889" y="852299"/>
                </a:cubicBezTo>
                <a:close/>
                <a:moveTo>
                  <a:pt x="534733" y="852299"/>
                </a:moveTo>
                <a:cubicBezTo>
                  <a:pt x="535527" y="852299"/>
                  <a:pt x="536321" y="852299"/>
                  <a:pt x="537116" y="852299"/>
                </a:cubicBezTo>
                <a:cubicBezTo>
                  <a:pt x="537396" y="857870"/>
                  <a:pt x="528098" y="851831"/>
                  <a:pt x="534733" y="852299"/>
                </a:cubicBezTo>
                <a:close/>
                <a:moveTo>
                  <a:pt x="531743" y="852299"/>
                </a:moveTo>
                <a:cubicBezTo>
                  <a:pt x="530948" y="857589"/>
                  <a:pt x="523566" y="857870"/>
                  <a:pt x="522211" y="856278"/>
                </a:cubicBezTo>
                <a:cubicBezTo>
                  <a:pt x="523847" y="852439"/>
                  <a:pt x="529500" y="855201"/>
                  <a:pt x="531743" y="852299"/>
                </a:cubicBezTo>
                <a:close/>
                <a:moveTo>
                  <a:pt x="695876" y="848929"/>
                </a:moveTo>
                <a:cubicBezTo>
                  <a:pt x="695408" y="849303"/>
                  <a:pt x="694941" y="850380"/>
                  <a:pt x="694848" y="852299"/>
                </a:cubicBezTo>
                <a:cubicBezTo>
                  <a:pt x="698866" y="852580"/>
                  <a:pt x="697137" y="847946"/>
                  <a:pt x="695876" y="848929"/>
                </a:cubicBezTo>
                <a:close/>
                <a:moveTo>
                  <a:pt x="582529" y="847150"/>
                </a:moveTo>
                <a:cubicBezTo>
                  <a:pt x="583136" y="848788"/>
                  <a:pt x="579632" y="850333"/>
                  <a:pt x="580146" y="851129"/>
                </a:cubicBezTo>
                <a:cubicBezTo>
                  <a:pt x="581081" y="852673"/>
                  <a:pt x="586687" y="850520"/>
                  <a:pt x="582529" y="847150"/>
                </a:cubicBezTo>
                <a:close/>
                <a:moveTo>
                  <a:pt x="623597" y="844762"/>
                </a:moveTo>
                <a:cubicBezTo>
                  <a:pt x="622102" y="844622"/>
                  <a:pt x="620467" y="844996"/>
                  <a:pt x="618878" y="844996"/>
                </a:cubicBezTo>
                <a:cubicBezTo>
                  <a:pt x="618878" y="848460"/>
                  <a:pt x="612104" y="850614"/>
                  <a:pt x="616496" y="854686"/>
                </a:cubicBezTo>
                <a:cubicBezTo>
                  <a:pt x="618037" y="848835"/>
                  <a:pt x="626354" y="853844"/>
                  <a:pt x="627195" y="846775"/>
                </a:cubicBezTo>
                <a:cubicBezTo>
                  <a:pt x="626401" y="845418"/>
                  <a:pt x="625139" y="844903"/>
                  <a:pt x="623597" y="844762"/>
                </a:cubicBezTo>
                <a:close/>
                <a:moveTo>
                  <a:pt x="473621" y="840830"/>
                </a:moveTo>
                <a:cubicBezTo>
                  <a:pt x="471799" y="840737"/>
                  <a:pt x="470023" y="842047"/>
                  <a:pt x="469042" y="843967"/>
                </a:cubicBezTo>
                <a:cubicBezTo>
                  <a:pt x="469977" y="844388"/>
                  <a:pt x="470397" y="845652"/>
                  <a:pt x="470210" y="847946"/>
                </a:cubicBezTo>
                <a:cubicBezTo>
                  <a:pt x="473948" y="849350"/>
                  <a:pt x="473668" y="844575"/>
                  <a:pt x="477359" y="845979"/>
                </a:cubicBezTo>
                <a:cubicBezTo>
                  <a:pt x="477032" y="842375"/>
                  <a:pt x="475396" y="840877"/>
                  <a:pt x="473621" y="840830"/>
                </a:cubicBezTo>
                <a:close/>
                <a:moveTo>
                  <a:pt x="465258" y="840596"/>
                </a:moveTo>
                <a:cubicBezTo>
                  <a:pt x="462828" y="840503"/>
                  <a:pt x="460445" y="843639"/>
                  <a:pt x="455726" y="844201"/>
                </a:cubicBezTo>
                <a:cubicBezTo>
                  <a:pt x="455493" y="847899"/>
                  <a:pt x="457035" y="848414"/>
                  <a:pt x="456941" y="851925"/>
                </a:cubicBezTo>
                <a:cubicBezTo>
                  <a:pt x="460212" y="853329"/>
                  <a:pt x="459277" y="848039"/>
                  <a:pt x="461707" y="847946"/>
                </a:cubicBezTo>
                <a:cubicBezTo>
                  <a:pt x="464510" y="849631"/>
                  <a:pt x="465071" y="849724"/>
                  <a:pt x="467827" y="847946"/>
                </a:cubicBezTo>
                <a:cubicBezTo>
                  <a:pt x="467827" y="846026"/>
                  <a:pt x="467874" y="843920"/>
                  <a:pt x="467827" y="842001"/>
                </a:cubicBezTo>
                <a:cubicBezTo>
                  <a:pt x="466940" y="841064"/>
                  <a:pt x="466052" y="840643"/>
                  <a:pt x="465258" y="840596"/>
                </a:cubicBezTo>
                <a:close/>
                <a:moveTo>
                  <a:pt x="690082" y="838443"/>
                </a:moveTo>
                <a:cubicBezTo>
                  <a:pt x="689288" y="838443"/>
                  <a:pt x="688540" y="838630"/>
                  <a:pt x="687699" y="838630"/>
                </a:cubicBezTo>
                <a:cubicBezTo>
                  <a:pt x="687699" y="839941"/>
                  <a:pt x="687699" y="841064"/>
                  <a:pt x="687699" y="842422"/>
                </a:cubicBezTo>
                <a:cubicBezTo>
                  <a:pt x="688494" y="842375"/>
                  <a:pt x="689288" y="842422"/>
                  <a:pt x="690082" y="842422"/>
                </a:cubicBezTo>
                <a:cubicBezTo>
                  <a:pt x="690082" y="841064"/>
                  <a:pt x="690129" y="839754"/>
                  <a:pt x="690082" y="838443"/>
                </a:cubicBezTo>
                <a:close/>
                <a:moveTo>
                  <a:pt x="588509" y="837226"/>
                </a:moveTo>
                <a:cubicBezTo>
                  <a:pt x="586360" y="837600"/>
                  <a:pt x="585986" y="838864"/>
                  <a:pt x="583744" y="839239"/>
                </a:cubicBezTo>
                <a:cubicBezTo>
                  <a:pt x="581735" y="839566"/>
                  <a:pt x="581735" y="837366"/>
                  <a:pt x="580146" y="837460"/>
                </a:cubicBezTo>
                <a:cubicBezTo>
                  <a:pt x="580707" y="837413"/>
                  <a:pt x="579072" y="839098"/>
                  <a:pt x="578791" y="839239"/>
                </a:cubicBezTo>
                <a:cubicBezTo>
                  <a:pt x="576689" y="840081"/>
                  <a:pt x="570101" y="838443"/>
                  <a:pt x="566877" y="839426"/>
                </a:cubicBezTo>
                <a:cubicBezTo>
                  <a:pt x="566737" y="839426"/>
                  <a:pt x="566644" y="841298"/>
                  <a:pt x="565662" y="841392"/>
                </a:cubicBezTo>
                <a:cubicBezTo>
                  <a:pt x="564307" y="841532"/>
                  <a:pt x="563326" y="841486"/>
                  <a:pt x="563093" y="843405"/>
                </a:cubicBezTo>
                <a:cubicBezTo>
                  <a:pt x="560570" y="844247"/>
                  <a:pt x="559962" y="842047"/>
                  <a:pt x="558327" y="841392"/>
                </a:cubicBezTo>
                <a:cubicBezTo>
                  <a:pt x="558467" y="844528"/>
                  <a:pt x="557720" y="849022"/>
                  <a:pt x="559542" y="849350"/>
                </a:cubicBezTo>
                <a:cubicBezTo>
                  <a:pt x="559635" y="845652"/>
                  <a:pt x="563513" y="847899"/>
                  <a:pt x="563093" y="843405"/>
                </a:cubicBezTo>
                <a:cubicBezTo>
                  <a:pt x="564728" y="846167"/>
                  <a:pt x="565102" y="843592"/>
                  <a:pt x="566877" y="843405"/>
                </a:cubicBezTo>
                <a:cubicBezTo>
                  <a:pt x="575240" y="842422"/>
                  <a:pt x="581781" y="843686"/>
                  <a:pt x="589677" y="839239"/>
                </a:cubicBezTo>
                <a:cubicBezTo>
                  <a:pt x="591593" y="839051"/>
                  <a:pt x="594256" y="840175"/>
                  <a:pt x="594443" y="837226"/>
                </a:cubicBezTo>
                <a:cubicBezTo>
                  <a:pt x="592434" y="837273"/>
                  <a:pt x="590518" y="837226"/>
                  <a:pt x="588509" y="837226"/>
                </a:cubicBezTo>
                <a:close/>
                <a:moveTo>
                  <a:pt x="87233" y="836851"/>
                </a:moveTo>
                <a:cubicBezTo>
                  <a:pt x="87140" y="839988"/>
                  <a:pt x="84149" y="838396"/>
                  <a:pt x="84850" y="842796"/>
                </a:cubicBezTo>
                <a:cubicBezTo>
                  <a:pt x="84850" y="844762"/>
                  <a:pt x="83869" y="845184"/>
                  <a:pt x="83682" y="846775"/>
                </a:cubicBezTo>
                <a:cubicBezTo>
                  <a:pt x="86672" y="845090"/>
                  <a:pt x="89990" y="844060"/>
                  <a:pt x="94381" y="844575"/>
                </a:cubicBezTo>
                <a:cubicBezTo>
                  <a:pt x="94662" y="837507"/>
                  <a:pt x="89195" y="840222"/>
                  <a:pt x="87233" y="836851"/>
                </a:cubicBezTo>
                <a:close/>
                <a:moveTo>
                  <a:pt x="432926" y="836664"/>
                </a:moveTo>
                <a:cubicBezTo>
                  <a:pt x="430637" y="836617"/>
                  <a:pt x="428675" y="837085"/>
                  <a:pt x="426759" y="838443"/>
                </a:cubicBezTo>
                <a:cubicBezTo>
                  <a:pt x="426759" y="839098"/>
                  <a:pt x="426759" y="839754"/>
                  <a:pt x="426759" y="840409"/>
                </a:cubicBezTo>
                <a:cubicBezTo>
                  <a:pt x="433814" y="838068"/>
                  <a:pt x="437318" y="842515"/>
                  <a:pt x="442458" y="844201"/>
                </a:cubicBezTo>
                <a:cubicBezTo>
                  <a:pt x="441990" y="844013"/>
                  <a:pt x="443112" y="841111"/>
                  <a:pt x="443626" y="842188"/>
                </a:cubicBezTo>
                <a:cubicBezTo>
                  <a:pt x="444887" y="844669"/>
                  <a:pt x="451895" y="843686"/>
                  <a:pt x="453157" y="838256"/>
                </a:cubicBezTo>
                <a:cubicBezTo>
                  <a:pt x="447877" y="841064"/>
                  <a:pt x="439794" y="836711"/>
                  <a:pt x="432926" y="836664"/>
                </a:cubicBezTo>
                <a:close/>
                <a:moveTo>
                  <a:pt x="550805" y="833294"/>
                </a:moveTo>
                <a:cubicBezTo>
                  <a:pt x="549076" y="833060"/>
                  <a:pt x="547675" y="833434"/>
                  <a:pt x="547441" y="835634"/>
                </a:cubicBezTo>
                <a:cubicBezTo>
                  <a:pt x="551225" y="833387"/>
                  <a:pt x="550478" y="838583"/>
                  <a:pt x="552393" y="839426"/>
                </a:cubicBezTo>
                <a:cubicBezTo>
                  <a:pt x="552487" y="835681"/>
                  <a:pt x="556131" y="838209"/>
                  <a:pt x="555757" y="833668"/>
                </a:cubicBezTo>
                <a:cubicBezTo>
                  <a:pt x="554496" y="834277"/>
                  <a:pt x="552534" y="833481"/>
                  <a:pt x="550805" y="833294"/>
                </a:cubicBezTo>
                <a:close/>
                <a:moveTo>
                  <a:pt x="851832" y="831468"/>
                </a:moveTo>
                <a:cubicBezTo>
                  <a:pt x="849263" y="837039"/>
                  <a:pt x="845992" y="835587"/>
                  <a:pt x="843516" y="837460"/>
                </a:cubicBezTo>
                <a:cubicBezTo>
                  <a:pt x="843376" y="834745"/>
                  <a:pt x="840432" y="835400"/>
                  <a:pt x="841133" y="839426"/>
                </a:cubicBezTo>
                <a:cubicBezTo>
                  <a:pt x="840853" y="841532"/>
                  <a:pt x="846179" y="840737"/>
                  <a:pt x="848235" y="839426"/>
                </a:cubicBezTo>
                <a:cubicBezTo>
                  <a:pt x="848702" y="839145"/>
                  <a:pt x="850150" y="836102"/>
                  <a:pt x="850618" y="835447"/>
                </a:cubicBezTo>
                <a:cubicBezTo>
                  <a:pt x="851132" y="834792"/>
                  <a:pt x="852533" y="835915"/>
                  <a:pt x="853000" y="835260"/>
                </a:cubicBezTo>
                <a:cubicBezTo>
                  <a:pt x="853327" y="834838"/>
                  <a:pt x="852533" y="830672"/>
                  <a:pt x="851832" y="831468"/>
                </a:cubicBezTo>
                <a:close/>
                <a:moveTo>
                  <a:pt x="612711" y="830672"/>
                </a:moveTo>
                <a:cubicBezTo>
                  <a:pt x="611496" y="831000"/>
                  <a:pt x="610282" y="833294"/>
                  <a:pt x="610141" y="833294"/>
                </a:cubicBezTo>
                <a:cubicBezTo>
                  <a:pt x="609254" y="833294"/>
                  <a:pt x="608833" y="830719"/>
                  <a:pt x="607759" y="831281"/>
                </a:cubicBezTo>
                <a:cubicBezTo>
                  <a:pt x="607385" y="831468"/>
                  <a:pt x="607712" y="833153"/>
                  <a:pt x="606544" y="833294"/>
                </a:cubicBezTo>
                <a:cubicBezTo>
                  <a:pt x="605703" y="833340"/>
                  <a:pt x="605189" y="834885"/>
                  <a:pt x="604161" y="835260"/>
                </a:cubicBezTo>
                <a:cubicBezTo>
                  <a:pt x="604628" y="835073"/>
                  <a:pt x="603507" y="832217"/>
                  <a:pt x="602993" y="833294"/>
                </a:cubicBezTo>
                <a:cubicBezTo>
                  <a:pt x="601685" y="836009"/>
                  <a:pt x="597340" y="832685"/>
                  <a:pt x="597013" y="839239"/>
                </a:cubicBezTo>
                <a:cubicBezTo>
                  <a:pt x="605563" y="838349"/>
                  <a:pt x="608553" y="838724"/>
                  <a:pt x="613879" y="831281"/>
                </a:cubicBezTo>
                <a:cubicBezTo>
                  <a:pt x="613459" y="830813"/>
                  <a:pt x="613132" y="830579"/>
                  <a:pt x="612711" y="830672"/>
                </a:cubicBezTo>
                <a:close/>
                <a:moveTo>
                  <a:pt x="68965" y="827115"/>
                </a:moveTo>
                <a:cubicBezTo>
                  <a:pt x="68965" y="828472"/>
                  <a:pt x="68965" y="829830"/>
                  <a:pt x="68965" y="831094"/>
                </a:cubicBezTo>
                <a:cubicBezTo>
                  <a:pt x="69759" y="831094"/>
                  <a:pt x="70553" y="831094"/>
                  <a:pt x="71348" y="831094"/>
                </a:cubicBezTo>
                <a:cubicBezTo>
                  <a:pt x="71348" y="829783"/>
                  <a:pt x="71348" y="828425"/>
                  <a:pt x="71348" y="827115"/>
                </a:cubicBezTo>
                <a:cubicBezTo>
                  <a:pt x="70553" y="827115"/>
                  <a:pt x="69759" y="827115"/>
                  <a:pt x="68965" y="827115"/>
                </a:cubicBezTo>
                <a:close/>
                <a:moveTo>
                  <a:pt x="572624" y="825523"/>
                </a:moveTo>
                <a:cubicBezTo>
                  <a:pt x="568185" y="829970"/>
                  <a:pt x="562345" y="821310"/>
                  <a:pt x="560710" y="831468"/>
                </a:cubicBezTo>
                <a:cubicBezTo>
                  <a:pt x="565476" y="828191"/>
                  <a:pt x="567158" y="833387"/>
                  <a:pt x="569026" y="829502"/>
                </a:cubicBezTo>
                <a:cubicBezTo>
                  <a:pt x="569867" y="827864"/>
                  <a:pt x="574026" y="830813"/>
                  <a:pt x="572624" y="825523"/>
                </a:cubicBezTo>
                <a:close/>
                <a:moveTo>
                  <a:pt x="860382" y="819999"/>
                </a:moveTo>
                <a:cubicBezTo>
                  <a:pt x="859775" y="819906"/>
                  <a:pt x="859121" y="820327"/>
                  <a:pt x="858981" y="821544"/>
                </a:cubicBezTo>
                <a:cubicBezTo>
                  <a:pt x="860336" y="821357"/>
                  <a:pt x="860850" y="824446"/>
                  <a:pt x="861364" y="821544"/>
                </a:cubicBezTo>
                <a:cubicBezTo>
                  <a:pt x="861317" y="820561"/>
                  <a:pt x="860943" y="820046"/>
                  <a:pt x="860382" y="819999"/>
                </a:cubicBezTo>
                <a:close/>
                <a:moveTo>
                  <a:pt x="573418" y="818408"/>
                </a:moveTo>
                <a:cubicBezTo>
                  <a:pt x="573138" y="818267"/>
                  <a:pt x="572717" y="818455"/>
                  <a:pt x="572624" y="819578"/>
                </a:cubicBezTo>
                <a:cubicBezTo>
                  <a:pt x="572624" y="820701"/>
                  <a:pt x="573605" y="821778"/>
                  <a:pt x="573792" y="819578"/>
                </a:cubicBezTo>
                <a:cubicBezTo>
                  <a:pt x="573792" y="819016"/>
                  <a:pt x="573699" y="818548"/>
                  <a:pt x="573418" y="818408"/>
                </a:cubicBezTo>
                <a:close/>
                <a:moveTo>
                  <a:pt x="554543" y="811854"/>
                </a:moveTo>
                <a:cubicBezTo>
                  <a:pt x="554589" y="813165"/>
                  <a:pt x="554543" y="814522"/>
                  <a:pt x="554543" y="815833"/>
                </a:cubicBezTo>
                <a:cubicBezTo>
                  <a:pt x="555384" y="815786"/>
                  <a:pt x="556131" y="815833"/>
                  <a:pt x="556925" y="815833"/>
                </a:cubicBezTo>
                <a:cubicBezTo>
                  <a:pt x="556925" y="814476"/>
                  <a:pt x="556972" y="813165"/>
                  <a:pt x="556925" y="811854"/>
                </a:cubicBezTo>
                <a:cubicBezTo>
                  <a:pt x="556131" y="811854"/>
                  <a:pt x="555384" y="811807"/>
                  <a:pt x="554543" y="811854"/>
                </a:cubicBezTo>
                <a:close/>
                <a:moveTo>
                  <a:pt x="65601" y="811246"/>
                </a:moveTo>
                <a:cubicBezTo>
                  <a:pt x="64386" y="810871"/>
                  <a:pt x="62657" y="814897"/>
                  <a:pt x="66395" y="813446"/>
                </a:cubicBezTo>
                <a:cubicBezTo>
                  <a:pt x="67096" y="817799"/>
                  <a:pt x="64106" y="816114"/>
                  <a:pt x="64012" y="819204"/>
                </a:cubicBezTo>
                <a:cubicBezTo>
                  <a:pt x="65227" y="819204"/>
                  <a:pt x="66395" y="819204"/>
                  <a:pt x="67610" y="819204"/>
                </a:cubicBezTo>
                <a:cubicBezTo>
                  <a:pt x="67657" y="816395"/>
                  <a:pt x="67797" y="813727"/>
                  <a:pt x="66395" y="813446"/>
                </a:cubicBezTo>
                <a:cubicBezTo>
                  <a:pt x="66348" y="811948"/>
                  <a:pt x="66021" y="811386"/>
                  <a:pt x="65601" y="811246"/>
                </a:cubicBezTo>
                <a:close/>
                <a:moveTo>
                  <a:pt x="562906" y="809841"/>
                </a:moveTo>
                <a:cubicBezTo>
                  <a:pt x="560149" y="809280"/>
                  <a:pt x="558421" y="810356"/>
                  <a:pt x="558140" y="813820"/>
                </a:cubicBezTo>
                <a:cubicBezTo>
                  <a:pt x="560289" y="813352"/>
                  <a:pt x="564167" y="815740"/>
                  <a:pt x="562906" y="809841"/>
                </a:cubicBezTo>
                <a:close/>
                <a:moveTo>
                  <a:pt x="596639" y="809654"/>
                </a:moveTo>
                <a:cubicBezTo>
                  <a:pt x="595518" y="809841"/>
                  <a:pt x="595004" y="810684"/>
                  <a:pt x="595658" y="813633"/>
                </a:cubicBezTo>
                <a:cubicBezTo>
                  <a:pt x="597900" y="813352"/>
                  <a:pt x="599629" y="812275"/>
                  <a:pt x="600423" y="809654"/>
                </a:cubicBezTo>
                <a:cubicBezTo>
                  <a:pt x="599349" y="809888"/>
                  <a:pt x="597713" y="809467"/>
                  <a:pt x="596639" y="809654"/>
                </a:cubicBezTo>
                <a:close/>
                <a:moveTo>
                  <a:pt x="884351" y="808671"/>
                </a:moveTo>
                <a:cubicBezTo>
                  <a:pt x="884958" y="808718"/>
                  <a:pt x="885332" y="809467"/>
                  <a:pt x="885378" y="810450"/>
                </a:cubicBezTo>
                <a:cubicBezTo>
                  <a:pt x="884304" y="811667"/>
                  <a:pt x="883276" y="812837"/>
                  <a:pt x="882996" y="810450"/>
                </a:cubicBezTo>
                <a:cubicBezTo>
                  <a:pt x="883136" y="809233"/>
                  <a:pt x="883790" y="808624"/>
                  <a:pt x="884351" y="808671"/>
                </a:cubicBezTo>
                <a:close/>
                <a:moveTo>
                  <a:pt x="548002" y="808671"/>
                </a:moveTo>
                <a:cubicBezTo>
                  <a:pt x="545852" y="808811"/>
                  <a:pt x="543657" y="811386"/>
                  <a:pt x="543657" y="816020"/>
                </a:cubicBezTo>
                <a:cubicBezTo>
                  <a:pt x="548095" y="815552"/>
                  <a:pt x="548329" y="813118"/>
                  <a:pt x="552160" y="815833"/>
                </a:cubicBezTo>
                <a:cubicBezTo>
                  <a:pt x="552347" y="810731"/>
                  <a:pt x="550151" y="808531"/>
                  <a:pt x="548002" y="808671"/>
                </a:cubicBezTo>
                <a:close/>
                <a:moveTo>
                  <a:pt x="590892" y="808062"/>
                </a:moveTo>
                <a:cubicBezTo>
                  <a:pt x="589724" y="808484"/>
                  <a:pt x="588509" y="809560"/>
                  <a:pt x="587108" y="809841"/>
                </a:cubicBezTo>
                <a:cubicBezTo>
                  <a:pt x="586033" y="817003"/>
                  <a:pt x="595190" y="814148"/>
                  <a:pt x="594443" y="809654"/>
                </a:cubicBezTo>
                <a:cubicBezTo>
                  <a:pt x="593322" y="807735"/>
                  <a:pt x="592060" y="807641"/>
                  <a:pt x="590892" y="808062"/>
                </a:cubicBezTo>
                <a:close/>
                <a:moveTo>
                  <a:pt x="605142" y="806892"/>
                </a:moveTo>
                <a:cubicBezTo>
                  <a:pt x="604208" y="806799"/>
                  <a:pt x="603133" y="806892"/>
                  <a:pt x="601591" y="807688"/>
                </a:cubicBezTo>
                <a:cubicBezTo>
                  <a:pt x="601591" y="809607"/>
                  <a:pt x="601591" y="811480"/>
                  <a:pt x="601591" y="813446"/>
                </a:cubicBezTo>
                <a:cubicBezTo>
                  <a:pt x="603133" y="814335"/>
                  <a:pt x="607245" y="814850"/>
                  <a:pt x="610141" y="813446"/>
                </a:cubicBezTo>
                <a:cubicBezTo>
                  <a:pt x="610375" y="813305"/>
                  <a:pt x="611870" y="810029"/>
                  <a:pt x="612524" y="809467"/>
                </a:cubicBezTo>
                <a:cubicBezTo>
                  <a:pt x="612010" y="809888"/>
                  <a:pt x="614487" y="812416"/>
                  <a:pt x="613692" y="807688"/>
                </a:cubicBezTo>
                <a:cubicBezTo>
                  <a:pt x="609067" y="809935"/>
                  <a:pt x="607992" y="807126"/>
                  <a:pt x="605142" y="806892"/>
                </a:cubicBezTo>
                <a:close/>
                <a:moveTo>
                  <a:pt x="869867" y="804084"/>
                </a:moveTo>
                <a:cubicBezTo>
                  <a:pt x="869306" y="804037"/>
                  <a:pt x="868839" y="804458"/>
                  <a:pt x="868699" y="805675"/>
                </a:cubicBezTo>
                <a:cubicBezTo>
                  <a:pt x="868979" y="808062"/>
                  <a:pt x="870007" y="806892"/>
                  <a:pt x="871082" y="805675"/>
                </a:cubicBezTo>
                <a:cubicBezTo>
                  <a:pt x="871082" y="804692"/>
                  <a:pt x="870428" y="804177"/>
                  <a:pt x="869867" y="804084"/>
                </a:cubicBezTo>
                <a:close/>
                <a:moveTo>
                  <a:pt x="871455" y="794581"/>
                </a:moveTo>
                <a:cubicBezTo>
                  <a:pt x="871175" y="794440"/>
                  <a:pt x="870988" y="794862"/>
                  <a:pt x="870895" y="795985"/>
                </a:cubicBezTo>
                <a:cubicBezTo>
                  <a:pt x="870895" y="797062"/>
                  <a:pt x="871829" y="798232"/>
                  <a:pt x="872063" y="795985"/>
                </a:cubicBezTo>
                <a:cubicBezTo>
                  <a:pt x="872063" y="795423"/>
                  <a:pt x="871736" y="794721"/>
                  <a:pt x="871455" y="794581"/>
                </a:cubicBezTo>
                <a:close/>
                <a:moveTo>
                  <a:pt x="876828" y="792006"/>
                </a:moveTo>
                <a:cubicBezTo>
                  <a:pt x="875380" y="798373"/>
                  <a:pt x="880846" y="793364"/>
                  <a:pt x="879398" y="799730"/>
                </a:cubicBezTo>
                <a:cubicBezTo>
                  <a:pt x="878510" y="798373"/>
                  <a:pt x="873511" y="794862"/>
                  <a:pt x="874633" y="801743"/>
                </a:cubicBezTo>
                <a:cubicBezTo>
                  <a:pt x="877062" y="801696"/>
                  <a:pt x="879351" y="801743"/>
                  <a:pt x="881781" y="801743"/>
                </a:cubicBezTo>
                <a:cubicBezTo>
                  <a:pt x="882622" y="794347"/>
                  <a:pt x="880286" y="792240"/>
                  <a:pt x="876828" y="792006"/>
                </a:cubicBezTo>
                <a:close/>
                <a:moveTo>
                  <a:pt x="918878" y="785640"/>
                </a:moveTo>
                <a:cubicBezTo>
                  <a:pt x="920513" y="786295"/>
                  <a:pt x="920934" y="789151"/>
                  <a:pt x="922662" y="789619"/>
                </a:cubicBezTo>
                <a:cubicBezTo>
                  <a:pt x="922382" y="796500"/>
                  <a:pt x="917990" y="784704"/>
                  <a:pt x="917710" y="791585"/>
                </a:cubicBezTo>
                <a:cubicBezTo>
                  <a:pt x="913692" y="789713"/>
                  <a:pt x="919065" y="787653"/>
                  <a:pt x="918878" y="785640"/>
                </a:cubicBezTo>
                <a:close/>
                <a:moveTo>
                  <a:pt x="608319" y="784657"/>
                </a:moveTo>
                <a:cubicBezTo>
                  <a:pt x="606731" y="784610"/>
                  <a:pt x="604722" y="787325"/>
                  <a:pt x="601404" y="786061"/>
                </a:cubicBezTo>
                <a:cubicBezTo>
                  <a:pt x="601404" y="788027"/>
                  <a:pt x="601591" y="790040"/>
                  <a:pt x="601591" y="792006"/>
                </a:cubicBezTo>
                <a:cubicBezTo>
                  <a:pt x="600190" y="791679"/>
                  <a:pt x="600423" y="788355"/>
                  <a:pt x="600190" y="786061"/>
                </a:cubicBezTo>
                <a:cubicBezTo>
                  <a:pt x="596312" y="784376"/>
                  <a:pt x="596545" y="789151"/>
                  <a:pt x="594256" y="789993"/>
                </a:cubicBezTo>
                <a:cubicBezTo>
                  <a:pt x="590051" y="791725"/>
                  <a:pt x="589724" y="789947"/>
                  <a:pt x="585940" y="793972"/>
                </a:cubicBezTo>
                <a:cubicBezTo>
                  <a:pt x="585846" y="792053"/>
                  <a:pt x="584304" y="792428"/>
                  <a:pt x="583323" y="792006"/>
                </a:cubicBezTo>
                <a:cubicBezTo>
                  <a:pt x="582809" y="800151"/>
                  <a:pt x="589023" y="797296"/>
                  <a:pt x="591873" y="799917"/>
                </a:cubicBezTo>
                <a:cubicBezTo>
                  <a:pt x="591780" y="796968"/>
                  <a:pt x="594349" y="798934"/>
                  <a:pt x="595424" y="797764"/>
                </a:cubicBezTo>
                <a:cubicBezTo>
                  <a:pt x="596592" y="796500"/>
                  <a:pt x="596031" y="792287"/>
                  <a:pt x="597807" y="792006"/>
                </a:cubicBezTo>
                <a:cubicBezTo>
                  <a:pt x="597760" y="794768"/>
                  <a:pt x="597620" y="797436"/>
                  <a:pt x="599022" y="797764"/>
                </a:cubicBezTo>
                <a:cubicBezTo>
                  <a:pt x="599395" y="795143"/>
                  <a:pt x="601311" y="794815"/>
                  <a:pt x="601591" y="792006"/>
                </a:cubicBezTo>
                <a:cubicBezTo>
                  <a:pt x="603647" y="788823"/>
                  <a:pt x="608973" y="790789"/>
                  <a:pt x="609908" y="785827"/>
                </a:cubicBezTo>
                <a:cubicBezTo>
                  <a:pt x="609394" y="784985"/>
                  <a:pt x="608880" y="784657"/>
                  <a:pt x="608319" y="784657"/>
                </a:cubicBezTo>
                <a:close/>
                <a:moveTo>
                  <a:pt x="613505" y="783861"/>
                </a:moveTo>
                <a:cubicBezTo>
                  <a:pt x="611590" y="786857"/>
                  <a:pt x="611730" y="795189"/>
                  <a:pt x="615888" y="793785"/>
                </a:cubicBezTo>
                <a:cubicBezTo>
                  <a:pt x="617757" y="790836"/>
                  <a:pt x="617664" y="782457"/>
                  <a:pt x="613505" y="783861"/>
                </a:cubicBezTo>
                <a:close/>
                <a:moveTo>
                  <a:pt x="433721" y="777916"/>
                </a:moveTo>
                <a:cubicBezTo>
                  <a:pt x="433534" y="778010"/>
                  <a:pt x="433534" y="778337"/>
                  <a:pt x="433534" y="779320"/>
                </a:cubicBezTo>
                <a:cubicBezTo>
                  <a:pt x="431525" y="778291"/>
                  <a:pt x="433487" y="783346"/>
                  <a:pt x="434702" y="781287"/>
                </a:cubicBezTo>
                <a:cubicBezTo>
                  <a:pt x="435216" y="780444"/>
                  <a:pt x="434235" y="777682"/>
                  <a:pt x="433721" y="777916"/>
                </a:cubicBezTo>
                <a:close/>
                <a:moveTo>
                  <a:pt x="406902" y="775529"/>
                </a:moveTo>
                <a:cubicBezTo>
                  <a:pt x="403258" y="775388"/>
                  <a:pt x="399894" y="777729"/>
                  <a:pt x="397184" y="777495"/>
                </a:cubicBezTo>
                <a:cubicBezTo>
                  <a:pt x="397138" y="777495"/>
                  <a:pt x="396250" y="774405"/>
                  <a:pt x="396016" y="777495"/>
                </a:cubicBezTo>
                <a:cubicBezTo>
                  <a:pt x="394521" y="777776"/>
                  <a:pt x="393166" y="778150"/>
                  <a:pt x="393633" y="781474"/>
                </a:cubicBezTo>
                <a:cubicBezTo>
                  <a:pt x="399333" y="781567"/>
                  <a:pt x="405127" y="781755"/>
                  <a:pt x="406902" y="775529"/>
                </a:cubicBezTo>
                <a:close/>
                <a:moveTo>
                  <a:pt x="469229" y="765230"/>
                </a:moveTo>
                <a:cubicBezTo>
                  <a:pt x="469509" y="765324"/>
                  <a:pt x="469650" y="765839"/>
                  <a:pt x="469650" y="766401"/>
                </a:cubicBezTo>
                <a:cubicBezTo>
                  <a:pt x="469416" y="768601"/>
                  <a:pt x="468435" y="767477"/>
                  <a:pt x="468435" y="766401"/>
                </a:cubicBezTo>
                <a:cubicBezTo>
                  <a:pt x="468575" y="765324"/>
                  <a:pt x="468949" y="765090"/>
                  <a:pt x="469229" y="765230"/>
                </a:cubicBezTo>
                <a:close/>
                <a:moveTo>
                  <a:pt x="452970" y="757460"/>
                </a:moveTo>
                <a:cubicBezTo>
                  <a:pt x="454605" y="758068"/>
                  <a:pt x="453904" y="762468"/>
                  <a:pt x="454138" y="765418"/>
                </a:cubicBezTo>
                <a:cubicBezTo>
                  <a:pt x="451475" y="766494"/>
                  <a:pt x="452503" y="761626"/>
                  <a:pt x="450587" y="761439"/>
                </a:cubicBezTo>
                <a:cubicBezTo>
                  <a:pt x="450867" y="759332"/>
                  <a:pt x="452970" y="760034"/>
                  <a:pt x="452970" y="757460"/>
                </a:cubicBezTo>
                <a:close/>
                <a:moveTo>
                  <a:pt x="691904" y="755868"/>
                </a:moveTo>
                <a:cubicBezTo>
                  <a:pt x="691904" y="757179"/>
                  <a:pt x="691858" y="758490"/>
                  <a:pt x="691904" y="759847"/>
                </a:cubicBezTo>
                <a:cubicBezTo>
                  <a:pt x="693072" y="759847"/>
                  <a:pt x="694240" y="759847"/>
                  <a:pt x="695455" y="759847"/>
                </a:cubicBezTo>
                <a:cubicBezTo>
                  <a:pt x="695595" y="756336"/>
                  <a:pt x="694287" y="755213"/>
                  <a:pt x="691904" y="755868"/>
                </a:cubicBezTo>
                <a:close/>
                <a:moveTo>
                  <a:pt x="933595" y="752498"/>
                </a:moveTo>
                <a:cubicBezTo>
                  <a:pt x="936398" y="752498"/>
                  <a:pt x="939295" y="752545"/>
                  <a:pt x="942099" y="752498"/>
                </a:cubicBezTo>
                <a:cubicBezTo>
                  <a:pt x="943033" y="757600"/>
                  <a:pt x="939809" y="755072"/>
                  <a:pt x="938361" y="756477"/>
                </a:cubicBezTo>
                <a:cubicBezTo>
                  <a:pt x="937193" y="757506"/>
                  <a:pt x="937987" y="759239"/>
                  <a:pt x="937146" y="760268"/>
                </a:cubicBezTo>
                <a:cubicBezTo>
                  <a:pt x="936398" y="761158"/>
                  <a:pt x="934436" y="759660"/>
                  <a:pt x="933595" y="760268"/>
                </a:cubicBezTo>
                <a:cubicBezTo>
                  <a:pt x="932567" y="760971"/>
                  <a:pt x="932941" y="764060"/>
                  <a:pt x="931212" y="764200"/>
                </a:cubicBezTo>
                <a:cubicBezTo>
                  <a:pt x="929811" y="764341"/>
                  <a:pt x="929063" y="764294"/>
                  <a:pt x="928830" y="766213"/>
                </a:cubicBezTo>
                <a:cubicBezTo>
                  <a:pt x="926914" y="765371"/>
                  <a:pt x="927662" y="760128"/>
                  <a:pt x="923877" y="762422"/>
                </a:cubicBezTo>
                <a:cubicBezTo>
                  <a:pt x="924298" y="760175"/>
                  <a:pt x="926120" y="757460"/>
                  <a:pt x="926447" y="760456"/>
                </a:cubicBezTo>
                <a:cubicBezTo>
                  <a:pt x="927989" y="756477"/>
                  <a:pt x="932754" y="757694"/>
                  <a:pt x="933595" y="752498"/>
                </a:cubicBezTo>
                <a:close/>
                <a:moveTo>
                  <a:pt x="701015" y="749549"/>
                </a:moveTo>
                <a:cubicBezTo>
                  <a:pt x="700594" y="749642"/>
                  <a:pt x="700267" y="750438"/>
                  <a:pt x="700221" y="751936"/>
                </a:cubicBezTo>
                <a:cubicBezTo>
                  <a:pt x="704005" y="753293"/>
                  <a:pt x="702230" y="749127"/>
                  <a:pt x="701015" y="749549"/>
                </a:cubicBezTo>
                <a:close/>
                <a:moveTo>
                  <a:pt x="712322" y="748144"/>
                </a:moveTo>
                <a:cubicBezTo>
                  <a:pt x="711761" y="748097"/>
                  <a:pt x="711294" y="748472"/>
                  <a:pt x="711154" y="749736"/>
                </a:cubicBezTo>
                <a:cubicBezTo>
                  <a:pt x="711434" y="752123"/>
                  <a:pt x="712462" y="750953"/>
                  <a:pt x="713536" y="749736"/>
                </a:cubicBezTo>
                <a:cubicBezTo>
                  <a:pt x="713490" y="748753"/>
                  <a:pt x="712882" y="748191"/>
                  <a:pt x="712322" y="748144"/>
                </a:cubicBezTo>
                <a:close/>
                <a:moveTo>
                  <a:pt x="741476" y="747957"/>
                </a:moveTo>
                <a:cubicBezTo>
                  <a:pt x="740915" y="747863"/>
                  <a:pt x="740261" y="748285"/>
                  <a:pt x="740121" y="749549"/>
                </a:cubicBezTo>
                <a:cubicBezTo>
                  <a:pt x="741476" y="749315"/>
                  <a:pt x="741990" y="752404"/>
                  <a:pt x="742504" y="749549"/>
                </a:cubicBezTo>
                <a:cubicBezTo>
                  <a:pt x="742457" y="748519"/>
                  <a:pt x="742083" y="748004"/>
                  <a:pt x="741476" y="747957"/>
                </a:cubicBezTo>
                <a:close/>
                <a:moveTo>
                  <a:pt x="585519" y="744774"/>
                </a:moveTo>
                <a:cubicBezTo>
                  <a:pt x="585519" y="744774"/>
                  <a:pt x="585519" y="746740"/>
                  <a:pt x="585519" y="746740"/>
                </a:cubicBezTo>
                <a:cubicBezTo>
                  <a:pt x="584958" y="746834"/>
                  <a:pt x="580847" y="747348"/>
                  <a:pt x="581735" y="748753"/>
                </a:cubicBezTo>
                <a:cubicBezTo>
                  <a:pt x="583276" y="751234"/>
                  <a:pt x="589911" y="745710"/>
                  <a:pt x="585519" y="744774"/>
                </a:cubicBezTo>
                <a:close/>
                <a:moveTo>
                  <a:pt x="616869" y="742574"/>
                </a:moveTo>
                <a:cubicBezTo>
                  <a:pt x="616589" y="744727"/>
                  <a:pt x="614487" y="743978"/>
                  <a:pt x="614487" y="746553"/>
                </a:cubicBezTo>
                <a:cubicBezTo>
                  <a:pt x="611964" y="744867"/>
                  <a:pt x="609114" y="751749"/>
                  <a:pt x="612104" y="752498"/>
                </a:cubicBezTo>
                <a:cubicBezTo>
                  <a:pt x="612898" y="750532"/>
                  <a:pt x="614860" y="750438"/>
                  <a:pt x="614487" y="746553"/>
                </a:cubicBezTo>
                <a:cubicBezTo>
                  <a:pt x="617009" y="748800"/>
                  <a:pt x="620233" y="743416"/>
                  <a:pt x="616869" y="742574"/>
                </a:cubicBezTo>
                <a:close/>
                <a:moveTo>
                  <a:pt x="773433" y="738220"/>
                </a:moveTo>
                <a:cubicBezTo>
                  <a:pt x="773153" y="738080"/>
                  <a:pt x="772779" y="738501"/>
                  <a:pt x="772639" y="739625"/>
                </a:cubicBezTo>
                <a:cubicBezTo>
                  <a:pt x="772639" y="740701"/>
                  <a:pt x="773620" y="741872"/>
                  <a:pt x="773854" y="739625"/>
                </a:cubicBezTo>
                <a:cubicBezTo>
                  <a:pt x="773854" y="739063"/>
                  <a:pt x="773714" y="738361"/>
                  <a:pt x="773433" y="738220"/>
                </a:cubicBezTo>
                <a:close/>
                <a:moveTo>
                  <a:pt x="723021" y="738033"/>
                </a:moveTo>
                <a:cubicBezTo>
                  <a:pt x="723068" y="739344"/>
                  <a:pt x="723021" y="740467"/>
                  <a:pt x="723021" y="741778"/>
                </a:cubicBezTo>
                <a:cubicBezTo>
                  <a:pt x="724236" y="741778"/>
                  <a:pt x="725591" y="741825"/>
                  <a:pt x="726805" y="741778"/>
                </a:cubicBezTo>
                <a:cubicBezTo>
                  <a:pt x="726945" y="738220"/>
                  <a:pt x="725450" y="737331"/>
                  <a:pt x="723021" y="738033"/>
                </a:cubicBezTo>
                <a:close/>
                <a:moveTo>
                  <a:pt x="719470" y="738033"/>
                </a:moveTo>
                <a:cubicBezTo>
                  <a:pt x="719470" y="739952"/>
                  <a:pt x="719470" y="741825"/>
                  <a:pt x="719470" y="743791"/>
                </a:cubicBezTo>
                <a:cubicBezTo>
                  <a:pt x="723021" y="746646"/>
                  <a:pt x="722974" y="735084"/>
                  <a:pt x="719470" y="738033"/>
                </a:cubicBezTo>
                <a:close/>
                <a:moveTo>
                  <a:pt x="935558" y="737050"/>
                </a:moveTo>
                <a:cubicBezTo>
                  <a:pt x="936726" y="737190"/>
                  <a:pt x="937613" y="738642"/>
                  <a:pt x="937567" y="742574"/>
                </a:cubicBezTo>
                <a:cubicBezTo>
                  <a:pt x="935277" y="742199"/>
                  <a:pt x="934950" y="744633"/>
                  <a:pt x="932801" y="744353"/>
                </a:cubicBezTo>
                <a:cubicBezTo>
                  <a:pt x="932941" y="740889"/>
                  <a:pt x="931446" y="739906"/>
                  <a:pt x="929016" y="740608"/>
                </a:cubicBezTo>
                <a:cubicBezTo>
                  <a:pt x="929250" y="739063"/>
                  <a:pt x="929998" y="738314"/>
                  <a:pt x="931399" y="738642"/>
                </a:cubicBezTo>
                <a:cubicBezTo>
                  <a:pt x="932894" y="737986"/>
                  <a:pt x="934389" y="736863"/>
                  <a:pt x="935558" y="737050"/>
                </a:cubicBezTo>
                <a:close/>
                <a:moveTo>
                  <a:pt x="666301" y="736441"/>
                </a:moveTo>
                <a:cubicBezTo>
                  <a:pt x="666301" y="738408"/>
                  <a:pt x="666254" y="740186"/>
                  <a:pt x="666301" y="742199"/>
                </a:cubicBezTo>
                <a:cubicBezTo>
                  <a:pt x="669338" y="742480"/>
                  <a:pt x="670225" y="739344"/>
                  <a:pt x="671253" y="736441"/>
                </a:cubicBezTo>
                <a:cubicBezTo>
                  <a:pt x="669618" y="736441"/>
                  <a:pt x="667889" y="736441"/>
                  <a:pt x="666301" y="736441"/>
                </a:cubicBezTo>
                <a:close/>
                <a:moveTo>
                  <a:pt x="768481" y="736020"/>
                </a:moveTo>
                <a:cubicBezTo>
                  <a:pt x="764463" y="734522"/>
                  <a:pt x="759837" y="746272"/>
                  <a:pt x="754605" y="739625"/>
                </a:cubicBezTo>
                <a:cubicBezTo>
                  <a:pt x="755025" y="744165"/>
                  <a:pt x="754418" y="747255"/>
                  <a:pt x="753390" y="749549"/>
                </a:cubicBezTo>
                <a:cubicBezTo>
                  <a:pt x="754792" y="749174"/>
                  <a:pt x="755492" y="750017"/>
                  <a:pt x="755773" y="751515"/>
                </a:cubicBezTo>
                <a:cubicBezTo>
                  <a:pt x="753250" y="750719"/>
                  <a:pt x="752642" y="752872"/>
                  <a:pt x="751007" y="753481"/>
                </a:cubicBezTo>
                <a:cubicBezTo>
                  <a:pt x="749559" y="750906"/>
                  <a:pt x="750587" y="750344"/>
                  <a:pt x="751007" y="747536"/>
                </a:cubicBezTo>
                <a:cubicBezTo>
                  <a:pt x="746755" y="746506"/>
                  <a:pt x="744653" y="749268"/>
                  <a:pt x="743672" y="753481"/>
                </a:cubicBezTo>
                <a:cubicBezTo>
                  <a:pt x="742317" y="753902"/>
                  <a:pt x="743018" y="755494"/>
                  <a:pt x="743672" y="755494"/>
                </a:cubicBezTo>
                <a:cubicBezTo>
                  <a:pt x="744046" y="758630"/>
                  <a:pt x="742550" y="758911"/>
                  <a:pt x="742504" y="761439"/>
                </a:cubicBezTo>
                <a:cubicBezTo>
                  <a:pt x="745541" y="762796"/>
                  <a:pt x="747783" y="760315"/>
                  <a:pt x="749839" y="759473"/>
                </a:cubicBezTo>
                <a:cubicBezTo>
                  <a:pt x="750400" y="759192"/>
                  <a:pt x="751755" y="759987"/>
                  <a:pt x="752222" y="759473"/>
                </a:cubicBezTo>
                <a:cubicBezTo>
                  <a:pt x="752596" y="758958"/>
                  <a:pt x="751848" y="756009"/>
                  <a:pt x="752222" y="755494"/>
                </a:cubicBezTo>
                <a:cubicBezTo>
                  <a:pt x="753390" y="753902"/>
                  <a:pt x="755539" y="752732"/>
                  <a:pt x="759370" y="753293"/>
                </a:cubicBezTo>
                <a:cubicBezTo>
                  <a:pt x="759510" y="749783"/>
                  <a:pt x="757922" y="749315"/>
                  <a:pt x="758156" y="745570"/>
                </a:cubicBezTo>
                <a:cubicBezTo>
                  <a:pt x="762360" y="744025"/>
                  <a:pt x="763342" y="747583"/>
                  <a:pt x="765491" y="749315"/>
                </a:cubicBezTo>
                <a:cubicBezTo>
                  <a:pt x="764276" y="740842"/>
                  <a:pt x="770023" y="743744"/>
                  <a:pt x="770256" y="737612"/>
                </a:cubicBezTo>
                <a:cubicBezTo>
                  <a:pt x="769696" y="736769"/>
                  <a:pt x="769042" y="736254"/>
                  <a:pt x="768481" y="736020"/>
                </a:cubicBezTo>
                <a:close/>
                <a:moveTo>
                  <a:pt x="614487" y="734850"/>
                </a:moveTo>
                <a:cubicBezTo>
                  <a:pt x="614767" y="734475"/>
                  <a:pt x="615421" y="734382"/>
                  <a:pt x="616682" y="734850"/>
                </a:cubicBezTo>
                <a:cubicBezTo>
                  <a:pt x="616542" y="739297"/>
                  <a:pt x="613739" y="735973"/>
                  <a:pt x="614487" y="734850"/>
                </a:cubicBezTo>
                <a:close/>
                <a:moveTo>
                  <a:pt x="532911" y="734850"/>
                </a:moveTo>
                <a:cubicBezTo>
                  <a:pt x="533518" y="734475"/>
                  <a:pt x="534546" y="734288"/>
                  <a:pt x="536508" y="734850"/>
                </a:cubicBezTo>
                <a:cubicBezTo>
                  <a:pt x="534546" y="739344"/>
                  <a:pt x="531229" y="735927"/>
                  <a:pt x="532911" y="734850"/>
                </a:cubicBezTo>
                <a:close/>
                <a:moveTo>
                  <a:pt x="922289" y="734475"/>
                </a:moveTo>
                <a:cubicBezTo>
                  <a:pt x="923503" y="734054"/>
                  <a:pt x="925279" y="738220"/>
                  <a:pt x="921494" y="736816"/>
                </a:cubicBezTo>
                <a:cubicBezTo>
                  <a:pt x="921541" y="735365"/>
                  <a:pt x="921868" y="734569"/>
                  <a:pt x="922289" y="734475"/>
                </a:cubicBezTo>
                <a:close/>
                <a:moveTo>
                  <a:pt x="632755" y="734475"/>
                </a:moveTo>
                <a:cubicBezTo>
                  <a:pt x="633035" y="734288"/>
                  <a:pt x="633222" y="734756"/>
                  <a:pt x="633362" y="735833"/>
                </a:cubicBezTo>
                <a:cubicBezTo>
                  <a:pt x="632942" y="735833"/>
                  <a:pt x="632568" y="735833"/>
                  <a:pt x="632147" y="735833"/>
                </a:cubicBezTo>
                <a:cubicBezTo>
                  <a:pt x="632147" y="735271"/>
                  <a:pt x="632474" y="734616"/>
                  <a:pt x="632755" y="734475"/>
                </a:cubicBezTo>
                <a:close/>
                <a:moveTo>
                  <a:pt x="545058" y="734475"/>
                </a:moveTo>
                <a:cubicBezTo>
                  <a:pt x="545852" y="734429"/>
                  <a:pt x="546600" y="734475"/>
                  <a:pt x="547441" y="734475"/>
                </a:cubicBezTo>
                <a:cubicBezTo>
                  <a:pt x="547721" y="739999"/>
                  <a:pt x="538424" y="733961"/>
                  <a:pt x="545058" y="734475"/>
                </a:cubicBezTo>
                <a:close/>
                <a:moveTo>
                  <a:pt x="713536" y="734054"/>
                </a:moveTo>
                <a:cubicBezTo>
                  <a:pt x="714190" y="736910"/>
                  <a:pt x="712088" y="744119"/>
                  <a:pt x="714704" y="743791"/>
                </a:cubicBezTo>
                <a:cubicBezTo>
                  <a:pt x="714845" y="740842"/>
                  <a:pt x="717134" y="733680"/>
                  <a:pt x="713536" y="734054"/>
                </a:cubicBezTo>
                <a:close/>
                <a:moveTo>
                  <a:pt x="525015" y="733446"/>
                </a:moveTo>
                <a:cubicBezTo>
                  <a:pt x="525435" y="738688"/>
                  <a:pt x="518240" y="731480"/>
                  <a:pt x="520249" y="739203"/>
                </a:cubicBezTo>
                <a:cubicBezTo>
                  <a:pt x="523052" y="740233"/>
                  <a:pt x="528519" y="736161"/>
                  <a:pt x="525015" y="733446"/>
                </a:cubicBezTo>
                <a:close/>
                <a:moveTo>
                  <a:pt x="950649" y="732088"/>
                </a:moveTo>
                <a:cubicBezTo>
                  <a:pt x="952798" y="735505"/>
                  <a:pt x="955461" y="731339"/>
                  <a:pt x="959199" y="732088"/>
                </a:cubicBezTo>
                <a:cubicBezTo>
                  <a:pt x="959946" y="739437"/>
                  <a:pt x="953499" y="735178"/>
                  <a:pt x="950275" y="736020"/>
                </a:cubicBezTo>
                <a:cubicBezTo>
                  <a:pt x="949901" y="737986"/>
                  <a:pt x="949013" y="738922"/>
                  <a:pt x="947098" y="738408"/>
                </a:cubicBezTo>
                <a:cubicBezTo>
                  <a:pt x="947518" y="736207"/>
                  <a:pt x="948406" y="734897"/>
                  <a:pt x="950041" y="734663"/>
                </a:cubicBezTo>
                <a:cubicBezTo>
                  <a:pt x="950275" y="733258"/>
                  <a:pt x="950275" y="731480"/>
                  <a:pt x="950649" y="732088"/>
                </a:cubicBezTo>
                <a:close/>
                <a:moveTo>
                  <a:pt x="540059" y="731854"/>
                </a:moveTo>
                <a:cubicBezTo>
                  <a:pt x="540573" y="731807"/>
                  <a:pt x="540900" y="732088"/>
                  <a:pt x="541274" y="732650"/>
                </a:cubicBezTo>
                <a:cubicBezTo>
                  <a:pt x="541975" y="733820"/>
                  <a:pt x="537910" y="736207"/>
                  <a:pt x="537676" y="736629"/>
                </a:cubicBezTo>
                <a:cubicBezTo>
                  <a:pt x="536975" y="734944"/>
                  <a:pt x="538657" y="732135"/>
                  <a:pt x="540059" y="731854"/>
                </a:cubicBezTo>
                <a:close/>
                <a:moveTo>
                  <a:pt x="674010" y="731058"/>
                </a:moveTo>
                <a:cubicBezTo>
                  <a:pt x="672982" y="730871"/>
                  <a:pt x="672234" y="731245"/>
                  <a:pt x="671253" y="734241"/>
                </a:cubicBezTo>
                <a:cubicBezTo>
                  <a:pt x="673262" y="734288"/>
                  <a:pt x="671907" y="739765"/>
                  <a:pt x="673636" y="740186"/>
                </a:cubicBezTo>
                <a:cubicBezTo>
                  <a:pt x="673543" y="736816"/>
                  <a:pt x="674524" y="735131"/>
                  <a:pt x="676019" y="734241"/>
                </a:cubicBezTo>
                <a:cubicBezTo>
                  <a:pt x="676299" y="735786"/>
                  <a:pt x="676019" y="738174"/>
                  <a:pt x="677187" y="738220"/>
                </a:cubicBezTo>
                <a:cubicBezTo>
                  <a:pt x="677140" y="735505"/>
                  <a:pt x="677748" y="733867"/>
                  <a:pt x="678402" y="732275"/>
                </a:cubicBezTo>
                <a:cubicBezTo>
                  <a:pt x="676393" y="732135"/>
                  <a:pt x="675084" y="731292"/>
                  <a:pt x="674010" y="731058"/>
                </a:cubicBezTo>
                <a:close/>
                <a:moveTo>
                  <a:pt x="654574" y="731058"/>
                </a:moveTo>
                <a:cubicBezTo>
                  <a:pt x="654387" y="731152"/>
                  <a:pt x="654200" y="731526"/>
                  <a:pt x="654200" y="732463"/>
                </a:cubicBezTo>
                <a:cubicBezTo>
                  <a:pt x="652191" y="731433"/>
                  <a:pt x="654340" y="736488"/>
                  <a:pt x="655555" y="734475"/>
                </a:cubicBezTo>
                <a:cubicBezTo>
                  <a:pt x="656069" y="733633"/>
                  <a:pt x="655088" y="730824"/>
                  <a:pt x="654574" y="731058"/>
                </a:cubicBezTo>
                <a:close/>
                <a:moveTo>
                  <a:pt x="454558" y="729701"/>
                </a:moveTo>
                <a:cubicBezTo>
                  <a:pt x="454044" y="729560"/>
                  <a:pt x="453250" y="730028"/>
                  <a:pt x="452363" y="731854"/>
                </a:cubicBezTo>
                <a:cubicBezTo>
                  <a:pt x="455446" y="736348"/>
                  <a:pt x="456007" y="730075"/>
                  <a:pt x="454558" y="729701"/>
                </a:cubicBezTo>
                <a:close/>
                <a:moveTo>
                  <a:pt x="556552" y="729513"/>
                </a:moveTo>
                <a:cubicBezTo>
                  <a:pt x="557580" y="729139"/>
                  <a:pt x="557673" y="730262"/>
                  <a:pt x="557720" y="731480"/>
                </a:cubicBezTo>
                <a:cubicBezTo>
                  <a:pt x="557953" y="733820"/>
                  <a:pt x="559869" y="732977"/>
                  <a:pt x="561317" y="733258"/>
                </a:cubicBezTo>
                <a:cubicBezTo>
                  <a:pt x="561831" y="737986"/>
                  <a:pt x="555804" y="732228"/>
                  <a:pt x="557720" y="739203"/>
                </a:cubicBezTo>
                <a:cubicBezTo>
                  <a:pt x="555944" y="738220"/>
                  <a:pt x="554589" y="736441"/>
                  <a:pt x="552767" y="735458"/>
                </a:cubicBezTo>
                <a:cubicBezTo>
                  <a:pt x="552907" y="731714"/>
                  <a:pt x="556972" y="734054"/>
                  <a:pt x="556552" y="729513"/>
                </a:cubicBezTo>
                <a:close/>
                <a:moveTo>
                  <a:pt x="726618" y="726096"/>
                </a:moveTo>
                <a:cubicBezTo>
                  <a:pt x="726665" y="735880"/>
                  <a:pt x="727413" y="729092"/>
                  <a:pt x="729001" y="728109"/>
                </a:cubicBezTo>
                <a:cubicBezTo>
                  <a:pt x="730263" y="727313"/>
                  <a:pt x="733019" y="732182"/>
                  <a:pt x="732786" y="726096"/>
                </a:cubicBezTo>
                <a:cubicBezTo>
                  <a:pt x="730730" y="726143"/>
                  <a:pt x="728627" y="726096"/>
                  <a:pt x="726618" y="726096"/>
                </a:cubicBezTo>
                <a:close/>
                <a:moveTo>
                  <a:pt x="843890" y="725535"/>
                </a:moveTo>
                <a:cubicBezTo>
                  <a:pt x="843329" y="725488"/>
                  <a:pt x="842815" y="726096"/>
                  <a:pt x="842722" y="727313"/>
                </a:cubicBezTo>
                <a:cubicBezTo>
                  <a:pt x="842955" y="729701"/>
                  <a:pt x="844030" y="728530"/>
                  <a:pt x="845058" y="727313"/>
                </a:cubicBezTo>
                <a:cubicBezTo>
                  <a:pt x="845058" y="726330"/>
                  <a:pt x="844450" y="725581"/>
                  <a:pt x="843890" y="725535"/>
                </a:cubicBezTo>
                <a:close/>
                <a:moveTo>
                  <a:pt x="910375" y="724926"/>
                </a:moveTo>
                <a:cubicBezTo>
                  <a:pt x="910375" y="726892"/>
                  <a:pt x="910375" y="728718"/>
                  <a:pt x="910375" y="730684"/>
                </a:cubicBezTo>
                <a:cubicBezTo>
                  <a:pt x="911169" y="730684"/>
                  <a:pt x="911963" y="730684"/>
                  <a:pt x="912757" y="730684"/>
                </a:cubicBezTo>
                <a:cubicBezTo>
                  <a:pt x="912711" y="728671"/>
                  <a:pt x="913692" y="728343"/>
                  <a:pt x="913925" y="726705"/>
                </a:cubicBezTo>
                <a:cubicBezTo>
                  <a:pt x="912384" y="726658"/>
                  <a:pt x="912337" y="724364"/>
                  <a:pt x="910375" y="724926"/>
                </a:cubicBezTo>
                <a:close/>
                <a:moveTo>
                  <a:pt x="619673" y="724317"/>
                </a:moveTo>
                <a:cubicBezTo>
                  <a:pt x="620046" y="723943"/>
                  <a:pt x="620747" y="725956"/>
                  <a:pt x="620654" y="727501"/>
                </a:cubicBezTo>
                <a:cubicBezTo>
                  <a:pt x="620373" y="730637"/>
                  <a:pt x="619299" y="727781"/>
                  <a:pt x="619439" y="725722"/>
                </a:cubicBezTo>
                <a:cubicBezTo>
                  <a:pt x="619532" y="724926"/>
                  <a:pt x="619532" y="724458"/>
                  <a:pt x="619673" y="724317"/>
                </a:cubicBezTo>
                <a:close/>
                <a:moveTo>
                  <a:pt x="558748" y="724317"/>
                </a:moveTo>
                <a:cubicBezTo>
                  <a:pt x="559028" y="724458"/>
                  <a:pt x="559121" y="724973"/>
                  <a:pt x="559121" y="725535"/>
                </a:cubicBezTo>
                <a:cubicBezTo>
                  <a:pt x="558888" y="727735"/>
                  <a:pt x="557953" y="726611"/>
                  <a:pt x="557953" y="725535"/>
                </a:cubicBezTo>
                <a:cubicBezTo>
                  <a:pt x="558047" y="724411"/>
                  <a:pt x="558467" y="724177"/>
                  <a:pt x="558748" y="724317"/>
                </a:cubicBezTo>
                <a:close/>
                <a:moveTo>
                  <a:pt x="947472" y="721743"/>
                </a:moveTo>
                <a:cubicBezTo>
                  <a:pt x="947472" y="723054"/>
                  <a:pt x="947472" y="724411"/>
                  <a:pt x="947472" y="725722"/>
                </a:cubicBezTo>
                <a:cubicBezTo>
                  <a:pt x="948266" y="725722"/>
                  <a:pt x="949060" y="725722"/>
                  <a:pt x="949854" y="725722"/>
                </a:cubicBezTo>
                <a:cubicBezTo>
                  <a:pt x="949854" y="724411"/>
                  <a:pt x="949854" y="723054"/>
                  <a:pt x="949854" y="721743"/>
                </a:cubicBezTo>
                <a:cubicBezTo>
                  <a:pt x="949060" y="721743"/>
                  <a:pt x="948266" y="721743"/>
                  <a:pt x="947472" y="721743"/>
                </a:cubicBezTo>
                <a:close/>
                <a:moveTo>
                  <a:pt x="627008" y="721743"/>
                </a:moveTo>
                <a:cubicBezTo>
                  <a:pt x="627942" y="722117"/>
                  <a:pt x="628176" y="723709"/>
                  <a:pt x="629391" y="723756"/>
                </a:cubicBezTo>
                <a:cubicBezTo>
                  <a:pt x="629391" y="725020"/>
                  <a:pt x="629344" y="726190"/>
                  <a:pt x="629391" y="727501"/>
                </a:cubicBezTo>
                <a:cubicBezTo>
                  <a:pt x="627755" y="727501"/>
                  <a:pt x="626214" y="727688"/>
                  <a:pt x="624625" y="727688"/>
                </a:cubicBezTo>
                <a:cubicBezTo>
                  <a:pt x="624999" y="725160"/>
                  <a:pt x="626728" y="724551"/>
                  <a:pt x="627008" y="721743"/>
                </a:cubicBezTo>
                <a:close/>
                <a:moveTo>
                  <a:pt x="776237" y="717764"/>
                </a:moveTo>
                <a:cubicBezTo>
                  <a:pt x="774788" y="724551"/>
                  <a:pt x="767920" y="722913"/>
                  <a:pt x="766519" y="729701"/>
                </a:cubicBezTo>
                <a:cubicBezTo>
                  <a:pt x="768808" y="730122"/>
                  <a:pt x="769275" y="727501"/>
                  <a:pt x="771471" y="727688"/>
                </a:cubicBezTo>
                <a:cubicBezTo>
                  <a:pt x="772686" y="730356"/>
                  <a:pt x="772546" y="735131"/>
                  <a:pt x="775022" y="735646"/>
                </a:cubicBezTo>
                <a:cubicBezTo>
                  <a:pt x="778152" y="732182"/>
                  <a:pt x="773387" y="728109"/>
                  <a:pt x="776237" y="727688"/>
                </a:cubicBezTo>
                <a:cubicBezTo>
                  <a:pt x="779087" y="730216"/>
                  <a:pt x="778386" y="727501"/>
                  <a:pt x="782170" y="729701"/>
                </a:cubicBezTo>
                <a:cubicBezTo>
                  <a:pt x="783525" y="723475"/>
                  <a:pt x="780348" y="724832"/>
                  <a:pt x="779788" y="721743"/>
                </a:cubicBezTo>
                <a:cubicBezTo>
                  <a:pt x="779274" y="719262"/>
                  <a:pt x="778293" y="717670"/>
                  <a:pt x="776237" y="717764"/>
                </a:cubicBezTo>
                <a:close/>
                <a:moveTo>
                  <a:pt x="555757" y="716968"/>
                </a:moveTo>
                <a:cubicBezTo>
                  <a:pt x="558047" y="716125"/>
                  <a:pt x="560243" y="716828"/>
                  <a:pt x="560710" y="721930"/>
                </a:cubicBezTo>
                <a:cubicBezTo>
                  <a:pt x="554916" y="715657"/>
                  <a:pt x="553421" y="729467"/>
                  <a:pt x="547441" y="724130"/>
                </a:cubicBezTo>
                <a:cubicBezTo>
                  <a:pt x="545946" y="723475"/>
                  <a:pt x="546834" y="727501"/>
                  <a:pt x="546226" y="728109"/>
                </a:cubicBezTo>
                <a:cubicBezTo>
                  <a:pt x="544778" y="729607"/>
                  <a:pt x="544217" y="726143"/>
                  <a:pt x="543843" y="726096"/>
                </a:cubicBezTo>
                <a:cubicBezTo>
                  <a:pt x="542395" y="726003"/>
                  <a:pt x="539592" y="729841"/>
                  <a:pt x="540059" y="720151"/>
                </a:cubicBezTo>
                <a:cubicBezTo>
                  <a:pt x="541274" y="720198"/>
                  <a:pt x="540993" y="722632"/>
                  <a:pt x="541274" y="724130"/>
                </a:cubicBezTo>
                <a:cubicBezTo>
                  <a:pt x="544451" y="720479"/>
                  <a:pt x="545899" y="719309"/>
                  <a:pt x="549777" y="721930"/>
                </a:cubicBezTo>
                <a:cubicBezTo>
                  <a:pt x="551085" y="720245"/>
                  <a:pt x="553468" y="717857"/>
                  <a:pt x="555757" y="716968"/>
                </a:cubicBezTo>
                <a:close/>
                <a:moveTo>
                  <a:pt x="930418" y="716594"/>
                </a:moveTo>
                <a:cubicBezTo>
                  <a:pt x="931493" y="716406"/>
                  <a:pt x="933128" y="716828"/>
                  <a:pt x="934203" y="716594"/>
                </a:cubicBezTo>
                <a:cubicBezTo>
                  <a:pt x="933408" y="719215"/>
                  <a:pt x="931493" y="720479"/>
                  <a:pt x="929203" y="720760"/>
                </a:cubicBezTo>
                <a:cubicBezTo>
                  <a:pt x="928596" y="717811"/>
                  <a:pt x="929297" y="716781"/>
                  <a:pt x="930418" y="716594"/>
                </a:cubicBezTo>
                <a:close/>
                <a:moveTo>
                  <a:pt x="528752" y="716406"/>
                </a:moveTo>
                <a:cubicBezTo>
                  <a:pt x="528612" y="716500"/>
                  <a:pt x="528612" y="716828"/>
                  <a:pt x="528565" y="717577"/>
                </a:cubicBezTo>
                <a:cubicBezTo>
                  <a:pt x="528425" y="719636"/>
                  <a:pt x="529500" y="722679"/>
                  <a:pt x="529780" y="719590"/>
                </a:cubicBezTo>
                <a:cubicBezTo>
                  <a:pt x="529874" y="717998"/>
                  <a:pt x="529173" y="716032"/>
                  <a:pt x="528752" y="716406"/>
                </a:cubicBezTo>
                <a:close/>
                <a:moveTo>
                  <a:pt x="716106" y="714815"/>
                </a:moveTo>
                <a:cubicBezTo>
                  <a:pt x="715919" y="714908"/>
                  <a:pt x="715732" y="715423"/>
                  <a:pt x="715686" y="716406"/>
                </a:cubicBezTo>
                <a:cubicBezTo>
                  <a:pt x="713723" y="715377"/>
                  <a:pt x="715639" y="720245"/>
                  <a:pt x="716900" y="718185"/>
                </a:cubicBezTo>
                <a:cubicBezTo>
                  <a:pt x="717368" y="717343"/>
                  <a:pt x="716620" y="714581"/>
                  <a:pt x="716106" y="714815"/>
                </a:cubicBezTo>
                <a:close/>
                <a:moveTo>
                  <a:pt x="731384" y="714206"/>
                </a:moveTo>
                <a:cubicBezTo>
                  <a:pt x="729141" y="717998"/>
                  <a:pt x="732038" y="717857"/>
                  <a:pt x="731384" y="724130"/>
                </a:cubicBezTo>
                <a:cubicBezTo>
                  <a:pt x="736383" y="725769"/>
                  <a:pt x="735028" y="714206"/>
                  <a:pt x="731384" y="714206"/>
                </a:cubicBezTo>
                <a:close/>
                <a:moveTo>
                  <a:pt x="688307" y="714206"/>
                </a:moveTo>
                <a:cubicBezTo>
                  <a:pt x="688307" y="715517"/>
                  <a:pt x="688307" y="716828"/>
                  <a:pt x="688307" y="718185"/>
                </a:cubicBezTo>
                <a:cubicBezTo>
                  <a:pt x="687512" y="718185"/>
                  <a:pt x="686765" y="718185"/>
                  <a:pt x="685924" y="718185"/>
                </a:cubicBezTo>
                <a:cubicBezTo>
                  <a:pt x="686064" y="715798"/>
                  <a:pt x="686251" y="713504"/>
                  <a:pt x="688307" y="714206"/>
                </a:cubicBezTo>
                <a:close/>
                <a:moveTo>
                  <a:pt x="869493" y="714019"/>
                </a:moveTo>
                <a:cubicBezTo>
                  <a:pt x="869914" y="713925"/>
                  <a:pt x="870101" y="714487"/>
                  <a:pt x="870101" y="716968"/>
                </a:cubicBezTo>
                <a:cubicBezTo>
                  <a:pt x="869119" y="716547"/>
                  <a:pt x="867764" y="717109"/>
                  <a:pt x="867718" y="715189"/>
                </a:cubicBezTo>
                <a:cubicBezTo>
                  <a:pt x="868465" y="715002"/>
                  <a:pt x="869073" y="714113"/>
                  <a:pt x="869493" y="714019"/>
                </a:cubicBezTo>
                <a:close/>
                <a:moveTo>
                  <a:pt x="566457" y="714019"/>
                </a:moveTo>
                <a:cubicBezTo>
                  <a:pt x="566737" y="714159"/>
                  <a:pt x="566877" y="714862"/>
                  <a:pt x="566877" y="715423"/>
                </a:cubicBezTo>
                <a:cubicBezTo>
                  <a:pt x="566644" y="717670"/>
                  <a:pt x="565709" y="716500"/>
                  <a:pt x="565662" y="715423"/>
                </a:cubicBezTo>
                <a:cubicBezTo>
                  <a:pt x="565803" y="714300"/>
                  <a:pt x="566176" y="713879"/>
                  <a:pt x="566457" y="714019"/>
                </a:cubicBezTo>
                <a:close/>
                <a:moveTo>
                  <a:pt x="802634" y="713598"/>
                </a:moveTo>
                <a:cubicBezTo>
                  <a:pt x="801466" y="715611"/>
                  <a:pt x="800252" y="717670"/>
                  <a:pt x="799037" y="719590"/>
                </a:cubicBezTo>
                <a:cubicBezTo>
                  <a:pt x="798663" y="714955"/>
                  <a:pt x="793711" y="718419"/>
                  <a:pt x="794271" y="721556"/>
                </a:cubicBezTo>
                <a:cubicBezTo>
                  <a:pt x="800485" y="720011"/>
                  <a:pt x="803475" y="725020"/>
                  <a:pt x="807587" y="721556"/>
                </a:cubicBezTo>
                <a:cubicBezTo>
                  <a:pt x="808101" y="715423"/>
                  <a:pt x="804410" y="715938"/>
                  <a:pt x="802634" y="713598"/>
                </a:cubicBezTo>
                <a:close/>
                <a:moveTo>
                  <a:pt x="673823" y="711444"/>
                </a:moveTo>
                <a:cubicBezTo>
                  <a:pt x="674103" y="711585"/>
                  <a:pt x="674430" y="712240"/>
                  <a:pt x="674430" y="712802"/>
                </a:cubicBezTo>
                <a:cubicBezTo>
                  <a:pt x="674197" y="715096"/>
                  <a:pt x="673216" y="713972"/>
                  <a:pt x="673216" y="712802"/>
                </a:cubicBezTo>
                <a:cubicBezTo>
                  <a:pt x="673356" y="711678"/>
                  <a:pt x="673543" y="711304"/>
                  <a:pt x="673823" y="711444"/>
                </a:cubicBezTo>
                <a:close/>
                <a:moveTo>
                  <a:pt x="633736" y="711444"/>
                </a:moveTo>
                <a:cubicBezTo>
                  <a:pt x="635465" y="711070"/>
                  <a:pt x="636960" y="715189"/>
                  <a:pt x="632147" y="713598"/>
                </a:cubicBezTo>
                <a:cubicBezTo>
                  <a:pt x="632521" y="712100"/>
                  <a:pt x="633175" y="711538"/>
                  <a:pt x="633736" y="711444"/>
                </a:cubicBezTo>
                <a:close/>
                <a:moveTo>
                  <a:pt x="607338" y="711444"/>
                </a:moveTo>
                <a:cubicBezTo>
                  <a:pt x="607618" y="711585"/>
                  <a:pt x="607759" y="712240"/>
                  <a:pt x="607759" y="712802"/>
                </a:cubicBezTo>
                <a:cubicBezTo>
                  <a:pt x="607525" y="715096"/>
                  <a:pt x="606544" y="713972"/>
                  <a:pt x="606544" y="712802"/>
                </a:cubicBezTo>
                <a:cubicBezTo>
                  <a:pt x="606637" y="711678"/>
                  <a:pt x="607058" y="711304"/>
                  <a:pt x="607338" y="711444"/>
                </a:cubicBezTo>
                <a:close/>
                <a:moveTo>
                  <a:pt x="604768" y="711444"/>
                </a:moveTo>
                <a:cubicBezTo>
                  <a:pt x="605049" y="711585"/>
                  <a:pt x="605142" y="712287"/>
                  <a:pt x="605142" y="712802"/>
                </a:cubicBezTo>
                <a:cubicBezTo>
                  <a:pt x="604955" y="715049"/>
                  <a:pt x="603974" y="713925"/>
                  <a:pt x="603974" y="712802"/>
                </a:cubicBezTo>
                <a:cubicBezTo>
                  <a:pt x="604068" y="711725"/>
                  <a:pt x="604488" y="711304"/>
                  <a:pt x="604768" y="711444"/>
                </a:cubicBezTo>
                <a:close/>
                <a:moveTo>
                  <a:pt x="546647" y="711444"/>
                </a:moveTo>
                <a:cubicBezTo>
                  <a:pt x="547348" y="711444"/>
                  <a:pt x="548095" y="711866"/>
                  <a:pt x="548796" y="712802"/>
                </a:cubicBezTo>
                <a:cubicBezTo>
                  <a:pt x="547301" y="716032"/>
                  <a:pt x="543890" y="716125"/>
                  <a:pt x="542675" y="714815"/>
                </a:cubicBezTo>
                <a:cubicBezTo>
                  <a:pt x="542535" y="714674"/>
                  <a:pt x="544498" y="711398"/>
                  <a:pt x="546647" y="711444"/>
                </a:cubicBezTo>
                <a:close/>
                <a:moveTo>
                  <a:pt x="696436" y="709057"/>
                </a:moveTo>
                <a:cubicBezTo>
                  <a:pt x="696857" y="708683"/>
                  <a:pt x="697558" y="710695"/>
                  <a:pt x="697417" y="712240"/>
                </a:cubicBezTo>
                <a:cubicBezTo>
                  <a:pt x="697184" y="715330"/>
                  <a:pt x="696062" y="712287"/>
                  <a:pt x="696249" y="710227"/>
                </a:cubicBezTo>
                <a:cubicBezTo>
                  <a:pt x="696296" y="709478"/>
                  <a:pt x="696296" y="709197"/>
                  <a:pt x="696436" y="709057"/>
                </a:cubicBezTo>
                <a:close/>
                <a:moveTo>
                  <a:pt x="721666" y="708448"/>
                </a:moveTo>
                <a:cubicBezTo>
                  <a:pt x="719657" y="711912"/>
                  <a:pt x="718863" y="710976"/>
                  <a:pt x="718068" y="714393"/>
                </a:cubicBezTo>
                <a:cubicBezTo>
                  <a:pt x="718162" y="713972"/>
                  <a:pt x="720031" y="717062"/>
                  <a:pt x="718255" y="718185"/>
                </a:cubicBezTo>
                <a:cubicBezTo>
                  <a:pt x="721386" y="719121"/>
                  <a:pt x="724890" y="711304"/>
                  <a:pt x="721666" y="708448"/>
                </a:cubicBezTo>
                <a:close/>
                <a:moveTo>
                  <a:pt x="868512" y="704095"/>
                </a:moveTo>
                <a:cubicBezTo>
                  <a:pt x="868232" y="703955"/>
                  <a:pt x="867998" y="704376"/>
                  <a:pt x="867905" y="705499"/>
                </a:cubicBezTo>
                <a:cubicBezTo>
                  <a:pt x="867905" y="706576"/>
                  <a:pt x="868886" y="707699"/>
                  <a:pt x="869073" y="705499"/>
                </a:cubicBezTo>
                <a:cubicBezTo>
                  <a:pt x="869073" y="704938"/>
                  <a:pt x="868792" y="704235"/>
                  <a:pt x="868512" y="704095"/>
                </a:cubicBezTo>
                <a:close/>
                <a:moveTo>
                  <a:pt x="754184" y="702316"/>
                </a:moveTo>
                <a:cubicBezTo>
                  <a:pt x="753857" y="710087"/>
                  <a:pt x="750493" y="700912"/>
                  <a:pt x="749419" y="706295"/>
                </a:cubicBezTo>
                <a:cubicBezTo>
                  <a:pt x="750353" y="706716"/>
                  <a:pt x="751007" y="707934"/>
                  <a:pt x="750820" y="710227"/>
                </a:cubicBezTo>
                <a:cubicBezTo>
                  <a:pt x="748718" y="710087"/>
                  <a:pt x="746942" y="710695"/>
                  <a:pt x="745868" y="712240"/>
                </a:cubicBezTo>
                <a:cubicBezTo>
                  <a:pt x="745027" y="701240"/>
                  <a:pt x="742364" y="716640"/>
                  <a:pt x="739887" y="710227"/>
                </a:cubicBezTo>
                <a:cubicBezTo>
                  <a:pt x="739934" y="715470"/>
                  <a:pt x="740355" y="721368"/>
                  <a:pt x="738719" y="723943"/>
                </a:cubicBezTo>
                <a:cubicBezTo>
                  <a:pt x="743251" y="725113"/>
                  <a:pt x="746896" y="718747"/>
                  <a:pt x="749419" y="715985"/>
                </a:cubicBezTo>
                <a:cubicBezTo>
                  <a:pt x="750446" y="714908"/>
                  <a:pt x="752175" y="715517"/>
                  <a:pt x="753203" y="714206"/>
                </a:cubicBezTo>
                <a:cubicBezTo>
                  <a:pt x="753997" y="713223"/>
                  <a:pt x="753016" y="708261"/>
                  <a:pt x="755586" y="710040"/>
                </a:cubicBezTo>
                <a:cubicBezTo>
                  <a:pt x="755352" y="707138"/>
                  <a:pt x="755866" y="702925"/>
                  <a:pt x="754184" y="702316"/>
                </a:cubicBezTo>
                <a:close/>
                <a:moveTo>
                  <a:pt x="634156" y="701895"/>
                </a:moveTo>
                <a:cubicBezTo>
                  <a:pt x="633876" y="701754"/>
                  <a:pt x="633642" y="701989"/>
                  <a:pt x="633549" y="703112"/>
                </a:cubicBezTo>
                <a:cubicBezTo>
                  <a:pt x="633549" y="704189"/>
                  <a:pt x="634530" y="705359"/>
                  <a:pt x="634717" y="703112"/>
                </a:cubicBezTo>
                <a:cubicBezTo>
                  <a:pt x="634717" y="702550"/>
                  <a:pt x="634390" y="702035"/>
                  <a:pt x="634156" y="701895"/>
                </a:cubicBezTo>
                <a:close/>
                <a:moveTo>
                  <a:pt x="612524" y="701333"/>
                </a:moveTo>
                <a:cubicBezTo>
                  <a:pt x="611730" y="706155"/>
                  <a:pt x="605423" y="707325"/>
                  <a:pt x="603974" y="705265"/>
                </a:cubicBezTo>
                <a:cubicBezTo>
                  <a:pt x="605750" y="699648"/>
                  <a:pt x="607245" y="703065"/>
                  <a:pt x="612524" y="701333"/>
                </a:cubicBezTo>
                <a:close/>
                <a:moveTo>
                  <a:pt x="744466" y="700303"/>
                </a:moveTo>
                <a:cubicBezTo>
                  <a:pt x="743672" y="700303"/>
                  <a:pt x="742924" y="700491"/>
                  <a:pt x="742083" y="700537"/>
                </a:cubicBezTo>
                <a:cubicBezTo>
                  <a:pt x="742083" y="701801"/>
                  <a:pt x="742270" y="702972"/>
                  <a:pt x="742270" y="704282"/>
                </a:cubicBezTo>
                <a:cubicBezTo>
                  <a:pt x="743111" y="704282"/>
                  <a:pt x="743859" y="704282"/>
                  <a:pt x="744653" y="704282"/>
                </a:cubicBezTo>
                <a:cubicBezTo>
                  <a:pt x="744653" y="702972"/>
                  <a:pt x="744466" y="701614"/>
                  <a:pt x="744466" y="700303"/>
                </a:cubicBezTo>
                <a:close/>
                <a:moveTo>
                  <a:pt x="794084" y="700116"/>
                </a:moveTo>
                <a:cubicBezTo>
                  <a:pt x="794645" y="709853"/>
                  <a:pt x="793757" y="706342"/>
                  <a:pt x="789319" y="705874"/>
                </a:cubicBezTo>
                <a:cubicBezTo>
                  <a:pt x="791561" y="717951"/>
                  <a:pt x="783105" y="712802"/>
                  <a:pt x="782170" y="719777"/>
                </a:cubicBezTo>
                <a:cubicBezTo>
                  <a:pt x="784647" y="720338"/>
                  <a:pt x="785301" y="723756"/>
                  <a:pt x="786936" y="725722"/>
                </a:cubicBezTo>
                <a:cubicBezTo>
                  <a:pt x="788711" y="723381"/>
                  <a:pt x="790487" y="720713"/>
                  <a:pt x="791889" y="717764"/>
                </a:cubicBezTo>
                <a:cubicBezTo>
                  <a:pt x="793570" y="717857"/>
                  <a:pt x="794505" y="716828"/>
                  <a:pt x="795486" y="715798"/>
                </a:cubicBezTo>
                <a:cubicBezTo>
                  <a:pt x="793290" y="708823"/>
                  <a:pt x="796093" y="710836"/>
                  <a:pt x="796467" y="703908"/>
                </a:cubicBezTo>
                <a:cubicBezTo>
                  <a:pt x="793057" y="703861"/>
                  <a:pt x="799364" y="698665"/>
                  <a:pt x="794084" y="700116"/>
                </a:cubicBezTo>
                <a:close/>
                <a:moveTo>
                  <a:pt x="797635" y="697963"/>
                </a:moveTo>
                <a:cubicBezTo>
                  <a:pt x="797682" y="699929"/>
                  <a:pt x="797635" y="701942"/>
                  <a:pt x="797635" y="703908"/>
                </a:cubicBezTo>
                <a:cubicBezTo>
                  <a:pt x="801186" y="706763"/>
                  <a:pt x="801139" y="695014"/>
                  <a:pt x="797635" y="697963"/>
                </a:cubicBezTo>
                <a:close/>
                <a:moveTo>
                  <a:pt x="706762" y="697541"/>
                </a:moveTo>
                <a:cubicBezTo>
                  <a:pt x="706388" y="697167"/>
                  <a:pt x="706248" y="697307"/>
                  <a:pt x="705967" y="698712"/>
                </a:cubicBezTo>
                <a:cubicBezTo>
                  <a:pt x="706014" y="700725"/>
                  <a:pt x="708070" y="701052"/>
                  <a:pt x="708350" y="698525"/>
                </a:cubicBezTo>
                <a:cubicBezTo>
                  <a:pt x="707696" y="698665"/>
                  <a:pt x="707135" y="697916"/>
                  <a:pt x="706762" y="697541"/>
                </a:cubicBezTo>
                <a:close/>
                <a:moveTo>
                  <a:pt x="815530" y="695575"/>
                </a:moveTo>
                <a:cubicBezTo>
                  <a:pt x="815109" y="695669"/>
                  <a:pt x="814782" y="696465"/>
                  <a:pt x="814735" y="697963"/>
                </a:cubicBezTo>
                <a:cubicBezTo>
                  <a:pt x="814315" y="695014"/>
                  <a:pt x="811138" y="702878"/>
                  <a:pt x="812353" y="705874"/>
                </a:cubicBezTo>
                <a:cubicBezTo>
                  <a:pt x="812960" y="707465"/>
                  <a:pt x="814315" y="704891"/>
                  <a:pt x="814735" y="707653"/>
                </a:cubicBezTo>
                <a:cubicBezTo>
                  <a:pt x="814689" y="707278"/>
                  <a:pt x="812913" y="710415"/>
                  <a:pt x="813521" y="711632"/>
                </a:cubicBezTo>
                <a:cubicBezTo>
                  <a:pt x="818847" y="711725"/>
                  <a:pt x="821370" y="707325"/>
                  <a:pt x="821884" y="699742"/>
                </a:cubicBezTo>
                <a:cubicBezTo>
                  <a:pt x="818146" y="698337"/>
                  <a:pt x="818426" y="703112"/>
                  <a:pt x="814735" y="701708"/>
                </a:cubicBezTo>
                <a:cubicBezTo>
                  <a:pt x="814735" y="700397"/>
                  <a:pt x="814689" y="699273"/>
                  <a:pt x="814735" y="697963"/>
                </a:cubicBezTo>
                <a:cubicBezTo>
                  <a:pt x="818473" y="699367"/>
                  <a:pt x="816698" y="695154"/>
                  <a:pt x="815530" y="695575"/>
                </a:cubicBezTo>
                <a:close/>
                <a:moveTo>
                  <a:pt x="762734" y="694780"/>
                </a:moveTo>
                <a:cubicBezTo>
                  <a:pt x="762174" y="694733"/>
                  <a:pt x="761660" y="695107"/>
                  <a:pt x="761519" y="696371"/>
                </a:cubicBezTo>
                <a:cubicBezTo>
                  <a:pt x="761800" y="698712"/>
                  <a:pt x="762874" y="697588"/>
                  <a:pt x="763902" y="696371"/>
                </a:cubicBezTo>
                <a:cubicBezTo>
                  <a:pt x="763902" y="695388"/>
                  <a:pt x="763295" y="694826"/>
                  <a:pt x="762734" y="694780"/>
                </a:cubicBezTo>
                <a:close/>
                <a:moveTo>
                  <a:pt x="830387" y="693984"/>
                </a:moveTo>
                <a:cubicBezTo>
                  <a:pt x="826603" y="693141"/>
                  <a:pt x="823472" y="700022"/>
                  <a:pt x="828004" y="701708"/>
                </a:cubicBezTo>
                <a:cubicBezTo>
                  <a:pt x="828612" y="698759"/>
                  <a:pt x="829780" y="696886"/>
                  <a:pt x="830387" y="693984"/>
                </a:cubicBezTo>
                <a:close/>
                <a:moveTo>
                  <a:pt x="714518" y="692205"/>
                </a:moveTo>
                <a:cubicBezTo>
                  <a:pt x="713396" y="692392"/>
                  <a:pt x="712041" y="694358"/>
                  <a:pt x="711948" y="694780"/>
                </a:cubicBezTo>
                <a:cubicBezTo>
                  <a:pt x="710686" y="698618"/>
                  <a:pt x="716386" y="694031"/>
                  <a:pt x="715499" y="692579"/>
                </a:cubicBezTo>
                <a:cubicBezTo>
                  <a:pt x="715218" y="692158"/>
                  <a:pt x="714891" y="692111"/>
                  <a:pt x="714518" y="692205"/>
                </a:cubicBezTo>
                <a:close/>
                <a:moveTo>
                  <a:pt x="794879" y="690988"/>
                </a:moveTo>
                <a:cubicBezTo>
                  <a:pt x="794598" y="690847"/>
                  <a:pt x="794178" y="691082"/>
                  <a:pt x="794084" y="692205"/>
                </a:cubicBezTo>
                <a:cubicBezTo>
                  <a:pt x="794084" y="693282"/>
                  <a:pt x="795066" y="694405"/>
                  <a:pt x="795252" y="692205"/>
                </a:cubicBezTo>
                <a:cubicBezTo>
                  <a:pt x="795252" y="691643"/>
                  <a:pt x="795159" y="691128"/>
                  <a:pt x="794879" y="690988"/>
                </a:cubicBezTo>
                <a:close/>
                <a:moveTo>
                  <a:pt x="706154" y="690613"/>
                </a:moveTo>
                <a:cubicBezTo>
                  <a:pt x="705594" y="690707"/>
                  <a:pt x="704940" y="691269"/>
                  <a:pt x="704566" y="692767"/>
                </a:cubicBezTo>
                <a:cubicBezTo>
                  <a:pt x="702463" y="690333"/>
                  <a:pt x="696296" y="693609"/>
                  <a:pt x="692699" y="694780"/>
                </a:cubicBezTo>
                <a:cubicBezTo>
                  <a:pt x="692325" y="696418"/>
                  <a:pt x="693119" y="699133"/>
                  <a:pt x="692699" y="700725"/>
                </a:cubicBezTo>
                <a:cubicBezTo>
                  <a:pt x="692512" y="701240"/>
                  <a:pt x="690596" y="700257"/>
                  <a:pt x="690316" y="700725"/>
                </a:cubicBezTo>
                <a:cubicBezTo>
                  <a:pt x="689615" y="701801"/>
                  <a:pt x="690643" y="706014"/>
                  <a:pt x="689521" y="706482"/>
                </a:cubicBezTo>
                <a:cubicBezTo>
                  <a:pt x="691344" y="707887"/>
                  <a:pt x="689662" y="709993"/>
                  <a:pt x="689521" y="712240"/>
                </a:cubicBezTo>
                <a:cubicBezTo>
                  <a:pt x="687419" y="710836"/>
                  <a:pt x="689054" y="708729"/>
                  <a:pt x="689288" y="706482"/>
                </a:cubicBezTo>
                <a:cubicBezTo>
                  <a:pt x="689194" y="706482"/>
                  <a:pt x="689288" y="706763"/>
                  <a:pt x="689101" y="706670"/>
                </a:cubicBezTo>
                <a:cubicBezTo>
                  <a:pt x="687933" y="706670"/>
                  <a:pt x="686718" y="706670"/>
                  <a:pt x="685550" y="706670"/>
                </a:cubicBezTo>
                <a:cubicBezTo>
                  <a:pt x="685270" y="707980"/>
                  <a:pt x="684195" y="707840"/>
                  <a:pt x="683354" y="708261"/>
                </a:cubicBezTo>
                <a:cubicBezTo>
                  <a:pt x="683401" y="706529"/>
                  <a:pt x="684616" y="706716"/>
                  <a:pt x="685550" y="706482"/>
                </a:cubicBezTo>
                <a:cubicBezTo>
                  <a:pt x="685457" y="703206"/>
                  <a:pt x="686812" y="702550"/>
                  <a:pt x="686531" y="698946"/>
                </a:cubicBezTo>
                <a:cubicBezTo>
                  <a:pt x="680084" y="696371"/>
                  <a:pt x="681298" y="705780"/>
                  <a:pt x="677000" y="706670"/>
                </a:cubicBezTo>
                <a:cubicBezTo>
                  <a:pt x="674197" y="707325"/>
                  <a:pt x="672234" y="706529"/>
                  <a:pt x="670833" y="704891"/>
                </a:cubicBezTo>
                <a:cubicBezTo>
                  <a:pt x="669104" y="709900"/>
                  <a:pt x="666301" y="713083"/>
                  <a:pt x="662516" y="714815"/>
                </a:cubicBezTo>
                <a:cubicBezTo>
                  <a:pt x="660928" y="714113"/>
                  <a:pt x="660647" y="711257"/>
                  <a:pt x="658966" y="710836"/>
                </a:cubicBezTo>
                <a:cubicBezTo>
                  <a:pt x="659339" y="713223"/>
                  <a:pt x="658405" y="716266"/>
                  <a:pt x="658966" y="718560"/>
                </a:cubicBezTo>
                <a:cubicBezTo>
                  <a:pt x="659433" y="720619"/>
                  <a:pt x="661161" y="720011"/>
                  <a:pt x="661302" y="722539"/>
                </a:cubicBezTo>
                <a:cubicBezTo>
                  <a:pt x="657284" y="720619"/>
                  <a:pt x="657377" y="725347"/>
                  <a:pt x="657751" y="730496"/>
                </a:cubicBezTo>
                <a:cubicBezTo>
                  <a:pt x="660788" y="727781"/>
                  <a:pt x="662610" y="732275"/>
                  <a:pt x="665086" y="728484"/>
                </a:cubicBezTo>
                <a:cubicBezTo>
                  <a:pt x="665974" y="727173"/>
                  <a:pt x="666815" y="726330"/>
                  <a:pt x="667469" y="724551"/>
                </a:cubicBezTo>
                <a:cubicBezTo>
                  <a:pt x="667235" y="725254"/>
                  <a:pt x="665927" y="721696"/>
                  <a:pt x="667469" y="722539"/>
                </a:cubicBezTo>
                <a:cubicBezTo>
                  <a:pt x="671207" y="721134"/>
                  <a:pt x="669711" y="721181"/>
                  <a:pt x="673449" y="722539"/>
                </a:cubicBezTo>
                <a:cubicBezTo>
                  <a:pt x="674337" y="720994"/>
                  <a:pt x="675505" y="719121"/>
                  <a:pt x="677000" y="718560"/>
                </a:cubicBezTo>
                <a:cubicBezTo>
                  <a:pt x="676533" y="718747"/>
                  <a:pt x="677654" y="721649"/>
                  <a:pt x="678215" y="720573"/>
                </a:cubicBezTo>
                <a:cubicBezTo>
                  <a:pt x="679056" y="718794"/>
                  <a:pt x="680317" y="718045"/>
                  <a:pt x="680785" y="720573"/>
                </a:cubicBezTo>
                <a:cubicBezTo>
                  <a:pt x="681625" y="727126"/>
                  <a:pt x="678355" y="723709"/>
                  <a:pt x="677187" y="722539"/>
                </a:cubicBezTo>
                <a:cubicBezTo>
                  <a:pt x="677327" y="725628"/>
                  <a:pt x="676580" y="729935"/>
                  <a:pt x="678402" y="730262"/>
                </a:cubicBezTo>
                <a:cubicBezTo>
                  <a:pt x="681532" y="724926"/>
                  <a:pt x="682653" y="727547"/>
                  <a:pt x="686905" y="728296"/>
                </a:cubicBezTo>
                <a:cubicBezTo>
                  <a:pt x="687699" y="722445"/>
                  <a:pt x="691577" y="721696"/>
                  <a:pt x="696436" y="722351"/>
                </a:cubicBezTo>
                <a:cubicBezTo>
                  <a:pt x="697651" y="718419"/>
                  <a:pt x="698492" y="713879"/>
                  <a:pt x="701202" y="712427"/>
                </a:cubicBezTo>
                <a:cubicBezTo>
                  <a:pt x="703398" y="716079"/>
                  <a:pt x="704192" y="710883"/>
                  <a:pt x="708350" y="712427"/>
                </a:cubicBezTo>
                <a:cubicBezTo>
                  <a:pt x="709752" y="706248"/>
                  <a:pt x="704799" y="709338"/>
                  <a:pt x="703585" y="708448"/>
                </a:cubicBezTo>
                <a:cubicBezTo>
                  <a:pt x="702557" y="707699"/>
                  <a:pt x="702463" y="703346"/>
                  <a:pt x="700034" y="704704"/>
                </a:cubicBezTo>
                <a:cubicBezTo>
                  <a:pt x="699847" y="706997"/>
                  <a:pt x="697651" y="706342"/>
                  <a:pt x="696249" y="706670"/>
                </a:cubicBezTo>
                <a:cubicBezTo>
                  <a:pt x="695268" y="707746"/>
                  <a:pt x="694334" y="708729"/>
                  <a:pt x="692699" y="708636"/>
                </a:cubicBezTo>
                <a:cubicBezTo>
                  <a:pt x="695221" y="704984"/>
                  <a:pt x="694754" y="696371"/>
                  <a:pt x="698632" y="694780"/>
                </a:cubicBezTo>
                <a:cubicBezTo>
                  <a:pt x="701435" y="695341"/>
                  <a:pt x="703818" y="698993"/>
                  <a:pt x="704566" y="692767"/>
                </a:cubicBezTo>
                <a:cubicBezTo>
                  <a:pt x="709378" y="694358"/>
                  <a:pt x="707883" y="690239"/>
                  <a:pt x="706154" y="690613"/>
                </a:cubicBezTo>
                <a:close/>
                <a:moveTo>
                  <a:pt x="656956" y="689818"/>
                </a:moveTo>
                <a:cubicBezTo>
                  <a:pt x="656676" y="689677"/>
                  <a:pt x="656443" y="690099"/>
                  <a:pt x="656349" y="691175"/>
                </a:cubicBezTo>
                <a:cubicBezTo>
                  <a:pt x="656349" y="692299"/>
                  <a:pt x="657330" y="693422"/>
                  <a:pt x="657564" y="691175"/>
                </a:cubicBezTo>
                <a:cubicBezTo>
                  <a:pt x="657564" y="690660"/>
                  <a:pt x="657237" y="689958"/>
                  <a:pt x="656956" y="689818"/>
                </a:cubicBezTo>
                <a:close/>
                <a:moveTo>
                  <a:pt x="675598" y="689022"/>
                </a:moveTo>
                <a:cubicBezTo>
                  <a:pt x="676299" y="696839"/>
                  <a:pt x="671300" y="686962"/>
                  <a:pt x="672048" y="696933"/>
                </a:cubicBezTo>
                <a:cubicBezTo>
                  <a:pt x="675552" y="693984"/>
                  <a:pt x="676673" y="699133"/>
                  <a:pt x="678215" y="693001"/>
                </a:cubicBezTo>
                <a:cubicBezTo>
                  <a:pt x="676580" y="692954"/>
                  <a:pt x="676907" y="689490"/>
                  <a:pt x="675598" y="689022"/>
                </a:cubicBezTo>
                <a:close/>
                <a:moveTo>
                  <a:pt x="805578" y="686822"/>
                </a:moveTo>
                <a:cubicBezTo>
                  <a:pt x="805298" y="686681"/>
                  <a:pt x="805111" y="687103"/>
                  <a:pt x="805017" y="688226"/>
                </a:cubicBezTo>
                <a:cubicBezTo>
                  <a:pt x="804971" y="689303"/>
                  <a:pt x="805998" y="690426"/>
                  <a:pt x="806185" y="688226"/>
                </a:cubicBezTo>
                <a:cubicBezTo>
                  <a:pt x="806185" y="687664"/>
                  <a:pt x="805858" y="686962"/>
                  <a:pt x="805578" y="686822"/>
                </a:cubicBezTo>
                <a:close/>
                <a:moveTo>
                  <a:pt x="733580" y="686634"/>
                </a:moveTo>
                <a:cubicBezTo>
                  <a:pt x="729235" y="686213"/>
                  <a:pt x="727273" y="689537"/>
                  <a:pt x="727600" y="696558"/>
                </a:cubicBezTo>
                <a:cubicBezTo>
                  <a:pt x="729982" y="697120"/>
                  <a:pt x="730169" y="693890"/>
                  <a:pt x="731384" y="692579"/>
                </a:cubicBezTo>
                <a:cubicBezTo>
                  <a:pt x="731477" y="689490"/>
                  <a:pt x="734234" y="690988"/>
                  <a:pt x="733580" y="686634"/>
                </a:cubicBezTo>
                <a:close/>
                <a:moveTo>
                  <a:pt x="786749" y="686213"/>
                </a:moveTo>
                <a:cubicBezTo>
                  <a:pt x="786749" y="688835"/>
                  <a:pt x="784647" y="688039"/>
                  <a:pt x="784366" y="690192"/>
                </a:cubicBezTo>
                <a:cubicBezTo>
                  <a:pt x="786983" y="689818"/>
                  <a:pt x="788338" y="691831"/>
                  <a:pt x="788151" y="696137"/>
                </a:cubicBezTo>
                <a:cubicBezTo>
                  <a:pt x="783245" y="698197"/>
                  <a:pt x="782451" y="694873"/>
                  <a:pt x="779601" y="700116"/>
                </a:cubicBezTo>
                <a:cubicBezTo>
                  <a:pt x="781470" y="700584"/>
                  <a:pt x="779788" y="703393"/>
                  <a:pt x="778386" y="704095"/>
                </a:cubicBezTo>
                <a:cubicBezTo>
                  <a:pt x="773667" y="702972"/>
                  <a:pt x="773106" y="706295"/>
                  <a:pt x="771238" y="708074"/>
                </a:cubicBezTo>
                <a:cubicBezTo>
                  <a:pt x="769742" y="709478"/>
                  <a:pt x="767780" y="708448"/>
                  <a:pt x="767687" y="712053"/>
                </a:cubicBezTo>
                <a:cubicBezTo>
                  <a:pt x="773340" y="708870"/>
                  <a:pt x="771565" y="713691"/>
                  <a:pt x="777218" y="714019"/>
                </a:cubicBezTo>
                <a:cubicBezTo>
                  <a:pt x="779461" y="712942"/>
                  <a:pt x="780769" y="707559"/>
                  <a:pt x="783385" y="705874"/>
                </a:cubicBezTo>
                <a:cubicBezTo>
                  <a:pt x="783852" y="705546"/>
                  <a:pt x="785347" y="706436"/>
                  <a:pt x="785768" y="705874"/>
                </a:cubicBezTo>
                <a:cubicBezTo>
                  <a:pt x="786936" y="704001"/>
                  <a:pt x="787357" y="700210"/>
                  <a:pt x="788151" y="698150"/>
                </a:cubicBezTo>
                <a:cubicBezTo>
                  <a:pt x="789132" y="695435"/>
                  <a:pt x="792122" y="694499"/>
                  <a:pt x="790487" y="690192"/>
                </a:cubicBezTo>
                <a:cubicBezTo>
                  <a:pt x="788104" y="690801"/>
                  <a:pt x="787964" y="687477"/>
                  <a:pt x="786749" y="686213"/>
                </a:cubicBezTo>
                <a:close/>
                <a:moveTo>
                  <a:pt x="863513" y="686026"/>
                </a:moveTo>
                <a:cubicBezTo>
                  <a:pt x="862251" y="687898"/>
                  <a:pt x="863232" y="693328"/>
                  <a:pt x="859962" y="691971"/>
                </a:cubicBezTo>
                <a:cubicBezTo>
                  <a:pt x="861270" y="690145"/>
                  <a:pt x="860289" y="684715"/>
                  <a:pt x="863513" y="686026"/>
                </a:cubicBezTo>
                <a:close/>
                <a:moveTo>
                  <a:pt x="810951" y="686026"/>
                </a:moveTo>
                <a:cubicBezTo>
                  <a:pt x="808381" y="685137"/>
                  <a:pt x="808662" y="688881"/>
                  <a:pt x="808568" y="691971"/>
                </a:cubicBezTo>
                <a:cubicBezTo>
                  <a:pt x="805251" y="691690"/>
                  <a:pt x="804410" y="695060"/>
                  <a:pt x="806185" y="697963"/>
                </a:cubicBezTo>
                <a:cubicBezTo>
                  <a:pt x="802121" y="696605"/>
                  <a:pt x="801794" y="701286"/>
                  <a:pt x="801420" y="705874"/>
                </a:cubicBezTo>
                <a:cubicBezTo>
                  <a:pt x="804223" y="705172"/>
                  <a:pt x="807073" y="704516"/>
                  <a:pt x="806185" y="697963"/>
                </a:cubicBezTo>
                <a:cubicBezTo>
                  <a:pt x="811325" y="699695"/>
                  <a:pt x="811325" y="693094"/>
                  <a:pt x="810951" y="686026"/>
                </a:cubicBezTo>
                <a:close/>
                <a:moveTo>
                  <a:pt x="930418" y="685230"/>
                </a:moveTo>
                <a:cubicBezTo>
                  <a:pt x="926774" y="689303"/>
                  <a:pt x="923503" y="681673"/>
                  <a:pt x="923270" y="691175"/>
                </a:cubicBezTo>
                <a:cubicBezTo>
                  <a:pt x="926961" y="691269"/>
                  <a:pt x="929344" y="689350"/>
                  <a:pt x="930418" y="685230"/>
                </a:cubicBezTo>
                <a:close/>
                <a:moveTo>
                  <a:pt x="623037" y="682281"/>
                </a:moveTo>
                <a:cubicBezTo>
                  <a:pt x="621495" y="682234"/>
                  <a:pt x="620327" y="683170"/>
                  <a:pt x="620046" y="687430"/>
                </a:cubicBezTo>
                <a:cubicBezTo>
                  <a:pt x="623878" y="687758"/>
                  <a:pt x="627475" y="687430"/>
                  <a:pt x="628596" y="683451"/>
                </a:cubicBezTo>
                <a:cubicBezTo>
                  <a:pt x="626587" y="683311"/>
                  <a:pt x="624578" y="682281"/>
                  <a:pt x="623037" y="682281"/>
                </a:cubicBezTo>
                <a:close/>
                <a:moveTo>
                  <a:pt x="665880" y="681251"/>
                </a:moveTo>
                <a:cubicBezTo>
                  <a:pt x="665880" y="688460"/>
                  <a:pt x="657330" y="681813"/>
                  <a:pt x="658732" y="691175"/>
                </a:cubicBezTo>
                <a:cubicBezTo>
                  <a:pt x="660554" y="694873"/>
                  <a:pt x="669711" y="684434"/>
                  <a:pt x="665880" y="681251"/>
                </a:cubicBezTo>
                <a:close/>
                <a:moveTo>
                  <a:pt x="721432" y="680877"/>
                </a:moveTo>
                <a:cubicBezTo>
                  <a:pt x="719377" y="680409"/>
                  <a:pt x="714331" y="684668"/>
                  <a:pt x="717881" y="686822"/>
                </a:cubicBezTo>
                <a:cubicBezTo>
                  <a:pt x="718349" y="683451"/>
                  <a:pt x="719377" y="687243"/>
                  <a:pt x="721432" y="686822"/>
                </a:cubicBezTo>
                <a:cubicBezTo>
                  <a:pt x="721432" y="684902"/>
                  <a:pt x="721479" y="682843"/>
                  <a:pt x="721432" y="680877"/>
                </a:cubicBezTo>
                <a:close/>
                <a:moveTo>
                  <a:pt x="940744" y="680081"/>
                </a:moveTo>
                <a:cubicBezTo>
                  <a:pt x="940463" y="679940"/>
                  <a:pt x="940230" y="680175"/>
                  <a:pt x="940136" y="681251"/>
                </a:cubicBezTo>
                <a:cubicBezTo>
                  <a:pt x="940136" y="682375"/>
                  <a:pt x="941117" y="683545"/>
                  <a:pt x="941304" y="681251"/>
                </a:cubicBezTo>
                <a:cubicBezTo>
                  <a:pt x="941304" y="680736"/>
                  <a:pt x="941024" y="680221"/>
                  <a:pt x="940744" y="680081"/>
                </a:cubicBezTo>
                <a:close/>
                <a:moveTo>
                  <a:pt x="846086" y="679894"/>
                </a:moveTo>
                <a:cubicBezTo>
                  <a:pt x="840105" y="680689"/>
                  <a:pt x="837536" y="689022"/>
                  <a:pt x="833985" y="693984"/>
                </a:cubicBezTo>
                <a:cubicBezTo>
                  <a:pt x="833050" y="695248"/>
                  <a:pt x="830714" y="693609"/>
                  <a:pt x="831602" y="697729"/>
                </a:cubicBezTo>
                <a:cubicBezTo>
                  <a:pt x="832723" y="699929"/>
                  <a:pt x="833938" y="698384"/>
                  <a:pt x="837722" y="699742"/>
                </a:cubicBezTo>
                <a:cubicBezTo>
                  <a:pt x="838750" y="693609"/>
                  <a:pt x="842068" y="691128"/>
                  <a:pt x="846086" y="689818"/>
                </a:cubicBezTo>
                <a:cubicBezTo>
                  <a:pt x="846039" y="686541"/>
                  <a:pt x="846086" y="683170"/>
                  <a:pt x="846086" y="679894"/>
                </a:cubicBezTo>
                <a:close/>
                <a:moveTo>
                  <a:pt x="981018" y="678302"/>
                </a:moveTo>
                <a:cubicBezTo>
                  <a:pt x="980364" y="686354"/>
                  <a:pt x="974570" y="686120"/>
                  <a:pt x="975037" y="695950"/>
                </a:cubicBezTo>
                <a:cubicBezTo>
                  <a:pt x="974383" y="696371"/>
                  <a:pt x="973309" y="695388"/>
                  <a:pt x="972701" y="695950"/>
                </a:cubicBezTo>
                <a:cubicBezTo>
                  <a:pt x="966627" y="701380"/>
                  <a:pt x="963871" y="711959"/>
                  <a:pt x="960787" y="721556"/>
                </a:cubicBezTo>
                <a:cubicBezTo>
                  <a:pt x="954900" y="721836"/>
                  <a:pt x="953218" y="732837"/>
                  <a:pt x="947472" y="727688"/>
                </a:cubicBezTo>
                <a:cubicBezTo>
                  <a:pt x="943874" y="729045"/>
                  <a:pt x="948826" y="731760"/>
                  <a:pt x="947658" y="735458"/>
                </a:cubicBezTo>
                <a:cubicBezTo>
                  <a:pt x="942099" y="736629"/>
                  <a:pt x="940323" y="732931"/>
                  <a:pt x="936772" y="735646"/>
                </a:cubicBezTo>
                <a:cubicBezTo>
                  <a:pt x="937894" y="729654"/>
                  <a:pt x="943967" y="731526"/>
                  <a:pt x="942706" y="721743"/>
                </a:cubicBezTo>
                <a:cubicBezTo>
                  <a:pt x="947285" y="724551"/>
                  <a:pt x="944949" y="716313"/>
                  <a:pt x="948686" y="717764"/>
                </a:cubicBezTo>
                <a:cubicBezTo>
                  <a:pt x="950462" y="716079"/>
                  <a:pt x="950415" y="711351"/>
                  <a:pt x="951069" y="707840"/>
                </a:cubicBezTo>
                <a:cubicBezTo>
                  <a:pt x="958311" y="711117"/>
                  <a:pt x="966347" y="702223"/>
                  <a:pt x="967936" y="690192"/>
                </a:cubicBezTo>
                <a:cubicBezTo>
                  <a:pt x="968823" y="689490"/>
                  <a:pt x="970599" y="691082"/>
                  <a:pt x="971486" y="690192"/>
                </a:cubicBezTo>
                <a:cubicBezTo>
                  <a:pt x="975084" y="686447"/>
                  <a:pt x="975785" y="678864"/>
                  <a:pt x="981018" y="678302"/>
                </a:cubicBezTo>
                <a:close/>
                <a:moveTo>
                  <a:pt x="728394" y="677506"/>
                </a:moveTo>
                <a:cubicBezTo>
                  <a:pt x="727973" y="677834"/>
                  <a:pt x="727693" y="678957"/>
                  <a:pt x="727600" y="680877"/>
                </a:cubicBezTo>
                <a:cubicBezTo>
                  <a:pt x="731571" y="681111"/>
                  <a:pt x="729702" y="676476"/>
                  <a:pt x="728394" y="677506"/>
                </a:cubicBezTo>
                <a:close/>
                <a:moveTo>
                  <a:pt x="697231" y="677085"/>
                </a:moveTo>
                <a:cubicBezTo>
                  <a:pt x="694661" y="676804"/>
                  <a:pt x="694614" y="679987"/>
                  <a:pt x="691297" y="681064"/>
                </a:cubicBezTo>
                <a:cubicBezTo>
                  <a:pt x="686905" y="682562"/>
                  <a:pt x="680317" y="677740"/>
                  <a:pt x="679196" y="685043"/>
                </a:cubicBezTo>
                <a:cubicBezTo>
                  <a:pt x="680598" y="685371"/>
                  <a:pt x="680364" y="688694"/>
                  <a:pt x="680551" y="690988"/>
                </a:cubicBezTo>
                <a:cubicBezTo>
                  <a:pt x="685363" y="692907"/>
                  <a:pt x="689241" y="692018"/>
                  <a:pt x="691297" y="685043"/>
                </a:cubicBezTo>
                <a:cubicBezTo>
                  <a:pt x="695221" y="685511"/>
                  <a:pt x="697044" y="682656"/>
                  <a:pt x="697231" y="677085"/>
                </a:cubicBezTo>
                <a:close/>
                <a:moveTo>
                  <a:pt x="731991" y="675915"/>
                </a:moveTo>
                <a:cubicBezTo>
                  <a:pt x="731618" y="675540"/>
                  <a:pt x="731431" y="675493"/>
                  <a:pt x="731197" y="676898"/>
                </a:cubicBezTo>
                <a:cubicBezTo>
                  <a:pt x="731197" y="678911"/>
                  <a:pt x="733300" y="679379"/>
                  <a:pt x="733580" y="676898"/>
                </a:cubicBezTo>
                <a:cubicBezTo>
                  <a:pt x="732879" y="676991"/>
                  <a:pt x="732318" y="676289"/>
                  <a:pt x="731991" y="675915"/>
                </a:cubicBezTo>
                <a:close/>
                <a:moveTo>
                  <a:pt x="813334" y="674323"/>
                </a:moveTo>
                <a:cubicBezTo>
                  <a:pt x="812960" y="676991"/>
                  <a:pt x="811605" y="678162"/>
                  <a:pt x="812119" y="682281"/>
                </a:cubicBezTo>
                <a:cubicBezTo>
                  <a:pt x="815810" y="679706"/>
                  <a:pt x="818286" y="684809"/>
                  <a:pt x="818099" y="674323"/>
                </a:cubicBezTo>
                <a:cubicBezTo>
                  <a:pt x="814782" y="674183"/>
                  <a:pt x="815763" y="677553"/>
                  <a:pt x="813334" y="674323"/>
                </a:cubicBezTo>
                <a:close/>
                <a:moveTo>
                  <a:pt x="674010" y="673949"/>
                </a:moveTo>
                <a:cubicBezTo>
                  <a:pt x="672515" y="674698"/>
                  <a:pt x="674664" y="680175"/>
                  <a:pt x="676813" y="675306"/>
                </a:cubicBezTo>
                <a:cubicBezTo>
                  <a:pt x="675365" y="673949"/>
                  <a:pt x="674524" y="673668"/>
                  <a:pt x="674010" y="673949"/>
                </a:cubicBezTo>
                <a:close/>
                <a:moveTo>
                  <a:pt x="736337" y="673340"/>
                </a:moveTo>
                <a:cubicBezTo>
                  <a:pt x="736150" y="673434"/>
                  <a:pt x="735963" y="673949"/>
                  <a:pt x="735916" y="674932"/>
                </a:cubicBezTo>
                <a:cubicBezTo>
                  <a:pt x="733954" y="673902"/>
                  <a:pt x="735916" y="678770"/>
                  <a:pt x="737131" y="676711"/>
                </a:cubicBezTo>
                <a:cubicBezTo>
                  <a:pt x="737645" y="675915"/>
                  <a:pt x="736850" y="673106"/>
                  <a:pt x="736337" y="673340"/>
                </a:cubicBezTo>
                <a:close/>
                <a:moveTo>
                  <a:pt x="863513" y="673153"/>
                </a:moveTo>
                <a:cubicBezTo>
                  <a:pt x="865662" y="673574"/>
                  <a:pt x="866410" y="676430"/>
                  <a:pt x="866129" y="680877"/>
                </a:cubicBezTo>
                <a:cubicBezTo>
                  <a:pt x="862345" y="681860"/>
                  <a:pt x="861644" y="676055"/>
                  <a:pt x="863513" y="673153"/>
                </a:cubicBezTo>
                <a:close/>
                <a:moveTo>
                  <a:pt x="795066" y="672544"/>
                </a:moveTo>
                <a:cubicBezTo>
                  <a:pt x="794832" y="675353"/>
                  <a:pt x="793290" y="675727"/>
                  <a:pt x="792870" y="678302"/>
                </a:cubicBezTo>
                <a:cubicBezTo>
                  <a:pt x="795393" y="679987"/>
                  <a:pt x="798102" y="673340"/>
                  <a:pt x="795066" y="672544"/>
                </a:cubicBezTo>
                <a:close/>
                <a:moveTo>
                  <a:pt x="891733" y="669782"/>
                </a:moveTo>
                <a:cubicBezTo>
                  <a:pt x="890611" y="672076"/>
                  <a:pt x="882155" y="678443"/>
                  <a:pt x="888135" y="679706"/>
                </a:cubicBezTo>
                <a:cubicBezTo>
                  <a:pt x="888415" y="672170"/>
                  <a:pt x="889443" y="679800"/>
                  <a:pt x="891733" y="675727"/>
                </a:cubicBezTo>
                <a:cubicBezTo>
                  <a:pt x="892574" y="674183"/>
                  <a:pt x="893555" y="670251"/>
                  <a:pt x="891733" y="669782"/>
                </a:cubicBezTo>
                <a:close/>
                <a:moveTo>
                  <a:pt x="797869" y="669174"/>
                </a:moveTo>
                <a:cubicBezTo>
                  <a:pt x="797729" y="669268"/>
                  <a:pt x="797542" y="669595"/>
                  <a:pt x="797448" y="670344"/>
                </a:cubicBezTo>
                <a:cubicBezTo>
                  <a:pt x="797308" y="672451"/>
                  <a:pt x="798616" y="675634"/>
                  <a:pt x="798850" y="672544"/>
                </a:cubicBezTo>
                <a:cubicBezTo>
                  <a:pt x="798990" y="671000"/>
                  <a:pt x="798289" y="668799"/>
                  <a:pt x="797869" y="669174"/>
                </a:cubicBezTo>
                <a:close/>
                <a:moveTo>
                  <a:pt x="746849" y="668753"/>
                </a:moveTo>
                <a:cubicBezTo>
                  <a:pt x="743719" y="668472"/>
                  <a:pt x="739420" y="674276"/>
                  <a:pt x="745681" y="672919"/>
                </a:cubicBezTo>
                <a:cubicBezTo>
                  <a:pt x="745868" y="671327"/>
                  <a:pt x="746896" y="670719"/>
                  <a:pt x="746849" y="668753"/>
                </a:cubicBezTo>
                <a:close/>
                <a:moveTo>
                  <a:pt x="825622" y="666787"/>
                </a:moveTo>
                <a:cubicBezTo>
                  <a:pt x="825481" y="666880"/>
                  <a:pt x="825481" y="667442"/>
                  <a:pt x="825435" y="668378"/>
                </a:cubicBezTo>
                <a:cubicBezTo>
                  <a:pt x="823472" y="667348"/>
                  <a:pt x="825388" y="672404"/>
                  <a:pt x="826603" y="670344"/>
                </a:cubicBezTo>
                <a:cubicBezTo>
                  <a:pt x="827117" y="669548"/>
                  <a:pt x="826135" y="666553"/>
                  <a:pt x="825622" y="666787"/>
                </a:cubicBezTo>
                <a:close/>
                <a:moveTo>
                  <a:pt x="821090" y="666599"/>
                </a:moveTo>
                <a:cubicBezTo>
                  <a:pt x="820716" y="667021"/>
                  <a:pt x="820389" y="668191"/>
                  <a:pt x="820482" y="670344"/>
                </a:cubicBezTo>
                <a:cubicBezTo>
                  <a:pt x="824033" y="669923"/>
                  <a:pt x="822164" y="665242"/>
                  <a:pt x="821090" y="666599"/>
                </a:cubicBezTo>
                <a:close/>
                <a:moveTo>
                  <a:pt x="839731" y="666178"/>
                </a:moveTo>
                <a:cubicBezTo>
                  <a:pt x="839778" y="669408"/>
                  <a:pt x="840012" y="672685"/>
                  <a:pt x="841133" y="674136"/>
                </a:cubicBezTo>
                <a:cubicBezTo>
                  <a:pt x="841413" y="674510"/>
                  <a:pt x="846039" y="676149"/>
                  <a:pt x="845852" y="676102"/>
                </a:cubicBezTo>
                <a:cubicBezTo>
                  <a:pt x="845945" y="676149"/>
                  <a:pt x="845945" y="673761"/>
                  <a:pt x="847067" y="674136"/>
                </a:cubicBezTo>
                <a:cubicBezTo>
                  <a:pt x="847581" y="674276"/>
                  <a:pt x="846786" y="676570"/>
                  <a:pt x="848235" y="676102"/>
                </a:cubicBezTo>
                <a:cubicBezTo>
                  <a:pt x="848749" y="676008"/>
                  <a:pt x="848235" y="672451"/>
                  <a:pt x="849450" y="672123"/>
                </a:cubicBezTo>
                <a:cubicBezTo>
                  <a:pt x="849590" y="672123"/>
                  <a:pt x="850758" y="675727"/>
                  <a:pt x="852019" y="674136"/>
                </a:cubicBezTo>
                <a:cubicBezTo>
                  <a:pt x="852860" y="668753"/>
                  <a:pt x="849496" y="670110"/>
                  <a:pt x="849450" y="666178"/>
                </a:cubicBezTo>
                <a:cubicBezTo>
                  <a:pt x="844637" y="667676"/>
                  <a:pt x="844544" y="667582"/>
                  <a:pt x="839731" y="666178"/>
                </a:cubicBezTo>
                <a:close/>
                <a:moveTo>
                  <a:pt x="726805" y="665804"/>
                </a:moveTo>
                <a:cubicBezTo>
                  <a:pt x="726525" y="665663"/>
                  <a:pt x="726338" y="666084"/>
                  <a:pt x="726198" y="667161"/>
                </a:cubicBezTo>
                <a:cubicBezTo>
                  <a:pt x="726245" y="668285"/>
                  <a:pt x="727179" y="669221"/>
                  <a:pt x="727413" y="666974"/>
                </a:cubicBezTo>
                <a:cubicBezTo>
                  <a:pt x="727413" y="666459"/>
                  <a:pt x="727086" y="665944"/>
                  <a:pt x="726805" y="665804"/>
                </a:cubicBezTo>
                <a:close/>
                <a:moveTo>
                  <a:pt x="851832" y="664212"/>
                </a:moveTo>
                <a:cubicBezTo>
                  <a:pt x="851832" y="665523"/>
                  <a:pt x="851832" y="666880"/>
                  <a:pt x="851832" y="668191"/>
                </a:cubicBezTo>
                <a:cubicBezTo>
                  <a:pt x="852627" y="668144"/>
                  <a:pt x="853421" y="668191"/>
                  <a:pt x="854215" y="668191"/>
                </a:cubicBezTo>
                <a:cubicBezTo>
                  <a:pt x="854215" y="666833"/>
                  <a:pt x="854215" y="665569"/>
                  <a:pt x="854215" y="664212"/>
                </a:cubicBezTo>
                <a:cubicBezTo>
                  <a:pt x="853421" y="664212"/>
                  <a:pt x="852627" y="664212"/>
                  <a:pt x="851832" y="664212"/>
                </a:cubicBezTo>
                <a:close/>
                <a:moveTo>
                  <a:pt x="743859" y="663791"/>
                </a:moveTo>
                <a:cubicBezTo>
                  <a:pt x="743578" y="663650"/>
                  <a:pt x="743205" y="663884"/>
                  <a:pt x="743064" y="665008"/>
                </a:cubicBezTo>
                <a:cubicBezTo>
                  <a:pt x="743064" y="666131"/>
                  <a:pt x="744046" y="667255"/>
                  <a:pt x="744279" y="665008"/>
                </a:cubicBezTo>
                <a:cubicBezTo>
                  <a:pt x="744279" y="664446"/>
                  <a:pt x="744139" y="663931"/>
                  <a:pt x="743859" y="663791"/>
                </a:cubicBezTo>
                <a:close/>
                <a:moveTo>
                  <a:pt x="938735" y="663603"/>
                </a:moveTo>
                <a:cubicBezTo>
                  <a:pt x="936165" y="662714"/>
                  <a:pt x="936632" y="666459"/>
                  <a:pt x="936585" y="669548"/>
                </a:cubicBezTo>
                <a:cubicBezTo>
                  <a:pt x="933315" y="668238"/>
                  <a:pt x="934249" y="673481"/>
                  <a:pt x="932988" y="675306"/>
                </a:cubicBezTo>
                <a:cubicBezTo>
                  <a:pt x="936118" y="676476"/>
                  <a:pt x="937333" y="674651"/>
                  <a:pt x="936585" y="669548"/>
                </a:cubicBezTo>
                <a:cubicBezTo>
                  <a:pt x="936959" y="669548"/>
                  <a:pt x="937333" y="669548"/>
                  <a:pt x="937753" y="669548"/>
                </a:cubicBezTo>
                <a:cubicBezTo>
                  <a:pt x="937520" y="667910"/>
                  <a:pt x="938221" y="667676"/>
                  <a:pt x="938921" y="667582"/>
                </a:cubicBezTo>
                <a:cubicBezTo>
                  <a:pt x="938921" y="666225"/>
                  <a:pt x="938735" y="664914"/>
                  <a:pt x="938735" y="663603"/>
                </a:cubicBezTo>
                <a:close/>
                <a:moveTo>
                  <a:pt x="911169" y="661825"/>
                </a:moveTo>
                <a:cubicBezTo>
                  <a:pt x="910655" y="664259"/>
                  <a:pt x="909487" y="665897"/>
                  <a:pt x="907384" y="665804"/>
                </a:cubicBezTo>
                <a:cubicBezTo>
                  <a:pt x="907291" y="670812"/>
                  <a:pt x="905188" y="672732"/>
                  <a:pt x="903834" y="675727"/>
                </a:cubicBezTo>
                <a:cubicBezTo>
                  <a:pt x="902292" y="678396"/>
                  <a:pt x="898694" y="677647"/>
                  <a:pt x="895470" y="677694"/>
                </a:cubicBezTo>
                <a:cubicBezTo>
                  <a:pt x="895097" y="682421"/>
                  <a:pt x="893228" y="682983"/>
                  <a:pt x="890705" y="685651"/>
                </a:cubicBezTo>
                <a:cubicBezTo>
                  <a:pt x="890051" y="686354"/>
                  <a:pt x="890938" y="687477"/>
                  <a:pt x="889537" y="687618"/>
                </a:cubicBezTo>
                <a:cubicBezTo>
                  <a:pt x="887855" y="687805"/>
                  <a:pt x="888275" y="694171"/>
                  <a:pt x="883556" y="691409"/>
                </a:cubicBezTo>
                <a:cubicBezTo>
                  <a:pt x="883930" y="687383"/>
                  <a:pt x="886593" y="687664"/>
                  <a:pt x="886967" y="683639"/>
                </a:cubicBezTo>
                <a:cubicBezTo>
                  <a:pt x="885472" y="682141"/>
                  <a:pt x="884911" y="685605"/>
                  <a:pt x="884584" y="685651"/>
                </a:cubicBezTo>
                <a:cubicBezTo>
                  <a:pt x="883790" y="685698"/>
                  <a:pt x="883136" y="682936"/>
                  <a:pt x="882201" y="683639"/>
                </a:cubicBezTo>
                <a:cubicBezTo>
                  <a:pt x="881360" y="684294"/>
                  <a:pt x="879725" y="689069"/>
                  <a:pt x="878604" y="691596"/>
                </a:cubicBezTo>
                <a:cubicBezTo>
                  <a:pt x="877529" y="694031"/>
                  <a:pt x="874633" y="695201"/>
                  <a:pt x="876221" y="699320"/>
                </a:cubicBezTo>
                <a:cubicBezTo>
                  <a:pt x="880052" y="702597"/>
                  <a:pt x="881033" y="692018"/>
                  <a:pt x="882201" y="697354"/>
                </a:cubicBezTo>
                <a:cubicBezTo>
                  <a:pt x="882482" y="701099"/>
                  <a:pt x="879585" y="699648"/>
                  <a:pt x="878604" y="701333"/>
                </a:cubicBezTo>
                <a:cubicBezTo>
                  <a:pt x="878230" y="701942"/>
                  <a:pt x="879211" y="704750"/>
                  <a:pt x="878837" y="705265"/>
                </a:cubicBezTo>
                <a:cubicBezTo>
                  <a:pt x="878043" y="706342"/>
                  <a:pt x="877342" y="706389"/>
                  <a:pt x="876455" y="707278"/>
                </a:cubicBezTo>
                <a:cubicBezTo>
                  <a:pt x="874633" y="709010"/>
                  <a:pt x="870848" y="707325"/>
                  <a:pt x="869073" y="709244"/>
                </a:cubicBezTo>
                <a:cubicBezTo>
                  <a:pt x="868605" y="709806"/>
                  <a:pt x="869400" y="714159"/>
                  <a:pt x="867905" y="713223"/>
                </a:cubicBezTo>
                <a:cubicBezTo>
                  <a:pt x="867671" y="710883"/>
                  <a:pt x="865755" y="711538"/>
                  <a:pt x="864307" y="711257"/>
                </a:cubicBezTo>
                <a:cubicBezTo>
                  <a:pt x="862485" y="718279"/>
                  <a:pt x="868325" y="712521"/>
                  <a:pt x="867905" y="717202"/>
                </a:cubicBezTo>
                <a:cubicBezTo>
                  <a:pt x="864821" y="717389"/>
                  <a:pt x="862251" y="718326"/>
                  <a:pt x="860756" y="721181"/>
                </a:cubicBezTo>
                <a:cubicBezTo>
                  <a:pt x="863373" y="726611"/>
                  <a:pt x="867391" y="717530"/>
                  <a:pt x="868091" y="725113"/>
                </a:cubicBezTo>
                <a:cubicBezTo>
                  <a:pt x="864120" y="725207"/>
                  <a:pt x="863513" y="730590"/>
                  <a:pt x="863326" y="736816"/>
                </a:cubicBezTo>
                <a:cubicBezTo>
                  <a:pt x="859168" y="738548"/>
                  <a:pt x="856551" y="743042"/>
                  <a:pt x="853608" y="746740"/>
                </a:cubicBezTo>
                <a:cubicBezTo>
                  <a:pt x="856458" y="751468"/>
                  <a:pt x="856785" y="743838"/>
                  <a:pt x="859588" y="742995"/>
                </a:cubicBezTo>
                <a:cubicBezTo>
                  <a:pt x="860009" y="748191"/>
                  <a:pt x="862999" y="742293"/>
                  <a:pt x="864541" y="740795"/>
                </a:cubicBezTo>
                <a:cubicBezTo>
                  <a:pt x="865195" y="740140"/>
                  <a:pt x="867391" y="739812"/>
                  <a:pt x="868091" y="738829"/>
                </a:cubicBezTo>
                <a:cubicBezTo>
                  <a:pt x="869166" y="737284"/>
                  <a:pt x="868746" y="733352"/>
                  <a:pt x="870474" y="732884"/>
                </a:cubicBezTo>
                <a:cubicBezTo>
                  <a:pt x="871642" y="731339"/>
                  <a:pt x="872904" y="730496"/>
                  <a:pt x="874072" y="728905"/>
                </a:cubicBezTo>
                <a:cubicBezTo>
                  <a:pt x="874399" y="728390"/>
                  <a:pt x="874913" y="725347"/>
                  <a:pt x="875240" y="725113"/>
                </a:cubicBezTo>
                <a:cubicBezTo>
                  <a:pt x="875754" y="724739"/>
                  <a:pt x="877249" y="725535"/>
                  <a:pt x="877623" y="724926"/>
                </a:cubicBezTo>
                <a:cubicBezTo>
                  <a:pt x="878043" y="724317"/>
                  <a:pt x="877202" y="721790"/>
                  <a:pt x="877623" y="721181"/>
                </a:cubicBezTo>
                <a:cubicBezTo>
                  <a:pt x="877996" y="720573"/>
                  <a:pt x="879678" y="721836"/>
                  <a:pt x="880005" y="721181"/>
                </a:cubicBezTo>
                <a:cubicBezTo>
                  <a:pt x="880333" y="720479"/>
                  <a:pt x="879632" y="717717"/>
                  <a:pt x="880005" y="717202"/>
                </a:cubicBezTo>
                <a:cubicBezTo>
                  <a:pt x="881080" y="715704"/>
                  <a:pt x="882622" y="715002"/>
                  <a:pt x="884771" y="715189"/>
                </a:cubicBezTo>
                <a:cubicBezTo>
                  <a:pt x="886219" y="710227"/>
                  <a:pt x="887434" y="705359"/>
                  <a:pt x="890705" y="703299"/>
                </a:cubicBezTo>
                <a:cubicBezTo>
                  <a:pt x="891265" y="702972"/>
                  <a:pt x="892901" y="703908"/>
                  <a:pt x="893321" y="703299"/>
                </a:cubicBezTo>
                <a:cubicBezTo>
                  <a:pt x="894115" y="702176"/>
                  <a:pt x="892200" y="696418"/>
                  <a:pt x="894302" y="697354"/>
                </a:cubicBezTo>
                <a:cubicBezTo>
                  <a:pt x="895377" y="698852"/>
                  <a:pt x="897152" y="699508"/>
                  <a:pt x="899255" y="699320"/>
                </a:cubicBezTo>
                <a:cubicBezTo>
                  <a:pt x="900797" y="692065"/>
                  <a:pt x="902946" y="685698"/>
                  <a:pt x="906403" y="681485"/>
                </a:cubicBezTo>
                <a:cubicBezTo>
                  <a:pt x="904347" y="682187"/>
                  <a:pt x="903974" y="679894"/>
                  <a:pt x="903834" y="677506"/>
                </a:cubicBezTo>
                <a:cubicBezTo>
                  <a:pt x="906637" y="676851"/>
                  <a:pt x="908552" y="677834"/>
                  <a:pt x="909954" y="679472"/>
                </a:cubicBezTo>
                <a:cubicBezTo>
                  <a:pt x="910935" y="673949"/>
                  <a:pt x="908132" y="674510"/>
                  <a:pt x="908599" y="669782"/>
                </a:cubicBezTo>
                <a:cubicBezTo>
                  <a:pt x="909954" y="669127"/>
                  <a:pt x="914439" y="663603"/>
                  <a:pt x="911169" y="661825"/>
                </a:cubicBezTo>
                <a:close/>
                <a:moveTo>
                  <a:pt x="730590" y="661216"/>
                </a:moveTo>
                <a:cubicBezTo>
                  <a:pt x="728908" y="661871"/>
                  <a:pt x="727740" y="668472"/>
                  <a:pt x="732178" y="666974"/>
                </a:cubicBezTo>
                <a:cubicBezTo>
                  <a:pt x="732178" y="665663"/>
                  <a:pt x="732178" y="664352"/>
                  <a:pt x="732178" y="662995"/>
                </a:cubicBezTo>
                <a:cubicBezTo>
                  <a:pt x="731618" y="661403"/>
                  <a:pt x="731150" y="661029"/>
                  <a:pt x="730590" y="661216"/>
                </a:cubicBezTo>
                <a:close/>
                <a:moveTo>
                  <a:pt x="805391" y="660420"/>
                </a:moveTo>
                <a:cubicBezTo>
                  <a:pt x="804971" y="660701"/>
                  <a:pt x="804830" y="661403"/>
                  <a:pt x="804784" y="662620"/>
                </a:cubicBezTo>
                <a:cubicBezTo>
                  <a:pt x="805531" y="663182"/>
                  <a:pt x="809409" y="667536"/>
                  <a:pt x="809549" y="662620"/>
                </a:cubicBezTo>
                <a:cubicBezTo>
                  <a:pt x="809035" y="662199"/>
                  <a:pt x="806606" y="659624"/>
                  <a:pt x="805391" y="660420"/>
                </a:cubicBezTo>
                <a:close/>
                <a:moveTo>
                  <a:pt x="659152" y="660233"/>
                </a:moveTo>
                <a:cubicBezTo>
                  <a:pt x="661675" y="662199"/>
                  <a:pt x="662470" y="668987"/>
                  <a:pt x="657938" y="668191"/>
                </a:cubicBezTo>
                <a:cubicBezTo>
                  <a:pt x="657424" y="664072"/>
                  <a:pt x="658779" y="662901"/>
                  <a:pt x="659152" y="660233"/>
                </a:cubicBezTo>
                <a:close/>
                <a:moveTo>
                  <a:pt x="928035" y="659624"/>
                </a:moveTo>
                <a:cubicBezTo>
                  <a:pt x="927662" y="660842"/>
                  <a:pt x="925045" y="667301"/>
                  <a:pt x="928035" y="667582"/>
                </a:cubicBezTo>
                <a:cubicBezTo>
                  <a:pt x="928362" y="666365"/>
                  <a:pt x="931026" y="659905"/>
                  <a:pt x="928035" y="659624"/>
                </a:cubicBezTo>
                <a:close/>
                <a:moveTo>
                  <a:pt x="711714" y="659250"/>
                </a:moveTo>
                <a:cubicBezTo>
                  <a:pt x="710079" y="661731"/>
                  <a:pt x="711247" y="668987"/>
                  <a:pt x="708163" y="669174"/>
                </a:cubicBezTo>
                <a:cubicBezTo>
                  <a:pt x="704332" y="668238"/>
                  <a:pt x="705360" y="675213"/>
                  <a:pt x="700828" y="673153"/>
                </a:cubicBezTo>
                <a:cubicBezTo>
                  <a:pt x="701996" y="676804"/>
                  <a:pt x="697371" y="679800"/>
                  <a:pt x="701015" y="681064"/>
                </a:cubicBezTo>
                <a:cubicBezTo>
                  <a:pt x="701295" y="678630"/>
                  <a:pt x="703351" y="679098"/>
                  <a:pt x="703398" y="681064"/>
                </a:cubicBezTo>
                <a:cubicBezTo>
                  <a:pt x="706201" y="681673"/>
                  <a:pt x="704706" y="675353"/>
                  <a:pt x="706949" y="675119"/>
                </a:cubicBezTo>
                <a:cubicBezTo>
                  <a:pt x="709285" y="678817"/>
                  <a:pt x="709939" y="675166"/>
                  <a:pt x="712929" y="674932"/>
                </a:cubicBezTo>
                <a:cubicBezTo>
                  <a:pt x="712508" y="678302"/>
                  <a:pt x="714004" y="678723"/>
                  <a:pt x="715499" y="678911"/>
                </a:cubicBezTo>
                <a:cubicBezTo>
                  <a:pt x="715639" y="675400"/>
                  <a:pt x="713863" y="674885"/>
                  <a:pt x="714097" y="671140"/>
                </a:cubicBezTo>
                <a:cubicBezTo>
                  <a:pt x="716854" y="671655"/>
                  <a:pt x="718816" y="670625"/>
                  <a:pt x="719050" y="667161"/>
                </a:cubicBezTo>
                <a:cubicBezTo>
                  <a:pt x="717274" y="666318"/>
                  <a:pt x="719563" y="664633"/>
                  <a:pt x="719050" y="661216"/>
                </a:cubicBezTo>
                <a:cubicBezTo>
                  <a:pt x="716527" y="658641"/>
                  <a:pt x="715452" y="662152"/>
                  <a:pt x="711714" y="659250"/>
                </a:cubicBezTo>
                <a:close/>
                <a:moveTo>
                  <a:pt x="782965" y="658829"/>
                </a:moveTo>
                <a:cubicBezTo>
                  <a:pt x="784039" y="665148"/>
                  <a:pt x="781096" y="664821"/>
                  <a:pt x="780582" y="668565"/>
                </a:cubicBezTo>
                <a:cubicBezTo>
                  <a:pt x="779274" y="668097"/>
                  <a:pt x="779788" y="664633"/>
                  <a:pt x="778199" y="664586"/>
                </a:cubicBezTo>
                <a:cubicBezTo>
                  <a:pt x="779554" y="669595"/>
                  <a:pt x="773013" y="671561"/>
                  <a:pt x="777031" y="674510"/>
                </a:cubicBezTo>
                <a:cubicBezTo>
                  <a:pt x="777311" y="666740"/>
                  <a:pt x="781189" y="676664"/>
                  <a:pt x="780582" y="668565"/>
                </a:cubicBezTo>
                <a:cubicBezTo>
                  <a:pt x="785020" y="669642"/>
                  <a:pt x="789786" y="659203"/>
                  <a:pt x="782965" y="658829"/>
                </a:cubicBezTo>
                <a:close/>
                <a:moveTo>
                  <a:pt x="666067" y="657846"/>
                </a:moveTo>
                <a:cubicBezTo>
                  <a:pt x="667375" y="656816"/>
                  <a:pt x="670039" y="662948"/>
                  <a:pt x="665507" y="661825"/>
                </a:cubicBezTo>
                <a:cubicBezTo>
                  <a:pt x="665226" y="659390"/>
                  <a:pt x="665647" y="658220"/>
                  <a:pt x="666067" y="657846"/>
                </a:cubicBezTo>
                <a:close/>
                <a:moveTo>
                  <a:pt x="812539" y="657284"/>
                </a:moveTo>
                <a:cubicBezTo>
                  <a:pt x="812259" y="657097"/>
                  <a:pt x="812026" y="657331"/>
                  <a:pt x="811932" y="658454"/>
                </a:cubicBezTo>
                <a:cubicBezTo>
                  <a:pt x="811932" y="659531"/>
                  <a:pt x="812913" y="660701"/>
                  <a:pt x="813147" y="658454"/>
                </a:cubicBezTo>
                <a:cubicBezTo>
                  <a:pt x="813147" y="657892"/>
                  <a:pt x="812820" y="657424"/>
                  <a:pt x="812539" y="657284"/>
                </a:cubicBezTo>
                <a:close/>
                <a:moveTo>
                  <a:pt x="865101" y="656254"/>
                </a:moveTo>
                <a:cubicBezTo>
                  <a:pt x="861971" y="657050"/>
                  <a:pt x="858607" y="657284"/>
                  <a:pt x="856785" y="660233"/>
                </a:cubicBezTo>
                <a:cubicBezTo>
                  <a:pt x="857719" y="660654"/>
                  <a:pt x="858187" y="661918"/>
                  <a:pt x="858000" y="664212"/>
                </a:cubicBezTo>
                <a:cubicBezTo>
                  <a:pt x="861270" y="662995"/>
                  <a:pt x="863559" y="660280"/>
                  <a:pt x="865101" y="656254"/>
                </a:cubicBezTo>
                <a:close/>
                <a:moveTo>
                  <a:pt x="961768" y="653492"/>
                </a:moveTo>
                <a:cubicBezTo>
                  <a:pt x="961768" y="655458"/>
                  <a:pt x="961768" y="657471"/>
                  <a:pt x="961768" y="659437"/>
                </a:cubicBezTo>
                <a:cubicBezTo>
                  <a:pt x="962563" y="659437"/>
                  <a:pt x="963357" y="659437"/>
                  <a:pt x="964151" y="659437"/>
                </a:cubicBezTo>
                <a:cubicBezTo>
                  <a:pt x="964198" y="656909"/>
                  <a:pt x="965693" y="656675"/>
                  <a:pt x="965319" y="653492"/>
                </a:cubicBezTo>
                <a:cubicBezTo>
                  <a:pt x="964151" y="653492"/>
                  <a:pt x="962983" y="653492"/>
                  <a:pt x="961768" y="653492"/>
                </a:cubicBezTo>
                <a:close/>
                <a:moveTo>
                  <a:pt x="859355" y="652884"/>
                </a:moveTo>
                <a:cubicBezTo>
                  <a:pt x="859214" y="652977"/>
                  <a:pt x="859214" y="653352"/>
                  <a:pt x="859168" y="654288"/>
                </a:cubicBezTo>
                <a:cubicBezTo>
                  <a:pt x="857205" y="653258"/>
                  <a:pt x="859121" y="658314"/>
                  <a:pt x="860382" y="656254"/>
                </a:cubicBezTo>
                <a:cubicBezTo>
                  <a:pt x="860850" y="655458"/>
                  <a:pt x="859868" y="652650"/>
                  <a:pt x="859355" y="652884"/>
                </a:cubicBezTo>
                <a:close/>
                <a:moveTo>
                  <a:pt x="914533" y="651901"/>
                </a:moveTo>
                <a:cubicBezTo>
                  <a:pt x="914533" y="653258"/>
                  <a:pt x="914720" y="654569"/>
                  <a:pt x="914720" y="655880"/>
                </a:cubicBezTo>
                <a:cubicBezTo>
                  <a:pt x="915514" y="655880"/>
                  <a:pt x="916308" y="655880"/>
                  <a:pt x="917102" y="655880"/>
                </a:cubicBezTo>
                <a:cubicBezTo>
                  <a:pt x="917102" y="654569"/>
                  <a:pt x="916916" y="653211"/>
                  <a:pt x="916916" y="651901"/>
                </a:cubicBezTo>
                <a:cubicBezTo>
                  <a:pt x="916121" y="651901"/>
                  <a:pt x="915327" y="651947"/>
                  <a:pt x="914533" y="651901"/>
                </a:cubicBezTo>
                <a:close/>
                <a:moveTo>
                  <a:pt x="749839" y="651901"/>
                </a:moveTo>
                <a:cubicBezTo>
                  <a:pt x="749559" y="651760"/>
                  <a:pt x="749138" y="651994"/>
                  <a:pt x="749045" y="653118"/>
                </a:cubicBezTo>
                <a:cubicBezTo>
                  <a:pt x="749045" y="654194"/>
                  <a:pt x="750213" y="655365"/>
                  <a:pt x="750446" y="653118"/>
                </a:cubicBezTo>
                <a:cubicBezTo>
                  <a:pt x="750446" y="652556"/>
                  <a:pt x="750119" y="652041"/>
                  <a:pt x="749839" y="651901"/>
                </a:cubicBezTo>
                <a:close/>
                <a:moveTo>
                  <a:pt x="709145" y="651526"/>
                </a:moveTo>
                <a:cubicBezTo>
                  <a:pt x="707416" y="651339"/>
                  <a:pt x="705781" y="651198"/>
                  <a:pt x="705594" y="653492"/>
                </a:cubicBezTo>
                <a:cubicBezTo>
                  <a:pt x="711667" y="654335"/>
                  <a:pt x="703117" y="656114"/>
                  <a:pt x="703211" y="659250"/>
                </a:cubicBezTo>
                <a:cubicBezTo>
                  <a:pt x="704519" y="659718"/>
                  <a:pt x="704192" y="663229"/>
                  <a:pt x="705781" y="663229"/>
                </a:cubicBezTo>
                <a:cubicBezTo>
                  <a:pt x="706949" y="661216"/>
                  <a:pt x="708117" y="659156"/>
                  <a:pt x="709331" y="657284"/>
                </a:cubicBezTo>
                <a:cubicBezTo>
                  <a:pt x="709331" y="655271"/>
                  <a:pt x="709145" y="653492"/>
                  <a:pt x="709145" y="651526"/>
                </a:cubicBezTo>
                <a:close/>
                <a:moveTo>
                  <a:pt x="649808" y="651292"/>
                </a:moveTo>
                <a:cubicBezTo>
                  <a:pt x="647238" y="651854"/>
                  <a:pt x="644996" y="655037"/>
                  <a:pt x="642847" y="655880"/>
                </a:cubicBezTo>
                <a:cubicBezTo>
                  <a:pt x="641398" y="656441"/>
                  <a:pt x="639342" y="655037"/>
                  <a:pt x="637894" y="655880"/>
                </a:cubicBezTo>
                <a:cubicBezTo>
                  <a:pt x="637427" y="656114"/>
                  <a:pt x="637006" y="659671"/>
                  <a:pt x="636726" y="659859"/>
                </a:cubicBezTo>
                <a:cubicBezTo>
                  <a:pt x="636025" y="660139"/>
                  <a:pt x="635184" y="656956"/>
                  <a:pt x="634343" y="657846"/>
                </a:cubicBezTo>
                <a:cubicBezTo>
                  <a:pt x="633549" y="658688"/>
                  <a:pt x="634390" y="660842"/>
                  <a:pt x="633128" y="661825"/>
                </a:cubicBezTo>
                <a:cubicBezTo>
                  <a:pt x="632147" y="662574"/>
                  <a:pt x="630605" y="661076"/>
                  <a:pt x="629578" y="661825"/>
                </a:cubicBezTo>
                <a:cubicBezTo>
                  <a:pt x="629017" y="662246"/>
                  <a:pt x="628036" y="664961"/>
                  <a:pt x="627195" y="665804"/>
                </a:cubicBezTo>
                <a:cubicBezTo>
                  <a:pt x="626027" y="666974"/>
                  <a:pt x="624064" y="667395"/>
                  <a:pt x="623597" y="669782"/>
                </a:cubicBezTo>
                <a:cubicBezTo>
                  <a:pt x="626447" y="669736"/>
                  <a:pt x="629110" y="669548"/>
                  <a:pt x="631960" y="669548"/>
                </a:cubicBezTo>
                <a:cubicBezTo>
                  <a:pt x="630512" y="664259"/>
                  <a:pt x="634904" y="667442"/>
                  <a:pt x="635745" y="665804"/>
                </a:cubicBezTo>
                <a:cubicBezTo>
                  <a:pt x="637614" y="661965"/>
                  <a:pt x="636352" y="662059"/>
                  <a:pt x="640510" y="663791"/>
                </a:cubicBezTo>
                <a:cubicBezTo>
                  <a:pt x="641632" y="661825"/>
                  <a:pt x="642847" y="659812"/>
                  <a:pt x="644061" y="657846"/>
                </a:cubicBezTo>
                <a:cubicBezTo>
                  <a:pt x="648033" y="657752"/>
                  <a:pt x="652565" y="658641"/>
                  <a:pt x="652378" y="651901"/>
                </a:cubicBezTo>
                <a:cubicBezTo>
                  <a:pt x="651443" y="651339"/>
                  <a:pt x="650696" y="651105"/>
                  <a:pt x="649808" y="651292"/>
                </a:cubicBezTo>
                <a:close/>
                <a:moveTo>
                  <a:pt x="791515" y="649139"/>
                </a:moveTo>
                <a:cubicBezTo>
                  <a:pt x="790954" y="649092"/>
                  <a:pt x="790253" y="649654"/>
                  <a:pt x="790113" y="650918"/>
                </a:cubicBezTo>
                <a:cubicBezTo>
                  <a:pt x="791468" y="650684"/>
                  <a:pt x="791982" y="653773"/>
                  <a:pt x="792496" y="650918"/>
                </a:cubicBezTo>
                <a:cubicBezTo>
                  <a:pt x="792496" y="649935"/>
                  <a:pt x="792075" y="649186"/>
                  <a:pt x="791515" y="649139"/>
                </a:cubicBezTo>
                <a:close/>
                <a:moveTo>
                  <a:pt x="745447" y="647360"/>
                </a:moveTo>
                <a:cubicBezTo>
                  <a:pt x="742317" y="648156"/>
                  <a:pt x="738719" y="648390"/>
                  <a:pt x="736944" y="651292"/>
                </a:cubicBezTo>
                <a:cubicBezTo>
                  <a:pt x="741009" y="652088"/>
                  <a:pt x="733907" y="658829"/>
                  <a:pt x="739514" y="657050"/>
                </a:cubicBezTo>
                <a:cubicBezTo>
                  <a:pt x="737551" y="659390"/>
                  <a:pt x="735122" y="669502"/>
                  <a:pt x="739514" y="670766"/>
                </a:cubicBezTo>
                <a:cubicBezTo>
                  <a:pt x="739327" y="668144"/>
                  <a:pt x="744419" y="664961"/>
                  <a:pt x="740682" y="662995"/>
                </a:cubicBezTo>
                <a:cubicBezTo>
                  <a:pt x="737411" y="668893"/>
                  <a:pt x="742831" y="656488"/>
                  <a:pt x="739514" y="657050"/>
                </a:cubicBezTo>
                <a:cubicBezTo>
                  <a:pt x="741242" y="649279"/>
                  <a:pt x="740869" y="657471"/>
                  <a:pt x="744279" y="657050"/>
                </a:cubicBezTo>
                <a:cubicBezTo>
                  <a:pt x="745587" y="650871"/>
                  <a:pt x="743952" y="651994"/>
                  <a:pt x="745447" y="647360"/>
                </a:cubicBezTo>
                <a:close/>
                <a:moveTo>
                  <a:pt x="811932" y="646751"/>
                </a:moveTo>
                <a:cubicBezTo>
                  <a:pt x="811932" y="648062"/>
                  <a:pt x="811932" y="649420"/>
                  <a:pt x="811932" y="650730"/>
                </a:cubicBezTo>
                <a:cubicBezTo>
                  <a:pt x="808054" y="649045"/>
                  <a:pt x="808194" y="653773"/>
                  <a:pt x="807166" y="656675"/>
                </a:cubicBezTo>
                <a:cubicBezTo>
                  <a:pt x="808848" y="656582"/>
                  <a:pt x="809783" y="657612"/>
                  <a:pt x="810764" y="658641"/>
                </a:cubicBezTo>
                <a:cubicBezTo>
                  <a:pt x="809409" y="655224"/>
                  <a:pt x="812960" y="655271"/>
                  <a:pt x="813147" y="654662"/>
                </a:cubicBezTo>
                <a:cubicBezTo>
                  <a:pt x="813754" y="652322"/>
                  <a:pt x="812960" y="646939"/>
                  <a:pt x="811932" y="646751"/>
                </a:cubicBezTo>
                <a:close/>
                <a:moveTo>
                  <a:pt x="833564" y="646564"/>
                </a:moveTo>
                <a:cubicBezTo>
                  <a:pt x="830107" y="650543"/>
                  <a:pt x="836181" y="652743"/>
                  <a:pt x="836134" y="648530"/>
                </a:cubicBezTo>
                <a:cubicBezTo>
                  <a:pt x="834919" y="648577"/>
                  <a:pt x="834545" y="646892"/>
                  <a:pt x="833564" y="646564"/>
                </a:cubicBezTo>
                <a:close/>
                <a:moveTo>
                  <a:pt x="871082" y="646330"/>
                </a:moveTo>
                <a:cubicBezTo>
                  <a:pt x="868559" y="645534"/>
                  <a:pt x="867951" y="647688"/>
                  <a:pt x="866316" y="648343"/>
                </a:cubicBezTo>
                <a:cubicBezTo>
                  <a:pt x="866643" y="653773"/>
                  <a:pt x="870895" y="652884"/>
                  <a:pt x="872483" y="656254"/>
                </a:cubicBezTo>
                <a:cubicBezTo>
                  <a:pt x="872483" y="663416"/>
                  <a:pt x="868839" y="664961"/>
                  <a:pt x="863933" y="664212"/>
                </a:cubicBezTo>
                <a:cubicBezTo>
                  <a:pt x="863933" y="661076"/>
                  <a:pt x="866036" y="663182"/>
                  <a:pt x="867484" y="662246"/>
                </a:cubicBezTo>
                <a:cubicBezTo>
                  <a:pt x="869773" y="660795"/>
                  <a:pt x="870942" y="656160"/>
                  <a:pt x="872483" y="656254"/>
                </a:cubicBezTo>
                <a:cubicBezTo>
                  <a:pt x="872857" y="656254"/>
                  <a:pt x="873278" y="656254"/>
                  <a:pt x="873651" y="656254"/>
                </a:cubicBezTo>
                <a:cubicBezTo>
                  <a:pt x="874446" y="652322"/>
                  <a:pt x="877623" y="647781"/>
                  <a:pt x="873464" y="646330"/>
                </a:cubicBezTo>
                <a:cubicBezTo>
                  <a:pt x="872437" y="647922"/>
                  <a:pt x="872764" y="651760"/>
                  <a:pt x="871082" y="652322"/>
                </a:cubicBezTo>
                <a:cubicBezTo>
                  <a:pt x="869587" y="649747"/>
                  <a:pt x="870614" y="649186"/>
                  <a:pt x="871082" y="646330"/>
                </a:cubicBezTo>
                <a:close/>
                <a:moveTo>
                  <a:pt x="622242" y="646143"/>
                </a:moveTo>
                <a:cubicBezTo>
                  <a:pt x="622429" y="648437"/>
                  <a:pt x="622009" y="651807"/>
                  <a:pt x="623410" y="652088"/>
                </a:cubicBezTo>
                <a:cubicBezTo>
                  <a:pt x="623691" y="650590"/>
                  <a:pt x="623457" y="648203"/>
                  <a:pt x="624625" y="648156"/>
                </a:cubicBezTo>
                <a:cubicBezTo>
                  <a:pt x="625560" y="647688"/>
                  <a:pt x="626961" y="648062"/>
                  <a:pt x="627008" y="646143"/>
                </a:cubicBezTo>
                <a:cubicBezTo>
                  <a:pt x="625373" y="646143"/>
                  <a:pt x="623831" y="646143"/>
                  <a:pt x="622242" y="646143"/>
                </a:cubicBezTo>
                <a:close/>
                <a:moveTo>
                  <a:pt x="815530" y="645160"/>
                </a:moveTo>
                <a:cubicBezTo>
                  <a:pt x="814969" y="645113"/>
                  <a:pt x="814455" y="645488"/>
                  <a:pt x="814315" y="646751"/>
                </a:cubicBezTo>
                <a:cubicBezTo>
                  <a:pt x="814595" y="649139"/>
                  <a:pt x="815623" y="647969"/>
                  <a:pt x="816698" y="646751"/>
                </a:cubicBezTo>
                <a:cubicBezTo>
                  <a:pt x="816698" y="645768"/>
                  <a:pt x="816090" y="645207"/>
                  <a:pt x="815530" y="645160"/>
                </a:cubicBezTo>
                <a:close/>
                <a:moveTo>
                  <a:pt x="681345" y="639823"/>
                </a:moveTo>
                <a:cubicBezTo>
                  <a:pt x="681392" y="641789"/>
                  <a:pt x="681345" y="643756"/>
                  <a:pt x="681345" y="645768"/>
                </a:cubicBezTo>
                <a:cubicBezTo>
                  <a:pt x="683074" y="644645"/>
                  <a:pt x="684289" y="642632"/>
                  <a:pt x="684943" y="639823"/>
                </a:cubicBezTo>
                <a:cubicBezTo>
                  <a:pt x="683728" y="639823"/>
                  <a:pt x="682607" y="639777"/>
                  <a:pt x="681345" y="639823"/>
                </a:cubicBezTo>
                <a:close/>
                <a:moveTo>
                  <a:pt x="883790" y="639028"/>
                </a:moveTo>
                <a:cubicBezTo>
                  <a:pt x="883510" y="638887"/>
                  <a:pt x="883276" y="639262"/>
                  <a:pt x="883183" y="640385"/>
                </a:cubicBezTo>
                <a:cubicBezTo>
                  <a:pt x="883183" y="641462"/>
                  <a:pt x="884164" y="642632"/>
                  <a:pt x="884351" y="640385"/>
                </a:cubicBezTo>
                <a:cubicBezTo>
                  <a:pt x="884351" y="639870"/>
                  <a:pt x="884070" y="639168"/>
                  <a:pt x="883790" y="639028"/>
                </a:cubicBezTo>
                <a:close/>
                <a:moveTo>
                  <a:pt x="648827" y="638419"/>
                </a:moveTo>
                <a:cubicBezTo>
                  <a:pt x="648266" y="638372"/>
                  <a:pt x="647799" y="638747"/>
                  <a:pt x="647612" y="640011"/>
                </a:cubicBezTo>
                <a:cubicBezTo>
                  <a:pt x="647939" y="642398"/>
                  <a:pt x="648967" y="641181"/>
                  <a:pt x="649995" y="640011"/>
                </a:cubicBezTo>
                <a:cubicBezTo>
                  <a:pt x="649995" y="638981"/>
                  <a:pt x="649388" y="638466"/>
                  <a:pt x="648827" y="638419"/>
                </a:cubicBezTo>
                <a:close/>
                <a:moveTo>
                  <a:pt x="613085" y="637015"/>
                </a:moveTo>
                <a:cubicBezTo>
                  <a:pt x="612851" y="636874"/>
                  <a:pt x="612618" y="637108"/>
                  <a:pt x="612524" y="638232"/>
                </a:cubicBezTo>
                <a:cubicBezTo>
                  <a:pt x="612524" y="639308"/>
                  <a:pt x="613459" y="640432"/>
                  <a:pt x="613692" y="638232"/>
                </a:cubicBezTo>
                <a:cubicBezTo>
                  <a:pt x="613692" y="637670"/>
                  <a:pt x="613365" y="637155"/>
                  <a:pt x="613085" y="637015"/>
                </a:cubicBezTo>
                <a:close/>
                <a:moveTo>
                  <a:pt x="706949" y="636827"/>
                </a:moveTo>
                <a:cubicBezTo>
                  <a:pt x="704519" y="637389"/>
                  <a:pt x="701856" y="638794"/>
                  <a:pt x="699426" y="641602"/>
                </a:cubicBezTo>
                <a:cubicBezTo>
                  <a:pt x="698258" y="636219"/>
                  <a:pt x="695782" y="644317"/>
                  <a:pt x="692278" y="641602"/>
                </a:cubicBezTo>
                <a:cubicBezTo>
                  <a:pt x="693166" y="647641"/>
                  <a:pt x="690362" y="642819"/>
                  <a:pt x="689895" y="643756"/>
                </a:cubicBezTo>
                <a:cubicBezTo>
                  <a:pt x="689101" y="645394"/>
                  <a:pt x="690830" y="650075"/>
                  <a:pt x="688727" y="649513"/>
                </a:cubicBezTo>
                <a:cubicBezTo>
                  <a:pt x="686485" y="646096"/>
                  <a:pt x="685550" y="650403"/>
                  <a:pt x="682747" y="651526"/>
                </a:cubicBezTo>
                <a:cubicBezTo>
                  <a:pt x="680831" y="652322"/>
                  <a:pt x="678121" y="655505"/>
                  <a:pt x="676626" y="655458"/>
                </a:cubicBezTo>
                <a:cubicBezTo>
                  <a:pt x="676066" y="655505"/>
                  <a:pt x="675084" y="649747"/>
                  <a:pt x="673029" y="651713"/>
                </a:cubicBezTo>
                <a:cubicBezTo>
                  <a:pt x="670973" y="655084"/>
                  <a:pt x="674851" y="659437"/>
                  <a:pt x="669478" y="659624"/>
                </a:cubicBezTo>
                <a:cubicBezTo>
                  <a:pt x="669338" y="656535"/>
                  <a:pt x="669852" y="652041"/>
                  <a:pt x="668076" y="651713"/>
                </a:cubicBezTo>
                <a:cubicBezTo>
                  <a:pt x="667048" y="654616"/>
                  <a:pt x="667189" y="659344"/>
                  <a:pt x="663311" y="657658"/>
                </a:cubicBezTo>
                <a:cubicBezTo>
                  <a:pt x="663217" y="660420"/>
                  <a:pt x="663077" y="663276"/>
                  <a:pt x="664479" y="663603"/>
                </a:cubicBezTo>
                <a:cubicBezTo>
                  <a:pt x="664525" y="664914"/>
                  <a:pt x="664479" y="666225"/>
                  <a:pt x="664479" y="667582"/>
                </a:cubicBezTo>
                <a:cubicBezTo>
                  <a:pt x="661115" y="667910"/>
                  <a:pt x="660601" y="661965"/>
                  <a:pt x="662096" y="659624"/>
                </a:cubicBezTo>
                <a:cubicBezTo>
                  <a:pt x="660834" y="659390"/>
                  <a:pt x="660227" y="660186"/>
                  <a:pt x="659152" y="660233"/>
                </a:cubicBezTo>
                <a:cubicBezTo>
                  <a:pt x="653172" y="660514"/>
                  <a:pt x="649154" y="663978"/>
                  <a:pt x="645229" y="667582"/>
                </a:cubicBezTo>
                <a:cubicBezTo>
                  <a:pt x="642893" y="666131"/>
                  <a:pt x="641165" y="665008"/>
                  <a:pt x="636913" y="667582"/>
                </a:cubicBezTo>
                <a:cubicBezTo>
                  <a:pt x="635978" y="668144"/>
                  <a:pt x="636072" y="671140"/>
                  <a:pt x="634530" y="671749"/>
                </a:cubicBezTo>
                <a:cubicBezTo>
                  <a:pt x="633502" y="672123"/>
                  <a:pt x="631680" y="671000"/>
                  <a:pt x="630746" y="671749"/>
                </a:cubicBezTo>
                <a:cubicBezTo>
                  <a:pt x="630045" y="672310"/>
                  <a:pt x="631306" y="676196"/>
                  <a:pt x="629578" y="675727"/>
                </a:cubicBezTo>
                <a:cubicBezTo>
                  <a:pt x="629578" y="675727"/>
                  <a:pt x="629251" y="672498"/>
                  <a:pt x="628363" y="673715"/>
                </a:cubicBezTo>
                <a:cubicBezTo>
                  <a:pt x="627382" y="680081"/>
                  <a:pt x="632474" y="676289"/>
                  <a:pt x="632147" y="681485"/>
                </a:cubicBezTo>
                <a:cubicBezTo>
                  <a:pt x="628129" y="680128"/>
                  <a:pt x="630232" y="685558"/>
                  <a:pt x="630979" y="687430"/>
                </a:cubicBezTo>
                <a:cubicBezTo>
                  <a:pt x="628129" y="688086"/>
                  <a:pt x="626587" y="690520"/>
                  <a:pt x="622616" y="689396"/>
                </a:cubicBezTo>
                <a:cubicBezTo>
                  <a:pt x="623130" y="696652"/>
                  <a:pt x="619486" y="697682"/>
                  <a:pt x="616496" y="699320"/>
                </a:cubicBezTo>
                <a:cubicBezTo>
                  <a:pt x="616589" y="694452"/>
                  <a:pt x="618785" y="693141"/>
                  <a:pt x="616496" y="689396"/>
                </a:cubicBezTo>
                <a:cubicBezTo>
                  <a:pt x="615281" y="689396"/>
                  <a:pt x="614113" y="689443"/>
                  <a:pt x="612898" y="689396"/>
                </a:cubicBezTo>
                <a:cubicBezTo>
                  <a:pt x="609861" y="694218"/>
                  <a:pt x="615374" y="693703"/>
                  <a:pt x="614113" y="701333"/>
                </a:cubicBezTo>
                <a:cubicBezTo>
                  <a:pt x="610095" y="698712"/>
                  <a:pt x="607712" y="701520"/>
                  <a:pt x="600797" y="699320"/>
                </a:cubicBezTo>
                <a:cubicBezTo>
                  <a:pt x="600984" y="704235"/>
                  <a:pt x="603086" y="705546"/>
                  <a:pt x="599629" y="707278"/>
                </a:cubicBezTo>
                <a:cubicBezTo>
                  <a:pt x="600096" y="702503"/>
                  <a:pt x="599255" y="702129"/>
                  <a:pt x="597246" y="701333"/>
                </a:cubicBezTo>
                <a:cubicBezTo>
                  <a:pt x="596452" y="701005"/>
                  <a:pt x="596078" y="699367"/>
                  <a:pt x="596031" y="699320"/>
                </a:cubicBezTo>
                <a:cubicBezTo>
                  <a:pt x="593929" y="698805"/>
                  <a:pt x="591453" y="700350"/>
                  <a:pt x="588696" y="699508"/>
                </a:cubicBezTo>
                <a:cubicBezTo>
                  <a:pt x="587668" y="699227"/>
                  <a:pt x="586781" y="696839"/>
                  <a:pt x="585145" y="697541"/>
                </a:cubicBezTo>
                <a:cubicBezTo>
                  <a:pt x="584818" y="697682"/>
                  <a:pt x="585005" y="699414"/>
                  <a:pt x="583931" y="699508"/>
                </a:cubicBezTo>
                <a:cubicBezTo>
                  <a:pt x="582622" y="699648"/>
                  <a:pt x="583183" y="703721"/>
                  <a:pt x="581548" y="703486"/>
                </a:cubicBezTo>
                <a:cubicBezTo>
                  <a:pt x="580099" y="704235"/>
                  <a:pt x="578558" y="704189"/>
                  <a:pt x="577203" y="703908"/>
                </a:cubicBezTo>
                <a:cubicBezTo>
                  <a:pt x="574399" y="703299"/>
                  <a:pt x="571876" y="701567"/>
                  <a:pt x="569447" y="701708"/>
                </a:cubicBezTo>
                <a:cubicBezTo>
                  <a:pt x="567905" y="701801"/>
                  <a:pt x="567531" y="705078"/>
                  <a:pt x="565896" y="705499"/>
                </a:cubicBezTo>
                <a:cubicBezTo>
                  <a:pt x="564962" y="705687"/>
                  <a:pt x="562999" y="703159"/>
                  <a:pt x="560897" y="703674"/>
                </a:cubicBezTo>
                <a:cubicBezTo>
                  <a:pt x="559121" y="704189"/>
                  <a:pt x="557673" y="706716"/>
                  <a:pt x="556131" y="707465"/>
                </a:cubicBezTo>
                <a:cubicBezTo>
                  <a:pt x="553935" y="708589"/>
                  <a:pt x="551179" y="709057"/>
                  <a:pt x="549030" y="709666"/>
                </a:cubicBezTo>
                <a:cubicBezTo>
                  <a:pt x="546647" y="710227"/>
                  <a:pt x="545011" y="707185"/>
                  <a:pt x="542862" y="707653"/>
                </a:cubicBezTo>
                <a:cubicBezTo>
                  <a:pt x="542816" y="707653"/>
                  <a:pt x="542582" y="709572"/>
                  <a:pt x="541648" y="709666"/>
                </a:cubicBezTo>
                <a:cubicBezTo>
                  <a:pt x="540666" y="709759"/>
                  <a:pt x="539779" y="712427"/>
                  <a:pt x="538097" y="711632"/>
                </a:cubicBezTo>
                <a:cubicBezTo>
                  <a:pt x="538097" y="712568"/>
                  <a:pt x="538097" y="713504"/>
                  <a:pt x="538097" y="714393"/>
                </a:cubicBezTo>
                <a:cubicBezTo>
                  <a:pt x="540012" y="715611"/>
                  <a:pt x="537629" y="719777"/>
                  <a:pt x="537676" y="715423"/>
                </a:cubicBezTo>
                <a:cubicBezTo>
                  <a:pt x="535527" y="715236"/>
                  <a:pt x="532070" y="710415"/>
                  <a:pt x="530948" y="715611"/>
                </a:cubicBezTo>
                <a:cubicBezTo>
                  <a:pt x="533425" y="716125"/>
                  <a:pt x="532023" y="723007"/>
                  <a:pt x="534499" y="723522"/>
                </a:cubicBezTo>
                <a:cubicBezTo>
                  <a:pt x="534779" y="721041"/>
                  <a:pt x="538050" y="720947"/>
                  <a:pt x="538097" y="723522"/>
                </a:cubicBezTo>
                <a:cubicBezTo>
                  <a:pt x="538097" y="730028"/>
                  <a:pt x="534779" y="731105"/>
                  <a:pt x="530948" y="731480"/>
                </a:cubicBezTo>
                <a:cubicBezTo>
                  <a:pt x="533191" y="739906"/>
                  <a:pt x="527164" y="735786"/>
                  <a:pt x="525015" y="739203"/>
                </a:cubicBezTo>
                <a:cubicBezTo>
                  <a:pt x="524407" y="740140"/>
                  <a:pt x="525388" y="743838"/>
                  <a:pt x="523800" y="743182"/>
                </a:cubicBezTo>
                <a:cubicBezTo>
                  <a:pt x="522492" y="736020"/>
                  <a:pt x="517866" y="746646"/>
                  <a:pt x="517866" y="741403"/>
                </a:cubicBezTo>
                <a:cubicBezTo>
                  <a:pt x="517819" y="738548"/>
                  <a:pt x="513895" y="740701"/>
                  <a:pt x="514082" y="737425"/>
                </a:cubicBezTo>
                <a:cubicBezTo>
                  <a:pt x="516044" y="734288"/>
                  <a:pt x="519642" y="736020"/>
                  <a:pt x="521417" y="733446"/>
                </a:cubicBezTo>
                <a:cubicBezTo>
                  <a:pt x="522445" y="731994"/>
                  <a:pt x="521043" y="730637"/>
                  <a:pt x="522632" y="729513"/>
                </a:cubicBezTo>
                <a:cubicBezTo>
                  <a:pt x="524314" y="728296"/>
                  <a:pt x="524454" y="731480"/>
                  <a:pt x="525015" y="731480"/>
                </a:cubicBezTo>
                <a:cubicBezTo>
                  <a:pt x="525809" y="731573"/>
                  <a:pt x="527958" y="728577"/>
                  <a:pt x="528565" y="725535"/>
                </a:cubicBezTo>
                <a:cubicBezTo>
                  <a:pt x="526323" y="723756"/>
                  <a:pt x="524220" y="724645"/>
                  <a:pt x="521230" y="723522"/>
                </a:cubicBezTo>
                <a:cubicBezTo>
                  <a:pt x="520015" y="723100"/>
                  <a:pt x="519455" y="721322"/>
                  <a:pt x="517633" y="721556"/>
                </a:cubicBezTo>
                <a:cubicBezTo>
                  <a:pt x="517119" y="721602"/>
                  <a:pt x="516838" y="725441"/>
                  <a:pt x="516465" y="725722"/>
                </a:cubicBezTo>
                <a:cubicBezTo>
                  <a:pt x="515203" y="726658"/>
                  <a:pt x="511792" y="724411"/>
                  <a:pt x="509129" y="725722"/>
                </a:cubicBezTo>
                <a:cubicBezTo>
                  <a:pt x="508756" y="725862"/>
                  <a:pt x="509083" y="727547"/>
                  <a:pt x="507915" y="727688"/>
                </a:cubicBezTo>
                <a:cubicBezTo>
                  <a:pt x="505905" y="727922"/>
                  <a:pt x="506560" y="731339"/>
                  <a:pt x="504364" y="733446"/>
                </a:cubicBezTo>
                <a:cubicBezTo>
                  <a:pt x="504784" y="730122"/>
                  <a:pt x="503429" y="729935"/>
                  <a:pt x="501981" y="729701"/>
                </a:cubicBezTo>
                <a:cubicBezTo>
                  <a:pt x="504504" y="737003"/>
                  <a:pt x="500392" y="734756"/>
                  <a:pt x="501000" y="743370"/>
                </a:cubicBezTo>
                <a:cubicBezTo>
                  <a:pt x="495860" y="740982"/>
                  <a:pt x="497636" y="749970"/>
                  <a:pt x="494832" y="751327"/>
                </a:cubicBezTo>
                <a:cubicBezTo>
                  <a:pt x="492870" y="750813"/>
                  <a:pt x="492777" y="753200"/>
                  <a:pt x="491282" y="753293"/>
                </a:cubicBezTo>
                <a:cubicBezTo>
                  <a:pt x="489880" y="749829"/>
                  <a:pt x="489132" y="754042"/>
                  <a:pt x="487684" y="753293"/>
                </a:cubicBezTo>
                <a:cubicBezTo>
                  <a:pt x="486890" y="752919"/>
                  <a:pt x="484881" y="746459"/>
                  <a:pt x="480349" y="749549"/>
                </a:cubicBezTo>
                <a:cubicBezTo>
                  <a:pt x="480536" y="751842"/>
                  <a:pt x="480115" y="752872"/>
                  <a:pt x="479134" y="753293"/>
                </a:cubicBezTo>
                <a:cubicBezTo>
                  <a:pt x="474135" y="752825"/>
                  <a:pt x="474602" y="756055"/>
                  <a:pt x="470818" y="753481"/>
                </a:cubicBezTo>
                <a:cubicBezTo>
                  <a:pt x="469603" y="756617"/>
                  <a:pt x="469556" y="761439"/>
                  <a:pt x="467033" y="757460"/>
                </a:cubicBezTo>
                <a:cubicBezTo>
                  <a:pt x="468108" y="749783"/>
                  <a:pt x="460819" y="756009"/>
                  <a:pt x="459885" y="751515"/>
                </a:cubicBezTo>
                <a:cubicBezTo>
                  <a:pt x="458857" y="753106"/>
                  <a:pt x="459231" y="756945"/>
                  <a:pt x="457502" y="757460"/>
                </a:cubicBezTo>
                <a:cubicBezTo>
                  <a:pt x="457549" y="757132"/>
                  <a:pt x="457502" y="753528"/>
                  <a:pt x="457502" y="753481"/>
                </a:cubicBezTo>
                <a:cubicBezTo>
                  <a:pt x="452222" y="753996"/>
                  <a:pt x="448251" y="758162"/>
                  <a:pt x="441850" y="755681"/>
                </a:cubicBezTo>
                <a:cubicBezTo>
                  <a:pt x="439841" y="759613"/>
                  <a:pt x="441944" y="758255"/>
                  <a:pt x="441850" y="763639"/>
                </a:cubicBezTo>
                <a:cubicBezTo>
                  <a:pt x="441056" y="763592"/>
                  <a:pt x="440262" y="763639"/>
                  <a:pt x="439467" y="763639"/>
                </a:cubicBezTo>
                <a:cubicBezTo>
                  <a:pt x="438720" y="769209"/>
                  <a:pt x="436524" y="768086"/>
                  <a:pt x="432132" y="769397"/>
                </a:cubicBezTo>
                <a:cubicBezTo>
                  <a:pt x="430964" y="769724"/>
                  <a:pt x="430403" y="771597"/>
                  <a:pt x="428534" y="771363"/>
                </a:cubicBezTo>
                <a:cubicBezTo>
                  <a:pt x="427460" y="771222"/>
                  <a:pt x="426806" y="769350"/>
                  <a:pt x="424984" y="769584"/>
                </a:cubicBezTo>
                <a:cubicBezTo>
                  <a:pt x="424236" y="769677"/>
                  <a:pt x="424096" y="773610"/>
                  <a:pt x="422601" y="773563"/>
                </a:cubicBezTo>
                <a:cubicBezTo>
                  <a:pt x="422507" y="773563"/>
                  <a:pt x="420966" y="770473"/>
                  <a:pt x="420031" y="771550"/>
                </a:cubicBezTo>
                <a:cubicBezTo>
                  <a:pt x="421386" y="777729"/>
                  <a:pt x="420779" y="776652"/>
                  <a:pt x="419050" y="781287"/>
                </a:cubicBezTo>
                <a:cubicBezTo>
                  <a:pt x="422507" y="781052"/>
                  <a:pt x="426993" y="782363"/>
                  <a:pt x="428768" y="779320"/>
                </a:cubicBezTo>
                <a:cubicBezTo>
                  <a:pt x="428581" y="781567"/>
                  <a:pt x="429002" y="782831"/>
                  <a:pt x="429936" y="783253"/>
                </a:cubicBezTo>
                <a:cubicBezTo>
                  <a:pt x="431945" y="775903"/>
                  <a:pt x="429516" y="779508"/>
                  <a:pt x="427366" y="775529"/>
                </a:cubicBezTo>
                <a:cubicBezTo>
                  <a:pt x="438206" y="773890"/>
                  <a:pt x="442691" y="781380"/>
                  <a:pt x="447784" y="771363"/>
                </a:cubicBezTo>
                <a:cubicBezTo>
                  <a:pt x="449606" y="772346"/>
                  <a:pt x="450961" y="774124"/>
                  <a:pt x="452783" y="775154"/>
                </a:cubicBezTo>
                <a:cubicBezTo>
                  <a:pt x="452456" y="773095"/>
                  <a:pt x="452783" y="768741"/>
                  <a:pt x="453951" y="769397"/>
                </a:cubicBezTo>
                <a:cubicBezTo>
                  <a:pt x="454325" y="769631"/>
                  <a:pt x="453717" y="774218"/>
                  <a:pt x="455166" y="773141"/>
                </a:cubicBezTo>
                <a:cubicBezTo>
                  <a:pt x="455446" y="772907"/>
                  <a:pt x="454839" y="769771"/>
                  <a:pt x="455166" y="769397"/>
                </a:cubicBezTo>
                <a:cubicBezTo>
                  <a:pt x="454885" y="769771"/>
                  <a:pt x="460399" y="764669"/>
                  <a:pt x="461099" y="769397"/>
                </a:cubicBezTo>
                <a:cubicBezTo>
                  <a:pt x="460399" y="772112"/>
                  <a:pt x="456474" y="769677"/>
                  <a:pt x="456334" y="773329"/>
                </a:cubicBezTo>
                <a:cubicBezTo>
                  <a:pt x="464650" y="773048"/>
                  <a:pt x="472593" y="771831"/>
                  <a:pt x="476985" y="765230"/>
                </a:cubicBezTo>
                <a:cubicBezTo>
                  <a:pt x="478153" y="769490"/>
                  <a:pt x="479882" y="764996"/>
                  <a:pt x="481750" y="765230"/>
                </a:cubicBezTo>
                <a:cubicBezTo>
                  <a:pt x="481610" y="765230"/>
                  <a:pt x="482124" y="767150"/>
                  <a:pt x="482918" y="767196"/>
                </a:cubicBezTo>
                <a:cubicBezTo>
                  <a:pt x="485628" y="767430"/>
                  <a:pt x="486609" y="766120"/>
                  <a:pt x="488899" y="765230"/>
                </a:cubicBezTo>
                <a:cubicBezTo>
                  <a:pt x="490347" y="764622"/>
                  <a:pt x="492450" y="766026"/>
                  <a:pt x="493851" y="765230"/>
                </a:cubicBezTo>
                <a:cubicBezTo>
                  <a:pt x="494272" y="764949"/>
                  <a:pt x="495487" y="761813"/>
                  <a:pt x="496234" y="761064"/>
                </a:cubicBezTo>
                <a:cubicBezTo>
                  <a:pt x="497869" y="759379"/>
                  <a:pt x="501140" y="758396"/>
                  <a:pt x="505952" y="759051"/>
                </a:cubicBezTo>
                <a:cubicBezTo>
                  <a:pt x="506466" y="756664"/>
                  <a:pt x="507260" y="754979"/>
                  <a:pt x="509316" y="755072"/>
                </a:cubicBezTo>
                <a:cubicBezTo>
                  <a:pt x="509223" y="752264"/>
                  <a:pt x="509129" y="749502"/>
                  <a:pt x="510531" y="749127"/>
                </a:cubicBezTo>
                <a:cubicBezTo>
                  <a:pt x="510531" y="751749"/>
                  <a:pt x="510671" y="754464"/>
                  <a:pt x="510718" y="757085"/>
                </a:cubicBezTo>
                <a:cubicBezTo>
                  <a:pt x="511699" y="757413"/>
                  <a:pt x="511886" y="759051"/>
                  <a:pt x="513101" y="759051"/>
                </a:cubicBezTo>
                <a:cubicBezTo>
                  <a:pt x="512073" y="753481"/>
                  <a:pt x="516465" y="754791"/>
                  <a:pt x="517866" y="753106"/>
                </a:cubicBezTo>
                <a:cubicBezTo>
                  <a:pt x="518520" y="752264"/>
                  <a:pt x="517866" y="747442"/>
                  <a:pt x="520249" y="749127"/>
                </a:cubicBezTo>
                <a:cubicBezTo>
                  <a:pt x="520763" y="753855"/>
                  <a:pt x="518006" y="753481"/>
                  <a:pt x="519034" y="759051"/>
                </a:cubicBezTo>
                <a:cubicBezTo>
                  <a:pt x="523473" y="761626"/>
                  <a:pt x="524968" y="758490"/>
                  <a:pt x="528752" y="760830"/>
                </a:cubicBezTo>
                <a:cubicBezTo>
                  <a:pt x="528659" y="758068"/>
                  <a:pt x="528565" y="755213"/>
                  <a:pt x="529967" y="754885"/>
                </a:cubicBezTo>
                <a:cubicBezTo>
                  <a:pt x="531556" y="760362"/>
                  <a:pt x="534686" y="752638"/>
                  <a:pt x="535901" y="751140"/>
                </a:cubicBezTo>
                <a:cubicBezTo>
                  <a:pt x="537443" y="754417"/>
                  <a:pt x="538097" y="750485"/>
                  <a:pt x="539685" y="750906"/>
                </a:cubicBezTo>
                <a:cubicBezTo>
                  <a:pt x="539779" y="750953"/>
                  <a:pt x="539919" y="752825"/>
                  <a:pt x="540853" y="752919"/>
                </a:cubicBezTo>
                <a:cubicBezTo>
                  <a:pt x="541834" y="752966"/>
                  <a:pt x="542068" y="750532"/>
                  <a:pt x="543236" y="750906"/>
                </a:cubicBezTo>
                <a:cubicBezTo>
                  <a:pt x="543563" y="751000"/>
                  <a:pt x="543236" y="753200"/>
                  <a:pt x="544451" y="752919"/>
                </a:cubicBezTo>
                <a:cubicBezTo>
                  <a:pt x="544170" y="752966"/>
                  <a:pt x="545152" y="751140"/>
                  <a:pt x="545619" y="750906"/>
                </a:cubicBezTo>
                <a:cubicBezTo>
                  <a:pt x="550618" y="748893"/>
                  <a:pt x="555103" y="744259"/>
                  <a:pt x="562485" y="746974"/>
                </a:cubicBezTo>
                <a:cubicBezTo>
                  <a:pt x="562766" y="742761"/>
                  <a:pt x="565849" y="745148"/>
                  <a:pt x="567251" y="742995"/>
                </a:cubicBezTo>
                <a:cubicBezTo>
                  <a:pt x="568185" y="741591"/>
                  <a:pt x="567251" y="740280"/>
                  <a:pt x="568466" y="739016"/>
                </a:cubicBezTo>
                <a:cubicBezTo>
                  <a:pt x="569026" y="738408"/>
                  <a:pt x="570428" y="739578"/>
                  <a:pt x="571035" y="739016"/>
                </a:cubicBezTo>
                <a:cubicBezTo>
                  <a:pt x="571549" y="738595"/>
                  <a:pt x="571596" y="735365"/>
                  <a:pt x="572017" y="735037"/>
                </a:cubicBezTo>
                <a:cubicBezTo>
                  <a:pt x="573885" y="733680"/>
                  <a:pt x="574820" y="734007"/>
                  <a:pt x="576782" y="731058"/>
                </a:cubicBezTo>
                <a:cubicBezTo>
                  <a:pt x="579399" y="737237"/>
                  <a:pt x="582155" y="728484"/>
                  <a:pt x="584117" y="729092"/>
                </a:cubicBezTo>
                <a:cubicBezTo>
                  <a:pt x="584117" y="729092"/>
                  <a:pt x="584725" y="735458"/>
                  <a:pt x="586500" y="733071"/>
                </a:cubicBezTo>
                <a:cubicBezTo>
                  <a:pt x="586640" y="724879"/>
                  <a:pt x="592527" y="725628"/>
                  <a:pt x="596218" y="723147"/>
                </a:cubicBezTo>
                <a:cubicBezTo>
                  <a:pt x="596125" y="726705"/>
                  <a:pt x="597667" y="727126"/>
                  <a:pt x="597433" y="730871"/>
                </a:cubicBezTo>
                <a:cubicBezTo>
                  <a:pt x="600096" y="731948"/>
                  <a:pt x="599115" y="727126"/>
                  <a:pt x="600984" y="726892"/>
                </a:cubicBezTo>
                <a:cubicBezTo>
                  <a:pt x="601965" y="725862"/>
                  <a:pt x="602900" y="724832"/>
                  <a:pt x="604582" y="724926"/>
                </a:cubicBezTo>
                <a:cubicBezTo>
                  <a:pt x="604862" y="727267"/>
                  <a:pt x="602479" y="727735"/>
                  <a:pt x="602199" y="728905"/>
                </a:cubicBezTo>
                <a:cubicBezTo>
                  <a:pt x="601451" y="731807"/>
                  <a:pt x="603834" y="737799"/>
                  <a:pt x="600984" y="738829"/>
                </a:cubicBezTo>
                <a:cubicBezTo>
                  <a:pt x="598835" y="737425"/>
                  <a:pt x="600844" y="735178"/>
                  <a:pt x="600984" y="732884"/>
                </a:cubicBezTo>
                <a:cubicBezTo>
                  <a:pt x="598835" y="732650"/>
                  <a:pt x="598508" y="735271"/>
                  <a:pt x="596218" y="734850"/>
                </a:cubicBezTo>
                <a:cubicBezTo>
                  <a:pt x="596405" y="732556"/>
                  <a:pt x="595985" y="731292"/>
                  <a:pt x="595050" y="730871"/>
                </a:cubicBezTo>
                <a:cubicBezTo>
                  <a:pt x="595284" y="735833"/>
                  <a:pt x="593228" y="737097"/>
                  <a:pt x="591453" y="738829"/>
                </a:cubicBezTo>
                <a:cubicBezTo>
                  <a:pt x="588649" y="734897"/>
                  <a:pt x="590191" y="739297"/>
                  <a:pt x="587902" y="740795"/>
                </a:cubicBezTo>
                <a:cubicBezTo>
                  <a:pt x="588276" y="747676"/>
                  <a:pt x="593135" y="737284"/>
                  <a:pt x="592668" y="742808"/>
                </a:cubicBezTo>
                <a:cubicBezTo>
                  <a:pt x="591686" y="745055"/>
                  <a:pt x="591219" y="747957"/>
                  <a:pt x="591686" y="752498"/>
                </a:cubicBezTo>
                <a:cubicBezTo>
                  <a:pt x="594069" y="752919"/>
                  <a:pt x="595004" y="751749"/>
                  <a:pt x="596452" y="750532"/>
                </a:cubicBezTo>
                <a:cubicBezTo>
                  <a:pt x="597153" y="749923"/>
                  <a:pt x="599676" y="747817"/>
                  <a:pt x="600003" y="746740"/>
                </a:cubicBezTo>
                <a:cubicBezTo>
                  <a:pt x="600704" y="744727"/>
                  <a:pt x="598975" y="740561"/>
                  <a:pt x="600984" y="740795"/>
                </a:cubicBezTo>
                <a:cubicBezTo>
                  <a:pt x="602199" y="740795"/>
                  <a:pt x="603554" y="740795"/>
                  <a:pt x="604768" y="740795"/>
                </a:cubicBezTo>
                <a:cubicBezTo>
                  <a:pt x="607432" y="737939"/>
                  <a:pt x="603227" y="736020"/>
                  <a:pt x="605936" y="734850"/>
                </a:cubicBezTo>
                <a:cubicBezTo>
                  <a:pt x="611029" y="732463"/>
                  <a:pt x="608226" y="743042"/>
                  <a:pt x="610936" y="744587"/>
                </a:cubicBezTo>
                <a:cubicBezTo>
                  <a:pt x="612851" y="742293"/>
                  <a:pt x="614627" y="736816"/>
                  <a:pt x="616869" y="740608"/>
                </a:cubicBezTo>
                <a:cubicBezTo>
                  <a:pt x="616682" y="738314"/>
                  <a:pt x="617103" y="737050"/>
                  <a:pt x="618084" y="736629"/>
                </a:cubicBezTo>
                <a:cubicBezTo>
                  <a:pt x="621775" y="739484"/>
                  <a:pt x="624251" y="737190"/>
                  <a:pt x="627569" y="734663"/>
                </a:cubicBezTo>
                <a:cubicBezTo>
                  <a:pt x="627615" y="735973"/>
                  <a:pt x="627615" y="737331"/>
                  <a:pt x="627569" y="738642"/>
                </a:cubicBezTo>
                <a:cubicBezTo>
                  <a:pt x="625092" y="736395"/>
                  <a:pt x="621869" y="741778"/>
                  <a:pt x="625186" y="742574"/>
                </a:cubicBezTo>
                <a:cubicBezTo>
                  <a:pt x="625513" y="740420"/>
                  <a:pt x="627615" y="741216"/>
                  <a:pt x="627569" y="738642"/>
                </a:cubicBezTo>
                <a:cubicBezTo>
                  <a:pt x="628550" y="737565"/>
                  <a:pt x="629718" y="736582"/>
                  <a:pt x="631353" y="736629"/>
                </a:cubicBezTo>
                <a:cubicBezTo>
                  <a:pt x="631353" y="737284"/>
                  <a:pt x="631353" y="737939"/>
                  <a:pt x="631353" y="738642"/>
                </a:cubicBezTo>
                <a:cubicBezTo>
                  <a:pt x="634063" y="739671"/>
                  <a:pt x="633035" y="734850"/>
                  <a:pt x="634951" y="734663"/>
                </a:cubicBezTo>
                <a:cubicBezTo>
                  <a:pt x="637614" y="738454"/>
                  <a:pt x="639856" y="729560"/>
                  <a:pt x="645837" y="732650"/>
                </a:cubicBezTo>
                <a:cubicBezTo>
                  <a:pt x="644715" y="725066"/>
                  <a:pt x="651116" y="729326"/>
                  <a:pt x="649434" y="720760"/>
                </a:cubicBezTo>
                <a:cubicBezTo>
                  <a:pt x="647192" y="718887"/>
                  <a:pt x="645276" y="726658"/>
                  <a:pt x="644435" y="720760"/>
                </a:cubicBezTo>
                <a:cubicBezTo>
                  <a:pt x="645136" y="719543"/>
                  <a:pt x="649388" y="714768"/>
                  <a:pt x="645650" y="712802"/>
                </a:cubicBezTo>
                <a:cubicBezTo>
                  <a:pt x="645183" y="717717"/>
                  <a:pt x="642052" y="717717"/>
                  <a:pt x="643080" y="710836"/>
                </a:cubicBezTo>
                <a:cubicBezTo>
                  <a:pt x="639202" y="709151"/>
                  <a:pt x="641679" y="717343"/>
                  <a:pt x="638501" y="716781"/>
                </a:cubicBezTo>
                <a:cubicBezTo>
                  <a:pt x="638081" y="712240"/>
                  <a:pt x="638501" y="709338"/>
                  <a:pt x="639483" y="707091"/>
                </a:cubicBezTo>
                <a:cubicBezTo>
                  <a:pt x="634203" y="708402"/>
                  <a:pt x="634624" y="706763"/>
                  <a:pt x="631166" y="711023"/>
                </a:cubicBezTo>
                <a:cubicBezTo>
                  <a:pt x="632007" y="702129"/>
                  <a:pt x="627942" y="714019"/>
                  <a:pt x="628783" y="705078"/>
                </a:cubicBezTo>
                <a:cubicBezTo>
                  <a:pt x="626821" y="704750"/>
                  <a:pt x="626541" y="706716"/>
                  <a:pt x="624999" y="707091"/>
                </a:cubicBezTo>
                <a:cubicBezTo>
                  <a:pt x="624111" y="707278"/>
                  <a:pt x="623784" y="704984"/>
                  <a:pt x="622616" y="705078"/>
                </a:cubicBezTo>
                <a:cubicBezTo>
                  <a:pt x="622803" y="705078"/>
                  <a:pt x="622196" y="706997"/>
                  <a:pt x="621448" y="707091"/>
                </a:cubicBezTo>
                <a:cubicBezTo>
                  <a:pt x="618785" y="707325"/>
                  <a:pt x="618411" y="705406"/>
                  <a:pt x="616682" y="705265"/>
                </a:cubicBezTo>
                <a:cubicBezTo>
                  <a:pt x="616542" y="705265"/>
                  <a:pt x="615421" y="707559"/>
                  <a:pt x="614300" y="707091"/>
                </a:cubicBezTo>
                <a:cubicBezTo>
                  <a:pt x="613365" y="706716"/>
                  <a:pt x="612898" y="707044"/>
                  <a:pt x="612898" y="705265"/>
                </a:cubicBezTo>
                <a:cubicBezTo>
                  <a:pt x="614720" y="701989"/>
                  <a:pt x="618738" y="706014"/>
                  <a:pt x="621448" y="703299"/>
                </a:cubicBezTo>
                <a:cubicBezTo>
                  <a:pt x="622756" y="701942"/>
                  <a:pt x="621495" y="698337"/>
                  <a:pt x="623831" y="697354"/>
                </a:cubicBezTo>
                <a:cubicBezTo>
                  <a:pt x="623691" y="697401"/>
                  <a:pt x="625700" y="701427"/>
                  <a:pt x="627382" y="701099"/>
                </a:cubicBezTo>
                <a:cubicBezTo>
                  <a:pt x="627849" y="701052"/>
                  <a:pt x="629297" y="699835"/>
                  <a:pt x="629764" y="699320"/>
                </a:cubicBezTo>
                <a:cubicBezTo>
                  <a:pt x="630185" y="698899"/>
                  <a:pt x="630839" y="697261"/>
                  <a:pt x="630979" y="697167"/>
                </a:cubicBezTo>
                <a:cubicBezTo>
                  <a:pt x="632615" y="695809"/>
                  <a:pt x="634063" y="696605"/>
                  <a:pt x="635745" y="695154"/>
                </a:cubicBezTo>
                <a:cubicBezTo>
                  <a:pt x="636352" y="694639"/>
                  <a:pt x="635558" y="693282"/>
                  <a:pt x="636913" y="693188"/>
                </a:cubicBezTo>
                <a:cubicBezTo>
                  <a:pt x="638828" y="693001"/>
                  <a:pt x="640651" y="689069"/>
                  <a:pt x="643080" y="687243"/>
                </a:cubicBezTo>
                <a:cubicBezTo>
                  <a:pt x="644669" y="685979"/>
                  <a:pt x="647519" y="688835"/>
                  <a:pt x="647846" y="683264"/>
                </a:cubicBezTo>
                <a:cubicBezTo>
                  <a:pt x="644949" y="684809"/>
                  <a:pt x="640090" y="684856"/>
                  <a:pt x="636913" y="685417"/>
                </a:cubicBezTo>
                <a:cubicBezTo>
                  <a:pt x="635418" y="685745"/>
                  <a:pt x="632428" y="690801"/>
                  <a:pt x="632147" y="685417"/>
                </a:cubicBezTo>
                <a:cubicBezTo>
                  <a:pt x="632428" y="683311"/>
                  <a:pt x="634530" y="684107"/>
                  <a:pt x="634530" y="681485"/>
                </a:cubicBezTo>
                <a:cubicBezTo>
                  <a:pt x="635511" y="682468"/>
                  <a:pt x="636446" y="683592"/>
                  <a:pt x="638128" y="683451"/>
                </a:cubicBezTo>
                <a:cubicBezTo>
                  <a:pt x="639623" y="678817"/>
                  <a:pt x="642333" y="682796"/>
                  <a:pt x="644248" y="681485"/>
                </a:cubicBezTo>
                <a:cubicBezTo>
                  <a:pt x="645650" y="680502"/>
                  <a:pt x="645229" y="674464"/>
                  <a:pt x="649014" y="675540"/>
                </a:cubicBezTo>
                <a:cubicBezTo>
                  <a:pt x="648593" y="678864"/>
                  <a:pt x="649902" y="679285"/>
                  <a:pt x="651397" y="679472"/>
                </a:cubicBezTo>
                <a:cubicBezTo>
                  <a:pt x="650976" y="675540"/>
                  <a:pt x="651630" y="673293"/>
                  <a:pt x="653779" y="673527"/>
                </a:cubicBezTo>
                <a:cubicBezTo>
                  <a:pt x="652471" y="675962"/>
                  <a:pt x="652892" y="677600"/>
                  <a:pt x="655181" y="677506"/>
                </a:cubicBezTo>
                <a:cubicBezTo>
                  <a:pt x="656489" y="676991"/>
                  <a:pt x="655742" y="673527"/>
                  <a:pt x="657377" y="673527"/>
                </a:cubicBezTo>
                <a:cubicBezTo>
                  <a:pt x="660134" y="672872"/>
                  <a:pt x="662096" y="673668"/>
                  <a:pt x="663498" y="675306"/>
                </a:cubicBezTo>
                <a:cubicBezTo>
                  <a:pt x="663311" y="671749"/>
                  <a:pt x="664806" y="671280"/>
                  <a:pt x="664479" y="667582"/>
                </a:cubicBezTo>
                <a:cubicBezTo>
                  <a:pt x="666815" y="672966"/>
                  <a:pt x="668029" y="665991"/>
                  <a:pt x="670646" y="665382"/>
                </a:cubicBezTo>
                <a:cubicBezTo>
                  <a:pt x="670693" y="665382"/>
                  <a:pt x="672001" y="668097"/>
                  <a:pt x="673029" y="667395"/>
                </a:cubicBezTo>
                <a:cubicBezTo>
                  <a:pt x="673870" y="666787"/>
                  <a:pt x="673823" y="662948"/>
                  <a:pt x="675412" y="663416"/>
                </a:cubicBezTo>
                <a:cubicBezTo>
                  <a:pt x="676159" y="666833"/>
                  <a:pt x="681252" y="663276"/>
                  <a:pt x="681579" y="667395"/>
                </a:cubicBezTo>
                <a:cubicBezTo>
                  <a:pt x="680504" y="668285"/>
                  <a:pt x="679430" y="669127"/>
                  <a:pt x="679196" y="671374"/>
                </a:cubicBezTo>
                <a:cubicBezTo>
                  <a:pt x="686718" y="669361"/>
                  <a:pt x="695175" y="673527"/>
                  <a:pt x="700828" y="663229"/>
                </a:cubicBezTo>
                <a:cubicBezTo>
                  <a:pt x="701389" y="662199"/>
                  <a:pt x="700454" y="658735"/>
                  <a:pt x="700828" y="657471"/>
                </a:cubicBezTo>
                <a:cubicBezTo>
                  <a:pt x="701389" y="655458"/>
                  <a:pt x="704379" y="656488"/>
                  <a:pt x="704379" y="653492"/>
                </a:cubicBezTo>
                <a:cubicBezTo>
                  <a:pt x="702230" y="652369"/>
                  <a:pt x="697417" y="655833"/>
                  <a:pt x="697231" y="651526"/>
                </a:cubicBezTo>
                <a:cubicBezTo>
                  <a:pt x="700034" y="652088"/>
                  <a:pt x="698539" y="645768"/>
                  <a:pt x="700828" y="645534"/>
                </a:cubicBezTo>
                <a:cubicBezTo>
                  <a:pt x="703912" y="647500"/>
                  <a:pt x="703912" y="646751"/>
                  <a:pt x="706762" y="645534"/>
                </a:cubicBezTo>
                <a:cubicBezTo>
                  <a:pt x="707322" y="645347"/>
                  <a:pt x="708724" y="646096"/>
                  <a:pt x="709145" y="645534"/>
                </a:cubicBezTo>
                <a:cubicBezTo>
                  <a:pt x="710079" y="644317"/>
                  <a:pt x="708958" y="642726"/>
                  <a:pt x="710359" y="641602"/>
                </a:cubicBezTo>
                <a:cubicBezTo>
                  <a:pt x="709472" y="642258"/>
                  <a:pt x="711294" y="643568"/>
                  <a:pt x="711527" y="643568"/>
                </a:cubicBezTo>
                <a:cubicBezTo>
                  <a:pt x="713022" y="643568"/>
                  <a:pt x="714004" y="640338"/>
                  <a:pt x="713910" y="637623"/>
                </a:cubicBezTo>
                <a:cubicBezTo>
                  <a:pt x="711761" y="636640"/>
                  <a:pt x="709425" y="636266"/>
                  <a:pt x="706949" y="636827"/>
                </a:cubicBezTo>
                <a:close/>
                <a:moveTo>
                  <a:pt x="737925" y="635844"/>
                </a:moveTo>
                <a:cubicBezTo>
                  <a:pt x="736757" y="635049"/>
                  <a:pt x="733907" y="641040"/>
                  <a:pt x="738112" y="639402"/>
                </a:cubicBezTo>
                <a:cubicBezTo>
                  <a:pt x="738439" y="637108"/>
                  <a:pt x="738299" y="636078"/>
                  <a:pt x="737925" y="635844"/>
                </a:cubicBezTo>
                <a:close/>
                <a:moveTo>
                  <a:pt x="690876" y="635844"/>
                </a:moveTo>
                <a:cubicBezTo>
                  <a:pt x="688587" y="635423"/>
                  <a:pt x="688307" y="638045"/>
                  <a:pt x="686111" y="637810"/>
                </a:cubicBezTo>
                <a:cubicBezTo>
                  <a:pt x="686157" y="639823"/>
                  <a:pt x="686111" y="641789"/>
                  <a:pt x="686111" y="643756"/>
                </a:cubicBezTo>
                <a:cubicBezTo>
                  <a:pt x="687606" y="643521"/>
                  <a:pt x="688961" y="643147"/>
                  <a:pt x="688494" y="639823"/>
                </a:cubicBezTo>
                <a:cubicBezTo>
                  <a:pt x="689989" y="639589"/>
                  <a:pt x="691344" y="639168"/>
                  <a:pt x="690876" y="635844"/>
                </a:cubicBezTo>
                <a:close/>
                <a:moveTo>
                  <a:pt x="815530" y="635049"/>
                </a:moveTo>
                <a:cubicBezTo>
                  <a:pt x="817071" y="641368"/>
                  <a:pt x="811605" y="636406"/>
                  <a:pt x="813147" y="642772"/>
                </a:cubicBezTo>
                <a:cubicBezTo>
                  <a:pt x="816230" y="639168"/>
                  <a:pt x="816698" y="643662"/>
                  <a:pt x="820295" y="640806"/>
                </a:cubicBezTo>
                <a:cubicBezTo>
                  <a:pt x="820622" y="635610"/>
                  <a:pt x="817819" y="635844"/>
                  <a:pt x="815530" y="635049"/>
                </a:cubicBezTo>
                <a:close/>
                <a:moveTo>
                  <a:pt x="909580" y="634253"/>
                </a:moveTo>
                <a:cubicBezTo>
                  <a:pt x="910515" y="640947"/>
                  <a:pt x="905142" y="637576"/>
                  <a:pt x="904815" y="642164"/>
                </a:cubicBezTo>
                <a:cubicBezTo>
                  <a:pt x="905983" y="642211"/>
                  <a:pt x="905936" y="644645"/>
                  <a:pt x="906216" y="646143"/>
                </a:cubicBezTo>
                <a:cubicBezTo>
                  <a:pt x="900703" y="642492"/>
                  <a:pt x="904441" y="654007"/>
                  <a:pt x="900049" y="652088"/>
                </a:cubicBezTo>
                <a:cubicBezTo>
                  <a:pt x="900423" y="657846"/>
                  <a:pt x="901918" y="659297"/>
                  <a:pt x="900236" y="661825"/>
                </a:cubicBezTo>
                <a:cubicBezTo>
                  <a:pt x="898320" y="662386"/>
                  <a:pt x="898040" y="659952"/>
                  <a:pt x="896498" y="659859"/>
                </a:cubicBezTo>
                <a:cubicBezTo>
                  <a:pt x="895424" y="665663"/>
                  <a:pt x="895564" y="665991"/>
                  <a:pt x="896685" y="671749"/>
                </a:cubicBezTo>
                <a:cubicBezTo>
                  <a:pt x="900703" y="669595"/>
                  <a:pt x="900703" y="672404"/>
                  <a:pt x="905002" y="669782"/>
                </a:cubicBezTo>
                <a:cubicBezTo>
                  <a:pt x="905983" y="664867"/>
                  <a:pt x="908319" y="661918"/>
                  <a:pt x="908599" y="655880"/>
                </a:cubicBezTo>
                <a:cubicBezTo>
                  <a:pt x="906637" y="656441"/>
                  <a:pt x="906543" y="654007"/>
                  <a:pt x="905002" y="653867"/>
                </a:cubicBezTo>
                <a:cubicBezTo>
                  <a:pt x="905235" y="656207"/>
                  <a:pt x="904768" y="657612"/>
                  <a:pt x="903834" y="658033"/>
                </a:cubicBezTo>
                <a:cubicBezTo>
                  <a:pt x="903553" y="656441"/>
                  <a:pt x="902432" y="655833"/>
                  <a:pt x="902432" y="653867"/>
                </a:cubicBezTo>
                <a:cubicBezTo>
                  <a:pt x="904207" y="652182"/>
                  <a:pt x="906450" y="651105"/>
                  <a:pt x="906216" y="646143"/>
                </a:cubicBezTo>
                <a:cubicBezTo>
                  <a:pt x="907011" y="646143"/>
                  <a:pt x="907758" y="646143"/>
                  <a:pt x="908599" y="646143"/>
                </a:cubicBezTo>
                <a:cubicBezTo>
                  <a:pt x="907945" y="647734"/>
                  <a:pt x="907338" y="649186"/>
                  <a:pt x="907384" y="651901"/>
                </a:cubicBezTo>
                <a:cubicBezTo>
                  <a:pt x="909020" y="651901"/>
                  <a:pt x="910561" y="651901"/>
                  <a:pt x="912150" y="651901"/>
                </a:cubicBezTo>
                <a:cubicBezTo>
                  <a:pt x="912150" y="650590"/>
                  <a:pt x="912150" y="649420"/>
                  <a:pt x="912150" y="648156"/>
                </a:cubicBezTo>
                <a:cubicBezTo>
                  <a:pt x="912337" y="646471"/>
                  <a:pt x="911683" y="646283"/>
                  <a:pt x="910982" y="646143"/>
                </a:cubicBezTo>
                <a:cubicBezTo>
                  <a:pt x="910468" y="649045"/>
                  <a:pt x="909954" y="645956"/>
                  <a:pt x="908599" y="646143"/>
                </a:cubicBezTo>
                <a:cubicBezTo>
                  <a:pt x="907945" y="638045"/>
                  <a:pt x="911870" y="647969"/>
                  <a:pt x="912150" y="640198"/>
                </a:cubicBezTo>
                <a:cubicBezTo>
                  <a:pt x="910421" y="639777"/>
                  <a:pt x="911589" y="634253"/>
                  <a:pt x="909580" y="634253"/>
                </a:cubicBezTo>
                <a:close/>
                <a:moveTo>
                  <a:pt x="620841" y="634253"/>
                </a:moveTo>
                <a:cubicBezTo>
                  <a:pt x="620046" y="634253"/>
                  <a:pt x="619252" y="634440"/>
                  <a:pt x="618458" y="634440"/>
                </a:cubicBezTo>
                <a:cubicBezTo>
                  <a:pt x="618458" y="635751"/>
                  <a:pt x="618458" y="636921"/>
                  <a:pt x="618458" y="638232"/>
                </a:cubicBezTo>
                <a:cubicBezTo>
                  <a:pt x="619252" y="638232"/>
                  <a:pt x="620046" y="638232"/>
                  <a:pt x="620841" y="638232"/>
                </a:cubicBezTo>
                <a:cubicBezTo>
                  <a:pt x="620841" y="636921"/>
                  <a:pt x="620841" y="635564"/>
                  <a:pt x="620841" y="634253"/>
                </a:cubicBezTo>
                <a:close/>
                <a:moveTo>
                  <a:pt x="839545" y="632849"/>
                </a:moveTo>
                <a:cubicBezTo>
                  <a:pt x="838890" y="636874"/>
                  <a:pt x="836087" y="636781"/>
                  <a:pt x="838517" y="640806"/>
                </a:cubicBezTo>
                <a:cubicBezTo>
                  <a:pt x="837115" y="641743"/>
                  <a:pt x="835620" y="642679"/>
                  <a:pt x="834779" y="644551"/>
                </a:cubicBezTo>
                <a:cubicBezTo>
                  <a:pt x="838890" y="650684"/>
                  <a:pt x="844450" y="636078"/>
                  <a:pt x="839545" y="632849"/>
                </a:cubicBezTo>
                <a:close/>
                <a:moveTo>
                  <a:pt x="877015" y="632474"/>
                </a:moveTo>
                <a:cubicBezTo>
                  <a:pt x="876688" y="635985"/>
                  <a:pt x="870661" y="640291"/>
                  <a:pt x="874633" y="644364"/>
                </a:cubicBezTo>
                <a:cubicBezTo>
                  <a:pt x="875240" y="639589"/>
                  <a:pt x="882528" y="635517"/>
                  <a:pt x="877015" y="632474"/>
                </a:cubicBezTo>
                <a:close/>
                <a:moveTo>
                  <a:pt x="916916" y="632240"/>
                </a:moveTo>
                <a:cubicBezTo>
                  <a:pt x="918738" y="639730"/>
                  <a:pt x="911496" y="632708"/>
                  <a:pt x="913365" y="640198"/>
                </a:cubicBezTo>
                <a:cubicBezTo>
                  <a:pt x="917803" y="643756"/>
                  <a:pt x="922102" y="631912"/>
                  <a:pt x="916916" y="632240"/>
                </a:cubicBezTo>
                <a:close/>
                <a:moveTo>
                  <a:pt x="695876" y="631865"/>
                </a:moveTo>
                <a:cubicBezTo>
                  <a:pt x="695829" y="631865"/>
                  <a:pt x="695922" y="633832"/>
                  <a:pt x="695876" y="633832"/>
                </a:cubicBezTo>
                <a:cubicBezTo>
                  <a:pt x="695549" y="634112"/>
                  <a:pt x="694988" y="633691"/>
                  <a:pt x="694661" y="633832"/>
                </a:cubicBezTo>
                <a:cubicBezTo>
                  <a:pt x="693726" y="634300"/>
                  <a:pt x="693026" y="638138"/>
                  <a:pt x="694661" y="637810"/>
                </a:cubicBezTo>
                <a:cubicBezTo>
                  <a:pt x="693586" y="637998"/>
                  <a:pt x="700267" y="632802"/>
                  <a:pt x="695876" y="631865"/>
                </a:cubicBezTo>
                <a:close/>
                <a:moveTo>
                  <a:pt x="617664" y="630882"/>
                </a:moveTo>
                <a:cubicBezTo>
                  <a:pt x="616869" y="630695"/>
                  <a:pt x="615561" y="631351"/>
                  <a:pt x="614907" y="632474"/>
                </a:cubicBezTo>
                <a:cubicBezTo>
                  <a:pt x="612851" y="635844"/>
                  <a:pt x="615748" y="636781"/>
                  <a:pt x="617290" y="634440"/>
                </a:cubicBezTo>
                <a:cubicBezTo>
                  <a:pt x="618785" y="632146"/>
                  <a:pt x="618505" y="631070"/>
                  <a:pt x="617664" y="630882"/>
                </a:cubicBezTo>
                <a:close/>
                <a:moveTo>
                  <a:pt x="30092" y="628682"/>
                </a:moveTo>
                <a:cubicBezTo>
                  <a:pt x="30092" y="631304"/>
                  <a:pt x="30046" y="634019"/>
                  <a:pt x="30092" y="636640"/>
                </a:cubicBezTo>
                <a:cubicBezTo>
                  <a:pt x="30887" y="636640"/>
                  <a:pt x="31681" y="636640"/>
                  <a:pt x="32475" y="636640"/>
                </a:cubicBezTo>
                <a:cubicBezTo>
                  <a:pt x="32429" y="634019"/>
                  <a:pt x="32475" y="631304"/>
                  <a:pt x="32475" y="628682"/>
                </a:cubicBezTo>
                <a:cubicBezTo>
                  <a:pt x="31634" y="628682"/>
                  <a:pt x="30887" y="628682"/>
                  <a:pt x="30092" y="628682"/>
                </a:cubicBezTo>
                <a:close/>
                <a:moveTo>
                  <a:pt x="722227" y="627699"/>
                </a:moveTo>
                <a:cubicBezTo>
                  <a:pt x="717508" y="626435"/>
                  <a:pt x="714237" y="639636"/>
                  <a:pt x="718863" y="641602"/>
                </a:cubicBezTo>
                <a:cubicBezTo>
                  <a:pt x="719377" y="635938"/>
                  <a:pt x="722927" y="635283"/>
                  <a:pt x="722227" y="627699"/>
                </a:cubicBezTo>
                <a:close/>
                <a:moveTo>
                  <a:pt x="936352" y="622129"/>
                </a:moveTo>
                <a:cubicBezTo>
                  <a:pt x="934156" y="623112"/>
                  <a:pt x="932521" y="626810"/>
                  <a:pt x="934997" y="628074"/>
                </a:cubicBezTo>
                <a:cubicBezTo>
                  <a:pt x="935090" y="624376"/>
                  <a:pt x="938968" y="626669"/>
                  <a:pt x="938548" y="622129"/>
                </a:cubicBezTo>
                <a:cubicBezTo>
                  <a:pt x="937800" y="621614"/>
                  <a:pt x="937099" y="621801"/>
                  <a:pt x="936352" y="622129"/>
                </a:cubicBezTo>
                <a:close/>
                <a:moveTo>
                  <a:pt x="633362" y="621754"/>
                </a:moveTo>
                <a:cubicBezTo>
                  <a:pt x="629951" y="622691"/>
                  <a:pt x="626494" y="627512"/>
                  <a:pt x="623410" y="628308"/>
                </a:cubicBezTo>
                <a:cubicBezTo>
                  <a:pt x="623784" y="631444"/>
                  <a:pt x="622102" y="631725"/>
                  <a:pt x="622055" y="634253"/>
                </a:cubicBezTo>
                <a:cubicBezTo>
                  <a:pt x="626494" y="635423"/>
                  <a:pt x="631633" y="626482"/>
                  <a:pt x="632942" y="634253"/>
                </a:cubicBezTo>
                <a:cubicBezTo>
                  <a:pt x="630045" y="633457"/>
                  <a:pt x="630419" y="637810"/>
                  <a:pt x="627008" y="636219"/>
                </a:cubicBezTo>
                <a:cubicBezTo>
                  <a:pt x="626868" y="639730"/>
                  <a:pt x="628456" y="640432"/>
                  <a:pt x="628176" y="644177"/>
                </a:cubicBezTo>
                <a:cubicBezTo>
                  <a:pt x="631587" y="641836"/>
                  <a:pt x="636072" y="641368"/>
                  <a:pt x="637707" y="636219"/>
                </a:cubicBezTo>
                <a:cubicBezTo>
                  <a:pt x="635932" y="635376"/>
                  <a:pt x="637847" y="634487"/>
                  <a:pt x="637707" y="632240"/>
                </a:cubicBezTo>
                <a:cubicBezTo>
                  <a:pt x="640230" y="633972"/>
                  <a:pt x="643267" y="627091"/>
                  <a:pt x="640277" y="626295"/>
                </a:cubicBezTo>
                <a:cubicBezTo>
                  <a:pt x="640090" y="628636"/>
                  <a:pt x="637941" y="627980"/>
                  <a:pt x="636539" y="628308"/>
                </a:cubicBezTo>
                <a:cubicBezTo>
                  <a:pt x="634483" y="627652"/>
                  <a:pt x="636819" y="622737"/>
                  <a:pt x="636539" y="622550"/>
                </a:cubicBezTo>
                <a:cubicBezTo>
                  <a:pt x="635418" y="621661"/>
                  <a:pt x="634483" y="621427"/>
                  <a:pt x="633362" y="621754"/>
                </a:cubicBezTo>
                <a:close/>
                <a:moveTo>
                  <a:pt x="929016" y="618758"/>
                </a:moveTo>
                <a:cubicBezTo>
                  <a:pt x="928456" y="618712"/>
                  <a:pt x="927755" y="619133"/>
                  <a:pt x="927615" y="620350"/>
                </a:cubicBezTo>
                <a:cubicBezTo>
                  <a:pt x="927895" y="622737"/>
                  <a:pt x="928923" y="621567"/>
                  <a:pt x="929998" y="620350"/>
                </a:cubicBezTo>
                <a:cubicBezTo>
                  <a:pt x="929998" y="619367"/>
                  <a:pt x="929577" y="618805"/>
                  <a:pt x="929016" y="618758"/>
                </a:cubicBezTo>
                <a:close/>
                <a:moveTo>
                  <a:pt x="916729" y="617588"/>
                </a:moveTo>
                <a:cubicBezTo>
                  <a:pt x="915841" y="618197"/>
                  <a:pt x="915093" y="619975"/>
                  <a:pt x="914346" y="622550"/>
                </a:cubicBezTo>
                <a:cubicBezTo>
                  <a:pt x="917336" y="622784"/>
                  <a:pt x="919485" y="621473"/>
                  <a:pt x="920466" y="618571"/>
                </a:cubicBezTo>
                <a:cubicBezTo>
                  <a:pt x="918691" y="617448"/>
                  <a:pt x="917570" y="616933"/>
                  <a:pt x="916729" y="617588"/>
                </a:cubicBezTo>
                <a:close/>
                <a:moveTo>
                  <a:pt x="996296" y="616792"/>
                </a:moveTo>
                <a:cubicBezTo>
                  <a:pt x="997277" y="617822"/>
                  <a:pt x="998211" y="618852"/>
                  <a:pt x="999846" y="618758"/>
                </a:cubicBezTo>
                <a:cubicBezTo>
                  <a:pt x="1000220" y="628401"/>
                  <a:pt x="998258" y="631912"/>
                  <a:pt x="995314" y="638419"/>
                </a:cubicBezTo>
                <a:cubicBezTo>
                  <a:pt x="994614" y="639870"/>
                  <a:pt x="993773" y="643428"/>
                  <a:pt x="992932" y="644364"/>
                </a:cubicBezTo>
                <a:cubicBezTo>
                  <a:pt x="991156" y="646283"/>
                  <a:pt x="987652" y="643287"/>
                  <a:pt x="986951" y="648343"/>
                </a:cubicBezTo>
                <a:cubicBezTo>
                  <a:pt x="982513" y="645956"/>
                  <a:pt x="989708" y="636547"/>
                  <a:pt x="985596" y="634627"/>
                </a:cubicBezTo>
                <a:cubicBezTo>
                  <a:pt x="989287" y="628916"/>
                  <a:pt x="996623" y="629010"/>
                  <a:pt x="996296" y="616792"/>
                </a:cubicBezTo>
                <a:close/>
                <a:moveTo>
                  <a:pt x="952845" y="616792"/>
                </a:moveTo>
                <a:cubicBezTo>
                  <a:pt x="953125" y="616933"/>
                  <a:pt x="953218" y="617588"/>
                  <a:pt x="953218" y="618150"/>
                </a:cubicBezTo>
                <a:cubicBezTo>
                  <a:pt x="953031" y="620444"/>
                  <a:pt x="952050" y="619086"/>
                  <a:pt x="952050" y="617963"/>
                </a:cubicBezTo>
                <a:cubicBezTo>
                  <a:pt x="952144" y="616839"/>
                  <a:pt x="952564" y="616652"/>
                  <a:pt x="952845" y="616792"/>
                </a:cubicBezTo>
                <a:close/>
                <a:moveTo>
                  <a:pt x="950275" y="616792"/>
                </a:moveTo>
                <a:cubicBezTo>
                  <a:pt x="950508" y="616933"/>
                  <a:pt x="950649" y="617401"/>
                  <a:pt x="950649" y="617963"/>
                </a:cubicBezTo>
                <a:cubicBezTo>
                  <a:pt x="950415" y="620163"/>
                  <a:pt x="949434" y="619039"/>
                  <a:pt x="949481" y="617963"/>
                </a:cubicBezTo>
                <a:cubicBezTo>
                  <a:pt x="949574" y="616886"/>
                  <a:pt x="949994" y="616652"/>
                  <a:pt x="950275" y="616792"/>
                </a:cubicBezTo>
                <a:close/>
                <a:moveTo>
                  <a:pt x="938548" y="616371"/>
                </a:moveTo>
                <a:cubicBezTo>
                  <a:pt x="938548" y="617682"/>
                  <a:pt x="938548" y="619039"/>
                  <a:pt x="938548" y="620350"/>
                </a:cubicBezTo>
                <a:cubicBezTo>
                  <a:pt x="939342" y="620350"/>
                  <a:pt x="940136" y="620350"/>
                  <a:pt x="940930" y="620350"/>
                </a:cubicBezTo>
                <a:cubicBezTo>
                  <a:pt x="940930" y="619039"/>
                  <a:pt x="940930" y="617682"/>
                  <a:pt x="940930" y="616371"/>
                </a:cubicBezTo>
                <a:cubicBezTo>
                  <a:pt x="940136" y="616371"/>
                  <a:pt x="939342" y="616371"/>
                  <a:pt x="938548" y="616371"/>
                </a:cubicBezTo>
                <a:close/>
                <a:moveTo>
                  <a:pt x="30092" y="615201"/>
                </a:moveTo>
                <a:cubicBezTo>
                  <a:pt x="29532" y="615154"/>
                  <a:pt x="29018" y="615528"/>
                  <a:pt x="28878" y="616792"/>
                </a:cubicBezTo>
                <a:cubicBezTo>
                  <a:pt x="30233" y="616558"/>
                  <a:pt x="30747" y="619648"/>
                  <a:pt x="31261" y="616792"/>
                </a:cubicBezTo>
                <a:cubicBezTo>
                  <a:pt x="31261" y="615809"/>
                  <a:pt x="30653" y="615248"/>
                  <a:pt x="30092" y="615201"/>
                </a:cubicBezTo>
                <a:close/>
                <a:moveTo>
                  <a:pt x="924064" y="614779"/>
                </a:moveTo>
                <a:cubicBezTo>
                  <a:pt x="923503" y="614733"/>
                  <a:pt x="922989" y="615154"/>
                  <a:pt x="922849" y="616371"/>
                </a:cubicBezTo>
                <a:cubicBezTo>
                  <a:pt x="923130" y="618758"/>
                  <a:pt x="924204" y="617588"/>
                  <a:pt x="925232" y="616371"/>
                </a:cubicBezTo>
                <a:cubicBezTo>
                  <a:pt x="925232" y="615388"/>
                  <a:pt x="924625" y="614873"/>
                  <a:pt x="924064" y="614779"/>
                </a:cubicBezTo>
                <a:close/>
                <a:moveTo>
                  <a:pt x="713723" y="613984"/>
                </a:moveTo>
                <a:cubicBezTo>
                  <a:pt x="713910" y="618899"/>
                  <a:pt x="711995" y="620163"/>
                  <a:pt x="711527" y="623908"/>
                </a:cubicBezTo>
                <a:cubicBezTo>
                  <a:pt x="714097" y="628214"/>
                  <a:pt x="714985" y="621193"/>
                  <a:pt x="718676" y="621754"/>
                </a:cubicBezTo>
                <a:cubicBezTo>
                  <a:pt x="719003" y="617869"/>
                  <a:pt x="717087" y="617963"/>
                  <a:pt x="716293" y="615997"/>
                </a:cubicBezTo>
                <a:cubicBezTo>
                  <a:pt x="716013" y="614452"/>
                  <a:pt x="715125" y="613703"/>
                  <a:pt x="713723" y="613984"/>
                </a:cubicBezTo>
                <a:close/>
                <a:moveTo>
                  <a:pt x="1001061" y="606681"/>
                </a:moveTo>
                <a:cubicBezTo>
                  <a:pt x="1001482" y="606307"/>
                  <a:pt x="1001996" y="608273"/>
                  <a:pt x="1001855" y="609817"/>
                </a:cubicBezTo>
                <a:cubicBezTo>
                  <a:pt x="1001622" y="612954"/>
                  <a:pt x="1000501" y="609864"/>
                  <a:pt x="1000641" y="607851"/>
                </a:cubicBezTo>
                <a:cubicBezTo>
                  <a:pt x="1000734" y="607056"/>
                  <a:pt x="1000921" y="606775"/>
                  <a:pt x="1001061" y="606681"/>
                </a:cubicBezTo>
                <a:close/>
                <a:moveTo>
                  <a:pt x="847861" y="603311"/>
                </a:moveTo>
                <a:cubicBezTo>
                  <a:pt x="845805" y="603217"/>
                  <a:pt x="844777" y="604809"/>
                  <a:pt x="844310" y="607243"/>
                </a:cubicBezTo>
                <a:cubicBezTo>
                  <a:pt x="842068" y="611081"/>
                  <a:pt x="842021" y="608694"/>
                  <a:pt x="843095" y="615013"/>
                </a:cubicBezTo>
                <a:cubicBezTo>
                  <a:pt x="840012" y="615248"/>
                  <a:pt x="838470" y="617916"/>
                  <a:pt x="838330" y="622925"/>
                </a:cubicBezTo>
                <a:cubicBezTo>
                  <a:pt x="839264" y="622129"/>
                  <a:pt x="840292" y="620490"/>
                  <a:pt x="841927" y="620958"/>
                </a:cubicBezTo>
                <a:cubicBezTo>
                  <a:pt x="843236" y="621333"/>
                  <a:pt x="843049" y="626201"/>
                  <a:pt x="845478" y="624937"/>
                </a:cubicBezTo>
                <a:cubicBezTo>
                  <a:pt x="846927" y="619226"/>
                  <a:pt x="850991" y="610192"/>
                  <a:pt x="847861" y="603311"/>
                </a:cubicBezTo>
                <a:close/>
                <a:moveTo>
                  <a:pt x="992426" y="599852"/>
                </a:moveTo>
                <a:lnTo>
                  <a:pt x="991343" y="601719"/>
                </a:lnTo>
                <a:cubicBezTo>
                  <a:pt x="989194" y="601906"/>
                  <a:pt x="989614" y="607430"/>
                  <a:pt x="985363" y="605651"/>
                </a:cubicBezTo>
                <a:close/>
                <a:moveTo>
                  <a:pt x="873651" y="598910"/>
                </a:moveTo>
                <a:cubicBezTo>
                  <a:pt x="874866" y="598536"/>
                  <a:pt x="876642" y="602515"/>
                  <a:pt x="872857" y="601111"/>
                </a:cubicBezTo>
                <a:cubicBezTo>
                  <a:pt x="872904" y="599613"/>
                  <a:pt x="873231" y="599051"/>
                  <a:pt x="873651" y="598910"/>
                </a:cubicBezTo>
                <a:close/>
                <a:moveTo>
                  <a:pt x="869073" y="598910"/>
                </a:moveTo>
                <a:cubicBezTo>
                  <a:pt x="870708" y="598910"/>
                  <a:pt x="870147" y="602421"/>
                  <a:pt x="871455" y="602889"/>
                </a:cubicBezTo>
                <a:cubicBezTo>
                  <a:pt x="871549" y="605604"/>
                  <a:pt x="870895" y="607056"/>
                  <a:pt x="870287" y="608647"/>
                </a:cubicBezTo>
                <a:cubicBezTo>
                  <a:pt x="868699" y="608647"/>
                  <a:pt x="869213" y="612111"/>
                  <a:pt x="867905" y="612626"/>
                </a:cubicBezTo>
                <a:cubicBezTo>
                  <a:pt x="870101" y="618103"/>
                  <a:pt x="868185" y="621286"/>
                  <a:pt x="868091" y="624516"/>
                </a:cubicBezTo>
                <a:cubicBezTo>
                  <a:pt x="868045" y="626342"/>
                  <a:pt x="867017" y="625967"/>
                  <a:pt x="866923" y="626482"/>
                </a:cubicBezTo>
                <a:cubicBezTo>
                  <a:pt x="866550" y="628823"/>
                  <a:pt x="867437" y="632053"/>
                  <a:pt x="866923" y="634253"/>
                </a:cubicBezTo>
                <a:cubicBezTo>
                  <a:pt x="866503" y="635798"/>
                  <a:pt x="863606" y="636266"/>
                  <a:pt x="864541" y="640198"/>
                </a:cubicBezTo>
                <a:cubicBezTo>
                  <a:pt x="863046" y="640432"/>
                  <a:pt x="861691" y="640806"/>
                  <a:pt x="862158" y="644177"/>
                </a:cubicBezTo>
                <a:cubicBezTo>
                  <a:pt x="860523" y="644504"/>
                  <a:pt x="859728" y="634300"/>
                  <a:pt x="858560" y="640385"/>
                </a:cubicBezTo>
                <a:cubicBezTo>
                  <a:pt x="855383" y="636359"/>
                  <a:pt x="859775" y="627980"/>
                  <a:pt x="862158" y="626482"/>
                </a:cubicBezTo>
                <a:cubicBezTo>
                  <a:pt x="860429" y="621427"/>
                  <a:pt x="863840" y="620912"/>
                  <a:pt x="864541" y="618571"/>
                </a:cubicBezTo>
                <a:cubicBezTo>
                  <a:pt x="865008" y="616980"/>
                  <a:pt x="863887" y="614218"/>
                  <a:pt x="864307" y="612626"/>
                </a:cubicBezTo>
                <a:cubicBezTo>
                  <a:pt x="864541" y="611830"/>
                  <a:pt x="866503" y="611596"/>
                  <a:pt x="866690" y="610613"/>
                </a:cubicBezTo>
                <a:cubicBezTo>
                  <a:pt x="867250" y="608319"/>
                  <a:pt x="866316" y="605277"/>
                  <a:pt x="866690" y="602889"/>
                </a:cubicBezTo>
                <a:cubicBezTo>
                  <a:pt x="868185" y="602655"/>
                  <a:pt x="869540" y="602234"/>
                  <a:pt x="869073" y="598910"/>
                </a:cubicBezTo>
                <a:close/>
                <a:moveTo>
                  <a:pt x="9068" y="598910"/>
                </a:moveTo>
                <a:cubicBezTo>
                  <a:pt x="9628" y="599004"/>
                  <a:pt x="10236" y="599519"/>
                  <a:pt x="10236" y="600502"/>
                </a:cubicBezTo>
                <a:cubicBezTo>
                  <a:pt x="9722" y="603358"/>
                  <a:pt x="9208" y="600315"/>
                  <a:pt x="7853" y="600502"/>
                </a:cubicBezTo>
                <a:cubicBezTo>
                  <a:pt x="7993" y="599285"/>
                  <a:pt x="8460" y="598864"/>
                  <a:pt x="9068" y="598910"/>
                </a:cubicBezTo>
                <a:close/>
                <a:moveTo>
                  <a:pt x="999846" y="593761"/>
                </a:moveTo>
                <a:lnTo>
                  <a:pt x="992426" y="599852"/>
                </a:lnTo>
                <a:lnTo>
                  <a:pt x="992511" y="599706"/>
                </a:lnTo>
                <a:cubicBezTo>
                  <a:pt x="995034" y="597600"/>
                  <a:pt x="998258" y="598115"/>
                  <a:pt x="999846" y="593761"/>
                </a:cubicBezTo>
                <a:close/>
                <a:moveTo>
                  <a:pt x="885145" y="593761"/>
                </a:moveTo>
                <a:cubicBezTo>
                  <a:pt x="886406" y="594089"/>
                  <a:pt x="885892" y="598021"/>
                  <a:pt x="883977" y="596757"/>
                </a:cubicBezTo>
                <a:cubicBezTo>
                  <a:pt x="883743" y="597600"/>
                  <a:pt x="883183" y="598208"/>
                  <a:pt x="882996" y="596336"/>
                </a:cubicBezTo>
                <a:cubicBezTo>
                  <a:pt x="883136" y="596336"/>
                  <a:pt x="883416" y="596336"/>
                  <a:pt x="883556" y="596336"/>
                </a:cubicBezTo>
                <a:cubicBezTo>
                  <a:pt x="883369" y="596149"/>
                  <a:pt x="883183" y="596242"/>
                  <a:pt x="882996" y="595961"/>
                </a:cubicBezTo>
                <a:cubicBezTo>
                  <a:pt x="883883" y="594136"/>
                  <a:pt x="884678" y="593621"/>
                  <a:pt x="885145" y="593761"/>
                </a:cubicBezTo>
                <a:close/>
                <a:moveTo>
                  <a:pt x="935184" y="592591"/>
                </a:moveTo>
                <a:cubicBezTo>
                  <a:pt x="933689" y="593106"/>
                  <a:pt x="933408" y="595353"/>
                  <a:pt x="931212" y="594744"/>
                </a:cubicBezTo>
                <a:cubicBezTo>
                  <a:pt x="932147" y="600783"/>
                  <a:pt x="927007" y="597272"/>
                  <a:pt x="928830" y="604668"/>
                </a:cubicBezTo>
                <a:cubicBezTo>
                  <a:pt x="931493" y="604153"/>
                  <a:pt x="933548" y="602562"/>
                  <a:pt x="933595" y="600689"/>
                </a:cubicBezTo>
                <a:cubicBezTo>
                  <a:pt x="933689" y="596617"/>
                  <a:pt x="938688" y="599098"/>
                  <a:pt x="937146" y="592778"/>
                </a:cubicBezTo>
                <a:cubicBezTo>
                  <a:pt x="936305" y="592357"/>
                  <a:pt x="935651" y="592404"/>
                  <a:pt x="935184" y="592591"/>
                </a:cubicBezTo>
                <a:close/>
                <a:moveTo>
                  <a:pt x="824827" y="591561"/>
                </a:moveTo>
                <a:cubicBezTo>
                  <a:pt x="824407" y="593059"/>
                  <a:pt x="825388" y="596195"/>
                  <a:pt x="824827" y="597553"/>
                </a:cubicBezTo>
                <a:cubicBezTo>
                  <a:pt x="824547" y="598161"/>
                  <a:pt x="822772" y="596944"/>
                  <a:pt x="822444" y="597553"/>
                </a:cubicBezTo>
                <a:cubicBezTo>
                  <a:pt x="822117" y="598208"/>
                  <a:pt x="822585" y="600642"/>
                  <a:pt x="822444" y="601485"/>
                </a:cubicBezTo>
                <a:cubicBezTo>
                  <a:pt x="822117" y="603872"/>
                  <a:pt x="819267" y="612907"/>
                  <a:pt x="822444" y="615201"/>
                </a:cubicBezTo>
                <a:cubicBezTo>
                  <a:pt x="823613" y="607290"/>
                  <a:pt x="827444" y="603732"/>
                  <a:pt x="828425" y="595540"/>
                </a:cubicBezTo>
                <a:cubicBezTo>
                  <a:pt x="826696" y="595072"/>
                  <a:pt x="826463" y="592263"/>
                  <a:pt x="824827" y="591561"/>
                </a:cubicBezTo>
                <a:close/>
                <a:moveTo>
                  <a:pt x="6451" y="591561"/>
                </a:moveTo>
                <a:cubicBezTo>
                  <a:pt x="7386" y="596944"/>
                  <a:pt x="4069" y="595587"/>
                  <a:pt x="4069" y="599519"/>
                </a:cubicBezTo>
                <a:cubicBezTo>
                  <a:pt x="1125" y="598302"/>
                  <a:pt x="3368" y="589548"/>
                  <a:pt x="6451" y="591561"/>
                </a:cubicBezTo>
                <a:close/>
                <a:moveTo>
                  <a:pt x="918878" y="587020"/>
                </a:moveTo>
                <a:cubicBezTo>
                  <a:pt x="918691" y="590250"/>
                  <a:pt x="915748" y="587910"/>
                  <a:pt x="914159" y="588987"/>
                </a:cubicBezTo>
                <a:cubicBezTo>
                  <a:pt x="913178" y="589642"/>
                  <a:pt x="912991" y="594417"/>
                  <a:pt x="910561" y="592965"/>
                </a:cubicBezTo>
                <a:cubicBezTo>
                  <a:pt x="908459" y="596991"/>
                  <a:pt x="911449" y="596710"/>
                  <a:pt x="909393" y="600689"/>
                </a:cubicBezTo>
                <a:cubicBezTo>
                  <a:pt x="904161" y="598021"/>
                  <a:pt x="905983" y="610988"/>
                  <a:pt x="902245" y="604855"/>
                </a:cubicBezTo>
                <a:cubicBezTo>
                  <a:pt x="901638" y="611690"/>
                  <a:pt x="899021" y="615294"/>
                  <a:pt x="898647" y="622550"/>
                </a:cubicBezTo>
                <a:cubicBezTo>
                  <a:pt x="897433" y="622550"/>
                  <a:pt x="896311" y="622503"/>
                  <a:pt x="895097" y="622550"/>
                </a:cubicBezTo>
                <a:cubicBezTo>
                  <a:pt x="896171" y="629525"/>
                  <a:pt x="891592" y="629431"/>
                  <a:pt x="890331" y="632474"/>
                </a:cubicBezTo>
                <a:cubicBezTo>
                  <a:pt x="889583" y="634300"/>
                  <a:pt x="891219" y="638653"/>
                  <a:pt x="889116" y="638232"/>
                </a:cubicBezTo>
                <a:cubicBezTo>
                  <a:pt x="889069" y="636313"/>
                  <a:pt x="887668" y="636874"/>
                  <a:pt x="886733" y="636406"/>
                </a:cubicBezTo>
                <a:cubicBezTo>
                  <a:pt x="885238" y="641087"/>
                  <a:pt x="886874" y="639964"/>
                  <a:pt x="885565" y="646143"/>
                </a:cubicBezTo>
                <a:cubicBezTo>
                  <a:pt x="884070" y="647032"/>
                  <a:pt x="883089" y="648717"/>
                  <a:pt x="883183" y="652088"/>
                </a:cubicBezTo>
                <a:cubicBezTo>
                  <a:pt x="879445" y="651760"/>
                  <a:pt x="878370" y="659765"/>
                  <a:pt x="876034" y="662012"/>
                </a:cubicBezTo>
                <a:cubicBezTo>
                  <a:pt x="876642" y="661450"/>
                  <a:pt x="875287" y="659297"/>
                  <a:pt x="874866" y="660046"/>
                </a:cubicBezTo>
                <a:cubicBezTo>
                  <a:pt x="873792" y="661637"/>
                  <a:pt x="874586" y="666131"/>
                  <a:pt x="873651" y="667957"/>
                </a:cubicBezTo>
                <a:cubicBezTo>
                  <a:pt x="872764" y="669689"/>
                  <a:pt x="869867" y="668378"/>
                  <a:pt x="868886" y="669970"/>
                </a:cubicBezTo>
                <a:cubicBezTo>
                  <a:pt x="868278" y="670906"/>
                  <a:pt x="869260" y="674557"/>
                  <a:pt x="867718" y="673949"/>
                </a:cubicBezTo>
                <a:cubicBezTo>
                  <a:pt x="864681" y="672310"/>
                  <a:pt x="863793" y="667114"/>
                  <a:pt x="861550" y="664212"/>
                </a:cubicBezTo>
                <a:cubicBezTo>
                  <a:pt x="861177" y="665757"/>
                  <a:pt x="860569" y="666084"/>
                  <a:pt x="860382" y="667957"/>
                </a:cubicBezTo>
                <a:cubicBezTo>
                  <a:pt x="860289" y="668612"/>
                  <a:pt x="860616" y="671655"/>
                  <a:pt x="860382" y="671936"/>
                </a:cubicBezTo>
                <a:cubicBezTo>
                  <a:pt x="859868" y="672544"/>
                  <a:pt x="857018" y="671374"/>
                  <a:pt x="856785" y="672123"/>
                </a:cubicBezTo>
                <a:cubicBezTo>
                  <a:pt x="856037" y="674510"/>
                  <a:pt x="857112" y="679192"/>
                  <a:pt x="856785" y="681860"/>
                </a:cubicBezTo>
                <a:cubicBezTo>
                  <a:pt x="856785" y="681766"/>
                  <a:pt x="855757" y="682843"/>
                  <a:pt x="855617" y="683873"/>
                </a:cubicBezTo>
                <a:cubicBezTo>
                  <a:pt x="855103" y="687103"/>
                  <a:pt x="854589" y="688273"/>
                  <a:pt x="854402" y="691784"/>
                </a:cubicBezTo>
                <a:cubicBezTo>
                  <a:pt x="856131" y="691596"/>
                  <a:pt x="857953" y="691456"/>
                  <a:pt x="858187" y="693797"/>
                </a:cubicBezTo>
                <a:cubicBezTo>
                  <a:pt x="855477" y="692720"/>
                  <a:pt x="856505" y="697354"/>
                  <a:pt x="854589" y="697541"/>
                </a:cubicBezTo>
                <a:cubicBezTo>
                  <a:pt x="853000" y="697541"/>
                  <a:pt x="851272" y="697541"/>
                  <a:pt x="849636" y="697541"/>
                </a:cubicBezTo>
                <a:cubicBezTo>
                  <a:pt x="846553" y="703580"/>
                  <a:pt x="842581" y="708355"/>
                  <a:pt x="840105" y="715423"/>
                </a:cubicBezTo>
                <a:cubicBezTo>
                  <a:pt x="841180" y="716313"/>
                  <a:pt x="842441" y="717155"/>
                  <a:pt x="842722" y="719355"/>
                </a:cubicBezTo>
                <a:cubicBezTo>
                  <a:pt x="841507" y="719402"/>
                  <a:pt x="840152" y="719355"/>
                  <a:pt x="838937" y="719355"/>
                </a:cubicBezTo>
                <a:cubicBezTo>
                  <a:pt x="839638" y="722866"/>
                  <a:pt x="839685" y="727641"/>
                  <a:pt x="841507" y="729279"/>
                </a:cubicBezTo>
                <a:cubicBezTo>
                  <a:pt x="841133" y="724832"/>
                  <a:pt x="841787" y="721836"/>
                  <a:pt x="843890" y="721368"/>
                </a:cubicBezTo>
                <a:cubicBezTo>
                  <a:pt x="844777" y="723194"/>
                  <a:pt x="846039" y="724364"/>
                  <a:pt x="847441" y="725347"/>
                </a:cubicBezTo>
                <a:cubicBezTo>
                  <a:pt x="847487" y="723428"/>
                  <a:pt x="848889" y="723568"/>
                  <a:pt x="849823" y="723147"/>
                </a:cubicBezTo>
                <a:cubicBezTo>
                  <a:pt x="848282" y="716781"/>
                  <a:pt x="853795" y="721790"/>
                  <a:pt x="852206" y="715423"/>
                </a:cubicBezTo>
                <a:cubicBezTo>
                  <a:pt x="853047" y="715423"/>
                  <a:pt x="853795" y="715423"/>
                  <a:pt x="854589" y="715423"/>
                </a:cubicBezTo>
                <a:cubicBezTo>
                  <a:pt x="857018" y="709759"/>
                  <a:pt x="861737" y="699648"/>
                  <a:pt x="865522" y="707465"/>
                </a:cubicBezTo>
                <a:cubicBezTo>
                  <a:pt x="865475" y="703533"/>
                  <a:pt x="865335" y="699508"/>
                  <a:pt x="865335" y="695575"/>
                </a:cubicBezTo>
                <a:cubicBezTo>
                  <a:pt x="866923" y="695529"/>
                  <a:pt x="868699" y="695575"/>
                  <a:pt x="870287" y="695575"/>
                </a:cubicBezTo>
                <a:cubicBezTo>
                  <a:pt x="870241" y="692954"/>
                  <a:pt x="870101" y="690239"/>
                  <a:pt x="870101" y="687618"/>
                </a:cubicBezTo>
                <a:cubicBezTo>
                  <a:pt x="877109" y="685886"/>
                  <a:pt x="876221" y="671468"/>
                  <a:pt x="883369" y="669970"/>
                </a:cubicBezTo>
                <a:cubicBezTo>
                  <a:pt x="884117" y="663042"/>
                  <a:pt x="888042" y="660795"/>
                  <a:pt x="890518" y="656067"/>
                </a:cubicBezTo>
                <a:cubicBezTo>
                  <a:pt x="890938" y="655318"/>
                  <a:pt x="890144" y="652884"/>
                  <a:pt x="890518" y="652088"/>
                </a:cubicBezTo>
                <a:cubicBezTo>
                  <a:pt x="890892" y="651433"/>
                  <a:pt x="892527" y="652743"/>
                  <a:pt x="892901" y="652088"/>
                </a:cubicBezTo>
                <a:cubicBezTo>
                  <a:pt x="893274" y="651433"/>
                  <a:pt x="892527" y="648671"/>
                  <a:pt x="892901" y="648156"/>
                </a:cubicBezTo>
                <a:cubicBezTo>
                  <a:pt x="893788" y="646939"/>
                  <a:pt x="896592" y="644926"/>
                  <a:pt x="897666" y="642164"/>
                </a:cubicBezTo>
                <a:cubicBezTo>
                  <a:pt x="898414" y="640291"/>
                  <a:pt x="896779" y="635844"/>
                  <a:pt x="898881" y="636219"/>
                </a:cubicBezTo>
                <a:cubicBezTo>
                  <a:pt x="901217" y="632895"/>
                  <a:pt x="900329" y="636453"/>
                  <a:pt x="903600" y="636219"/>
                </a:cubicBezTo>
                <a:cubicBezTo>
                  <a:pt x="904161" y="627606"/>
                  <a:pt x="904020" y="629853"/>
                  <a:pt x="904815" y="622550"/>
                </a:cubicBezTo>
                <a:cubicBezTo>
                  <a:pt x="907384" y="624142"/>
                  <a:pt x="907151" y="619648"/>
                  <a:pt x="908179" y="616605"/>
                </a:cubicBezTo>
                <a:cubicBezTo>
                  <a:pt x="908552" y="615528"/>
                  <a:pt x="909534" y="616839"/>
                  <a:pt x="909580" y="614592"/>
                </a:cubicBezTo>
                <a:cubicBezTo>
                  <a:pt x="909627" y="612298"/>
                  <a:pt x="913552" y="606634"/>
                  <a:pt x="915514" y="604668"/>
                </a:cubicBezTo>
                <a:cubicBezTo>
                  <a:pt x="915467" y="607477"/>
                  <a:pt x="915327" y="610286"/>
                  <a:pt x="916729" y="610613"/>
                </a:cubicBezTo>
                <a:cubicBezTo>
                  <a:pt x="918364" y="608179"/>
                  <a:pt x="918598" y="599425"/>
                  <a:pt x="915514" y="604668"/>
                </a:cubicBezTo>
                <a:cubicBezTo>
                  <a:pt x="914159" y="595868"/>
                  <a:pt x="922709" y="593246"/>
                  <a:pt x="918878" y="587020"/>
                </a:cubicBezTo>
                <a:close/>
                <a:moveTo>
                  <a:pt x="672421" y="586833"/>
                </a:moveTo>
                <a:cubicBezTo>
                  <a:pt x="673963" y="593153"/>
                  <a:pt x="668730" y="588191"/>
                  <a:pt x="670272" y="594557"/>
                </a:cubicBezTo>
                <a:cubicBezTo>
                  <a:pt x="671861" y="594557"/>
                  <a:pt x="673402" y="594557"/>
                  <a:pt x="675038" y="594557"/>
                </a:cubicBezTo>
                <a:cubicBezTo>
                  <a:pt x="674804" y="590906"/>
                  <a:pt x="674057" y="588097"/>
                  <a:pt x="672421" y="586833"/>
                </a:cubicBezTo>
                <a:close/>
                <a:moveTo>
                  <a:pt x="906403" y="585803"/>
                </a:moveTo>
                <a:cubicBezTo>
                  <a:pt x="906123" y="585710"/>
                  <a:pt x="905936" y="586084"/>
                  <a:pt x="905796" y="587208"/>
                </a:cubicBezTo>
                <a:cubicBezTo>
                  <a:pt x="905796" y="588284"/>
                  <a:pt x="906777" y="589267"/>
                  <a:pt x="907011" y="587020"/>
                </a:cubicBezTo>
                <a:cubicBezTo>
                  <a:pt x="907011" y="586459"/>
                  <a:pt x="906684" y="585944"/>
                  <a:pt x="906403" y="585803"/>
                </a:cubicBezTo>
                <a:close/>
                <a:moveTo>
                  <a:pt x="926821" y="585616"/>
                </a:moveTo>
                <a:cubicBezTo>
                  <a:pt x="926587" y="585476"/>
                  <a:pt x="926353" y="585897"/>
                  <a:pt x="926260" y="587020"/>
                </a:cubicBezTo>
                <a:cubicBezTo>
                  <a:pt x="926260" y="588097"/>
                  <a:pt x="927241" y="589080"/>
                  <a:pt x="927428" y="586833"/>
                </a:cubicBezTo>
                <a:cubicBezTo>
                  <a:pt x="927428" y="586271"/>
                  <a:pt x="927101" y="585757"/>
                  <a:pt x="926821" y="585616"/>
                </a:cubicBezTo>
                <a:close/>
                <a:moveTo>
                  <a:pt x="957610" y="582854"/>
                </a:moveTo>
                <a:cubicBezTo>
                  <a:pt x="957283" y="589080"/>
                  <a:pt x="945649" y="590297"/>
                  <a:pt x="952845" y="596523"/>
                </a:cubicBezTo>
                <a:cubicBezTo>
                  <a:pt x="953592" y="590625"/>
                  <a:pt x="957517" y="587957"/>
                  <a:pt x="955227" y="596523"/>
                </a:cubicBezTo>
                <a:cubicBezTo>
                  <a:pt x="959713" y="599051"/>
                  <a:pt x="959993" y="584961"/>
                  <a:pt x="957610" y="582854"/>
                </a:cubicBezTo>
                <a:close/>
                <a:moveTo>
                  <a:pt x="937146" y="580888"/>
                </a:moveTo>
                <a:cubicBezTo>
                  <a:pt x="935324" y="585710"/>
                  <a:pt x="941211" y="586693"/>
                  <a:pt x="940744" y="582854"/>
                </a:cubicBezTo>
                <a:cubicBezTo>
                  <a:pt x="939155" y="582761"/>
                  <a:pt x="939108" y="580280"/>
                  <a:pt x="937146" y="580888"/>
                </a:cubicBezTo>
                <a:close/>
                <a:moveTo>
                  <a:pt x="612104" y="577705"/>
                </a:moveTo>
                <a:cubicBezTo>
                  <a:pt x="611543" y="577611"/>
                  <a:pt x="611076" y="578033"/>
                  <a:pt x="610936" y="579297"/>
                </a:cubicBezTo>
                <a:cubicBezTo>
                  <a:pt x="611169" y="581637"/>
                  <a:pt x="612244" y="580467"/>
                  <a:pt x="613318" y="579297"/>
                </a:cubicBezTo>
                <a:cubicBezTo>
                  <a:pt x="613272" y="578267"/>
                  <a:pt x="612664" y="577752"/>
                  <a:pt x="612104" y="577705"/>
                </a:cubicBezTo>
                <a:close/>
                <a:moveTo>
                  <a:pt x="960974" y="575926"/>
                </a:moveTo>
                <a:cubicBezTo>
                  <a:pt x="960600" y="575505"/>
                  <a:pt x="960227" y="575458"/>
                  <a:pt x="959993" y="576909"/>
                </a:cubicBezTo>
                <a:cubicBezTo>
                  <a:pt x="959993" y="578875"/>
                  <a:pt x="962095" y="579390"/>
                  <a:pt x="962376" y="576909"/>
                </a:cubicBezTo>
                <a:cubicBezTo>
                  <a:pt x="961675" y="577003"/>
                  <a:pt x="961348" y="576301"/>
                  <a:pt x="960974" y="575926"/>
                </a:cubicBezTo>
                <a:close/>
                <a:moveTo>
                  <a:pt x="862532" y="573726"/>
                </a:moveTo>
                <a:cubicBezTo>
                  <a:pt x="866036" y="570824"/>
                  <a:pt x="866082" y="582527"/>
                  <a:pt x="862532" y="579671"/>
                </a:cubicBezTo>
                <a:cubicBezTo>
                  <a:pt x="862532" y="577705"/>
                  <a:pt x="862578" y="575739"/>
                  <a:pt x="862532" y="573726"/>
                </a:cubicBezTo>
                <a:close/>
                <a:moveTo>
                  <a:pt x="846459" y="573726"/>
                </a:moveTo>
                <a:cubicBezTo>
                  <a:pt x="846459" y="575692"/>
                  <a:pt x="846459" y="577705"/>
                  <a:pt x="846459" y="579671"/>
                </a:cubicBezTo>
                <a:cubicBezTo>
                  <a:pt x="845525" y="580139"/>
                  <a:pt x="845058" y="581169"/>
                  <a:pt x="845291" y="583463"/>
                </a:cubicBezTo>
                <a:cubicBezTo>
                  <a:pt x="843796" y="583697"/>
                  <a:pt x="842441" y="584259"/>
                  <a:pt x="842909" y="587629"/>
                </a:cubicBezTo>
                <a:cubicBezTo>
                  <a:pt x="845058" y="591233"/>
                  <a:pt x="846366" y="586552"/>
                  <a:pt x="848842" y="585429"/>
                </a:cubicBezTo>
                <a:cubicBezTo>
                  <a:pt x="848655" y="580373"/>
                  <a:pt x="848188" y="576160"/>
                  <a:pt x="846459" y="573726"/>
                </a:cubicBezTo>
                <a:close/>
                <a:moveTo>
                  <a:pt x="623037" y="573305"/>
                </a:moveTo>
                <a:cubicBezTo>
                  <a:pt x="621261" y="572509"/>
                  <a:pt x="619906" y="574241"/>
                  <a:pt x="619252" y="575318"/>
                </a:cubicBezTo>
                <a:cubicBezTo>
                  <a:pt x="617850" y="577658"/>
                  <a:pt x="612898" y="571947"/>
                  <a:pt x="614487" y="579297"/>
                </a:cubicBezTo>
                <a:cubicBezTo>
                  <a:pt x="619112" y="579577"/>
                  <a:pt x="620187" y="576488"/>
                  <a:pt x="621635" y="579297"/>
                </a:cubicBezTo>
                <a:cubicBezTo>
                  <a:pt x="621869" y="579671"/>
                  <a:pt x="623878" y="579203"/>
                  <a:pt x="624205" y="579297"/>
                </a:cubicBezTo>
                <a:cubicBezTo>
                  <a:pt x="625046" y="579437"/>
                  <a:pt x="624064" y="576675"/>
                  <a:pt x="625419" y="579297"/>
                </a:cubicBezTo>
                <a:cubicBezTo>
                  <a:pt x="626073" y="580654"/>
                  <a:pt x="627709" y="577424"/>
                  <a:pt x="627802" y="577284"/>
                </a:cubicBezTo>
                <a:cubicBezTo>
                  <a:pt x="628316" y="576207"/>
                  <a:pt x="629437" y="579109"/>
                  <a:pt x="628970" y="579297"/>
                </a:cubicBezTo>
                <a:cubicBezTo>
                  <a:pt x="630325" y="578782"/>
                  <a:pt x="630839" y="576956"/>
                  <a:pt x="631353" y="575130"/>
                </a:cubicBezTo>
                <a:cubicBezTo>
                  <a:pt x="630605" y="574896"/>
                  <a:pt x="629718" y="575599"/>
                  <a:pt x="628970" y="575318"/>
                </a:cubicBezTo>
                <a:cubicBezTo>
                  <a:pt x="628456" y="575130"/>
                  <a:pt x="627522" y="573258"/>
                  <a:pt x="627802" y="573305"/>
                </a:cubicBezTo>
                <a:cubicBezTo>
                  <a:pt x="626027" y="572977"/>
                  <a:pt x="625279" y="575318"/>
                  <a:pt x="624205" y="575318"/>
                </a:cubicBezTo>
                <a:cubicBezTo>
                  <a:pt x="624672" y="575271"/>
                  <a:pt x="623410" y="573492"/>
                  <a:pt x="623037" y="573305"/>
                </a:cubicBezTo>
                <a:close/>
                <a:moveTo>
                  <a:pt x="981205" y="570730"/>
                </a:moveTo>
                <a:cubicBezTo>
                  <a:pt x="983354" y="571198"/>
                  <a:pt x="983914" y="574007"/>
                  <a:pt x="983587" y="578501"/>
                </a:cubicBezTo>
                <a:cubicBezTo>
                  <a:pt x="982186" y="578782"/>
                  <a:pt x="981485" y="578220"/>
                  <a:pt x="981205" y="576675"/>
                </a:cubicBezTo>
                <a:cubicBezTo>
                  <a:pt x="978074" y="576862"/>
                  <a:pt x="980036" y="585148"/>
                  <a:pt x="975271" y="582667"/>
                </a:cubicBezTo>
                <a:cubicBezTo>
                  <a:pt x="974150" y="573773"/>
                  <a:pt x="981251" y="577939"/>
                  <a:pt x="981205" y="570730"/>
                </a:cubicBezTo>
                <a:close/>
                <a:moveTo>
                  <a:pt x="886547" y="570730"/>
                </a:moveTo>
                <a:cubicBezTo>
                  <a:pt x="887715" y="570543"/>
                  <a:pt x="889303" y="574662"/>
                  <a:pt x="891499" y="572743"/>
                </a:cubicBezTo>
                <a:cubicBezTo>
                  <a:pt x="889583" y="578033"/>
                  <a:pt x="887808" y="575645"/>
                  <a:pt x="885565" y="572743"/>
                </a:cubicBezTo>
                <a:cubicBezTo>
                  <a:pt x="885799" y="571292"/>
                  <a:pt x="886173" y="570824"/>
                  <a:pt x="886547" y="570730"/>
                </a:cubicBezTo>
                <a:close/>
                <a:moveTo>
                  <a:pt x="880613" y="570730"/>
                </a:moveTo>
                <a:cubicBezTo>
                  <a:pt x="884304" y="572649"/>
                  <a:pt x="879211" y="576067"/>
                  <a:pt x="879398" y="578688"/>
                </a:cubicBezTo>
                <a:cubicBezTo>
                  <a:pt x="875707" y="576816"/>
                  <a:pt x="879912" y="571994"/>
                  <a:pt x="880613" y="570730"/>
                </a:cubicBezTo>
                <a:close/>
                <a:moveTo>
                  <a:pt x="944108" y="567173"/>
                </a:moveTo>
                <a:cubicBezTo>
                  <a:pt x="944108" y="569185"/>
                  <a:pt x="943360" y="569560"/>
                  <a:pt x="943126" y="571151"/>
                </a:cubicBezTo>
                <a:cubicBezTo>
                  <a:pt x="944995" y="570917"/>
                  <a:pt x="947285" y="571386"/>
                  <a:pt x="946677" y="567173"/>
                </a:cubicBezTo>
                <a:cubicBezTo>
                  <a:pt x="945883" y="567173"/>
                  <a:pt x="944902" y="567173"/>
                  <a:pt x="944108" y="567173"/>
                </a:cubicBezTo>
                <a:close/>
                <a:moveTo>
                  <a:pt x="828191" y="566002"/>
                </a:moveTo>
                <a:cubicBezTo>
                  <a:pt x="827257" y="572228"/>
                  <a:pt x="827631" y="580420"/>
                  <a:pt x="826042" y="585616"/>
                </a:cubicBezTo>
                <a:cubicBezTo>
                  <a:pt x="826836" y="585616"/>
                  <a:pt x="827584" y="585663"/>
                  <a:pt x="828425" y="585616"/>
                </a:cubicBezTo>
                <a:cubicBezTo>
                  <a:pt x="828472" y="586833"/>
                  <a:pt x="828565" y="587957"/>
                  <a:pt x="829593" y="587629"/>
                </a:cubicBezTo>
                <a:cubicBezTo>
                  <a:pt x="829499" y="584259"/>
                  <a:pt x="830527" y="582527"/>
                  <a:pt x="831976" y="581637"/>
                </a:cubicBezTo>
                <a:cubicBezTo>
                  <a:pt x="831649" y="574475"/>
                  <a:pt x="830154" y="574194"/>
                  <a:pt x="831789" y="567968"/>
                </a:cubicBezTo>
                <a:cubicBezTo>
                  <a:pt x="830247" y="567875"/>
                  <a:pt x="830154" y="565441"/>
                  <a:pt x="828191" y="566002"/>
                </a:cubicBezTo>
                <a:close/>
                <a:moveTo>
                  <a:pt x="1003024" y="565768"/>
                </a:moveTo>
                <a:cubicBezTo>
                  <a:pt x="1006294" y="564364"/>
                  <a:pt x="1002369" y="574943"/>
                  <a:pt x="1005640" y="573539"/>
                </a:cubicBezTo>
                <a:cubicBezTo>
                  <a:pt x="1004612" y="576394"/>
                  <a:pt x="1004519" y="581169"/>
                  <a:pt x="1000641" y="579484"/>
                </a:cubicBezTo>
                <a:cubicBezTo>
                  <a:pt x="1000501" y="573398"/>
                  <a:pt x="1004472" y="573960"/>
                  <a:pt x="1003024" y="565768"/>
                </a:cubicBezTo>
                <a:close/>
                <a:moveTo>
                  <a:pt x="891920" y="565581"/>
                </a:moveTo>
                <a:cubicBezTo>
                  <a:pt x="892480" y="565628"/>
                  <a:pt x="893088" y="566377"/>
                  <a:pt x="893088" y="567360"/>
                </a:cubicBezTo>
                <a:cubicBezTo>
                  <a:pt x="892013" y="568624"/>
                  <a:pt x="890985" y="569794"/>
                  <a:pt x="890705" y="567360"/>
                </a:cubicBezTo>
                <a:cubicBezTo>
                  <a:pt x="890845" y="566143"/>
                  <a:pt x="891359" y="565534"/>
                  <a:pt x="891920" y="565581"/>
                </a:cubicBezTo>
                <a:close/>
                <a:moveTo>
                  <a:pt x="876034" y="560432"/>
                </a:moveTo>
                <a:cubicBezTo>
                  <a:pt x="876314" y="560572"/>
                  <a:pt x="876455" y="561274"/>
                  <a:pt x="876455" y="561836"/>
                </a:cubicBezTo>
                <a:cubicBezTo>
                  <a:pt x="876221" y="564036"/>
                  <a:pt x="875240" y="562913"/>
                  <a:pt x="875240" y="561836"/>
                </a:cubicBezTo>
                <a:cubicBezTo>
                  <a:pt x="875333" y="560713"/>
                  <a:pt x="875754" y="560291"/>
                  <a:pt x="876034" y="560432"/>
                </a:cubicBezTo>
                <a:close/>
                <a:moveTo>
                  <a:pt x="951443" y="557249"/>
                </a:moveTo>
                <a:cubicBezTo>
                  <a:pt x="949621" y="557576"/>
                  <a:pt x="947051" y="556546"/>
                  <a:pt x="946677" y="559215"/>
                </a:cubicBezTo>
                <a:cubicBezTo>
                  <a:pt x="948126" y="559636"/>
                  <a:pt x="947425" y="561415"/>
                  <a:pt x="946677" y="563194"/>
                </a:cubicBezTo>
                <a:cubicBezTo>
                  <a:pt x="950555" y="564926"/>
                  <a:pt x="950415" y="560104"/>
                  <a:pt x="951443" y="557249"/>
                </a:cubicBezTo>
                <a:close/>
                <a:moveTo>
                  <a:pt x="840105" y="556078"/>
                </a:moveTo>
                <a:cubicBezTo>
                  <a:pt x="839171" y="557436"/>
                  <a:pt x="837629" y="566985"/>
                  <a:pt x="840339" y="567781"/>
                </a:cubicBezTo>
                <a:cubicBezTo>
                  <a:pt x="838984" y="562725"/>
                  <a:pt x="843796" y="558466"/>
                  <a:pt x="840105" y="556078"/>
                </a:cubicBezTo>
                <a:close/>
                <a:moveTo>
                  <a:pt x="887761" y="555470"/>
                </a:moveTo>
                <a:cubicBezTo>
                  <a:pt x="892106" y="554908"/>
                  <a:pt x="886547" y="561602"/>
                  <a:pt x="886547" y="561415"/>
                </a:cubicBezTo>
                <a:cubicBezTo>
                  <a:pt x="886593" y="563709"/>
                  <a:pt x="893929" y="565019"/>
                  <a:pt x="887761" y="565206"/>
                </a:cubicBezTo>
                <a:cubicBezTo>
                  <a:pt x="885565" y="565206"/>
                  <a:pt x="885285" y="567594"/>
                  <a:pt x="882996" y="567360"/>
                </a:cubicBezTo>
                <a:cubicBezTo>
                  <a:pt x="884210" y="564785"/>
                  <a:pt x="884164" y="560010"/>
                  <a:pt x="885378" y="557436"/>
                </a:cubicBezTo>
                <a:cubicBezTo>
                  <a:pt x="886780" y="557764"/>
                  <a:pt x="887481" y="557015"/>
                  <a:pt x="887761" y="555470"/>
                </a:cubicBezTo>
                <a:close/>
                <a:moveTo>
                  <a:pt x="813708" y="554253"/>
                </a:moveTo>
                <a:cubicBezTo>
                  <a:pt x="813567" y="558559"/>
                  <a:pt x="814642" y="560619"/>
                  <a:pt x="817305" y="560244"/>
                </a:cubicBezTo>
                <a:cubicBezTo>
                  <a:pt x="817305" y="558278"/>
                  <a:pt x="817305" y="556219"/>
                  <a:pt x="817305" y="554253"/>
                </a:cubicBezTo>
                <a:cubicBezTo>
                  <a:pt x="816090" y="554299"/>
                  <a:pt x="814922" y="554253"/>
                  <a:pt x="813708" y="554253"/>
                </a:cubicBezTo>
                <a:close/>
                <a:moveTo>
                  <a:pt x="999286" y="547746"/>
                </a:moveTo>
                <a:cubicBezTo>
                  <a:pt x="1001248" y="547746"/>
                  <a:pt x="1002042" y="550086"/>
                  <a:pt x="1003024" y="551678"/>
                </a:cubicBezTo>
                <a:cubicBezTo>
                  <a:pt x="1003818" y="553036"/>
                  <a:pt x="1004238" y="554814"/>
                  <a:pt x="1005406" y="555470"/>
                </a:cubicBezTo>
                <a:cubicBezTo>
                  <a:pt x="1005219" y="557810"/>
                  <a:pt x="1003257" y="557108"/>
                  <a:pt x="1001855" y="557436"/>
                </a:cubicBezTo>
                <a:cubicBezTo>
                  <a:pt x="1000641" y="558747"/>
                  <a:pt x="1000454" y="561977"/>
                  <a:pt x="998071" y="561415"/>
                </a:cubicBezTo>
                <a:cubicBezTo>
                  <a:pt x="998445" y="556827"/>
                  <a:pt x="1000033" y="554112"/>
                  <a:pt x="999286" y="547746"/>
                </a:cubicBezTo>
                <a:close/>
                <a:moveTo>
                  <a:pt x="922289" y="545546"/>
                </a:moveTo>
                <a:cubicBezTo>
                  <a:pt x="920934" y="549197"/>
                  <a:pt x="919672" y="551491"/>
                  <a:pt x="918691" y="553504"/>
                </a:cubicBezTo>
                <a:cubicBezTo>
                  <a:pt x="918504" y="553878"/>
                  <a:pt x="918878" y="555048"/>
                  <a:pt x="918691" y="555470"/>
                </a:cubicBezTo>
                <a:cubicBezTo>
                  <a:pt x="918364" y="556078"/>
                  <a:pt x="916589" y="554814"/>
                  <a:pt x="916308" y="555470"/>
                </a:cubicBezTo>
                <a:cubicBezTo>
                  <a:pt x="915327" y="557623"/>
                  <a:pt x="915888" y="561040"/>
                  <a:pt x="915140" y="563381"/>
                </a:cubicBezTo>
                <a:cubicBezTo>
                  <a:pt x="915234" y="563194"/>
                  <a:pt x="913972" y="565347"/>
                  <a:pt x="913925" y="565394"/>
                </a:cubicBezTo>
                <a:cubicBezTo>
                  <a:pt x="913645" y="565909"/>
                  <a:pt x="911916" y="569326"/>
                  <a:pt x="911543" y="569373"/>
                </a:cubicBezTo>
                <a:cubicBezTo>
                  <a:pt x="910141" y="569466"/>
                  <a:pt x="911029" y="570262"/>
                  <a:pt x="910375" y="571339"/>
                </a:cubicBezTo>
                <a:cubicBezTo>
                  <a:pt x="908693" y="574101"/>
                  <a:pt x="907711" y="577143"/>
                  <a:pt x="904394" y="575318"/>
                </a:cubicBezTo>
                <a:cubicBezTo>
                  <a:pt x="904441" y="581263"/>
                  <a:pt x="908739" y="580092"/>
                  <a:pt x="911776" y="581075"/>
                </a:cubicBezTo>
                <a:cubicBezTo>
                  <a:pt x="910328" y="572930"/>
                  <a:pt x="914112" y="573492"/>
                  <a:pt x="913925" y="567360"/>
                </a:cubicBezTo>
                <a:cubicBezTo>
                  <a:pt x="915701" y="566330"/>
                  <a:pt x="917102" y="564457"/>
                  <a:pt x="918878" y="563381"/>
                </a:cubicBezTo>
                <a:cubicBezTo>
                  <a:pt x="918878" y="561415"/>
                  <a:pt x="918691" y="559402"/>
                  <a:pt x="918691" y="557436"/>
                </a:cubicBezTo>
                <a:cubicBezTo>
                  <a:pt x="920466" y="553129"/>
                  <a:pt x="925793" y="554253"/>
                  <a:pt x="926026" y="547512"/>
                </a:cubicBezTo>
                <a:cubicBezTo>
                  <a:pt x="924391" y="547605"/>
                  <a:pt x="923270" y="546576"/>
                  <a:pt x="922289" y="545546"/>
                </a:cubicBezTo>
                <a:close/>
                <a:moveTo>
                  <a:pt x="898087" y="545125"/>
                </a:moveTo>
                <a:cubicBezTo>
                  <a:pt x="897479" y="550742"/>
                  <a:pt x="894396" y="552146"/>
                  <a:pt x="890938" y="553082"/>
                </a:cubicBezTo>
                <a:cubicBezTo>
                  <a:pt x="889490" y="544282"/>
                  <a:pt x="895704" y="547840"/>
                  <a:pt x="898087" y="545125"/>
                </a:cubicBezTo>
                <a:close/>
                <a:moveTo>
                  <a:pt x="876642" y="545125"/>
                </a:moveTo>
                <a:cubicBezTo>
                  <a:pt x="879632" y="545405"/>
                  <a:pt x="876969" y="551678"/>
                  <a:pt x="876642" y="552895"/>
                </a:cubicBezTo>
                <a:cubicBezTo>
                  <a:pt x="872997" y="551631"/>
                  <a:pt x="877810" y="548776"/>
                  <a:pt x="876642" y="545125"/>
                </a:cubicBezTo>
                <a:close/>
                <a:moveTo>
                  <a:pt x="893882" y="534826"/>
                </a:moveTo>
                <a:cubicBezTo>
                  <a:pt x="894162" y="534966"/>
                  <a:pt x="894489" y="535669"/>
                  <a:pt x="894489" y="536230"/>
                </a:cubicBezTo>
                <a:cubicBezTo>
                  <a:pt x="894302" y="538524"/>
                  <a:pt x="893321" y="537307"/>
                  <a:pt x="893321" y="536230"/>
                </a:cubicBezTo>
                <a:cubicBezTo>
                  <a:pt x="893415" y="535060"/>
                  <a:pt x="893601" y="534686"/>
                  <a:pt x="893882" y="534826"/>
                </a:cubicBezTo>
                <a:close/>
                <a:moveTo>
                  <a:pt x="813521" y="534639"/>
                </a:moveTo>
                <a:cubicBezTo>
                  <a:pt x="813100" y="544984"/>
                  <a:pt x="817726" y="539460"/>
                  <a:pt x="819688" y="542363"/>
                </a:cubicBezTo>
                <a:cubicBezTo>
                  <a:pt x="821136" y="535996"/>
                  <a:pt x="815670" y="541005"/>
                  <a:pt x="817118" y="534639"/>
                </a:cubicBezTo>
                <a:cubicBezTo>
                  <a:pt x="815903" y="534639"/>
                  <a:pt x="814735" y="534592"/>
                  <a:pt x="813521" y="534639"/>
                </a:cubicBezTo>
                <a:close/>
                <a:moveTo>
                  <a:pt x="930605" y="523919"/>
                </a:moveTo>
                <a:cubicBezTo>
                  <a:pt x="929857" y="528741"/>
                  <a:pt x="923130" y="529302"/>
                  <a:pt x="927054" y="535809"/>
                </a:cubicBezTo>
                <a:cubicBezTo>
                  <a:pt x="929811" y="535575"/>
                  <a:pt x="933642" y="527055"/>
                  <a:pt x="930605" y="523919"/>
                </a:cubicBezTo>
                <a:close/>
                <a:moveTo>
                  <a:pt x="891312" y="522140"/>
                </a:moveTo>
                <a:cubicBezTo>
                  <a:pt x="891592" y="522281"/>
                  <a:pt x="891920" y="522749"/>
                  <a:pt x="891920" y="523311"/>
                </a:cubicBezTo>
                <a:cubicBezTo>
                  <a:pt x="891686" y="525557"/>
                  <a:pt x="890705" y="524434"/>
                  <a:pt x="890705" y="523311"/>
                </a:cubicBezTo>
                <a:cubicBezTo>
                  <a:pt x="890845" y="522187"/>
                  <a:pt x="891032" y="522000"/>
                  <a:pt x="891312" y="522140"/>
                </a:cubicBezTo>
                <a:close/>
                <a:moveTo>
                  <a:pt x="863326" y="522140"/>
                </a:moveTo>
                <a:cubicBezTo>
                  <a:pt x="866596" y="528179"/>
                  <a:pt x="863466" y="537260"/>
                  <a:pt x="864728" y="541754"/>
                </a:cubicBezTo>
                <a:cubicBezTo>
                  <a:pt x="864961" y="542503"/>
                  <a:pt x="867110" y="542784"/>
                  <a:pt x="867297" y="543767"/>
                </a:cubicBezTo>
                <a:cubicBezTo>
                  <a:pt x="867811" y="546014"/>
                  <a:pt x="867064" y="549291"/>
                  <a:pt x="867297" y="551678"/>
                </a:cubicBezTo>
                <a:cubicBezTo>
                  <a:pt x="867671" y="555329"/>
                  <a:pt x="869587" y="559402"/>
                  <a:pt x="869680" y="561415"/>
                </a:cubicBezTo>
                <a:cubicBezTo>
                  <a:pt x="869773" y="563006"/>
                  <a:pt x="871035" y="563147"/>
                  <a:pt x="871082" y="563381"/>
                </a:cubicBezTo>
                <a:cubicBezTo>
                  <a:pt x="871549" y="567266"/>
                  <a:pt x="870801" y="574101"/>
                  <a:pt x="871082" y="579063"/>
                </a:cubicBezTo>
                <a:cubicBezTo>
                  <a:pt x="871549" y="586880"/>
                  <a:pt x="872156" y="589408"/>
                  <a:pt x="869867" y="594932"/>
                </a:cubicBezTo>
                <a:cubicBezTo>
                  <a:pt x="867951" y="596383"/>
                  <a:pt x="867905" y="585616"/>
                  <a:pt x="869867" y="587020"/>
                </a:cubicBezTo>
                <a:cubicBezTo>
                  <a:pt x="869680" y="584727"/>
                  <a:pt x="868045" y="584867"/>
                  <a:pt x="866316" y="585054"/>
                </a:cubicBezTo>
                <a:cubicBezTo>
                  <a:pt x="866082" y="578735"/>
                  <a:pt x="867344" y="570028"/>
                  <a:pt x="862532" y="571339"/>
                </a:cubicBezTo>
                <a:cubicBezTo>
                  <a:pt x="862485" y="568343"/>
                  <a:pt x="865615" y="569373"/>
                  <a:pt x="866129" y="567360"/>
                </a:cubicBezTo>
                <a:cubicBezTo>
                  <a:pt x="867998" y="559683"/>
                  <a:pt x="865428" y="540958"/>
                  <a:pt x="859962" y="543767"/>
                </a:cubicBezTo>
                <a:cubicBezTo>
                  <a:pt x="860149" y="541426"/>
                  <a:pt x="861831" y="541614"/>
                  <a:pt x="863513" y="541754"/>
                </a:cubicBezTo>
                <a:cubicBezTo>
                  <a:pt x="864120" y="530098"/>
                  <a:pt x="861364" y="527758"/>
                  <a:pt x="863326" y="522140"/>
                </a:cubicBezTo>
                <a:close/>
                <a:moveTo>
                  <a:pt x="927054" y="517974"/>
                </a:moveTo>
                <a:cubicBezTo>
                  <a:pt x="927241" y="520268"/>
                  <a:pt x="926821" y="523591"/>
                  <a:pt x="928222" y="523919"/>
                </a:cubicBezTo>
                <a:cubicBezTo>
                  <a:pt x="928269" y="522702"/>
                  <a:pt x="928362" y="521532"/>
                  <a:pt x="929437" y="521953"/>
                </a:cubicBezTo>
                <a:cubicBezTo>
                  <a:pt x="929250" y="519519"/>
                  <a:pt x="929063" y="517225"/>
                  <a:pt x="927054" y="517974"/>
                </a:cubicBezTo>
                <a:close/>
                <a:moveTo>
                  <a:pt x="864120" y="517178"/>
                </a:moveTo>
                <a:cubicBezTo>
                  <a:pt x="864494" y="517600"/>
                  <a:pt x="864587" y="518770"/>
                  <a:pt x="864541" y="520923"/>
                </a:cubicBezTo>
                <a:cubicBezTo>
                  <a:pt x="860943" y="520549"/>
                  <a:pt x="863046" y="515821"/>
                  <a:pt x="864120" y="517178"/>
                </a:cubicBezTo>
                <a:close/>
                <a:moveTo>
                  <a:pt x="813708" y="511608"/>
                </a:moveTo>
                <a:cubicBezTo>
                  <a:pt x="813567" y="511608"/>
                  <a:pt x="813427" y="512076"/>
                  <a:pt x="813334" y="513012"/>
                </a:cubicBezTo>
                <a:cubicBezTo>
                  <a:pt x="813053" y="515680"/>
                  <a:pt x="814268" y="520736"/>
                  <a:pt x="814735" y="516991"/>
                </a:cubicBezTo>
                <a:cubicBezTo>
                  <a:pt x="814922" y="514978"/>
                  <a:pt x="814221" y="511561"/>
                  <a:pt x="813708" y="511608"/>
                </a:cubicBezTo>
                <a:close/>
                <a:moveTo>
                  <a:pt x="890938" y="504446"/>
                </a:moveTo>
                <a:cubicBezTo>
                  <a:pt x="891172" y="504071"/>
                  <a:pt x="891639" y="504024"/>
                  <a:pt x="892901" y="504446"/>
                </a:cubicBezTo>
                <a:cubicBezTo>
                  <a:pt x="892761" y="508893"/>
                  <a:pt x="890144" y="505569"/>
                  <a:pt x="890938" y="504446"/>
                </a:cubicBezTo>
                <a:close/>
                <a:moveTo>
                  <a:pt x="964338" y="498126"/>
                </a:moveTo>
                <a:cubicBezTo>
                  <a:pt x="964058" y="501590"/>
                  <a:pt x="962142" y="502620"/>
                  <a:pt x="959386" y="502105"/>
                </a:cubicBezTo>
                <a:cubicBezTo>
                  <a:pt x="959012" y="506693"/>
                  <a:pt x="958124" y="510110"/>
                  <a:pt x="957190" y="513808"/>
                </a:cubicBezTo>
                <a:cubicBezTo>
                  <a:pt x="961488" y="515399"/>
                  <a:pt x="959572" y="506178"/>
                  <a:pt x="961955" y="510016"/>
                </a:cubicBezTo>
                <a:cubicBezTo>
                  <a:pt x="963170" y="511982"/>
                  <a:pt x="962983" y="504773"/>
                  <a:pt x="963170" y="504071"/>
                </a:cubicBezTo>
                <a:cubicBezTo>
                  <a:pt x="963731" y="501871"/>
                  <a:pt x="968543" y="498735"/>
                  <a:pt x="964338" y="498126"/>
                </a:cubicBezTo>
                <a:close/>
                <a:moveTo>
                  <a:pt x="902245" y="496534"/>
                </a:moveTo>
                <a:cubicBezTo>
                  <a:pt x="902806" y="496581"/>
                  <a:pt x="903226" y="497143"/>
                  <a:pt x="903226" y="498126"/>
                </a:cubicBezTo>
                <a:cubicBezTo>
                  <a:pt x="902152" y="499343"/>
                  <a:pt x="901124" y="500513"/>
                  <a:pt x="900843" y="498126"/>
                </a:cubicBezTo>
                <a:cubicBezTo>
                  <a:pt x="900984" y="496909"/>
                  <a:pt x="901684" y="496488"/>
                  <a:pt x="902245" y="496534"/>
                </a:cubicBezTo>
                <a:close/>
                <a:moveTo>
                  <a:pt x="862345" y="496534"/>
                </a:moveTo>
                <a:cubicBezTo>
                  <a:pt x="864728" y="495551"/>
                  <a:pt x="866410" y="505616"/>
                  <a:pt x="863746" y="506458"/>
                </a:cubicBezTo>
                <a:cubicBezTo>
                  <a:pt x="862298" y="505522"/>
                  <a:pt x="860850" y="504305"/>
                  <a:pt x="859962" y="502480"/>
                </a:cubicBezTo>
                <a:cubicBezTo>
                  <a:pt x="861457" y="501684"/>
                  <a:pt x="862438" y="499905"/>
                  <a:pt x="862345" y="496534"/>
                </a:cubicBezTo>
                <a:close/>
                <a:moveTo>
                  <a:pt x="961348" y="494943"/>
                </a:moveTo>
                <a:cubicBezTo>
                  <a:pt x="961114" y="494802"/>
                  <a:pt x="960694" y="495037"/>
                  <a:pt x="960554" y="496113"/>
                </a:cubicBezTo>
                <a:cubicBezTo>
                  <a:pt x="960554" y="497237"/>
                  <a:pt x="961535" y="498360"/>
                  <a:pt x="961768" y="496113"/>
                </a:cubicBezTo>
                <a:cubicBezTo>
                  <a:pt x="961768" y="495598"/>
                  <a:pt x="961628" y="495083"/>
                  <a:pt x="961348" y="494943"/>
                </a:cubicBezTo>
                <a:close/>
                <a:moveTo>
                  <a:pt x="935184" y="494334"/>
                </a:moveTo>
                <a:cubicBezTo>
                  <a:pt x="934857" y="496534"/>
                  <a:pt x="933502" y="496675"/>
                  <a:pt x="932801" y="498313"/>
                </a:cubicBezTo>
                <a:cubicBezTo>
                  <a:pt x="932053" y="499999"/>
                  <a:pt x="932614" y="502573"/>
                  <a:pt x="931820" y="504258"/>
                </a:cubicBezTo>
                <a:cubicBezTo>
                  <a:pt x="930325" y="507535"/>
                  <a:pt x="926166" y="508612"/>
                  <a:pt x="926821" y="514182"/>
                </a:cubicBezTo>
                <a:cubicBezTo>
                  <a:pt x="930932" y="512965"/>
                  <a:pt x="932287" y="507161"/>
                  <a:pt x="936585" y="506271"/>
                </a:cubicBezTo>
                <a:cubicBezTo>
                  <a:pt x="935464" y="499296"/>
                  <a:pt x="939482" y="495973"/>
                  <a:pt x="935184" y="494334"/>
                </a:cubicBezTo>
                <a:close/>
                <a:moveTo>
                  <a:pt x="872857" y="491385"/>
                </a:moveTo>
                <a:cubicBezTo>
                  <a:pt x="875707" y="491292"/>
                  <a:pt x="876501" y="494756"/>
                  <a:pt x="880192" y="493351"/>
                </a:cubicBezTo>
                <a:cubicBezTo>
                  <a:pt x="882435" y="494849"/>
                  <a:pt x="879538" y="495458"/>
                  <a:pt x="877810" y="495317"/>
                </a:cubicBezTo>
                <a:cubicBezTo>
                  <a:pt x="876408" y="495645"/>
                  <a:pt x="876642" y="498969"/>
                  <a:pt x="876455" y="501309"/>
                </a:cubicBezTo>
                <a:cubicBezTo>
                  <a:pt x="875987" y="499905"/>
                  <a:pt x="874586" y="498501"/>
                  <a:pt x="874072" y="497330"/>
                </a:cubicBezTo>
                <a:cubicBezTo>
                  <a:pt x="873511" y="496020"/>
                  <a:pt x="872390" y="494428"/>
                  <a:pt x="872857" y="491385"/>
                </a:cubicBezTo>
                <a:close/>
                <a:moveTo>
                  <a:pt x="893882" y="488811"/>
                </a:moveTo>
                <a:cubicBezTo>
                  <a:pt x="894162" y="488951"/>
                  <a:pt x="894489" y="489606"/>
                  <a:pt x="894489" y="490168"/>
                </a:cubicBezTo>
                <a:cubicBezTo>
                  <a:pt x="894256" y="492462"/>
                  <a:pt x="893321" y="491292"/>
                  <a:pt x="893321" y="490168"/>
                </a:cubicBezTo>
                <a:cubicBezTo>
                  <a:pt x="893415" y="489045"/>
                  <a:pt x="893601" y="488623"/>
                  <a:pt x="893882" y="488811"/>
                </a:cubicBezTo>
                <a:close/>
                <a:moveTo>
                  <a:pt x="925045" y="483240"/>
                </a:moveTo>
                <a:cubicBezTo>
                  <a:pt x="924765" y="483100"/>
                  <a:pt x="924344" y="483521"/>
                  <a:pt x="924251" y="484644"/>
                </a:cubicBezTo>
                <a:cubicBezTo>
                  <a:pt x="924251" y="485674"/>
                  <a:pt x="925232" y="486845"/>
                  <a:pt x="925466" y="484644"/>
                </a:cubicBezTo>
                <a:cubicBezTo>
                  <a:pt x="925466" y="484083"/>
                  <a:pt x="925325" y="483381"/>
                  <a:pt x="925045" y="483240"/>
                </a:cubicBezTo>
                <a:close/>
                <a:moveTo>
                  <a:pt x="968496" y="475095"/>
                </a:moveTo>
                <a:cubicBezTo>
                  <a:pt x="968216" y="474955"/>
                  <a:pt x="967842" y="475376"/>
                  <a:pt x="967702" y="476499"/>
                </a:cubicBezTo>
                <a:cubicBezTo>
                  <a:pt x="967702" y="477576"/>
                  <a:pt x="968683" y="478746"/>
                  <a:pt x="968917" y="476499"/>
                </a:cubicBezTo>
                <a:cubicBezTo>
                  <a:pt x="968917" y="475938"/>
                  <a:pt x="968777" y="475235"/>
                  <a:pt x="968496" y="475095"/>
                </a:cubicBezTo>
                <a:close/>
                <a:moveTo>
                  <a:pt x="988773" y="473691"/>
                </a:moveTo>
                <a:cubicBezTo>
                  <a:pt x="989100" y="474112"/>
                  <a:pt x="989661" y="474814"/>
                  <a:pt x="990362" y="474721"/>
                </a:cubicBezTo>
                <a:cubicBezTo>
                  <a:pt x="990082" y="477248"/>
                  <a:pt x="987979" y="476733"/>
                  <a:pt x="987979" y="474721"/>
                </a:cubicBezTo>
                <a:cubicBezTo>
                  <a:pt x="988213" y="473223"/>
                  <a:pt x="988400" y="473316"/>
                  <a:pt x="988773" y="473691"/>
                </a:cubicBezTo>
                <a:close/>
                <a:moveTo>
                  <a:pt x="876455" y="473503"/>
                </a:moveTo>
                <a:cubicBezTo>
                  <a:pt x="878370" y="472989"/>
                  <a:pt x="881968" y="475282"/>
                  <a:pt x="881407" y="478887"/>
                </a:cubicBezTo>
                <a:cubicBezTo>
                  <a:pt x="880987" y="478746"/>
                  <a:pt x="880753" y="478980"/>
                  <a:pt x="880613" y="479261"/>
                </a:cubicBezTo>
                <a:cubicBezTo>
                  <a:pt x="881687" y="480385"/>
                  <a:pt x="881501" y="483708"/>
                  <a:pt x="881594" y="486423"/>
                </a:cubicBezTo>
                <a:cubicBezTo>
                  <a:pt x="880146" y="485440"/>
                  <a:pt x="878744" y="484457"/>
                  <a:pt x="877810" y="482632"/>
                </a:cubicBezTo>
                <a:cubicBezTo>
                  <a:pt x="878183" y="482772"/>
                  <a:pt x="878464" y="482398"/>
                  <a:pt x="878604" y="482257"/>
                </a:cubicBezTo>
                <a:cubicBezTo>
                  <a:pt x="877155" y="480525"/>
                  <a:pt x="878230" y="474299"/>
                  <a:pt x="875240" y="475095"/>
                </a:cubicBezTo>
                <a:cubicBezTo>
                  <a:pt x="875333" y="474252"/>
                  <a:pt x="875801" y="473691"/>
                  <a:pt x="876455" y="473503"/>
                </a:cubicBezTo>
                <a:close/>
                <a:moveTo>
                  <a:pt x="788338" y="452860"/>
                </a:moveTo>
                <a:cubicBezTo>
                  <a:pt x="788057" y="452719"/>
                  <a:pt x="787637" y="452953"/>
                  <a:pt x="787543" y="454077"/>
                </a:cubicBezTo>
                <a:cubicBezTo>
                  <a:pt x="787543" y="455153"/>
                  <a:pt x="788525" y="456324"/>
                  <a:pt x="788711" y="454077"/>
                </a:cubicBezTo>
                <a:cubicBezTo>
                  <a:pt x="788711" y="453515"/>
                  <a:pt x="788618" y="453000"/>
                  <a:pt x="788338" y="452860"/>
                </a:cubicBezTo>
                <a:close/>
                <a:moveTo>
                  <a:pt x="790720" y="450894"/>
                </a:moveTo>
                <a:cubicBezTo>
                  <a:pt x="790440" y="450753"/>
                  <a:pt x="790020" y="450987"/>
                  <a:pt x="789926" y="452064"/>
                </a:cubicBezTo>
                <a:cubicBezTo>
                  <a:pt x="789926" y="453187"/>
                  <a:pt x="790907" y="454311"/>
                  <a:pt x="791094" y="452064"/>
                </a:cubicBezTo>
                <a:cubicBezTo>
                  <a:pt x="791094" y="451549"/>
                  <a:pt x="791001" y="451034"/>
                  <a:pt x="790720" y="450894"/>
                </a:cubicBezTo>
                <a:close/>
                <a:moveTo>
                  <a:pt x="813521" y="450706"/>
                </a:moveTo>
                <a:cubicBezTo>
                  <a:pt x="813240" y="450566"/>
                  <a:pt x="813053" y="450753"/>
                  <a:pt x="812913" y="451877"/>
                </a:cubicBezTo>
                <a:cubicBezTo>
                  <a:pt x="812960" y="453000"/>
                  <a:pt x="813941" y="454124"/>
                  <a:pt x="814128" y="451877"/>
                </a:cubicBezTo>
                <a:cubicBezTo>
                  <a:pt x="814128" y="451362"/>
                  <a:pt x="813801" y="450847"/>
                  <a:pt x="813521" y="450706"/>
                </a:cubicBezTo>
                <a:close/>
                <a:moveTo>
                  <a:pt x="841507" y="448506"/>
                </a:moveTo>
                <a:cubicBezTo>
                  <a:pt x="841227" y="448366"/>
                  <a:pt x="840806" y="448787"/>
                  <a:pt x="840713" y="449911"/>
                </a:cubicBezTo>
                <a:cubicBezTo>
                  <a:pt x="840713" y="450987"/>
                  <a:pt x="841694" y="452158"/>
                  <a:pt x="841927" y="449911"/>
                </a:cubicBezTo>
                <a:cubicBezTo>
                  <a:pt x="841927" y="449349"/>
                  <a:pt x="841787" y="448647"/>
                  <a:pt x="841507" y="448506"/>
                </a:cubicBezTo>
                <a:close/>
                <a:moveTo>
                  <a:pt x="866129" y="442749"/>
                </a:moveTo>
                <a:cubicBezTo>
                  <a:pt x="867250" y="442514"/>
                  <a:pt x="868839" y="446868"/>
                  <a:pt x="871082" y="444949"/>
                </a:cubicBezTo>
                <a:cubicBezTo>
                  <a:pt x="870801" y="448413"/>
                  <a:pt x="869073" y="449255"/>
                  <a:pt x="866316" y="448694"/>
                </a:cubicBezTo>
                <a:cubicBezTo>
                  <a:pt x="866503" y="446400"/>
                  <a:pt x="866082" y="445370"/>
                  <a:pt x="865101" y="444949"/>
                </a:cubicBezTo>
                <a:cubicBezTo>
                  <a:pt x="865382" y="443498"/>
                  <a:pt x="865755" y="442842"/>
                  <a:pt x="866129" y="442749"/>
                </a:cubicBezTo>
                <a:close/>
                <a:moveTo>
                  <a:pt x="850431" y="442749"/>
                </a:moveTo>
                <a:cubicBezTo>
                  <a:pt x="850711" y="442889"/>
                  <a:pt x="851038" y="443591"/>
                  <a:pt x="851038" y="444153"/>
                </a:cubicBezTo>
                <a:cubicBezTo>
                  <a:pt x="850804" y="446400"/>
                  <a:pt x="849636" y="445230"/>
                  <a:pt x="849636" y="444153"/>
                </a:cubicBezTo>
                <a:cubicBezTo>
                  <a:pt x="849730" y="443029"/>
                  <a:pt x="850150" y="442608"/>
                  <a:pt x="850431" y="442749"/>
                </a:cubicBezTo>
                <a:close/>
                <a:moveTo>
                  <a:pt x="976252" y="435025"/>
                </a:moveTo>
                <a:cubicBezTo>
                  <a:pt x="976766" y="434791"/>
                  <a:pt x="977747" y="437740"/>
                  <a:pt x="977233" y="438582"/>
                </a:cubicBezTo>
                <a:cubicBezTo>
                  <a:pt x="976018" y="440595"/>
                  <a:pt x="974056" y="435586"/>
                  <a:pt x="976065" y="436616"/>
                </a:cubicBezTo>
                <a:cubicBezTo>
                  <a:pt x="976065" y="435633"/>
                  <a:pt x="976065" y="435118"/>
                  <a:pt x="976252" y="435025"/>
                </a:cubicBezTo>
                <a:close/>
                <a:moveTo>
                  <a:pt x="901451" y="428050"/>
                </a:moveTo>
                <a:cubicBezTo>
                  <a:pt x="901264" y="427909"/>
                  <a:pt x="901030" y="428284"/>
                  <a:pt x="900843" y="429641"/>
                </a:cubicBezTo>
                <a:cubicBezTo>
                  <a:pt x="899815" y="437131"/>
                  <a:pt x="901684" y="439565"/>
                  <a:pt x="902245" y="435633"/>
                </a:cubicBezTo>
                <a:cubicBezTo>
                  <a:pt x="902385" y="434603"/>
                  <a:pt x="901918" y="428612"/>
                  <a:pt x="901451" y="428050"/>
                </a:cubicBezTo>
                <a:close/>
                <a:moveTo>
                  <a:pt x="948079" y="425475"/>
                </a:moveTo>
                <a:cubicBezTo>
                  <a:pt x="948079" y="427488"/>
                  <a:pt x="948079" y="429314"/>
                  <a:pt x="948079" y="431233"/>
                </a:cubicBezTo>
                <a:cubicBezTo>
                  <a:pt x="951630" y="434135"/>
                  <a:pt x="951536" y="422573"/>
                  <a:pt x="948079" y="425475"/>
                </a:cubicBezTo>
                <a:close/>
                <a:moveTo>
                  <a:pt x="975037" y="422526"/>
                </a:moveTo>
                <a:cubicBezTo>
                  <a:pt x="977093" y="421777"/>
                  <a:pt x="977467" y="423884"/>
                  <a:pt x="977654" y="426271"/>
                </a:cubicBezTo>
                <a:cubicBezTo>
                  <a:pt x="976579" y="425897"/>
                  <a:pt x="976486" y="427254"/>
                  <a:pt x="976439" y="428471"/>
                </a:cubicBezTo>
                <a:cubicBezTo>
                  <a:pt x="975037" y="428190"/>
                  <a:pt x="975224" y="424820"/>
                  <a:pt x="975037" y="422526"/>
                </a:cubicBezTo>
                <a:close/>
                <a:moveTo>
                  <a:pt x="902011" y="417751"/>
                </a:moveTo>
                <a:cubicBezTo>
                  <a:pt x="901264" y="417798"/>
                  <a:pt x="900470" y="417939"/>
                  <a:pt x="899675" y="417939"/>
                </a:cubicBezTo>
                <a:cubicBezTo>
                  <a:pt x="898928" y="418079"/>
                  <a:pt x="898227" y="418079"/>
                  <a:pt x="898461" y="419717"/>
                </a:cubicBezTo>
                <a:cubicBezTo>
                  <a:pt x="900470" y="419764"/>
                  <a:pt x="899115" y="425241"/>
                  <a:pt x="900843" y="425709"/>
                </a:cubicBezTo>
                <a:cubicBezTo>
                  <a:pt x="900563" y="421964"/>
                  <a:pt x="902198" y="421309"/>
                  <a:pt x="902011" y="417751"/>
                </a:cubicBezTo>
                <a:close/>
                <a:moveTo>
                  <a:pt x="518" y="417143"/>
                </a:moveTo>
                <a:cubicBezTo>
                  <a:pt x="985" y="417096"/>
                  <a:pt x="1546" y="420513"/>
                  <a:pt x="1312" y="422526"/>
                </a:cubicBezTo>
                <a:cubicBezTo>
                  <a:pt x="891" y="426271"/>
                  <a:pt x="-183" y="421215"/>
                  <a:pt x="97" y="418547"/>
                </a:cubicBezTo>
                <a:cubicBezTo>
                  <a:pt x="237" y="417611"/>
                  <a:pt x="378" y="417190"/>
                  <a:pt x="518" y="417143"/>
                </a:cubicBezTo>
                <a:close/>
                <a:moveTo>
                  <a:pt x="777592" y="412789"/>
                </a:moveTo>
                <a:cubicBezTo>
                  <a:pt x="778526" y="418781"/>
                  <a:pt x="776377" y="420092"/>
                  <a:pt x="776424" y="424679"/>
                </a:cubicBezTo>
                <a:cubicBezTo>
                  <a:pt x="779180" y="426084"/>
                  <a:pt x="782638" y="426271"/>
                  <a:pt x="784974" y="428471"/>
                </a:cubicBezTo>
                <a:cubicBezTo>
                  <a:pt x="784880" y="433854"/>
                  <a:pt x="786936" y="432497"/>
                  <a:pt x="784974" y="436429"/>
                </a:cubicBezTo>
                <a:cubicBezTo>
                  <a:pt x="788852" y="438114"/>
                  <a:pt x="788898" y="433340"/>
                  <a:pt x="789926" y="430437"/>
                </a:cubicBezTo>
                <a:cubicBezTo>
                  <a:pt x="788198" y="430671"/>
                  <a:pt x="786375" y="430765"/>
                  <a:pt x="786142" y="428471"/>
                </a:cubicBezTo>
                <a:cubicBezTo>
                  <a:pt x="786936" y="428471"/>
                  <a:pt x="787917" y="428471"/>
                  <a:pt x="788711" y="428471"/>
                </a:cubicBezTo>
                <a:cubicBezTo>
                  <a:pt x="788945" y="422807"/>
                  <a:pt x="788291" y="418594"/>
                  <a:pt x="786142" y="416768"/>
                </a:cubicBezTo>
                <a:cubicBezTo>
                  <a:pt x="786188" y="420701"/>
                  <a:pt x="786142" y="424539"/>
                  <a:pt x="786142" y="428471"/>
                </a:cubicBezTo>
                <a:cubicBezTo>
                  <a:pt x="785721" y="428471"/>
                  <a:pt x="785347" y="428471"/>
                  <a:pt x="784974" y="428471"/>
                </a:cubicBezTo>
                <a:cubicBezTo>
                  <a:pt x="785581" y="419296"/>
                  <a:pt x="777592" y="425943"/>
                  <a:pt x="781189" y="416768"/>
                </a:cubicBezTo>
                <a:cubicBezTo>
                  <a:pt x="778526" y="417892"/>
                  <a:pt x="779554" y="412977"/>
                  <a:pt x="777592" y="412789"/>
                </a:cubicBezTo>
                <a:close/>
                <a:moveTo>
                  <a:pt x="972468" y="409419"/>
                </a:moveTo>
                <a:cubicBezTo>
                  <a:pt x="975551" y="409653"/>
                  <a:pt x="974991" y="416113"/>
                  <a:pt x="975037" y="421309"/>
                </a:cubicBezTo>
                <a:cubicBezTo>
                  <a:pt x="973309" y="418922"/>
                  <a:pt x="972654" y="414475"/>
                  <a:pt x="972468" y="409419"/>
                </a:cubicBezTo>
                <a:close/>
                <a:moveTo>
                  <a:pt x="848048" y="407032"/>
                </a:moveTo>
                <a:cubicBezTo>
                  <a:pt x="850010" y="405627"/>
                  <a:pt x="850010" y="416394"/>
                  <a:pt x="848048" y="414990"/>
                </a:cubicBezTo>
                <a:cubicBezTo>
                  <a:pt x="848141" y="409606"/>
                  <a:pt x="846086" y="410964"/>
                  <a:pt x="848048" y="407032"/>
                </a:cubicBezTo>
                <a:close/>
                <a:moveTo>
                  <a:pt x="934997" y="401882"/>
                </a:moveTo>
                <a:cubicBezTo>
                  <a:pt x="935464" y="402444"/>
                  <a:pt x="935931" y="408389"/>
                  <a:pt x="935791" y="409419"/>
                </a:cubicBezTo>
                <a:cubicBezTo>
                  <a:pt x="935230" y="413351"/>
                  <a:pt x="933548" y="410964"/>
                  <a:pt x="934576" y="403474"/>
                </a:cubicBezTo>
                <a:cubicBezTo>
                  <a:pt x="934763" y="402070"/>
                  <a:pt x="934810" y="401695"/>
                  <a:pt x="934997" y="401882"/>
                </a:cubicBezTo>
                <a:close/>
                <a:moveTo>
                  <a:pt x="991717" y="394159"/>
                </a:moveTo>
                <a:cubicBezTo>
                  <a:pt x="992278" y="394205"/>
                  <a:pt x="992885" y="394954"/>
                  <a:pt x="992932" y="395937"/>
                </a:cubicBezTo>
                <a:cubicBezTo>
                  <a:pt x="992418" y="398793"/>
                  <a:pt x="991904" y="395703"/>
                  <a:pt x="990549" y="395937"/>
                </a:cubicBezTo>
                <a:cubicBezTo>
                  <a:pt x="990689" y="394674"/>
                  <a:pt x="991156" y="394065"/>
                  <a:pt x="991717" y="394159"/>
                </a:cubicBezTo>
                <a:close/>
                <a:moveTo>
                  <a:pt x="837956" y="392754"/>
                </a:moveTo>
                <a:cubicBezTo>
                  <a:pt x="837863" y="395844"/>
                  <a:pt x="838517" y="400338"/>
                  <a:pt x="836741" y="400665"/>
                </a:cubicBezTo>
                <a:cubicBezTo>
                  <a:pt x="835807" y="404597"/>
                  <a:pt x="838797" y="405159"/>
                  <a:pt x="839124" y="406657"/>
                </a:cubicBezTo>
                <a:cubicBezTo>
                  <a:pt x="840245" y="411947"/>
                  <a:pt x="837489" y="412696"/>
                  <a:pt x="841694" y="414381"/>
                </a:cubicBezTo>
                <a:cubicBezTo>
                  <a:pt x="843236" y="414990"/>
                  <a:pt x="842488" y="417658"/>
                  <a:pt x="842909" y="420139"/>
                </a:cubicBezTo>
                <a:cubicBezTo>
                  <a:pt x="843142" y="421777"/>
                  <a:pt x="844404" y="425054"/>
                  <a:pt x="846459" y="426084"/>
                </a:cubicBezTo>
                <a:cubicBezTo>
                  <a:pt x="846459" y="426084"/>
                  <a:pt x="848609" y="419624"/>
                  <a:pt x="851412" y="424118"/>
                </a:cubicBezTo>
                <a:cubicBezTo>
                  <a:pt x="850758" y="427582"/>
                  <a:pt x="852907" y="435586"/>
                  <a:pt x="850244" y="435820"/>
                </a:cubicBezTo>
                <a:cubicBezTo>
                  <a:pt x="850664" y="429875"/>
                  <a:pt x="846413" y="431888"/>
                  <a:pt x="844310" y="430063"/>
                </a:cubicBezTo>
                <a:cubicBezTo>
                  <a:pt x="843750" y="436242"/>
                  <a:pt x="845945" y="437880"/>
                  <a:pt x="846646" y="441953"/>
                </a:cubicBezTo>
                <a:cubicBezTo>
                  <a:pt x="847534" y="449536"/>
                  <a:pt x="846833" y="448834"/>
                  <a:pt x="848048" y="453656"/>
                </a:cubicBezTo>
                <a:cubicBezTo>
                  <a:pt x="849263" y="453656"/>
                  <a:pt x="850431" y="453656"/>
                  <a:pt x="851645" y="453656"/>
                </a:cubicBezTo>
                <a:cubicBezTo>
                  <a:pt x="854449" y="453000"/>
                  <a:pt x="852767" y="444995"/>
                  <a:pt x="855196" y="443732"/>
                </a:cubicBezTo>
                <a:cubicBezTo>
                  <a:pt x="855383" y="448600"/>
                  <a:pt x="855383" y="453328"/>
                  <a:pt x="854028" y="455668"/>
                </a:cubicBezTo>
                <a:cubicBezTo>
                  <a:pt x="858373" y="456230"/>
                  <a:pt x="856271" y="462082"/>
                  <a:pt x="857766" y="469337"/>
                </a:cubicBezTo>
                <a:cubicBezTo>
                  <a:pt x="858187" y="471397"/>
                  <a:pt x="860803" y="470180"/>
                  <a:pt x="860149" y="477108"/>
                </a:cubicBezTo>
                <a:cubicBezTo>
                  <a:pt x="860102" y="477716"/>
                  <a:pt x="857579" y="476640"/>
                  <a:pt x="857766" y="479074"/>
                </a:cubicBezTo>
                <a:cubicBezTo>
                  <a:pt x="857673" y="477716"/>
                  <a:pt x="862205" y="481555"/>
                  <a:pt x="860382" y="486798"/>
                </a:cubicBezTo>
                <a:cubicBezTo>
                  <a:pt x="862111" y="488108"/>
                  <a:pt x="859355" y="491573"/>
                  <a:pt x="859962" y="494147"/>
                </a:cubicBezTo>
                <a:cubicBezTo>
                  <a:pt x="860102" y="494615"/>
                  <a:pt x="861831" y="494147"/>
                  <a:pt x="861177" y="496113"/>
                </a:cubicBezTo>
                <a:cubicBezTo>
                  <a:pt x="857299" y="497892"/>
                  <a:pt x="859308" y="489606"/>
                  <a:pt x="857392" y="488202"/>
                </a:cubicBezTo>
                <a:cubicBezTo>
                  <a:pt x="858233" y="487734"/>
                  <a:pt x="859541" y="488108"/>
                  <a:pt x="859775" y="486611"/>
                </a:cubicBezTo>
                <a:cubicBezTo>
                  <a:pt x="858467" y="485253"/>
                  <a:pt x="859027" y="480759"/>
                  <a:pt x="856598" y="481274"/>
                </a:cubicBezTo>
                <a:cubicBezTo>
                  <a:pt x="856084" y="484130"/>
                  <a:pt x="855570" y="481040"/>
                  <a:pt x="854215" y="481274"/>
                </a:cubicBezTo>
                <a:cubicBezTo>
                  <a:pt x="854916" y="487453"/>
                  <a:pt x="852627" y="488530"/>
                  <a:pt x="855383" y="490964"/>
                </a:cubicBezTo>
                <a:cubicBezTo>
                  <a:pt x="855009" y="490589"/>
                  <a:pt x="857252" y="488389"/>
                  <a:pt x="856785" y="490964"/>
                </a:cubicBezTo>
                <a:cubicBezTo>
                  <a:pt x="856224" y="492368"/>
                  <a:pt x="855804" y="493211"/>
                  <a:pt x="855383" y="494943"/>
                </a:cubicBezTo>
                <a:cubicBezTo>
                  <a:pt x="855243" y="495598"/>
                  <a:pt x="855944" y="498454"/>
                  <a:pt x="855617" y="498922"/>
                </a:cubicBezTo>
                <a:cubicBezTo>
                  <a:pt x="853514" y="501731"/>
                  <a:pt x="855757" y="501403"/>
                  <a:pt x="855617" y="504680"/>
                </a:cubicBezTo>
                <a:cubicBezTo>
                  <a:pt x="855617" y="504586"/>
                  <a:pt x="854449" y="505288"/>
                  <a:pt x="854402" y="506646"/>
                </a:cubicBezTo>
                <a:cubicBezTo>
                  <a:pt x="854309" y="509876"/>
                  <a:pt x="855290" y="511233"/>
                  <a:pt x="855617" y="514604"/>
                </a:cubicBezTo>
                <a:cubicBezTo>
                  <a:pt x="856037" y="519098"/>
                  <a:pt x="855523" y="523966"/>
                  <a:pt x="855804" y="528460"/>
                </a:cubicBezTo>
                <a:cubicBezTo>
                  <a:pt x="855897" y="530192"/>
                  <a:pt x="856878" y="531502"/>
                  <a:pt x="856972" y="534218"/>
                </a:cubicBezTo>
                <a:cubicBezTo>
                  <a:pt x="857486" y="545031"/>
                  <a:pt x="855991" y="560385"/>
                  <a:pt x="857205" y="565768"/>
                </a:cubicBezTo>
                <a:cubicBezTo>
                  <a:pt x="857392" y="566751"/>
                  <a:pt x="859355" y="567032"/>
                  <a:pt x="859588" y="567781"/>
                </a:cubicBezTo>
                <a:cubicBezTo>
                  <a:pt x="861691" y="575224"/>
                  <a:pt x="857579" y="590625"/>
                  <a:pt x="857392" y="599145"/>
                </a:cubicBezTo>
                <a:cubicBezTo>
                  <a:pt x="857346" y="600221"/>
                  <a:pt x="857392" y="602187"/>
                  <a:pt x="857579" y="603311"/>
                </a:cubicBezTo>
                <a:cubicBezTo>
                  <a:pt x="857859" y="605090"/>
                  <a:pt x="859868" y="608366"/>
                  <a:pt x="857579" y="609022"/>
                </a:cubicBezTo>
                <a:cubicBezTo>
                  <a:pt x="856271" y="608554"/>
                  <a:pt x="856598" y="605277"/>
                  <a:pt x="855009" y="605277"/>
                </a:cubicBezTo>
                <a:cubicBezTo>
                  <a:pt x="853608" y="625078"/>
                  <a:pt x="846553" y="635610"/>
                  <a:pt x="842114" y="650496"/>
                </a:cubicBezTo>
                <a:cubicBezTo>
                  <a:pt x="844123" y="649794"/>
                  <a:pt x="844310" y="651901"/>
                  <a:pt x="844497" y="654288"/>
                </a:cubicBezTo>
                <a:cubicBezTo>
                  <a:pt x="843422" y="657752"/>
                  <a:pt x="839778" y="656909"/>
                  <a:pt x="841133" y="664212"/>
                </a:cubicBezTo>
                <a:cubicBezTo>
                  <a:pt x="844637" y="664727"/>
                  <a:pt x="844731" y="659765"/>
                  <a:pt x="848235" y="660233"/>
                </a:cubicBezTo>
                <a:cubicBezTo>
                  <a:pt x="846459" y="654148"/>
                  <a:pt x="848282" y="652696"/>
                  <a:pt x="850431" y="648530"/>
                </a:cubicBezTo>
                <a:cubicBezTo>
                  <a:pt x="850010" y="651901"/>
                  <a:pt x="851552" y="652088"/>
                  <a:pt x="853000" y="652322"/>
                </a:cubicBezTo>
                <a:cubicBezTo>
                  <a:pt x="851739" y="646798"/>
                  <a:pt x="851599" y="644083"/>
                  <a:pt x="856598" y="644551"/>
                </a:cubicBezTo>
                <a:cubicBezTo>
                  <a:pt x="856738" y="647641"/>
                  <a:pt x="855991" y="651947"/>
                  <a:pt x="857766" y="652322"/>
                </a:cubicBezTo>
                <a:cubicBezTo>
                  <a:pt x="857532" y="646705"/>
                  <a:pt x="865148" y="653867"/>
                  <a:pt x="864914" y="648343"/>
                </a:cubicBezTo>
                <a:cubicBezTo>
                  <a:pt x="863746" y="648296"/>
                  <a:pt x="864027" y="645862"/>
                  <a:pt x="863746" y="644364"/>
                </a:cubicBezTo>
                <a:cubicBezTo>
                  <a:pt x="872951" y="644270"/>
                  <a:pt x="872857" y="629150"/>
                  <a:pt x="879398" y="624703"/>
                </a:cubicBezTo>
                <a:cubicBezTo>
                  <a:pt x="882809" y="629197"/>
                  <a:pt x="885425" y="622597"/>
                  <a:pt x="889116" y="626482"/>
                </a:cubicBezTo>
                <a:cubicBezTo>
                  <a:pt x="890611" y="622363"/>
                  <a:pt x="892574" y="619039"/>
                  <a:pt x="895097" y="616605"/>
                </a:cubicBezTo>
                <a:cubicBezTo>
                  <a:pt x="894396" y="609630"/>
                  <a:pt x="899348" y="611830"/>
                  <a:pt x="898647" y="604855"/>
                </a:cubicBezTo>
                <a:cubicBezTo>
                  <a:pt x="901404" y="600877"/>
                  <a:pt x="905048" y="598208"/>
                  <a:pt x="905796" y="590999"/>
                </a:cubicBezTo>
                <a:cubicBezTo>
                  <a:pt x="904628" y="590906"/>
                  <a:pt x="904908" y="588706"/>
                  <a:pt x="904628" y="587208"/>
                </a:cubicBezTo>
                <a:cubicBezTo>
                  <a:pt x="900096" y="585148"/>
                  <a:pt x="900610" y="591187"/>
                  <a:pt x="898461" y="592965"/>
                </a:cubicBezTo>
                <a:cubicBezTo>
                  <a:pt x="896031" y="593012"/>
                  <a:pt x="897012" y="598349"/>
                  <a:pt x="893695" y="596944"/>
                </a:cubicBezTo>
                <a:cubicBezTo>
                  <a:pt x="893695" y="593012"/>
                  <a:pt x="897012" y="594557"/>
                  <a:pt x="896078" y="589221"/>
                </a:cubicBezTo>
                <a:cubicBezTo>
                  <a:pt x="897666" y="587208"/>
                  <a:pt x="899675" y="585710"/>
                  <a:pt x="900843" y="583042"/>
                </a:cubicBezTo>
                <a:cubicBezTo>
                  <a:pt x="897012" y="580888"/>
                  <a:pt x="897993" y="583042"/>
                  <a:pt x="893508" y="583229"/>
                </a:cubicBezTo>
                <a:cubicBezTo>
                  <a:pt x="893041" y="587863"/>
                  <a:pt x="889724" y="597787"/>
                  <a:pt x="887528" y="593153"/>
                </a:cubicBezTo>
                <a:cubicBezTo>
                  <a:pt x="889677" y="588987"/>
                  <a:pt x="890284" y="587254"/>
                  <a:pt x="888742" y="581263"/>
                </a:cubicBezTo>
                <a:cubicBezTo>
                  <a:pt x="891920" y="586506"/>
                  <a:pt x="891359" y="578454"/>
                  <a:pt x="893508" y="575318"/>
                </a:cubicBezTo>
                <a:cubicBezTo>
                  <a:pt x="894442" y="573960"/>
                  <a:pt x="896218" y="574709"/>
                  <a:pt x="897059" y="573305"/>
                </a:cubicBezTo>
                <a:cubicBezTo>
                  <a:pt x="897993" y="571854"/>
                  <a:pt x="898601" y="568905"/>
                  <a:pt x="899442" y="567360"/>
                </a:cubicBezTo>
                <a:cubicBezTo>
                  <a:pt x="899722" y="566845"/>
                  <a:pt x="901731" y="565909"/>
                  <a:pt x="901824" y="565394"/>
                </a:cubicBezTo>
                <a:cubicBezTo>
                  <a:pt x="902058" y="564645"/>
                  <a:pt x="901497" y="562164"/>
                  <a:pt x="901824" y="561602"/>
                </a:cubicBezTo>
                <a:cubicBezTo>
                  <a:pt x="902759" y="560291"/>
                  <a:pt x="904581" y="560900"/>
                  <a:pt x="905422" y="559449"/>
                </a:cubicBezTo>
                <a:cubicBezTo>
                  <a:pt x="905749" y="558793"/>
                  <a:pt x="905002" y="556219"/>
                  <a:pt x="905422" y="555657"/>
                </a:cubicBezTo>
                <a:cubicBezTo>
                  <a:pt x="906684" y="553972"/>
                  <a:pt x="908225" y="552053"/>
                  <a:pt x="910375" y="549712"/>
                </a:cubicBezTo>
                <a:cubicBezTo>
                  <a:pt x="910328" y="547091"/>
                  <a:pt x="910188" y="544422"/>
                  <a:pt x="910188" y="541754"/>
                </a:cubicBezTo>
                <a:cubicBezTo>
                  <a:pt x="911683" y="541239"/>
                  <a:pt x="912757" y="539086"/>
                  <a:pt x="913739" y="537822"/>
                </a:cubicBezTo>
                <a:cubicBezTo>
                  <a:pt x="914533" y="536839"/>
                  <a:pt x="916869" y="535107"/>
                  <a:pt x="917336" y="533843"/>
                </a:cubicBezTo>
                <a:cubicBezTo>
                  <a:pt x="917990" y="531737"/>
                  <a:pt x="916495" y="527664"/>
                  <a:pt x="918504" y="527898"/>
                </a:cubicBezTo>
                <a:cubicBezTo>
                  <a:pt x="918971" y="536886"/>
                  <a:pt x="919906" y="538945"/>
                  <a:pt x="917523" y="545733"/>
                </a:cubicBezTo>
                <a:cubicBezTo>
                  <a:pt x="921401" y="547465"/>
                  <a:pt x="919111" y="539226"/>
                  <a:pt x="922289" y="539788"/>
                </a:cubicBezTo>
                <a:cubicBezTo>
                  <a:pt x="923270" y="537494"/>
                  <a:pt x="923877" y="534452"/>
                  <a:pt x="923457" y="529864"/>
                </a:cubicBezTo>
                <a:cubicBezTo>
                  <a:pt x="923130" y="527711"/>
                  <a:pt x="921121" y="528507"/>
                  <a:pt x="921074" y="525885"/>
                </a:cubicBezTo>
                <a:cubicBezTo>
                  <a:pt x="921167" y="520830"/>
                  <a:pt x="925559" y="523030"/>
                  <a:pt x="925653" y="517974"/>
                </a:cubicBezTo>
                <a:cubicBezTo>
                  <a:pt x="924017" y="517366"/>
                  <a:pt x="924671" y="513153"/>
                  <a:pt x="924438" y="510203"/>
                </a:cubicBezTo>
                <a:cubicBezTo>
                  <a:pt x="926727" y="510391"/>
                  <a:pt x="925886" y="506271"/>
                  <a:pt x="926821" y="504258"/>
                </a:cubicBezTo>
                <a:cubicBezTo>
                  <a:pt x="927615" y="502714"/>
                  <a:pt x="929764" y="501918"/>
                  <a:pt x="930418" y="500279"/>
                </a:cubicBezTo>
                <a:cubicBezTo>
                  <a:pt x="930932" y="498922"/>
                  <a:pt x="929998" y="495879"/>
                  <a:pt x="930418" y="494334"/>
                </a:cubicBezTo>
                <a:cubicBezTo>
                  <a:pt x="930698" y="493305"/>
                  <a:pt x="932240" y="491853"/>
                  <a:pt x="932801" y="490402"/>
                </a:cubicBezTo>
                <a:cubicBezTo>
                  <a:pt x="933268" y="489138"/>
                  <a:pt x="933455" y="487874"/>
                  <a:pt x="933969" y="486611"/>
                </a:cubicBezTo>
                <a:cubicBezTo>
                  <a:pt x="934997" y="484176"/>
                  <a:pt x="937613" y="480291"/>
                  <a:pt x="937567" y="480666"/>
                </a:cubicBezTo>
                <a:cubicBezTo>
                  <a:pt x="938408" y="476265"/>
                  <a:pt x="938735" y="470180"/>
                  <a:pt x="936352" y="466763"/>
                </a:cubicBezTo>
                <a:cubicBezTo>
                  <a:pt x="936398" y="470039"/>
                  <a:pt x="936352" y="473410"/>
                  <a:pt x="936352" y="476687"/>
                </a:cubicBezTo>
                <a:cubicBezTo>
                  <a:pt x="934857" y="476640"/>
                  <a:pt x="934810" y="479682"/>
                  <a:pt x="933969" y="480666"/>
                </a:cubicBezTo>
                <a:cubicBezTo>
                  <a:pt x="933315" y="481508"/>
                  <a:pt x="931026" y="481602"/>
                  <a:pt x="930418" y="482632"/>
                </a:cubicBezTo>
                <a:cubicBezTo>
                  <a:pt x="930044" y="483287"/>
                  <a:pt x="930839" y="486049"/>
                  <a:pt x="930418" y="486611"/>
                </a:cubicBezTo>
                <a:cubicBezTo>
                  <a:pt x="928549" y="489185"/>
                  <a:pt x="924111" y="491994"/>
                  <a:pt x="921868" y="496534"/>
                </a:cubicBezTo>
                <a:cubicBezTo>
                  <a:pt x="922335" y="495645"/>
                  <a:pt x="922943" y="499390"/>
                  <a:pt x="922055" y="500279"/>
                </a:cubicBezTo>
                <a:cubicBezTo>
                  <a:pt x="919439" y="502526"/>
                  <a:pt x="917102" y="505382"/>
                  <a:pt x="912337" y="504258"/>
                </a:cubicBezTo>
                <a:cubicBezTo>
                  <a:pt x="912384" y="506224"/>
                  <a:pt x="912337" y="508284"/>
                  <a:pt x="912337" y="510203"/>
                </a:cubicBezTo>
                <a:cubicBezTo>
                  <a:pt x="908506" y="509267"/>
                  <a:pt x="909720" y="516289"/>
                  <a:pt x="905188" y="514182"/>
                </a:cubicBezTo>
                <a:cubicBezTo>
                  <a:pt x="905843" y="520408"/>
                  <a:pt x="901497" y="518723"/>
                  <a:pt x="902806" y="526119"/>
                </a:cubicBezTo>
                <a:cubicBezTo>
                  <a:pt x="901731" y="528179"/>
                  <a:pt x="898414" y="526775"/>
                  <a:pt x="899255" y="532064"/>
                </a:cubicBezTo>
                <a:cubicBezTo>
                  <a:pt x="897526" y="531034"/>
                  <a:pt x="896405" y="539694"/>
                  <a:pt x="895704" y="534030"/>
                </a:cubicBezTo>
                <a:cubicBezTo>
                  <a:pt x="894910" y="528038"/>
                  <a:pt x="898928" y="525651"/>
                  <a:pt x="900423" y="522140"/>
                </a:cubicBezTo>
                <a:cubicBezTo>
                  <a:pt x="900750" y="521438"/>
                  <a:pt x="900049" y="518863"/>
                  <a:pt x="900423" y="518349"/>
                </a:cubicBezTo>
                <a:cubicBezTo>
                  <a:pt x="900984" y="517646"/>
                  <a:pt x="902385" y="517038"/>
                  <a:pt x="902806" y="516195"/>
                </a:cubicBezTo>
                <a:cubicBezTo>
                  <a:pt x="903647" y="514557"/>
                  <a:pt x="902759" y="511280"/>
                  <a:pt x="905188" y="512404"/>
                </a:cubicBezTo>
                <a:cubicBezTo>
                  <a:pt x="905375" y="499718"/>
                  <a:pt x="909627" y="493726"/>
                  <a:pt x="910982" y="482819"/>
                </a:cubicBezTo>
                <a:cubicBezTo>
                  <a:pt x="907571" y="483193"/>
                  <a:pt x="906029" y="486470"/>
                  <a:pt x="902619" y="486798"/>
                </a:cubicBezTo>
                <a:cubicBezTo>
                  <a:pt x="900423" y="489747"/>
                  <a:pt x="900937" y="496862"/>
                  <a:pt x="896685" y="496534"/>
                </a:cubicBezTo>
                <a:cubicBezTo>
                  <a:pt x="896405" y="494943"/>
                  <a:pt x="895283" y="494709"/>
                  <a:pt x="895283" y="492743"/>
                </a:cubicBezTo>
                <a:cubicBezTo>
                  <a:pt x="898694" y="484551"/>
                  <a:pt x="902292" y="476406"/>
                  <a:pt x="902432" y="463018"/>
                </a:cubicBezTo>
                <a:cubicBezTo>
                  <a:pt x="902806" y="463018"/>
                  <a:pt x="903226" y="463018"/>
                  <a:pt x="903600" y="463018"/>
                </a:cubicBezTo>
                <a:cubicBezTo>
                  <a:pt x="904020" y="459039"/>
                  <a:pt x="903413" y="456979"/>
                  <a:pt x="901217" y="457260"/>
                </a:cubicBezTo>
                <a:cubicBezTo>
                  <a:pt x="900937" y="460396"/>
                  <a:pt x="902338" y="460490"/>
                  <a:pt x="902432" y="463018"/>
                </a:cubicBezTo>
                <a:cubicBezTo>
                  <a:pt x="898647" y="462082"/>
                  <a:pt x="898133" y="468027"/>
                  <a:pt x="900049" y="470929"/>
                </a:cubicBezTo>
                <a:cubicBezTo>
                  <a:pt x="896685" y="474627"/>
                  <a:pt x="894302" y="479776"/>
                  <a:pt x="889350" y="480853"/>
                </a:cubicBezTo>
                <a:cubicBezTo>
                  <a:pt x="887060" y="477014"/>
                  <a:pt x="891406" y="476453"/>
                  <a:pt x="890331" y="471116"/>
                </a:cubicBezTo>
                <a:cubicBezTo>
                  <a:pt x="890051" y="469712"/>
                  <a:pt x="887715" y="469852"/>
                  <a:pt x="887948" y="467184"/>
                </a:cubicBezTo>
                <a:cubicBezTo>
                  <a:pt x="888042" y="466201"/>
                  <a:pt x="890144" y="465826"/>
                  <a:pt x="890331" y="465171"/>
                </a:cubicBezTo>
                <a:cubicBezTo>
                  <a:pt x="891219" y="461847"/>
                  <a:pt x="890518" y="459788"/>
                  <a:pt x="891499" y="457260"/>
                </a:cubicBezTo>
                <a:cubicBezTo>
                  <a:pt x="893742" y="451455"/>
                  <a:pt x="894115" y="438629"/>
                  <a:pt x="893695" y="423884"/>
                </a:cubicBezTo>
                <a:cubicBezTo>
                  <a:pt x="890518" y="423837"/>
                  <a:pt x="891219" y="417845"/>
                  <a:pt x="889910" y="415973"/>
                </a:cubicBezTo>
                <a:cubicBezTo>
                  <a:pt x="889163" y="414849"/>
                  <a:pt x="887201" y="414755"/>
                  <a:pt x="886360" y="413960"/>
                </a:cubicBezTo>
                <a:cubicBezTo>
                  <a:pt x="885706" y="413398"/>
                  <a:pt x="886547" y="412087"/>
                  <a:pt x="885145" y="411994"/>
                </a:cubicBezTo>
                <a:cubicBezTo>
                  <a:pt x="883089" y="411806"/>
                  <a:pt x="882388" y="413632"/>
                  <a:pt x="880192" y="413960"/>
                </a:cubicBezTo>
                <a:cubicBezTo>
                  <a:pt x="879305" y="414100"/>
                  <a:pt x="878978" y="411713"/>
                  <a:pt x="877810" y="412181"/>
                </a:cubicBezTo>
                <a:cubicBezTo>
                  <a:pt x="877483" y="412321"/>
                  <a:pt x="877856" y="414802"/>
                  <a:pt x="876642" y="414194"/>
                </a:cubicBezTo>
                <a:cubicBezTo>
                  <a:pt x="877062" y="414381"/>
                  <a:pt x="875474" y="412228"/>
                  <a:pt x="875427" y="412181"/>
                </a:cubicBezTo>
                <a:cubicBezTo>
                  <a:pt x="874819" y="411526"/>
                  <a:pt x="874025" y="412181"/>
                  <a:pt x="874259" y="410215"/>
                </a:cubicBezTo>
                <a:cubicBezTo>
                  <a:pt x="878043" y="411151"/>
                  <a:pt x="878884" y="407406"/>
                  <a:pt x="881407" y="406236"/>
                </a:cubicBezTo>
                <a:cubicBezTo>
                  <a:pt x="882902" y="408436"/>
                  <a:pt x="884070" y="407921"/>
                  <a:pt x="883977" y="404270"/>
                </a:cubicBezTo>
                <a:cubicBezTo>
                  <a:pt x="881501" y="398231"/>
                  <a:pt x="879445" y="403755"/>
                  <a:pt x="875427" y="400291"/>
                </a:cubicBezTo>
                <a:cubicBezTo>
                  <a:pt x="875801" y="404785"/>
                  <a:pt x="875193" y="407734"/>
                  <a:pt x="873044" y="408249"/>
                </a:cubicBezTo>
                <a:cubicBezTo>
                  <a:pt x="872203" y="405393"/>
                  <a:pt x="868419" y="405815"/>
                  <a:pt x="865709" y="404270"/>
                </a:cubicBezTo>
                <a:cubicBezTo>
                  <a:pt x="863559" y="403053"/>
                  <a:pt x="861784" y="400993"/>
                  <a:pt x="859588" y="400478"/>
                </a:cubicBezTo>
                <a:cubicBezTo>
                  <a:pt x="856878" y="399823"/>
                  <a:pt x="856598" y="402304"/>
                  <a:pt x="854823" y="402491"/>
                </a:cubicBezTo>
                <a:cubicBezTo>
                  <a:pt x="855243" y="402444"/>
                  <a:pt x="854122" y="400525"/>
                  <a:pt x="853608" y="400478"/>
                </a:cubicBezTo>
                <a:cubicBezTo>
                  <a:pt x="850057" y="400244"/>
                  <a:pt x="851739" y="403193"/>
                  <a:pt x="847674" y="400478"/>
                </a:cubicBezTo>
                <a:cubicBezTo>
                  <a:pt x="847861" y="404036"/>
                  <a:pt x="846179" y="404738"/>
                  <a:pt x="846459" y="408436"/>
                </a:cubicBezTo>
                <a:cubicBezTo>
                  <a:pt x="844824" y="407827"/>
                  <a:pt x="845291" y="403427"/>
                  <a:pt x="845058" y="400478"/>
                </a:cubicBezTo>
                <a:cubicBezTo>
                  <a:pt x="840900" y="402257"/>
                  <a:pt x="840993" y="397389"/>
                  <a:pt x="842722" y="394533"/>
                </a:cubicBezTo>
                <a:cubicBezTo>
                  <a:pt x="840199" y="395423"/>
                  <a:pt x="839591" y="393363"/>
                  <a:pt x="837956" y="392754"/>
                </a:cubicBezTo>
                <a:close/>
                <a:moveTo>
                  <a:pt x="972888" y="389197"/>
                </a:moveTo>
                <a:cubicBezTo>
                  <a:pt x="973309" y="388822"/>
                  <a:pt x="974009" y="390788"/>
                  <a:pt x="973869" y="392333"/>
                </a:cubicBezTo>
                <a:cubicBezTo>
                  <a:pt x="973636" y="395469"/>
                  <a:pt x="972327" y="392473"/>
                  <a:pt x="972468" y="390367"/>
                </a:cubicBezTo>
                <a:cubicBezTo>
                  <a:pt x="972561" y="389571"/>
                  <a:pt x="972748" y="389290"/>
                  <a:pt x="972888" y="389197"/>
                </a:cubicBezTo>
                <a:close/>
                <a:moveTo>
                  <a:pt x="868091" y="388588"/>
                </a:moveTo>
                <a:cubicBezTo>
                  <a:pt x="866269" y="393456"/>
                  <a:pt x="872156" y="394393"/>
                  <a:pt x="871689" y="390554"/>
                </a:cubicBezTo>
                <a:cubicBezTo>
                  <a:pt x="870101" y="390507"/>
                  <a:pt x="870054" y="388026"/>
                  <a:pt x="868091" y="388588"/>
                </a:cubicBezTo>
                <a:close/>
                <a:moveTo>
                  <a:pt x="865896" y="387184"/>
                </a:moveTo>
                <a:cubicBezTo>
                  <a:pt x="865755" y="387324"/>
                  <a:pt x="865802" y="387792"/>
                  <a:pt x="865709" y="388588"/>
                </a:cubicBezTo>
                <a:cubicBezTo>
                  <a:pt x="865522" y="390648"/>
                  <a:pt x="866643" y="393690"/>
                  <a:pt x="866923" y="390554"/>
                </a:cubicBezTo>
                <a:cubicBezTo>
                  <a:pt x="867017" y="389009"/>
                  <a:pt x="866316" y="386809"/>
                  <a:pt x="865896" y="387184"/>
                </a:cubicBezTo>
                <a:close/>
                <a:moveTo>
                  <a:pt x="781002" y="387184"/>
                </a:moveTo>
                <a:cubicBezTo>
                  <a:pt x="782124" y="392942"/>
                  <a:pt x="782217" y="393316"/>
                  <a:pt x="781189" y="399121"/>
                </a:cubicBezTo>
                <a:cubicBezTo>
                  <a:pt x="783806" y="399355"/>
                  <a:pt x="783712" y="403942"/>
                  <a:pt x="783572" y="408810"/>
                </a:cubicBezTo>
                <a:cubicBezTo>
                  <a:pt x="786843" y="408015"/>
                  <a:pt x="784880" y="405861"/>
                  <a:pt x="784740" y="402865"/>
                </a:cubicBezTo>
                <a:cubicBezTo>
                  <a:pt x="784507" y="397435"/>
                  <a:pt x="784740" y="385967"/>
                  <a:pt x="781002" y="387184"/>
                </a:cubicBezTo>
                <a:close/>
                <a:moveTo>
                  <a:pt x="971300" y="376464"/>
                </a:moveTo>
                <a:cubicBezTo>
                  <a:pt x="971533" y="376885"/>
                  <a:pt x="971580" y="377822"/>
                  <a:pt x="971300" y="379834"/>
                </a:cubicBezTo>
                <a:cubicBezTo>
                  <a:pt x="970552" y="379788"/>
                  <a:pt x="970459" y="379366"/>
                  <a:pt x="970318" y="378851"/>
                </a:cubicBezTo>
                <a:cubicBezTo>
                  <a:pt x="969851" y="377541"/>
                  <a:pt x="970786" y="375575"/>
                  <a:pt x="971300" y="376464"/>
                </a:cubicBezTo>
                <a:close/>
                <a:moveTo>
                  <a:pt x="916308" y="355820"/>
                </a:moveTo>
                <a:cubicBezTo>
                  <a:pt x="916261" y="363919"/>
                  <a:pt x="918644" y="367898"/>
                  <a:pt x="921261" y="371502"/>
                </a:cubicBezTo>
                <a:cubicBezTo>
                  <a:pt x="921588" y="367055"/>
                  <a:pt x="920840" y="364059"/>
                  <a:pt x="918691" y="363591"/>
                </a:cubicBezTo>
                <a:cubicBezTo>
                  <a:pt x="919018" y="359097"/>
                  <a:pt x="918457" y="356288"/>
                  <a:pt x="916308" y="355820"/>
                </a:cubicBezTo>
                <a:close/>
                <a:moveTo>
                  <a:pt x="980831" y="350671"/>
                </a:moveTo>
                <a:cubicBezTo>
                  <a:pt x="981111" y="350812"/>
                  <a:pt x="981391" y="351326"/>
                  <a:pt x="981391" y="351888"/>
                </a:cubicBezTo>
                <a:cubicBezTo>
                  <a:pt x="981205" y="354088"/>
                  <a:pt x="980223" y="352965"/>
                  <a:pt x="980223" y="351888"/>
                </a:cubicBezTo>
                <a:cubicBezTo>
                  <a:pt x="980317" y="350765"/>
                  <a:pt x="980550" y="350531"/>
                  <a:pt x="980831" y="350671"/>
                </a:cubicBezTo>
                <a:close/>
                <a:moveTo>
                  <a:pt x="927848" y="348096"/>
                </a:moveTo>
                <a:cubicBezTo>
                  <a:pt x="928409" y="348143"/>
                  <a:pt x="928830" y="348705"/>
                  <a:pt x="928830" y="349688"/>
                </a:cubicBezTo>
                <a:cubicBezTo>
                  <a:pt x="927755" y="350905"/>
                  <a:pt x="926727" y="352075"/>
                  <a:pt x="926447" y="349688"/>
                </a:cubicBezTo>
                <a:cubicBezTo>
                  <a:pt x="926587" y="348471"/>
                  <a:pt x="927288" y="348050"/>
                  <a:pt x="927848" y="348096"/>
                </a:cubicBezTo>
                <a:close/>
                <a:moveTo>
                  <a:pt x="943687" y="343134"/>
                </a:moveTo>
                <a:cubicBezTo>
                  <a:pt x="945462" y="343883"/>
                  <a:pt x="946724" y="350952"/>
                  <a:pt x="947892" y="352684"/>
                </a:cubicBezTo>
                <a:cubicBezTo>
                  <a:pt x="947892" y="353339"/>
                  <a:pt x="947845" y="353995"/>
                  <a:pt x="947892" y="354650"/>
                </a:cubicBezTo>
                <a:cubicBezTo>
                  <a:pt x="946864" y="354650"/>
                  <a:pt x="945883" y="354650"/>
                  <a:pt x="944902" y="354650"/>
                </a:cubicBezTo>
                <a:cubicBezTo>
                  <a:pt x="944855" y="356944"/>
                  <a:pt x="944902" y="358957"/>
                  <a:pt x="946070" y="359238"/>
                </a:cubicBezTo>
                <a:cubicBezTo>
                  <a:pt x="946350" y="361438"/>
                  <a:pt x="947472" y="360314"/>
                  <a:pt x="947472" y="359238"/>
                </a:cubicBezTo>
                <a:cubicBezTo>
                  <a:pt x="948873" y="358863"/>
                  <a:pt x="948499" y="355773"/>
                  <a:pt x="948686" y="353480"/>
                </a:cubicBezTo>
                <a:cubicBezTo>
                  <a:pt x="953218" y="352216"/>
                  <a:pt x="950181" y="359659"/>
                  <a:pt x="949854" y="361204"/>
                </a:cubicBezTo>
                <a:cubicBezTo>
                  <a:pt x="948593" y="367336"/>
                  <a:pt x="947845" y="371549"/>
                  <a:pt x="943921" y="371128"/>
                </a:cubicBezTo>
                <a:cubicBezTo>
                  <a:pt x="944575" y="376136"/>
                  <a:pt x="945976" y="378571"/>
                  <a:pt x="941538" y="378851"/>
                </a:cubicBezTo>
                <a:cubicBezTo>
                  <a:pt x="943781" y="375106"/>
                  <a:pt x="941491" y="368693"/>
                  <a:pt x="938921" y="367149"/>
                </a:cubicBezTo>
                <a:cubicBezTo>
                  <a:pt x="939996" y="360548"/>
                  <a:pt x="941771" y="365463"/>
                  <a:pt x="943921" y="367149"/>
                </a:cubicBezTo>
                <a:cubicBezTo>
                  <a:pt x="945135" y="356148"/>
                  <a:pt x="940043" y="361672"/>
                  <a:pt x="936585" y="359425"/>
                </a:cubicBezTo>
                <a:cubicBezTo>
                  <a:pt x="935511" y="358723"/>
                  <a:pt x="932240" y="350343"/>
                  <a:pt x="932988" y="359425"/>
                </a:cubicBezTo>
                <a:cubicBezTo>
                  <a:pt x="931212" y="359050"/>
                  <a:pt x="931726" y="354603"/>
                  <a:pt x="931586" y="351467"/>
                </a:cubicBezTo>
                <a:cubicBezTo>
                  <a:pt x="934670" y="355820"/>
                  <a:pt x="938174" y="349173"/>
                  <a:pt x="939949" y="345522"/>
                </a:cubicBezTo>
                <a:cubicBezTo>
                  <a:pt x="942566" y="346084"/>
                  <a:pt x="941304" y="353339"/>
                  <a:pt x="944294" y="353246"/>
                </a:cubicBezTo>
                <a:cubicBezTo>
                  <a:pt x="944388" y="348986"/>
                  <a:pt x="944294" y="344960"/>
                  <a:pt x="941912" y="344726"/>
                </a:cubicBezTo>
                <a:cubicBezTo>
                  <a:pt x="942612" y="343134"/>
                  <a:pt x="943126" y="342900"/>
                  <a:pt x="943687" y="343134"/>
                </a:cubicBezTo>
                <a:close/>
                <a:moveTo>
                  <a:pt x="922475" y="343134"/>
                </a:moveTo>
                <a:cubicBezTo>
                  <a:pt x="921634" y="348518"/>
                  <a:pt x="924812" y="346973"/>
                  <a:pt x="924858" y="350858"/>
                </a:cubicBezTo>
                <a:cubicBezTo>
                  <a:pt x="924718" y="351139"/>
                  <a:pt x="924765" y="351092"/>
                  <a:pt x="924671" y="351280"/>
                </a:cubicBezTo>
                <a:cubicBezTo>
                  <a:pt x="926213" y="352918"/>
                  <a:pt x="925559" y="358020"/>
                  <a:pt x="929016" y="356429"/>
                </a:cubicBezTo>
                <a:cubicBezTo>
                  <a:pt x="929157" y="359518"/>
                  <a:pt x="928830" y="363310"/>
                  <a:pt x="931399" y="362374"/>
                </a:cubicBezTo>
                <a:cubicBezTo>
                  <a:pt x="929857" y="368506"/>
                  <a:pt x="927708" y="362233"/>
                  <a:pt x="926634" y="360408"/>
                </a:cubicBezTo>
                <a:cubicBezTo>
                  <a:pt x="925559" y="358582"/>
                  <a:pt x="923971" y="354744"/>
                  <a:pt x="924251" y="351654"/>
                </a:cubicBezTo>
                <a:cubicBezTo>
                  <a:pt x="922335" y="353714"/>
                  <a:pt x="922242" y="348050"/>
                  <a:pt x="918878" y="348892"/>
                </a:cubicBezTo>
                <a:cubicBezTo>
                  <a:pt x="918878" y="347628"/>
                  <a:pt x="918925" y="346458"/>
                  <a:pt x="918878" y="345147"/>
                </a:cubicBezTo>
                <a:cubicBezTo>
                  <a:pt x="920420" y="345007"/>
                  <a:pt x="920513" y="342620"/>
                  <a:pt x="922475" y="343134"/>
                </a:cubicBezTo>
                <a:close/>
                <a:moveTo>
                  <a:pt x="975832" y="337798"/>
                </a:moveTo>
                <a:cubicBezTo>
                  <a:pt x="976112" y="337938"/>
                  <a:pt x="976252" y="338641"/>
                  <a:pt x="976252" y="339156"/>
                </a:cubicBezTo>
                <a:cubicBezTo>
                  <a:pt x="976018" y="341402"/>
                  <a:pt x="975084" y="340232"/>
                  <a:pt x="975037" y="339156"/>
                </a:cubicBezTo>
                <a:cubicBezTo>
                  <a:pt x="975177" y="338032"/>
                  <a:pt x="975598" y="337658"/>
                  <a:pt x="975832" y="337798"/>
                </a:cubicBezTo>
                <a:close/>
                <a:moveTo>
                  <a:pt x="932988" y="337798"/>
                </a:moveTo>
                <a:cubicBezTo>
                  <a:pt x="933548" y="337845"/>
                  <a:pt x="933969" y="338547"/>
                  <a:pt x="933969" y="339577"/>
                </a:cubicBezTo>
                <a:cubicBezTo>
                  <a:pt x="933455" y="342432"/>
                  <a:pt x="932941" y="339343"/>
                  <a:pt x="931586" y="339577"/>
                </a:cubicBezTo>
                <a:cubicBezTo>
                  <a:pt x="931726" y="338313"/>
                  <a:pt x="932427" y="337704"/>
                  <a:pt x="932988" y="337798"/>
                </a:cubicBezTo>
                <a:close/>
                <a:moveTo>
                  <a:pt x="25514" y="335223"/>
                </a:moveTo>
                <a:cubicBezTo>
                  <a:pt x="29672" y="338547"/>
                  <a:pt x="24065" y="340700"/>
                  <a:pt x="23131" y="339156"/>
                </a:cubicBezTo>
                <a:cubicBezTo>
                  <a:pt x="22617" y="338360"/>
                  <a:pt x="26121" y="336815"/>
                  <a:pt x="25514" y="335223"/>
                </a:cubicBezTo>
                <a:close/>
                <a:moveTo>
                  <a:pt x="940744" y="330449"/>
                </a:moveTo>
                <a:cubicBezTo>
                  <a:pt x="940977" y="330870"/>
                  <a:pt x="941024" y="331947"/>
                  <a:pt x="940744" y="334006"/>
                </a:cubicBezTo>
                <a:cubicBezTo>
                  <a:pt x="938034" y="333725"/>
                  <a:pt x="940043" y="329185"/>
                  <a:pt x="940744" y="330449"/>
                </a:cubicBezTo>
                <a:close/>
                <a:moveTo>
                  <a:pt x="971300" y="327687"/>
                </a:moveTo>
                <a:cubicBezTo>
                  <a:pt x="971813" y="327406"/>
                  <a:pt x="972561" y="330215"/>
                  <a:pt x="972094" y="331057"/>
                </a:cubicBezTo>
                <a:cubicBezTo>
                  <a:pt x="970832" y="333117"/>
                  <a:pt x="968917" y="328061"/>
                  <a:pt x="970879" y="329044"/>
                </a:cubicBezTo>
                <a:cubicBezTo>
                  <a:pt x="970926" y="328108"/>
                  <a:pt x="971113" y="327734"/>
                  <a:pt x="971300" y="327687"/>
                </a:cubicBezTo>
                <a:close/>
                <a:moveTo>
                  <a:pt x="888556" y="327687"/>
                </a:moveTo>
                <a:cubicBezTo>
                  <a:pt x="887855" y="327640"/>
                  <a:pt x="887247" y="328155"/>
                  <a:pt x="886967" y="329466"/>
                </a:cubicBezTo>
                <a:cubicBezTo>
                  <a:pt x="888088" y="330870"/>
                  <a:pt x="888742" y="332883"/>
                  <a:pt x="889350" y="335223"/>
                </a:cubicBezTo>
                <a:cubicBezTo>
                  <a:pt x="888509" y="335223"/>
                  <a:pt x="887761" y="335177"/>
                  <a:pt x="886967" y="335223"/>
                </a:cubicBezTo>
                <a:cubicBezTo>
                  <a:pt x="886920" y="338547"/>
                  <a:pt x="887995" y="340373"/>
                  <a:pt x="889537" y="341168"/>
                </a:cubicBezTo>
                <a:cubicBezTo>
                  <a:pt x="889537" y="339202"/>
                  <a:pt x="889350" y="337189"/>
                  <a:pt x="889350" y="335223"/>
                </a:cubicBezTo>
                <a:cubicBezTo>
                  <a:pt x="889724" y="335177"/>
                  <a:pt x="890144" y="335177"/>
                  <a:pt x="890518" y="335223"/>
                </a:cubicBezTo>
                <a:cubicBezTo>
                  <a:pt x="893321" y="332462"/>
                  <a:pt x="890611" y="327734"/>
                  <a:pt x="888556" y="327687"/>
                </a:cubicBezTo>
                <a:close/>
                <a:moveTo>
                  <a:pt x="952845" y="325065"/>
                </a:moveTo>
                <a:cubicBezTo>
                  <a:pt x="953125" y="325206"/>
                  <a:pt x="953218" y="325768"/>
                  <a:pt x="953218" y="326282"/>
                </a:cubicBezTo>
                <a:cubicBezTo>
                  <a:pt x="953031" y="328436"/>
                  <a:pt x="952050" y="327359"/>
                  <a:pt x="952050" y="326282"/>
                </a:cubicBezTo>
                <a:cubicBezTo>
                  <a:pt x="952144" y="325159"/>
                  <a:pt x="952564" y="324925"/>
                  <a:pt x="952845" y="325065"/>
                </a:cubicBezTo>
                <a:close/>
                <a:moveTo>
                  <a:pt x="934997" y="322491"/>
                </a:moveTo>
                <a:cubicBezTo>
                  <a:pt x="935230" y="322631"/>
                  <a:pt x="935371" y="323146"/>
                  <a:pt x="935371" y="323708"/>
                </a:cubicBezTo>
                <a:cubicBezTo>
                  <a:pt x="935137" y="325908"/>
                  <a:pt x="934203" y="324785"/>
                  <a:pt x="934203" y="323708"/>
                </a:cubicBezTo>
                <a:cubicBezTo>
                  <a:pt x="934296" y="322584"/>
                  <a:pt x="934717" y="322350"/>
                  <a:pt x="934997" y="322491"/>
                </a:cubicBezTo>
                <a:close/>
                <a:moveTo>
                  <a:pt x="31494" y="317529"/>
                </a:moveTo>
                <a:cubicBezTo>
                  <a:pt x="31868" y="317201"/>
                  <a:pt x="32382" y="317295"/>
                  <a:pt x="33036" y="317763"/>
                </a:cubicBezTo>
                <a:cubicBezTo>
                  <a:pt x="36353" y="325299"/>
                  <a:pt x="30466" y="334943"/>
                  <a:pt x="25934" y="329466"/>
                </a:cubicBezTo>
                <a:cubicBezTo>
                  <a:pt x="24813" y="325019"/>
                  <a:pt x="28504" y="325393"/>
                  <a:pt x="29485" y="323708"/>
                </a:cubicBezTo>
                <a:cubicBezTo>
                  <a:pt x="30233" y="322491"/>
                  <a:pt x="30326" y="318559"/>
                  <a:pt x="31494" y="317529"/>
                </a:cubicBezTo>
                <a:close/>
                <a:moveTo>
                  <a:pt x="962376" y="312380"/>
                </a:moveTo>
                <a:cubicBezTo>
                  <a:pt x="966487" y="310928"/>
                  <a:pt x="964291" y="319729"/>
                  <a:pt x="967141" y="320337"/>
                </a:cubicBezTo>
                <a:cubicBezTo>
                  <a:pt x="965459" y="325487"/>
                  <a:pt x="962609" y="316078"/>
                  <a:pt x="962376" y="312380"/>
                </a:cubicBezTo>
                <a:close/>
                <a:moveTo>
                  <a:pt x="927848" y="312192"/>
                </a:moveTo>
                <a:cubicBezTo>
                  <a:pt x="928409" y="312239"/>
                  <a:pt x="928830" y="312988"/>
                  <a:pt x="928830" y="313971"/>
                </a:cubicBezTo>
                <a:cubicBezTo>
                  <a:pt x="928316" y="316733"/>
                  <a:pt x="927802" y="313784"/>
                  <a:pt x="926447" y="313971"/>
                </a:cubicBezTo>
                <a:cubicBezTo>
                  <a:pt x="926587" y="312754"/>
                  <a:pt x="927288" y="312146"/>
                  <a:pt x="927848" y="312192"/>
                </a:cubicBezTo>
                <a:close/>
                <a:moveTo>
                  <a:pt x="925232" y="302081"/>
                </a:moveTo>
                <a:cubicBezTo>
                  <a:pt x="925839" y="302128"/>
                  <a:pt x="926447" y="302643"/>
                  <a:pt x="926447" y="303673"/>
                </a:cubicBezTo>
                <a:cubicBezTo>
                  <a:pt x="925933" y="306528"/>
                  <a:pt x="925232" y="303439"/>
                  <a:pt x="923877" y="303673"/>
                </a:cubicBezTo>
                <a:cubicBezTo>
                  <a:pt x="924017" y="302409"/>
                  <a:pt x="924671" y="301988"/>
                  <a:pt x="925232" y="302081"/>
                </a:cubicBezTo>
                <a:close/>
                <a:moveTo>
                  <a:pt x="954620" y="296885"/>
                </a:moveTo>
                <a:cubicBezTo>
                  <a:pt x="957236" y="296511"/>
                  <a:pt x="958591" y="298570"/>
                  <a:pt x="958404" y="302877"/>
                </a:cubicBezTo>
                <a:cubicBezTo>
                  <a:pt x="958731" y="305639"/>
                  <a:pt x="960974" y="305124"/>
                  <a:pt x="961955" y="306809"/>
                </a:cubicBezTo>
                <a:cubicBezTo>
                  <a:pt x="960460" y="312333"/>
                  <a:pt x="957236" y="304375"/>
                  <a:pt x="956022" y="302877"/>
                </a:cubicBezTo>
                <a:cubicBezTo>
                  <a:pt x="956022" y="300162"/>
                  <a:pt x="955274" y="298477"/>
                  <a:pt x="954620" y="296885"/>
                </a:cubicBezTo>
                <a:close/>
                <a:moveTo>
                  <a:pt x="922055" y="294311"/>
                </a:moveTo>
                <a:cubicBezTo>
                  <a:pt x="922055" y="296230"/>
                  <a:pt x="920653" y="295855"/>
                  <a:pt x="919672" y="296323"/>
                </a:cubicBezTo>
                <a:cubicBezTo>
                  <a:pt x="920233" y="300396"/>
                  <a:pt x="918878" y="301566"/>
                  <a:pt x="918504" y="304234"/>
                </a:cubicBezTo>
                <a:cubicBezTo>
                  <a:pt x="916916" y="304234"/>
                  <a:pt x="915327" y="304234"/>
                  <a:pt x="913739" y="304234"/>
                </a:cubicBezTo>
                <a:cubicBezTo>
                  <a:pt x="913645" y="296323"/>
                  <a:pt x="917523" y="294779"/>
                  <a:pt x="922055" y="294311"/>
                </a:cubicBezTo>
                <a:close/>
                <a:moveTo>
                  <a:pt x="951863" y="291923"/>
                </a:moveTo>
                <a:cubicBezTo>
                  <a:pt x="953031" y="292298"/>
                  <a:pt x="954153" y="293702"/>
                  <a:pt x="953218" y="296136"/>
                </a:cubicBezTo>
                <a:cubicBezTo>
                  <a:pt x="951583" y="296230"/>
                  <a:pt x="950415" y="295153"/>
                  <a:pt x="949481" y="294123"/>
                </a:cubicBezTo>
                <a:cubicBezTo>
                  <a:pt x="949200" y="292251"/>
                  <a:pt x="950649" y="291595"/>
                  <a:pt x="951863" y="291923"/>
                </a:cubicBezTo>
                <a:close/>
                <a:moveTo>
                  <a:pt x="912337" y="291923"/>
                </a:moveTo>
                <a:cubicBezTo>
                  <a:pt x="916635" y="290706"/>
                  <a:pt x="912524" y="300724"/>
                  <a:pt x="911169" y="297915"/>
                </a:cubicBezTo>
                <a:cubicBezTo>
                  <a:pt x="911216" y="298009"/>
                  <a:pt x="912243" y="294123"/>
                  <a:pt x="912337" y="293936"/>
                </a:cubicBezTo>
                <a:cubicBezTo>
                  <a:pt x="912430" y="293796"/>
                  <a:pt x="912243" y="291970"/>
                  <a:pt x="912337" y="291923"/>
                </a:cubicBezTo>
                <a:close/>
                <a:moveTo>
                  <a:pt x="906777" y="279050"/>
                </a:moveTo>
                <a:cubicBezTo>
                  <a:pt x="907057" y="279191"/>
                  <a:pt x="907197" y="279705"/>
                  <a:pt x="907197" y="280220"/>
                </a:cubicBezTo>
                <a:cubicBezTo>
                  <a:pt x="907011" y="282467"/>
                  <a:pt x="905983" y="281344"/>
                  <a:pt x="905983" y="280220"/>
                </a:cubicBezTo>
                <a:cubicBezTo>
                  <a:pt x="906123" y="279097"/>
                  <a:pt x="906543" y="278910"/>
                  <a:pt x="906777" y="279050"/>
                </a:cubicBezTo>
                <a:close/>
                <a:moveTo>
                  <a:pt x="911963" y="276475"/>
                </a:moveTo>
                <a:cubicBezTo>
                  <a:pt x="912243" y="276616"/>
                  <a:pt x="912337" y="277131"/>
                  <a:pt x="912337" y="277646"/>
                </a:cubicBezTo>
                <a:cubicBezTo>
                  <a:pt x="912150" y="279893"/>
                  <a:pt x="911169" y="278722"/>
                  <a:pt x="911169" y="277646"/>
                </a:cubicBezTo>
                <a:cubicBezTo>
                  <a:pt x="911262" y="276522"/>
                  <a:pt x="911683" y="276335"/>
                  <a:pt x="911963" y="276475"/>
                </a:cubicBezTo>
                <a:close/>
                <a:moveTo>
                  <a:pt x="898274" y="276475"/>
                </a:moveTo>
                <a:cubicBezTo>
                  <a:pt x="899956" y="276382"/>
                  <a:pt x="901077" y="277412"/>
                  <a:pt x="902011" y="278442"/>
                </a:cubicBezTo>
                <a:cubicBezTo>
                  <a:pt x="901731" y="281484"/>
                  <a:pt x="899255" y="279799"/>
                  <a:pt x="898274" y="278442"/>
                </a:cubicBezTo>
                <a:cubicBezTo>
                  <a:pt x="898274" y="277786"/>
                  <a:pt x="898274" y="277131"/>
                  <a:pt x="898274" y="276475"/>
                </a:cubicBezTo>
                <a:close/>
                <a:moveTo>
                  <a:pt x="901030" y="266364"/>
                </a:moveTo>
                <a:cubicBezTo>
                  <a:pt x="904301" y="264913"/>
                  <a:pt x="903413" y="270296"/>
                  <a:pt x="905796" y="270296"/>
                </a:cubicBezTo>
                <a:cubicBezTo>
                  <a:pt x="905469" y="274509"/>
                  <a:pt x="900189" y="270718"/>
                  <a:pt x="901030" y="266364"/>
                </a:cubicBezTo>
                <a:close/>
                <a:moveTo>
                  <a:pt x="85271" y="260981"/>
                </a:moveTo>
                <a:cubicBezTo>
                  <a:pt x="85504" y="261121"/>
                  <a:pt x="85645" y="261824"/>
                  <a:pt x="85645" y="262385"/>
                </a:cubicBezTo>
                <a:cubicBezTo>
                  <a:pt x="85411" y="264632"/>
                  <a:pt x="84476" y="263462"/>
                  <a:pt x="84476" y="262385"/>
                </a:cubicBezTo>
                <a:cubicBezTo>
                  <a:pt x="84570" y="261262"/>
                  <a:pt x="84990" y="260841"/>
                  <a:pt x="85271" y="260981"/>
                </a:cubicBezTo>
                <a:close/>
                <a:moveTo>
                  <a:pt x="890705" y="250870"/>
                </a:moveTo>
                <a:cubicBezTo>
                  <a:pt x="891686" y="251525"/>
                  <a:pt x="892527" y="252508"/>
                  <a:pt x="893321" y="253444"/>
                </a:cubicBezTo>
                <a:cubicBezTo>
                  <a:pt x="895050" y="254521"/>
                  <a:pt x="896171" y="256581"/>
                  <a:pt x="896872" y="259389"/>
                </a:cubicBezTo>
                <a:cubicBezTo>
                  <a:pt x="895657" y="259389"/>
                  <a:pt x="894536" y="259389"/>
                  <a:pt x="893321" y="259389"/>
                </a:cubicBezTo>
                <a:cubicBezTo>
                  <a:pt x="893274" y="257798"/>
                  <a:pt x="893321" y="256019"/>
                  <a:pt x="893321" y="254427"/>
                </a:cubicBezTo>
                <a:cubicBezTo>
                  <a:pt x="891779" y="254334"/>
                  <a:pt x="890284" y="254147"/>
                  <a:pt x="890705" y="250870"/>
                </a:cubicBezTo>
                <a:close/>
                <a:moveTo>
                  <a:pt x="873651" y="245908"/>
                </a:moveTo>
                <a:cubicBezTo>
                  <a:pt x="874025" y="246282"/>
                  <a:pt x="874586" y="246984"/>
                  <a:pt x="875240" y="246891"/>
                </a:cubicBezTo>
                <a:cubicBezTo>
                  <a:pt x="874960" y="249372"/>
                  <a:pt x="872857" y="248904"/>
                  <a:pt x="872857" y="246891"/>
                </a:cubicBezTo>
                <a:cubicBezTo>
                  <a:pt x="873137" y="245487"/>
                  <a:pt x="873278" y="245533"/>
                  <a:pt x="873651" y="245908"/>
                </a:cubicBezTo>
                <a:close/>
                <a:moveTo>
                  <a:pt x="888135" y="243708"/>
                </a:moveTo>
                <a:cubicBezTo>
                  <a:pt x="891639" y="240805"/>
                  <a:pt x="891686" y="252368"/>
                  <a:pt x="888135" y="249465"/>
                </a:cubicBezTo>
                <a:cubicBezTo>
                  <a:pt x="888135" y="247499"/>
                  <a:pt x="888135" y="245674"/>
                  <a:pt x="888135" y="243708"/>
                </a:cubicBezTo>
                <a:close/>
                <a:moveTo>
                  <a:pt x="867297" y="235609"/>
                </a:moveTo>
                <a:cubicBezTo>
                  <a:pt x="867764" y="235797"/>
                  <a:pt x="868232" y="236265"/>
                  <a:pt x="868699" y="236967"/>
                </a:cubicBezTo>
                <a:cubicBezTo>
                  <a:pt x="868419" y="239729"/>
                  <a:pt x="866082" y="239027"/>
                  <a:pt x="865101" y="240759"/>
                </a:cubicBezTo>
                <a:cubicBezTo>
                  <a:pt x="864961" y="236686"/>
                  <a:pt x="865989" y="235048"/>
                  <a:pt x="867297" y="235609"/>
                </a:cubicBezTo>
                <a:close/>
                <a:moveTo>
                  <a:pt x="872857" y="233035"/>
                </a:moveTo>
                <a:cubicBezTo>
                  <a:pt x="878464" y="233035"/>
                  <a:pt x="878090" y="243193"/>
                  <a:pt x="885145" y="240759"/>
                </a:cubicBezTo>
                <a:cubicBezTo>
                  <a:pt x="885565" y="245299"/>
                  <a:pt x="884958" y="248342"/>
                  <a:pt x="883977" y="250683"/>
                </a:cubicBezTo>
                <a:cubicBezTo>
                  <a:pt x="883556" y="250636"/>
                  <a:pt x="883183" y="250683"/>
                  <a:pt x="882762" y="250683"/>
                </a:cubicBezTo>
                <a:cubicBezTo>
                  <a:pt x="882388" y="246001"/>
                  <a:pt x="878464" y="246938"/>
                  <a:pt x="879024" y="240759"/>
                </a:cubicBezTo>
                <a:cubicBezTo>
                  <a:pt x="876455" y="239027"/>
                  <a:pt x="871736" y="240805"/>
                  <a:pt x="872857" y="233035"/>
                </a:cubicBezTo>
                <a:close/>
                <a:moveTo>
                  <a:pt x="89803" y="230647"/>
                </a:moveTo>
                <a:cubicBezTo>
                  <a:pt x="90457" y="230741"/>
                  <a:pt x="91204" y="230928"/>
                  <a:pt x="91017" y="232426"/>
                </a:cubicBezTo>
                <a:cubicBezTo>
                  <a:pt x="91625" y="235094"/>
                  <a:pt x="89429" y="237669"/>
                  <a:pt x="89803" y="231630"/>
                </a:cubicBezTo>
                <a:cubicBezTo>
                  <a:pt x="89709" y="231396"/>
                  <a:pt x="89803" y="231069"/>
                  <a:pt x="89803" y="230647"/>
                </a:cubicBezTo>
                <a:close/>
                <a:moveTo>
                  <a:pt x="87654" y="227839"/>
                </a:moveTo>
                <a:cubicBezTo>
                  <a:pt x="89055" y="228120"/>
                  <a:pt x="90083" y="229009"/>
                  <a:pt x="89803" y="230413"/>
                </a:cubicBezTo>
                <a:cubicBezTo>
                  <a:pt x="89849" y="230460"/>
                  <a:pt x="89756" y="230601"/>
                  <a:pt x="89803" y="230647"/>
                </a:cubicBezTo>
                <a:cubicBezTo>
                  <a:pt x="89242" y="231022"/>
                  <a:pt x="87887" y="229992"/>
                  <a:pt x="87420" y="230647"/>
                </a:cubicBezTo>
                <a:cubicBezTo>
                  <a:pt x="84570" y="234486"/>
                  <a:pt x="89849" y="240384"/>
                  <a:pt x="89803" y="240337"/>
                </a:cubicBezTo>
                <a:cubicBezTo>
                  <a:pt x="91345" y="242350"/>
                  <a:pt x="88868" y="250729"/>
                  <a:pt x="89990" y="252274"/>
                </a:cubicBezTo>
                <a:cubicBezTo>
                  <a:pt x="85691" y="249887"/>
                  <a:pt x="80225" y="239869"/>
                  <a:pt x="82654" y="236592"/>
                </a:cubicBezTo>
                <a:cubicBezTo>
                  <a:pt x="83028" y="236124"/>
                  <a:pt x="82281" y="233316"/>
                  <a:pt x="82467" y="232613"/>
                </a:cubicBezTo>
                <a:cubicBezTo>
                  <a:pt x="82561" y="232379"/>
                  <a:pt x="83495" y="232801"/>
                  <a:pt x="83682" y="232613"/>
                </a:cubicBezTo>
                <a:cubicBezTo>
                  <a:pt x="84056" y="232099"/>
                  <a:pt x="83262" y="229383"/>
                  <a:pt x="83682" y="228822"/>
                </a:cubicBezTo>
                <a:cubicBezTo>
                  <a:pt x="84196" y="228073"/>
                  <a:pt x="86112" y="227558"/>
                  <a:pt x="87654" y="227839"/>
                </a:cubicBezTo>
                <a:close/>
                <a:moveTo>
                  <a:pt x="899675" y="225264"/>
                </a:moveTo>
                <a:cubicBezTo>
                  <a:pt x="900470" y="225264"/>
                  <a:pt x="901217" y="225264"/>
                  <a:pt x="902011" y="225264"/>
                </a:cubicBezTo>
                <a:cubicBezTo>
                  <a:pt x="902619" y="229430"/>
                  <a:pt x="900189" y="229056"/>
                  <a:pt x="898274" y="229243"/>
                </a:cubicBezTo>
                <a:cubicBezTo>
                  <a:pt x="898507" y="227651"/>
                  <a:pt x="899675" y="227230"/>
                  <a:pt x="899675" y="225264"/>
                </a:cubicBezTo>
                <a:close/>
                <a:moveTo>
                  <a:pt x="850851" y="213561"/>
                </a:moveTo>
                <a:cubicBezTo>
                  <a:pt x="850384" y="213749"/>
                  <a:pt x="849963" y="214310"/>
                  <a:pt x="849823" y="215527"/>
                </a:cubicBezTo>
                <a:cubicBezTo>
                  <a:pt x="851739" y="215715"/>
                  <a:pt x="850945" y="220396"/>
                  <a:pt x="853608" y="219319"/>
                </a:cubicBezTo>
                <a:cubicBezTo>
                  <a:pt x="854402" y="216276"/>
                  <a:pt x="852159" y="213046"/>
                  <a:pt x="850851" y="213561"/>
                </a:cubicBezTo>
                <a:close/>
                <a:moveTo>
                  <a:pt x="125732" y="184398"/>
                </a:moveTo>
                <a:cubicBezTo>
                  <a:pt x="125872" y="185147"/>
                  <a:pt x="128068" y="187768"/>
                  <a:pt x="128114" y="188143"/>
                </a:cubicBezTo>
                <a:cubicBezTo>
                  <a:pt x="128068" y="187862"/>
                  <a:pt x="126246" y="193807"/>
                  <a:pt x="126900" y="194135"/>
                </a:cubicBezTo>
                <a:cubicBezTo>
                  <a:pt x="124377" y="192964"/>
                  <a:pt x="126292" y="191373"/>
                  <a:pt x="125732" y="184398"/>
                </a:cubicBezTo>
                <a:close/>
                <a:moveTo>
                  <a:pt x="185068" y="176861"/>
                </a:moveTo>
                <a:cubicBezTo>
                  <a:pt x="185115" y="179576"/>
                  <a:pt x="184694" y="181215"/>
                  <a:pt x="184087" y="182806"/>
                </a:cubicBezTo>
                <a:cubicBezTo>
                  <a:pt x="186376" y="182338"/>
                  <a:pt x="186657" y="185053"/>
                  <a:pt x="188853" y="184773"/>
                </a:cubicBezTo>
                <a:cubicBezTo>
                  <a:pt x="188759" y="182104"/>
                  <a:pt x="189413" y="180419"/>
                  <a:pt x="190021" y="178828"/>
                </a:cubicBezTo>
                <a:cubicBezTo>
                  <a:pt x="187731" y="179296"/>
                  <a:pt x="187217" y="176581"/>
                  <a:pt x="185068" y="176861"/>
                </a:cubicBezTo>
                <a:close/>
                <a:moveTo>
                  <a:pt x="834172" y="168904"/>
                </a:moveTo>
                <a:cubicBezTo>
                  <a:pt x="835807" y="169512"/>
                  <a:pt x="835340" y="173912"/>
                  <a:pt x="835573" y="176861"/>
                </a:cubicBezTo>
                <a:cubicBezTo>
                  <a:pt x="833985" y="176206"/>
                  <a:pt x="833517" y="173351"/>
                  <a:pt x="831789" y="172882"/>
                </a:cubicBezTo>
                <a:cubicBezTo>
                  <a:pt x="832069" y="170776"/>
                  <a:pt x="834172" y="171525"/>
                  <a:pt x="834172" y="168904"/>
                </a:cubicBezTo>
                <a:close/>
                <a:moveTo>
                  <a:pt x="271176" y="165954"/>
                </a:moveTo>
                <a:cubicBezTo>
                  <a:pt x="270055" y="166142"/>
                  <a:pt x="268560" y="168108"/>
                  <a:pt x="268419" y="168529"/>
                </a:cubicBezTo>
                <a:cubicBezTo>
                  <a:pt x="267158" y="172368"/>
                  <a:pt x="273092" y="167967"/>
                  <a:pt x="272204" y="166516"/>
                </a:cubicBezTo>
                <a:cubicBezTo>
                  <a:pt x="271924" y="166142"/>
                  <a:pt x="271550" y="165861"/>
                  <a:pt x="271176" y="165954"/>
                </a:cubicBezTo>
                <a:close/>
                <a:moveTo>
                  <a:pt x="266037" y="164550"/>
                </a:moveTo>
                <a:cubicBezTo>
                  <a:pt x="260944" y="166750"/>
                  <a:pt x="254590" y="166797"/>
                  <a:pt x="247955" y="166516"/>
                </a:cubicBezTo>
                <a:cubicBezTo>
                  <a:pt x="247815" y="168857"/>
                  <a:pt x="248189" y="172180"/>
                  <a:pt x="246787" y="172508"/>
                </a:cubicBezTo>
                <a:cubicBezTo>
                  <a:pt x="246647" y="169418"/>
                  <a:pt x="246414" y="168904"/>
                  <a:pt x="244405" y="168716"/>
                </a:cubicBezTo>
                <a:cubicBezTo>
                  <a:pt x="241601" y="168482"/>
                  <a:pt x="234593" y="173819"/>
                  <a:pt x="233472" y="176440"/>
                </a:cubicBezTo>
                <a:cubicBezTo>
                  <a:pt x="235387" y="179296"/>
                  <a:pt x="238284" y="180653"/>
                  <a:pt x="240807" y="182432"/>
                </a:cubicBezTo>
                <a:cubicBezTo>
                  <a:pt x="242489" y="178032"/>
                  <a:pt x="246320" y="180185"/>
                  <a:pt x="247955" y="178453"/>
                </a:cubicBezTo>
                <a:cubicBezTo>
                  <a:pt x="250992" y="175270"/>
                  <a:pt x="250805" y="178687"/>
                  <a:pt x="252955" y="178453"/>
                </a:cubicBezTo>
                <a:cubicBezTo>
                  <a:pt x="252254" y="178547"/>
                  <a:pt x="254169" y="176393"/>
                  <a:pt x="254123" y="176440"/>
                </a:cubicBezTo>
                <a:cubicBezTo>
                  <a:pt x="256459" y="174006"/>
                  <a:pt x="258468" y="174006"/>
                  <a:pt x="260056" y="176440"/>
                </a:cubicBezTo>
                <a:cubicBezTo>
                  <a:pt x="260337" y="174942"/>
                  <a:pt x="261037" y="174193"/>
                  <a:pt x="262439" y="174474"/>
                </a:cubicBezTo>
                <a:cubicBezTo>
                  <a:pt x="261505" y="167780"/>
                  <a:pt x="267345" y="171899"/>
                  <a:pt x="266037" y="164550"/>
                </a:cubicBezTo>
                <a:close/>
                <a:moveTo>
                  <a:pt x="200533" y="158792"/>
                </a:moveTo>
                <a:cubicBezTo>
                  <a:pt x="201374" y="158652"/>
                  <a:pt x="202308" y="158605"/>
                  <a:pt x="203336" y="158792"/>
                </a:cubicBezTo>
                <a:cubicBezTo>
                  <a:pt x="203803" y="160712"/>
                  <a:pt x="202449" y="160150"/>
                  <a:pt x="202122" y="160758"/>
                </a:cubicBezTo>
                <a:cubicBezTo>
                  <a:pt x="200813" y="163239"/>
                  <a:pt x="200393" y="167406"/>
                  <a:pt x="197356" y="166750"/>
                </a:cubicBezTo>
                <a:cubicBezTo>
                  <a:pt x="196702" y="161273"/>
                  <a:pt x="198057" y="159214"/>
                  <a:pt x="200533" y="158792"/>
                </a:cubicBezTo>
                <a:close/>
                <a:moveTo>
                  <a:pt x="312057" y="156991"/>
                </a:moveTo>
                <a:lnTo>
                  <a:pt x="312057" y="157014"/>
                </a:lnTo>
                <a:cubicBezTo>
                  <a:pt x="311123" y="157482"/>
                  <a:pt x="309721" y="156920"/>
                  <a:pt x="309675" y="158792"/>
                </a:cubicBezTo>
                <a:close/>
                <a:moveTo>
                  <a:pt x="232911" y="156218"/>
                </a:moveTo>
                <a:cubicBezTo>
                  <a:pt x="237023" y="159541"/>
                  <a:pt x="231463" y="161507"/>
                  <a:pt x="230528" y="160009"/>
                </a:cubicBezTo>
                <a:cubicBezTo>
                  <a:pt x="230014" y="159167"/>
                  <a:pt x="233518" y="157856"/>
                  <a:pt x="232911" y="156218"/>
                </a:cubicBezTo>
                <a:close/>
                <a:moveTo>
                  <a:pt x="292808" y="151256"/>
                </a:moveTo>
                <a:cubicBezTo>
                  <a:pt x="293743" y="156592"/>
                  <a:pt x="290425" y="155094"/>
                  <a:pt x="290425" y="158980"/>
                </a:cubicBezTo>
                <a:cubicBezTo>
                  <a:pt x="287856" y="158418"/>
                  <a:pt x="290145" y="149805"/>
                  <a:pt x="292808" y="151256"/>
                </a:cubicBezTo>
                <a:close/>
                <a:moveTo>
                  <a:pt x="312057" y="151069"/>
                </a:moveTo>
                <a:cubicBezTo>
                  <a:pt x="313366" y="151537"/>
                  <a:pt x="313039" y="155001"/>
                  <a:pt x="314627" y="155047"/>
                </a:cubicBezTo>
                <a:lnTo>
                  <a:pt x="312057" y="156991"/>
                </a:lnTo>
                <a:close/>
                <a:moveTo>
                  <a:pt x="191609" y="148096"/>
                </a:moveTo>
                <a:lnTo>
                  <a:pt x="191609" y="152052"/>
                </a:lnTo>
                <a:cubicBezTo>
                  <a:pt x="190908" y="153362"/>
                  <a:pt x="188152" y="151630"/>
                  <a:pt x="189226" y="155843"/>
                </a:cubicBezTo>
                <a:cubicBezTo>
                  <a:pt x="187591" y="155188"/>
                  <a:pt x="186797" y="153175"/>
                  <a:pt x="184274" y="154018"/>
                </a:cubicBezTo>
                <a:cubicBezTo>
                  <a:pt x="185068" y="151349"/>
                  <a:pt x="186984" y="150366"/>
                  <a:pt x="189226" y="150085"/>
                </a:cubicBezTo>
                <a:close/>
                <a:moveTo>
                  <a:pt x="193992" y="146107"/>
                </a:moveTo>
                <a:lnTo>
                  <a:pt x="191609" y="148096"/>
                </a:lnTo>
                <a:lnTo>
                  <a:pt x="191609" y="148073"/>
                </a:lnTo>
                <a:cubicBezTo>
                  <a:pt x="192357" y="147136"/>
                  <a:pt x="194272" y="148681"/>
                  <a:pt x="193992" y="146107"/>
                </a:cubicBezTo>
                <a:close/>
                <a:moveTo>
                  <a:pt x="380738" y="144094"/>
                </a:moveTo>
                <a:cubicBezTo>
                  <a:pt x="377701" y="143860"/>
                  <a:pt x="374711" y="143766"/>
                  <a:pt x="374571" y="148073"/>
                </a:cubicBezTo>
                <a:cubicBezTo>
                  <a:pt x="377561" y="149337"/>
                  <a:pt x="380972" y="152005"/>
                  <a:pt x="380738" y="144094"/>
                </a:cubicBezTo>
                <a:close/>
                <a:moveTo>
                  <a:pt x="368637" y="144094"/>
                </a:moveTo>
                <a:cubicBezTo>
                  <a:pt x="368637" y="145451"/>
                  <a:pt x="368637" y="146762"/>
                  <a:pt x="368637" y="148073"/>
                </a:cubicBezTo>
                <a:cubicBezTo>
                  <a:pt x="369852" y="148073"/>
                  <a:pt x="370973" y="148073"/>
                  <a:pt x="372188" y="148073"/>
                </a:cubicBezTo>
                <a:cubicBezTo>
                  <a:pt x="372328" y="144515"/>
                  <a:pt x="371020" y="143438"/>
                  <a:pt x="368637" y="144094"/>
                </a:cubicBezTo>
                <a:close/>
                <a:moveTo>
                  <a:pt x="198384" y="143298"/>
                </a:moveTo>
                <a:cubicBezTo>
                  <a:pt x="198944" y="143391"/>
                  <a:pt x="199552" y="144140"/>
                  <a:pt x="199552" y="145124"/>
                </a:cubicBezTo>
                <a:cubicBezTo>
                  <a:pt x="198477" y="146294"/>
                  <a:pt x="197449" y="147464"/>
                  <a:pt x="197169" y="145124"/>
                </a:cubicBezTo>
                <a:cubicBezTo>
                  <a:pt x="197309" y="143906"/>
                  <a:pt x="197776" y="143251"/>
                  <a:pt x="198384" y="143298"/>
                </a:cubicBezTo>
                <a:close/>
                <a:moveTo>
                  <a:pt x="391624" y="141940"/>
                </a:moveTo>
                <a:cubicBezTo>
                  <a:pt x="391578" y="141940"/>
                  <a:pt x="391718" y="143813"/>
                  <a:pt x="391624" y="143906"/>
                </a:cubicBezTo>
                <a:cubicBezTo>
                  <a:pt x="389709" y="147136"/>
                  <a:pt x="377141" y="140255"/>
                  <a:pt x="383121" y="149851"/>
                </a:cubicBezTo>
                <a:cubicBezTo>
                  <a:pt x="384009" y="144421"/>
                  <a:pt x="386859" y="150179"/>
                  <a:pt x="389242" y="149851"/>
                </a:cubicBezTo>
                <a:cubicBezTo>
                  <a:pt x="390830" y="149664"/>
                  <a:pt x="390877" y="147932"/>
                  <a:pt x="392839" y="147885"/>
                </a:cubicBezTo>
                <a:cubicBezTo>
                  <a:pt x="394474" y="147792"/>
                  <a:pt x="395035" y="150039"/>
                  <a:pt x="397605" y="149851"/>
                </a:cubicBezTo>
                <a:cubicBezTo>
                  <a:pt x="399380" y="149758"/>
                  <a:pt x="401249" y="149149"/>
                  <a:pt x="402370" y="145919"/>
                </a:cubicBezTo>
                <a:cubicBezTo>
                  <a:pt x="400735" y="145872"/>
                  <a:pt x="401296" y="142408"/>
                  <a:pt x="399988" y="141940"/>
                </a:cubicBezTo>
                <a:cubicBezTo>
                  <a:pt x="398913" y="145966"/>
                  <a:pt x="394801" y="141425"/>
                  <a:pt x="391624" y="141940"/>
                </a:cubicBezTo>
                <a:close/>
                <a:moveTo>
                  <a:pt x="235855" y="140957"/>
                </a:moveTo>
                <a:cubicBezTo>
                  <a:pt x="237817" y="140396"/>
                  <a:pt x="237910" y="142830"/>
                  <a:pt x="239452" y="142923"/>
                </a:cubicBezTo>
                <a:cubicBezTo>
                  <a:pt x="239966" y="146715"/>
                  <a:pt x="234032" y="145826"/>
                  <a:pt x="235855" y="140957"/>
                </a:cubicBezTo>
                <a:close/>
                <a:moveTo>
                  <a:pt x="205485" y="138149"/>
                </a:moveTo>
                <a:cubicBezTo>
                  <a:pt x="205766" y="138289"/>
                  <a:pt x="206093" y="138991"/>
                  <a:pt x="206093" y="139553"/>
                </a:cubicBezTo>
                <a:cubicBezTo>
                  <a:pt x="205906" y="141753"/>
                  <a:pt x="204925" y="140630"/>
                  <a:pt x="204925" y="139553"/>
                </a:cubicBezTo>
                <a:cubicBezTo>
                  <a:pt x="205018" y="138430"/>
                  <a:pt x="205252" y="138008"/>
                  <a:pt x="205485" y="138149"/>
                </a:cubicBezTo>
                <a:close/>
                <a:moveTo>
                  <a:pt x="203523" y="138149"/>
                </a:moveTo>
                <a:cubicBezTo>
                  <a:pt x="204037" y="137915"/>
                  <a:pt x="204831" y="140911"/>
                  <a:pt x="204317" y="141753"/>
                </a:cubicBezTo>
                <a:cubicBezTo>
                  <a:pt x="203103" y="143766"/>
                  <a:pt x="201140" y="138710"/>
                  <a:pt x="203103" y="139740"/>
                </a:cubicBezTo>
                <a:cubicBezTo>
                  <a:pt x="203149" y="138804"/>
                  <a:pt x="203336" y="138242"/>
                  <a:pt x="203523" y="138149"/>
                </a:cubicBezTo>
                <a:close/>
                <a:moveTo>
                  <a:pt x="247955" y="135761"/>
                </a:moveTo>
                <a:cubicBezTo>
                  <a:pt x="249310" y="135949"/>
                  <a:pt x="250852" y="136510"/>
                  <a:pt x="251740" y="135995"/>
                </a:cubicBezTo>
                <a:cubicBezTo>
                  <a:pt x="251273" y="145966"/>
                  <a:pt x="249264" y="138242"/>
                  <a:pt x="245806" y="137961"/>
                </a:cubicBezTo>
                <a:cubicBezTo>
                  <a:pt x="245666" y="135808"/>
                  <a:pt x="246647" y="135621"/>
                  <a:pt x="247955" y="135761"/>
                </a:cubicBezTo>
                <a:close/>
                <a:moveTo>
                  <a:pt x="342847" y="133187"/>
                </a:moveTo>
                <a:cubicBezTo>
                  <a:pt x="344015" y="133561"/>
                  <a:pt x="345136" y="134919"/>
                  <a:pt x="344202" y="137353"/>
                </a:cubicBezTo>
                <a:cubicBezTo>
                  <a:pt x="343408" y="137353"/>
                  <a:pt x="342613" y="137353"/>
                  <a:pt x="341819" y="137353"/>
                </a:cubicBezTo>
                <a:cubicBezTo>
                  <a:pt x="342053" y="135668"/>
                  <a:pt x="341212" y="135668"/>
                  <a:pt x="340464" y="135574"/>
                </a:cubicBezTo>
                <a:cubicBezTo>
                  <a:pt x="340184" y="133655"/>
                  <a:pt x="341632" y="132859"/>
                  <a:pt x="342847" y="133187"/>
                </a:cubicBezTo>
                <a:close/>
                <a:moveTo>
                  <a:pt x="339063" y="133187"/>
                </a:moveTo>
                <a:cubicBezTo>
                  <a:pt x="339577" y="132953"/>
                  <a:pt x="340558" y="135761"/>
                  <a:pt x="340044" y="136557"/>
                </a:cubicBezTo>
                <a:cubicBezTo>
                  <a:pt x="338829" y="138617"/>
                  <a:pt x="336867" y="133561"/>
                  <a:pt x="338876" y="134591"/>
                </a:cubicBezTo>
                <a:cubicBezTo>
                  <a:pt x="338876" y="133655"/>
                  <a:pt x="338876" y="133280"/>
                  <a:pt x="339063" y="133187"/>
                </a:cubicBezTo>
                <a:close/>
                <a:moveTo>
                  <a:pt x="287248" y="133187"/>
                </a:moveTo>
                <a:cubicBezTo>
                  <a:pt x="287529" y="133327"/>
                  <a:pt x="287856" y="133842"/>
                  <a:pt x="287856" y="134404"/>
                </a:cubicBezTo>
                <a:cubicBezTo>
                  <a:pt x="287622" y="136651"/>
                  <a:pt x="286688" y="135480"/>
                  <a:pt x="286688" y="134404"/>
                </a:cubicBezTo>
                <a:cubicBezTo>
                  <a:pt x="286781" y="133233"/>
                  <a:pt x="286968" y="133046"/>
                  <a:pt x="287248" y="133187"/>
                </a:cubicBezTo>
                <a:close/>
                <a:moveTo>
                  <a:pt x="277156" y="133187"/>
                </a:moveTo>
                <a:cubicBezTo>
                  <a:pt x="277624" y="132906"/>
                  <a:pt x="278278" y="133280"/>
                  <a:pt x="279306" y="134778"/>
                </a:cubicBezTo>
                <a:cubicBezTo>
                  <a:pt x="276596" y="140255"/>
                  <a:pt x="275708" y="134076"/>
                  <a:pt x="277156" y="133187"/>
                </a:cubicBezTo>
                <a:close/>
                <a:moveTo>
                  <a:pt x="270802" y="133187"/>
                </a:moveTo>
                <a:cubicBezTo>
                  <a:pt x="271269" y="139787"/>
                  <a:pt x="265663" y="136323"/>
                  <a:pt x="263654" y="138944"/>
                </a:cubicBezTo>
                <a:cubicBezTo>
                  <a:pt x="264728" y="134825"/>
                  <a:pt x="267111" y="133140"/>
                  <a:pt x="270802" y="133187"/>
                </a:cubicBezTo>
                <a:close/>
                <a:moveTo>
                  <a:pt x="256319" y="133187"/>
                </a:moveTo>
                <a:cubicBezTo>
                  <a:pt x="257346" y="132812"/>
                  <a:pt x="257393" y="133982"/>
                  <a:pt x="257487" y="135200"/>
                </a:cubicBezTo>
                <a:cubicBezTo>
                  <a:pt x="256459" y="139272"/>
                  <a:pt x="265663" y="135527"/>
                  <a:pt x="261084" y="138944"/>
                </a:cubicBezTo>
                <a:cubicBezTo>
                  <a:pt x="257907" y="139553"/>
                  <a:pt x="255151" y="139740"/>
                  <a:pt x="256319" y="133187"/>
                </a:cubicBezTo>
                <a:close/>
                <a:moveTo>
                  <a:pt x="399380" y="120314"/>
                </a:moveTo>
                <a:cubicBezTo>
                  <a:pt x="400174" y="120314"/>
                  <a:pt x="400969" y="120314"/>
                  <a:pt x="401763" y="120314"/>
                </a:cubicBezTo>
                <a:cubicBezTo>
                  <a:pt x="401763" y="121624"/>
                  <a:pt x="401763" y="122935"/>
                  <a:pt x="401763" y="124293"/>
                </a:cubicBezTo>
                <a:cubicBezTo>
                  <a:pt x="400969" y="124246"/>
                  <a:pt x="400174" y="124293"/>
                  <a:pt x="399380" y="124293"/>
                </a:cubicBezTo>
                <a:cubicBezTo>
                  <a:pt x="399380" y="122982"/>
                  <a:pt x="399380" y="121624"/>
                  <a:pt x="399380" y="120314"/>
                </a:cubicBezTo>
                <a:close/>
                <a:moveTo>
                  <a:pt x="469650" y="115164"/>
                </a:moveTo>
                <a:cubicBezTo>
                  <a:pt x="470210" y="115211"/>
                  <a:pt x="470818" y="115960"/>
                  <a:pt x="470818" y="116943"/>
                </a:cubicBezTo>
                <a:cubicBezTo>
                  <a:pt x="470304" y="119752"/>
                  <a:pt x="469790" y="116709"/>
                  <a:pt x="468435" y="116943"/>
                </a:cubicBezTo>
                <a:cubicBezTo>
                  <a:pt x="468575" y="115726"/>
                  <a:pt x="469042" y="115071"/>
                  <a:pt x="469650" y="115164"/>
                </a:cubicBezTo>
                <a:close/>
                <a:moveTo>
                  <a:pt x="464090" y="115164"/>
                </a:moveTo>
                <a:cubicBezTo>
                  <a:pt x="464370" y="115305"/>
                  <a:pt x="464463" y="116007"/>
                  <a:pt x="464463" y="116522"/>
                </a:cubicBezTo>
                <a:cubicBezTo>
                  <a:pt x="464230" y="118722"/>
                  <a:pt x="463295" y="117599"/>
                  <a:pt x="463295" y="116522"/>
                </a:cubicBezTo>
                <a:cubicBezTo>
                  <a:pt x="463389" y="115398"/>
                  <a:pt x="463809" y="115024"/>
                  <a:pt x="464090" y="115164"/>
                </a:cubicBezTo>
                <a:close/>
                <a:moveTo>
                  <a:pt x="435683" y="112543"/>
                </a:moveTo>
                <a:cubicBezTo>
                  <a:pt x="435963" y="112683"/>
                  <a:pt x="436290" y="113432"/>
                  <a:pt x="436290" y="113947"/>
                </a:cubicBezTo>
                <a:cubicBezTo>
                  <a:pt x="436103" y="116194"/>
                  <a:pt x="435076" y="115071"/>
                  <a:pt x="435122" y="113947"/>
                </a:cubicBezTo>
                <a:cubicBezTo>
                  <a:pt x="435216" y="112824"/>
                  <a:pt x="435403" y="112403"/>
                  <a:pt x="435683" y="112543"/>
                </a:cubicBezTo>
                <a:close/>
                <a:moveTo>
                  <a:pt x="521838" y="111560"/>
                </a:moveTo>
                <a:cubicBezTo>
                  <a:pt x="521744" y="115305"/>
                  <a:pt x="517866" y="112964"/>
                  <a:pt x="518240" y="117505"/>
                </a:cubicBezTo>
                <a:cubicBezTo>
                  <a:pt x="521697" y="120173"/>
                  <a:pt x="525482" y="113947"/>
                  <a:pt x="521838" y="111560"/>
                </a:cubicBezTo>
                <a:close/>
                <a:moveTo>
                  <a:pt x="405734" y="102619"/>
                </a:moveTo>
                <a:cubicBezTo>
                  <a:pt x="400829" y="103836"/>
                  <a:pt x="394942" y="103602"/>
                  <a:pt x="392419" y="108611"/>
                </a:cubicBezTo>
                <a:cubicBezTo>
                  <a:pt x="396297" y="106879"/>
                  <a:pt x="396297" y="111560"/>
                  <a:pt x="398586" y="112356"/>
                </a:cubicBezTo>
                <a:cubicBezTo>
                  <a:pt x="398446" y="109079"/>
                  <a:pt x="400875" y="111513"/>
                  <a:pt x="402137" y="110390"/>
                </a:cubicBezTo>
                <a:cubicBezTo>
                  <a:pt x="403679" y="108985"/>
                  <a:pt x="404753" y="104304"/>
                  <a:pt x="405734" y="102619"/>
                </a:cubicBezTo>
                <a:close/>
                <a:moveTo>
                  <a:pt x="346211" y="102619"/>
                </a:moveTo>
                <a:cubicBezTo>
                  <a:pt x="346818" y="102291"/>
                  <a:pt x="348033" y="102338"/>
                  <a:pt x="349949" y="103415"/>
                </a:cubicBezTo>
                <a:cubicBezTo>
                  <a:pt x="347566" y="108751"/>
                  <a:pt x="344342" y="103696"/>
                  <a:pt x="346211" y="102619"/>
                </a:cubicBezTo>
                <a:close/>
                <a:moveTo>
                  <a:pt x="410500" y="102245"/>
                </a:moveTo>
                <a:cubicBezTo>
                  <a:pt x="409285" y="101870"/>
                  <a:pt x="407884" y="102479"/>
                  <a:pt x="408117" y="104445"/>
                </a:cubicBezTo>
                <a:cubicBezTo>
                  <a:pt x="410079" y="103836"/>
                  <a:pt x="410313" y="106317"/>
                  <a:pt x="411902" y="106411"/>
                </a:cubicBezTo>
                <a:cubicBezTo>
                  <a:pt x="412789" y="103977"/>
                  <a:pt x="411715" y="102619"/>
                  <a:pt x="410500" y="102245"/>
                </a:cubicBezTo>
                <a:close/>
                <a:moveTo>
                  <a:pt x="797262" y="99857"/>
                </a:moveTo>
                <a:cubicBezTo>
                  <a:pt x="800392" y="102385"/>
                  <a:pt x="801186" y="104023"/>
                  <a:pt x="799831" y="109781"/>
                </a:cubicBezTo>
                <a:cubicBezTo>
                  <a:pt x="798616" y="109781"/>
                  <a:pt x="797262" y="109781"/>
                  <a:pt x="796047" y="109781"/>
                </a:cubicBezTo>
                <a:cubicBezTo>
                  <a:pt x="795580" y="106458"/>
                  <a:pt x="796981" y="106036"/>
                  <a:pt x="798430" y="105802"/>
                </a:cubicBezTo>
                <a:cubicBezTo>
                  <a:pt x="797775" y="104211"/>
                  <a:pt x="797215" y="102572"/>
                  <a:pt x="797262" y="99857"/>
                </a:cubicBezTo>
                <a:close/>
                <a:moveTo>
                  <a:pt x="225950" y="99857"/>
                </a:moveTo>
                <a:cubicBezTo>
                  <a:pt x="226230" y="99998"/>
                  <a:pt x="226557" y="100513"/>
                  <a:pt x="226557" y="101074"/>
                </a:cubicBezTo>
                <a:cubicBezTo>
                  <a:pt x="226323" y="103274"/>
                  <a:pt x="225342" y="102104"/>
                  <a:pt x="225342" y="101074"/>
                </a:cubicBezTo>
                <a:cubicBezTo>
                  <a:pt x="225482" y="99951"/>
                  <a:pt x="225669" y="99717"/>
                  <a:pt x="225950" y="99857"/>
                </a:cubicBezTo>
                <a:close/>
                <a:moveTo>
                  <a:pt x="788338" y="97283"/>
                </a:moveTo>
                <a:cubicBezTo>
                  <a:pt x="791234" y="96487"/>
                  <a:pt x="791048" y="101121"/>
                  <a:pt x="794458" y="99483"/>
                </a:cubicBezTo>
                <a:cubicBezTo>
                  <a:pt x="794505" y="102759"/>
                  <a:pt x="794458" y="105896"/>
                  <a:pt x="794458" y="109173"/>
                </a:cubicBezTo>
                <a:cubicBezTo>
                  <a:pt x="792823" y="107253"/>
                  <a:pt x="791935" y="103836"/>
                  <a:pt x="790720" y="101261"/>
                </a:cubicBezTo>
                <a:cubicBezTo>
                  <a:pt x="788665" y="101964"/>
                  <a:pt x="788478" y="99717"/>
                  <a:pt x="788338" y="97283"/>
                </a:cubicBezTo>
                <a:close/>
                <a:moveTo>
                  <a:pt x="249544" y="97283"/>
                </a:moveTo>
                <a:cubicBezTo>
                  <a:pt x="250105" y="97329"/>
                  <a:pt x="250712" y="98078"/>
                  <a:pt x="250759" y="99061"/>
                </a:cubicBezTo>
                <a:cubicBezTo>
                  <a:pt x="250245" y="101964"/>
                  <a:pt x="249731" y="98874"/>
                  <a:pt x="248376" y="99061"/>
                </a:cubicBezTo>
                <a:cubicBezTo>
                  <a:pt x="248516" y="97844"/>
                  <a:pt x="248983" y="97236"/>
                  <a:pt x="249544" y="97283"/>
                </a:cubicBezTo>
                <a:close/>
                <a:moveTo>
                  <a:pt x="791515" y="92133"/>
                </a:moveTo>
                <a:cubicBezTo>
                  <a:pt x="791795" y="92274"/>
                  <a:pt x="792075" y="92976"/>
                  <a:pt x="792075" y="93491"/>
                </a:cubicBezTo>
                <a:cubicBezTo>
                  <a:pt x="791889" y="95738"/>
                  <a:pt x="790907" y="94568"/>
                  <a:pt x="790907" y="93491"/>
                </a:cubicBezTo>
                <a:cubicBezTo>
                  <a:pt x="791001" y="92414"/>
                  <a:pt x="791234" y="91993"/>
                  <a:pt x="791515" y="92133"/>
                </a:cubicBezTo>
                <a:close/>
                <a:moveTo>
                  <a:pt x="279539" y="87359"/>
                </a:moveTo>
                <a:cubicBezTo>
                  <a:pt x="280100" y="86984"/>
                  <a:pt x="281174" y="86984"/>
                  <a:pt x="283090" y="87546"/>
                </a:cubicBezTo>
                <a:cubicBezTo>
                  <a:pt x="281128" y="92087"/>
                  <a:pt x="277811" y="88435"/>
                  <a:pt x="279539" y="87359"/>
                </a:cubicBezTo>
                <a:close/>
                <a:moveTo>
                  <a:pt x="257113" y="86984"/>
                </a:moveTo>
                <a:cubicBezTo>
                  <a:pt x="261178" y="86656"/>
                  <a:pt x="266177" y="91197"/>
                  <a:pt x="269214" y="87359"/>
                </a:cubicBezTo>
                <a:cubicBezTo>
                  <a:pt x="269821" y="92274"/>
                  <a:pt x="267952" y="92180"/>
                  <a:pt x="265429" y="93304"/>
                </a:cubicBezTo>
                <a:cubicBezTo>
                  <a:pt x="265943" y="93116"/>
                  <a:pt x="264728" y="90308"/>
                  <a:pt x="264261" y="91338"/>
                </a:cubicBezTo>
                <a:cubicBezTo>
                  <a:pt x="262439" y="95036"/>
                  <a:pt x="256879" y="91478"/>
                  <a:pt x="253515" y="89325"/>
                </a:cubicBezTo>
                <a:cubicBezTo>
                  <a:pt x="254637" y="87733"/>
                  <a:pt x="255758" y="87078"/>
                  <a:pt x="257113" y="86984"/>
                </a:cubicBezTo>
                <a:close/>
                <a:moveTo>
                  <a:pt x="251366" y="86984"/>
                </a:moveTo>
                <a:cubicBezTo>
                  <a:pt x="256085" y="91010"/>
                  <a:pt x="249544" y="90542"/>
                  <a:pt x="248983" y="91150"/>
                </a:cubicBezTo>
                <a:cubicBezTo>
                  <a:pt x="246460" y="93725"/>
                  <a:pt x="242302" y="99295"/>
                  <a:pt x="238050" y="97095"/>
                </a:cubicBezTo>
                <a:cubicBezTo>
                  <a:pt x="238004" y="94146"/>
                  <a:pt x="240480" y="96019"/>
                  <a:pt x="241601" y="94895"/>
                </a:cubicBezTo>
                <a:cubicBezTo>
                  <a:pt x="242115" y="94380"/>
                  <a:pt x="242396" y="91478"/>
                  <a:pt x="242816" y="91150"/>
                </a:cubicBezTo>
                <a:cubicBezTo>
                  <a:pt x="243470" y="90635"/>
                  <a:pt x="244498" y="91431"/>
                  <a:pt x="245199" y="91150"/>
                </a:cubicBezTo>
                <a:cubicBezTo>
                  <a:pt x="245526" y="91010"/>
                  <a:pt x="250198" y="88950"/>
                  <a:pt x="251366" y="86984"/>
                </a:cubicBezTo>
                <a:close/>
                <a:moveTo>
                  <a:pt x="235481" y="82022"/>
                </a:moveTo>
                <a:cubicBezTo>
                  <a:pt x="237630" y="81741"/>
                  <a:pt x="238144" y="84456"/>
                  <a:pt x="240433" y="83988"/>
                </a:cubicBezTo>
                <a:cubicBezTo>
                  <a:pt x="240807" y="88482"/>
                  <a:pt x="236976" y="86235"/>
                  <a:pt x="236836" y="89933"/>
                </a:cubicBezTo>
                <a:cubicBezTo>
                  <a:pt x="235200" y="89325"/>
                  <a:pt x="235714" y="84924"/>
                  <a:pt x="235481" y="82022"/>
                </a:cubicBezTo>
                <a:close/>
                <a:moveTo>
                  <a:pt x="290238" y="79401"/>
                </a:moveTo>
                <a:cubicBezTo>
                  <a:pt x="295611" y="82397"/>
                  <a:pt x="288743" y="88763"/>
                  <a:pt x="284071" y="87359"/>
                </a:cubicBezTo>
                <a:cubicBezTo>
                  <a:pt x="284865" y="86844"/>
                  <a:pt x="284679" y="81975"/>
                  <a:pt x="285286" y="81414"/>
                </a:cubicBezTo>
                <a:cubicBezTo>
                  <a:pt x="285940" y="80805"/>
                  <a:pt x="291266" y="88061"/>
                  <a:pt x="290238" y="79401"/>
                </a:cubicBezTo>
                <a:close/>
                <a:moveTo>
                  <a:pt x="733580" y="75469"/>
                </a:moveTo>
                <a:cubicBezTo>
                  <a:pt x="733300" y="75328"/>
                  <a:pt x="733066" y="75562"/>
                  <a:pt x="732973" y="76639"/>
                </a:cubicBezTo>
                <a:cubicBezTo>
                  <a:pt x="732973" y="77716"/>
                  <a:pt x="733954" y="78886"/>
                  <a:pt x="734141" y="76639"/>
                </a:cubicBezTo>
                <a:cubicBezTo>
                  <a:pt x="734141" y="76124"/>
                  <a:pt x="733814" y="75609"/>
                  <a:pt x="733580" y="75469"/>
                </a:cubicBezTo>
                <a:close/>
                <a:moveTo>
                  <a:pt x="282903" y="74251"/>
                </a:moveTo>
                <a:cubicBezTo>
                  <a:pt x="283464" y="74345"/>
                  <a:pt x="284071" y="74860"/>
                  <a:pt x="284071" y="75843"/>
                </a:cubicBezTo>
                <a:cubicBezTo>
                  <a:pt x="282997" y="77107"/>
                  <a:pt x="281782" y="78277"/>
                  <a:pt x="281502" y="75843"/>
                </a:cubicBezTo>
                <a:cubicBezTo>
                  <a:pt x="281642" y="74626"/>
                  <a:pt x="282343" y="74205"/>
                  <a:pt x="282903" y="74251"/>
                </a:cubicBezTo>
                <a:close/>
                <a:moveTo>
                  <a:pt x="729375" y="73081"/>
                </a:moveTo>
                <a:cubicBezTo>
                  <a:pt x="728814" y="73034"/>
                  <a:pt x="728160" y="73409"/>
                  <a:pt x="728020" y="74673"/>
                </a:cubicBezTo>
                <a:cubicBezTo>
                  <a:pt x="728254" y="77013"/>
                  <a:pt x="729515" y="75890"/>
                  <a:pt x="730590" y="74673"/>
                </a:cubicBezTo>
                <a:cubicBezTo>
                  <a:pt x="730543" y="73690"/>
                  <a:pt x="729936" y="73128"/>
                  <a:pt x="729375" y="73081"/>
                </a:cubicBezTo>
                <a:close/>
                <a:moveTo>
                  <a:pt x="761146" y="71864"/>
                </a:moveTo>
                <a:cubicBezTo>
                  <a:pt x="761519" y="72239"/>
                  <a:pt x="761847" y="72988"/>
                  <a:pt x="762547" y="72894"/>
                </a:cubicBezTo>
                <a:cubicBezTo>
                  <a:pt x="762267" y="75328"/>
                  <a:pt x="760165" y="74813"/>
                  <a:pt x="760165" y="72894"/>
                </a:cubicBezTo>
                <a:cubicBezTo>
                  <a:pt x="760398" y="71490"/>
                  <a:pt x="760772" y="71490"/>
                  <a:pt x="761146" y="71864"/>
                </a:cubicBezTo>
                <a:close/>
                <a:moveTo>
                  <a:pt x="307292" y="71677"/>
                </a:moveTo>
                <a:cubicBezTo>
                  <a:pt x="308460" y="73783"/>
                  <a:pt x="311871" y="72332"/>
                  <a:pt x="311076" y="77622"/>
                </a:cubicBezTo>
                <a:cubicBezTo>
                  <a:pt x="307946" y="78839"/>
                  <a:pt x="306591" y="76779"/>
                  <a:pt x="307292" y="71677"/>
                </a:cubicBezTo>
                <a:close/>
                <a:moveTo>
                  <a:pt x="303321" y="71677"/>
                </a:moveTo>
                <a:cubicBezTo>
                  <a:pt x="303881" y="71724"/>
                  <a:pt x="304535" y="72473"/>
                  <a:pt x="304535" y="73456"/>
                </a:cubicBezTo>
                <a:cubicBezTo>
                  <a:pt x="303461" y="74720"/>
                  <a:pt x="302433" y="75843"/>
                  <a:pt x="302152" y="73456"/>
                </a:cubicBezTo>
                <a:cubicBezTo>
                  <a:pt x="302293" y="72239"/>
                  <a:pt x="302760" y="71630"/>
                  <a:pt x="303321" y="71677"/>
                </a:cubicBezTo>
                <a:close/>
                <a:moveTo>
                  <a:pt x="399193" y="51267"/>
                </a:moveTo>
                <a:cubicBezTo>
                  <a:pt x="397979" y="51361"/>
                  <a:pt x="396951" y="56978"/>
                  <a:pt x="394615" y="55433"/>
                </a:cubicBezTo>
                <a:cubicBezTo>
                  <a:pt x="390223" y="54029"/>
                  <a:pt x="390269" y="58851"/>
                  <a:pt x="394615" y="57399"/>
                </a:cubicBezTo>
                <a:cubicBezTo>
                  <a:pt x="396904" y="56510"/>
                  <a:pt x="401856" y="60021"/>
                  <a:pt x="400595" y="53421"/>
                </a:cubicBezTo>
                <a:cubicBezTo>
                  <a:pt x="400128" y="51829"/>
                  <a:pt x="399614" y="51220"/>
                  <a:pt x="399193" y="51267"/>
                </a:cubicBezTo>
                <a:close/>
                <a:moveTo>
                  <a:pt x="412883" y="46071"/>
                </a:moveTo>
                <a:cubicBezTo>
                  <a:pt x="413163" y="46212"/>
                  <a:pt x="413257" y="46914"/>
                  <a:pt x="413257" y="47476"/>
                </a:cubicBezTo>
                <a:cubicBezTo>
                  <a:pt x="413070" y="49676"/>
                  <a:pt x="412088" y="48552"/>
                  <a:pt x="412088" y="47476"/>
                </a:cubicBezTo>
                <a:cubicBezTo>
                  <a:pt x="412182" y="46352"/>
                  <a:pt x="412602" y="45931"/>
                  <a:pt x="412883" y="46071"/>
                </a:cubicBezTo>
                <a:close/>
                <a:moveTo>
                  <a:pt x="313272" y="40922"/>
                </a:moveTo>
                <a:cubicBezTo>
                  <a:pt x="312758" y="50518"/>
                  <a:pt x="301405" y="42420"/>
                  <a:pt x="300143" y="50846"/>
                </a:cubicBezTo>
                <a:cubicBezTo>
                  <a:pt x="296546" y="48178"/>
                  <a:pt x="294864" y="52157"/>
                  <a:pt x="289257" y="51033"/>
                </a:cubicBezTo>
                <a:cubicBezTo>
                  <a:pt x="289257" y="49114"/>
                  <a:pt x="290706" y="49535"/>
                  <a:pt x="291640" y="49067"/>
                </a:cubicBezTo>
                <a:cubicBezTo>
                  <a:pt x="293743" y="47382"/>
                  <a:pt x="295518" y="48459"/>
                  <a:pt x="297574" y="47101"/>
                </a:cubicBezTo>
                <a:cubicBezTo>
                  <a:pt x="299069" y="46024"/>
                  <a:pt x="299676" y="43824"/>
                  <a:pt x="301358" y="43122"/>
                </a:cubicBezTo>
                <a:cubicBezTo>
                  <a:pt x="305236" y="41390"/>
                  <a:pt x="308927" y="42326"/>
                  <a:pt x="313272" y="40922"/>
                </a:cubicBezTo>
                <a:close/>
                <a:moveTo>
                  <a:pt x="655975" y="38347"/>
                </a:moveTo>
                <a:cubicBezTo>
                  <a:pt x="656256" y="38488"/>
                  <a:pt x="656349" y="39190"/>
                  <a:pt x="656349" y="39752"/>
                </a:cubicBezTo>
                <a:cubicBezTo>
                  <a:pt x="656162" y="41999"/>
                  <a:pt x="655181" y="40828"/>
                  <a:pt x="655181" y="39752"/>
                </a:cubicBezTo>
                <a:cubicBezTo>
                  <a:pt x="655274" y="38628"/>
                  <a:pt x="655695" y="38207"/>
                  <a:pt x="655975" y="38347"/>
                </a:cubicBezTo>
                <a:close/>
                <a:moveTo>
                  <a:pt x="347800" y="28236"/>
                </a:moveTo>
                <a:cubicBezTo>
                  <a:pt x="345323" y="32121"/>
                  <a:pt x="348781" y="33526"/>
                  <a:pt x="351537" y="34181"/>
                </a:cubicBezTo>
                <a:cubicBezTo>
                  <a:pt x="350322" y="34415"/>
                  <a:pt x="351117" y="39190"/>
                  <a:pt x="350369" y="40126"/>
                </a:cubicBezTo>
                <a:cubicBezTo>
                  <a:pt x="349295" y="41437"/>
                  <a:pt x="349341" y="38207"/>
                  <a:pt x="349154" y="38160"/>
                </a:cubicBezTo>
                <a:cubicBezTo>
                  <a:pt x="348173" y="37832"/>
                  <a:pt x="347893" y="40126"/>
                  <a:pt x="347986" y="40126"/>
                </a:cubicBezTo>
                <a:cubicBezTo>
                  <a:pt x="346959" y="39799"/>
                  <a:pt x="346631" y="38301"/>
                  <a:pt x="345417" y="38160"/>
                </a:cubicBezTo>
                <a:cubicBezTo>
                  <a:pt x="344342" y="38020"/>
                  <a:pt x="342099" y="41016"/>
                  <a:pt x="338268" y="40126"/>
                </a:cubicBezTo>
                <a:cubicBezTo>
                  <a:pt x="337521" y="39939"/>
                  <a:pt x="335512" y="38394"/>
                  <a:pt x="335886" y="38347"/>
                </a:cubicBezTo>
                <a:cubicBezTo>
                  <a:pt x="335231" y="38441"/>
                  <a:pt x="330045" y="45322"/>
                  <a:pt x="328550" y="42326"/>
                </a:cubicBezTo>
                <a:cubicBezTo>
                  <a:pt x="327289" y="39892"/>
                  <a:pt x="325233" y="43028"/>
                  <a:pt x="322570" y="40313"/>
                </a:cubicBezTo>
                <a:cubicBezTo>
                  <a:pt x="323598" y="36194"/>
                  <a:pt x="326448" y="38956"/>
                  <a:pt x="328550" y="38347"/>
                </a:cubicBezTo>
                <a:cubicBezTo>
                  <a:pt x="333222" y="36943"/>
                  <a:pt x="338642" y="33666"/>
                  <a:pt x="340651" y="28423"/>
                </a:cubicBezTo>
                <a:cubicBezTo>
                  <a:pt x="343174" y="32683"/>
                  <a:pt x="343968" y="27300"/>
                  <a:pt x="347800" y="28236"/>
                </a:cubicBezTo>
                <a:close/>
                <a:moveTo>
                  <a:pt x="466659" y="25662"/>
                </a:moveTo>
                <a:cubicBezTo>
                  <a:pt x="466940" y="25802"/>
                  <a:pt x="467033" y="26317"/>
                  <a:pt x="467033" y="26832"/>
                </a:cubicBezTo>
                <a:cubicBezTo>
                  <a:pt x="466846" y="29126"/>
                  <a:pt x="465865" y="27955"/>
                  <a:pt x="465865" y="26832"/>
                </a:cubicBezTo>
                <a:cubicBezTo>
                  <a:pt x="465958" y="25708"/>
                  <a:pt x="466379" y="25521"/>
                  <a:pt x="466659" y="25662"/>
                </a:cubicBezTo>
                <a:close/>
                <a:moveTo>
                  <a:pt x="448017" y="25662"/>
                </a:moveTo>
                <a:cubicBezTo>
                  <a:pt x="450307" y="26457"/>
                  <a:pt x="453110" y="26411"/>
                  <a:pt x="452783" y="31607"/>
                </a:cubicBezTo>
                <a:cubicBezTo>
                  <a:pt x="450727" y="32028"/>
                  <a:pt x="449653" y="28236"/>
                  <a:pt x="449185" y="31607"/>
                </a:cubicBezTo>
                <a:cubicBezTo>
                  <a:pt x="448158" y="31981"/>
                  <a:pt x="448064" y="30811"/>
                  <a:pt x="448017" y="29640"/>
                </a:cubicBezTo>
                <a:cubicBezTo>
                  <a:pt x="447971" y="28283"/>
                  <a:pt x="448017" y="26972"/>
                  <a:pt x="448017" y="25662"/>
                </a:cubicBezTo>
                <a:close/>
                <a:moveTo>
                  <a:pt x="415452" y="25662"/>
                </a:moveTo>
                <a:cubicBezTo>
                  <a:pt x="415733" y="25802"/>
                  <a:pt x="415873" y="26270"/>
                  <a:pt x="415873" y="26832"/>
                </a:cubicBezTo>
                <a:cubicBezTo>
                  <a:pt x="415639" y="29079"/>
                  <a:pt x="414658" y="27955"/>
                  <a:pt x="414658" y="26832"/>
                </a:cubicBezTo>
                <a:cubicBezTo>
                  <a:pt x="414752" y="25755"/>
                  <a:pt x="415172" y="25521"/>
                  <a:pt x="415452" y="25662"/>
                </a:cubicBezTo>
                <a:close/>
                <a:moveTo>
                  <a:pt x="389242" y="25662"/>
                </a:moveTo>
                <a:cubicBezTo>
                  <a:pt x="393306" y="25615"/>
                  <a:pt x="397138" y="25708"/>
                  <a:pt x="401156" y="25662"/>
                </a:cubicBezTo>
                <a:cubicBezTo>
                  <a:pt x="401670" y="30389"/>
                  <a:pt x="395689" y="24632"/>
                  <a:pt x="397605" y="31607"/>
                </a:cubicBezTo>
                <a:cubicBezTo>
                  <a:pt x="396530" y="26691"/>
                  <a:pt x="388354" y="33807"/>
                  <a:pt x="389242" y="25662"/>
                </a:cubicBezTo>
                <a:close/>
                <a:moveTo>
                  <a:pt x="665507" y="23087"/>
                </a:moveTo>
                <a:cubicBezTo>
                  <a:pt x="666301" y="23040"/>
                  <a:pt x="667095" y="23087"/>
                  <a:pt x="667889" y="23087"/>
                </a:cubicBezTo>
                <a:cubicBezTo>
                  <a:pt x="667889" y="24398"/>
                  <a:pt x="667843" y="25708"/>
                  <a:pt x="667889" y="27019"/>
                </a:cubicBezTo>
                <a:cubicBezTo>
                  <a:pt x="667048" y="27066"/>
                  <a:pt x="666301" y="27066"/>
                  <a:pt x="665507" y="27019"/>
                </a:cubicBezTo>
                <a:cubicBezTo>
                  <a:pt x="665460" y="25708"/>
                  <a:pt x="665507" y="24351"/>
                  <a:pt x="665507" y="23087"/>
                </a:cubicBezTo>
                <a:close/>
                <a:moveTo>
                  <a:pt x="454932" y="23087"/>
                </a:moveTo>
                <a:cubicBezTo>
                  <a:pt x="457035" y="22759"/>
                  <a:pt x="459745" y="26972"/>
                  <a:pt x="462688" y="25240"/>
                </a:cubicBezTo>
                <a:cubicBezTo>
                  <a:pt x="461053" y="30343"/>
                  <a:pt x="455446" y="25662"/>
                  <a:pt x="453157" y="25240"/>
                </a:cubicBezTo>
                <a:cubicBezTo>
                  <a:pt x="453717" y="23742"/>
                  <a:pt x="454231" y="23181"/>
                  <a:pt x="454932" y="23087"/>
                </a:cubicBezTo>
                <a:close/>
                <a:moveTo>
                  <a:pt x="434889" y="23087"/>
                </a:moveTo>
                <a:cubicBezTo>
                  <a:pt x="436057" y="24491"/>
                  <a:pt x="436851" y="26738"/>
                  <a:pt x="437505" y="29032"/>
                </a:cubicBezTo>
                <a:cubicBezTo>
                  <a:pt x="439654" y="29266"/>
                  <a:pt x="439935" y="26411"/>
                  <a:pt x="442224" y="26832"/>
                </a:cubicBezTo>
                <a:cubicBezTo>
                  <a:pt x="441850" y="33385"/>
                  <a:pt x="435216" y="30155"/>
                  <a:pt x="431338" y="30998"/>
                </a:cubicBezTo>
                <a:cubicBezTo>
                  <a:pt x="431525" y="28704"/>
                  <a:pt x="431104" y="27487"/>
                  <a:pt x="430123" y="27019"/>
                </a:cubicBezTo>
                <a:cubicBezTo>
                  <a:pt x="429235" y="21729"/>
                  <a:pt x="435823" y="28377"/>
                  <a:pt x="434889" y="23087"/>
                </a:cubicBezTo>
                <a:close/>
                <a:moveTo>
                  <a:pt x="421620" y="23087"/>
                </a:moveTo>
                <a:cubicBezTo>
                  <a:pt x="423115" y="23602"/>
                  <a:pt x="423395" y="26083"/>
                  <a:pt x="425591" y="25427"/>
                </a:cubicBezTo>
                <a:cubicBezTo>
                  <a:pt x="426245" y="28283"/>
                  <a:pt x="421059" y="30343"/>
                  <a:pt x="424563" y="31419"/>
                </a:cubicBezTo>
                <a:cubicBezTo>
                  <a:pt x="424843" y="36990"/>
                  <a:pt x="416527" y="28892"/>
                  <a:pt x="418443" y="37177"/>
                </a:cubicBezTo>
                <a:cubicBezTo>
                  <a:pt x="416807" y="36569"/>
                  <a:pt x="417461" y="32356"/>
                  <a:pt x="417228" y="29406"/>
                </a:cubicBezTo>
                <a:cubicBezTo>
                  <a:pt x="421012" y="33900"/>
                  <a:pt x="421106" y="28892"/>
                  <a:pt x="419611" y="23461"/>
                </a:cubicBezTo>
                <a:cubicBezTo>
                  <a:pt x="420498" y="23040"/>
                  <a:pt x="421106" y="22900"/>
                  <a:pt x="421620" y="23087"/>
                </a:cubicBezTo>
                <a:close/>
                <a:moveTo>
                  <a:pt x="591266" y="20700"/>
                </a:moveTo>
                <a:cubicBezTo>
                  <a:pt x="595891" y="20278"/>
                  <a:pt x="591686" y="22151"/>
                  <a:pt x="592481" y="26457"/>
                </a:cubicBezTo>
                <a:cubicBezTo>
                  <a:pt x="595891" y="28049"/>
                  <a:pt x="595518" y="23695"/>
                  <a:pt x="598414" y="24444"/>
                </a:cubicBezTo>
                <a:cubicBezTo>
                  <a:pt x="598461" y="27066"/>
                  <a:pt x="600657" y="26270"/>
                  <a:pt x="600984" y="28423"/>
                </a:cubicBezTo>
                <a:cubicBezTo>
                  <a:pt x="602573" y="28470"/>
                  <a:pt x="602059" y="31747"/>
                  <a:pt x="603367" y="32215"/>
                </a:cubicBezTo>
                <a:cubicBezTo>
                  <a:pt x="605423" y="31373"/>
                  <a:pt x="603133" y="29828"/>
                  <a:pt x="603367" y="26457"/>
                </a:cubicBezTo>
                <a:cubicBezTo>
                  <a:pt x="606918" y="28189"/>
                  <a:pt x="607011" y="28236"/>
                  <a:pt x="610515" y="26457"/>
                </a:cubicBezTo>
                <a:cubicBezTo>
                  <a:pt x="610936" y="31607"/>
                  <a:pt x="614487" y="30015"/>
                  <a:pt x="616682" y="30202"/>
                </a:cubicBezTo>
                <a:cubicBezTo>
                  <a:pt x="617290" y="30249"/>
                  <a:pt x="618178" y="32168"/>
                  <a:pt x="617850" y="32215"/>
                </a:cubicBezTo>
                <a:cubicBezTo>
                  <a:pt x="619346" y="32168"/>
                  <a:pt x="619532" y="29453"/>
                  <a:pt x="621448" y="30202"/>
                </a:cubicBezTo>
                <a:cubicBezTo>
                  <a:pt x="625606" y="31887"/>
                  <a:pt x="629764" y="32028"/>
                  <a:pt x="631166" y="39939"/>
                </a:cubicBezTo>
                <a:cubicBezTo>
                  <a:pt x="633175" y="39939"/>
                  <a:pt x="635324" y="39939"/>
                  <a:pt x="637333" y="39939"/>
                </a:cubicBezTo>
                <a:cubicBezTo>
                  <a:pt x="636446" y="47944"/>
                  <a:pt x="645183" y="40173"/>
                  <a:pt x="643454" y="49676"/>
                </a:cubicBezTo>
                <a:cubicBezTo>
                  <a:pt x="647285" y="50565"/>
                  <a:pt x="646070" y="43637"/>
                  <a:pt x="650602" y="45697"/>
                </a:cubicBezTo>
                <a:cubicBezTo>
                  <a:pt x="650742" y="48786"/>
                  <a:pt x="653593" y="47241"/>
                  <a:pt x="652985" y="51642"/>
                </a:cubicBezTo>
                <a:cubicBezTo>
                  <a:pt x="655321" y="53327"/>
                  <a:pt x="655929" y="47990"/>
                  <a:pt x="656770" y="47663"/>
                </a:cubicBezTo>
                <a:cubicBezTo>
                  <a:pt x="657938" y="47195"/>
                  <a:pt x="658685" y="49676"/>
                  <a:pt x="660320" y="49676"/>
                </a:cubicBezTo>
                <a:cubicBezTo>
                  <a:pt x="662002" y="49629"/>
                  <a:pt x="662937" y="48786"/>
                  <a:pt x="663918" y="47663"/>
                </a:cubicBezTo>
                <a:cubicBezTo>
                  <a:pt x="667189" y="46212"/>
                  <a:pt x="666254" y="51642"/>
                  <a:pt x="668684" y="51642"/>
                </a:cubicBezTo>
                <a:cubicBezTo>
                  <a:pt x="672375" y="53046"/>
                  <a:pt x="672328" y="48084"/>
                  <a:pt x="676019" y="49442"/>
                </a:cubicBezTo>
                <a:cubicBezTo>
                  <a:pt x="675645" y="45416"/>
                  <a:pt x="672842" y="45650"/>
                  <a:pt x="671253" y="43684"/>
                </a:cubicBezTo>
                <a:cubicBezTo>
                  <a:pt x="671861" y="38581"/>
                  <a:pt x="676066" y="43731"/>
                  <a:pt x="676019" y="43684"/>
                </a:cubicBezTo>
                <a:cubicBezTo>
                  <a:pt x="678822" y="46727"/>
                  <a:pt x="678916" y="44105"/>
                  <a:pt x="681953" y="43497"/>
                </a:cubicBezTo>
                <a:cubicBezTo>
                  <a:pt x="681906" y="46024"/>
                  <a:pt x="680411" y="46305"/>
                  <a:pt x="680785" y="49442"/>
                </a:cubicBezTo>
                <a:cubicBezTo>
                  <a:pt x="683635" y="53327"/>
                  <a:pt x="688727" y="53561"/>
                  <a:pt x="688120" y="63157"/>
                </a:cubicBezTo>
                <a:cubicBezTo>
                  <a:pt x="690503" y="58383"/>
                  <a:pt x="690129" y="61191"/>
                  <a:pt x="694287" y="59178"/>
                </a:cubicBezTo>
                <a:cubicBezTo>
                  <a:pt x="694240" y="61706"/>
                  <a:pt x="692745" y="61940"/>
                  <a:pt x="693072" y="65123"/>
                </a:cubicBezTo>
                <a:cubicBezTo>
                  <a:pt x="693212" y="68587"/>
                  <a:pt x="696062" y="66247"/>
                  <a:pt x="697838" y="67136"/>
                </a:cubicBezTo>
                <a:cubicBezTo>
                  <a:pt x="697931" y="67183"/>
                  <a:pt x="697744" y="68915"/>
                  <a:pt x="697838" y="69102"/>
                </a:cubicBezTo>
                <a:cubicBezTo>
                  <a:pt x="698118" y="69664"/>
                  <a:pt x="699800" y="68634"/>
                  <a:pt x="700221" y="68915"/>
                </a:cubicBezTo>
                <a:cubicBezTo>
                  <a:pt x="701062" y="69477"/>
                  <a:pt x="702090" y="70741"/>
                  <a:pt x="702790" y="70881"/>
                </a:cubicBezTo>
                <a:cubicBezTo>
                  <a:pt x="705921" y="71536"/>
                  <a:pt x="708771" y="67979"/>
                  <a:pt x="711154" y="68915"/>
                </a:cubicBezTo>
                <a:cubicBezTo>
                  <a:pt x="711761" y="69149"/>
                  <a:pt x="712415" y="70928"/>
                  <a:pt x="712322" y="70881"/>
                </a:cubicBezTo>
                <a:cubicBezTo>
                  <a:pt x="713630" y="71302"/>
                  <a:pt x="716153" y="69898"/>
                  <a:pt x="717274" y="70881"/>
                </a:cubicBezTo>
                <a:cubicBezTo>
                  <a:pt x="718162" y="71630"/>
                  <a:pt x="718676" y="76311"/>
                  <a:pt x="719657" y="76826"/>
                </a:cubicBezTo>
                <a:cubicBezTo>
                  <a:pt x="721012" y="77622"/>
                  <a:pt x="721432" y="73409"/>
                  <a:pt x="723254" y="74673"/>
                </a:cubicBezTo>
                <a:cubicBezTo>
                  <a:pt x="723068" y="83614"/>
                  <a:pt x="728581" y="74954"/>
                  <a:pt x="725217" y="73268"/>
                </a:cubicBezTo>
                <a:cubicBezTo>
                  <a:pt x="724983" y="73503"/>
                  <a:pt x="724750" y="73596"/>
                  <a:pt x="724422" y="73690"/>
                </a:cubicBezTo>
                <a:cubicBezTo>
                  <a:pt x="724469" y="73268"/>
                  <a:pt x="724376" y="72988"/>
                  <a:pt x="724422" y="72660"/>
                </a:cubicBezTo>
                <a:cubicBezTo>
                  <a:pt x="724376" y="70132"/>
                  <a:pt x="721105" y="70179"/>
                  <a:pt x="720872" y="72660"/>
                </a:cubicBezTo>
                <a:cubicBezTo>
                  <a:pt x="719610" y="72051"/>
                  <a:pt x="719330" y="70179"/>
                  <a:pt x="718489" y="68915"/>
                </a:cubicBezTo>
                <a:cubicBezTo>
                  <a:pt x="717648" y="67604"/>
                  <a:pt x="716059" y="67370"/>
                  <a:pt x="715872" y="64936"/>
                </a:cubicBezTo>
                <a:cubicBezTo>
                  <a:pt x="714004" y="64749"/>
                  <a:pt x="711808" y="65357"/>
                  <a:pt x="712322" y="61191"/>
                </a:cubicBezTo>
                <a:cubicBezTo>
                  <a:pt x="715172" y="61098"/>
                  <a:pt x="715779" y="64374"/>
                  <a:pt x="719470" y="62970"/>
                </a:cubicBezTo>
                <a:cubicBezTo>
                  <a:pt x="721386" y="62783"/>
                  <a:pt x="720545" y="57914"/>
                  <a:pt x="723254" y="58991"/>
                </a:cubicBezTo>
                <a:cubicBezTo>
                  <a:pt x="723254" y="60302"/>
                  <a:pt x="723208" y="61659"/>
                  <a:pt x="723254" y="62970"/>
                </a:cubicBezTo>
                <a:cubicBezTo>
                  <a:pt x="726899" y="65872"/>
                  <a:pt x="731244" y="57025"/>
                  <a:pt x="730590" y="64936"/>
                </a:cubicBezTo>
                <a:cubicBezTo>
                  <a:pt x="733440" y="59085"/>
                  <a:pt x="739747" y="70741"/>
                  <a:pt x="742504" y="64749"/>
                </a:cubicBezTo>
                <a:cubicBezTo>
                  <a:pt x="744232" y="65123"/>
                  <a:pt x="743952" y="69290"/>
                  <a:pt x="745073" y="70694"/>
                </a:cubicBezTo>
                <a:cubicBezTo>
                  <a:pt x="746382" y="72285"/>
                  <a:pt x="748531" y="71115"/>
                  <a:pt x="749839" y="72660"/>
                </a:cubicBezTo>
                <a:cubicBezTo>
                  <a:pt x="750727" y="73783"/>
                  <a:pt x="749559" y="76311"/>
                  <a:pt x="751241" y="76452"/>
                </a:cubicBezTo>
                <a:cubicBezTo>
                  <a:pt x="752596" y="76592"/>
                  <a:pt x="751755" y="77856"/>
                  <a:pt x="752409" y="78418"/>
                </a:cubicBezTo>
                <a:cubicBezTo>
                  <a:pt x="755119" y="80852"/>
                  <a:pt x="756707" y="82163"/>
                  <a:pt x="757174" y="86376"/>
                </a:cubicBezTo>
                <a:cubicBezTo>
                  <a:pt x="760632" y="85299"/>
                  <a:pt x="766799" y="83848"/>
                  <a:pt x="764510" y="90120"/>
                </a:cubicBezTo>
                <a:cubicBezTo>
                  <a:pt x="767687" y="89325"/>
                  <a:pt x="773293" y="89371"/>
                  <a:pt x="776611" y="90120"/>
                </a:cubicBezTo>
                <a:cubicBezTo>
                  <a:pt x="776704" y="90167"/>
                  <a:pt x="776564" y="91993"/>
                  <a:pt x="776611" y="92133"/>
                </a:cubicBezTo>
                <a:cubicBezTo>
                  <a:pt x="777124" y="93163"/>
                  <a:pt x="778339" y="90401"/>
                  <a:pt x="777825" y="90120"/>
                </a:cubicBezTo>
                <a:cubicBezTo>
                  <a:pt x="780629" y="91431"/>
                  <a:pt x="781143" y="94474"/>
                  <a:pt x="782591" y="95878"/>
                </a:cubicBezTo>
                <a:cubicBezTo>
                  <a:pt x="784226" y="97610"/>
                  <a:pt x="789132" y="95316"/>
                  <a:pt x="787543" y="101870"/>
                </a:cubicBezTo>
                <a:cubicBezTo>
                  <a:pt x="785908" y="101870"/>
                  <a:pt x="784179" y="101823"/>
                  <a:pt x="782591" y="101870"/>
                </a:cubicBezTo>
                <a:cubicBezTo>
                  <a:pt x="783338" y="105896"/>
                  <a:pt x="784553" y="109173"/>
                  <a:pt x="788711" y="107581"/>
                </a:cubicBezTo>
                <a:cubicBezTo>
                  <a:pt x="788758" y="111560"/>
                  <a:pt x="788898" y="115586"/>
                  <a:pt x="788945" y="119518"/>
                </a:cubicBezTo>
                <a:cubicBezTo>
                  <a:pt x="790627" y="122654"/>
                  <a:pt x="792963" y="124573"/>
                  <a:pt x="796047" y="125463"/>
                </a:cubicBezTo>
                <a:cubicBezTo>
                  <a:pt x="794411" y="136183"/>
                  <a:pt x="802307" y="130987"/>
                  <a:pt x="802214" y="139132"/>
                </a:cubicBezTo>
                <a:cubicBezTo>
                  <a:pt x="804644" y="139132"/>
                  <a:pt x="807120" y="139178"/>
                  <a:pt x="809549" y="139132"/>
                </a:cubicBezTo>
                <a:cubicBezTo>
                  <a:pt x="810063" y="145592"/>
                  <a:pt x="813194" y="147745"/>
                  <a:pt x="814502" y="152847"/>
                </a:cubicBezTo>
                <a:cubicBezTo>
                  <a:pt x="816744" y="152052"/>
                  <a:pt x="818006" y="153924"/>
                  <a:pt x="819267" y="154626"/>
                </a:cubicBezTo>
                <a:cubicBezTo>
                  <a:pt x="820622" y="155375"/>
                  <a:pt x="822304" y="155516"/>
                  <a:pt x="824033" y="156826"/>
                </a:cubicBezTo>
                <a:cubicBezTo>
                  <a:pt x="824453" y="157107"/>
                  <a:pt x="824967" y="160103"/>
                  <a:pt x="825435" y="160571"/>
                </a:cubicBezTo>
                <a:cubicBezTo>
                  <a:pt x="826556" y="161695"/>
                  <a:pt x="828985" y="159635"/>
                  <a:pt x="828985" y="162584"/>
                </a:cubicBezTo>
                <a:cubicBezTo>
                  <a:pt x="830247" y="163895"/>
                  <a:pt x="830013" y="158652"/>
                  <a:pt x="830200" y="158605"/>
                </a:cubicBezTo>
                <a:cubicBezTo>
                  <a:pt x="832349" y="157575"/>
                  <a:pt x="830667" y="166329"/>
                  <a:pt x="834966" y="164550"/>
                </a:cubicBezTo>
                <a:cubicBezTo>
                  <a:pt x="835013" y="168295"/>
                  <a:pt x="831789" y="165252"/>
                  <a:pt x="830200" y="166516"/>
                </a:cubicBezTo>
                <a:cubicBezTo>
                  <a:pt x="827584" y="168669"/>
                  <a:pt x="827350" y="177423"/>
                  <a:pt x="824267" y="172508"/>
                </a:cubicBezTo>
                <a:cubicBezTo>
                  <a:pt x="825855" y="182432"/>
                  <a:pt x="833845" y="181777"/>
                  <a:pt x="838937" y="185990"/>
                </a:cubicBezTo>
                <a:cubicBezTo>
                  <a:pt x="838704" y="188892"/>
                  <a:pt x="835900" y="188002"/>
                  <a:pt x="833985" y="188143"/>
                </a:cubicBezTo>
                <a:cubicBezTo>
                  <a:pt x="832957" y="192028"/>
                  <a:pt x="835994" y="190811"/>
                  <a:pt x="836554" y="191935"/>
                </a:cubicBezTo>
                <a:cubicBezTo>
                  <a:pt x="837442" y="193807"/>
                  <a:pt x="836601" y="196428"/>
                  <a:pt x="837722" y="197880"/>
                </a:cubicBezTo>
                <a:cubicBezTo>
                  <a:pt x="838517" y="198863"/>
                  <a:pt x="840479" y="197084"/>
                  <a:pt x="841320" y="197880"/>
                </a:cubicBezTo>
                <a:cubicBezTo>
                  <a:pt x="841881" y="198441"/>
                  <a:pt x="843189" y="200969"/>
                  <a:pt x="843890" y="201859"/>
                </a:cubicBezTo>
                <a:cubicBezTo>
                  <a:pt x="844684" y="202842"/>
                  <a:pt x="845618" y="205182"/>
                  <a:pt x="846272" y="205838"/>
                </a:cubicBezTo>
                <a:cubicBezTo>
                  <a:pt x="848936" y="208365"/>
                  <a:pt x="851692" y="207663"/>
                  <a:pt x="853421" y="209582"/>
                </a:cubicBezTo>
                <a:cubicBezTo>
                  <a:pt x="854682" y="211034"/>
                  <a:pt x="856224" y="215574"/>
                  <a:pt x="857205" y="217540"/>
                </a:cubicBezTo>
                <a:cubicBezTo>
                  <a:pt x="863466" y="216464"/>
                  <a:pt x="864681" y="223626"/>
                  <a:pt x="869306" y="225264"/>
                </a:cubicBezTo>
                <a:cubicBezTo>
                  <a:pt x="869119" y="228915"/>
                  <a:pt x="865241" y="226481"/>
                  <a:pt x="864541" y="229243"/>
                </a:cubicBezTo>
                <a:cubicBezTo>
                  <a:pt x="861691" y="229898"/>
                  <a:pt x="863887" y="238605"/>
                  <a:pt x="859775" y="237201"/>
                </a:cubicBezTo>
                <a:cubicBezTo>
                  <a:pt x="861270" y="232239"/>
                  <a:pt x="858934" y="230975"/>
                  <a:pt x="860756" y="229243"/>
                </a:cubicBezTo>
                <a:cubicBezTo>
                  <a:pt x="859541" y="226575"/>
                  <a:pt x="857626" y="225264"/>
                  <a:pt x="855991" y="223298"/>
                </a:cubicBezTo>
                <a:cubicBezTo>
                  <a:pt x="854495" y="223532"/>
                  <a:pt x="853141" y="223907"/>
                  <a:pt x="853608" y="227277"/>
                </a:cubicBezTo>
                <a:cubicBezTo>
                  <a:pt x="849823" y="228260"/>
                  <a:pt x="848702" y="222596"/>
                  <a:pt x="847674" y="229243"/>
                </a:cubicBezTo>
                <a:cubicBezTo>
                  <a:pt x="845665" y="229243"/>
                  <a:pt x="846833" y="223907"/>
                  <a:pt x="845058" y="223485"/>
                </a:cubicBezTo>
                <a:cubicBezTo>
                  <a:pt x="841460" y="224796"/>
                  <a:pt x="846226" y="227745"/>
                  <a:pt x="845058" y="231443"/>
                </a:cubicBezTo>
                <a:cubicBezTo>
                  <a:pt x="845899" y="234065"/>
                  <a:pt x="847814" y="234954"/>
                  <a:pt x="850057" y="235188"/>
                </a:cubicBezTo>
                <a:cubicBezTo>
                  <a:pt x="848936" y="243708"/>
                  <a:pt x="854636" y="241039"/>
                  <a:pt x="855009" y="247078"/>
                </a:cubicBezTo>
                <a:cubicBezTo>
                  <a:pt x="856551" y="246984"/>
                  <a:pt x="856598" y="244363"/>
                  <a:pt x="858560" y="244925"/>
                </a:cubicBezTo>
                <a:cubicBezTo>
                  <a:pt x="861784" y="250870"/>
                  <a:pt x="867437" y="252649"/>
                  <a:pt x="870661" y="258594"/>
                </a:cubicBezTo>
                <a:cubicBezTo>
                  <a:pt x="866830" y="257657"/>
                  <a:pt x="866550" y="262151"/>
                  <a:pt x="862345" y="260607"/>
                </a:cubicBezTo>
                <a:cubicBezTo>
                  <a:pt x="862391" y="265896"/>
                  <a:pt x="866643" y="266973"/>
                  <a:pt x="868512" y="270530"/>
                </a:cubicBezTo>
                <a:cubicBezTo>
                  <a:pt x="869166" y="271794"/>
                  <a:pt x="868979" y="275165"/>
                  <a:pt x="869680" y="276288"/>
                </a:cubicBezTo>
                <a:cubicBezTo>
                  <a:pt x="870801" y="277927"/>
                  <a:pt x="873278" y="276710"/>
                  <a:pt x="874446" y="278254"/>
                </a:cubicBezTo>
                <a:cubicBezTo>
                  <a:pt x="875146" y="279191"/>
                  <a:pt x="874913" y="283123"/>
                  <a:pt x="875660" y="284199"/>
                </a:cubicBezTo>
                <a:cubicBezTo>
                  <a:pt x="876735" y="285791"/>
                  <a:pt x="879351" y="286540"/>
                  <a:pt x="880613" y="288178"/>
                </a:cubicBezTo>
                <a:cubicBezTo>
                  <a:pt x="882762" y="290987"/>
                  <a:pt x="884397" y="295574"/>
                  <a:pt x="885565" y="297915"/>
                </a:cubicBezTo>
                <a:cubicBezTo>
                  <a:pt x="885892" y="298570"/>
                  <a:pt x="887528" y="297306"/>
                  <a:pt x="887948" y="297915"/>
                </a:cubicBezTo>
                <a:cubicBezTo>
                  <a:pt x="888742" y="299085"/>
                  <a:pt x="889210" y="303766"/>
                  <a:pt x="890518" y="303860"/>
                </a:cubicBezTo>
                <a:cubicBezTo>
                  <a:pt x="892667" y="304047"/>
                  <a:pt x="893415" y="307933"/>
                  <a:pt x="894115" y="309618"/>
                </a:cubicBezTo>
                <a:cubicBezTo>
                  <a:pt x="898367" y="309852"/>
                  <a:pt x="899535" y="315329"/>
                  <a:pt x="903834" y="315563"/>
                </a:cubicBezTo>
                <a:cubicBezTo>
                  <a:pt x="903179" y="323895"/>
                  <a:pt x="908459" y="322163"/>
                  <a:pt x="908599" y="329232"/>
                </a:cubicBezTo>
                <a:cubicBezTo>
                  <a:pt x="908973" y="331853"/>
                  <a:pt x="911262" y="331713"/>
                  <a:pt x="912337" y="333211"/>
                </a:cubicBezTo>
                <a:cubicBezTo>
                  <a:pt x="912757" y="333819"/>
                  <a:pt x="911963" y="336581"/>
                  <a:pt x="912337" y="337189"/>
                </a:cubicBezTo>
                <a:cubicBezTo>
                  <a:pt x="912711" y="337798"/>
                  <a:pt x="914626" y="336347"/>
                  <a:pt x="914953" y="337002"/>
                </a:cubicBezTo>
                <a:cubicBezTo>
                  <a:pt x="915981" y="339109"/>
                  <a:pt x="915981" y="340888"/>
                  <a:pt x="914953" y="342947"/>
                </a:cubicBezTo>
                <a:cubicBezTo>
                  <a:pt x="912570" y="343556"/>
                  <a:pt x="912384" y="340232"/>
                  <a:pt x="911169" y="338968"/>
                </a:cubicBezTo>
                <a:cubicBezTo>
                  <a:pt x="909954" y="338360"/>
                  <a:pt x="910234" y="343462"/>
                  <a:pt x="911169" y="344913"/>
                </a:cubicBezTo>
                <a:cubicBezTo>
                  <a:pt x="911496" y="345428"/>
                  <a:pt x="913318" y="344305"/>
                  <a:pt x="913552" y="344913"/>
                </a:cubicBezTo>
                <a:cubicBezTo>
                  <a:pt x="914159" y="346552"/>
                  <a:pt x="914579" y="349641"/>
                  <a:pt x="914953" y="350858"/>
                </a:cubicBezTo>
                <a:cubicBezTo>
                  <a:pt x="915514" y="353058"/>
                  <a:pt x="916075" y="353761"/>
                  <a:pt x="916121" y="356616"/>
                </a:cubicBezTo>
                <a:cubicBezTo>
                  <a:pt x="912197" y="353901"/>
                  <a:pt x="912804" y="343790"/>
                  <a:pt x="906403" y="345147"/>
                </a:cubicBezTo>
                <a:cubicBezTo>
                  <a:pt x="908599" y="336206"/>
                  <a:pt x="901497" y="342386"/>
                  <a:pt x="902619" y="335223"/>
                </a:cubicBezTo>
                <a:cubicBezTo>
                  <a:pt x="899769" y="335223"/>
                  <a:pt x="899161" y="331806"/>
                  <a:pt x="895470" y="333211"/>
                </a:cubicBezTo>
                <a:cubicBezTo>
                  <a:pt x="893415" y="332930"/>
                  <a:pt x="895003" y="337236"/>
                  <a:pt x="894302" y="339156"/>
                </a:cubicBezTo>
                <a:cubicBezTo>
                  <a:pt x="893835" y="340419"/>
                  <a:pt x="890658" y="339015"/>
                  <a:pt x="891920" y="343134"/>
                </a:cubicBezTo>
                <a:cubicBezTo>
                  <a:pt x="892153" y="346739"/>
                  <a:pt x="895938" y="344352"/>
                  <a:pt x="896685" y="347113"/>
                </a:cubicBezTo>
                <a:cubicBezTo>
                  <a:pt x="895657" y="350952"/>
                  <a:pt x="898741" y="349735"/>
                  <a:pt x="899255" y="350858"/>
                </a:cubicBezTo>
                <a:cubicBezTo>
                  <a:pt x="900376" y="353293"/>
                  <a:pt x="898834" y="355118"/>
                  <a:pt x="900423" y="356850"/>
                </a:cubicBezTo>
                <a:cubicBezTo>
                  <a:pt x="900937" y="357365"/>
                  <a:pt x="901404" y="358535"/>
                  <a:pt x="901638" y="358816"/>
                </a:cubicBezTo>
                <a:cubicBezTo>
                  <a:pt x="902385" y="359565"/>
                  <a:pt x="904815" y="359752"/>
                  <a:pt x="905422" y="360782"/>
                </a:cubicBezTo>
                <a:cubicBezTo>
                  <a:pt x="906356" y="362421"/>
                  <a:pt x="905422" y="365276"/>
                  <a:pt x="906590" y="366540"/>
                </a:cubicBezTo>
                <a:cubicBezTo>
                  <a:pt x="907431" y="367476"/>
                  <a:pt x="909253" y="365838"/>
                  <a:pt x="910188" y="366540"/>
                </a:cubicBezTo>
                <a:cubicBezTo>
                  <a:pt x="910375" y="372860"/>
                  <a:pt x="913084" y="378617"/>
                  <a:pt x="915140" y="382222"/>
                </a:cubicBezTo>
                <a:cubicBezTo>
                  <a:pt x="916121" y="384047"/>
                  <a:pt x="916261" y="386809"/>
                  <a:pt x="918691" y="386201"/>
                </a:cubicBezTo>
                <a:cubicBezTo>
                  <a:pt x="918411" y="395937"/>
                  <a:pt x="922849" y="397903"/>
                  <a:pt x="923643" y="405861"/>
                </a:cubicBezTo>
                <a:cubicBezTo>
                  <a:pt x="925933" y="406283"/>
                  <a:pt x="926447" y="403614"/>
                  <a:pt x="928643" y="403849"/>
                </a:cubicBezTo>
                <a:cubicBezTo>
                  <a:pt x="928222" y="411853"/>
                  <a:pt x="929016" y="417705"/>
                  <a:pt x="933408" y="417751"/>
                </a:cubicBezTo>
                <a:cubicBezTo>
                  <a:pt x="933642" y="420654"/>
                  <a:pt x="933128" y="424914"/>
                  <a:pt x="934763" y="425475"/>
                </a:cubicBezTo>
                <a:cubicBezTo>
                  <a:pt x="935604" y="427488"/>
                  <a:pt x="932427" y="427207"/>
                  <a:pt x="932380" y="427488"/>
                </a:cubicBezTo>
                <a:cubicBezTo>
                  <a:pt x="931866" y="430812"/>
                  <a:pt x="933548" y="432169"/>
                  <a:pt x="933595" y="435399"/>
                </a:cubicBezTo>
                <a:cubicBezTo>
                  <a:pt x="933595" y="439144"/>
                  <a:pt x="932427" y="439799"/>
                  <a:pt x="932380" y="443357"/>
                </a:cubicBezTo>
                <a:cubicBezTo>
                  <a:pt x="934249" y="445604"/>
                  <a:pt x="935464" y="448928"/>
                  <a:pt x="938548" y="449115"/>
                </a:cubicBezTo>
                <a:cubicBezTo>
                  <a:pt x="938875" y="452579"/>
                  <a:pt x="937286" y="458852"/>
                  <a:pt x="940930" y="456839"/>
                </a:cubicBezTo>
                <a:cubicBezTo>
                  <a:pt x="941211" y="460537"/>
                  <a:pt x="939762" y="461286"/>
                  <a:pt x="939949" y="464797"/>
                </a:cubicBezTo>
                <a:cubicBezTo>
                  <a:pt x="943827" y="467652"/>
                  <a:pt x="941444" y="458290"/>
                  <a:pt x="942099" y="454873"/>
                </a:cubicBezTo>
                <a:cubicBezTo>
                  <a:pt x="942052" y="455294"/>
                  <a:pt x="943220" y="453281"/>
                  <a:pt x="943313" y="453094"/>
                </a:cubicBezTo>
                <a:cubicBezTo>
                  <a:pt x="944855" y="449208"/>
                  <a:pt x="943220" y="437038"/>
                  <a:pt x="946864" y="439191"/>
                </a:cubicBezTo>
                <a:cubicBezTo>
                  <a:pt x="946817" y="437880"/>
                  <a:pt x="946911" y="436523"/>
                  <a:pt x="946864" y="435212"/>
                </a:cubicBezTo>
                <a:cubicBezTo>
                  <a:pt x="946864" y="434229"/>
                  <a:pt x="945743" y="430765"/>
                  <a:pt x="945696" y="431233"/>
                </a:cubicBezTo>
                <a:cubicBezTo>
                  <a:pt x="945883" y="427535"/>
                  <a:pt x="947705" y="425475"/>
                  <a:pt x="948079" y="421543"/>
                </a:cubicBezTo>
                <a:cubicBezTo>
                  <a:pt x="949060" y="411245"/>
                  <a:pt x="946958" y="401368"/>
                  <a:pt x="946677" y="389992"/>
                </a:cubicBezTo>
                <a:cubicBezTo>
                  <a:pt x="946444" y="387652"/>
                  <a:pt x="944622" y="387792"/>
                  <a:pt x="942893" y="387980"/>
                </a:cubicBezTo>
                <a:cubicBezTo>
                  <a:pt x="943173" y="386435"/>
                  <a:pt x="943874" y="385686"/>
                  <a:pt x="945276" y="386013"/>
                </a:cubicBezTo>
                <a:cubicBezTo>
                  <a:pt x="944855" y="381426"/>
                  <a:pt x="945509" y="378571"/>
                  <a:pt x="946490" y="376277"/>
                </a:cubicBezTo>
                <a:cubicBezTo>
                  <a:pt x="948967" y="377494"/>
                  <a:pt x="946958" y="386154"/>
                  <a:pt x="951443" y="384001"/>
                </a:cubicBezTo>
                <a:cubicBezTo>
                  <a:pt x="951723" y="385545"/>
                  <a:pt x="951443" y="387980"/>
                  <a:pt x="952658" y="387980"/>
                </a:cubicBezTo>
                <a:cubicBezTo>
                  <a:pt x="951957" y="394393"/>
                  <a:pt x="953592" y="397061"/>
                  <a:pt x="954013" y="401695"/>
                </a:cubicBezTo>
                <a:cubicBezTo>
                  <a:pt x="954573" y="405066"/>
                  <a:pt x="955508" y="401274"/>
                  <a:pt x="957610" y="401695"/>
                </a:cubicBezTo>
                <a:cubicBezTo>
                  <a:pt x="956395" y="413070"/>
                  <a:pt x="960881" y="421777"/>
                  <a:pt x="956395" y="427301"/>
                </a:cubicBezTo>
                <a:cubicBezTo>
                  <a:pt x="957844" y="441297"/>
                  <a:pt x="954433" y="447289"/>
                  <a:pt x="951863" y="454873"/>
                </a:cubicBezTo>
                <a:cubicBezTo>
                  <a:pt x="950742" y="458571"/>
                  <a:pt x="953078" y="461707"/>
                  <a:pt x="953218" y="464797"/>
                </a:cubicBezTo>
                <a:cubicBezTo>
                  <a:pt x="953545" y="471256"/>
                  <a:pt x="952144" y="473831"/>
                  <a:pt x="952050" y="476499"/>
                </a:cubicBezTo>
                <a:cubicBezTo>
                  <a:pt x="951910" y="480712"/>
                  <a:pt x="954059" y="485721"/>
                  <a:pt x="952050" y="488389"/>
                </a:cubicBezTo>
                <a:cubicBezTo>
                  <a:pt x="958545" y="491713"/>
                  <a:pt x="956302" y="480853"/>
                  <a:pt x="961768" y="482444"/>
                </a:cubicBezTo>
                <a:cubicBezTo>
                  <a:pt x="961675" y="478138"/>
                  <a:pt x="963824" y="474159"/>
                  <a:pt x="964151" y="470554"/>
                </a:cubicBezTo>
                <a:cubicBezTo>
                  <a:pt x="964385" y="467652"/>
                  <a:pt x="962656" y="465265"/>
                  <a:pt x="962749" y="460818"/>
                </a:cubicBezTo>
                <a:cubicBezTo>
                  <a:pt x="962749" y="461333"/>
                  <a:pt x="963824" y="459554"/>
                  <a:pt x="963964" y="458852"/>
                </a:cubicBezTo>
                <a:cubicBezTo>
                  <a:pt x="965413" y="450800"/>
                  <a:pt x="962049" y="448600"/>
                  <a:pt x="961348" y="444949"/>
                </a:cubicBezTo>
                <a:cubicBezTo>
                  <a:pt x="961068" y="443263"/>
                  <a:pt x="961441" y="440923"/>
                  <a:pt x="961348" y="439191"/>
                </a:cubicBezTo>
                <a:cubicBezTo>
                  <a:pt x="961301" y="437974"/>
                  <a:pt x="960180" y="436710"/>
                  <a:pt x="960180" y="436991"/>
                </a:cubicBezTo>
                <a:cubicBezTo>
                  <a:pt x="960086" y="434276"/>
                  <a:pt x="962049" y="433480"/>
                  <a:pt x="961348" y="429267"/>
                </a:cubicBezTo>
                <a:cubicBezTo>
                  <a:pt x="960554" y="424071"/>
                  <a:pt x="960927" y="427207"/>
                  <a:pt x="961348" y="421309"/>
                </a:cubicBezTo>
                <a:cubicBezTo>
                  <a:pt x="961535" y="419109"/>
                  <a:pt x="960647" y="415598"/>
                  <a:pt x="961161" y="413585"/>
                </a:cubicBezTo>
                <a:cubicBezTo>
                  <a:pt x="962796" y="407640"/>
                  <a:pt x="962609" y="421356"/>
                  <a:pt x="962563" y="421309"/>
                </a:cubicBezTo>
                <a:cubicBezTo>
                  <a:pt x="963450" y="421964"/>
                  <a:pt x="964151" y="416441"/>
                  <a:pt x="964759" y="412789"/>
                </a:cubicBezTo>
                <a:cubicBezTo>
                  <a:pt x="964759" y="412649"/>
                  <a:pt x="964712" y="412509"/>
                  <a:pt x="964759" y="412415"/>
                </a:cubicBezTo>
                <a:cubicBezTo>
                  <a:pt x="965179" y="409840"/>
                  <a:pt x="965646" y="408670"/>
                  <a:pt x="965927" y="411619"/>
                </a:cubicBezTo>
                <a:cubicBezTo>
                  <a:pt x="966207" y="411994"/>
                  <a:pt x="966160" y="412415"/>
                  <a:pt x="965927" y="412789"/>
                </a:cubicBezTo>
                <a:cubicBezTo>
                  <a:pt x="965973" y="413538"/>
                  <a:pt x="966067" y="414334"/>
                  <a:pt x="966113" y="415364"/>
                </a:cubicBezTo>
                <a:cubicBezTo>
                  <a:pt x="966160" y="419062"/>
                  <a:pt x="967095" y="419811"/>
                  <a:pt x="967328" y="423322"/>
                </a:cubicBezTo>
                <a:cubicBezTo>
                  <a:pt x="967468" y="425335"/>
                  <a:pt x="966207" y="424679"/>
                  <a:pt x="966113" y="425288"/>
                </a:cubicBezTo>
                <a:cubicBezTo>
                  <a:pt x="965833" y="427067"/>
                  <a:pt x="969991" y="435727"/>
                  <a:pt x="964945" y="433246"/>
                </a:cubicBezTo>
                <a:cubicBezTo>
                  <a:pt x="965132" y="439519"/>
                  <a:pt x="967749" y="441765"/>
                  <a:pt x="972281" y="440970"/>
                </a:cubicBezTo>
                <a:cubicBezTo>
                  <a:pt x="971066" y="448319"/>
                  <a:pt x="974944" y="447242"/>
                  <a:pt x="976065" y="450706"/>
                </a:cubicBezTo>
                <a:cubicBezTo>
                  <a:pt x="976439" y="455153"/>
                  <a:pt x="975785" y="458149"/>
                  <a:pt x="973682" y="458617"/>
                </a:cubicBezTo>
                <a:cubicBezTo>
                  <a:pt x="973309" y="462316"/>
                  <a:pt x="975131" y="463065"/>
                  <a:pt x="974850" y="466575"/>
                </a:cubicBezTo>
                <a:cubicBezTo>
                  <a:pt x="974850" y="466950"/>
                  <a:pt x="972608" y="469805"/>
                  <a:pt x="972468" y="470554"/>
                </a:cubicBezTo>
                <a:cubicBezTo>
                  <a:pt x="972047" y="472801"/>
                  <a:pt x="973075" y="476125"/>
                  <a:pt x="972468" y="478278"/>
                </a:cubicBezTo>
                <a:cubicBezTo>
                  <a:pt x="971954" y="480197"/>
                  <a:pt x="966814" y="482772"/>
                  <a:pt x="970085" y="484223"/>
                </a:cubicBezTo>
                <a:cubicBezTo>
                  <a:pt x="970459" y="488764"/>
                  <a:pt x="966814" y="486423"/>
                  <a:pt x="966721" y="490168"/>
                </a:cubicBezTo>
                <a:cubicBezTo>
                  <a:pt x="965927" y="495458"/>
                  <a:pt x="969150" y="494007"/>
                  <a:pt x="970318" y="496113"/>
                </a:cubicBezTo>
                <a:cubicBezTo>
                  <a:pt x="969010" y="502339"/>
                  <a:pt x="970132" y="500654"/>
                  <a:pt x="970318" y="508050"/>
                </a:cubicBezTo>
                <a:cubicBezTo>
                  <a:pt x="965272" y="504960"/>
                  <a:pt x="966254" y="512965"/>
                  <a:pt x="965553" y="513808"/>
                </a:cubicBezTo>
                <a:cubicBezTo>
                  <a:pt x="963590" y="516008"/>
                  <a:pt x="959479" y="513714"/>
                  <a:pt x="959572" y="519753"/>
                </a:cubicBezTo>
                <a:cubicBezTo>
                  <a:pt x="959806" y="522655"/>
                  <a:pt x="962422" y="521579"/>
                  <a:pt x="964338" y="521719"/>
                </a:cubicBezTo>
                <a:cubicBezTo>
                  <a:pt x="964338" y="522374"/>
                  <a:pt x="964338" y="523076"/>
                  <a:pt x="964338" y="523732"/>
                </a:cubicBezTo>
                <a:cubicBezTo>
                  <a:pt x="965319" y="530426"/>
                  <a:pt x="959619" y="526306"/>
                  <a:pt x="960974" y="533656"/>
                </a:cubicBezTo>
                <a:cubicBezTo>
                  <a:pt x="958451" y="533141"/>
                  <a:pt x="960460" y="524902"/>
                  <a:pt x="958404" y="523732"/>
                </a:cubicBezTo>
                <a:cubicBezTo>
                  <a:pt x="957797" y="524059"/>
                  <a:pt x="956208" y="524855"/>
                  <a:pt x="956022" y="525698"/>
                </a:cubicBezTo>
                <a:cubicBezTo>
                  <a:pt x="955554" y="527664"/>
                  <a:pt x="957190" y="529256"/>
                  <a:pt x="957190" y="529677"/>
                </a:cubicBezTo>
                <a:cubicBezTo>
                  <a:pt x="957283" y="532626"/>
                  <a:pt x="959105" y="534966"/>
                  <a:pt x="957377" y="539414"/>
                </a:cubicBezTo>
                <a:cubicBezTo>
                  <a:pt x="953592" y="537213"/>
                  <a:pt x="954106" y="540116"/>
                  <a:pt x="951256" y="537588"/>
                </a:cubicBezTo>
                <a:cubicBezTo>
                  <a:pt x="952377" y="542550"/>
                  <a:pt x="953592" y="550976"/>
                  <a:pt x="948873" y="551304"/>
                </a:cubicBezTo>
                <a:cubicBezTo>
                  <a:pt x="949948" y="557061"/>
                  <a:pt x="952891" y="550133"/>
                  <a:pt x="955040" y="551304"/>
                </a:cubicBezTo>
                <a:cubicBezTo>
                  <a:pt x="956255" y="553925"/>
                  <a:pt x="958171" y="555095"/>
                  <a:pt x="959759" y="557061"/>
                </a:cubicBezTo>
                <a:cubicBezTo>
                  <a:pt x="962796" y="555423"/>
                  <a:pt x="964618" y="551818"/>
                  <a:pt x="968309" y="551304"/>
                </a:cubicBezTo>
                <a:cubicBezTo>
                  <a:pt x="969291" y="558091"/>
                  <a:pt x="967235" y="559823"/>
                  <a:pt x="964759" y="561040"/>
                </a:cubicBezTo>
                <a:cubicBezTo>
                  <a:pt x="964104" y="563896"/>
                  <a:pt x="966160" y="571292"/>
                  <a:pt x="963544" y="570964"/>
                </a:cubicBezTo>
                <a:cubicBezTo>
                  <a:pt x="966300" y="576816"/>
                  <a:pt x="965086" y="577705"/>
                  <a:pt x="964945" y="586599"/>
                </a:cubicBezTo>
                <a:cubicBezTo>
                  <a:pt x="963170" y="587629"/>
                  <a:pt x="961955" y="589548"/>
                  <a:pt x="960180" y="590578"/>
                </a:cubicBezTo>
                <a:cubicBezTo>
                  <a:pt x="961581" y="601298"/>
                  <a:pt x="957657" y="603592"/>
                  <a:pt x="955414" y="608460"/>
                </a:cubicBezTo>
                <a:cubicBezTo>
                  <a:pt x="954480" y="608039"/>
                  <a:pt x="953826" y="606775"/>
                  <a:pt x="954013" y="604481"/>
                </a:cubicBezTo>
                <a:cubicBezTo>
                  <a:pt x="952004" y="604294"/>
                  <a:pt x="953592" y="610239"/>
                  <a:pt x="951863" y="610426"/>
                </a:cubicBezTo>
                <a:cubicBezTo>
                  <a:pt x="950181" y="610566"/>
                  <a:pt x="948032" y="613375"/>
                  <a:pt x="947098" y="614405"/>
                </a:cubicBezTo>
                <a:cubicBezTo>
                  <a:pt x="943827" y="617963"/>
                  <a:pt x="941304" y="621895"/>
                  <a:pt x="940930" y="630087"/>
                </a:cubicBezTo>
                <a:cubicBezTo>
                  <a:pt x="937380" y="634815"/>
                  <a:pt x="932334" y="637108"/>
                  <a:pt x="931399" y="645956"/>
                </a:cubicBezTo>
                <a:cubicBezTo>
                  <a:pt x="931960" y="652977"/>
                  <a:pt x="933642" y="644832"/>
                  <a:pt x="934997" y="643990"/>
                </a:cubicBezTo>
                <a:cubicBezTo>
                  <a:pt x="936679" y="642866"/>
                  <a:pt x="939576" y="643287"/>
                  <a:pt x="941117" y="641977"/>
                </a:cubicBezTo>
                <a:cubicBezTo>
                  <a:pt x="943313" y="640104"/>
                  <a:pt x="944855" y="634955"/>
                  <a:pt x="947098" y="636032"/>
                </a:cubicBezTo>
                <a:cubicBezTo>
                  <a:pt x="946771" y="640011"/>
                  <a:pt x="944668" y="641321"/>
                  <a:pt x="943500" y="643990"/>
                </a:cubicBezTo>
                <a:cubicBezTo>
                  <a:pt x="943313" y="648905"/>
                  <a:pt x="945509" y="650028"/>
                  <a:pt x="947285" y="651713"/>
                </a:cubicBezTo>
                <a:cubicBezTo>
                  <a:pt x="951723" y="650356"/>
                  <a:pt x="953172" y="644364"/>
                  <a:pt x="955601" y="639823"/>
                </a:cubicBezTo>
                <a:cubicBezTo>
                  <a:pt x="955414" y="637483"/>
                  <a:pt x="955835" y="634393"/>
                  <a:pt x="954433" y="634066"/>
                </a:cubicBezTo>
                <a:cubicBezTo>
                  <a:pt x="954760" y="631819"/>
                  <a:pt x="956115" y="631725"/>
                  <a:pt x="956816" y="630087"/>
                </a:cubicBezTo>
                <a:cubicBezTo>
                  <a:pt x="957517" y="628495"/>
                  <a:pt x="957003" y="625780"/>
                  <a:pt x="957797" y="624142"/>
                </a:cubicBezTo>
                <a:cubicBezTo>
                  <a:pt x="958778" y="622129"/>
                  <a:pt x="961862" y="620631"/>
                  <a:pt x="962749" y="618150"/>
                </a:cubicBezTo>
                <a:cubicBezTo>
                  <a:pt x="963590" y="615809"/>
                  <a:pt x="962002" y="610800"/>
                  <a:pt x="965132" y="612205"/>
                </a:cubicBezTo>
                <a:cubicBezTo>
                  <a:pt x="965786" y="604855"/>
                  <a:pt x="966300" y="597647"/>
                  <a:pt x="970879" y="596523"/>
                </a:cubicBezTo>
                <a:cubicBezTo>
                  <a:pt x="970786" y="593106"/>
                  <a:pt x="971159" y="590344"/>
                  <a:pt x="972094" y="588612"/>
                </a:cubicBezTo>
                <a:cubicBezTo>
                  <a:pt x="974103" y="588565"/>
                  <a:pt x="976205" y="588612"/>
                  <a:pt x="978214" y="588612"/>
                </a:cubicBezTo>
                <a:cubicBezTo>
                  <a:pt x="978168" y="591140"/>
                  <a:pt x="976673" y="591374"/>
                  <a:pt x="977046" y="594557"/>
                </a:cubicBezTo>
                <a:cubicBezTo>
                  <a:pt x="977934" y="600689"/>
                  <a:pt x="980177" y="596991"/>
                  <a:pt x="982980" y="596336"/>
                </a:cubicBezTo>
                <a:cubicBezTo>
                  <a:pt x="984148" y="604715"/>
                  <a:pt x="980223" y="604762"/>
                  <a:pt x="975832" y="604294"/>
                </a:cubicBezTo>
                <a:cubicBezTo>
                  <a:pt x="976065" y="606587"/>
                  <a:pt x="975645" y="609911"/>
                  <a:pt x="977046" y="610239"/>
                </a:cubicBezTo>
                <a:cubicBezTo>
                  <a:pt x="977046" y="612813"/>
                  <a:pt x="974944" y="612064"/>
                  <a:pt x="974664" y="614218"/>
                </a:cubicBezTo>
                <a:cubicBezTo>
                  <a:pt x="974991" y="617869"/>
                  <a:pt x="976766" y="612907"/>
                  <a:pt x="977233" y="615997"/>
                </a:cubicBezTo>
                <a:cubicBezTo>
                  <a:pt x="979709" y="613422"/>
                  <a:pt x="979336" y="606587"/>
                  <a:pt x="984382" y="608226"/>
                </a:cubicBezTo>
                <a:cubicBezTo>
                  <a:pt x="983914" y="617869"/>
                  <a:pt x="982046" y="625218"/>
                  <a:pt x="982186" y="635844"/>
                </a:cubicBezTo>
                <a:cubicBezTo>
                  <a:pt x="979289" y="634112"/>
                  <a:pt x="979009" y="639964"/>
                  <a:pt x="977420" y="641602"/>
                </a:cubicBezTo>
                <a:cubicBezTo>
                  <a:pt x="976859" y="642211"/>
                  <a:pt x="975645" y="641040"/>
                  <a:pt x="975037" y="641602"/>
                </a:cubicBezTo>
                <a:cubicBezTo>
                  <a:pt x="972327" y="644036"/>
                  <a:pt x="969851" y="649092"/>
                  <a:pt x="966534" y="649701"/>
                </a:cubicBezTo>
                <a:cubicBezTo>
                  <a:pt x="967468" y="655646"/>
                  <a:pt x="969571" y="652369"/>
                  <a:pt x="970085" y="651526"/>
                </a:cubicBezTo>
                <a:cubicBezTo>
                  <a:pt x="970879" y="650262"/>
                  <a:pt x="974056" y="652322"/>
                  <a:pt x="975037" y="651526"/>
                </a:cubicBezTo>
                <a:cubicBezTo>
                  <a:pt x="976345" y="650449"/>
                  <a:pt x="976345" y="648811"/>
                  <a:pt x="977420" y="647547"/>
                </a:cubicBezTo>
                <a:cubicBezTo>
                  <a:pt x="978682" y="655365"/>
                  <a:pt x="973823" y="653586"/>
                  <a:pt x="975037" y="661450"/>
                </a:cubicBezTo>
                <a:cubicBezTo>
                  <a:pt x="972468" y="655552"/>
                  <a:pt x="964104" y="659390"/>
                  <a:pt x="963170" y="667395"/>
                </a:cubicBezTo>
                <a:cubicBezTo>
                  <a:pt x="962189" y="666974"/>
                  <a:pt x="960600" y="667301"/>
                  <a:pt x="960554" y="665382"/>
                </a:cubicBezTo>
                <a:cubicBezTo>
                  <a:pt x="960554" y="662808"/>
                  <a:pt x="958498" y="663603"/>
                  <a:pt x="958171" y="661450"/>
                </a:cubicBezTo>
                <a:cubicBezTo>
                  <a:pt x="956722" y="660842"/>
                  <a:pt x="954059" y="667161"/>
                  <a:pt x="957003" y="667395"/>
                </a:cubicBezTo>
                <a:cubicBezTo>
                  <a:pt x="956863" y="671655"/>
                  <a:pt x="954199" y="667114"/>
                  <a:pt x="953452" y="667395"/>
                </a:cubicBezTo>
                <a:cubicBezTo>
                  <a:pt x="951723" y="668004"/>
                  <a:pt x="951443" y="670578"/>
                  <a:pt x="949854" y="671374"/>
                </a:cubicBezTo>
                <a:cubicBezTo>
                  <a:pt x="950088" y="676945"/>
                  <a:pt x="954760" y="675025"/>
                  <a:pt x="958171" y="675306"/>
                </a:cubicBezTo>
                <a:cubicBezTo>
                  <a:pt x="959058" y="680643"/>
                  <a:pt x="955741" y="679004"/>
                  <a:pt x="954620" y="681064"/>
                </a:cubicBezTo>
                <a:cubicBezTo>
                  <a:pt x="953031" y="680736"/>
                  <a:pt x="954013" y="683919"/>
                  <a:pt x="953452" y="685230"/>
                </a:cubicBezTo>
                <a:cubicBezTo>
                  <a:pt x="951817" y="688741"/>
                  <a:pt x="947985" y="689256"/>
                  <a:pt x="948686" y="694967"/>
                </a:cubicBezTo>
                <a:cubicBezTo>
                  <a:pt x="942846" y="690473"/>
                  <a:pt x="942753" y="702878"/>
                  <a:pt x="942706" y="702925"/>
                </a:cubicBezTo>
                <a:cubicBezTo>
                  <a:pt x="942099" y="703627"/>
                  <a:pt x="940603" y="700397"/>
                  <a:pt x="940323" y="700912"/>
                </a:cubicBezTo>
                <a:cubicBezTo>
                  <a:pt x="939622" y="702457"/>
                  <a:pt x="939202" y="704423"/>
                  <a:pt x="939155" y="706857"/>
                </a:cubicBezTo>
                <a:cubicBezTo>
                  <a:pt x="939062" y="710649"/>
                  <a:pt x="935371" y="712849"/>
                  <a:pt x="935558" y="716781"/>
                </a:cubicBezTo>
                <a:cubicBezTo>
                  <a:pt x="931399" y="715377"/>
                  <a:pt x="934810" y="710789"/>
                  <a:pt x="935558" y="706857"/>
                </a:cubicBezTo>
                <a:cubicBezTo>
                  <a:pt x="935044" y="703065"/>
                  <a:pt x="930792" y="705453"/>
                  <a:pt x="931820" y="699133"/>
                </a:cubicBezTo>
                <a:cubicBezTo>
                  <a:pt x="933689" y="698290"/>
                  <a:pt x="935137" y="698337"/>
                  <a:pt x="936772" y="696933"/>
                </a:cubicBezTo>
                <a:cubicBezTo>
                  <a:pt x="937613" y="696231"/>
                  <a:pt x="939482" y="691643"/>
                  <a:pt x="940323" y="690988"/>
                </a:cubicBezTo>
                <a:cubicBezTo>
                  <a:pt x="941631" y="689958"/>
                  <a:pt x="943734" y="691831"/>
                  <a:pt x="945089" y="690988"/>
                </a:cubicBezTo>
                <a:cubicBezTo>
                  <a:pt x="945790" y="690520"/>
                  <a:pt x="946070" y="686775"/>
                  <a:pt x="947472" y="687243"/>
                </a:cubicBezTo>
                <a:cubicBezTo>
                  <a:pt x="946631" y="680034"/>
                  <a:pt x="942799" y="687103"/>
                  <a:pt x="942706" y="687243"/>
                </a:cubicBezTo>
                <a:cubicBezTo>
                  <a:pt x="942192" y="688320"/>
                  <a:pt x="940884" y="685417"/>
                  <a:pt x="941304" y="685230"/>
                </a:cubicBezTo>
                <a:cubicBezTo>
                  <a:pt x="939996" y="685745"/>
                  <a:pt x="939669" y="687430"/>
                  <a:pt x="939155" y="689209"/>
                </a:cubicBezTo>
                <a:cubicBezTo>
                  <a:pt x="937567" y="689115"/>
                  <a:pt x="937333" y="686634"/>
                  <a:pt x="935371" y="687243"/>
                </a:cubicBezTo>
                <a:cubicBezTo>
                  <a:pt x="932801" y="687664"/>
                  <a:pt x="933128" y="692673"/>
                  <a:pt x="931820" y="695154"/>
                </a:cubicBezTo>
                <a:cubicBezTo>
                  <a:pt x="931072" y="696465"/>
                  <a:pt x="928362" y="694967"/>
                  <a:pt x="929437" y="699133"/>
                </a:cubicBezTo>
                <a:cubicBezTo>
                  <a:pt x="927942" y="699367"/>
                  <a:pt x="926587" y="699554"/>
                  <a:pt x="927054" y="702925"/>
                </a:cubicBezTo>
                <a:cubicBezTo>
                  <a:pt x="924998" y="702925"/>
                  <a:pt x="923223" y="703393"/>
                  <a:pt x="922289" y="705078"/>
                </a:cubicBezTo>
                <a:cubicBezTo>
                  <a:pt x="921448" y="706576"/>
                  <a:pt x="921915" y="709291"/>
                  <a:pt x="921074" y="710836"/>
                </a:cubicBezTo>
                <a:cubicBezTo>
                  <a:pt x="920139" y="712615"/>
                  <a:pt x="916028" y="712708"/>
                  <a:pt x="917523" y="716968"/>
                </a:cubicBezTo>
                <a:cubicBezTo>
                  <a:pt x="917570" y="718419"/>
                  <a:pt x="917663" y="718794"/>
                  <a:pt x="918691" y="718794"/>
                </a:cubicBezTo>
                <a:cubicBezTo>
                  <a:pt x="919999" y="718794"/>
                  <a:pt x="919392" y="717155"/>
                  <a:pt x="919906" y="716781"/>
                </a:cubicBezTo>
                <a:cubicBezTo>
                  <a:pt x="921167" y="715938"/>
                  <a:pt x="922055" y="715938"/>
                  <a:pt x="923457" y="714815"/>
                </a:cubicBezTo>
                <a:cubicBezTo>
                  <a:pt x="924718" y="713785"/>
                  <a:pt x="923830" y="711725"/>
                  <a:pt x="924671" y="710836"/>
                </a:cubicBezTo>
                <a:cubicBezTo>
                  <a:pt x="925746" y="709619"/>
                  <a:pt x="928362" y="711772"/>
                  <a:pt x="929624" y="710836"/>
                </a:cubicBezTo>
                <a:cubicBezTo>
                  <a:pt x="929671" y="712942"/>
                  <a:pt x="929063" y="715891"/>
                  <a:pt x="928409" y="712802"/>
                </a:cubicBezTo>
                <a:cubicBezTo>
                  <a:pt x="925279" y="714253"/>
                  <a:pt x="925886" y="722164"/>
                  <a:pt x="923457" y="724739"/>
                </a:cubicBezTo>
                <a:cubicBezTo>
                  <a:pt x="920046" y="723147"/>
                  <a:pt x="920420" y="727501"/>
                  <a:pt x="917523" y="726705"/>
                </a:cubicBezTo>
                <a:cubicBezTo>
                  <a:pt x="915841" y="729888"/>
                  <a:pt x="914159" y="733024"/>
                  <a:pt x="912757" y="736629"/>
                </a:cubicBezTo>
                <a:cubicBezTo>
                  <a:pt x="910281" y="736067"/>
                  <a:pt x="910281" y="731245"/>
                  <a:pt x="907805" y="730684"/>
                </a:cubicBezTo>
                <a:cubicBezTo>
                  <a:pt x="903226" y="731152"/>
                  <a:pt x="904955" y="741357"/>
                  <a:pt x="900843" y="742574"/>
                </a:cubicBezTo>
                <a:cubicBezTo>
                  <a:pt x="901170" y="746038"/>
                  <a:pt x="902852" y="747114"/>
                  <a:pt x="905609" y="746553"/>
                </a:cubicBezTo>
                <a:cubicBezTo>
                  <a:pt x="904161" y="752779"/>
                  <a:pt x="900703" y="756898"/>
                  <a:pt x="903226" y="764200"/>
                </a:cubicBezTo>
                <a:cubicBezTo>
                  <a:pt x="901170" y="769209"/>
                  <a:pt x="900096" y="762234"/>
                  <a:pt x="899675" y="762234"/>
                </a:cubicBezTo>
                <a:cubicBezTo>
                  <a:pt x="897666" y="762328"/>
                  <a:pt x="897106" y="766307"/>
                  <a:pt x="893695" y="766213"/>
                </a:cubicBezTo>
                <a:cubicBezTo>
                  <a:pt x="894910" y="777214"/>
                  <a:pt x="890611" y="779508"/>
                  <a:pt x="890144" y="787840"/>
                </a:cubicBezTo>
                <a:cubicBezTo>
                  <a:pt x="888042" y="787700"/>
                  <a:pt x="886406" y="788495"/>
                  <a:pt x="885378" y="789993"/>
                </a:cubicBezTo>
                <a:cubicBezTo>
                  <a:pt x="884865" y="797483"/>
                  <a:pt x="884678" y="797390"/>
                  <a:pt x="883183" y="805675"/>
                </a:cubicBezTo>
                <a:cubicBezTo>
                  <a:pt x="878884" y="805254"/>
                  <a:pt x="876688" y="808577"/>
                  <a:pt x="877015" y="815599"/>
                </a:cubicBezTo>
                <a:cubicBezTo>
                  <a:pt x="875427" y="816629"/>
                  <a:pt x="874352" y="813446"/>
                  <a:pt x="873464" y="813633"/>
                </a:cubicBezTo>
                <a:cubicBezTo>
                  <a:pt x="871315" y="814008"/>
                  <a:pt x="869914" y="822153"/>
                  <a:pt x="868699" y="817612"/>
                </a:cubicBezTo>
                <a:cubicBezTo>
                  <a:pt x="867017" y="818127"/>
                  <a:pt x="867344" y="821965"/>
                  <a:pt x="866316" y="823557"/>
                </a:cubicBezTo>
                <a:cubicBezTo>
                  <a:pt x="864868" y="823791"/>
                  <a:pt x="863466" y="824166"/>
                  <a:pt x="863933" y="827536"/>
                </a:cubicBezTo>
                <a:cubicBezTo>
                  <a:pt x="862718" y="827536"/>
                  <a:pt x="861550" y="827489"/>
                  <a:pt x="860382" y="827536"/>
                </a:cubicBezTo>
                <a:cubicBezTo>
                  <a:pt x="859355" y="833855"/>
                  <a:pt x="862158" y="833575"/>
                  <a:pt x="863933" y="835260"/>
                </a:cubicBezTo>
                <a:cubicBezTo>
                  <a:pt x="863933" y="837226"/>
                  <a:pt x="863933" y="839239"/>
                  <a:pt x="863933" y="841205"/>
                </a:cubicBezTo>
                <a:cubicBezTo>
                  <a:pt x="861130" y="837132"/>
                  <a:pt x="859308" y="840971"/>
                  <a:pt x="856785" y="841205"/>
                </a:cubicBezTo>
                <a:cubicBezTo>
                  <a:pt x="855710" y="841298"/>
                  <a:pt x="855897" y="843077"/>
                  <a:pt x="855617" y="843218"/>
                </a:cubicBezTo>
                <a:cubicBezTo>
                  <a:pt x="854168" y="843779"/>
                  <a:pt x="852113" y="843030"/>
                  <a:pt x="850618" y="843218"/>
                </a:cubicBezTo>
                <a:cubicBezTo>
                  <a:pt x="850010" y="843264"/>
                  <a:pt x="849169" y="845184"/>
                  <a:pt x="849450" y="845184"/>
                </a:cubicBezTo>
                <a:cubicBezTo>
                  <a:pt x="848328" y="845231"/>
                  <a:pt x="847908" y="842984"/>
                  <a:pt x="847067" y="843218"/>
                </a:cubicBezTo>
                <a:cubicBezTo>
                  <a:pt x="845525" y="843592"/>
                  <a:pt x="845431" y="844903"/>
                  <a:pt x="843516" y="845184"/>
                </a:cubicBezTo>
                <a:cubicBezTo>
                  <a:pt x="840479" y="845652"/>
                  <a:pt x="836928" y="842141"/>
                  <a:pt x="836134" y="843405"/>
                </a:cubicBezTo>
                <a:cubicBezTo>
                  <a:pt x="834265" y="846541"/>
                  <a:pt x="830481" y="843218"/>
                  <a:pt x="831368" y="849350"/>
                </a:cubicBezTo>
                <a:cubicBezTo>
                  <a:pt x="830387" y="850473"/>
                  <a:pt x="830340" y="847477"/>
                  <a:pt x="830200" y="847384"/>
                </a:cubicBezTo>
                <a:cubicBezTo>
                  <a:pt x="829126" y="846728"/>
                  <a:pt x="827864" y="849350"/>
                  <a:pt x="827817" y="849350"/>
                </a:cubicBezTo>
                <a:cubicBezTo>
                  <a:pt x="825995" y="849069"/>
                  <a:pt x="825528" y="846963"/>
                  <a:pt x="822865" y="847384"/>
                </a:cubicBezTo>
                <a:cubicBezTo>
                  <a:pt x="820949" y="847665"/>
                  <a:pt x="819127" y="850099"/>
                  <a:pt x="816885" y="849350"/>
                </a:cubicBezTo>
                <a:cubicBezTo>
                  <a:pt x="815436" y="849163"/>
                  <a:pt x="814081" y="848929"/>
                  <a:pt x="814502" y="845558"/>
                </a:cubicBezTo>
                <a:cubicBezTo>
                  <a:pt x="810857" y="848180"/>
                  <a:pt x="803709" y="845137"/>
                  <a:pt x="802401" y="851550"/>
                </a:cubicBezTo>
                <a:cubicBezTo>
                  <a:pt x="800999" y="849912"/>
                  <a:pt x="799271" y="848882"/>
                  <a:pt x="796467" y="849537"/>
                </a:cubicBezTo>
                <a:cubicBezTo>
                  <a:pt x="794925" y="848648"/>
                  <a:pt x="795813" y="852908"/>
                  <a:pt x="795252" y="853516"/>
                </a:cubicBezTo>
                <a:cubicBezTo>
                  <a:pt x="793944" y="855014"/>
                  <a:pt x="790440" y="852252"/>
                  <a:pt x="791515" y="857495"/>
                </a:cubicBezTo>
                <a:cubicBezTo>
                  <a:pt x="787543" y="857635"/>
                  <a:pt x="787029" y="863112"/>
                  <a:pt x="781984" y="861427"/>
                </a:cubicBezTo>
                <a:cubicBezTo>
                  <a:pt x="779741" y="866296"/>
                  <a:pt x="776190" y="868870"/>
                  <a:pt x="771238" y="869385"/>
                </a:cubicBezTo>
                <a:cubicBezTo>
                  <a:pt x="769509" y="869760"/>
                  <a:pt x="769976" y="873973"/>
                  <a:pt x="768901" y="875330"/>
                </a:cubicBezTo>
                <a:cubicBezTo>
                  <a:pt x="767453" y="877202"/>
                  <a:pt x="763575" y="873832"/>
                  <a:pt x="763902" y="879309"/>
                </a:cubicBezTo>
                <a:cubicBezTo>
                  <a:pt x="759464" y="881228"/>
                  <a:pt x="752596" y="879028"/>
                  <a:pt x="750820" y="885254"/>
                </a:cubicBezTo>
                <a:cubicBezTo>
                  <a:pt x="748531" y="885067"/>
                  <a:pt x="749839" y="878888"/>
                  <a:pt x="747036" y="879496"/>
                </a:cubicBezTo>
                <a:cubicBezTo>
                  <a:pt x="745307" y="884084"/>
                  <a:pt x="743205" y="875705"/>
                  <a:pt x="743485" y="883475"/>
                </a:cubicBezTo>
                <a:cubicBezTo>
                  <a:pt x="741476" y="884926"/>
                  <a:pt x="739654" y="881275"/>
                  <a:pt x="738719" y="881509"/>
                </a:cubicBezTo>
                <a:cubicBezTo>
                  <a:pt x="736991" y="881884"/>
                  <a:pt x="736710" y="884692"/>
                  <a:pt x="735122" y="885441"/>
                </a:cubicBezTo>
                <a:cubicBezTo>
                  <a:pt x="730777" y="887595"/>
                  <a:pt x="726058" y="884973"/>
                  <a:pt x="721853" y="889420"/>
                </a:cubicBezTo>
                <a:cubicBezTo>
                  <a:pt x="718115" y="890918"/>
                  <a:pt x="720264" y="882773"/>
                  <a:pt x="715686" y="885675"/>
                </a:cubicBezTo>
                <a:cubicBezTo>
                  <a:pt x="713349" y="883943"/>
                  <a:pt x="713957" y="888671"/>
                  <a:pt x="713303" y="889420"/>
                </a:cubicBezTo>
                <a:cubicBezTo>
                  <a:pt x="711434" y="891620"/>
                  <a:pt x="710219" y="890731"/>
                  <a:pt x="707369" y="891433"/>
                </a:cubicBezTo>
                <a:cubicBezTo>
                  <a:pt x="708537" y="888765"/>
                  <a:pt x="710593" y="887641"/>
                  <a:pt x="710920" y="883662"/>
                </a:cubicBezTo>
                <a:cubicBezTo>
                  <a:pt x="710780" y="880573"/>
                  <a:pt x="707696" y="882118"/>
                  <a:pt x="708350" y="877717"/>
                </a:cubicBezTo>
                <a:cubicBezTo>
                  <a:pt x="706949" y="879403"/>
                  <a:pt x="705220" y="880339"/>
                  <a:pt x="702417" y="879683"/>
                </a:cubicBezTo>
                <a:cubicBezTo>
                  <a:pt x="702837" y="876922"/>
                  <a:pt x="703865" y="876313"/>
                  <a:pt x="702417" y="873738"/>
                </a:cubicBezTo>
                <a:cubicBezTo>
                  <a:pt x="699847" y="875096"/>
                  <a:pt x="696950" y="878981"/>
                  <a:pt x="695081" y="875751"/>
                </a:cubicBezTo>
                <a:cubicBezTo>
                  <a:pt x="695081" y="877483"/>
                  <a:pt x="694801" y="877343"/>
                  <a:pt x="693867" y="877717"/>
                </a:cubicBezTo>
                <a:cubicBezTo>
                  <a:pt x="692745" y="878186"/>
                  <a:pt x="691624" y="875939"/>
                  <a:pt x="691484" y="875939"/>
                </a:cubicBezTo>
                <a:cubicBezTo>
                  <a:pt x="689942" y="876079"/>
                  <a:pt x="688120" y="879590"/>
                  <a:pt x="685550" y="877905"/>
                </a:cubicBezTo>
                <a:cubicBezTo>
                  <a:pt x="687372" y="875096"/>
                  <a:pt x="689521" y="872896"/>
                  <a:pt x="690082" y="867981"/>
                </a:cubicBezTo>
                <a:cubicBezTo>
                  <a:pt x="685971" y="868542"/>
                  <a:pt x="684476" y="872990"/>
                  <a:pt x="679383" y="871960"/>
                </a:cubicBezTo>
                <a:cubicBezTo>
                  <a:pt x="681766" y="867419"/>
                  <a:pt x="679103" y="869947"/>
                  <a:pt x="678215" y="866202"/>
                </a:cubicBezTo>
                <a:cubicBezTo>
                  <a:pt x="678822" y="866061"/>
                  <a:pt x="679009" y="865172"/>
                  <a:pt x="679383" y="864610"/>
                </a:cubicBezTo>
                <a:cubicBezTo>
                  <a:pt x="676626" y="862083"/>
                  <a:pt x="680317" y="856091"/>
                  <a:pt x="679570" y="864423"/>
                </a:cubicBezTo>
                <a:cubicBezTo>
                  <a:pt x="680317" y="863066"/>
                  <a:pt x="680831" y="861146"/>
                  <a:pt x="680551" y="858291"/>
                </a:cubicBezTo>
                <a:cubicBezTo>
                  <a:pt x="682466" y="859087"/>
                  <a:pt x="681532" y="864329"/>
                  <a:pt x="685316" y="862036"/>
                </a:cubicBezTo>
                <a:cubicBezTo>
                  <a:pt x="686765" y="861708"/>
                  <a:pt x="686625" y="859087"/>
                  <a:pt x="686531" y="856278"/>
                </a:cubicBezTo>
                <a:cubicBezTo>
                  <a:pt x="684429" y="853095"/>
                  <a:pt x="679523" y="854405"/>
                  <a:pt x="680364" y="846354"/>
                </a:cubicBezTo>
                <a:cubicBezTo>
                  <a:pt x="683354" y="846635"/>
                  <a:pt x="686391" y="846682"/>
                  <a:pt x="686531" y="842422"/>
                </a:cubicBezTo>
                <a:cubicBezTo>
                  <a:pt x="685363" y="838771"/>
                  <a:pt x="682233" y="840128"/>
                  <a:pt x="680364" y="840596"/>
                </a:cubicBezTo>
                <a:cubicBezTo>
                  <a:pt x="677934" y="841252"/>
                  <a:pt x="677654" y="843733"/>
                  <a:pt x="675598" y="844575"/>
                </a:cubicBezTo>
                <a:cubicBezTo>
                  <a:pt x="673730" y="845418"/>
                  <a:pt x="671300" y="843639"/>
                  <a:pt x="669478" y="844575"/>
                </a:cubicBezTo>
                <a:cubicBezTo>
                  <a:pt x="668029" y="845324"/>
                  <a:pt x="669057" y="847852"/>
                  <a:pt x="668263" y="848554"/>
                </a:cubicBezTo>
                <a:cubicBezTo>
                  <a:pt x="667422" y="849303"/>
                  <a:pt x="665647" y="848180"/>
                  <a:pt x="664712" y="848554"/>
                </a:cubicBezTo>
                <a:cubicBezTo>
                  <a:pt x="663217" y="849163"/>
                  <a:pt x="663217" y="852018"/>
                  <a:pt x="662329" y="852533"/>
                </a:cubicBezTo>
                <a:cubicBezTo>
                  <a:pt x="659433" y="854078"/>
                  <a:pt x="658218" y="846682"/>
                  <a:pt x="658732" y="854499"/>
                </a:cubicBezTo>
                <a:cubicBezTo>
                  <a:pt x="657984" y="854265"/>
                  <a:pt x="657097" y="854827"/>
                  <a:pt x="656349" y="854499"/>
                </a:cubicBezTo>
                <a:cubicBezTo>
                  <a:pt x="655835" y="854312"/>
                  <a:pt x="654947" y="852486"/>
                  <a:pt x="655181" y="852533"/>
                </a:cubicBezTo>
                <a:cubicBezTo>
                  <a:pt x="653920" y="852205"/>
                  <a:pt x="654153" y="854359"/>
                  <a:pt x="653779" y="854499"/>
                </a:cubicBezTo>
                <a:cubicBezTo>
                  <a:pt x="652611" y="855014"/>
                  <a:pt x="652331" y="852346"/>
                  <a:pt x="651397" y="852533"/>
                </a:cubicBezTo>
                <a:cubicBezTo>
                  <a:pt x="649574" y="852861"/>
                  <a:pt x="649061" y="853610"/>
                  <a:pt x="647846" y="854499"/>
                </a:cubicBezTo>
                <a:cubicBezTo>
                  <a:pt x="646724" y="855295"/>
                  <a:pt x="645416" y="855295"/>
                  <a:pt x="644248" y="856512"/>
                </a:cubicBezTo>
                <a:cubicBezTo>
                  <a:pt x="642519" y="858244"/>
                  <a:pt x="642660" y="863721"/>
                  <a:pt x="639483" y="862457"/>
                </a:cubicBezTo>
                <a:cubicBezTo>
                  <a:pt x="639810" y="866155"/>
                  <a:pt x="638128" y="866810"/>
                  <a:pt x="638315" y="870368"/>
                </a:cubicBezTo>
                <a:cubicBezTo>
                  <a:pt x="636212" y="870274"/>
                  <a:pt x="635278" y="871913"/>
                  <a:pt x="634717" y="874347"/>
                </a:cubicBezTo>
                <a:cubicBezTo>
                  <a:pt x="630185" y="875470"/>
                  <a:pt x="628550" y="871866"/>
                  <a:pt x="627382" y="874347"/>
                </a:cubicBezTo>
                <a:cubicBezTo>
                  <a:pt x="626868" y="875424"/>
                  <a:pt x="625746" y="872521"/>
                  <a:pt x="626214" y="872381"/>
                </a:cubicBezTo>
                <a:cubicBezTo>
                  <a:pt x="624298" y="872943"/>
                  <a:pt x="623924" y="877905"/>
                  <a:pt x="620233" y="876313"/>
                </a:cubicBezTo>
                <a:cubicBezTo>
                  <a:pt x="618785" y="878981"/>
                  <a:pt x="622663" y="880760"/>
                  <a:pt x="622616" y="880292"/>
                </a:cubicBezTo>
                <a:cubicBezTo>
                  <a:pt x="622943" y="886143"/>
                  <a:pt x="618364" y="877671"/>
                  <a:pt x="619065" y="886237"/>
                </a:cubicBezTo>
                <a:cubicBezTo>
                  <a:pt x="614814" y="882960"/>
                  <a:pt x="614253" y="887875"/>
                  <a:pt x="610515" y="888250"/>
                </a:cubicBezTo>
                <a:cubicBezTo>
                  <a:pt x="609441" y="888344"/>
                  <a:pt x="609627" y="890076"/>
                  <a:pt x="609347" y="890216"/>
                </a:cubicBezTo>
                <a:cubicBezTo>
                  <a:pt x="602666" y="893118"/>
                  <a:pt x="596359" y="889139"/>
                  <a:pt x="591266" y="892416"/>
                </a:cubicBezTo>
                <a:cubicBezTo>
                  <a:pt x="589677" y="894382"/>
                  <a:pt x="587668" y="895693"/>
                  <a:pt x="586500" y="898361"/>
                </a:cubicBezTo>
                <a:cubicBezTo>
                  <a:pt x="585099" y="897425"/>
                  <a:pt x="583837" y="896255"/>
                  <a:pt x="582949" y="894382"/>
                </a:cubicBezTo>
                <a:cubicBezTo>
                  <a:pt x="580707" y="894148"/>
                  <a:pt x="579212" y="897893"/>
                  <a:pt x="576782" y="898361"/>
                </a:cubicBezTo>
                <a:cubicBezTo>
                  <a:pt x="576876" y="898361"/>
                  <a:pt x="575474" y="896395"/>
                  <a:pt x="574399" y="896395"/>
                </a:cubicBezTo>
                <a:cubicBezTo>
                  <a:pt x="572811" y="896348"/>
                  <a:pt x="571222" y="896208"/>
                  <a:pt x="569634" y="896395"/>
                </a:cubicBezTo>
                <a:cubicBezTo>
                  <a:pt x="568980" y="896442"/>
                  <a:pt x="568139" y="898361"/>
                  <a:pt x="568466" y="898361"/>
                </a:cubicBezTo>
                <a:cubicBezTo>
                  <a:pt x="566690" y="898361"/>
                  <a:pt x="566130" y="895833"/>
                  <a:pt x="563513" y="896395"/>
                </a:cubicBezTo>
                <a:cubicBezTo>
                  <a:pt x="561971" y="896723"/>
                  <a:pt x="560803" y="898267"/>
                  <a:pt x="559916" y="898361"/>
                </a:cubicBezTo>
                <a:cubicBezTo>
                  <a:pt x="558748" y="898455"/>
                  <a:pt x="559121" y="900327"/>
                  <a:pt x="558748" y="900561"/>
                </a:cubicBezTo>
                <a:cubicBezTo>
                  <a:pt x="557720" y="901076"/>
                  <a:pt x="557533" y="898361"/>
                  <a:pt x="557533" y="898361"/>
                </a:cubicBezTo>
                <a:cubicBezTo>
                  <a:pt x="554776" y="898408"/>
                  <a:pt x="552767" y="904072"/>
                  <a:pt x="550384" y="904493"/>
                </a:cubicBezTo>
                <a:cubicBezTo>
                  <a:pt x="545852" y="902153"/>
                  <a:pt x="544124" y="905430"/>
                  <a:pt x="540666" y="902527"/>
                </a:cubicBezTo>
                <a:cubicBezTo>
                  <a:pt x="538190" y="903089"/>
                  <a:pt x="538284" y="907864"/>
                  <a:pt x="537116" y="910485"/>
                </a:cubicBezTo>
                <a:cubicBezTo>
                  <a:pt x="536368" y="910626"/>
                  <a:pt x="536041" y="911281"/>
                  <a:pt x="535293" y="911468"/>
                </a:cubicBezTo>
                <a:cubicBezTo>
                  <a:pt x="536882" y="911094"/>
                  <a:pt x="538003" y="911141"/>
                  <a:pt x="538470" y="911468"/>
                </a:cubicBezTo>
                <a:cubicBezTo>
                  <a:pt x="540152" y="912498"/>
                  <a:pt x="537162" y="915447"/>
                  <a:pt x="535106" y="911655"/>
                </a:cubicBezTo>
                <a:cubicBezTo>
                  <a:pt x="534546" y="911843"/>
                  <a:pt x="533611" y="911421"/>
                  <a:pt x="533518" y="912451"/>
                </a:cubicBezTo>
                <a:cubicBezTo>
                  <a:pt x="526276" y="909923"/>
                  <a:pt x="519969" y="909174"/>
                  <a:pt x="514082" y="910672"/>
                </a:cubicBezTo>
                <a:cubicBezTo>
                  <a:pt x="512587" y="911047"/>
                  <a:pt x="511372" y="912592"/>
                  <a:pt x="510531" y="912639"/>
                </a:cubicBezTo>
                <a:cubicBezTo>
                  <a:pt x="509783" y="912732"/>
                  <a:pt x="509176" y="914464"/>
                  <a:pt x="509316" y="914417"/>
                </a:cubicBezTo>
                <a:cubicBezTo>
                  <a:pt x="507868" y="914558"/>
                  <a:pt x="507634" y="912732"/>
                  <a:pt x="505765" y="912639"/>
                </a:cubicBezTo>
                <a:cubicBezTo>
                  <a:pt x="501747" y="912451"/>
                  <a:pt x="502869" y="916337"/>
                  <a:pt x="501000" y="912639"/>
                </a:cubicBezTo>
                <a:cubicBezTo>
                  <a:pt x="500813" y="912358"/>
                  <a:pt x="494832" y="911000"/>
                  <a:pt x="494646" y="910860"/>
                </a:cubicBezTo>
                <a:cubicBezTo>
                  <a:pt x="493104" y="910672"/>
                  <a:pt x="492029" y="912826"/>
                  <a:pt x="491282" y="912639"/>
                </a:cubicBezTo>
                <a:cubicBezTo>
                  <a:pt x="485675" y="911234"/>
                  <a:pt x="480536" y="903838"/>
                  <a:pt x="473013" y="906881"/>
                </a:cubicBezTo>
                <a:cubicBezTo>
                  <a:pt x="473247" y="904681"/>
                  <a:pt x="474322" y="903791"/>
                  <a:pt x="475396" y="902902"/>
                </a:cubicBezTo>
                <a:cubicBezTo>
                  <a:pt x="475443" y="900889"/>
                  <a:pt x="476891" y="901404"/>
                  <a:pt x="476564" y="904915"/>
                </a:cubicBezTo>
                <a:cubicBezTo>
                  <a:pt x="480302" y="906319"/>
                  <a:pt x="478994" y="899531"/>
                  <a:pt x="482732" y="900936"/>
                </a:cubicBezTo>
                <a:cubicBezTo>
                  <a:pt x="483713" y="905945"/>
                  <a:pt x="490347" y="901217"/>
                  <a:pt x="489880" y="908660"/>
                </a:cubicBezTo>
                <a:cubicBezTo>
                  <a:pt x="491749" y="907817"/>
                  <a:pt x="490814" y="902668"/>
                  <a:pt x="494646" y="904915"/>
                </a:cubicBezTo>
                <a:cubicBezTo>
                  <a:pt x="496608" y="902621"/>
                  <a:pt x="497028" y="908566"/>
                  <a:pt x="497215" y="908660"/>
                </a:cubicBezTo>
                <a:cubicBezTo>
                  <a:pt x="498010" y="909081"/>
                  <a:pt x="499505" y="906974"/>
                  <a:pt x="500766" y="906693"/>
                </a:cubicBezTo>
                <a:cubicBezTo>
                  <a:pt x="502355" y="906319"/>
                  <a:pt x="504177" y="906974"/>
                  <a:pt x="505765" y="906693"/>
                </a:cubicBezTo>
                <a:cubicBezTo>
                  <a:pt x="507307" y="902293"/>
                  <a:pt x="512867" y="904493"/>
                  <a:pt x="511699" y="898736"/>
                </a:cubicBezTo>
                <a:cubicBezTo>
                  <a:pt x="518520" y="900140"/>
                  <a:pt x="522165" y="900140"/>
                  <a:pt x="528565" y="898736"/>
                </a:cubicBezTo>
                <a:cubicBezTo>
                  <a:pt x="529126" y="902527"/>
                  <a:pt x="531976" y="902200"/>
                  <a:pt x="530948" y="908472"/>
                </a:cubicBezTo>
                <a:cubicBezTo>
                  <a:pt x="532350" y="907489"/>
                  <a:pt x="534920" y="908145"/>
                  <a:pt x="535901" y="906506"/>
                </a:cubicBezTo>
                <a:cubicBezTo>
                  <a:pt x="536275" y="905898"/>
                  <a:pt x="535527" y="903042"/>
                  <a:pt x="535901" y="902527"/>
                </a:cubicBezTo>
                <a:cubicBezTo>
                  <a:pt x="536975" y="901170"/>
                  <a:pt x="538564" y="901966"/>
                  <a:pt x="539498" y="900561"/>
                </a:cubicBezTo>
                <a:cubicBezTo>
                  <a:pt x="540853" y="898502"/>
                  <a:pt x="542161" y="895178"/>
                  <a:pt x="543049" y="892603"/>
                </a:cubicBezTo>
                <a:cubicBezTo>
                  <a:pt x="544778" y="893071"/>
                  <a:pt x="545058" y="895880"/>
                  <a:pt x="546647" y="896582"/>
                </a:cubicBezTo>
                <a:cubicBezTo>
                  <a:pt x="548142" y="897472"/>
                  <a:pt x="547301" y="893165"/>
                  <a:pt x="547815" y="892603"/>
                </a:cubicBezTo>
                <a:cubicBezTo>
                  <a:pt x="549123" y="891105"/>
                  <a:pt x="552580" y="894148"/>
                  <a:pt x="552580" y="890637"/>
                </a:cubicBezTo>
                <a:cubicBezTo>
                  <a:pt x="554029" y="895412"/>
                  <a:pt x="557206" y="886612"/>
                  <a:pt x="558748" y="892603"/>
                </a:cubicBezTo>
                <a:cubicBezTo>
                  <a:pt x="560897" y="890825"/>
                  <a:pt x="561691" y="887126"/>
                  <a:pt x="565896" y="888624"/>
                </a:cubicBezTo>
                <a:cubicBezTo>
                  <a:pt x="564448" y="891199"/>
                  <a:pt x="565616" y="891574"/>
                  <a:pt x="566083" y="894382"/>
                </a:cubicBezTo>
                <a:cubicBezTo>
                  <a:pt x="569540" y="894757"/>
                  <a:pt x="572110" y="894054"/>
                  <a:pt x="573231" y="890637"/>
                </a:cubicBezTo>
                <a:cubicBezTo>
                  <a:pt x="573044" y="886237"/>
                  <a:pt x="567999" y="889748"/>
                  <a:pt x="565896" y="888624"/>
                </a:cubicBezTo>
                <a:cubicBezTo>
                  <a:pt x="565896" y="886518"/>
                  <a:pt x="565289" y="883616"/>
                  <a:pt x="564681" y="886658"/>
                </a:cubicBezTo>
                <a:cubicBezTo>
                  <a:pt x="560944" y="884739"/>
                  <a:pt x="566083" y="881322"/>
                  <a:pt x="565896" y="878700"/>
                </a:cubicBezTo>
                <a:cubicBezTo>
                  <a:pt x="564821" y="879262"/>
                  <a:pt x="563326" y="878045"/>
                  <a:pt x="562298" y="878700"/>
                </a:cubicBezTo>
                <a:cubicBezTo>
                  <a:pt x="560990" y="879590"/>
                  <a:pt x="561878" y="881930"/>
                  <a:pt x="561130" y="882679"/>
                </a:cubicBezTo>
                <a:cubicBezTo>
                  <a:pt x="559355" y="884411"/>
                  <a:pt x="557766" y="883803"/>
                  <a:pt x="556131" y="886658"/>
                </a:cubicBezTo>
                <a:cubicBezTo>
                  <a:pt x="554636" y="885863"/>
                  <a:pt x="553748" y="884037"/>
                  <a:pt x="553748" y="880713"/>
                </a:cubicBezTo>
                <a:cubicBezTo>
                  <a:pt x="553001" y="880947"/>
                  <a:pt x="552160" y="880386"/>
                  <a:pt x="551366" y="880713"/>
                </a:cubicBezTo>
                <a:cubicBezTo>
                  <a:pt x="551085" y="880854"/>
                  <a:pt x="549684" y="882726"/>
                  <a:pt x="550198" y="882679"/>
                </a:cubicBezTo>
                <a:cubicBezTo>
                  <a:pt x="548562" y="882820"/>
                  <a:pt x="548002" y="880573"/>
                  <a:pt x="545432" y="880901"/>
                </a:cubicBezTo>
                <a:cubicBezTo>
                  <a:pt x="543657" y="881088"/>
                  <a:pt x="542816" y="882539"/>
                  <a:pt x="541648" y="882867"/>
                </a:cubicBezTo>
                <a:cubicBezTo>
                  <a:pt x="539732" y="883475"/>
                  <a:pt x="533097" y="882445"/>
                  <a:pt x="532116" y="882867"/>
                </a:cubicBezTo>
                <a:cubicBezTo>
                  <a:pt x="532070" y="882913"/>
                  <a:pt x="530107" y="884645"/>
                  <a:pt x="530948" y="884880"/>
                </a:cubicBezTo>
                <a:cubicBezTo>
                  <a:pt x="528052" y="884131"/>
                  <a:pt x="524641" y="880947"/>
                  <a:pt x="524781" y="877109"/>
                </a:cubicBezTo>
                <a:cubicBezTo>
                  <a:pt x="525996" y="877015"/>
                  <a:pt x="527164" y="877062"/>
                  <a:pt x="528379" y="876922"/>
                </a:cubicBezTo>
                <a:cubicBezTo>
                  <a:pt x="529173" y="876828"/>
                  <a:pt x="529640" y="875143"/>
                  <a:pt x="529547" y="875143"/>
                </a:cubicBezTo>
                <a:cubicBezTo>
                  <a:pt x="531229" y="874862"/>
                  <a:pt x="532163" y="877062"/>
                  <a:pt x="533144" y="876922"/>
                </a:cubicBezTo>
                <a:cubicBezTo>
                  <a:pt x="534219" y="876828"/>
                  <a:pt x="534639" y="874815"/>
                  <a:pt x="535527" y="874956"/>
                </a:cubicBezTo>
                <a:cubicBezTo>
                  <a:pt x="537723" y="875190"/>
                  <a:pt x="538377" y="877062"/>
                  <a:pt x="540479" y="876922"/>
                </a:cubicBezTo>
                <a:cubicBezTo>
                  <a:pt x="542208" y="876828"/>
                  <a:pt x="542956" y="875143"/>
                  <a:pt x="544030" y="874956"/>
                </a:cubicBezTo>
                <a:cubicBezTo>
                  <a:pt x="552721" y="873177"/>
                  <a:pt x="563186" y="876079"/>
                  <a:pt x="571830" y="874768"/>
                </a:cubicBezTo>
                <a:cubicBezTo>
                  <a:pt x="573558" y="874487"/>
                  <a:pt x="574446" y="873083"/>
                  <a:pt x="575614" y="872755"/>
                </a:cubicBezTo>
                <a:cubicBezTo>
                  <a:pt x="578698" y="871866"/>
                  <a:pt x="583090" y="875049"/>
                  <a:pt x="581548" y="868777"/>
                </a:cubicBezTo>
                <a:cubicBezTo>
                  <a:pt x="583884" y="873973"/>
                  <a:pt x="586734" y="870930"/>
                  <a:pt x="588696" y="868777"/>
                </a:cubicBezTo>
                <a:cubicBezTo>
                  <a:pt x="588790" y="868683"/>
                  <a:pt x="590191" y="866623"/>
                  <a:pt x="589864" y="866810"/>
                </a:cubicBezTo>
                <a:cubicBezTo>
                  <a:pt x="594396" y="864095"/>
                  <a:pt x="594677" y="867606"/>
                  <a:pt x="596031" y="864844"/>
                </a:cubicBezTo>
                <a:cubicBezTo>
                  <a:pt x="596545" y="863815"/>
                  <a:pt x="597713" y="866389"/>
                  <a:pt x="597246" y="866623"/>
                </a:cubicBezTo>
                <a:cubicBezTo>
                  <a:pt x="598321" y="866108"/>
                  <a:pt x="597854" y="865125"/>
                  <a:pt x="598414" y="864610"/>
                </a:cubicBezTo>
                <a:cubicBezTo>
                  <a:pt x="600470" y="862785"/>
                  <a:pt x="605095" y="864002"/>
                  <a:pt x="605563" y="858853"/>
                </a:cubicBezTo>
                <a:cubicBezTo>
                  <a:pt x="606123" y="853891"/>
                  <a:pt x="599536" y="864329"/>
                  <a:pt x="600610" y="854920"/>
                </a:cubicBezTo>
                <a:cubicBezTo>
                  <a:pt x="602619" y="854874"/>
                  <a:pt x="604722" y="854920"/>
                  <a:pt x="606731" y="854920"/>
                </a:cubicBezTo>
                <a:cubicBezTo>
                  <a:pt x="606777" y="856886"/>
                  <a:pt x="606731" y="858665"/>
                  <a:pt x="606731" y="860678"/>
                </a:cubicBezTo>
                <a:cubicBezTo>
                  <a:pt x="608132" y="858993"/>
                  <a:pt x="610095" y="858057"/>
                  <a:pt x="612898" y="858665"/>
                </a:cubicBezTo>
                <a:cubicBezTo>
                  <a:pt x="611917" y="854967"/>
                  <a:pt x="610749" y="851550"/>
                  <a:pt x="610328" y="846963"/>
                </a:cubicBezTo>
                <a:cubicBezTo>
                  <a:pt x="607525" y="847618"/>
                  <a:pt x="605423" y="849350"/>
                  <a:pt x="603180" y="850941"/>
                </a:cubicBezTo>
                <a:cubicBezTo>
                  <a:pt x="599769" y="848929"/>
                  <a:pt x="594863" y="854171"/>
                  <a:pt x="594630" y="850941"/>
                </a:cubicBezTo>
                <a:cubicBezTo>
                  <a:pt x="593135" y="850005"/>
                  <a:pt x="593976" y="854359"/>
                  <a:pt x="593462" y="854920"/>
                </a:cubicBezTo>
                <a:cubicBezTo>
                  <a:pt x="591359" y="857214"/>
                  <a:pt x="583744" y="851129"/>
                  <a:pt x="586313" y="858853"/>
                </a:cubicBezTo>
                <a:cubicBezTo>
                  <a:pt x="582482" y="855763"/>
                  <a:pt x="580426" y="862831"/>
                  <a:pt x="580146" y="862831"/>
                </a:cubicBezTo>
                <a:cubicBezTo>
                  <a:pt x="579025" y="862878"/>
                  <a:pt x="577997" y="858806"/>
                  <a:pt x="577763" y="858853"/>
                </a:cubicBezTo>
                <a:cubicBezTo>
                  <a:pt x="576222" y="859274"/>
                  <a:pt x="576689" y="862270"/>
                  <a:pt x="575381" y="863019"/>
                </a:cubicBezTo>
                <a:cubicBezTo>
                  <a:pt x="570989" y="864376"/>
                  <a:pt x="570708" y="858712"/>
                  <a:pt x="566877" y="859087"/>
                </a:cubicBezTo>
                <a:cubicBezTo>
                  <a:pt x="565242" y="860351"/>
                  <a:pt x="564635" y="863300"/>
                  <a:pt x="564494" y="866998"/>
                </a:cubicBezTo>
                <a:cubicBezTo>
                  <a:pt x="561738" y="862457"/>
                  <a:pt x="559916" y="867653"/>
                  <a:pt x="556131" y="866998"/>
                </a:cubicBezTo>
                <a:cubicBezTo>
                  <a:pt x="557813" y="863206"/>
                  <a:pt x="561831" y="863159"/>
                  <a:pt x="562112" y="857074"/>
                </a:cubicBezTo>
                <a:cubicBezTo>
                  <a:pt x="562485" y="857074"/>
                  <a:pt x="562906" y="857074"/>
                  <a:pt x="563280" y="857074"/>
                </a:cubicBezTo>
                <a:cubicBezTo>
                  <a:pt x="565989" y="849584"/>
                  <a:pt x="573138" y="855810"/>
                  <a:pt x="574026" y="849163"/>
                </a:cubicBezTo>
                <a:cubicBezTo>
                  <a:pt x="573605" y="845933"/>
                  <a:pt x="571503" y="847992"/>
                  <a:pt x="570428" y="849163"/>
                </a:cubicBezTo>
                <a:cubicBezTo>
                  <a:pt x="567344" y="852533"/>
                  <a:pt x="569120" y="848180"/>
                  <a:pt x="565662" y="849350"/>
                </a:cubicBezTo>
                <a:cubicBezTo>
                  <a:pt x="563700" y="850005"/>
                  <a:pt x="562532" y="850099"/>
                  <a:pt x="562112" y="853095"/>
                </a:cubicBezTo>
                <a:cubicBezTo>
                  <a:pt x="560710" y="851456"/>
                  <a:pt x="558748" y="850707"/>
                  <a:pt x="555944" y="851316"/>
                </a:cubicBezTo>
                <a:cubicBezTo>
                  <a:pt x="555664" y="847618"/>
                  <a:pt x="557299" y="846916"/>
                  <a:pt x="557159" y="843405"/>
                </a:cubicBezTo>
                <a:cubicBezTo>
                  <a:pt x="550104" y="845886"/>
                  <a:pt x="541040" y="841766"/>
                  <a:pt x="532911" y="841626"/>
                </a:cubicBezTo>
                <a:cubicBezTo>
                  <a:pt x="529780" y="841532"/>
                  <a:pt x="528846" y="843826"/>
                  <a:pt x="525809" y="843592"/>
                </a:cubicBezTo>
                <a:cubicBezTo>
                  <a:pt x="525155" y="843545"/>
                  <a:pt x="524080" y="841626"/>
                  <a:pt x="524407" y="841626"/>
                </a:cubicBezTo>
                <a:cubicBezTo>
                  <a:pt x="522398" y="841626"/>
                  <a:pt x="522492" y="844856"/>
                  <a:pt x="520810" y="841626"/>
                </a:cubicBezTo>
                <a:cubicBezTo>
                  <a:pt x="520202" y="840409"/>
                  <a:pt x="513942" y="841626"/>
                  <a:pt x="513661" y="841813"/>
                </a:cubicBezTo>
                <a:cubicBezTo>
                  <a:pt x="513568" y="841860"/>
                  <a:pt x="513755" y="847571"/>
                  <a:pt x="513661" y="847571"/>
                </a:cubicBezTo>
                <a:cubicBezTo>
                  <a:pt x="512026" y="847337"/>
                  <a:pt x="513241" y="845324"/>
                  <a:pt x="512493" y="843592"/>
                </a:cubicBezTo>
                <a:cubicBezTo>
                  <a:pt x="511559" y="841392"/>
                  <a:pt x="509690" y="841907"/>
                  <a:pt x="508709" y="839800"/>
                </a:cubicBezTo>
                <a:cubicBezTo>
                  <a:pt x="505672" y="842141"/>
                  <a:pt x="499878" y="842047"/>
                  <a:pt x="496795" y="841813"/>
                </a:cubicBezTo>
                <a:cubicBezTo>
                  <a:pt x="496234" y="841766"/>
                  <a:pt x="495253" y="839847"/>
                  <a:pt x="495627" y="839800"/>
                </a:cubicBezTo>
                <a:cubicBezTo>
                  <a:pt x="494412" y="839894"/>
                  <a:pt x="494038" y="841907"/>
                  <a:pt x="493057" y="842001"/>
                </a:cubicBezTo>
                <a:cubicBezTo>
                  <a:pt x="492216" y="842047"/>
                  <a:pt x="491796" y="843779"/>
                  <a:pt x="491842" y="843779"/>
                </a:cubicBezTo>
                <a:cubicBezTo>
                  <a:pt x="490441" y="844060"/>
                  <a:pt x="490114" y="840924"/>
                  <a:pt x="488291" y="842001"/>
                </a:cubicBezTo>
                <a:cubicBezTo>
                  <a:pt x="486703" y="842937"/>
                  <a:pt x="486983" y="844575"/>
                  <a:pt x="485909" y="845792"/>
                </a:cubicBezTo>
                <a:cubicBezTo>
                  <a:pt x="484647" y="847150"/>
                  <a:pt x="483339" y="846167"/>
                  <a:pt x="482311" y="847758"/>
                </a:cubicBezTo>
                <a:cubicBezTo>
                  <a:pt x="481003" y="849865"/>
                  <a:pt x="479928" y="851644"/>
                  <a:pt x="479928" y="855716"/>
                </a:cubicBezTo>
                <a:cubicBezTo>
                  <a:pt x="479041" y="855295"/>
                  <a:pt x="478386" y="854031"/>
                  <a:pt x="478573" y="851737"/>
                </a:cubicBezTo>
                <a:cubicBezTo>
                  <a:pt x="476377" y="850567"/>
                  <a:pt x="473668" y="857495"/>
                  <a:pt x="472593" y="851737"/>
                </a:cubicBezTo>
                <a:cubicBezTo>
                  <a:pt x="471378" y="851503"/>
                  <a:pt x="471238" y="853844"/>
                  <a:pt x="470210" y="853891"/>
                </a:cubicBezTo>
                <a:cubicBezTo>
                  <a:pt x="469089" y="854031"/>
                  <a:pt x="469369" y="855716"/>
                  <a:pt x="469042" y="855903"/>
                </a:cubicBezTo>
                <a:cubicBezTo>
                  <a:pt x="467594" y="856559"/>
                  <a:pt x="465772" y="855623"/>
                  <a:pt x="464277" y="855903"/>
                </a:cubicBezTo>
                <a:cubicBezTo>
                  <a:pt x="463342" y="856044"/>
                  <a:pt x="463015" y="857823"/>
                  <a:pt x="462875" y="857870"/>
                </a:cubicBezTo>
                <a:cubicBezTo>
                  <a:pt x="462221" y="858104"/>
                  <a:pt x="461240" y="856091"/>
                  <a:pt x="461707" y="855903"/>
                </a:cubicBezTo>
                <a:cubicBezTo>
                  <a:pt x="460072" y="856512"/>
                  <a:pt x="460352" y="858993"/>
                  <a:pt x="459324" y="859882"/>
                </a:cubicBezTo>
                <a:cubicBezTo>
                  <a:pt x="458390" y="860538"/>
                  <a:pt x="456754" y="859508"/>
                  <a:pt x="455726" y="859882"/>
                </a:cubicBezTo>
                <a:cubicBezTo>
                  <a:pt x="453484" y="860678"/>
                  <a:pt x="452456" y="862083"/>
                  <a:pt x="449793" y="861848"/>
                </a:cubicBezTo>
                <a:cubicBezTo>
                  <a:pt x="449092" y="861802"/>
                  <a:pt x="448391" y="859836"/>
                  <a:pt x="448578" y="859882"/>
                </a:cubicBezTo>
                <a:cubicBezTo>
                  <a:pt x="447223" y="859789"/>
                  <a:pt x="446522" y="861474"/>
                  <a:pt x="444840" y="861848"/>
                </a:cubicBezTo>
                <a:cubicBezTo>
                  <a:pt x="443252" y="862176"/>
                  <a:pt x="441663" y="861614"/>
                  <a:pt x="440075" y="861848"/>
                </a:cubicBezTo>
                <a:cubicBezTo>
                  <a:pt x="440075" y="864517"/>
                  <a:pt x="440262" y="867185"/>
                  <a:pt x="440262" y="869806"/>
                </a:cubicBezTo>
                <a:cubicBezTo>
                  <a:pt x="442177" y="869572"/>
                  <a:pt x="444233" y="869994"/>
                  <a:pt x="443626" y="865827"/>
                </a:cubicBezTo>
                <a:cubicBezTo>
                  <a:pt x="445401" y="868028"/>
                  <a:pt x="446756" y="867934"/>
                  <a:pt x="447410" y="863815"/>
                </a:cubicBezTo>
                <a:cubicBezTo>
                  <a:pt x="449606" y="868121"/>
                  <a:pt x="457268" y="863346"/>
                  <a:pt x="459511" y="867606"/>
                </a:cubicBezTo>
                <a:cubicBezTo>
                  <a:pt x="464510" y="860959"/>
                  <a:pt x="475770" y="860116"/>
                  <a:pt x="483526" y="863627"/>
                </a:cubicBezTo>
                <a:cubicBezTo>
                  <a:pt x="483245" y="867653"/>
                  <a:pt x="479041" y="865547"/>
                  <a:pt x="478760" y="869572"/>
                </a:cubicBezTo>
                <a:cubicBezTo>
                  <a:pt x="477826" y="869151"/>
                  <a:pt x="477405" y="867887"/>
                  <a:pt x="477545" y="865640"/>
                </a:cubicBezTo>
                <a:cubicBezTo>
                  <a:pt x="474602" y="866717"/>
                  <a:pt x="475116" y="873270"/>
                  <a:pt x="470444" y="871585"/>
                </a:cubicBezTo>
                <a:cubicBezTo>
                  <a:pt x="471425" y="875236"/>
                  <a:pt x="472406" y="878700"/>
                  <a:pt x="472827" y="883288"/>
                </a:cubicBezTo>
                <a:cubicBezTo>
                  <a:pt x="474228" y="882960"/>
                  <a:pt x="475677" y="879777"/>
                  <a:pt x="476564" y="883288"/>
                </a:cubicBezTo>
                <a:cubicBezTo>
                  <a:pt x="483666" y="876781"/>
                  <a:pt x="489086" y="879683"/>
                  <a:pt x="497028" y="875330"/>
                </a:cubicBezTo>
                <a:cubicBezTo>
                  <a:pt x="496421" y="884692"/>
                  <a:pt x="487077" y="880386"/>
                  <a:pt x="484927" y="887267"/>
                </a:cubicBezTo>
                <a:cubicBezTo>
                  <a:pt x="482825" y="888578"/>
                  <a:pt x="481190" y="885207"/>
                  <a:pt x="480162" y="885254"/>
                </a:cubicBezTo>
                <a:cubicBezTo>
                  <a:pt x="478947" y="885348"/>
                  <a:pt x="478760" y="887173"/>
                  <a:pt x="477779" y="887267"/>
                </a:cubicBezTo>
                <a:cubicBezTo>
                  <a:pt x="476611" y="887361"/>
                  <a:pt x="476938" y="889046"/>
                  <a:pt x="476564" y="889233"/>
                </a:cubicBezTo>
                <a:cubicBezTo>
                  <a:pt x="474555" y="890216"/>
                  <a:pt x="471004" y="884880"/>
                  <a:pt x="471612" y="891199"/>
                </a:cubicBezTo>
                <a:cubicBezTo>
                  <a:pt x="470397" y="892557"/>
                  <a:pt x="470584" y="887361"/>
                  <a:pt x="470444" y="887267"/>
                </a:cubicBezTo>
                <a:cubicBezTo>
                  <a:pt x="468715" y="886518"/>
                  <a:pt x="467874" y="889046"/>
                  <a:pt x="466846" y="889233"/>
                </a:cubicBezTo>
                <a:cubicBezTo>
                  <a:pt x="463763" y="889654"/>
                  <a:pt x="458343" y="886471"/>
                  <a:pt x="457128" y="891433"/>
                </a:cubicBezTo>
                <a:cubicBezTo>
                  <a:pt x="455913" y="892744"/>
                  <a:pt x="456100" y="887501"/>
                  <a:pt x="455960" y="887454"/>
                </a:cubicBezTo>
                <a:cubicBezTo>
                  <a:pt x="453811" y="886565"/>
                  <a:pt x="453203" y="889607"/>
                  <a:pt x="451194" y="889420"/>
                </a:cubicBezTo>
                <a:cubicBezTo>
                  <a:pt x="450213" y="889373"/>
                  <a:pt x="450120" y="887454"/>
                  <a:pt x="449980" y="887454"/>
                </a:cubicBezTo>
                <a:cubicBezTo>
                  <a:pt x="448765" y="887080"/>
                  <a:pt x="449092" y="889327"/>
                  <a:pt x="448812" y="889420"/>
                </a:cubicBezTo>
                <a:cubicBezTo>
                  <a:pt x="447971" y="889701"/>
                  <a:pt x="447363" y="887501"/>
                  <a:pt x="447597" y="887454"/>
                </a:cubicBezTo>
                <a:cubicBezTo>
                  <a:pt x="444934" y="887922"/>
                  <a:pt x="443579" y="890356"/>
                  <a:pt x="441430" y="891433"/>
                </a:cubicBezTo>
                <a:cubicBezTo>
                  <a:pt x="442364" y="895833"/>
                  <a:pt x="448298" y="892229"/>
                  <a:pt x="451194" y="893399"/>
                </a:cubicBezTo>
                <a:cubicBezTo>
                  <a:pt x="447737" y="900468"/>
                  <a:pt x="438066" y="891808"/>
                  <a:pt x="430730" y="899344"/>
                </a:cubicBezTo>
                <a:cubicBezTo>
                  <a:pt x="429796" y="898923"/>
                  <a:pt x="428394" y="899297"/>
                  <a:pt x="428348" y="897378"/>
                </a:cubicBezTo>
                <a:cubicBezTo>
                  <a:pt x="426946" y="897050"/>
                  <a:pt x="424797" y="897893"/>
                  <a:pt x="424563" y="895599"/>
                </a:cubicBezTo>
                <a:cubicBezTo>
                  <a:pt x="421480" y="898689"/>
                  <a:pt x="418443" y="896208"/>
                  <a:pt x="415079" y="897565"/>
                </a:cubicBezTo>
                <a:cubicBezTo>
                  <a:pt x="412042" y="898829"/>
                  <a:pt x="413023" y="897191"/>
                  <a:pt x="408911" y="897565"/>
                </a:cubicBezTo>
                <a:cubicBezTo>
                  <a:pt x="408164" y="897612"/>
                  <a:pt x="407556" y="899578"/>
                  <a:pt x="407697" y="899531"/>
                </a:cubicBezTo>
                <a:cubicBezTo>
                  <a:pt x="406248" y="899672"/>
                  <a:pt x="405267" y="895833"/>
                  <a:pt x="402931" y="897565"/>
                </a:cubicBezTo>
                <a:cubicBezTo>
                  <a:pt x="402557" y="897846"/>
                  <a:pt x="402277" y="901497"/>
                  <a:pt x="401763" y="901544"/>
                </a:cubicBezTo>
                <a:cubicBezTo>
                  <a:pt x="400034" y="901685"/>
                  <a:pt x="399567" y="897799"/>
                  <a:pt x="397979" y="897565"/>
                </a:cubicBezTo>
                <a:cubicBezTo>
                  <a:pt x="396857" y="897425"/>
                  <a:pt x="396530" y="899204"/>
                  <a:pt x="395596" y="899531"/>
                </a:cubicBezTo>
                <a:cubicBezTo>
                  <a:pt x="393774" y="900280"/>
                  <a:pt x="391531" y="899344"/>
                  <a:pt x="389662" y="899531"/>
                </a:cubicBezTo>
                <a:cubicBezTo>
                  <a:pt x="388728" y="899625"/>
                  <a:pt x="388587" y="901685"/>
                  <a:pt x="388447" y="901732"/>
                </a:cubicBezTo>
                <a:cubicBezTo>
                  <a:pt x="387233" y="902059"/>
                  <a:pt x="387373" y="899625"/>
                  <a:pt x="387092" y="899531"/>
                </a:cubicBezTo>
                <a:cubicBezTo>
                  <a:pt x="386111" y="899251"/>
                  <a:pt x="386018" y="901732"/>
                  <a:pt x="386065" y="901732"/>
                </a:cubicBezTo>
                <a:cubicBezTo>
                  <a:pt x="381673" y="901685"/>
                  <a:pt x="376860" y="896208"/>
                  <a:pt x="375178" y="899765"/>
                </a:cubicBezTo>
                <a:cubicBezTo>
                  <a:pt x="374805" y="900468"/>
                  <a:pt x="372889" y="897753"/>
                  <a:pt x="372609" y="897753"/>
                </a:cubicBezTo>
                <a:cubicBezTo>
                  <a:pt x="371814" y="897846"/>
                  <a:pt x="371254" y="899765"/>
                  <a:pt x="371394" y="899765"/>
                </a:cubicBezTo>
                <a:cubicBezTo>
                  <a:pt x="370646" y="899812"/>
                  <a:pt x="368684" y="896348"/>
                  <a:pt x="367843" y="897753"/>
                </a:cubicBezTo>
                <a:cubicBezTo>
                  <a:pt x="365928" y="900936"/>
                  <a:pt x="366208" y="897331"/>
                  <a:pt x="364246" y="897940"/>
                </a:cubicBezTo>
                <a:cubicBezTo>
                  <a:pt x="362190" y="898595"/>
                  <a:pt x="361489" y="903510"/>
                  <a:pt x="359480" y="901732"/>
                </a:cubicBezTo>
                <a:cubicBezTo>
                  <a:pt x="359013" y="896489"/>
                  <a:pt x="354714" y="897706"/>
                  <a:pt x="352145" y="897940"/>
                </a:cubicBezTo>
                <a:cubicBezTo>
                  <a:pt x="351397" y="898033"/>
                  <a:pt x="350790" y="899953"/>
                  <a:pt x="350977" y="899953"/>
                </a:cubicBezTo>
                <a:cubicBezTo>
                  <a:pt x="349154" y="900140"/>
                  <a:pt x="348500" y="898080"/>
                  <a:pt x="347379" y="897940"/>
                </a:cubicBezTo>
                <a:cubicBezTo>
                  <a:pt x="347519" y="897987"/>
                  <a:pt x="347099" y="899953"/>
                  <a:pt x="346211" y="899953"/>
                </a:cubicBezTo>
                <a:cubicBezTo>
                  <a:pt x="345697" y="899953"/>
                  <a:pt x="343688" y="897799"/>
                  <a:pt x="343641" y="897940"/>
                </a:cubicBezTo>
                <a:cubicBezTo>
                  <a:pt x="341539" y="901451"/>
                  <a:pt x="336586" y="899812"/>
                  <a:pt x="335278" y="903932"/>
                </a:cubicBezTo>
                <a:cubicBezTo>
                  <a:pt x="332568" y="899391"/>
                  <a:pt x="330699" y="904774"/>
                  <a:pt x="326962" y="904119"/>
                </a:cubicBezTo>
                <a:cubicBezTo>
                  <a:pt x="327149" y="914698"/>
                  <a:pt x="333316" y="904681"/>
                  <a:pt x="335278" y="909877"/>
                </a:cubicBezTo>
                <a:cubicBezTo>
                  <a:pt x="331727" y="913809"/>
                  <a:pt x="323925" y="911187"/>
                  <a:pt x="318412" y="912030"/>
                </a:cubicBezTo>
                <a:cubicBezTo>
                  <a:pt x="318879" y="907349"/>
                  <a:pt x="313039" y="913107"/>
                  <a:pt x="314861" y="906085"/>
                </a:cubicBezTo>
                <a:cubicBezTo>
                  <a:pt x="311216" y="907583"/>
                  <a:pt x="308180" y="910204"/>
                  <a:pt x="305703" y="913622"/>
                </a:cubicBezTo>
                <a:cubicBezTo>
                  <a:pt x="305236" y="916009"/>
                  <a:pt x="304208" y="917694"/>
                  <a:pt x="302152" y="917600"/>
                </a:cubicBezTo>
                <a:cubicBezTo>
                  <a:pt x="302573" y="915588"/>
                  <a:pt x="303461" y="914417"/>
                  <a:pt x="304909" y="914043"/>
                </a:cubicBezTo>
                <a:cubicBezTo>
                  <a:pt x="302993" y="914932"/>
                  <a:pt x="301358" y="911983"/>
                  <a:pt x="300377" y="912030"/>
                </a:cubicBezTo>
                <a:cubicBezTo>
                  <a:pt x="298742" y="912124"/>
                  <a:pt x="298882" y="915681"/>
                  <a:pt x="297994" y="916009"/>
                </a:cubicBezTo>
                <a:cubicBezTo>
                  <a:pt x="296546" y="916617"/>
                  <a:pt x="296219" y="912919"/>
                  <a:pt x="294397" y="914043"/>
                </a:cubicBezTo>
                <a:cubicBezTo>
                  <a:pt x="292481" y="915213"/>
                  <a:pt x="291453" y="920081"/>
                  <a:pt x="288276" y="919988"/>
                </a:cubicBezTo>
                <a:cubicBezTo>
                  <a:pt x="289164" y="925137"/>
                  <a:pt x="293836" y="924248"/>
                  <a:pt x="294397" y="929912"/>
                </a:cubicBezTo>
                <a:cubicBezTo>
                  <a:pt x="298228" y="930193"/>
                  <a:pt x="298321" y="924669"/>
                  <a:pt x="302760" y="925933"/>
                </a:cubicBezTo>
                <a:cubicBezTo>
                  <a:pt x="302339" y="927805"/>
                  <a:pt x="301358" y="928507"/>
                  <a:pt x="300564" y="929725"/>
                </a:cubicBezTo>
                <a:cubicBezTo>
                  <a:pt x="297854" y="933797"/>
                  <a:pt x="291126" y="930848"/>
                  <a:pt x="287248" y="933891"/>
                </a:cubicBezTo>
                <a:cubicBezTo>
                  <a:pt x="285893" y="934967"/>
                  <a:pt x="286968" y="936746"/>
                  <a:pt x="286080" y="937870"/>
                </a:cubicBezTo>
                <a:cubicBezTo>
                  <a:pt x="284165" y="940163"/>
                  <a:pt x="279212" y="938619"/>
                  <a:pt x="281128" y="945594"/>
                </a:cubicBezTo>
                <a:cubicBezTo>
                  <a:pt x="281268" y="948355"/>
                  <a:pt x="283230" y="947185"/>
                  <a:pt x="284865" y="947560"/>
                </a:cubicBezTo>
                <a:cubicBezTo>
                  <a:pt x="289538" y="948730"/>
                  <a:pt x="288043" y="948964"/>
                  <a:pt x="290846" y="947560"/>
                </a:cubicBezTo>
                <a:cubicBezTo>
                  <a:pt x="292201" y="946904"/>
                  <a:pt x="294257" y="948215"/>
                  <a:pt x="294397" y="945594"/>
                </a:cubicBezTo>
                <a:cubicBezTo>
                  <a:pt x="297714" y="947653"/>
                  <a:pt x="302246" y="950134"/>
                  <a:pt x="305516" y="949572"/>
                </a:cubicBezTo>
                <a:cubicBezTo>
                  <a:pt x="309535" y="948870"/>
                  <a:pt x="316403" y="946904"/>
                  <a:pt x="317430" y="943393"/>
                </a:cubicBezTo>
                <a:cubicBezTo>
                  <a:pt x="318832" y="942223"/>
                  <a:pt x="318225" y="947045"/>
                  <a:pt x="318599" y="947372"/>
                </a:cubicBezTo>
                <a:cubicBezTo>
                  <a:pt x="320654" y="949058"/>
                  <a:pt x="326588" y="944610"/>
                  <a:pt x="327149" y="949338"/>
                </a:cubicBezTo>
                <a:cubicBezTo>
                  <a:pt x="331120" y="945594"/>
                  <a:pt x="333970" y="946483"/>
                  <a:pt x="336867" y="947185"/>
                </a:cubicBezTo>
                <a:cubicBezTo>
                  <a:pt x="342754" y="948589"/>
                  <a:pt x="346631" y="944657"/>
                  <a:pt x="348781" y="947185"/>
                </a:cubicBezTo>
                <a:cubicBezTo>
                  <a:pt x="351117" y="946343"/>
                  <a:pt x="349855" y="939508"/>
                  <a:pt x="353733" y="941240"/>
                </a:cubicBezTo>
                <a:cubicBezTo>
                  <a:pt x="352565" y="950462"/>
                  <a:pt x="355836" y="952334"/>
                  <a:pt x="357518" y="956875"/>
                </a:cubicBezTo>
                <a:cubicBezTo>
                  <a:pt x="360274" y="954207"/>
                  <a:pt x="364246" y="953598"/>
                  <a:pt x="367049" y="950930"/>
                </a:cubicBezTo>
                <a:cubicBezTo>
                  <a:pt x="377748" y="957109"/>
                  <a:pt x="390129" y="956641"/>
                  <a:pt x="401950" y="952709"/>
                </a:cubicBezTo>
                <a:cubicBezTo>
                  <a:pt x="401716" y="954862"/>
                  <a:pt x="400875" y="955939"/>
                  <a:pt x="399801" y="956688"/>
                </a:cubicBezTo>
                <a:cubicBezTo>
                  <a:pt x="398820" y="957390"/>
                  <a:pt x="395082" y="958701"/>
                  <a:pt x="394801" y="958701"/>
                </a:cubicBezTo>
                <a:cubicBezTo>
                  <a:pt x="392886" y="958794"/>
                  <a:pt x="390877" y="956501"/>
                  <a:pt x="390036" y="956688"/>
                </a:cubicBezTo>
                <a:cubicBezTo>
                  <a:pt x="388307" y="957015"/>
                  <a:pt x="388074" y="960339"/>
                  <a:pt x="386485" y="960667"/>
                </a:cubicBezTo>
                <a:cubicBezTo>
                  <a:pt x="384896" y="960994"/>
                  <a:pt x="383495" y="958467"/>
                  <a:pt x="382701" y="958701"/>
                </a:cubicBezTo>
                <a:cubicBezTo>
                  <a:pt x="380785" y="959262"/>
                  <a:pt x="378729" y="960807"/>
                  <a:pt x="376767" y="962633"/>
                </a:cubicBezTo>
                <a:cubicBezTo>
                  <a:pt x="375085" y="963475"/>
                  <a:pt x="374197" y="960760"/>
                  <a:pt x="373169" y="960667"/>
                </a:cubicBezTo>
                <a:cubicBezTo>
                  <a:pt x="372095" y="960620"/>
                  <a:pt x="372048" y="958982"/>
                  <a:pt x="371814" y="958888"/>
                </a:cubicBezTo>
                <a:cubicBezTo>
                  <a:pt x="370646" y="958467"/>
                  <a:pt x="370366" y="960901"/>
                  <a:pt x="369432" y="960854"/>
                </a:cubicBezTo>
                <a:cubicBezTo>
                  <a:pt x="367843" y="960901"/>
                  <a:pt x="367843" y="958701"/>
                  <a:pt x="365834" y="958888"/>
                </a:cubicBezTo>
                <a:cubicBezTo>
                  <a:pt x="364900" y="958935"/>
                  <a:pt x="364759" y="960854"/>
                  <a:pt x="364666" y="960854"/>
                </a:cubicBezTo>
                <a:cubicBezTo>
                  <a:pt x="362984" y="961322"/>
                  <a:pt x="362003" y="958747"/>
                  <a:pt x="361068" y="958888"/>
                </a:cubicBezTo>
                <a:cubicBezTo>
                  <a:pt x="359854" y="959122"/>
                  <a:pt x="360414" y="960479"/>
                  <a:pt x="359900" y="960854"/>
                </a:cubicBezTo>
                <a:cubicBezTo>
                  <a:pt x="356536" y="963241"/>
                  <a:pt x="352378" y="958233"/>
                  <a:pt x="352565" y="964833"/>
                </a:cubicBezTo>
                <a:cubicBezTo>
                  <a:pt x="350463" y="964973"/>
                  <a:pt x="349528" y="963288"/>
                  <a:pt x="348968" y="960854"/>
                </a:cubicBezTo>
                <a:cubicBezTo>
                  <a:pt x="345790" y="964880"/>
                  <a:pt x="344482" y="962726"/>
                  <a:pt x="341819" y="964833"/>
                </a:cubicBezTo>
                <a:cubicBezTo>
                  <a:pt x="338829" y="965161"/>
                  <a:pt x="337988" y="961884"/>
                  <a:pt x="335699" y="961041"/>
                </a:cubicBezTo>
                <a:cubicBezTo>
                  <a:pt x="334297" y="961416"/>
                  <a:pt x="334344" y="964224"/>
                  <a:pt x="334484" y="967033"/>
                </a:cubicBezTo>
                <a:cubicBezTo>
                  <a:pt x="330933" y="963897"/>
                  <a:pt x="328644" y="966003"/>
                  <a:pt x="326167" y="967033"/>
                </a:cubicBezTo>
                <a:cubicBezTo>
                  <a:pt x="325934" y="970731"/>
                  <a:pt x="327476" y="971386"/>
                  <a:pt x="327335" y="974944"/>
                </a:cubicBezTo>
                <a:cubicBezTo>
                  <a:pt x="323925" y="974570"/>
                  <a:pt x="323925" y="968437"/>
                  <a:pt x="321215" y="967033"/>
                </a:cubicBezTo>
                <a:cubicBezTo>
                  <a:pt x="318832" y="969701"/>
                  <a:pt x="312618" y="966144"/>
                  <a:pt x="314067" y="974944"/>
                </a:cubicBezTo>
                <a:cubicBezTo>
                  <a:pt x="310796" y="972323"/>
                  <a:pt x="304769" y="974429"/>
                  <a:pt x="303134" y="969186"/>
                </a:cubicBezTo>
                <a:cubicBezTo>
                  <a:pt x="301358" y="972135"/>
                  <a:pt x="298088" y="972791"/>
                  <a:pt x="297200" y="977144"/>
                </a:cubicBezTo>
                <a:cubicBezTo>
                  <a:pt x="294584" y="971293"/>
                  <a:pt x="289491" y="973727"/>
                  <a:pt x="285099" y="975131"/>
                </a:cubicBezTo>
                <a:cubicBezTo>
                  <a:pt x="285333" y="970497"/>
                  <a:pt x="283557" y="972135"/>
                  <a:pt x="281315" y="971386"/>
                </a:cubicBezTo>
                <a:cubicBezTo>
                  <a:pt x="280193" y="971012"/>
                  <a:pt x="279866" y="969561"/>
                  <a:pt x="278932" y="969420"/>
                </a:cubicBezTo>
                <a:cubicBezTo>
                  <a:pt x="276829" y="968999"/>
                  <a:pt x="271223" y="969467"/>
                  <a:pt x="270382" y="969420"/>
                </a:cubicBezTo>
                <a:cubicBezTo>
                  <a:pt x="269588" y="969327"/>
                  <a:pt x="269120" y="967408"/>
                  <a:pt x="269214" y="967408"/>
                </a:cubicBezTo>
                <a:cubicBezTo>
                  <a:pt x="267018" y="967127"/>
                  <a:pt x="267625" y="970591"/>
                  <a:pt x="265616" y="967408"/>
                </a:cubicBezTo>
                <a:cubicBezTo>
                  <a:pt x="263887" y="964552"/>
                  <a:pt x="258748" y="972838"/>
                  <a:pt x="257300" y="969420"/>
                </a:cubicBezTo>
                <a:cubicBezTo>
                  <a:pt x="255197" y="969888"/>
                  <a:pt x="254543" y="972838"/>
                  <a:pt x="254917" y="977331"/>
                </a:cubicBezTo>
                <a:cubicBezTo>
                  <a:pt x="255197" y="979719"/>
                  <a:pt x="256225" y="978549"/>
                  <a:pt x="257300" y="977331"/>
                </a:cubicBezTo>
                <a:cubicBezTo>
                  <a:pt x="261878" y="973306"/>
                  <a:pt x="265289" y="978783"/>
                  <a:pt x="271783" y="977144"/>
                </a:cubicBezTo>
                <a:cubicBezTo>
                  <a:pt x="271877" y="982996"/>
                  <a:pt x="269447" y="978876"/>
                  <a:pt x="268233" y="979110"/>
                </a:cubicBezTo>
                <a:cubicBezTo>
                  <a:pt x="260103" y="981030"/>
                  <a:pt x="251646" y="983230"/>
                  <a:pt x="242816" y="981310"/>
                </a:cubicBezTo>
                <a:cubicBezTo>
                  <a:pt x="240527" y="980795"/>
                  <a:pt x="238798" y="979438"/>
                  <a:pt x="236649" y="979532"/>
                </a:cubicBezTo>
                <a:cubicBezTo>
                  <a:pt x="234920" y="979578"/>
                  <a:pt x="234126" y="981404"/>
                  <a:pt x="233098" y="981498"/>
                </a:cubicBezTo>
                <a:cubicBezTo>
                  <a:pt x="232164" y="981591"/>
                  <a:pt x="231977" y="983464"/>
                  <a:pt x="231883" y="983464"/>
                </a:cubicBezTo>
                <a:cubicBezTo>
                  <a:pt x="230108" y="983932"/>
                  <a:pt x="227772" y="981404"/>
                  <a:pt x="225950" y="981498"/>
                </a:cubicBezTo>
                <a:cubicBezTo>
                  <a:pt x="223053" y="981685"/>
                  <a:pt x="220063" y="983745"/>
                  <a:pt x="217399" y="983464"/>
                </a:cubicBezTo>
                <a:cubicBezTo>
                  <a:pt x="215577" y="983370"/>
                  <a:pt x="215063" y="982059"/>
                  <a:pt x="213849" y="981498"/>
                </a:cubicBezTo>
                <a:cubicBezTo>
                  <a:pt x="208569" y="979157"/>
                  <a:pt x="199926" y="979766"/>
                  <a:pt x="198150" y="985664"/>
                </a:cubicBezTo>
                <a:cubicBezTo>
                  <a:pt x="196608" y="982949"/>
                  <a:pt x="192170" y="984774"/>
                  <a:pt x="192030" y="979719"/>
                </a:cubicBezTo>
                <a:cubicBezTo>
                  <a:pt x="188152" y="985570"/>
                  <a:pt x="179929" y="979953"/>
                  <a:pt x="171566" y="981919"/>
                </a:cubicBezTo>
                <a:cubicBezTo>
                  <a:pt x="172453" y="975834"/>
                  <a:pt x="168155" y="978034"/>
                  <a:pt x="168996" y="971995"/>
                </a:cubicBezTo>
                <a:cubicBezTo>
                  <a:pt x="167594" y="971667"/>
                  <a:pt x="165632" y="972510"/>
                  <a:pt x="165398" y="970169"/>
                </a:cubicBezTo>
                <a:cubicBezTo>
                  <a:pt x="154886" y="971059"/>
                  <a:pt x="149560" y="963241"/>
                  <a:pt x="140028" y="962446"/>
                </a:cubicBezTo>
                <a:cubicBezTo>
                  <a:pt x="138907" y="958982"/>
                  <a:pt x="135450" y="959122"/>
                  <a:pt x="135076" y="954534"/>
                </a:cubicBezTo>
                <a:cubicBezTo>
                  <a:pt x="129423" y="960105"/>
                  <a:pt x="125545" y="948215"/>
                  <a:pt x="120592" y="952709"/>
                </a:cubicBezTo>
                <a:cubicBezTo>
                  <a:pt x="119144" y="944610"/>
                  <a:pt x="123115" y="944938"/>
                  <a:pt x="122975" y="938853"/>
                </a:cubicBezTo>
                <a:cubicBezTo>
                  <a:pt x="122414" y="936278"/>
                  <a:pt x="119985" y="939180"/>
                  <a:pt x="117976" y="939040"/>
                </a:cubicBezTo>
                <a:cubicBezTo>
                  <a:pt x="115827" y="938900"/>
                  <a:pt x="113070" y="935716"/>
                  <a:pt x="110827" y="937074"/>
                </a:cubicBezTo>
                <a:cubicBezTo>
                  <a:pt x="112696" y="929303"/>
                  <a:pt x="107604" y="932908"/>
                  <a:pt x="107090" y="929116"/>
                </a:cubicBezTo>
                <a:cubicBezTo>
                  <a:pt x="115266" y="929350"/>
                  <a:pt x="122087" y="932720"/>
                  <a:pt x="130077" y="930895"/>
                </a:cubicBezTo>
                <a:cubicBezTo>
                  <a:pt x="130357" y="925839"/>
                  <a:pt x="128255" y="924435"/>
                  <a:pt x="126526" y="925137"/>
                </a:cubicBezTo>
                <a:cubicBezTo>
                  <a:pt x="126432" y="925184"/>
                  <a:pt x="124470" y="926869"/>
                  <a:pt x="125311" y="927150"/>
                </a:cubicBezTo>
                <a:cubicBezTo>
                  <a:pt x="123582" y="926588"/>
                  <a:pt x="121760" y="922984"/>
                  <a:pt x="120359" y="923171"/>
                </a:cubicBezTo>
                <a:cubicBezTo>
                  <a:pt x="119424" y="923265"/>
                  <a:pt x="119284" y="925090"/>
                  <a:pt x="119191" y="925137"/>
                </a:cubicBezTo>
                <a:cubicBezTo>
                  <a:pt x="117836" y="925512"/>
                  <a:pt x="117322" y="922188"/>
                  <a:pt x="116808" y="925137"/>
                </a:cubicBezTo>
                <a:cubicBezTo>
                  <a:pt x="114565" y="924856"/>
                  <a:pt x="115920" y="918630"/>
                  <a:pt x="114238" y="917413"/>
                </a:cubicBezTo>
                <a:cubicBezTo>
                  <a:pt x="109379" y="914792"/>
                  <a:pt x="102277" y="915915"/>
                  <a:pt x="99754" y="909455"/>
                </a:cubicBezTo>
                <a:cubicBezTo>
                  <a:pt x="98633" y="903136"/>
                  <a:pt x="103632" y="906834"/>
                  <a:pt x="104520" y="903698"/>
                </a:cubicBezTo>
                <a:cubicBezTo>
                  <a:pt x="104193" y="900889"/>
                  <a:pt x="102558" y="900327"/>
                  <a:pt x="102137" y="897753"/>
                </a:cubicBezTo>
                <a:cubicBezTo>
                  <a:pt x="101623" y="894429"/>
                  <a:pt x="100595" y="898174"/>
                  <a:pt x="98540" y="897753"/>
                </a:cubicBezTo>
                <a:cubicBezTo>
                  <a:pt x="98026" y="895318"/>
                  <a:pt x="96858" y="893680"/>
                  <a:pt x="94755" y="893774"/>
                </a:cubicBezTo>
                <a:cubicBezTo>
                  <a:pt x="93494" y="893867"/>
                  <a:pt x="91718" y="892884"/>
                  <a:pt x="93587" y="891808"/>
                </a:cubicBezTo>
                <a:cubicBezTo>
                  <a:pt x="94381" y="891808"/>
                  <a:pt x="95176" y="891854"/>
                  <a:pt x="95970" y="891808"/>
                </a:cubicBezTo>
                <a:cubicBezTo>
                  <a:pt x="98960" y="892088"/>
                  <a:pt x="99614" y="888718"/>
                  <a:pt x="101904" y="887829"/>
                </a:cubicBezTo>
                <a:cubicBezTo>
                  <a:pt x="103399" y="888063"/>
                  <a:pt x="104941" y="888484"/>
                  <a:pt x="104520" y="891808"/>
                </a:cubicBezTo>
                <a:cubicBezTo>
                  <a:pt x="108304" y="892791"/>
                  <a:pt x="109099" y="887548"/>
                  <a:pt x="111622" y="891808"/>
                </a:cubicBezTo>
                <a:cubicBezTo>
                  <a:pt x="111108" y="885114"/>
                  <a:pt x="107977" y="888531"/>
                  <a:pt x="111622" y="883896"/>
                </a:cubicBezTo>
                <a:cubicBezTo>
                  <a:pt x="104707" y="870789"/>
                  <a:pt x="95970" y="883428"/>
                  <a:pt x="88635" y="872381"/>
                </a:cubicBezTo>
                <a:cubicBezTo>
                  <a:pt x="85504" y="875939"/>
                  <a:pt x="84850" y="871492"/>
                  <a:pt x="81299" y="874347"/>
                </a:cubicBezTo>
                <a:cubicBezTo>
                  <a:pt x="81486" y="876641"/>
                  <a:pt x="81253" y="879777"/>
                  <a:pt x="82654" y="880105"/>
                </a:cubicBezTo>
                <a:cubicBezTo>
                  <a:pt x="80926" y="886050"/>
                  <a:pt x="78776" y="877671"/>
                  <a:pt x="77702" y="876313"/>
                </a:cubicBezTo>
                <a:cubicBezTo>
                  <a:pt x="75459" y="873504"/>
                  <a:pt x="73357" y="870930"/>
                  <a:pt x="71768" y="868402"/>
                </a:cubicBezTo>
                <a:cubicBezTo>
                  <a:pt x="70320" y="866202"/>
                  <a:pt x="74104" y="863487"/>
                  <a:pt x="74151" y="864423"/>
                </a:cubicBezTo>
                <a:cubicBezTo>
                  <a:pt x="74011" y="862036"/>
                  <a:pt x="72469" y="861755"/>
                  <a:pt x="71535" y="860678"/>
                </a:cubicBezTo>
                <a:cubicBezTo>
                  <a:pt x="69012" y="857495"/>
                  <a:pt x="66208" y="855295"/>
                  <a:pt x="63031" y="854686"/>
                </a:cubicBezTo>
                <a:cubicBezTo>
                  <a:pt x="63171" y="851316"/>
                  <a:pt x="66162" y="853516"/>
                  <a:pt x="67984" y="852720"/>
                </a:cubicBezTo>
                <a:cubicBezTo>
                  <a:pt x="68404" y="852533"/>
                  <a:pt x="69572" y="850707"/>
                  <a:pt x="69198" y="850754"/>
                </a:cubicBezTo>
                <a:cubicBezTo>
                  <a:pt x="71161" y="850427"/>
                  <a:pt x="73730" y="855342"/>
                  <a:pt x="73917" y="850754"/>
                </a:cubicBezTo>
                <a:cubicBezTo>
                  <a:pt x="78309" y="847618"/>
                  <a:pt x="71161" y="847712"/>
                  <a:pt x="72749" y="842796"/>
                </a:cubicBezTo>
                <a:cubicBezTo>
                  <a:pt x="71955" y="842796"/>
                  <a:pt x="71161" y="842796"/>
                  <a:pt x="70367" y="842796"/>
                </a:cubicBezTo>
                <a:cubicBezTo>
                  <a:pt x="70413" y="842656"/>
                  <a:pt x="70086" y="840830"/>
                  <a:pt x="70180" y="840830"/>
                </a:cubicBezTo>
                <a:cubicBezTo>
                  <a:pt x="66348" y="842094"/>
                  <a:pt x="60181" y="842515"/>
                  <a:pt x="59247" y="833060"/>
                </a:cubicBezTo>
                <a:cubicBezTo>
                  <a:pt x="56116" y="838209"/>
                  <a:pt x="58359" y="830064"/>
                  <a:pt x="54481" y="831281"/>
                </a:cubicBezTo>
                <a:cubicBezTo>
                  <a:pt x="55182" y="827208"/>
                  <a:pt x="52472" y="817565"/>
                  <a:pt x="56864" y="819391"/>
                </a:cubicBezTo>
                <a:cubicBezTo>
                  <a:pt x="59153" y="819250"/>
                  <a:pt x="59387" y="820936"/>
                  <a:pt x="58079" y="823370"/>
                </a:cubicBezTo>
                <a:cubicBezTo>
                  <a:pt x="59060" y="827676"/>
                  <a:pt x="62377" y="828144"/>
                  <a:pt x="64199" y="831094"/>
                </a:cubicBezTo>
                <a:cubicBezTo>
                  <a:pt x="68124" y="832779"/>
                  <a:pt x="66629" y="825944"/>
                  <a:pt x="68965" y="825149"/>
                </a:cubicBezTo>
                <a:cubicBezTo>
                  <a:pt x="67844" y="823417"/>
                  <a:pt x="62050" y="819672"/>
                  <a:pt x="61630" y="823370"/>
                </a:cubicBezTo>
                <a:cubicBezTo>
                  <a:pt x="60415" y="823323"/>
                  <a:pt x="60088" y="819672"/>
                  <a:pt x="61630" y="819204"/>
                </a:cubicBezTo>
                <a:cubicBezTo>
                  <a:pt x="61863" y="816816"/>
                  <a:pt x="57144" y="813165"/>
                  <a:pt x="58079" y="813446"/>
                </a:cubicBezTo>
                <a:cubicBezTo>
                  <a:pt x="57471" y="813259"/>
                  <a:pt x="55182" y="815131"/>
                  <a:pt x="55696" y="815412"/>
                </a:cubicBezTo>
                <a:cubicBezTo>
                  <a:pt x="53874" y="814382"/>
                  <a:pt x="53593" y="808718"/>
                  <a:pt x="50743" y="811433"/>
                </a:cubicBezTo>
                <a:cubicBezTo>
                  <a:pt x="50603" y="809046"/>
                  <a:pt x="50370" y="806939"/>
                  <a:pt x="48361" y="807688"/>
                </a:cubicBezTo>
                <a:cubicBezTo>
                  <a:pt x="49389" y="804177"/>
                  <a:pt x="53687" y="804364"/>
                  <a:pt x="50743" y="799730"/>
                </a:cubicBezTo>
                <a:cubicBezTo>
                  <a:pt x="51958" y="799730"/>
                  <a:pt x="53080" y="799730"/>
                  <a:pt x="54294" y="799730"/>
                </a:cubicBezTo>
                <a:cubicBezTo>
                  <a:pt x="54855" y="793551"/>
                  <a:pt x="52425" y="791959"/>
                  <a:pt x="51725" y="787840"/>
                </a:cubicBezTo>
                <a:cubicBezTo>
                  <a:pt x="46725" y="788402"/>
                  <a:pt x="46912" y="785406"/>
                  <a:pt x="43175" y="788027"/>
                </a:cubicBezTo>
                <a:cubicBezTo>
                  <a:pt x="41352" y="786295"/>
                  <a:pt x="43548" y="783253"/>
                  <a:pt x="43175" y="782082"/>
                </a:cubicBezTo>
                <a:cubicBezTo>
                  <a:pt x="42007" y="778150"/>
                  <a:pt x="37007" y="778010"/>
                  <a:pt x="37007" y="770380"/>
                </a:cubicBezTo>
                <a:cubicBezTo>
                  <a:pt x="33363" y="770473"/>
                  <a:pt x="32429" y="766167"/>
                  <a:pt x="29906" y="764435"/>
                </a:cubicBezTo>
                <a:cubicBezTo>
                  <a:pt x="30747" y="756383"/>
                  <a:pt x="25888" y="757694"/>
                  <a:pt x="27289" y="748753"/>
                </a:cubicBezTo>
                <a:cubicBezTo>
                  <a:pt x="24953" y="744025"/>
                  <a:pt x="21589" y="741029"/>
                  <a:pt x="18786" y="737050"/>
                </a:cubicBezTo>
                <a:cubicBezTo>
                  <a:pt x="20655" y="729045"/>
                  <a:pt x="15515" y="729935"/>
                  <a:pt x="15188" y="729092"/>
                </a:cubicBezTo>
                <a:cubicBezTo>
                  <a:pt x="14628" y="727594"/>
                  <a:pt x="16543" y="726237"/>
                  <a:pt x="16169" y="725113"/>
                </a:cubicBezTo>
                <a:cubicBezTo>
                  <a:pt x="15422" y="722773"/>
                  <a:pt x="13460" y="721649"/>
                  <a:pt x="12619" y="719355"/>
                </a:cubicBezTo>
                <a:cubicBezTo>
                  <a:pt x="12478" y="719028"/>
                  <a:pt x="12619" y="717811"/>
                  <a:pt x="12619" y="717389"/>
                </a:cubicBezTo>
                <a:cubicBezTo>
                  <a:pt x="12572" y="715517"/>
                  <a:pt x="11544" y="715985"/>
                  <a:pt x="11451" y="715423"/>
                </a:cubicBezTo>
                <a:cubicBezTo>
                  <a:pt x="10329" y="709291"/>
                  <a:pt x="10983" y="706716"/>
                  <a:pt x="10049" y="703486"/>
                </a:cubicBezTo>
                <a:cubicBezTo>
                  <a:pt x="9722" y="702363"/>
                  <a:pt x="7946" y="701146"/>
                  <a:pt x="8834" y="697729"/>
                </a:cubicBezTo>
                <a:cubicBezTo>
                  <a:pt x="9862" y="693469"/>
                  <a:pt x="16683" y="698431"/>
                  <a:pt x="17384" y="693797"/>
                </a:cubicBezTo>
                <a:cubicBezTo>
                  <a:pt x="19019" y="695716"/>
                  <a:pt x="19720" y="698899"/>
                  <a:pt x="20935" y="701520"/>
                </a:cubicBezTo>
                <a:cubicBezTo>
                  <a:pt x="24860" y="700303"/>
                  <a:pt x="26635" y="702878"/>
                  <a:pt x="29485" y="703486"/>
                </a:cubicBezTo>
                <a:cubicBezTo>
                  <a:pt x="29485" y="706155"/>
                  <a:pt x="29485" y="708589"/>
                  <a:pt x="29485" y="711257"/>
                </a:cubicBezTo>
                <a:cubicBezTo>
                  <a:pt x="31588" y="711351"/>
                  <a:pt x="33176" y="710789"/>
                  <a:pt x="34251" y="709244"/>
                </a:cubicBezTo>
                <a:cubicBezTo>
                  <a:pt x="35279" y="702925"/>
                  <a:pt x="31214" y="705265"/>
                  <a:pt x="30700" y="701520"/>
                </a:cubicBezTo>
                <a:cubicBezTo>
                  <a:pt x="30933" y="697776"/>
                  <a:pt x="29158" y="697120"/>
                  <a:pt x="29298" y="693563"/>
                </a:cubicBezTo>
                <a:cubicBezTo>
                  <a:pt x="32849" y="695295"/>
                  <a:pt x="31868" y="688460"/>
                  <a:pt x="31681" y="685651"/>
                </a:cubicBezTo>
                <a:cubicBezTo>
                  <a:pt x="31541" y="684153"/>
                  <a:pt x="30513" y="683826"/>
                  <a:pt x="30466" y="683639"/>
                </a:cubicBezTo>
                <a:cubicBezTo>
                  <a:pt x="30373" y="682890"/>
                  <a:pt x="31401" y="680783"/>
                  <a:pt x="31681" y="681860"/>
                </a:cubicBezTo>
                <a:cubicBezTo>
                  <a:pt x="30326" y="676196"/>
                  <a:pt x="26635" y="677319"/>
                  <a:pt x="26729" y="671936"/>
                </a:cubicBezTo>
                <a:cubicBezTo>
                  <a:pt x="23785" y="671140"/>
                  <a:pt x="24159" y="675540"/>
                  <a:pt x="20748" y="673949"/>
                </a:cubicBezTo>
                <a:cubicBezTo>
                  <a:pt x="20701" y="669314"/>
                  <a:pt x="20608" y="664821"/>
                  <a:pt x="20561" y="660233"/>
                </a:cubicBezTo>
                <a:cubicBezTo>
                  <a:pt x="22103" y="662901"/>
                  <a:pt x="26401" y="662714"/>
                  <a:pt x="27897" y="660046"/>
                </a:cubicBezTo>
                <a:cubicBezTo>
                  <a:pt x="27943" y="665242"/>
                  <a:pt x="27616" y="671421"/>
                  <a:pt x="29298" y="673949"/>
                </a:cubicBezTo>
                <a:cubicBezTo>
                  <a:pt x="32709" y="675540"/>
                  <a:pt x="32335" y="671140"/>
                  <a:pt x="35232" y="671936"/>
                </a:cubicBezTo>
                <a:cubicBezTo>
                  <a:pt x="34344" y="667489"/>
                  <a:pt x="31494" y="665991"/>
                  <a:pt x="29111" y="664025"/>
                </a:cubicBezTo>
                <a:cubicBezTo>
                  <a:pt x="29065" y="662714"/>
                  <a:pt x="29111" y="661356"/>
                  <a:pt x="29111" y="660046"/>
                </a:cubicBezTo>
                <a:cubicBezTo>
                  <a:pt x="28691" y="660093"/>
                  <a:pt x="28317" y="660046"/>
                  <a:pt x="27897" y="660046"/>
                </a:cubicBezTo>
                <a:cubicBezTo>
                  <a:pt x="27897" y="658080"/>
                  <a:pt x="27943" y="656254"/>
                  <a:pt x="27897" y="654288"/>
                </a:cubicBezTo>
                <a:cubicBezTo>
                  <a:pt x="24252" y="650403"/>
                  <a:pt x="20655" y="646424"/>
                  <a:pt x="19347" y="638606"/>
                </a:cubicBezTo>
                <a:cubicBezTo>
                  <a:pt x="14394" y="638232"/>
                  <a:pt x="14160" y="630040"/>
                  <a:pt x="8460" y="630882"/>
                </a:cubicBezTo>
                <a:cubicBezTo>
                  <a:pt x="8180" y="629338"/>
                  <a:pt x="8227" y="626950"/>
                  <a:pt x="7059" y="626904"/>
                </a:cubicBezTo>
                <a:cubicBezTo>
                  <a:pt x="7806" y="619273"/>
                  <a:pt x="7059" y="619835"/>
                  <a:pt x="8274" y="615013"/>
                </a:cubicBezTo>
                <a:cubicBezTo>
                  <a:pt x="7993" y="612767"/>
                  <a:pt x="6965" y="611924"/>
                  <a:pt x="5891" y="611035"/>
                </a:cubicBezTo>
                <a:cubicBezTo>
                  <a:pt x="3601" y="610613"/>
                  <a:pt x="6358" y="607945"/>
                  <a:pt x="4489" y="607243"/>
                </a:cubicBezTo>
                <a:cubicBezTo>
                  <a:pt x="5050" y="602187"/>
                  <a:pt x="8881" y="608273"/>
                  <a:pt x="9442" y="609022"/>
                </a:cubicBezTo>
                <a:cubicBezTo>
                  <a:pt x="9815" y="609537"/>
                  <a:pt x="9068" y="612532"/>
                  <a:pt x="9442" y="613001"/>
                </a:cubicBezTo>
                <a:cubicBezTo>
                  <a:pt x="9862" y="613516"/>
                  <a:pt x="11404" y="610332"/>
                  <a:pt x="10656" y="609022"/>
                </a:cubicBezTo>
                <a:cubicBezTo>
                  <a:pt x="12198" y="611596"/>
                  <a:pt x="10890" y="613094"/>
                  <a:pt x="12011" y="616980"/>
                </a:cubicBezTo>
                <a:cubicBezTo>
                  <a:pt x="12759" y="619648"/>
                  <a:pt x="13226" y="617307"/>
                  <a:pt x="14394" y="618946"/>
                </a:cubicBezTo>
                <a:cubicBezTo>
                  <a:pt x="14815" y="619554"/>
                  <a:pt x="14020" y="622316"/>
                  <a:pt x="14394" y="622925"/>
                </a:cubicBezTo>
                <a:cubicBezTo>
                  <a:pt x="15983" y="625406"/>
                  <a:pt x="19253" y="622644"/>
                  <a:pt x="17992" y="628682"/>
                </a:cubicBezTo>
                <a:cubicBezTo>
                  <a:pt x="21683" y="628776"/>
                  <a:pt x="24065" y="626857"/>
                  <a:pt x="25140" y="622737"/>
                </a:cubicBezTo>
                <a:cubicBezTo>
                  <a:pt x="24019" y="619788"/>
                  <a:pt x="23411" y="623439"/>
                  <a:pt x="20374" y="620958"/>
                </a:cubicBezTo>
                <a:cubicBezTo>
                  <a:pt x="22991" y="616792"/>
                  <a:pt x="20655" y="612064"/>
                  <a:pt x="19160" y="609022"/>
                </a:cubicBezTo>
                <a:cubicBezTo>
                  <a:pt x="18646" y="605932"/>
                  <a:pt x="15235" y="607290"/>
                  <a:pt x="16590" y="601111"/>
                </a:cubicBezTo>
                <a:cubicBezTo>
                  <a:pt x="17711" y="603170"/>
                  <a:pt x="21169" y="601766"/>
                  <a:pt x="20374" y="607056"/>
                </a:cubicBezTo>
                <a:cubicBezTo>
                  <a:pt x="21776" y="606728"/>
                  <a:pt x="21449" y="603919"/>
                  <a:pt x="21356" y="601111"/>
                </a:cubicBezTo>
                <a:cubicBezTo>
                  <a:pt x="21075" y="598723"/>
                  <a:pt x="20047" y="599847"/>
                  <a:pt x="18973" y="601111"/>
                </a:cubicBezTo>
                <a:cubicBezTo>
                  <a:pt x="19206" y="597366"/>
                  <a:pt x="17665" y="596851"/>
                  <a:pt x="17758" y="593387"/>
                </a:cubicBezTo>
                <a:cubicBezTo>
                  <a:pt x="19300" y="593480"/>
                  <a:pt x="19393" y="595915"/>
                  <a:pt x="21356" y="595353"/>
                </a:cubicBezTo>
                <a:cubicBezTo>
                  <a:pt x="20515" y="590110"/>
                  <a:pt x="17618" y="588050"/>
                  <a:pt x="15188" y="585429"/>
                </a:cubicBezTo>
                <a:cubicBezTo>
                  <a:pt x="15562" y="580888"/>
                  <a:pt x="15048" y="577799"/>
                  <a:pt x="14020" y="575505"/>
                </a:cubicBezTo>
                <a:cubicBezTo>
                  <a:pt x="12946" y="572649"/>
                  <a:pt x="12058" y="569419"/>
                  <a:pt x="9068" y="569747"/>
                </a:cubicBezTo>
                <a:cubicBezTo>
                  <a:pt x="9114" y="566377"/>
                  <a:pt x="8180" y="564832"/>
                  <a:pt x="6685" y="563989"/>
                </a:cubicBezTo>
                <a:cubicBezTo>
                  <a:pt x="9068" y="550882"/>
                  <a:pt x="4629" y="545546"/>
                  <a:pt x="4069" y="532439"/>
                </a:cubicBezTo>
                <a:cubicBezTo>
                  <a:pt x="5797" y="532954"/>
                  <a:pt x="5423" y="536652"/>
                  <a:pt x="6451" y="538196"/>
                </a:cubicBezTo>
                <a:cubicBezTo>
                  <a:pt x="8507" y="537167"/>
                  <a:pt x="7853" y="529349"/>
                  <a:pt x="7666" y="524528"/>
                </a:cubicBezTo>
                <a:cubicBezTo>
                  <a:pt x="7433" y="519659"/>
                  <a:pt x="8087" y="512497"/>
                  <a:pt x="5096" y="512825"/>
                </a:cubicBezTo>
                <a:cubicBezTo>
                  <a:pt x="1032" y="514650"/>
                  <a:pt x="4676" y="516336"/>
                  <a:pt x="4069" y="522515"/>
                </a:cubicBezTo>
                <a:cubicBezTo>
                  <a:pt x="564" y="519098"/>
                  <a:pt x="-323" y="510906"/>
                  <a:pt x="97" y="500888"/>
                </a:cubicBezTo>
                <a:cubicBezTo>
                  <a:pt x="2760" y="501216"/>
                  <a:pt x="3928" y="499250"/>
                  <a:pt x="3695" y="494943"/>
                </a:cubicBezTo>
                <a:cubicBezTo>
                  <a:pt x="2153" y="490496"/>
                  <a:pt x="1919" y="498875"/>
                  <a:pt x="1312" y="491151"/>
                </a:cubicBezTo>
                <a:cubicBezTo>
                  <a:pt x="751" y="484176"/>
                  <a:pt x="2994" y="485534"/>
                  <a:pt x="3695" y="483240"/>
                </a:cubicBezTo>
                <a:cubicBezTo>
                  <a:pt x="4302" y="481134"/>
                  <a:pt x="3228" y="477529"/>
                  <a:pt x="3695" y="475282"/>
                </a:cubicBezTo>
                <a:cubicBezTo>
                  <a:pt x="5423" y="475750"/>
                  <a:pt x="5657" y="478559"/>
                  <a:pt x="7246" y="479261"/>
                </a:cubicBezTo>
                <a:cubicBezTo>
                  <a:pt x="7900" y="472848"/>
                  <a:pt x="6498" y="470180"/>
                  <a:pt x="6078" y="465592"/>
                </a:cubicBezTo>
                <a:cubicBezTo>
                  <a:pt x="11591" y="455013"/>
                  <a:pt x="14768" y="440876"/>
                  <a:pt x="20141" y="430063"/>
                </a:cubicBezTo>
                <a:cubicBezTo>
                  <a:pt x="20141" y="428097"/>
                  <a:pt x="20188" y="426084"/>
                  <a:pt x="20141" y="424118"/>
                </a:cubicBezTo>
                <a:cubicBezTo>
                  <a:pt x="20655" y="418407"/>
                  <a:pt x="17618" y="418547"/>
                  <a:pt x="16777" y="414990"/>
                </a:cubicBezTo>
                <a:cubicBezTo>
                  <a:pt x="17010" y="415973"/>
                  <a:pt x="15889" y="417236"/>
                  <a:pt x="15609" y="416768"/>
                </a:cubicBezTo>
                <a:cubicBezTo>
                  <a:pt x="15048" y="415832"/>
                  <a:pt x="16123" y="414568"/>
                  <a:pt x="16590" y="414755"/>
                </a:cubicBezTo>
                <a:cubicBezTo>
                  <a:pt x="16543" y="414568"/>
                  <a:pt x="16403" y="414428"/>
                  <a:pt x="16403" y="414194"/>
                </a:cubicBezTo>
                <a:cubicBezTo>
                  <a:pt x="17151" y="406985"/>
                  <a:pt x="21122" y="404644"/>
                  <a:pt x="22524" y="398512"/>
                </a:cubicBezTo>
                <a:cubicBezTo>
                  <a:pt x="22197" y="395703"/>
                  <a:pt x="19767" y="396218"/>
                  <a:pt x="18786" y="394533"/>
                </a:cubicBezTo>
                <a:cubicBezTo>
                  <a:pt x="16543" y="397014"/>
                  <a:pt x="14347" y="404644"/>
                  <a:pt x="11637" y="400478"/>
                </a:cubicBezTo>
                <a:cubicBezTo>
                  <a:pt x="12011" y="393971"/>
                  <a:pt x="15188" y="391865"/>
                  <a:pt x="17571" y="388588"/>
                </a:cubicBezTo>
                <a:cubicBezTo>
                  <a:pt x="18085" y="384796"/>
                  <a:pt x="17945" y="380303"/>
                  <a:pt x="21169" y="380864"/>
                </a:cubicBezTo>
                <a:cubicBezTo>
                  <a:pt x="18879" y="377400"/>
                  <a:pt x="21449" y="374685"/>
                  <a:pt x="23551" y="372906"/>
                </a:cubicBezTo>
                <a:cubicBezTo>
                  <a:pt x="21729" y="370613"/>
                  <a:pt x="20001" y="367898"/>
                  <a:pt x="18552" y="364948"/>
                </a:cubicBezTo>
                <a:cubicBezTo>
                  <a:pt x="19580" y="362046"/>
                  <a:pt x="22383" y="362093"/>
                  <a:pt x="24533" y="361016"/>
                </a:cubicBezTo>
                <a:cubicBezTo>
                  <a:pt x="23972" y="356288"/>
                  <a:pt x="26775" y="356850"/>
                  <a:pt x="25701" y="351280"/>
                </a:cubicBezTo>
                <a:cubicBezTo>
                  <a:pt x="29438" y="352684"/>
                  <a:pt x="29345" y="347909"/>
                  <a:pt x="33036" y="349314"/>
                </a:cubicBezTo>
                <a:cubicBezTo>
                  <a:pt x="31307" y="346411"/>
                  <a:pt x="31214" y="341637"/>
                  <a:pt x="35419" y="343322"/>
                </a:cubicBezTo>
                <a:cubicBezTo>
                  <a:pt x="35419" y="341356"/>
                  <a:pt x="35232" y="339343"/>
                  <a:pt x="35232" y="337377"/>
                </a:cubicBezTo>
                <a:cubicBezTo>
                  <a:pt x="38643" y="334381"/>
                  <a:pt x="40465" y="328670"/>
                  <a:pt x="44950" y="327453"/>
                </a:cubicBezTo>
                <a:cubicBezTo>
                  <a:pt x="44810" y="325065"/>
                  <a:pt x="44436" y="322772"/>
                  <a:pt x="42380" y="323474"/>
                </a:cubicBezTo>
                <a:cubicBezTo>
                  <a:pt x="43642" y="315797"/>
                  <a:pt x="52332" y="319963"/>
                  <a:pt x="51911" y="309618"/>
                </a:cubicBezTo>
                <a:cubicBezTo>
                  <a:pt x="52893" y="308869"/>
                  <a:pt x="54808" y="310460"/>
                  <a:pt x="55696" y="309618"/>
                </a:cubicBezTo>
                <a:cubicBezTo>
                  <a:pt x="58639" y="306715"/>
                  <a:pt x="60415" y="293327"/>
                  <a:pt x="57845" y="289957"/>
                </a:cubicBezTo>
                <a:cubicBezTo>
                  <a:pt x="58125" y="287148"/>
                  <a:pt x="59854" y="286587"/>
                  <a:pt x="60228" y="284012"/>
                </a:cubicBezTo>
                <a:cubicBezTo>
                  <a:pt x="60789" y="276522"/>
                  <a:pt x="54575" y="280080"/>
                  <a:pt x="56490" y="270296"/>
                </a:cubicBezTo>
                <a:cubicBezTo>
                  <a:pt x="58826" y="273994"/>
                  <a:pt x="59621" y="270530"/>
                  <a:pt x="62611" y="270296"/>
                </a:cubicBezTo>
                <a:cubicBezTo>
                  <a:pt x="61583" y="279378"/>
                  <a:pt x="66582" y="278348"/>
                  <a:pt x="68778" y="282046"/>
                </a:cubicBezTo>
                <a:cubicBezTo>
                  <a:pt x="72142" y="282842"/>
                  <a:pt x="69853" y="274650"/>
                  <a:pt x="72329" y="274088"/>
                </a:cubicBezTo>
                <a:cubicBezTo>
                  <a:pt x="72142" y="270484"/>
                  <a:pt x="68124" y="273011"/>
                  <a:pt x="67376" y="270296"/>
                </a:cubicBezTo>
                <a:cubicBezTo>
                  <a:pt x="67236" y="268518"/>
                  <a:pt x="67376" y="266458"/>
                  <a:pt x="66816" y="265334"/>
                </a:cubicBezTo>
                <a:cubicBezTo>
                  <a:pt x="66115" y="265756"/>
                  <a:pt x="65040" y="265849"/>
                  <a:pt x="64012" y="265756"/>
                </a:cubicBezTo>
                <a:cubicBezTo>
                  <a:pt x="64153" y="264024"/>
                  <a:pt x="65180" y="263790"/>
                  <a:pt x="66395" y="263790"/>
                </a:cubicBezTo>
                <a:cubicBezTo>
                  <a:pt x="68404" y="258828"/>
                  <a:pt x="69198" y="256721"/>
                  <a:pt x="72142" y="256440"/>
                </a:cubicBezTo>
                <a:cubicBezTo>
                  <a:pt x="72235" y="256394"/>
                  <a:pt x="72049" y="259623"/>
                  <a:pt x="72142" y="260185"/>
                </a:cubicBezTo>
                <a:cubicBezTo>
                  <a:pt x="72469" y="259811"/>
                  <a:pt x="78029" y="260653"/>
                  <a:pt x="80692" y="260185"/>
                </a:cubicBezTo>
                <a:cubicBezTo>
                  <a:pt x="82935" y="263649"/>
                  <a:pt x="80412" y="266364"/>
                  <a:pt x="78309" y="268143"/>
                </a:cubicBezTo>
                <a:cubicBezTo>
                  <a:pt x="79431" y="273901"/>
                  <a:pt x="79337" y="274275"/>
                  <a:pt x="78309" y="280033"/>
                </a:cubicBezTo>
                <a:cubicBezTo>
                  <a:pt x="83589" y="278722"/>
                  <a:pt x="84149" y="269735"/>
                  <a:pt x="89195" y="268143"/>
                </a:cubicBezTo>
                <a:cubicBezTo>
                  <a:pt x="90130" y="264866"/>
                  <a:pt x="85645" y="265147"/>
                  <a:pt x="85458" y="264164"/>
                </a:cubicBezTo>
                <a:cubicBezTo>
                  <a:pt x="84990" y="262058"/>
                  <a:pt x="89990" y="261870"/>
                  <a:pt x="87840" y="254427"/>
                </a:cubicBezTo>
                <a:cubicBezTo>
                  <a:pt x="89756" y="254615"/>
                  <a:pt x="88915" y="259343"/>
                  <a:pt x="91578" y="258219"/>
                </a:cubicBezTo>
                <a:cubicBezTo>
                  <a:pt x="91625" y="261496"/>
                  <a:pt x="91578" y="264866"/>
                  <a:pt x="91578" y="268143"/>
                </a:cubicBezTo>
                <a:cubicBezTo>
                  <a:pt x="93634" y="264913"/>
                  <a:pt x="95830" y="261964"/>
                  <a:pt x="97559" y="258219"/>
                </a:cubicBezTo>
                <a:cubicBezTo>
                  <a:pt x="96157" y="255925"/>
                  <a:pt x="96204" y="251338"/>
                  <a:pt x="96344" y="246516"/>
                </a:cubicBezTo>
                <a:cubicBezTo>
                  <a:pt x="100035" y="247874"/>
                  <a:pt x="100642" y="244316"/>
                  <a:pt x="103492" y="244316"/>
                </a:cubicBezTo>
                <a:cubicBezTo>
                  <a:pt x="102698" y="240056"/>
                  <a:pt x="106950" y="238137"/>
                  <a:pt x="102324" y="238558"/>
                </a:cubicBezTo>
                <a:cubicBezTo>
                  <a:pt x="102651" y="236218"/>
                  <a:pt x="108678" y="233550"/>
                  <a:pt x="104707" y="230647"/>
                </a:cubicBezTo>
                <a:cubicBezTo>
                  <a:pt x="104707" y="228635"/>
                  <a:pt x="106763" y="228166"/>
                  <a:pt x="107090" y="230647"/>
                </a:cubicBezTo>
                <a:cubicBezTo>
                  <a:pt x="109332" y="230320"/>
                  <a:pt x="107791" y="223907"/>
                  <a:pt x="109473" y="222690"/>
                </a:cubicBezTo>
                <a:cubicBezTo>
                  <a:pt x="108351" y="219225"/>
                  <a:pt x="104894" y="219553"/>
                  <a:pt x="104520" y="214966"/>
                </a:cubicBezTo>
                <a:cubicBezTo>
                  <a:pt x="103913" y="204995"/>
                  <a:pt x="112136" y="207850"/>
                  <a:pt x="114238" y="205042"/>
                </a:cubicBezTo>
                <a:cubicBezTo>
                  <a:pt x="114472" y="204667"/>
                  <a:pt x="113771" y="201203"/>
                  <a:pt x="114005" y="201063"/>
                </a:cubicBezTo>
                <a:cubicBezTo>
                  <a:pt x="115687" y="200220"/>
                  <a:pt x="116761" y="202982"/>
                  <a:pt x="117789" y="203029"/>
                </a:cubicBezTo>
                <a:cubicBezTo>
                  <a:pt x="119471" y="203169"/>
                  <a:pt x="121573" y="198675"/>
                  <a:pt x="123769" y="200876"/>
                </a:cubicBezTo>
                <a:cubicBezTo>
                  <a:pt x="123489" y="202420"/>
                  <a:pt x="122788" y="203169"/>
                  <a:pt x="121387" y="202842"/>
                </a:cubicBezTo>
                <a:cubicBezTo>
                  <a:pt x="118864" y="204667"/>
                  <a:pt x="120966" y="214029"/>
                  <a:pt x="117789" y="214778"/>
                </a:cubicBezTo>
                <a:cubicBezTo>
                  <a:pt x="117976" y="217072"/>
                  <a:pt x="117555" y="220396"/>
                  <a:pt x="119004" y="220723"/>
                </a:cubicBezTo>
                <a:cubicBezTo>
                  <a:pt x="118490" y="223158"/>
                  <a:pt x="117462" y="224749"/>
                  <a:pt x="115406" y="224656"/>
                </a:cubicBezTo>
                <a:cubicBezTo>
                  <a:pt x="116341" y="230694"/>
                  <a:pt x="113304" y="230367"/>
                  <a:pt x="114238" y="236405"/>
                </a:cubicBezTo>
                <a:cubicBezTo>
                  <a:pt x="115453" y="234439"/>
                  <a:pt x="116808" y="232473"/>
                  <a:pt x="117976" y="230413"/>
                </a:cubicBezTo>
                <a:cubicBezTo>
                  <a:pt x="120499" y="229805"/>
                  <a:pt x="122975" y="231350"/>
                  <a:pt x="125124" y="230413"/>
                </a:cubicBezTo>
                <a:cubicBezTo>
                  <a:pt x="126806" y="229758"/>
                  <a:pt x="126432" y="227651"/>
                  <a:pt x="127507" y="226481"/>
                </a:cubicBezTo>
                <a:cubicBezTo>
                  <a:pt x="128722" y="225124"/>
                  <a:pt x="130077" y="225826"/>
                  <a:pt x="131105" y="224468"/>
                </a:cubicBezTo>
                <a:cubicBezTo>
                  <a:pt x="133487" y="221332"/>
                  <a:pt x="135777" y="216417"/>
                  <a:pt x="137038" y="212766"/>
                </a:cubicBezTo>
                <a:cubicBezTo>
                  <a:pt x="141010" y="214310"/>
                  <a:pt x="140823" y="210285"/>
                  <a:pt x="141991" y="208599"/>
                </a:cubicBezTo>
                <a:cubicBezTo>
                  <a:pt x="142411" y="207944"/>
                  <a:pt x="144000" y="209255"/>
                  <a:pt x="144374" y="208599"/>
                </a:cubicBezTo>
                <a:cubicBezTo>
                  <a:pt x="144747" y="208038"/>
                  <a:pt x="143813" y="205276"/>
                  <a:pt x="144187" y="204854"/>
                </a:cubicBezTo>
                <a:cubicBezTo>
                  <a:pt x="144981" y="203918"/>
                  <a:pt x="147083" y="205369"/>
                  <a:pt x="147971" y="204620"/>
                </a:cubicBezTo>
                <a:cubicBezTo>
                  <a:pt x="150214" y="204340"/>
                  <a:pt x="148672" y="198114"/>
                  <a:pt x="150354" y="196897"/>
                </a:cubicBezTo>
                <a:cubicBezTo>
                  <a:pt x="152830" y="198114"/>
                  <a:pt x="152877" y="193901"/>
                  <a:pt x="153905" y="192918"/>
                </a:cubicBezTo>
                <a:cubicBezTo>
                  <a:pt x="154512" y="192356"/>
                  <a:pt x="155727" y="193526"/>
                  <a:pt x="156288" y="192918"/>
                </a:cubicBezTo>
                <a:cubicBezTo>
                  <a:pt x="158857" y="190390"/>
                  <a:pt x="160820" y="185896"/>
                  <a:pt x="162221" y="182994"/>
                </a:cubicBezTo>
                <a:cubicBezTo>
                  <a:pt x="162595" y="182338"/>
                  <a:pt x="164277" y="183649"/>
                  <a:pt x="164604" y="182994"/>
                </a:cubicBezTo>
                <a:cubicBezTo>
                  <a:pt x="165538" y="181449"/>
                  <a:pt x="165679" y="176066"/>
                  <a:pt x="166987" y="175083"/>
                </a:cubicBezTo>
                <a:cubicBezTo>
                  <a:pt x="166847" y="171853"/>
                  <a:pt x="162081" y="177283"/>
                  <a:pt x="158670" y="175270"/>
                </a:cubicBezTo>
                <a:cubicBezTo>
                  <a:pt x="157549" y="168904"/>
                  <a:pt x="162595" y="172227"/>
                  <a:pt x="163436" y="169138"/>
                </a:cubicBezTo>
                <a:cubicBezTo>
                  <a:pt x="166426" y="168810"/>
                  <a:pt x="167080" y="172227"/>
                  <a:pt x="169370" y="173070"/>
                </a:cubicBezTo>
                <a:cubicBezTo>
                  <a:pt x="173621" y="174193"/>
                  <a:pt x="173434" y="163754"/>
                  <a:pt x="176752" y="169138"/>
                </a:cubicBezTo>
                <a:cubicBezTo>
                  <a:pt x="176658" y="174193"/>
                  <a:pt x="172080" y="172040"/>
                  <a:pt x="171986" y="177049"/>
                </a:cubicBezTo>
                <a:cubicBezTo>
                  <a:pt x="173248" y="182619"/>
                  <a:pt x="176985" y="176300"/>
                  <a:pt x="179134" y="176861"/>
                </a:cubicBezTo>
                <a:cubicBezTo>
                  <a:pt x="180910" y="173912"/>
                  <a:pt x="184134" y="173491"/>
                  <a:pt x="185068" y="169138"/>
                </a:cubicBezTo>
                <a:cubicBezTo>
                  <a:pt x="189880" y="168014"/>
                  <a:pt x="188759" y="168061"/>
                  <a:pt x="193618" y="169138"/>
                </a:cubicBezTo>
                <a:cubicBezTo>
                  <a:pt x="194319" y="168997"/>
                  <a:pt x="195020" y="168810"/>
                  <a:pt x="194786" y="167125"/>
                </a:cubicBezTo>
                <a:cubicBezTo>
                  <a:pt x="199458" y="171665"/>
                  <a:pt x="190254" y="169887"/>
                  <a:pt x="191235" y="174849"/>
                </a:cubicBezTo>
                <a:cubicBezTo>
                  <a:pt x="191469" y="177517"/>
                  <a:pt x="196235" y="178547"/>
                  <a:pt x="191235" y="178828"/>
                </a:cubicBezTo>
                <a:cubicBezTo>
                  <a:pt x="191282" y="182104"/>
                  <a:pt x="194693" y="179998"/>
                  <a:pt x="194973" y="182806"/>
                </a:cubicBezTo>
                <a:cubicBezTo>
                  <a:pt x="196188" y="180887"/>
                  <a:pt x="197403" y="178874"/>
                  <a:pt x="198571" y="176861"/>
                </a:cubicBezTo>
                <a:cubicBezTo>
                  <a:pt x="205626" y="179623"/>
                  <a:pt x="211466" y="178079"/>
                  <a:pt x="214036" y="168904"/>
                </a:cubicBezTo>
                <a:cubicBezTo>
                  <a:pt x="215624" y="169044"/>
                  <a:pt x="215344" y="172274"/>
                  <a:pt x="216605" y="172882"/>
                </a:cubicBezTo>
                <a:cubicBezTo>
                  <a:pt x="218801" y="173866"/>
                  <a:pt x="219268" y="170027"/>
                  <a:pt x="221371" y="170682"/>
                </a:cubicBezTo>
                <a:cubicBezTo>
                  <a:pt x="221324" y="165486"/>
                  <a:pt x="225202" y="166376"/>
                  <a:pt x="224968" y="160758"/>
                </a:cubicBezTo>
                <a:cubicBezTo>
                  <a:pt x="229641" y="164035"/>
                  <a:pt x="224408" y="171619"/>
                  <a:pt x="227538" y="176674"/>
                </a:cubicBezTo>
                <a:cubicBezTo>
                  <a:pt x="229033" y="173912"/>
                  <a:pt x="233425" y="175738"/>
                  <a:pt x="233472" y="170682"/>
                </a:cubicBezTo>
                <a:cubicBezTo>
                  <a:pt x="233705" y="170495"/>
                  <a:pt x="233705" y="169980"/>
                  <a:pt x="233892" y="169699"/>
                </a:cubicBezTo>
                <a:cubicBezTo>
                  <a:pt x="231836" y="168576"/>
                  <a:pt x="234406" y="164363"/>
                  <a:pt x="234266" y="168904"/>
                </a:cubicBezTo>
                <a:cubicBezTo>
                  <a:pt x="235387" y="166376"/>
                  <a:pt x="235948" y="162959"/>
                  <a:pt x="238237" y="166750"/>
                </a:cubicBezTo>
                <a:cubicBezTo>
                  <a:pt x="239078" y="162444"/>
                  <a:pt x="240900" y="159026"/>
                  <a:pt x="243003" y="158792"/>
                </a:cubicBezTo>
                <a:cubicBezTo>
                  <a:pt x="243937" y="158746"/>
                  <a:pt x="244171" y="156826"/>
                  <a:pt x="244218" y="156826"/>
                </a:cubicBezTo>
                <a:cubicBezTo>
                  <a:pt x="245292" y="156545"/>
                  <a:pt x="245666" y="158511"/>
                  <a:pt x="246600" y="158792"/>
                </a:cubicBezTo>
                <a:cubicBezTo>
                  <a:pt x="247955" y="159307"/>
                  <a:pt x="250105" y="158933"/>
                  <a:pt x="251553" y="158792"/>
                </a:cubicBezTo>
                <a:cubicBezTo>
                  <a:pt x="252487" y="158746"/>
                  <a:pt x="252628" y="156826"/>
                  <a:pt x="252721" y="156826"/>
                </a:cubicBezTo>
                <a:cubicBezTo>
                  <a:pt x="253936" y="156452"/>
                  <a:pt x="253609" y="158699"/>
                  <a:pt x="253936" y="158792"/>
                </a:cubicBezTo>
                <a:cubicBezTo>
                  <a:pt x="254730" y="159026"/>
                  <a:pt x="255384" y="156873"/>
                  <a:pt x="255104" y="156826"/>
                </a:cubicBezTo>
                <a:cubicBezTo>
                  <a:pt x="257767" y="157294"/>
                  <a:pt x="258608" y="159682"/>
                  <a:pt x="260056" y="160571"/>
                </a:cubicBezTo>
                <a:cubicBezTo>
                  <a:pt x="270615" y="157856"/>
                  <a:pt x="276689" y="157997"/>
                  <a:pt x="286454" y="156592"/>
                </a:cubicBezTo>
                <a:cubicBezTo>
                  <a:pt x="287388" y="165205"/>
                  <a:pt x="284071" y="154860"/>
                  <a:pt x="284071" y="160384"/>
                </a:cubicBezTo>
                <a:cubicBezTo>
                  <a:pt x="281081" y="160103"/>
                  <a:pt x="280427" y="163708"/>
                  <a:pt x="278138" y="164550"/>
                </a:cubicBezTo>
                <a:cubicBezTo>
                  <a:pt x="278979" y="171712"/>
                  <a:pt x="282576" y="164410"/>
                  <a:pt x="286454" y="164363"/>
                </a:cubicBezTo>
                <a:cubicBezTo>
                  <a:pt x="286501" y="164363"/>
                  <a:pt x="286594" y="166235"/>
                  <a:pt x="286688" y="166329"/>
                </a:cubicBezTo>
                <a:cubicBezTo>
                  <a:pt x="289257" y="170495"/>
                  <a:pt x="310002" y="164597"/>
                  <a:pt x="310656" y="164176"/>
                </a:cubicBezTo>
                <a:cubicBezTo>
                  <a:pt x="313039" y="162724"/>
                  <a:pt x="313973" y="161273"/>
                  <a:pt x="315421" y="158418"/>
                </a:cubicBezTo>
                <a:cubicBezTo>
                  <a:pt x="315608" y="153503"/>
                  <a:pt x="319673" y="157622"/>
                  <a:pt x="320421" y="158184"/>
                </a:cubicBezTo>
                <a:cubicBezTo>
                  <a:pt x="322009" y="156218"/>
                  <a:pt x="324018" y="154907"/>
                  <a:pt x="325186" y="152239"/>
                </a:cubicBezTo>
                <a:cubicBezTo>
                  <a:pt x="331167" y="154720"/>
                  <a:pt x="331120" y="147464"/>
                  <a:pt x="336072" y="148260"/>
                </a:cubicBezTo>
                <a:cubicBezTo>
                  <a:pt x="337474" y="145311"/>
                  <a:pt x="341072" y="145872"/>
                  <a:pt x="340838" y="140349"/>
                </a:cubicBezTo>
                <a:cubicBezTo>
                  <a:pt x="343408" y="141940"/>
                  <a:pt x="344576" y="138851"/>
                  <a:pt x="346772" y="138336"/>
                </a:cubicBezTo>
                <a:cubicBezTo>
                  <a:pt x="353359" y="136885"/>
                  <a:pt x="361769" y="139600"/>
                  <a:pt x="363685" y="132391"/>
                </a:cubicBezTo>
                <a:cubicBezTo>
                  <a:pt x="368918" y="130659"/>
                  <a:pt x="369105" y="131970"/>
                  <a:pt x="373403" y="130425"/>
                </a:cubicBezTo>
                <a:cubicBezTo>
                  <a:pt x="373823" y="127008"/>
                  <a:pt x="371394" y="125322"/>
                  <a:pt x="373169" y="124480"/>
                </a:cubicBezTo>
                <a:cubicBezTo>
                  <a:pt x="377094" y="122701"/>
                  <a:pt x="374991" y="130940"/>
                  <a:pt x="376954" y="132391"/>
                </a:cubicBezTo>
                <a:cubicBezTo>
                  <a:pt x="382046" y="132391"/>
                  <a:pt x="387092" y="132110"/>
                  <a:pt x="387887" y="130238"/>
                </a:cubicBezTo>
                <a:cubicBezTo>
                  <a:pt x="391578" y="128740"/>
                  <a:pt x="390129" y="135668"/>
                  <a:pt x="393820" y="134170"/>
                </a:cubicBezTo>
                <a:cubicBezTo>
                  <a:pt x="395502" y="135012"/>
                  <a:pt x="396390" y="132297"/>
                  <a:pt x="397418" y="132204"/>
                </a:cubicBezTo>
                <a:cubicBezTo>
                  <a:pt x="398492" y="132110"/>
                  <a:pt x="398306" y="130331"/>
                  <a:pt x="398586" y="130238"/>
                </a:cubicBezTo>
                <a:cubicBezTo>
                  <a:pt x="400034" y="129629"/>
                  <a:pt x="402043" y="130331"/>
                  <a:pt x="403538" y="130238"/>
                </a:cubicBezTo>
                <a:cubicBezTo>
                  <a:pt x="404193" y="130144"/>
                  <a:pt x="405034" y="128225"/>
                  <a:pt x="404753" y="128225"/>
                </a:cubicBezTo>
                <a:cubicBezTo>
                  <a:pt x="405921" y="128272"/>
                  <a:pt x="406155" y="130097"/>
                  <a:pt x="407136" y="130004"/>
                </a:cubicBezTo>
                <a:cubicBezTo>
                  <a:pt x="408164" y="129957"/>
                  <a:pt x="408117" y="128272"/>
                  <a:pt x="408304" y="128225"/>
                </a:cubicBezTo>
                <a:cubicBezTo>
                  <a:pt x="409706" y="127757"/>
                  <a:pt x="410874" y="131782"/>
                  <a:pt x="410687" y="126071"/>
                </a:cubicBezTo>
                <a:cubicBezTo>
                  <a:pt x="415079" y="127148"/>
                  <a:pt x="417975" y="130846"/>
                  <a:pt x="421620" y="128037"/>
                </a:cubicBezTo>
                <a:cubicBezTo>
                  <a:pt x="422087" y="132625"/>
                  <a:pt x="429002" y="131455"/>
                  <a:pt x="434889" y="130004"/>
                </a:cubicBezTo>
                <a:cubicBezTo>
                  <a:pt x="435262" y="129957"/>
                  <a:pt x="437271" y="130472"/>
                  <a:pt x="437505" y="130004"/>
                </a:cubicBezTo>
                <a:cubicBezTo>
                  <a:pt x="437598" y="129816"/>
                  <a:pt x="437131" y="127944"/>
                  <a:pt x="437271" y="127850"/>
                </a:cubicBezTo>
                <a:cubicBezTo>
                  <a:pt x="437692" y="127523"/>
                  <a:pt x="439561" y="128412"/>
                  <a:pt x="439841" y="127850"/>
                </a:cubicBezTo>
                <a:cubicBezTo>
                  <a:pt x="440308" y="126914"/>
                  <a:pt x="440962" y="125369"/>
                  <a:pt x="442224" y="125837"/>
                </a:cubicBezTo>
                <a:cubicBezTo>
                  <a:pt x="442738" y="126071"/>
                  <a:pt x="443766" y="127850"/>
                  <a:pt x="443439" y="127850"/>
                </a:cubicBezTo>
                <a:cubicBezTo>
                  <a:pt x="445541" y="127850"/>
                  <a:pt x="447457" y="123965"/>
                  <a:pt x="448204" y="123871"/>
                </a:cubicBezTo>
                <a:cubicBezTo>
                  <a:pt x="450167" y="123637"/>
                  <a:pt x="450260" y="126118"/>
                  <a:pt x="451755" y="125837"/>
                </a:cubicBezTo>
                <a:cubicBezTo>
                  <a:pt x="451708" y="125884"/>
                  <a:pt x="452129" y="123965"/>
                  <a:pt x="452970" y="123871"/>
                </a:cubicBezTo>
                <a:cubicBezTo>
                  <a:pt x="453904" y="123778"/>
                  <a:pt x="455026" y="126118"/>
                  <a:pt x="456754" y="125837"/>
                </a:cubicBezTo>
                <a:cubicBezTo>
                  <a:pt x="459324" y="125463"/>
                  <a:pt x="459277" y="125088"/>
                  <a:pt x="462688" y="123684"/>
                </a:cubicBezTo>
                <a:cubicBezTo>
                  <a:pt x="463155" y="123497"/>
                  <a:pt x="464230" y="121905"/>
                  <a:pt x="463856" y="121905"/>
                </a:cubicBezTo>
                <a:cubicBezTo>
                  <a:pt x="464884" y="121858"/>
                  <a:pt x="465024" y="123918"/>
                  <a:pt x="466239" y="123684"/>
                </a:cubicBezTo>
                <a:cubicBezTo>
                  <a:pt x="467080" y="123544"/>
                  <a:pt x="469650" y="122420"/>
                  <a:pt x="471238" y="121671"/>
                </a:cubicBezTo>
                <a:cubicBezTo>
                  <a:pt x="473761" y="120454"/>
                  <a:pt x="471892" y="115633"/>
                  <a:pt x="474789" y="121671"/>
                </a:cubicBezTo>
                <a:cubicBezTo>
                  <a:pt x="476191" y="121343"/>
                  <a:pt x="475817" y="118254"/>
                  <a:pt x="475957" y="115913"/>
                </a:cubicBezTo>
                <a:cubicBezTo>
                  <a:pt x="477919" y="117879"/>
                  <a:pt x="480816" y="117599"/>
                  <a:pt x="478340" y="121671"/>
                </a:cubicBezTo>
                <a:cubicBezTo>
                  <a:pt x="490254" y="116662"/>
                  <a:pt x="502074" y="126071"/>
                  <a:pt x="512119" y="115539"/>
                </a:cubicBezTo>
                <a:cubicBezTo>
                  <a:pt x="512540" y="110811"/>
                  <a:pt x="506700" y="116803"/>
                  <a:pt x="508522" y="109781"/>
                </a:cubicBezTo>
                <a:cubicBezTo>
                  <a:pt x="505859" y="108798"/>
                  <a:pt x="503196" y="111045"/>
                  <a:pt x="499972" y="109781"/>
                </a:cubicBezTo>
                <a:cubicBezTo>
                  <a:pt x="499411" y="109547"/>
                  <a:pt x="494272" y="107487"/>
                  <a:pt x="491655" y="111747"/>
                </a:cubicBezTo>
                <a:cubicBezTo>
                  <a:pt x="489880" y="110764"/>
                  <a:pt x="488478" y="108798"/>
                  <a:pt x="486703" y="107815"/>
                </a:cubicBezTo>
                <a:cubicBezTo>
                  <a:pt x="484600" y="107113"/>
                  <a:pt x="484414" y="109360"/>
                  <a:pt x="484320" y="111747"/>
                </a:cubicBezTo>
                <a:cubicBezTo>
                  <a:pt x="481050" y="113198"/>
                  <a:pt x="481937" y="108002"/>
                  <a:pt x="479554" y="108002"/>
                </a:cubicBezTo>
                <a:cubicBezTo>
                  <a:pt x="478760" y="111888"/>
                  <a:pt x="472686" y="107534"/>
                  <a:pt x="472219" y="111981"/>
                </a:cubicBezTo>
                <a:cubicBezTo>
                  <a:pt x="470070" y="108283"/>
                  <a:pt x="468575" y="114603"/>
                  <a:pt x="467454" y="108002"/>
                </a:cubicBezTo>
                <a:cubicBezTo>
                  <a:pt x="466613" y="111888"/>
                  <a:pt x="460586" y="107534"/>
                  <a:pt x="460118" y="111981"/>
                </a:cubicBezTo>
                <a:cubicBezTo>
                  <a:pt x="456801" y="113386"/>
                  <a:pt x="457735" y="108002"/>
                  <a:pt x="455353" y="108002"/>
                </a:cubicBezTo>
                <a:cubicBezTo>
                  <a:pt x="453063" y="110249"/>
                  <a:pt x="449326" y="108424"/>
                  <a:pt x="445635" y="112168"/>
                </a:cubicBezTo>
                <a:cubicBezTo>
                  <a:pt x="443485" y="110390"/>
                  <a:pt x="439748" y="111466"/>
                  <a:pt x="438486" y="108190"/>
                </a:cubicBezTo>
                <a:cubicBezTo>
                  <a:pt x="437645" y="109126"/>
                  <a:pt x="437131" y="109500"/>
                  <a:pt x="436103" y="110202"/>
                </a:cubicBezTo>
                <a:cubicBezTo>
                  <a:pt x="435683" y="110483"/>
                  <a:pt x="433767" y="109594"/>
                  <a:pt x="433534" y="110202"/>
                </a:cubicBezTo>
                <a:cubicBezTo>
                  <a:pt x="432319" y="112590"/>
                  <a:pt x="433020" y="110015"/>
                  <a:pt x="431151" y="110202"/>
                </a:cubicBezTo>
                <a:cubicBezTo>
                  <a:pt x="431291" y="110156"/>
                  <a:pt x="430684" y="112075"/>
                  <a:pt x="429936" y="112168"/>
                </a:cubicBezTo>
                <a:cubicBezTo>
                  <a:pt x="428301" y="112309"/>
                  <a:pt x="427273" y="108002"/>
                  <a:pt x="426385" y="114135"/>
                </a:cubicBezTo>
                <a:cubicBezTo>
                  <a:pt x="425918" y="119705"/>
                  <a:pt x="430730" y="109219"/>
                  <a:pt x="431151" y="116147"/>
                </a:cubicBezTo>
                <a:cubicBezTo>
                  <a:pt x="431338" y="118020"/>
                  <a:pt x="430871" y="120126"/>
                  <a:pt x="429936" y="120080"/>
                </a:cubicBezTo>
                <a:cubicBezTo>
                  <a:pt x="429282" y="120080"/>
                  <a:pt x="427600" y="118628"/>
                  <a:pt x="426385" y="118113"/>
                </a:cubicBezTo>
                <a:cubicBezTo>
                  <a:pt x="425638" y="117833"/>
                  <a:pt x="425217" y="116147"/>
                  <a:pt x="425171" y="116147"/>
                </a:cubicBezTo>
                <a:cubicBezTo>
                  <a:pt x="424283" y="115913"/>
                  <a:pt x="423956" y="118628"/>
                  <a:pt x="422788" y="118113"/>
                </a:cubicBezTo>
                <a:cubicBezTo>
                  <a:pt x="422648" y="118067"/>
                  <a:pt x="422461" y="116569"/>
                  <a:pt x="421620" y="116335"/>
                </a:cubicBezTo>
                <a:cubicBezTo>
                  <a:pt x="420825" y="116054"/>
                  <a:pt x="419984" y="116616"/>
                  <a:pt x="419237" y="116335"/>
                </a:cubicBezTo>
                <a:cubicBezTo>
                  <a:pt x="418770" y="116101"/>
                  <a:pt x="417461" y="114369"/>
                  <a:pt x="417835" y="114369"/>
                </a:cubicBezTo>
                <a:cubicBezTo>
                  <a:pt x="416293" y="114415"/>
                  <a:pt x="415966" y="122561"/>
                  <a:pt x="415452" y="114369"/>
                </a:cubicBezTo>
                <a:cubicBezTo>
                  <a:pt x="411575" y="117833"/>
                  <a:pt x="410313" y="119565"/>
                  <a:pt x="407136" y="120314"/>
                </a:cubicBezTo>
                <a:cubicBezTo>
                  <a:pt x="406669" y="125042"/>
                  <a:pt x="412509" y="119050"/>
                  <a:pt x="410687" y="126071"/>
                </a:cubicBezTo>
                <a:cubicBezTo>
                  <a:pt x="409052" y="125463"/>
                  <a:pt x="408444" y="123403"/>
                  <a:pt x="405921" y="124293"/>
                </a:cubicBezTo>
                <a:cubicBezTo>
                  <a:pt x="403819" y="120267"/>
                  <a:pt x="406902" y="120314"/>
                  <a:pt x="404753" y="116335"/>
                </a:cubicBezTo>
                <a:cubicBezTo>
                  <a:pt x="403305" y="118582"/>
                  <a:pt x="400361" y="118535"/>
                  <a:pt x="397418" y="118301"/>
                </a:cubicBezTo>
                <a:cubicBezTo>
                  <a:pt x="396156" y="118348"/>
                  <a:pt x="395876" y="121765"/>
                  <a:pt x="397418" y="122280"/>
                </a:cubicBezTo>
                <a:cubicBezTo>
                  <a:pt x="397278" y="125650"/>
                  <a:pt x="394474" y="123497"/>
                  <a:pt x="392652" y="124293"/>
                </a:cubicBezTo>
                <a:cubicBezTo>
                  <a:pt x="389335" y="125650"/>
                  <a:pt x="391531" y="123965"/>
                  <a:pt x="387887" y="124293"/>
                </a:cubicBezTo>
                <a:cubicBezTo>
                  <a:pt x="385410" y="124433"/>
                  <a:pt x="382841" y="125884"/>
                  <a:pt x="380925" y="125463"/>
                </a:cubicBezTo>
                <a:cubicBezTo>
                  <a:pt x="380364" y="128318"/>
                  <a:pt x="377141" y="122701"/>
                  <a:pt x="380551" y="123263"/>
                </a:cubicBezTo>
                <a:cubicBezTo>
                  <a:pt x="383261" y="120922"/>
                  <a:pt x="387700" y="121250"/>
                  <a:pt x="390036" y="118301"/>
                </a:cubicBezTo>
                <a:cubicBezTo>
                  <a:pt x="390036" y="114369"/>
                  <a:pt x="390083" y="110530"/>
                  <a:pt x="390036" y="106598"/>
                </a:cubicBezTo>
                <a:cubicBezTo>
                  <a:pt x="388868" y="106692"/>
                  <a:pt x="387700" y="106504"/>
                  <a:pt x="386485" y="106598"/>
                </a:cubicBezTo>
                <a:cubicBezTo>
                  <a:pt x="385831" y="106645"/>
                  <a:pt x="384990" y="108611"/>
                  <a:pt x="385270" y="108611"/>
                </a:cubicBezTo>
                <a:cubicBezTo>
                  <a:pt x="384149" y="108611"/>
                  <a:pt x="383775" y="106458"/>
                  <a:pt x="382934" y="106598"/>
                </a:cubicBezTo>
                <a:cubicBezTo>
                  <a:pt x="381392" y="106832"/>
                  <a:pt x="380224" y="108611"/>
                  <a:pt x="379337" y="108611"/>
                </a:cubicBezTo>
                <a:cubicBezTo>
                  <a:pt x="378075" y="108611"/>
                  <a:pt x="375412" y="104772"/>
                  <a:pt x="374384" y="108611"/>
                </a:cubicBezTo>
                <a:cubicBezTo>
                  <a:pt x="372982" y="108283"/>
                  <a:pt x="373123" y="105615"/>
                  <a:pt x="373169" y="102853"/>
                </a:cubicBezTo>
                <a:cubicBezTo>
                  <a:pt x="369992" y="102853"/>
                  <a:pt x="366255" y="103555"/>
                  <a:pt x="364666" y="100840"/>
                </a:cubicBezTo>
                <a:cubicBezTo>
                  <a:pt x="364713" y="99389"/>
                  <a:pt x="364853" y="98921"/>
                  <a:pt x="365834" y="98874"/>
                </a:cubicBezTo>
                <a:cubicBezTo>
                  <a:pt x="366768" y="98874"/>
                  <a:pt x="367002" y="100840"/>
                  <a:pt x="367049" y="100840"/>
                </a:cubicBezTo>
                <a:cubicBezTo>
                  <a:pt x="372469" y="101730"/>
                  <a:pt x="378869" y="99483"/>
                  <a:pt x="381533" y="102619"/>
                </a:cubicBezTo>
                <a:cubicBezTo>
                  <a:pt x="383495" y="98640"/>
                  <a:pt x="386906" y="97048"/>
                  <a:pt x="386298" y="88950"/>
                </a:cubicBezTo>
                <a:cubicBezTo>
                  <a:pt x="387933" y="92414"/>
                  <a:pt x="393306" y="85580"/>
                  <a:pt x="396016" y="90729"/>
                </a:cubicBezTo>
                <a:cubicBezTo>
                  <a:pt x="401856" y="85252"/>
                  <a:pt x="408584" y="89465"/>
                  <a:pt x="415266" y="88763"/>
                </a:cubicBezTo>
                <a:cubicBezTo>
                  <a:pt x="416994" y="88529"/>
                  <a:pt x="417695" y="87078"/>
                  <a:pt x="418816" y="86750"/>
                </a:cubicBezTo>
                <a:cubicBezTo>
                  <a:pt x="424516" y="85252"/>
                  <a:pt x="427834" y="85627"/>
                  <a:pt x="432132" y="84597"/>
                </a:cubicBezTo>
                <a:cubicBezTo>
                  <a:pt x="433440" y="84269"/>
                  <a:pt x="435029" y="82537"/>
                  <a:pt x="435683" y="82584"/>
                </a:cubicBezTo>
                <a:cubicBezTo>
                  <a:pt x="436524" y="82677"/>
                  <a:pt x="437131" y="84597"/>
                  <a:pt x="437085" y="84597"/>
                </a:cubicBezTo>
                <a:cubicBezTo>
                  <a:pt x="438439" y="84784"/>
                  <a:pt x="438907" y="82771"/>
                  <a:pt x="440635" y="82584"/>
                </a:cubicBezTo>
                <a:cubicBezTo>
                  <a:pt x="441336" y="82537"/>
                  <a:pt x="442364" y="82350"/>
                  <a:pt x="443018" y="82584"/>
                </a:cubicBezTo>
                <a:cubicBezTo>
                  <a:pt x="446055" y="83801"/>
                  <a:pt x="444326" y="83895"/>
                  <a:pt x="447784" y="82584"/>
                </a:cubicBezTo>
                <a:cubicBezTo>
                  <a:pt x="448578" y="82350"/>
                  <a:pt x="449606" y="82912"/>
                  <a:pt x="450400" y="82584"/>
                </a:cubicBezTo>
                <a:cubicBezTo>
                  <a:pt x="450634" y="82490"/>
                  <a:pt x="452129" y="80618"/>
                  <a:pt x="451568" y="80618"/>
                </a:cubicBezTo>
                <a:cubicBezTo>
                  <a:pt x="453250" y="80571"/>
                  <a:pt x="453717" y="82958"/>
                  <a:pt x="456334" y="82584"/>
                </a:cubicBezTo>
                <a:cubicBezTo>
                  <a:pt x="457969" y="82350"/>
                  <a:pt x="458904" y="80571"/>
                  <a:pt x="459885" y="80431"/>
                </a:cubicBezTo>
                <a:cubicBezTo>
                  <a:pt x="461613" y="80196"/>
                  <a:pt x="462688" y="82677"/>
                  <a:pt x="463669" y="82584"/>
                </a:cubicBezTo>
                <a:cubicBezTo>
                  <a:pt x="464884" y="82537"/>
                  <a:pt x="465118" y="80899"/>
                  <a:pt x="466052" y="80431"/>
                </a:cubicBezTo>
                <a:cubicBezTo>
                  <a:pt x="466799" y="80056"/>
                  <a:pt x="467687" y="80711"/>
                  <a:pt x="468435" y="80431"/>
                </a:cubicBezTo>
                <a:cubicBezTo>
                  <a:pt x="469042" y="80150"/>
                  <a:pt x="469743" y="78418"/>
                  <a:pt x="469650" y="78418"/>
                </a:cubicBezTo>
                <a:cubicBezTo>
                  <a:pt x="470818" y="78090"/>
                  <a:pt x="471051" y="80431"/>
                  <a:pt x="472032" y="80431"/>
                </a:cubicBezTo>
                <a:cubicBezTo>
                  <a:pt x="471659" y="80431"/>
                  <a:pt x="472733" y="78652"/>
                  <a:pt x="473200" y="78418"/>
                </a:cubicBezTo>
                <a:cubicBezTo>
                  <a:pt x="474929" y="77716"/>
                  <a:pt x="477032" y="76686"/>
                  <a:pt x="477966" y="76452"/>
                </a:cubicBezTo>
                <a:cubicBezTo>
                  <a:pt x="481844" y="75609"/>
                  <a:pt x="488011" y="79120"/>
                  <a:pt x="486516" y="72473"/>
                </a:cubicBezTo>
                <a:cubicBezTo>
                  <a:pt x="491796" y="74251"/>
                  <a:pt x="498477" y="75094"/>
                  <a:pt x="504551" y="74251"/>
                </a:cubicBezTo>
                <a:cubicBezTo>
                  <a:pt x="508849" y="73737"/>
                  <a:pt x="512914" y="68494"/>
                  <a:pt x="515483" y="72285"/>
                </a:cubicBezTo>
                <a:cubicBezTo>
                  <a:pt x="516324" y="69102"/>
                  <a:pt x="521370" y="72660"/>
                  <a:pt x="520249" y="66340"/>
                </a:cubicBezTo>
                <a:cubicBezTo>
                  <a:pt x="522492" y="64515"/>
                  <a:pt x="523239" y="70085"/>
                  <a:pt x="523987" y="70319"/>
                </a:cubicBezTo>
                <a:cubicBezTo>
                  <a:pt x="524734" y="70460"/>
                  <a:pt x="526556" y="68915"/>
                  <a:pt x="527584" y="68306"/>
                </a:cubicBezTo>
                <a:cubicBezTo>
                  <a:pt x="530201" y="66762"/>
                  <a:pt x="532490" y="64187"/>
                  <a:pt x="534733" y="62361"/>
                </a:cubicBezTo>
                <a:cubicBezTo>
                  <a:pt x="538143" y="65966"/>
                  <a:pt x="545993" y="62174"/>
                  <a:pt x="549216" y="66106"/>
                </a:cubicBezTo>
                <a:cubicBezTo>
                  <a:pt x="550151" y="65685"/>
                  <a:pt x="550618" y="64468"/>
                  <a:pt x="550384" y="62174"/>
                </a:cubicBezTo>
                <a:cubicBezTo>
                  <a:pt x="552954" y="64281"/>
                  <a:pt x="558514" y="64000"/>
                  <a:pt x="560103" y="64140"/>
                </a:cubicBezTo>
                <a:cubicBezTo>
                  <a:pt x="561504" y="64281"/>
                  <a:pt x="560663" y="65404"/>
                  <a:pt x="561317" y="66106"/>
                </a:cubicBezTo>
                <a:cubicBezTo>
                  <a:pt x="566317" y="71349"/>
                  <a:pt x="573792" y="65638"/>
                  <a:pt x="579352" y="63953"/>
                </a:cubicBezTo>
                <a:cubicBezTo>
                  <a:pt x="576642" y="54404"/>
                  <a:pt x="568746" y="58710"/>
                  <a:pt x="562485" y="58195"/>
                </a:cubicBezTo>
                <a:cubicBezTo>
                  <a:pt x="558794" y="57914"/>
                  <a:pt x="556552" y="56323"/>
                  <a:pt x="553982" y="56229"/>
                </a:cubicBezTo>
                <a:cubicBezTo>
                  <a:pt x="552066" y="56416"/>
                  <a:pt x="553094" y="61238"/>
                  <a:pt x="550384" y="60161"/>
                </a:cubicBezTo>
                <a:cubicBezTo>
                  <a:pt x="550384" y="58851"/>
                  <a:pt x="550384" y="57540"/>
                  <a:pt x="550384" y="56229"/>
                </a:cubicBezTo>
                <a:cubicBezTo>
                  <a:pt x="546647" y="58663"/>
                  <a:pt x="547955" y="56463"/>
                  <a:pt x="545619" y="56416"/>
                </a:cubicBezTo>
                <a:cubicBezTo>
                  <a:pt x="542161" y="56323"/>
                  <a:pt x="539405" y="57025"/>
                  <a:pt x="535901" y="56416"/>
                </a:cubicBezTo>
                <a:cubicBezTo>
                  <a:pt x="532911" y="55855"/>
                  <a:pt x="532210" y="53421"/>
                  <a:pt x="529780" y="54404"/>
                </a:cubicBezTo>
                <a:cubicBezTo>
                  <a:pt x="529500" y="54544"/>
                  <a:pt x="527958" y="56416"/>
                  <a:pt x="528565" y="56416"/>
                </a:cubicBezTo>
                <a:cubicBezTo>
                  <a:pt x="527164" y="56416"/>
                  <a:pt x="528005" y="54918"/>
                  <a:pt x="527397" y="54404"/>
                </a:cubicBezTo>
                <a:cubicBezTo>
                  <a:pt x="524174" y="51595"/>
                  <a:pt x="523893" y="53842"/>
                  <a:pt x="520249" y="54404"/>
                </a:cubicBezTo>
                <a:cubicBezTo>
                  <a:pt x="517866" y="54778"/>
                  <a:pt x="513474" y="54638"/>
                  <a:pt x="512867" y="54638"/>
                </a:cubicBezTo>
                <a:cubicBezTo>
                  <a:pt x="512213" y="54544"/>
                  <a:pt x="511419" y="52625"/>
                  <a:pt x="511699" y="52625"/>
                </a:cubicBezTo>
                <a:cubicBezTo>
                  <a:pt x="508335" y="52625"/>
                  <a:pt x="505719" y="55995"/>
                  <a:pt x="502168" y="54638"/>
                </a:cubicBezTo>
                <a:cubicBezTo>
                  <a:pt x="501934" y="54497"/>
                  <a:pt x="500205" y="52625"/>
                  <a:pt x="500766" y="52625"/>
                </a:cubicBezTo>
                <a:cubicBezTo>
                  <a:pt x="499037" y="52625"/>
                  <a:pt x="498290" y="54450"/>
                  <a:pt x="497215" y="54638"/>
                </a:cubicBezTo>
                <a:cubicBezTo>
                  <a:pt x="495533" y="54825"/>
                  <a:pt x="494599" y="52765"/>
                  <a:pt x="493664" y="52812"/>
                </a:cubicBezTo>
                <a:cubicBezTo>
                  <a:pt x="492917" y="52906"/>
                  <a:pt x="492309" y="54825"/>
                  <a:pt x="492450" y="54825"/>
                </a:cubicBezTo>
                <a:cubicBezTo>
                  <a:pt x="491282" y="54965"/>
                  <a:pt x="490814" y="53186"/>
                  <a:pt x="489880" y="52812"/>
                </a:cubicBezTo>
                <a:cubicBezTo>
                  <a:pt x="485815" y="51314"/>
                  <a:pt x="482778" y="54965"/>
                  <a:pt x="481517" y="54825"/>
                </a:cubicBezTo>
                <a:cubicBezTo>
                  <a:pt x="479648" y="54638"/>
                  <a:pt x="476237" y="53795"/>
                  <a:pt x="474182" y="52812"/>
                </a:cubicBezTo>
                <a:cubicBezTo>
                  <a:pt x="473481" y="52531"/>
                  <a:pt x="472500" y="53327"/>
                  <a:pt x="471799" y="52812"/>
                </a:cubicBezTo>
                <a:cubicBezTo>
                  <a:pt x="471425" y="52531"/>
                  <a:pt x="471191" y="49161"/>
                  <a:pt x="470631" y="49067"/>
                </a:cubicBezTo>
                <a:cubicBezTo>
                  <a:pt x="468949" y="48693"/>
                  <a:pt x="468575" y="52812"/>
                  <a:pt x="467033" y="52812"/>
                </a:cubicBezTo>
                <a:cubicBezTo>
                  <a:pt x="464977" y="52859"/>
                  <a:pt x="463996" y="51548"/>
                  <a:pt x="463482" y="49067"/>
                </a:cubicBezTo>
                <a:cubicBezTo>
                  <a:pt x="460118" y="50799"/>
                  <a:pt x="457455" y="53795"/>
                  <a:pt x="453764" y="55012"/>
                </a:cubicBezTo>
                <a:cubicBezTo>
                  <a:pt x="451802" y="57306"/>
                  <a:pt x="451615" y="51174"/>
                  <a:pt x="451381" y="51033"/>
                </a:cubicBezTo>
                <a:cubicBezTo>
                  <a:pt x="449933" y="50284"/>
                  <a:pt x="448578" y="55199"/>
                  <a:pt x="445214" y="53046"/>
                </a:cubicBezTo>
                <a:cubicBezTo>
                  <a:pt x="444093" y="54497"/>
                  <a:pt x="443065" y="53842"/>
                  <a:pt x="441663" y="55012"/>
                </a:cubicBezTo>
                <a:cubicBezTo>
                  <a:pt x="440495" y="55995"/>
                  <a:pt x="440075" y="58336"/>
                  <a:pt x="439280" y="58991"/>
                </a:cubicBezTo>
                <a:cubicBezTo>
                  <a:pt x="435356" y="62081"/>
                  <a:pt x="428021" y="59553"/>
                  <a:pt x="427180" y="65123"/>
                </a:cubicBezTo>
                <a:cubicBezTo>
                  <a:pt x="425357" y="62876"/>
                  <a:pt x="424189" y="62830"/>
                  <a:pt x="422414" y="65123"/>
                </a:cubicBezTo>
                <a:cubicBezTo>
                  <a:pt x="420265" y="64047"/>
                  <a:pt x="417508" y="64093"/>
                  <a:pt x="416434" y="61191"/>
                </a:cubicBezTo>
                <a:cubicBezTo>
                  <a:pt x="414845" y="63110"/>
                  <a:pt x="413864" y="66481"/>
                  <a:pt x="412696" y="69102"/>
                </a:cubicBezTo>
                <a:cubicBezTo>
                  <a:pt x="411247" y="68775"/>
                  <a:pt x="411434" y="65966"/>
                  <a:pt x="411481" y="63157"/>
                </a:cubicBezTo>
                <a:cubicBezTo>
                  <a:pt x="409939" y="65451"/>
                  <a:pt x="407697" y="62970"/>
                  <a:pt x="405547" y="63157"/>
                </a:cubicBezTo>
                <a:cubicBezTo>
                  <a:pt x="404006" y="63298"/>
                  <a:pt x="402791" y="65170"/>
                  <a:pt x="401950" y="65123"/>
                </a:cubicBezTo>
                <a:cubicBezTo>
                  <a:pt x="401015" y="65030"/>
                  <a:pt x="400688" y="63157"/>
                  <a:pt x="400595" y="63157"/>
                </a:cubicBezTo>
                <a:cubicBezTo>
                  <a:pt x="398306" y="62549"/>
                  <a:pt x="397979" y="65498"/>
                  <a:pt x="395829" y="65123"/>
                </a:cubicBezTo>
                <a:cubicBezTo>
                  <a:pt x="396156" y="65170"/>
                  <a:pt x="394942" y="63532"/>
                  <a:pt x="394615" y="63344"/>
                </a:cubicBezTo>
                <a:cubicBezTo>
                  <a:pt x="393727" y="62783"/>
                  <a:pt x="392278" y="63391"/>
                  <a:pt x="392232" y="61378"/>
                </a:cubicBezTo>
                <a:cubicBezTo>
                  <a:pt x="389288" y="63110"/>
                  <a:pt x="386952" y="65966"/>
                  <a:pt x="382514" y="65357"/>
                </a:cubicBezTo>
                <a:cubicBezTo>
                  <a:pt x="381065" y="71724"/>
                  <a:pt x="386532" y="66902"/>
                  <a:pt x="385083" y="73268"/>
                </a:cubicBezTo>
                <a:cubicBezTo>
                  <a:pt x="383915" y="73315"/>
                  <a:pt x="382560" y="73268"/>
                  <a:pt x="381346" y="73268"/>
                </a:cubicBezTo>
                <a:cubicBezTo>
                  <a:pt x="380364" y="72847"/>
                  <a:pt x="379944" y="71583"/>
                  <a:pt x="380131" y="69290"/>
                </a:cubicBezTo>
                <a:cubicBezTo>
                  <a:pt x="378542" y="69055"/>
                  <a:pt x="379103" y="73175"/>
                  <a:pt x="377748" y="73268"/>
                </a:cubicBezTo>
                <a:cubicBezTo>
                  <a:pt x="376627" y="73409"/>
                  <a:pt x="376907" y="75047"/>
                  <a:pt x="376580" y="75235"/>
                </a:cubicBezTo>
                <a:cubicBezTo>
                  <a:pt x="372609" y="77201"/>
                  <a:pt x="363171" y="76311"/>
                  <a:pt x="360882" y="77247"/>
                </a:cubicBezTo>
                <a:cubicBezTo>
                  <a:pt x="360461" y="77435"/>
                  <a:pt x="359340" y="79307"/>
                  <a:pt x="359714" y="79213"/>
                </a:cubicBezTo>
                <a:cubicBezTo>
                  <a:pt x="357518" y="79541"/>
                  <a:pt x="355509" y="76967"/>
                  <a:pt x="353546" y="77435"/>
                </a:cubicBezTo>
                <a:cubicBezTo>
                  <a:pt x="349154" y="78605"/>
                  <a:pt x="345323" y="82163"/>
                  <a:pt x="341632" y="83380"/>
                </a:cubicBezTo>
                <a:cubicBezTo>
                  <a:pt x="338642" y="84316"/>
                  <a:pt x="332194" y="78652"/>
                  <a:pt x="331914" y="87359"/>
                </a:cubicBezTo>
                <a:cubicBezTo>
                  <a:pt x="326261" y="88342"/>
                  <a:pt x="324299" y="83520"/>
                  <a:pt x="321215" y="89325"/>
                </a:cubicBezTo>
                <a:cubicBezTo>
                  <a:pt x="317057" y="86282"/>
                  <a:pt x="314767" y="86095"/>
                  <a:pt x="310282" y="87546"/>
                </a:cubicBezTo>
                <a:cubicBezTo>
                  <a:pt x="308413" y="90448"/>
                  <a:pt x="305470" y="91712"/>
                  <a:pt x="302947" y="93491"/>
                </a:cubicBezTo>
                <a:cubicBezTo>
                  <a:pt x="300657" y="94006"/>
                  <a:pt x="300330" y="91291"/>
                  <a:pt x="298181" y="91525"/>
                </a:cubicBezTo>
                <a:cubicBezTo>
                  <a:pt x="296966" y="91525"/>
                  <a:pt x="296780" y="93163"/>
                  <a:pt x="295798" y="93491"/>
                </a:cubicBezTo>
                <a:cubicBezTo>
                  <a:pt x="294210" y="93538"/>
                  <a:pt x="294724" y="97002"/>
                  <a:pt x="293416" y="97470"/>
                </a:cubicBezTo>
                <a:cubicBezTo>
                  <a:pt x="292061" y="97938"/>
                  <a:pt x="291547" y="99717"/>
                  <a:pt x="291033" y="101449"/>
                </a:cubicBezTo>
                <a:cubicBezTo>
                  <a:pt x="284352" y="100747"/>
                  <a:pt x="280847" y="99389"/>
                  <a:pt x="276549" y="105428"/>
                </a:cubicBezTo>
                <a:cubicBezTo>
                  <a:pt x="269074" y="105006"/>
                  <a:pt x="265476" y="109453"/>
                  <a:pt x="260851" y="111373"/>
                </a:cubicBezTo>
                <a:cubicBezTo>
                  <a:pt x="257954" y="112590"/>
                  <a:pt x="254590" y="114041"/>
                  <a:pt x="252347" y="115539"/>
                </a:cubicBezTo>
                <a:cubicBezTo>
                  <a:pt x="250899" y="116475"/>
                  <a:pt x="249918" y="122373"/>
                  <a:pt x="247582" y="119518"/>
                </a:cubicBezTo>
                <a:cubicBezTo>
                  <a:pt x="247815" y="117973"/>
                  <a:pt x="248563" y="117224"/>
                  <a:pt x="249964" y="117505"/>
                </a:cubicBezTo>
                <a:cubicBezTo>
                  <a:pt x="249451" y="112637"/>
                  <a:pt x="244451" y="115867"/>
                  <a:pt x="246367" y="121297"/>
                </a:cubicBezTo>
                <a:cubicBezTo>
                  <a:pt x="238564" y="123731"/>
                  <a:pt x="230715" y="126165"/>
                  <a:pt x="225950" y="133421"/>
                </a:cubicBezTo>
                <a:cubicBezTo>
                  <a:pt x="222025" y="128974"/>
                  <a:pt x="217913" y="135059"/>
                  <a:pt x="215017" y="131408"/>
                </a:cubicBezTo>
                <a:cubicBezTo>
                  <a:pt x="215063" y="128365"/>
                  <a:pt x="217072" y="130238"/>
                  <a:pt x="218614" y="129442"/>
                </a:cubicBezTo>
                <a:cubicBezTo>
                  <a:pt x="220249" y="128599"/>
                  <a:pt x="220717" y="126586"/>
                  <a:pt x="222165" y="125463"/>
                </a:cubicBezTo>
                <a:cubicBezTo>
                  <a:pt x="221698" y="125837"/>
                  <a:pt x="224922" y="127757"/>
                  <a:pt x="224735" y="123497"/>
                </a:cubicBezTo>
                <a:cubicBezTo>
                  <a:pt x="235107" y="123871"/>
                  <a:pt x="242022" y="118816"/>
                  <a:pt x="246367" y="109594"/>
                </a:cubicBezTo>
                <a:cubicBezTo>
                  <a:pt x="250899" y="108751"/>
                  <a:pt x="253842" y="110764"/>
                  <a:pt x="257300" y="109594"/>
                </a:cubicBezTo>
                <a:cubicBezTo>
                  <a:pt x="260897" y="108424"/>
                  <a:pt x="263280" y="101917"/>
                  <a:pt x="266831" y="101636"/>
                </a:cubicBezTo>
                <a:cubicBezTo>
                  <a:pt x="266738" y="99108"/>
                  <a:pt x="265336" y="98874"/>
                  <a:pt x="265616" y="95691"/>
                </a:cubicBezTo>
                <a:cubicBezTo>
                  <a:pt x="268186" y="96955"/>
                  <a:pt x="267719" y="100747"/>
                  <a:pt x="270382" y="99670"/>
                </a:cubicBezTo>
                <a:cubicBezTo>
                  <a:pt x="273652" y="98312"/>
                  <a:pt x="271690" y="99670"/>
                  <a:pt x="275334" y="99483"/>
                </a:cubicBezTo>
                <a:cubicBezTo>
                  <a:pt x="277063" y="99389"/>
                  <a:pt x="277904" y="97563"/>
                  <a:pt x="278932" y="97470"/>
                </a:cubicBezTo>
                <a:cubicBezTo>
                  <a:pt x="280894" y="97283"/>
                  <a:pt x="280894" y="94287"/>
                  <a:pt x="282483" y="97470"/>
                </a:cubicBezTo>
                <a:cubicBezTo>
                  <a:pt x="283090" y="98640"/>
                  <a:pt x="284071" y="95551"/>
                  <a:pt x="283697" y="95504"/>
                </a:cubicBezTo>
                <a:cubicBezTo>
                  <a:pt x="285333" y="95831"/>
                  <a:pt x="286314" y="96112"/>
                  <a:pt x="287248" y="97470"/>
                </a:cubicBezTo>
                <a:cubicBezTo>
                  <a:pt x="301405" y="82771"/>
                  <a:pt x="317617" y="82771"/>
                  <a:pt x="335465" y="75469"/>
                </a:cubicBezTo>
                <a:cubicBezTo>
                  <a:pt x="337614" y="76592"/>
                  <a:pt x="342660" y="73128"/>
                  <a:pt x="342847" y="77435"/>
                </a:cubicBezTo>
                <a:cubicBezTo>
                  <a:pt x="344155" y="77013"/>
                  <a:pt x="344669" y="75235"/>
                  <a:pt x="345230" y="73456"/>
                </a:cubicBezTo>
                <a:cubicBezTo>
                  <a:pt x="345043" y="71256"/>
                  <a:pt x="346772" y="70366"/>
                  <a:pt x="344996" y="69524"/>
                </a:cubicBezTo>
                <a:cubicBezTo>
                  <a:pt x="345043" y="67136"/>
                  <a:pt x="346445" y="68260"/>
                  <a:pt x="347566" y="67511"/>
                </a:cubicBezTo>
                <a:cubicBezTo>
                  <a:pt x="351444" y="64936"/>
                  <a:pt x="357938" y="64936"/>
                  <a:pt x="361863" y="63532"/>
                </a:cubicBezTo>
                <a:cubicBezTo>
                  <a:pt x="363124" y="63110"/>
                  <a:pt x="367890" y="59553"/>
                  <a:pt x="364479" y="59600"/>
                </a:cubicBezTo>
                <a:cubicBezTo>
                  <a:pt x="366862" y="55059"/>
                  <a:pt x="374478" y="58663"/>
                  <a:pt x="378963" y="57399"/>
                </a:cubicBezTo>
                <a:cubicBezTo>
                  <a:pt x="380458" y="56557"/>
                  <a:pt x="381392" y="55012"/>
                  <a:pt x="381346" y="51642"/>
                </a:cubicBezTo>
                <a:cubicBezTo>
                  <a:pt x="384102" y="53140"/>
                  <a:pt x="385924" y="54216"/>
                  <a:pt x="388447" y="49442"/>
                </a:cubicBezTo>
                <a:cubicBezTo>
                  <a:pt x="391344" y="52344"/>
                  <a:pt x="390830" y="53655"/>
                  <a:pt x="394615" y="51454"/>
                </a:cubicBezTo>
                <a:cubicBezTo>
                  <a:pt x="395269" y="51454"/>
                  <a:pt x="396016" y="49816"/>
                  <a:pt x="394615" y="49442"/>
                </a:cubicBezTo>
                <a:cubicBezTo>
                  <a:pt x="396297" y="45463"/>
                  <a:pt x="398679" y="51408"/>
                  <a:pt x="401763" y="47476"/>
                </a:cubicBezTo>
                <a:cubicBezTo>
                  <a:pt x="400595" y="53374"/>
                  <a:pt x="404379" y="51033"/>
                  <a:pt x="406529" y="51454"/>
                </a:cubicBezTo>
                <a:cubicBezTo>
                  <a:pt x="405734" y="54123"/>
                  <a:pt x="404006" y="55106"/>
                  <a:pt x="401763" y="55433"/>
                </a:cubicBezTo>
                <a:cubicBezTo>
                  <a:pt x="401903" y="57634"/>
                  <a:pt x="404940" y="58148"/>
                  <a:pt x="406715" y="57399"/>
                </a:cubicBezTo>
                <a:cubicBezTo>
                  <a:pt x="407043" y="57259"/>
                  <a:pt x="408164" y="55153"/>
                  <a:pt x="407697" y="55199"/>
                </a:cubicBezTo>
                <a:cubicBezTo>
                  <a:pt x="408865" y="55106"/>
                  <a:pt x="409379" y="57540"/>
                  <a:pt x="410313" y="57399"/>
                </a:cubicBezTo>
                <a:cubicBezTo>
                  <a:pt x="412416" y="56978"/>
                  <a:pt x="413070" y="55059"/>
                  <a:pt x="415079" y="55199"/>
                </a:cubicBezTo>
                <a:cubicBezTo>
                  <a:pt x="415826" y="55293"/>
                  <a:pt x="416387" y="57212"/>
                  <a:pt x="416247" y="57212"/>
                </a:cubicBezTo>
                <a:cubicBezTo>
                  <a:pt x="417508" y="57353"/>
                  <a:pt x="417602" y="55387"/>
                  <a:pt x="418629" y="55199"/>
                </a:cubicBezTo>
                <a:cubicBezTo>
                  <a:pt x="419517" y="55059"/>
                  <a:pt x="421339" y="57165"/>
                  <a:pt x="421199" y="57212"/>
                </a:cubicBezTo>
                <a:cubicBezTo>
                  <a:pt x="422975" y="56838"/>
                  <a:pt x="423956" y="54170"/>
                  <a:pt x="425965" y="53233"/>
                </a:cubicBezTo>
                <a:cubicBezTo>
                  <a:pt x="427039" y="52765"/>
                  <a:pt x="428441" y="53421"/>
                  <a:pt x="429562" y="53233"/>
                </a:cubicBezTo>
                <a:cubicBezTo>
                  <a:pt x="431665" y="52859"/>
                  <a:pt x="432272" y="51080"/>
                  <a:pt x="434328" y="51267"/>
                </a:cubicBezTo>
                <a:cubicBezTo>
                  <a:pt x="435122" y="51267"/>
                  <a:pt x="435776" y="53233"/>
                  <a:pt x="435683" y="53233"/>
                </a:cubicBezTo>
                <a:cubicBezTo>
                  <a:pt x="436571" y="53327"/>
                  <a:pt x="438112" y="51876"/>
                  <a:pt x="439280" y="51267"/>
                </a:cubicBezTo>
                <a:cubicBezTo>
                  <a:pt x="440729" y="50471"/>
                  <a:pt x="441944" y="48973"/>
                  <a:pt x="442831" y="47288"/>
                </a:cubicBezTo>
                <a:cubicBezTo>
                  <a:pt x="443392" y="47616"/>
                  <a:pt x="443859" y="47476"/>
                  <a:pt x="444233" y="47288"/>
                </a:cubicBezTo>
                <a:cubicBezTo>
                  <a:pt x="445401" y="46586"/>
                  <a:pt x="445728" y="43731"/>
                  <a:pt x="446429" y="43309"/>
                </a:cubicBezTo>
                <a:cubicBezTo>
                  <a:pt x="447831" y="42514"/>
                  <a:pt x="449699" y="43637"/>
                  <a:pt x="451194" y="43122"/>
                </a:cubicBezTo>
                <a:cubicBezTo>
                  <a:pt x="454465" y="41999"/>
                  <a:pt x="457455" y="37505"/>
                  <a:pt x="459698" y="37177"/>
                </a:cubicBezTo>
                <a:cubicBezTo>
                  <a:pt x="461940" y="36803"/>
                  <a:pt x="463529" y="39518"/>
                  <a:pt x="465678" y="39143"/>
                </a:cubicBezTo>
                <a:cubicBezTo>
                  <a:pt x="466052" y="39096"/>
                  <a:pt x="466426" y="39190"/>
                  <a:pt x="466846" y="39143"/>
                </a:cubicBezTo>
                <a:cubicBezTo>
                  <a:pt x="468061" y="39003"/>
                  <a:pt x="467640" y="37411"/>
                  <a:pt x="468061" y="37177"/>
                </a:cubicBezTo>
                <a:cubicBezTo>
                  <a:pt x="472640" y="34602"/>
                  <a:pt x="471939" y="36381"/>
                  <a:pt x="475396" y="37177"/>
                </a:cubicBezTo>
                <a:cubicBezTo>
                  <a:pt x="478714" y="37879"/>
                  <a:pt x="482825" y="37271"/>
                  <a:pt x="486282" y="37177"/>
                </a:cubicBezTo>
                <a:cubicBezTo>
                  <a:pt x="488058" y="37130"/>
                  <a:pt x="488759" y="35351"/>
                  <a:pt x="489880" y="35164"/>
                </a:cubicBezTo>
                <a:cubicBezTo>
                  <a:pt x="494459" y="34415"/>
                  <a:pt x="497823" y="36428"/>
                  <a:pt x="499598" y="36943"/>
                </a:cubicBezTo>
                <a:cubicBezTo>
                  <a:pt x="501747" y="37552"/>
                  <a:pt x="505625" y="34649"/>
                  <a:pt x="506746" y="38722"/>
                </a:cubicBezTo>
                <a:cubicBezTo>
                  <a:pt x="508148" y="38394"/>
                  <a:pt x="508055" y="35773"/>
                  <a:pt x="507915" y="33011"/>
                </a:cubicBezTo>
                <a:cubicBezTo>
                  <a:pt x="509596" y="32870"/>
                  <a:pt x="510718" y="33947"/>
                  <a:pt x="511699" y="34977"/>
                </a:cubicBezTo>
                <a:cubicBezTo>
                  <a:pt x="513848" y="36100"/>
                  <a:pt x="518660" y="32402"/>
                  <a:pt x="518847" y="36756"/>
                </a:cubicBezTo>
                <a:cubicBezTo>
                  <a:pt x="520763" y="36569"/>
                  <a:pt x="519735" y="31747"/>
                  <a:pt x="522398" y="32777"/>
                </a:cubicBezTo>
                <a:cubicBezTo>
                  <a:pt x="522445" y="34088"/>
                  <a:pt x="522398" y="35445"/>
                  <a:pt x="522398" y="36756"/>
                </a:cubicBezTo>
                <a:cubicBezTo>
                  <a:pt x="523987" y="37552"/>
                  <a:pt x="523052" y="33526"/>
                  <a:pt x="523613" y="32777"/>
                </a:cubicBezTo>
                <a:cubicBezTo>
                  <a:pt x="524594" y="31513"/>
                  <a:pt x="527538" y="33807"/>
                  <a:pt x="527397" y="30811"/>
                </a:cubicBezTo>
                <a:cubicBezTo>
                  <a:pt x="529733" y="30202"/>
                  <a:pt x="529733" y="33526"/>
                  <a:pt x="530948" y="34790"/>
                </a:cubicBezTo>
                <a:cubicBezTo>
                  <a:pt x="532584" y="33479"/>
                  <a:pt x="533191" y="30530"/>
                  <a:pt x="533331" y="26832"/>
                </a:cubicBezTo>
                <a:cubicBezTo>
                  <a:pt x="539732" y="29781"/>
                  <a:pt x="542769" y="27674"/>
                  <a:pt x="549030" y="26832"/>
                </a:cubicBezTo>
                <a:cubicBezTo>
                  <a:pt x="545852" y="32028"/>
                  <a:pt x="552861" y="30624"/>
                  <a:pt x="553982" y="34556"/>
                </a:cubicBezTo>
                <a:cubicBezTo>
                  <a:pt x="557813" y="34556"/>
                  <a:pt x="560476" y="32730"/>
                  <a:pt x="562485" y="29828"/>
                </a:cubicBezTo>
                <a:cubicBezTo>
                  <a:pt x="560757" y="29640"/>
                  <a:pt x="560056" y="27628"/>
                  <a:pt x="557953" y="28049"/>
                </a:cubicBezTo>
                <a:cubicBezTo>
                  <a:pt x="557720" y="26317"/>
                  <a:pt x="559589" y="25427"/>
                  <a:pt x="561130" y="25662"/>
                </a:cubicBezTo>
                <a:cubicBezTo>
                  <a:pt x="562485" y="25849"/>
                  <a:pt x="563186" y="27347"/>
                  <a:pt x="562719" y="29640"/>
                </a:cubicBezTo>
                <a:cubicBezTo>
                  <a:pt x="563373" y="28611"/>
                  <a:pt x="564307" y="28096"/>
                  <a:pt x="564681" y="26645"/>
                </a:cubicBezTo>
                <a:cubicBezTo>
                  <a:pt x="569073" y="27253"/>
                  <a:pt x="572577" y="26364"/>
                  <a:pt x="575614" y="24679"/>
                </a:cubicBezTo>
                <a:cubicBezTo>
                  <a:pt x="575988" y="28517"/>
                  <a:pt x="573979" y="28611"/>
                  <a:pt x="573231" y="30624"/>
                </a:cubicBezTo>
                <a:cubicBezTo>
                  <a:pt x="576408" y="38066"/>
                  <a:pt x="577203" y="25427"/>
                  <a:pt x="580380" y="26457"/>
                </a:cubicBezTo>
                <a:cubicBezTo>
                  <a:pt x="580426" y="29172"/>
                  <a:pt x="579819" y="30811"/>
                  <a:pt x="579165" y="32402"/>
                </a:cubicBezTo>
                <a:cubicBezTo>
                  <a:pt x="580380" y="32402"/>
                  <a:pt x="581735" y="32402"/>
                  <a:pt x="582949" y="32402"/>
                </a:cubicBezTo>
                <a:cubicBezTo>
                  <a:pt x="584538" y="33198"/>
                  <a:pt x="583136" y="29734"/>
                  <a:pt x="582949" y="30389"/>
                </a:cubicBezTo>
                <a:cubicBezTo>
                  <a:pt x="584398" y="25896"/>
                  <a:pt x="585099" y="29547"/>
                  <a:pt x="588883" y="28423"/>
                </a:cubicBezTo>
                <a:cubicBezTo>
                  <a:pt x="592200" y="26645"/>
                  <a:pt x="586500" y="21355"/>
                  <a:pt x="591266" y="20700"/>
                </a:cubicBezTo>
                <a:close/>
                <a:moveTo>
                  <a:pt x="650602" y="20512"/>
                </a:moveTo>
                <a:cubicBezTo>
                  <a:pt x="651070" y="20466"/>
                  <a:pt x="651630" y="23836"/>
                  <a:pt x="651397" y="25849"/>
                </a:cubicBezTo>
                <a:cubicBezTo>
                  <a:pt x="650976" y="29640"/>
                  <a:pt x="649902" y="24585"/>
                  <a:pt x="650229" y="21870"/>
                </a:cubicBezTo>
                <a:cubicBezTo>
                  <a:pt x="650322" y="20934"/>
                  <a:pt x="650462" y="20512"/>
                  <a:pt x="650602" y="20512"/>
                </a:cubicBezTo>
                <a:close/>
                <a:moveTo>
                  <a:pt x="498804" y="20512"/>
                </a:moveTo>
                <a:cubicBezTo>
                  <a:pt x="501327" y="25708"/>
                  <a:pt x="504971" y="19904"/>
                  <a:pt x="504971" y="26457"/>
                </a:cubicBezTo>
                <a:cubicBezTo>
                  <a:pt x="499037" y="27019"/>
                  <a:pt x="496701" y="23134"/>
                  <a:pt x="492870" y="28423"/>
                </a:cubicBezTo>
                <a:cubicBezTo>
                  <a:pt x="492076" y="29126"/>
                  <a:pt x="491048" y="23461"/>
                  <a:pt x="491655" y="22478"/>
                </a:cubicBezTo>
                <a:cubicBezTo>
                  <a:pt x="492683" y="20746"/>
                  <a:pt x="497869" y="27815"/>
                  <a:pt x="498804" y="20512"/>
                </a:cubicBezTo>
                <a:close/>
                <a:moveTo>
                  <a:pt x="339436" y="18125"/>
                </a:moveTo>
                <a:cubicBezTo>
                  <a:pt x="340184" y="18312"/>
                  <a:pt x="340931" y="19014"/>
                  <a:pt x="341445" y="19717"/>
                </a:cubicBezTo>
                <a:cubicBezTo>
                  <a:pt x="341445" y="20091"/>
                  <a:pt x="341445" y="20466"/>
                  <a:pt x="341445" y="20887"/>
                </a:cubicBezTo>
                <a:cubicBezTo>
                  <a:pt x="344109" y="21870"/>
                  <a:pt x="341399" y="26130"/>
                  <a:pt x="340651" y="21495"/>
                </a:cubicBezTo>
                <a:cubicBezTo>
                  <a:pt x="339530" y="21261"/>
                  <a:pt x="338642" y="20512"/>
                  <a:pt x="337848" y="19717"/>
                </a:cubicBezTo>
                <a:cubicBezTo>
                  <a:pt x="338035" y="18172"/>
                  <a:pt x="338689" y="17891"/>
                  <a:pt x="339436" y="18125"/>
                </a:cubicBezTo>
                <a:close/>
                <a:moveTo>
                  <a:pt x="396810" y="17891"/>
                </a:moveTo>
                <a:cubicBezTo>
                  <a:pt x="397605" y="17891"/>
                  <a:pt x="398352" y="17938"/>
                  <a:pt x="399193" y="17891"/>
                </a:cubicBezTo>
                <a:cubicBezTo>
                  <a:pt x="399193" y="19202"/>
                  <a:pt x="399193" y="20559"/>
                  <a:pt x="399193" y="21870"/>
                </a:cubicBezTo>
                <a:cubicBezTo>
                  <a:pt x="398352" y="21870"/>
                  <a:pt x="397605" y="21870"/>
                  <a:pt x="396810" y="21870"/>
                </a:cubicBezTo>
                <a:cubicBezTo>
                  <a:pt x="396810" y="20559"/>
                  <a:pt x="396810" y="19248"/>
                  <a:pt x="396810" y="17891"/>
                </a:cubicBezTo>
                <a:close/>
                <a:moveTo>
                  <a:pt x="384710" y="17891"/>
                </a:moveTo>
                <a:cubicBezTo>
                  <a:pt x="384990" y="18078"/>
                  <a:pt x="385083" y="18734"/>
                  <a:pt x="385083" y="19295"/>
                </a:cubicBezTo>
                <a:cubicBezTo>
                  <a:pt x="384896" y="21495"/>
                  <a:pt x="383915" y="20419"/>
                  <a:pt x="383915" y="19295"/>
                </a:cubicBezTo>
                <a:cubicBezTo>
                  <a:pt x="384009" y="18172"/>
                  <a:pt x="384429" y="17750"/>
                  <a:pt x="384710" y="17891"/>
                </a:cubicBezTo>
                <a:close/>
                <a:moveTo>
                  <a:pt x="587295" y="15550"/>
                </a:moveTo>
                <a:cubicBezTo>
                  <a:pt x="589631" y="14708"/>
                  <a:pt x="589117" y="24538"/>
                  <a:pt x="586126" y="21495"/>
                </a:cubicBezTo>
                <a:cubicBezTo>
                  <a:pt x="586126" y="20185"/>
                  <a:pt x="586126" y="18640"/>
                  <a:pt x="586126" y="17329"/>
                </a:cubicBezTo>
                <a:cubicBezTo>
                  <a:pt x="587154" y="17657"/>
                  <a:pt x="587248" y="16721"/>
                  <a:pt x="587295" y="15550"/>
                </a:cubicBezTo>
                <a:close/>
                <a:moveTo>
                  <a:pt x="454372" y="15316"/>
                </a:moveTo>
                <a:cubicBezTo>
                  <a:pt x="454885" y="15082"/>
                  <a:pt x="455633" y="18078"/>
                  <a:pt x="455166" y="18921"/>
                </a:cubicBezTo>
                <a:cubicBezTo>
                  <a:pt x="453904" y="20934"/>
                  <a:pt x="451989" y="15878"/>
                  <a:pt x="453951" y="16908"/>
                </a:cubicBezTo>
                <a:cubicBezTo>
                  <a:pt x="453998" y="15972"/>
                  <a:pt x="454185" y="15410"/>
                  <a:pt x="454372" y="15316"/>
                </a:cubicBezTo>
                <a:close/>
                <a:moveTo>
                  <a:pt x="534733" y="12742"/>
                </a:moveTo>
                <a:cubicBezTo>
                  <a:pt x="537349" y="14380"/>
                  <a:pt x="538704" y="17891"/>
                  <a:pt x="543049" y="16721"/>
                </a:cubicBezTo>
                <a:cubicBezTo>
                  <a:pt x="540993" y="21214"/>
                  <a:pt x="533798" y="17423"/>
                  <a:pt x="529780" y="18687"/>
                </a:cubicBezTo>
                <a:cubicBezTo>
                  <a:pt x="529360" y="13491"/>
                  <a:pt x="536695" y="20512"/>
                  <a:pt x="534733" y="12742"/>
                </a:cubicBezTo>
                <a:close/>
                <a:moveTo>
                  <a:pt x="425591" y="10354"/>
                </a:moveTo>
                <a:cubicBezTo>
                  <a:pt x="425871" y="10495"/>
                  <a:pt x="426058" y="10963"/>
                  <a:pt x="425965" y="11946"/>
                </a:cubicBezTo>
                <a:cubicBezTo>
                  <a:pt x="436524" y="11478"/>
                  <a:pt x="430263" y="15176"/>
                  <a:pt x="422414" y="13959"/>
                </a:cubicBezTo>
                <a:cubicBezTo>
                  <a:pt x="422507" y="12742"/>
                  <a:pt x="424657" y="9980"/>
                  <a:pt x="425591" y="10354"/>
                </a:cubicBezTo>
                <a:close/>
                <a:moveTo>
                  <a:pt x="417041" y="7780"/>
                </a:moveTo>
                <a:cubicBezTo>
                  <a:pt x="418443" y="8061"/>
                  <a:pt x="418022" y="11431"/>
                  <a:pt x="418256" y="13725"/>
                </a:cubicBezTo>
                <a:cubicBezTo>
                  <a:pt x="415452" y="13210"/>
                  <a:pt x="413724" y="14052"/>
                  <a:pt x="413490" y="17516"/>
                </a:cubicBezTo>
                <a:cubicBezTo>
                  <a:pt x="408584" y="12040"/>
                  <a:pt x="418256" y="13772"/>
                  <a:pt x="417041" y="7780"/>
                </a:cubicBezTo>
                <a:close/>
                <a:moveTo>
                  <a:pt x="376160" y="7780"/>
                </a:moveTo>
                <a:cubicBezTo>
                  <a:pt x="379243" y="14661"/>
                  <a:pt x="385364" y="10027"/>
                  <a:pt x="390643" y="9559"/>
                </a:cubicBezTo>
                <a:cubicBezTo>
                  <a:pt x="391017" y="21308"/>
                  <a:pt x="382187" y="6563"/>
                  <a:pt x="383308" y="19482"/>
                </a:cubicBezTo>
                <a:cubicBezTo>
                  <a:pt x="380037" y="20934"/>
                  <a:pt x="380925" y="15550"/>
                  <a:pt x="378542" y="15550"/>
                </a:cubicBezTo>
                <a:cubicBezTo>
                  <a:pt x="374010" y="15738"/>
                  <a:pt x="375225" y="17891"/>
                  <a:pt x="371394" y="15738"/>
                </a:cubicBezTo>
                <a:cubicBezTo>
                  <a:pt x="370179" y="8575"/>
                  <a:pt x="376814" y="14006"/>
                  <a:pt x="376160" y="7780"/>
                </a:cubicBezTo>
                <a:close/>
                <a:moveTo>
                  <a:pt x="427740" y="2630"/>
                </a:moveTo>
                <a:cubicBezTo>
                  <a:pt x="429095" y="2911"/>
                  <a:pt x="429983" y="4222"/>
                  <a:pt x="428534" y="6609"/>
                </a:cubicBezTo>
                <a:cubicBezTo>
                  <a:pt x="429002" y="5860"/>
                  <a:pt x="424937" y="4456"/>
                  <a:pt x="424984" y="4597"/>
                </a:cubicBezTo>
                <a:cubicBezTo>
                  <a:pt x="424797" y="3052"/>
                  <a:pt x="426432" y="2350"/>
                  <a:pt x="427740" y="2630"/>
                </a:cubicBezTo>
                <a:close/>
                <a:moveTo>
                  <a:pt x="432926" y="56"/>
                </a:moveTo>
                <a:cubicBezTo>
                  <a:pt x="434468" y="243"/>
                  <a:pt x="436244" y="805"/>
                  <a:pt x="437271" y="243"/>
                </a:cubicBezTo>
                <a:cubicBezTo>
                  <a:pt x="437178" y="4597"/>
                  <a:pt x="432039" y="1086"/>
                  <a:pt x="429936" y="2256"/>
                </a:cubicBezTo>
                <a:cubicBezTo>
                  <a:pt x="429983" y="56"/>
                  <a:pt x="431384" y="-131"/>
                  <a:pt x="432926" y="56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600" b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50" charset="0"/>
              </a:defRPr>
            </a:lvl1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3934953" y="3322281"/>
            <a:ext cx="1042475" cy="1031139"/>
          </a:xfrm>
          <a:custGeom>
            <a:avLst/>
            <a:gdLst>
              <a:gd name="connsiteX0" fmla="*/ 620017 w 1042474"/>
              <a:gd name="connsiteY0" fmla="*/ 1020547 h 1031138"/>
              <a:gd name="connsiteX1" fmla="*/ 624178 w 1042474"/>
              <a:gd name="connsiteY1" fmla="*/ 1020547 h 1031138"/>
              <a:gd name="connsiteX2" fmla="*/ 616824 w 1042474"/>
              <a:gd name="connsiteY2" fmla="*/ 1031062 h 1031138"/>
              <a:gd name="connsiteX3" fmla="*/ 614067 w 1042474"/>
              <a:gd name="connsiteY3" fmla="*/ 1028481 h 1031138"/>
              <a:gd name="connsiteX4" fmla="*/ 609664 w 1042474"/>
              <a:gd name="connsiteY4" fmla="*/ 1028481 h 1031138"/>
              <a:gd name="connsiteX5" fmla="*/ 618421 w 1042474"/>
              <a:gd name="connsiteY5" fmla="*/ 1023128 h 1031138"/>
              <a:gd name="connsiteX6" fmla="*/ 620017 w 1042474"/>
              <a:gd name="connsiteY6" fmla="*/ 1020547 h 1031138"/>
              <a:gd name="connsiteX7" fmla="*/ 555274 w 1042474"/>
              <a:gd name="connsiteY7" fmla="*/ 1008525 h 1031138"/>
              <a:gd name="connsiteX8" fmla="*/ 554469 w 1042474"/>
              <a:gd name="connsiteY8" fmla="*/ 1013199 h 1031138"/>
              <a:gd name="connsiteX9" fmla="*/ 553790 w 1042474"/>
              <a:gd name="connsiteY9" fmla="*/ 1013653 h 1031138"/>
              <a:gd name="connsiteX10" fmla="*/ 550931 w 1042474"/>
              <a:gd name="connsiteY10" fmla="*/ 1014624 h 1031138"/>
              <a:gd name="connsiteX11" fmla="*/ 551682 w 1042474"/>
              <a:gd name="connsiteY11" fmla="*/ 1010559 h 1031138"/>
              <a:gd name="connsiteX12" fmla="*/ 555274 w 1042474"/>
              <a:gd name="connsiteY12" fmla="*/ 1008525 h 1031138"/>
              <a:gd name="connsiteX13" fmla="*/ 536302 w 1042474"/>
              <a:gd name="connsiteY13" fmla="*/ 1008525 h 1031138"/>
              <a:gd name="connsiteX14" fmla="*/ 536397 w 1042474"/>
              <a:gd name="connsiteY14" fmla="*/ 1012573 h 1031138"/>
              <a:gd name="connsiteX15" fmla="*/ 535299 w 1042474"/>
              <a:gd name="connsiteY15" fmla="*/ 1013430 h 1031138"/>
              <a:gd name="connsiteX16" fmla="*/ 695691 w 1042474"/>
              <a:gd name="connsiteY16" fmla="*/ 992914 h 1031138"/>
              <a:gd name="connsiteX17" fmla="*/ 696646 w 1042474"/>
              <a:gd name="connsiteY17" fmla="*/ 996149 h 1031138"/>
              <a:gd name="connsiteX18" fmla="*/ 692147 w 1042474"/>
              <a:gd name="connsiteY18" fmla="*/ 995471 h 1031138"/>
              <a:gd name="connsiteX19" fmla="*/ 692621 w 1042474"/>
              <a:gd name="connsiteY19" fmla="*/ 995217 h 1031138"/>
              <a:gd name="connsiteX20" fmla="*/ 695691 w 1042474"/>
              <a:gd name="connsiteY20" fmla="*/ 992914 h 1031138"/>
              <a:gd name="connsiteX21" fmla="*/ 648522 w 1042474"/>
              <a:gd name="connsiteY21" fmla="*/ 991687 h 1031138"/>
              <a:gd name="connsiteX22" fmla="*/ 650491 w 1042474"/>
              <a:gd name="connsiteY22" fmla="*/ 994708 h 1031138"/>
              <a:gd name="connsiteX23" fmla="*/ 652336 w 1042474"/>
              <a:gd name="connsiteY23" fmla="*/ 999087 h 1031138"/>
              <a:gd name="connsiteX24" fmla="*/ 650739 w 1042474"/>
              <a:gd name="connsiteY24" fmla="*/ 1012422 h 1031138"/>
              <a:gd name="connsiteX25" fmla="*/ 644982 w 1042474"/>
              <a:gd name="connsiteY25" fmla="*/ 1007069 h 1031138"/>
              <a:gd name="connsiteX26" fmla="*/ 631919 w 1042474"/>
              <a:gd name="connsiteY26" fmla="*/ 1015003 h 1031138"/>
              <a:gd name="connsiteX27" fmla="*/ 616050 w 1042474"/>
              <a:gd name="connsiteY27" fmla="*/ 1014764 h 1031138"/>
              <a:gd name="connsiteX28" fmla="*/ 614647 w 1042474"/>
              <a:gd name="connsiteY28" fmla="*/ 1017345 h 1031138"/>
              <a:gd name="connsiteX29" fmla="*/ 610293 w 1042474"/>
              <a:gd name="connsiteY29" fmla="*/ 1014573 h 1031138"/>
              <a:gd name="connsiteX30" fmla="*/ 608890 w 1042474"/>
              <a:gd name="connsiteY30" fmla="*/ 1017345 h 1031138"/>
              <a:gd name="connsiteX31" fmla="*/ 607487 w 1042474"/>
              <a:gd name="connsiteY31" fmla="*/ 1014573 h 1031138"/>
              <a:gd name="connsiteX32" fmla="*/ 601536 w 1042474"/>
              <a:gd name="connsiteY32" fmla="*/ 1019926 h 1031138"/>
              <a:gd name="connsiteX33" fmla="*/ 588292 w 1042474"/>
              <a:gd name="connsiteY33" fmla="*/ 1019872 h 1031138"/>
              <a:gd name="connsiteX34" fmla="*/ 582725 w 1042474"/>
              <a:gd name="connsiteY34" fmla="*/ 1017388 h 1031138"/>
              <a:gd name="connsiteX35" fmla="*/ 585832 w 1042474"/>
              <a:gd name="connsiteY35" fmla="*/ 1012455 h 1031138"/>
              <a:gd name="connsiteX36" fmla="*/ 593219 w 1042474"/>
              <a:gd name="connsiteY36" fmla="*/ 1011998 h 1031138"/>
              <a:gd name="connsiteX37" fmla="*/ 595499 w 1042474"/>
              <a:gd name="connsiteY37" fmla="*/ 1015928 h 1031138"/>
              <a:gd name="connsiteX38" fmla="*/ 600152 w 1042474"/>
              <a:gd name="connsiteY38" fmla="*/ 1011998 h 1031138"/>
              <a:gd name="connsiteX39" fmla="*/ 602524 w 1042474"/>
              <a:gd name="connsiteY39" fmla="*/ 1015928 h 1031138"/>
              <a:gd name="connsiteX40" fmla="*/ 604804 w 1042474"/>
              <a:gd name="connsiteY40" fmla="*/ 1011998 h 1031138"/>
              <a:gd name="connsiteX41" fmla="*/ 637731 w 1042474"/>
              <a:gd name="connsiteY41" fmla="*/ 1004322 h 1031138"/>
              <a:gd name="connsiteX42" fmla="*/ 647036 w 1042474"/>
              <a:gd name="connsiteY42" fmla="*/ 996554 h 1031138"/>
              <a:gd name="connsiteX43" fmla="*/ 649408 w 1042474"/>
              <a:gd name="connsiteY43" fmla="*/ 988785 h 1031138"/>
              <a:gd name="connsiteX44" fmla="*/ 651895 w 1042474"/>
              <a:gd name="connsiteY44" fmla="*/ 988785 h 1031138"/>
              <a:gd name="connsiteX45" fmla="*/ 651549 w 1042474"/>
              <a:gd name="connsiteY45" fmla="*/ 989248 h 1031138"/>
              <a:gd name="connsiteX46" fmla="*/ 648791 w 1042474"/>
              <a:gd name="connsiteY46" fmla="*/ 990805 h 1031138"/>
              <a:gd name="connsiteX47" fmla="*/ 739255 w 1042474"/>
              <a:gd name="connsiteY47" fmla="*/ 980652 h 1031138"/>
              <a:gd name="connsiteX48" fmla="*/ 743540 w 1042474"/>
              <a:gd name="connsiteY48" fmla="*/ 980652 h 1031138"/>
              <a:gd name="connsiteX49" fmla="*/ 742065 w 1042474"/>
              <a:gd name="connsiteY49" fmla="*/ 982806 h 1031138"/>
              <a:gd name="connsiteX50" fmla="*/ 739646 w 1042474"/>
              <a:gd name="connsiteY50" fmla="*/ 981722 h 1031138"/>
              <a:gd name="connsiteX51" fmla="*/ 722561 w 1042474"/>
              <a:gd name="connsiteY51" fmla="*/ 980652 h 1031138"/>
              <a:gd name="connsiteX52" fmla="*/ 727537 w 1042474"/>
              <a:gd name="connsiteY52" fmla="*/ 981232 h 1031138"/>
              <a:gd name="connsiteX53" fmla="*/ 727596 w 1042474"/>
              <a:gd name="connsiteY53" fmla="*/ 981451 h 1031138"/>
              <a:gd name="connsiteX54" fmla="*/ 724955 w 1042474"/>
              <a:gd name="connsiteY54" fmla="*/ 981451 h 1031138"/>
              <a:gd name="connsiteX55" fmla="*/ 723407 w 1042474"/>
              <a:gd name="connsiteY55" fmla="*/ 984032 h 1031138"/>
              <a:gd name="connsiteX56" fmla="*/ 722243 w 1042474"/>
              <a:gd name="connsiteY56" fmla="*/ 981891 h 1031138"/>
              <a:gd name="connsiteX57" fmla="*/ 579994 w 1042474"/>
              <a:gd name="connsiteY57" fmla="*/ 980652 h 1031138"/>
              <a:gd name="connsiteX58" fmla="*/ 587017 w 1042474"/>
              <a:gd name="connsiteY58" fmla="*/ 980652 h 1031138"/>
              <a:gd name="connsiteX59" fmla="*/ 579994 w 1042474"/>
              <a:gd name="connsiteY59" fmla="*/ 980652 h 1031138"/>
              <a:gd name="connsiteX60" fmla="*/ 603709 w 1042474"/>
              <a:gd name="connsiteY60" fmla="*/ 979920 h 1031138"/>
              <a:gd name="connsiteX61" fmla="*/ 608361 w 1042474"/>
              <a:gd name="connsiteY61" fmla="*/ 979920 h 1031138"/>
              <a:gd name="connsiteX62" fmla="*/ 603709 w 1042474"/>
              <a:gd name="connsiteY62" fmla="*/ 979920 h 1031138"/>
              <a:gd name="connsiteX63" fmla="*/ 564579 w 1042474"/>
              <a:gd name="connsiteY63" fmla="*/ 977911 h 1031138"/>
              <a:gd name="connsiteX64" fmla="*/ 555274 w 1042474"/>
              <a:gd name="connsiteY64" fmla="*/ 989150 h 1031138"/>
              <a:gd name="connsiteX65" fmla="*/ 564579 w 1042474"/>
              <a:gd name="connsiteY65" fmla="*/ 977911 h 1031138"/>
              <a:gd name="connsiteX66" fmla="*/ 593949 w 1042474"/>
              <a:gd name="connsiteY66" fmla="*/ 974803 h 1031138"/>
              <a:gd name="connsiteX67" fmla="*/ 596321 w 1042474"/>
              <a:gd name="connsiteY67" fmla="*/ 976357 h 1031138"/>
              <a:gd name="connsiteX68" fmla="*/ 589297 w 1042474"/>
              <a:gd name="connsiteY68" fmla="*/ 984125 h 1031138"/>
              <a:gd name="connsiteX69" fmla="*/ 593949 w 1042474"/>
              <a:gd name="connsiteY69" fmla="*/ 974803 h 1031138"/>
              <a:gd name="connsiteX70" fmla="*/ 626148 w 1042474"/>
              <a:gd name="connsiteY70" fmla="*/ 970233 h 1031138"/>
              <a:gd name="connsiteX71" fmla="*/ 628429 w 1042474"/>
              <a:gd name="connsiteY71" fmla="*/ 974073 h 1031138"/>
              <a:gd name="connsiteX72" fmla="*/ 635451 w 1042474"/>
              <a:gd name="connsiteY72" fmla="*/ 977544 h 1031138"/>
              <a:gd name="connsiteX73" fmla="*/ 628429 w 1042474"/>
              <a:gd name="connsiteY73" fmla="*/ 989150 h 1031138"/>
              <a:gd name="connsiteX74" fmla="*/ 618759 w 1042474"/>
              <a:gd name="connsiteY74" fmla="*/ 981839 h 1031138"/>
              <a:gd name="connsiteX75" fmla="*/ 626148 w 1042474"/>
              <a:gd name="connsiteY75" fmla="*/ 970233 h 1031138"/>
              <a:gd name="connsiteX76" fmla="*/ 749379 w 1042474"/>
              <a:gd name="connsiteY76" fmla="*/ 960089 h 1031138"/>
              <a:gd name="connsiteX77" fmla="*/ 751295 w 1042474"/>
              <a:gd name="connsiteY77" fmla="*/ 966305 h 1031138"/>
              <a:gd name="connsiteX78" fmla="*/ 748923 w 1042474"/>
              <a:gd name="connsiteY78" fmla="*/ 962832 h 1031138"/>
              <a:gd name="connsiteX79" fmla="*/ 749379 w 1042474"/>
              <a:gd name="connsiteY79" fmla="*/ 960089 h 1031138"/>
              <a:gd name="connsiteX80" fmla="*/ 630436 w 1042474"/>
              <a:gd name="connsiteY80" fmla="*/ 960089 h 1031138"/>
              <a:gd name="connsiteX81" fmla="*/ 631164 w 1042474"/>
              <a:gd name="connsiteY81" fmla="*/ 962466 h 1031138"/>
              <a:gd name="connsiteX82" fmla="*/ 628884 w 1042474"/>
              <a:gd name="connsiteY82" fmla="*/ 962466 h 1031138"/>
              <a:gd name="connsiteX83" fmla="*/ 630436 w 1042474"/>
              <a:gd name="connsiteY83" fmla="*/ 960089 h 1031138"/>
              <a:gd name="connsiteX84" fmla="*/ 703588 w 1042474"/>
              <a:gd name="connsiteY84" fmla="*/ 957804 h 1031138"/>
              <a:gd name="connsiteX85" fmla="*/ 705960 w 1042474"/>
              <a:gd name="connsiteY85" fmla="*/ 972884 h 1031138"/>
              <a:gd name="connsiteX86" fmla="*/ 712893 w 1042474"/>
              <a:gd name="connsiteY86" fmla="*/ 965116 h 1031138"/>
              <a:gd name="connsiteX87" fmla="*/ 719917 w 1042474"/>
              <a:gd name="connsiteY87" fmla="*/ 961278 h 1031138"/>
              <a:gd name="connsiteX88" fmla="*/ 715265 w 1042474"/>
              <a:gd name="connsiteY88" fmla="*/ 969046 h 1031138"/>
              <a:gd name="connsiteX89" fmla="*/ 715618 w 1042474"/>
              <a:gd name="connsiteY89" fmla="*/ 980103 h 1031138"/>
              <a:gd name="connsiteX90" fmla="*/ 713996 w 1042474"/>
              <a:gd name="connsiteY90" fmla="*/ 985053 h 1031138"/>
              <a:gd name="connsiteX91" fmla="*/ 713489 w 1042474"/>
              <a:gd name="connsiteY91" fmla="*/ 983841 h 1031138"/>
              <a:gd name="connsiteX92" fmla="*/ 711869 w 1042474"/>
              <a:gd name="connsiteY92" fmla="*/ 985271 h 1031138"/>
              <a:gd name="connsiteX93" fmla="*/ 711217 w 1042474"/>
              <a:gd name="connsiteY93" fmla="*/ 983269 h 1031138"/>
              <a:gd name="connsiteX94" fmla="*/ 712893 w 1042474"/>
              <a:gd name="connsiteY94" fmla="*/ 976814 h 1031138"/>
              <a:gd name="connsiteX95" fmla="*/ 703588 w 1042474"/>
              <a:gd name="connsiteY95" fmla="*/ 980652 h 1031138"/>
              <a:gd name="connsiteX96" fmla="*/ 701308 w 1042474"/>
              <a:gd name="connsiteY96" fmla="*/ 972884 h 1031138"/>
              <a:gd name="connsiteX97" fmla="*/ 694286 w 1042474"/>
              <a:gd name="connsiteY97" fmla="*/ 988420 h 1031138"/>
              <a:gd name="connsiteX98" fmla="*/ 687353 w 1042474"/>
              <a:gd name="connsiteY98" fmla="*/ 992259 h 1031138"/>
              <a:gd name="connsiteX99" fmla="*/ 688403 w 1042474"/>
              <a:gd name="connsiteY99" fmla="*/ 994906 h 1031138"/>
              <a:gd name="connsiteX100" fmla="*/ 683408 w 1042474"/>
              <a:gd name="connsiteY100" fmla="*/ 994153 h 1031138"/>
              <a:gd name="connsiteX101" fmla="*/ 664044 w 1042474"/>
              <a:gd name="connsiteY101" fmla="*/ 996554 h 1031138"/>
              <a:gd name="connsiteX102" fmla="*/ 658450 w 1042474"/>
              <a:gd name="connsiteY102" fmla="*/ 992324 h 1031138"/>
              <a:gd name="connsiteX103" fmla="*/ 654897 w 1042474"/>
              <a:gd name="connsiteY103" fmla="*/ 986964 h 1031138"/>
              <a:gd name="connsiteX104" fmla="*/ 655450 w 1042474"/>
              <a:gd name="connsiteY104" fmla="*/ 984833 h 1031138"/>
              <a:gd name="connsiteX105" fmla="*/ 656341 w 1042474"/>
              <a:gd name="connsiteY105" fmla="*/ 981017 h 1031138"/>
              <a:gd name="connsiteX106" fmla="*/ 665643 w 1042474"/>
              <a:gd name="connsiteY106" fmla="*/ 973249 h 1031138"/>
              <a:gd name="connsiteX107" fmla="*/ 679963 w 1042474"/>
              <a:gd name="connsiteY107" fmla="*/ 969411 h 1031138"/>
              <a:gd name="connsiteX108" fmla="*/ 684616 w 1042474"/>
              <a:gd name="connsiteY108" fmla="*/ 977179 h 1031138"/>
              <a:gd name="connsiteX109" fmla="*/ 703588 w 1042474"/>
              <a:gd name="connsiteY109" fmla="*/ 957804 h 1031138"/>
              <a:gd name="connsiteX110" fmla="*/ 763699 w 1042474"/>
              <a:gd name="connsiteY110" fmla="*/ 955063 h 1031138"/>
              <a:gd name="connsiteX111" fmla="*/ 768352 w 1042474"/>
              <a:gd name="connsiteY111" fmla="*/ 958993 h 1031138"/>
              <a:gd name="connsiteX112" fmla="*/ 768352 w 1042474"/>
              <a:gd name="connsiteY112" fmla="*/ 966305 h 1031138"/>
              <a:gd name="connsiteX113" fmla="*/ 759047 w 1042474"/>
              <a:gd name="connsiteY113" fmla="*/ 966670 h 1031138"/>
              <a:gd name="connsiteX114" fmla="*/ 763699 w 1042474"/>
              <a:gd name="connsiteY114" fmla="*/ 955063 h 1031138"/>
              <a:gd name="connsiteX115" fmla="*/ 624596 w 1042474"/>
              <a:gd name="connsiteY115" fmla="*/ 945741 h 1031138"/>
              <a:gd name="connsiteX116" fmla="*/ 634266 w 1042474"/>
              <a:gd name="connsiteY116" fmla="*/ 955428 h 1031138"/>
              <a:gd name="connsiteX117" fmla="*/ 608361 w 1042474"/>
              <a:gd name="connsiteY117" fmla="*/ 959723 h 1031138"/>
              <a:gd name="connsiteX118" fmla="*/ 605989 w 1042474"/>
              <a:gd name="connsiteY118" fmla="*/ 967492 h 1031138"/>
              <a:gd name="connsiteX119" fmla="*/ 601337 w 1042474"/>
              <a:gd name="connsiteY119" fmla="*/ 963562 h 1031138"/>
              <a:gd name="connsiteX120" fmla="*/ 593949 w 1042474"/>
              <a:gd name="connsiteY120" fmla="*/ 951955 h 1031138"/>
              <a:gd name="connsiteX121" fmla="*/ 596321 w 1042474"/>
              <a:gd name="connsiteY121" fmla="*/ 959723 h 1031138"/>
              <a:gd name="connsiteX122" fmla="*/ 612922 w 1042474"/>
              <a:gd name="connsiteY122" fmla="*/ 955428 h 1031138"/>
              <a:gd name="connsiteX123" fmla="*/ 624596 w 1042474"/>
              <a:gd name="connsiteY123" fmla="*/ 945741 h 1031138"/>
              <a:gd name="connsiteX124" fmla="*/ 571875 w 1042474"/>
              <a:gd name="connsiteY124" fmla="*/ 944644 h 1031138"/>
              <a:gd name="connsiteX125" fmla="*/ 571510 w 1042474"/>
              <a:gd name="connsiteY125" fmla="*/ 946930 h 1031138"/>
              <a:gd name="connsiteX126" fmla="*/ 573882 w 1042474"/>
              <a:gd name="connsiteY126" fmla="*/ 950860 h 1031138"/>
              <a:gd name="connsiteX127" fmla="*/ 571875 w 1042474"/>
              <a:gd name="connsiteY127" fmla="*/ 944644 h 1031138"/>
              <a:gd name="connsiteX128" fmla="*/ 645486 w 1042474"/>
              <a:gd name="connsiteY128" fmla="*/ 939984 h 1031138"/>
              <a:gd name="connsiteX129" fmla="*/ 646306 w 1042474"/>
              <a:gd name="connsiteY129" fmla="*/ 942725 h 1031138"/>
              <a:gd name="connsiteX130" fmla="*/ 643934 w 1042474"/>
              <a:gd name="connsiteY130" fmla="*/ 942725 h 1031138"/>
              <a:gd name="connsiteX131" fmla="*/ 645486 w 1042474"/>
              <a:gd name="connsiteY131" fmla="*/ 939984 h 1031138"/>
              <a:gd name="connsiteX132" fmla="*/ 776834 w 1042474"/>
              <a:gd name="connsiteY132" fmla="*/ 934957 h 1031138"/>
              <a:gd name="connsiteX133" fmla="*/ 773732 w 1042474"/>
              <a:gd name="connsiteY133" fmla="*/ 939162 h 1031138"/>
              <a:gd name="connsiteX134" fmla="*/ 776834 w 1042474"/>
              <a:gd name="connsiteY134" fmla="*/ 934957 h 1031138"/>
              <a:gd name="connsiteX135" fmla="*/ 725298 w 1042474"/>
              <a:gd name="connsiteY135" fmla="*/ 934957 h 1031138"/>
              <a:gd name="connsiteX136" fmla="*/ 726120 w 1042474"/>
              <a:gd name="connsiteY136" fmla="*/ 937608 h 1031138"/>
              <a:gd name="connsiteX137" fmla="*/ 723748 w 1042474"/>
              <a:gd name="connsiteY137" fmla="*/ 937608 h 1031138"/>
              <a:gd name="connsiteX138" fmla="*/ 725298 w 1042474"/>
              <a:gd name="connsiteY138" fmla="*/ 934957 h 1031138"/>
              <a:gd name="connsiteX139" fmla="*/ 720280 w 1042474"/>
              <a:gd name="connsiteY139" fmla="*/ 934957 h 1031138"/>
              <a:gd name="connsiteX140" fmla="*/ 721011 w 1042474"/>
              <a:gd name="connsiteY140" fmla="*/ 937608 h 1031138"/>
              <a:gd name="connsiteX141" fmla="*/ 718730 w 1042474"/>
              <a:gd name="connsiteY141" fmla="*/ 937608 h 1031138"/>
              <a:gd name="connsiteX142" fmla="*/ 720280 w 1042474"/>
              <a:gd name="connsiteY142" fmla="*/ 934957 h 1031138"/>
              <a:gd name="connsiteX143" fmla="*/ 606811 w 1042474"/>
              <a:gd name="connsiteY143" fmla="*/ 934957 h 1031138"/>
              <a:gd name="connsiteX144" fmla="*/ 611006 w 1042474"/>
              <a:gd name="connsiteY144" fmla="*/ 937608 h 1031138"/>
              <a:gd name="connsiteX145" fmla="*/ 599056 w 1042474"/>
              <a:gd name="connsiteY145" fmla="*/ 941538 h 1031138"/>
              <a:gd name="connsiteX146" fmla="*/ 606811 w 1042474"/>
              <a:gd name="connsiteY146" fmla="*/ 934957 h 1031138"/>
              <a:gd name="connsiteX147" fmla="*/ 777654 w 1042474"/>
              <a:gd name="connsiteY147" fmla="*/ 916314 h 1031138"/>
              <a:gd name="connsiteX148" fmla="*/ 776469 w 1042474"/>
              <a:gd name="connsiteY148" fmla="*/ 918690 h 1031138"/>
              <a:gd name="connsiteX149" fmla="*/ 778750 w 1042474"/>
              <a:gd name="connsiteY149" fmla="*/ 918690 h 1031138"/>
              <a:gd name="connsiteX150" fmla="*/ 777654 w 1042474"/>
              <a:gd name="connsiteY150" fmla="*/ 916314 h 1031138"/>
              <a:gd name="connsiteX151" fmla="*/ 735422 w 1042474"/>
              <a:gd name="connsiteY151" fmla="*/ 915217 h 1031138"/>
              <a:gd name="connsiteX152" fmla="*/ 718730 w 1042474"/>
              <a:gd name="connsiteY152" fmla="*/ 922893 h 1031138"/>
              <a:gd name="connsiteX153" fmla="*/ 735422 w 1042474"/>
              <a:gd name="connsiteY153" fmla="*/ 915217 h 1031138"/>
              <a:gd name="connsiteX154" fmla="*/ 293593 w 1042474"/>
              <a:gd name="connsiteY154" fmla="*/ 911385 h 1031138"/>
              <a:gd name="connsiteX155" fmla="*/ 291996 w 1042474"/>
              <a:gd name="connsiteY155" fmla="*/ 916738 h 1031138"/>
              <a:gd name="connsiteX156" fmla="*/ 296351 w 1042474"/>
              <a:gd name="connsiteY156" fmla="*/ 922139 h 1031138"/>
              <a:gd name="connsiteX157" fmla="*/ 300705 w 1042474"/>
              <a:gd name="connsiteY157" fmla="*/ 922330 h 1031138"/>
              <a:gd name="connsiteX158" fmla="*/ 302108 w 1042474"/>
              <a:gd name="connsiteY158" fmla="*/ 919558 h 1031138"/>
              <a:gd name="connsiteX159" fmla="*/ 306462 w 1042474"/>
              <a:gd name="connsiteY159" fmla="*/ 916977 h 1031138"/>
              <a:gd name="connsiteX160" fmla="*/ 294948 w 1042474"/>
              <a:gd name="connsiteY160" fmla="*/ 914157 h 1031138"/>
              <a:gd name="connsiteX161" fmla="*/ 293593 w 1042474"/>
              <a:gd name="connsiteY161" fmla="*/ 911385 h 1031138"/>
              <a:gd name="connsiteX162" fmla="*/ 250728 w 1042474"/>
              <a:gd name="connsiteY162" fmla="*/ 910429 h 1031138"/>
              <a:gd name="connsiteX163" fmla="*/ 251308 w 1042474"/>
              <a:gd name="connsiteY163" fmla="*/ 912198 h 1031138"/>
              <a:gd name="connsiteX164" fmla="*/ 249905 w 1042474"/>
              <a:gd name="connsiteY164" fmla="*/ 912007 h 1031138"/>
              <a:gd name="connsiteX165" fmla="*/ 250728 w 1042474"/>
              <a:gd name="connsiteY165" fmla="*/ 910429 h 1031138"/>
              <a:gd name="connsiteX166" fmla="*/ 903531 w 1042474"/>
              <a:gd name="connsiteY166" fmla="*/ 902424 h 1031138"/>
              <a:gd name="connsiteX167" fmla="*/ 907466 w 1042474"/>
              <a:gd name="connsiteY167" fmla="*/ 904044 h 1031138"/>
              <a:gd name="connsiteX168" fmla="*/ 905173 w 1042474"/>
              <a:gd name="connsiteY168" fmla="*/ 906032 h 1031138"/>
              <a:gd name="connsiteX169" fmla="*/ 903770 w 1042474"/>
              <a:gd name="connsiteY169" fmla="*/ 908613 h 1031138"/>
              <a:gd name="connsiteX170" fmla="*/ 902367 w 1042474"/>
              <a:gd name="connsiteY170" fmla="*/ 906032 h 1031138"/>
              <a:gd name="connsiteX171" fmla="*/ 900793 w 1042474"/>
              <a:gd name="connsiteY171" fmla="*/ 907274 h 1031138"/>
              <a:gd name="connsiteX172" fmla="*/ 822167 w 1042474"/>
              <a:gd name="connsiteY172" fmla="*/ 892736 h 1031138"/>
              <a:gd name="connsiteX173" fmla="*/ 820982 w 1042474"/>
              <a:gd name="connsiteY173" fmla="*/ 895386 h 1031138"/>
              <a:gd name="connsiteX174" fmla="*/ 823354 w 1042474"/>
              <a:gd name="connsiteY174" fmla="*/ 895386 h 1031138"/>
              <a:gd name="connsiteX175" fmla="*/ 822167 w 1042474"/>
              <a:gd name="connsiteY175" fmla="*/ 892736 h 1031138"/>
              <a:gd name="connsiteX176" fmla="*/ 858561 w 1042474"/>
              <a:gd name="connsiteY176" fmla="*/ 891182 h 1031138"/>
              <a:gd name="connsiteX177" fmla="*/ 851631 w 1042474"/>
              <a:gd name="connsiteY177" fmla="*/ 906627 h 1031138"/>
              <a:gd name="connsiteX178" fmla="*/ 863671 w 1042474"/>
              <a:gd name="connsiteY178" fmla="*/ 898950 h 1031138"/>
              <a:gd name="connsiteX179" fmla="*/ 858561 w 1042474"/>
              <a:gd name="connsiteY179" fmla="*/ 891182 h 1031138"/>
              <a:gd name="connsiteX180" fmla="*/ 755947 w 1042474"/>
              <a:gd name="connsiteY180" fmla="*/ 878022 h 1031138"/>
              <a:gd name="connsiteX181" fmla="*/ 750108 w 1042474"/>
              <a:gd name="connsiteY181" fmla="*/ 888074 h 1031138"/>
              <a:gd name="connsiteX182" fmla="*/ 766800 w 1042474"/>
              <a:gd name="connsiteY182" fmla="*/ 880306 h 1031138"/>
              <a:gd name="connsiteX183" fmla="*/ 755947 w 1042474"/>
              <a:gd name="connsiteY183" fmla="*/ 878022 h 1031138"/>
              <a:gd name="connsiteX184" fmla="*/ 839589 w 1042474"/>
              <a:gd name="connsiteY184" fmla="*/ 876011 h 1031138"/>
              <a:gd name="connsiteX185" fmla="*/ 825634 w 1042474"/>
              <a:gd name="connsiteY185" fmla="*/ 895386 h 1031138"/>
              <a:gd name="connsiteX186" fmla="*/ 839589 w 1042474"/>
              <a:gd name="connsiteY186" fmla="*/ 876011 h 1031138"/>
              <a:gd name="connsiteX187" fmla="*/ 900796 w 1042474"/>
              <a:gd name="connsiteY187" fmla="*/ 867878 h 1031138"/>
              <a:gd name="connsiteX188" fmla="*/ 889211 w 1042474"/>
              <a:gd name="connsiteY188" fmla="*/ 875646 h 1031138"/>
              <a:gd name="connsiteX189" fmla="*/ 865586 w 1042474"/>
              <a:gd name="connsiteY189" fmla="*/ 883414 h 1031138"/>
              <a:gd name="connsiteX190" fmla="*/ 868231 w 1042474"/>
              <a:gd name="connsiteY190" fmla="*/ 895020 h 1031138"/>
              <a:gd name="connsiteX191" fmla="*/ 889211 w 1042474"/>
              <a:gd name="connsiteY191" fmla="*/ 883414 h 1031138"/>
              <a:gd name="connsiteX192" fmla="*/ 900796 w 1042474"/>
              <a:gd name="connsiteY192" fmla="*/ 867878 h 1031138"/>
              <a:gd name="connsiteX193" fmla="*/ 918888 w 1042474"/>
              <a:gd name="connsiteY193" fmla="*/ 865888 h 1031138"/>
              <a:gd name="connsiteX194" fmla="*/ 918865 w 1042474"/>
              <a:gd name="connsiteY194" fmla="*/ 865981 h 1031138"/>
              <a:gd name="connsiteX195" fmla="*/ 918844 w 1042474"/>
              <a:gd name="connsiteY195" fmla="*/ 865981 h 1031138"/>
              <a:gd name="connsiteX196" fmla="*/ 855461 w 1042474"/>
              <a:gd name="connsiteY196" fmla="*/ 861755 h 1031138"/>
              <a:gd name="connsiteX197" fmla="*/ 860934 w 1042474"/>
              <a:gd name="connsiteY197" fmla="*/ 864405 h 1031138"/>
              <a:gd name="connsiteX198" fmla="*/ 855461 w 1042474"/>
              <a:gd name="connsiteY198" fmla="*/ 861755 h 1031138"/>
              <a:gd name="connsiteX199" fmla="*/ 939684 w 1042474"/>
              <a:gd name="connsiteY199" fmla="*/ 851482 h 1031138"/>
              <a:gd name="connsiteX200" fmla="*/ 937685 w 1042474"/>
              <a:gd name="connsiteY200" fmla="*/ 855657 h 1031138"/>
              <a:gd name="connsiteX201" fmla="*/ 933975 w 1042474"/>
              <a:gd name="connsiteY201" fmla="*/ 856069 h 1031138"/>
              <a:gd name="connsiteX202" fmla="*/ 826454 w 1042474"/>
              <a:gd name="connsiteY202" fmla="*/ 834978 h 1031138"/>
              <a:gd name="connsiteX203" fmla="*/ 824084 w 1042474"/>
              <a:gd name="connsiteY203" fmla="*/ 850514 h 1031138"/>
              <a:gd name="connsiteX204" fmla="*/ 826454 w 1042474"/>
              <a:gd name="connsiteY204" fmla="*/ 834978 h 1031138"/>
              <a:gd name="connsiteX205" fmla="*/ 839954 w 1042474"/>
              <a:gd name="connsiteY205" fmla="*/ 830317 h 1031138"/>
              <a:gd name="connsiteX206" fmla="*/ 838861 w 1042474"/>
              <a:gd name="connsiteY206" fmla="*/ 838086 h 1031138"/>
              <a:gd name="connsiteX207" fmla="*/ 839954 w 1042474"/>
              <a:gd name="connsiteY207" fmla="*/ 830317 h 1031138"/>
              <a:gd name="connsiteX208" fmla="*/ 924055 w 1042474"/>
              <a:gd name="connsiteY208" fmla="*/ 817979 h 1031138"/>
              <a:gd name="connsiteX209" fmla="*/ 917123 w 1042474"/>
              <a:gd name="connsiteY209" fmla="*/ 821817 h 1031138"/>
              <a:gd name="connsiteX210" fmla="*/ 912470 w 1042474"/>
              <a:gd name="connsiteY210" fmla="*/ 833059 h 1031138"/>
              <a:gd name="connsiteX211" fmla="*/ 917488 w 1042474"/>
              <a:gd name="connsiteY211" fmla="*/ 840827 h 1031138"/>
              <a:gd name="connsiteX212" fmla="*/ 924418 w 1042474"/>
              <a:gd name="connsiteY212" fmla="*/ 829220 h 1031138"/>
              <a:gd name="connsiteX213" fmla="*/ 924055 w 1042474"/>
              <a:gd name="connsiteY213" fmla="*/ 817979 h 1031138"/>
              <a:gd name="connsiteX214" fmla="*/ 808212 w 1042474"/>
              <a:gd name="connsiteY214" fmla="*/ 817522 h 1031138"/>
              <a:gd name="connsiteX215" fmla="*/ 794622 w 1042474"/>
              <a:gd name="connsiteY215" fmla="*/ 826479 h 1031138"/>
              <a:gd name="connsiteX216" fmla="*/ 784952 w 1042474"/>
              <a:gd name="connsiteY216" fmla="*/ 826479 h 1031138"/>
              <a:gd name="connsiteX217" fmla="*/ 782672 w 1042474"/>
              <a:gd name="connsiteY217" fmla="*/ 834247 h 1031138"/>
              <a:gd name="connsiteX218" fmla="*/ 778020 w 1042474"/>
              <a:gd name="connsiteY218" fmla="*/ 830317 h 1031138"/>
              <a:gd name="connsiteX219" fmla="*/ 775647 w 1042474"/>
              <a:gd name="connsiteY219" fmla="*/ 838086 h 1031138"/>
              <a:gd name="connsiteX220" fmla="*/ 768717 w 1042474"/>
              <a:gd name="connsiteY220" fmla="*/ 838086 h 1031138"/>
              <a:gd name="connsiteX221" fmla="*/ 764065 w 1042474"/>
              <a:gd name="connsiteY221" fmla="*/ 845854 h 1031138"/>
              <a:gd name="connsiteX222" fmla="*/ 757040 w 1042474"/>
              <a:gd name="connsiteY222" fmla="*/ 853620 h 1031138"/>
              <a:gd name="connsiteX223" fmla="*/ 773367 w 1042474"/>
              <a:gd name="connsiteY223" fmla="*/ 853163 h 1031138"/>
              <a:gd name="connsiteX224" fmla="*/ 780757 w 1042474"/>
              <a:gd name="connsiteY224" fmla="*/ 845854 h 1031138"/>
              <a:gd name="connsiteX225" fmla="*/ 790059 w 1042474"/>
              <a:gd name="connsiteY225" fmla="*/ 841924 h 1031138"/>
              <a:gd name="connsiteX226" fmla="*/ 796992 w 1042474"/>
              <a:gd name="connsiteY226" fmla="*/ 830317 h 1031138"/>
              <a:gd name="connsiteX227" fmla="*/ 813229 w 1042474"/>
              <a:gd name="connsiteY227" fmla="*/ 818711 h 1031138"/>
              <a:gd name="connsiteX228" fmla="*/ 808212 w 1042474"/>
              <a:gd name="connsiteY228" fmla="*/ 817522 h 1031138"/>
              <a:gd name="connsiteX229" fmla="*/ 754395 w 1042474"/>
              <a:gd name="connsiteY229" fmla="*/ 807470 h 1031138"/>
              <a:gd name="connsiteX230" fmla="*/ 756675 w 1042474"/>
              <a:gd name="connsiteY230" fmla="*/ 819076 h 1031138"/>
              <a:gd name="connsiteX231" fmla="*/ 759047 w 1042474"/>
              <a:gd name="connsiteY231" fmla="*/ 811400 h 1031138"/>
              <a:gd name="connsiteX232" fmla="*/ 763699 w 1042474"/>
              <a:gd name="connsiteY232" fmla="*/ 807470 h 1031138"/>
              <a:gd name="connsiteX233" fmla="*/ 754395 w 1042474"/>
              <a:gd name="connsiteY233" fmla="*/ 807470 h 1031138"/>
              <a:gd name="connsiteX234" fmla="*/ 869781 w 1042474"/>
              <a:gd name="connsiteY234" fmla="*/ 795131 h 1031138"/>
              <a:gd name="connsiteX235" fmla="*/ 869781 w 1042474"/>
              <a:gd name="connsiteY235" fmla="*/ 806738 h 1031138"/>
              <a:gd name="connsiteX236" fmla="*/ 876806 w 1042474"/>
              <a:gd name="connsiteY236" fmla="*/ 795131 h 1031138"/>
              <a:gd name="connsiteX237" fmla="*/ 869781 w 1042474"/>
              <a:gd name="connsiteY237" fmla="*/ 795131 h 1031138"/>
              <a:gd name="connsiteX238" fmla="*/ 806297 w 1042474"/>
              <a:gd name="connsiteY238" fmla="*/ 792390 h 1031138"/>
              <a:gd name="connsiteX239" fmla="*/ 803925 w 1042474"/>
              <a:gd name="connsiteY239" fmla="*/ 795498 h 1031138"/>
              <a:gd name="connsiteX240" fmla="*/ 808577 w 1042474"/>
              <a:gd name="connsiteY240" fmla="*/ 795498 h 1031138"/>
              <a:gd name="connsiteX241" fmla="*/ 806297 w 1042474"/>
              <a:gd name="connsiteY241" fmla="*/ 792390 h 1031138"/>
              <a:gd name="connsiteX242" fmla="*/ 736518 w 1042474"/>
              <a:gd name="connsiteY242" fmla="*/ 789649 h 1031138"/>
              <a:gd name="connsiteX243" fmla="*/ 735422 w 1042474"/>
              <a:gd name="connsiteY243" fmla="*/ 792025 h 1031138"/>
              <a:gd name="connsiteX244" fmla="*/ 737703 w 1042474"/>
              <a:gd name="connsiteY244" fmla="*/ 792025 h 1031138"/>
              <a:gd name="connsiteX245" fmla="*/ 736518 w 1042474"/>
              <a:gd name="connsiteY245" fmla="*/ 789649 h 1031138"/>
              <a:gd name="connsiteX246" fmla="*/ 980242 w 1042474"/>
              <a:gd name="connsiteY246" fmla="*/ 787363 h 1031138"/>
              <a:gd name="connsiteX247" fmla="*/ 980607 w 1042474"/>
              <a:gd name="connsiteY247" fmla="*/ 794309 h 1031138"/>
              <a:gd name="connsiteX248" fmla="*/ 980242 w 1042474"/>
              <a:gd name="connsiteY248" fmla="*/ 787363 h 1031138"/>
              <a:gd name="connsiteX249" fmla="*/ 888389 w 1042474"/>
              <a:gd name="connsiteY249" fmla="*/ 787363 h 1031138"/>
              <a:gd name="connsiteX250" fmla="*/ 879086 w 1042474"/>
              <a:gd name="connsiteY250" fmla="*/ 791201 h 1031138"/>
              <a:gd name="connsiteX251" fmla="*/ 879086 w 1042474"/>
              <a:gd name="connsiteY251" fmla="*/ 802810 h 1031138"/>
              <a:gd name="connsiteX252" fmla="*/ 883738 w 1042474"/>
              <a:gd name="connsiteY252" fmla="*/ 795131 h 1031138"/>
              <a:gd name="connsiteX253" fmla="*/ 888389 w 1042474"/>
              <a:gd name="connsiteY253" fmla="*/ 787363 h 1031138"/>
              <a:gd name="connsiteX254" fmla="*/ 751660 w 1042474"/>
              <a:gd name="connsiteY254" fmla="*/ 784257 h 1031138"/>
              <a:gd name="connsiteX255" fmla="*/ 747007 w 1042474"/>
              <a:gd name="connsiteY255" fmla="*/ 784622 h 1031138"/>
              <a:gd name="connsiteX256" fmla="*/ 747007 w 1042474"/>
              <a:gd name="connsiteY256" fmla="*/ 792025 h 1031138"/>
              <a:gd name="connsiteX257" fmla="*/ 751660 w 1042474"/>
              <a:gd name="connsiteY257" fmla="*/ 792025 h 1031138"/>
              <a:gd name="connsiteX258" fmla="*/ 751660 w 1042474"/>
              <a:gd name="connsiteY258" fmla="*/ 784257 h 1031138"/>
              <a:gd name="connsiteX259" fmla="*/ 898150 w 1042474"/>
              <a:gd name="connsiteY259" fmla="*/ 779595 h 1031138"/>
              <a:gd name="connsiteX260" fmla="*/ 898150 w 1042474"/>
              <a:gd name="connsiteY260" fmla="*/ 783435 h 1031138"/>
              <a:gd name="connsiteX261" fmla="*/ 895778 w 1042474"/>
              <a:gd name="connsiteY261" fmla="*/ 783435 h 1031138"/>
              <a:gd name="connsiteX262" fmla="*/ 895778 w 1042474"/>
              <a:gd name="connsiteY262" fmla="*/ 791201 h 1031138"/>
              <a:gd name="connsiteX263" fmla="*/ 898150 w 1042474"/>
              <a:gd name="connsiteY263" fmla="*/ 779595 h 1031138"/>
              <a:gd name="connsiteX264" fmla="*/ 745457 w 1042474"/>
              <a:gd name="connsiteY264" fmla="*/ 777676 h 1031138"/>
              <a:gd name="connsiteX265" fmla="*/ 740075 w 1042474"/>
              <a:gd name="connsiteY265" fmla="*/ 780784 h 1031138"/>
              <a:gd name="connsiteX266" fmla="*/ 744727 w 1042474"/>
              <a:gd name="connsiteY266" fmla="*/ 784622 h 1031138"/>
              <a:gd name="connsiteX267" fmla="*/ 745457 w 1042474"/>
              <a:gd name="connsiteY267" fmla="*/ 777676 h 1031138"/>
              <a:gd name="connsiteX268" fmla="*/ 949595 w 1042474"/>
              <a:gd name="connsiteY268" fmla="*/ 771462 h 1031138"/>
              <a:gd name="connsiteX269" fmla="*/ 943028 w 1042474"/>
              <a:gd name="connsiteY269" fmla="*/ 798604 h 1031138"/>
              <a:gd name="connsiteX270" fmla="*/ 949595 w 1042474"/>
              <a:gd name="connsiteY270" fmla="*/ 771462 h 1031138"/>
              <a:gd name="connsiteX271" fmla="*/ 776104 w 1042474"/>
              <a:gd name="connsiteY271" fmla="*/ 759855 h 1031138"/>
              <a:gd name="connsiteX272" fmla="*/ 756675 w 1042474"/>
              <a:gd name="connsiteY272" fmla="*/ 772651 h 1031138"/>
              <a:gd name="connsiteX273" fmla="*/ 754030 w 1042474"/>
              <a:gd name="connsiteY273" fmla="*/ 784257 h 1031138"/>
              <a:gd name="connsiteX274" fmla="*/ 775284 w 1042474"/>
              <a:gd name="connsiteY274" fmla="*/ 784257 h 1031138"/>
              <a:gd name="connsiteX275" fmla="*/ 763699 w 1042474"/>
              <a:gd name="connsiteY275" fmla="*/ 788095 h 1031138"/>
              <a:gd name="connsiteX276" fmla="*/ 765980 w 1042474"/>
              <a:gd name="connsiteY276" fmla="*/ 803632 h 1031138"/>
              <a:gd name="connsiteX277" fmla="*/ 784587 w 1042474"/>
              <a:gd name="connsiteY277" fmla="*/ 788095 h 1031138"/>
              <a:gd name="connsiteX278" fmla="*/ 784587 w 1042474"/>
              <a:gd name="connsiteY278" fmla="*/ 780327 h 1031138"/>
              <a:gd name="connsiteX279" fmla="*/ 789604 w 1042474"/>
              <a:gd name="connsiteY279" fmla="*/ 768721 h 1031138"/>
              <a:gd name="connsiteX280" fmla="*/ 782307 w 1042474"/>
              <a:gd name="connsiteY280" fmla="*/ 772651 h 1031138"/>
              <a:gd name="connsiteX281" fmla="*/ 782307 w 1042474"/>
              <a:gd name="connsiteY281" fmla="*/ 761409 h 1031138"/>
              <a:gd name="connsiteX282" fmla="*/ 776104 w 1042474"/>
              <a:gd name="connsiteY282" fmla="*/ 759855 h 1031138"/>
              <a:gd name="connsiteX283" fmla="*/ 932993 w 1042474"/>
              <a:gd name="connsiteY283" fmla="*/ 744686 h 1031138"/>
              <a:gd name="connsiteX284" fmla="*/ 928706 w 1042474"/>
              <a:gd name="connsiteY284" fmla="*/ 764060 h 1031138"/>
              <a:gd name="connsiteX285" fmla="*/ 942663 w 1042474"/>
              <a:gd name="connsiteY285" fmla="*/ 759855 h 1031138"/>
              <a:gd name="connsiteX286" fmla="*/ 938010 w 1042474"/>
              <a:gd name="connsiteY286" fmla="*/ 748616 h 1031138"/>
              <a:gd name="connsiteX287" fmla="*/ 932993 w 1042474"/>
              <a:gd name="connsiteY287" fmla="*/ 744686 h 1031138"/>
              <a:gd name="connsiteX288" fmla="*/ 852359 w 1042474"/>
              <a:gd name="connsiteY288" fmla="*/ 691679 h 1031138"/>
              <a:gd name="connsiteX289" fmla="*/ 848164 w 1042474"/>
              <a:gd name="connsiteY289" fmla="*/ 706759 h 1031138"/>
              <a:gd name="connsiteX290" fmla="*/ 857468 w 1042474"/>
              <a:gd name="connsiteY290" fmla="*/ 706759 h 1031138"/>
              <a:gd name="connsiteX291" fmla="*/ 852359 w 1042474"/>
              <a:gd name="connsiteY291" fmla="*/ 691679 h 1031138"/>
              <a:gd name="connsiteX292" fmla="*/ 734602 w 1042474"/>
              <a:gd name="connsiteY292" fmla="*/ 673859 h 1031138"/>
              <a:gd name="connsiteX293" fmla="*/ 732322 w 1042474"/>
              <a:gd name="connsiteY293" fmla="*/ 676967 h 1031138"/>
              <a:gd name="connsiteX294" fmla="*/ 736972 w 1042474"/>
              <a:gd name="connsiteY294" fmla="*/ 676967 h 1031138"/>
              <a:gd name="connsiteX295" fmla="*/ 734602 w 1042474"/>
              <a:gd name="connsiteY295" fmla="*/ 673859 h 1031138"/>
              <a:gd name="connsiteX296" fmla="*/ 755947 w 1042474"/>
              <a:gd name="connsiteY296" fmla="*/ 665268 h 1031138"/>
              <a:gd name="connsiteX297" fmla="*/ 748557 w 1042474"/>
              <a:gd name="connsiteY297" fmla="*/ 669198 h 1031138"/>
              <a:gd name="connsiteX298" fmla="*/ 739255 w 1042474"/>
              <a:gd name="connsiteY298" fmla="*/ 676967 h 1031138"/>
              <a:gd name="connsiteX299" fmla="*/ 753210 w 1042474"/>
              <a:gd name="connsiteY299" fmla="*/ 676967 h 1031138"/>
              <a:gd name="connsiteX300" fmla="*/ 758227 w 1042474"/>
              <a:gd name="connsiteY300" fmla="*/ 676967 h 1031138"/>
              <a:gd name="connsiteX301" fmla="*/ 760597 w 1042474"/>
              <a:gd name="connsiteY301" fmla="*/ 676967 h 1031138"/>
              <a:gd name="connsiteX302" fmla="*/ 765250 w 1042474"/>
              <a:gd name="connsiteY302" fmla="*/ 673037 h 1031138"/>
              <a:gd name="connsiteX303" fmla="*/ 767530 w 1042474"/>
              <a:gd name="connsiteY303" fmla="*/ 676967 h 1031138"/>
              <a:gd name="connsiteX304" fmla="*/ 772182 w 1042474"/>
              <a:gd name="connsiteY304" fmla="*/ 668831 h 1031138"/>
              <a:gd name="connsiteX305" fmla="*/ 767530 w 1042474"/>
              <a:gd name="connsiteY305" fmla="*/ 669198 h 1031138"/>
              <a:gd name="connsiteX306" fmla="*/ 765250 w 1042474"/>
              <a:gd name="connsiteY306" fmla="*/ 665268 h 1031138"/>
              <a:gd name="connsiteX307" fmla="*/ 758227 w 1042474"/>
              <a:gd name="connsiteY307" fmla="*/ 669198 h 1031138"/>
              <a:gd name="connsiteX308" fmla="*/ 755947 w 1042474"/>
              <a:gd name="connsiteY308" fmla="*/ 665268 h 1031138"/>
              <a:gd name="connsiteX309" fmla="*/ 631725 w 1042474"/>
              <a:gd name="connsiteY309" fmla="*/ 642305 h 1031138"/>
              <a:gd name="connsiteX310" fmla="*/ 628145 w 1042474"/>
              <a:gd name="connsiteY310" fmla="*/ 645316 h 1031138"/>
              <a:gd name="connsiteX311" fmla="*/ 636854 w 1042474"/>
              <a:gd name="connsiteY311" fmla="*/ 642735 h 1031138"/>
              <a:gd name="connsiteX312" fmla="*/ 631725 w 1042474"/>
              <a:gd name="connsiteY312" fmla="*/ 642305 h 1031138"/>
              <a:gd name="connsiteX313" fmla="*/ 606519 w 1042474"/>
              <a:gd name="connsiteY313" fmla="*/ 636952 h 1031138"/>
              <a:gd name="connsiteX314" fmla="*/ 615034 w 1042474"/>
              <a:gd name="connsiteY314" fmla="*/ 650477 h 1031138"/>
              <a:gd name="connsiteX315" fmla="*/ 620985 w 1042474"/>
              <a:gd name="connsiteY315" fmla="*/ 647897 h 1031138"/>
              <a:gd name="connsiteX316" fmla="*/ 606519 w 1042474"/>
              <a:gd name="connsiteY316" fmla="*/ 636952 h 1031138"/>
              <a:gd name="connsiteX317" fmla="*/ 223344 w 1042474"/>
              <a:gd name="connsiteY317" fmla="*/ 322276 h 1031138"/>
              <a:gd name="connsiteX318" fmla="*/ 220345 w 1042474"/>
              <a:gd name="connsiteY318" fmla="*/ 327628 h 1031138"/>
              <a:gd name="connsiteX319" fmla="*/ 223344 w 1042474"/>
              <a:gd name="connsiteY319" fmla="*/ 322276 h 1031138"/>
              <a:gd name="connsiteX320" fmla="*/ 229876 w 1042474"/>
              <a:gd name="connsiteY320" fmla="*/ 320077 h 1031138"/>
              <a:gd name="connsiteX321" fmla="*/ 207233 w 1042474"/>
              <a:gd name="connsiteY321" fmla="*/ 323662 h 1031138"/>
              <a:gd name="connsiteX322" fmla="*/ 202879 w 1042474"/>
              <a:gd name="connsiteY322" fmla="*/ 331595 h 1031138"/>
              <a:gd name="connsiteX323" fmla="*/ 194171 w 1042474"/>
              <a:gd name="connsiteY323" fmla="*/ 331404 h 1031138"/>
              <a:gd name="connsiteX324" fmla="*/ 192768 w 1042474"/>
              <a:gd name="connsiteY324" fmla="*/ 328823 h 1031138"/>
              <a:gd name="connsiteX325" fmla="*/ 189768 w 1042474"/>
              <a:gd name="connsiteY325" fmla="*/ 334176 h 1031138"/>
              <a:gd name="connsiteX326" fmla="*/ 178253 w 1042474"/>
              <a:gd name="connsiteY326" fmla="*/ 336757 h 1031138"/>
              <a:gd name="connsiteX327" fmla="*/ 175302 w 1042474"/>
              <a:gd name="connsiteY327" fmla="*/ 341919 h 1031138"/>
              <a:gd name="connsiteX328" fmla="*/ 169351 w 1042474"/>
              <a:gd name="connsiteY328" fmla="*/ 344500 h 1031138"/>
              <a:gd name="connsiteX329" fmla="*/ 167948 w 1042474"/>
              <a:gd name="connsiteY329" fmla="*/ 347272 h 1031138"/>
              <a:gd name="connsiteX330" fmla="*/ 160595 w 1042474"/>
              <a:gd name="connsiteY330" fmla="*/ 355206 h 1031138"/>
              <a:gd name="connsiteX331" fmla="*/ 153483 w 1042474"/>
              <a:gd name="connsiteY331" fmla="*/ 355014 h 1031138"/>
              <a:gd name="connsiteX332" fmla="*/ 141581 w 1042474"/>
              <a:gd name="connsiteY332" fmla="*/ 368301 h 1031138"/>
              <a:gd name="connsiteX333" fmla="*/ 140178 w 1042474"/>
              <a:gd name="connsiteY333" fmla="*/ 371073 h 1031138"/>
              <a:gd name="connsiteX334" fmla="*/ 130066 w 1042474"/>
              <a:gd name="connsiteY334" fmla="*/ 378816 h 1031138"/>
              <a:gd name="connsiteX335" fmla="*/ 129873 w 1042474"/>
              <a:gd name="connsiteY335" fmla="*/ 381588 h 1031138"/>
              <a:gd name="connsiteX336" fmla="*/ 127067 w 1042474"/>
              <a:gd name="connsiteY336" fmla="*/ 381588 h 1031138"/>
              <a:gd name="connsiteX337" fmla="*/ 124116 w 1042474"/>
              <a:gd name="connsiteY337" fmla="*/ 386750 h 1031138"/>
              <a:gd name="connsiteX338" fmla="*/ 116762 w 1042474"/>
              <a:gd name="connsiteY338" fmla="*/ 392103 h 1031138"/>
              <a:gd name="connsiteX339" fmla="*/ 112214 w 1042474"/>
              <a:gd name="connsiteY339" fmla="*/ 405389 h 1031138"/>
              <a:gd name="connsiteX340" fmla="*/ 106457 w 1042474"/>
              <a:gd name="connsiteY340" fmla="*/ 407970 h 1031138"/>
              <a:gd name="connsiteX341" fmla="*/ 100506 w 1042474"/>
              <a:gd name="connsiteY341" fmla="*/ 421257 h 1031138"/>
              <a:gd name="connsiteX342" fmla="*/ 94555 w 1042474"/>
              <a:gd name="connsiteY342" fmla="*/ 429430 h 1031138"/>
              <a:gd name="connsiteX343" fmla="*/ 91555 w 1042474"/>
              <a:gd name="connsiteY343" fmla="*/ 434592 h 1031138"/>
              <a:gd name="connsiteX344" fmla="*/ 87201 w 1042474"/>
              <a:gd name="connsiteY344" fmla="*/ 445297 h 1031138"/>
              <a:gd name="connsiteX345" fmla="*/ 85605 w 1042474"/>
              <a:gd name="connsiteY345" fmla="*/ 447878 h 1031138"/>
              <a:gd name="connsiteX346" fmla="*/ 88169 w 1042474"/>
              <a:gd name="connsiteY346" fmla="*/ 474643 h 1031138"/>
              <a:gd name="connsiteX347" fmla="*/ 96732 w 1042474"/>
              <a:gd name="connsiteY347" fmla="*/ 485588 h 1031138"/>
              <a:gd name="connsiteX348" fmla="*/ 105828 w 1042474"/>
              <a:gd name="connsiteY348" fmla="*/ 448261 h 1031138"/>
              <a:gd name="connsiteX349" fmla="*/ 116181 w 1042474"/>
              <a:gd name="connsiteY349" fmla="*/ 437555 h 1031138"/>
              <a:gd name="connsiteX350" fmla="*/ 119132 w 1042474"/>
              <a:gd name="connsiteY350" fmla="*/ 427040 h 1031138"/>
              <a:gd name="connsiteX351" fmla="*/ 130840 w 1042474"/>
              <a:gd name="connsiteY351" fmla="*/ 413753 h 1031138"/>
              <a:gd name="connsiteX352" fmla="*/ 141387 w 1042474"/>
              <a:gd name="connsiteY352" fmla="*/ 395066 h 1031138"/>
              <a:gd name="connsiteX353" fmla="*/ 147145 w 1042474"/>
              <a:gd name="connsiteY353" fmla="*/ 392485 h 1031138"/>
              <a:gd name="connsiteX354" fmla="*/ 148499 w 1042474"/>
              <a:gd name="connsiteY354" fmla="*/ 389904 h 1031138"/>
              <a:gd name="connsiteX355" fmla="*/ 171916 w 1042474"/>
              <a:gd name="connsiteY355" fmla="*/ 368684 h 1031138"/>
              <a:gd name="connsiteX356" fmla="*/ 182269 w 1042474"/>
              <a:gd name="connsiteY356" fmla="*/ 363522 h 1031138"/>
              <a:gd name="connsiteX357" fmla="*/ 189381 w 1042474"/>
              <a:gd name="connsiteY357" fmla="*/ 358169 h 1031138"/>
              <a:gd name="connsiteX358" fmla="*/ 190978 w 1042474"/>
              <a:gd name="connsiteY358" fmla="*/ 355588 h 1031138"/>
              <a:gd name="connsiteX359" fmla="*/ 199686 w 1042474"/>
              <a:gd name="connsiteY359" fmla="*/ 353007 h 1031138"/>
              <a:gd name="connsiteX360" fmla="*/ 202686 w 1042474"/>
              <a:gd name="connsiteY360" fmla="*/ 347654 h 1031138"/>
              <a:gd name="connsiteX361" fmla="*/ 204089 w 1042474"/>
              <a:gd name="connsiteY361" fmla="*/ 347654 h 1031138"/>
              <a:gd name="connsiteX362" fmla="*/ 205685 w 1042474"/>
              <a:gd name="connsiteY362" fmla="*/ 345073 h 1031138"/>
              <a:gd name="connsiteX363" fmla="*/ 215797 w 1042474"/>
              <a:gd name="connsiteY363" fmla="*/ 345073 h 1031138"/>
              <a:gd name="connsiteX364" fmla="*/ 218555 w 1042474"/>
              <a:gd name="connsiteY364" fmla="*/ 342492 h 1031138"/>
              <a:gd name="connsiteX365" fmla="*/ 220151 w 1042474"/>
              <a:gd name="connsiteY365" fmla="*/ 339912 h 1031138"/>
              <a:gd name="connsiteX366" fmla="*/ 227311 w 1042474"/>
              <a:gd name="connsiteY366" fmla="*/ 337331 h 1031138"/>
              <a:gd name="connsiteX367" fmla="*/ 230263 w 1042474"/>
              <a:gd name="connsiteY367" fmla="*/ 329206 h 1031138"/>
              <a:gd name="connsiteX368" fmla="*/ 236213 w 1042474"/>
              <a:gd name="connsiteY368" fmla="*/ 324044 h 1031138"/>
              <a:gd name="connsiteX369" fmla="*/ 229876 w 1042474"/>
              <a:gd name="connsiteY369" fmla="*/ 320077 h 1031138"/>
              <a:gd name="connsiteX370" fmla="*/ 450153 w 1042474"/>
              <a:gd name="connsiteY370" fmla="*/ 0 h 1031138"/>
              <a:gd name="connsiteX371" fmla="*/ 455910 w 1042474"/>
              <a:gd name="connsiteY371" fmla="*/ 2772 h 1031138"/>
              <a:gd name="connsiteX372" fmla="*/ 477536 w 1042474"/>
              <a:gd name="connsiteY372" fmla="*/ 2963 h 1031138"/>
              <a:gd name="connsiteX373" fmla="*/ 478891 w 1042474"/>
              <a:gd name="connsiteY373" fmla="*/ 382 h 1031138"/>
              <a:gd name="connsiteX374" fmla="*/ 481891 w 1042474"/>
              <a:gd name="connsiteY374" fmla="*/ 3155 h 1031138"/>
              <a:gd name="connsiteX375" fmla="*/ 492002 w 1042474"/>
              <a:gd name="connsiteY375" fmla="*/ 3155 h 1031138"/>
              <a:gd name="connsiteX376" fmla="*/ 493405 w 1042474"/>
              <a:gd name="connsiteY376" fmla="*/ 574 h 1031138"/>
              <a:gd name="connsiteX377" fmla="*/ 496356 w 1042474"/>
              <a:gd name="connsiteY377" fmla="*/ 3155 h 1031138"/>
              <a:gd name="connsiteX378" fmla="*/ 526739 w 1042474"/>
              <a:gd name="connsiteY378" fmla="*/ 3776 h 1031138"/>
              <a:gd name="connsiteX379" fmla="*/ 530900 w 1042474"/>
              <a:gd name="connsiteY379" fmla="*/ 6548 h 1031138"/>
              <a:gd name="connsiteX380" fmla="*/ 532497 w 1042474"/>
              <a:gd name="connsiteY380" fmla="*/ 3776 h 1031138"/>
              <a:gd name="connsiteX381" fmla="*/ 535254 w 1042474"/>
              <a:gd name="connsiteY381" fmla="*/ 6548 h 1031138"/>
              <a:gd name="connsiteX382" fmla="*/ 548366 w 1042474"/>
              <a:gd name="connsiteY382" fmla="*/ 6548 h 1031138"/>
              <a:gd name="connsiteX383" fmla="*/ 554123 w 1042474"/>
              <a:gd name="connsiteY383" fmla="*/ 9320 h 1031138"/>
              <a:gd name="connsiteX384" fmla="*/ 559880 w 1042474"/>
              <a:gd name="connsiteY384" fmla="*/ 6739 h 1031138"/>
              <a:gd name="connsiteX385" fmla="*/ 567041 w 1042474"/>
              <a:gd name="connsiteY385" fmla="*/ 12283 h 1031138"/>
              <a:gd name="connsiteX386" fmla="*/ 572749 w 1042474"/>
              <a:gd name="connsiteY386" fmla="*/ 12283 h 1031138"/>
              <a:gd name="connsiteX387" fmla="*/ 577152 w 1042474"/>
              <a:gd name="connsiteY387" fmla="*/ 12283 h 1031138"/>
              <a:gd name="connsiteX388" fmla="*/ 578507 w 1042474"/>
              <a:gd name="connsiteY388" fmla="*/ 9702 h 1031138"/>
              <a:gd name="connsiteX389" fmla="*/ 585861 w 1042474"/>
              <a:gd name="connsiteY389" fmla="*/ 15294 h 1031138"/>
              <a:gd name="connsiteX390" fmla="*/ 598778 w 1042474"/>
              <a:gd name="connsiteY390" fmla="*/ 15294 h 1031138"/>
              <a:gd name="connsiteX391" fmla="*/ 617598 w 1042474"/>
              <a:gd name="connsiteY391" fmla="*/ 18257 h 1031138"/>
              <a:gd name="connsiteX392" fmla="*/ 623162 w 1042474"/>
              <a:gd name="connsiteY392" fmla="*/ 23802 h 1031138"/>
              <a:gd name="connsiteX393" fmla="*/ 626162 w 1042474"/>
              <a:gd name="connsiteY393" fmla="*/ 26382 h 1031138"/>
              <a:gd name="connsiteX394" fmla="*/ 636273 w 1042474"/>
              <a:gd name="connsiteY394" fmla="*/ 26574 h 1031138"/>
              <a:gd name="connsiteX395" fmla="*/ 640627 w 1042474"/>
              <a:gd name="connsiteY395" fmla="*/ 29346 h 1031138"/>
              <a:gd name="connsiteX396" fmla="*/ 662254 w 1042474"/>
              <a:gd name="connsiteY396" fmla="*/ 32166 h 1031138"/>
              <a:gd name="connsiteX397" fmla="*/ 665060 w 1042474"/>
              <a:gd name="connsiteY397" fmla="*/ 32357 h 1031138"/>
              <a:gd name="connsiteX398" fmla="*/ 665060 w 1042474"/>
              <a:gd name="connsiteY398" fmla="*/ 37710 h 1031138"/>
              <a:gd name="connsiteX399" fmla="*/ 669414 w 1042474"/>
              <a:gd name="connsiteY399" fmla="*/ 34938 h 1031138"/>
              <a:gd name="connsiteX400" fmla="*/ 669414 w 1042474"/>
              <a:gd name="connsiteY400" fmla="*/ 37710 h 1031138"/>
              <a:gd name="connsiteX401" fmla="*/ 676574 w 1042474"/>
              <a:gd name="connsiteY401" fmla="*/ 40482 h 1031138"/>
              <a:gd name="connsiteX402" fmla="*/ 678122 w 1042474"/>
              <a:gd name="connsiteY402" fmla="*/ 37901 h 1031138"/>
              <a:gd name="connsiteX403" fmla="*/ 683686 w 1042474"/>
              <a:gd name="connsiteY403" fmla="*/ 43254 h 1031138"/>
              <a:gd name="connsiteX404" fmla="*/ 696797 w 1042474"/>
              <a:gd name="connsiteY404" fmla="*/ 46217 h 1031138"/>
              <a:gd name="connsiteX405" fmla="*/ 696797 w 1042474"/>
              <a:gd name="connsiteY405" fmla="*/ 48798 h 1031138"/>
              <a:gd name="connsiteX406" fmla="*/ 699555 w 1042474"/>
              <a:gd name="connsiteY406" fmla="*/ 48798 h 1031138"/>
              <a:gd name="connsiteX407" fmla="*/ 711070 w 1042474"/>
              <a:gd name="connsiteY407" fmla="*/ 51570 h 1031138"/>
              <a:gd name="connsiteX408" fmla="*/ 715472 w 1042474"/>
              <a:gd name="connsiteY408" fmla="*/ 54390 h 1031138"/>
              <a:gd name="connsiteX409" fmla="*/ 716827 w 1042474"/>
              <a:gd name="connsiteY409" fmla="*/ 57162 h 1031138"/>
              <a:gd name="connsiteX410" fmla="*/ 723987 w 1042474"/>
              <a:gd name="connsiteY410" fmla="*/ 59934 h 1031138"/>
              <a:gd name="connsiteX411" fmla="*/ 742856 w 1042474"/>
              <a:gd name="connsiteY411" fmla="*/ 62706 h 1031138"/>
              <a:gd name="connsiteX412" fmla="*/ 749968 w 1042474"/>
              <a:gd name="connsiteY412" fmla="*/ 70831 h 1031138"/>
              <a:gd name="connsiteX413" fmla="*/ 758725 w 1042474"/>
              <a:gd name="connsiteY413" fmla="*/ 65669 h 1031138"/>
              <a:gd name="connsiteX414" fmla="*/ 759886 w 1042474"/>
              <a:gd name="connsiteY414" fmla="*/ 73603 h 1031138"/>
              <a:gd name="connsiteX415" fmla="*/ 762885 w 1042474"/>
              <a:gd name="connsiteY415" fmla="*/ 73794 h 1031138"/>
              <a:gd name="connsiteX416" fmla="*/ 775755 w 1042474"/>
              <a:gd name="connsiteY416" fmla="*/ 76614 h 1031138"/>
              <a:gd name="connsiteX417" fmla="*/ 784318 w 1042474"/>
              <a:gd name="connsiteY417" fmla="*/ 84739 h 1031138"/>
              <a:gd name="connsiteX418" fmla="*/ 791672 w 1042474"/>
              <a:gd name="connsiteY418" fmla="*/ 82158 h 1031138"/>
              <a:gd name="connsiteX419" fmla="*/ 795833 w 1042474"/>
              <a:gd name="connsiteY419" fmla="*/ 90283 h 1031138"/>
              <a:gd name="connsiteX420" fmla="*/ 805944 w 1042474"/>
              <a:gd name="connsiteY420" fmla="*/ 95827 h 1031138"/>
              <a:gd name="connsiteX421" fmla="*/ 813298 w 1042474"/>
              <a:gd name="connsiteY421" fmla="*/ 95827 h 1031138"/>
              <a:gd name="connsiteX422" fmla="*/ 814653 w 1042474"/>
              <a:gd name="connsiteY422" fmla="*/ 98408 h 1031138"/>
              <a:gd name="connsiteX423" fmla="*/ 818813 w 1042474"/>
              <a:gd name="connsiteY423" fmla="*/ 101180 h 1031138"/>
              <a:gd name="connsiteX424" fmla="*/ 820216 w 1042474"/>
              <a:gd name="connsiteY424" fmla="*/ 101180 h 1031138"/>
              <a:gd name="connsiteX425" fmla="*/ 821813 w 1042474"/>
              <a:gd name="connsiteY425" fmla="*/ 104000 h 1031138"/>
              <a:gd name="connsiteX426" fmla="*/ 826167 w 1042474"/>
              <a:gd name="connsiteY426" fmla="*/ 104000 h 1031138"/>
              <a:gd name="connsiteX427" fmla="*/ 828973 w 1042474"/>
              <a:gd name="connsiteY427" fmla="*/ 104000 h 1031138"/>
              <a:gd name="connsiteX428" fmla="*/ 831731 w 1042474"/>
              <a:gd name="connsiteY428" fmla="*/ 106772 h 1031138"/>
              <a:gd name="connsiteX429" fmla="*/ 833328 w 1042474"/>
              <a:gd name="connsiteY429" fmla="*/ 109544 h 1031138"/>
              <a:gd name="connsiteX430" fmla="*/ 839085 w 1042474"/>
              <a:gd name="connsiteY430" fmla="*/ 109544 h 1031138"/>
              <a:gd name="connsiteX431" fmla="*/ 844842 w 1042474"/>
              <a:gd name="connsiteY431" fmla="*/ 115088 h 1031138"/>
              <a:gd name="connsiteX432" fmla="*/ 856357 w 1042474"/>
              <a:gd name="connsiteY432" fmla="*/ 117860 h 1031138"/>
              <a:gd name="connsiteX433" fmla="*/ 863469 w 1042474"/>
              <a:gd name="connsiteY433" fmla="*/ 123213 h 1031138"/>
              <a:gd name="connsiteX434" fmla="*/ 864872 w 1042474"/>
              <a:gd name="connsiteY434" fmla="*/ 125985 h 1031138"/>
              <a:gd name="connsiteX435" fmla="*/ 879144 w 1042474"/>
              <a:gd name="connsiteY435" fmla="*/ 128805 h 1031138"/>
              <a:gd name="connsiteX436" fmla="*/ 895061 w 1042474"/>
              <a:gd name="connsiteY436" fmla="*/ 139702 h 1031138"/>
              <a:gd name="connsiteX437" fmla="*/ 899222 w 1042474"/>
              <a:gd name="connsiteY437" fmla="*/ 147827 h 1031138"/>
              <a:gd name="connsiteX438" fmla="*/ 904979 w 1042474"/>
              <a:gd name="connsiteY438" fmla="*/ 150599 h 1031138"/>
              <a:gd name="connsiteX439" fmla="*/ 906334 w 1042474"/>
              <a:gd name="connsiteY439" fmla="*/ 150599 h 1031138"/>
              <a:gd name="connsiteX440" fmla="*/ 910737 w 1042474"/>
              <a:gd name="connsiteY440" fmla="*/ 153371 h 1031138"/>
              <a:gd name="connsiteX441" fmla="*/ 916446 w 1042474"/>
              <a:gd name="connsiteY441" fmla="*/ 153610 h 1031138"/>
              <a:gd name="connsiteX442" fmla="*/ 922203 w 1042474"/>
              <a:gd name="connsiteY442" fmla="*/ 158963 h 1031138"/>
              <a:gd name="connsiteX443" fmla="*/ 922203 w 1042474"/>
              <a:gd name="connsiteY443" fmla="*/ 161544 h 1031138"/>
              <a:gd name="connsiteX444" fmla="*/ 926412 w 1042474"/>
              <a:gd name="connsiteY444" fmla="*/ 164316 h 1031138"/>
              <a:gd name="connsiteX445" fmla="*/ 929363 w 1042474"/>
              <a:gd name="connsiteY445" fmla="*/ 167088 h 1031138"/>
              <a:gd name="connsiteX446" fmla="*/ 932363 w 1042474"/>
              <a:gd name="connsiteY446" fmla="*/ 167088 h 1031138"/>
              <a:gd name="connsiteX447" fmla="*/ 932169 w 1042474"/>
              <a:gd name="connsiteY447" fmla="*/ 169860 h 1031138"/>
              <a:gd name="connsiteX448" fmla="*/ 935121 w 1042474"/>
              <a:gd name="connsiteY448" fmla="*/ 169860 h 1031138"/>
              <a:gd name="connsiteX449" fmla="*/ 935121 w 1042474"/>
              <a:gd name="connsiteY449" fmla="*/ 172441 h 1031138"/>
              <a:gd name="connsiteX450" fmla="*/ 937878 w 1042474"/>
              <a:gd name="connsiteY450" fmla="*/ 172632 h 1031138"/>
              <a:gd name="connsiteX451" fmla="*/ 940878 w 1042474"/>
              <a:gd name="connsiteY451" fmla="*/ 177985 h 1031138"/>
              <a:gd name="connsiteX452" fmla="*/ 946635 w 1042474"/>
              <a:gd name="connsiteY452" fmla="*/ 175213 h 1031138"/>
              <a:gd name="connsiteX453" fmla="*/ 949393 w 1042474"/>
              <a:gd name="connsiteY453" fmla="*/ 180757 h 1031138"/>
              <a:gd name="connsiteX454" fmla="*/ 952199 w 1042474"/>
              <a:gd name="connsiteY454" fmla="*/ 186110 h 1031138"/>
              <a:gd name="connsiteX455" fmla="*/ 962310 w 1042474"/>
              <a:gd name="connsiteY455" fmla="*/ 188930 h 1031138"/>
              <a:gd name="connsiteX456" fmla="*/ 977986 w 1042474"/>
              <a:gd name="connsiteY456" fmla="*/ 213305 h 1031138"/>
              <a:gd name="connsiteX457" fmla="*/ 989500 w 1042474"/>
              <a:gd name="connsiteY457" fmla="*/ 216077 h 1031138"/>
              <a:gd name="connsiteX458" fmla="*/ 992258 w 1042474"/>
              <a:gd name="connsiteY458" fmla="*/ 229412 h 1031138"/>
              <a:gd name="connsiteX459" fmla="*/ 1009336 w 1042474"/>
              <a:gd name="connsiteY459" fmla="*/ 245853 h 1031138"/>
              <a:gd name="connsiteX460" fmla="*/ 1013497 w 1042474"/>
              <a:gd name="connsiteY460" fmla="*/ 256559 h 1031138"/>
              <a:gd name="connsiteX461" fmla="*/ 1017658 w 1042474"/>
              <a:gd name="connsiteY461" fmla="*/ 264493 h 1031138"/>
              <a:gd name="connsiteX462" fmla="*/ 1022061 w 1042474"/>
              <a:gd name="connsiteY462" fmla="*/ 272665 h 1031138"/>
              <a:gd name="connsiteX463" fmla="*/ 1027576 w 1042474"/>
              <a:gd name="connsiteY463" fmla="*/ 280790 h 1031138"/>
              <a:gd name="connsiteX464" fmla="*/ 1033140 w 1042474"/>
              <a:gd name="connsiteY464" fmla="*/ 299621 h 1031138"/>
              <a:gd name="connsiteX465" fmla="*/ 1040300 w 1042474"/>
              <a:gd name="connsiteY465" fmla="*/ 305213 h 1031138"/>
              <a:gd name="connsiteX466" fmla="*/ 1040107 w 1042474"/>
              <a:gd name="connsiteY466" fmla="*/ 315728 h 1031138"/>
              <a:gd name="connsiteX467" fmla="*/ 1041268 w 1042474"/>
              <a:gd name="connsiteY467" fmla="*/ 337331 h 1031138"/>
              <a:gd name="connsiteX468" fmla="*/ 1041074 w 1042474"/>
              <a:gd name="connsiteY468" fmla="*/ 355970 h 1031138"/>
              <a:gd name="connsiteX469" fmla="*/ 1039478 w 1042474"/>
              <a:gd name="connsiteY469" fmla="*/ 374658 h 1031138"/>
              <a:gd name="connsiteX470" fmla="*/ 1040881 w 1042474"/>
              <a:gd name="connsiteY470" fmla="*/ 377430 h 1031138"/>
              <a:gd name="connsiteX471" fmla="*/ 1037736 w 1042474"/>
              <a:gd name="connsiteY471" fmla="*/ 390717 h 1031138"/>
              <a:gd name="connsiteX472" fmla="*/ 1039091 w 1042474"/>
              <a:gd name="connsiteY472" fmla="*/ 404195 h 1031138"/>
              <a:gd name="connsiteX473" fmla="*/ 1036139 w 1042474"/>
              <a:gd name="connsiteY473" fmla="*/ 409548 h 1031138"/>
              <a:gd name="connsiteX474" fmla="*/ 1034543 w 1042474"/>
              <a:gd name="connsiteY474" fmla="*/ 417481 h 1031138"/>
              <a:gd name="connsiteX475" fmla="*/ 1031543 w 1042474"/>
              <a:gd name="connsiteY475" fmla="*/ 420301 h 1031138"/>
              <a:gd name="connsiteX476" fmla="*/ 1018674 w 1042474"/>
              <a:gd name="connsiteY476" fmla="*/ 417290 h 1031138"/>
              <a:gd name="connsiteX477" fmla="*/ 998402 w 1042474"/>
              <a:gd name="connsiteY477" fmla="*/ 411746 h 1031138"/>
              <a:gd name="connsiteX478" fmla="*/ 984130 w 1042474"/>
              <a:gd name="connsiteY478" fmla="*/ 398077 h 1031138"/>
              <a:gd name="connsiteX479" fmla="*/ 967052 w 1042474"/>
              <a:gd name="connsiteY479" fmla="*/ 384551 h 1031138"/>
              <a:gd name="connsiteX480" fmla="*/ 963907 w 1042474"/>
              <a:gd name="connsiteY480" fmla="*/ 397838 h 1031138"/>
              <a:gd name="connsiteX481" fmla="*/ 972035 w 1042474"/>
              <a:gd name="connsiteY481" fmla="*/ 440900 h 1031138"/>
              <a:gd name="connsiteX482" fmla="*/ 977792 w 1042474"/>
              <a:gd name="connsiteY482" fmla="*/ 440900 h 1031138"/>
              <a:gd name="connsiteX483" fmla="*/ 981953 w 1042474"/>
              <a:gd name="connsiteY483" fmla="*/ 449073 h 1031138"/>
              <a:gd name="connsiteX484" fmla="*/ 980550 w 1042474"/>
              <a:gd name="connsiteY484" fmla="*/ 457007 h 1031138"/>
              <a:gd name="connsiteX485" fmla="*/ 984711 w 1042474"/>
              <a:gd name="connsiteY485" fmla="*/ 470485 h 1031138"/>
              <a:gd name="connsiteX486" fmla="*/ 985920 w 1042474"/>
              <a:gd name="connsiteY486" fmla="*/ 483963 h 1031138"/>
              <a:gd name="connsiteX487" fmla="*/ 981372 w 1042474"/>
              <a:gd name="connsiteY487" fmla="*/ 494478 h 1031138"/>
              <a:gd name="connsiteX488" fmla="*/ 985727 w 1042474"/>
              <a:gd name="connsiteY488" fmla="*/ 508003 h 1031138"/>
              <a:gd name="connsiteX489" fmla="*/ 988291 w 1042474"/>
              <a:gd name="connsiteY489" fmla="*/ 518709 h 1031138"/>
              <a:gd name="connsiteX490" fmla="*/ 989500 w 1042474"/>
              <a:gd name="connsiteY490" fmla="*/ 534768 h 1031138"/>
              <a:gd name="connsiteX491" fmla="*/ 986501 w 1042474"/>
              <a:gd name="connsiteY491" fmla="*/ 548055 h 1031138"/>
              <a:gd name="connsiteX492" fmla="*/ 984953 w 1042474"/>
              <a:gd name="connsiteY492" fmla="*/ 564161 h 1031138"/>
              <a:gd name="connsiteX493" fmla="*/ 999031 w 1042474"/>
              <a:gd name="connsiteY493" fmla="*/ 591117 h 1031138"/>
              <a:gd name="connsiteX494" fmla="*/ 993274 w 1042474"/>
              <a:gd name="connsiteY494" fmla="*/ 591117 h 1031138"/>
              <a:gd name="connsiteX495" fmla="*/ 992887 w 1042474"/>
              <a:gd name="connsiteY495" fmla="*/ 609805 h 1031138"/>
              <a:gd name="connsiteX496" fmla="*/ 1000193 w 1042474"/>
              <a:gd name="connsiteY496" fmla="*/ 612577 h 1031138"/>
              <a:gd name="connsiteX497" fmla="*/ 999999 w 1042474"/>
              <a:gd name="connsiteY497" fmla="*/ 626055 h 1031138"/>
              <a:gd name="connsiteX498" fmla="*/ 1002805 w 1042474"/>
              <a:gd name="connsiteY498" fmla="*/ 628636 h 1031138"/>
              <a:gd name="connsiteX499" fmla="*/ 1001015 w 1042474"/>
              <a:gd name="connsiteY499" fmla="*/ 652867 h 1031138"/>
              <a:gd name="connsiteX500" fmla="*/ 1002370 w 1042474"/>
              <a:gd name="connsiteY500" fmla="*/ 668926 h 1031138"/>
              <a:gd name="connsiteX501" fmla="*/ 1003579 w 1042474"/>
              <a:gd name="connsiteY501" fmla="*/ 679632 h 1031138"/>
              <a:gd name="connsiteX502" fmla="*/ 1002176 w 1042474"/>
              <a:gd name="connsiteY502" fmla="*/ 682404 h 1031138"/>
              <a:gd name="connsiteX503" fmla="*/ 1004789 w 1042474"/>
              <a:gd name="connsiteY503" fmla="*/ 695691 h 1031138"/>
              <a:gd name="connsiteX504" fmla="*/ 1003192 w 1042474"/>
              <a:gd name="connsiteY504" fmla="*/ 709216 h 1031138"/>
              <a:gd name="connsiteX505" fmla="*/ 1004595 w 1042474"/>
              <a:gd name="connsiteY505" fmla="*/ 714569 h 1031138"/>
              <a:gd name="connsiteX506" fmla="*/ 1001596 w 1042474"/>
              <a:gd name="connsiteY506" fmla="*/ 722503 h 1031138"/>
              <a:gd name="connsiteX507" fmla="*/ 1000193 w 1042474"/>
              <a:gd name="connsiteY507" fmla="*/ 722503 h 1031138"/>
              <a:gd name="connsiteX508" fmla="*/ 999999 w 1042474"/>
              <a:gd name="connsiteY508" fmla="*/ 727856 h 1031138"/>
              <a:gd name="connsiteX509" fmla="*/ 998644 w 1042474"/>
              <a:gd name="connsiteY509" fmla="*/ 727665 h 1031138"/>
              <a:gd name="connsiteX510" fmla="*/ 998644 w 1042474"/>
              <a:gd name="connsiteY510" fmla="*/ 733209 h 1031138"/>
              <a:gd name="connsiteX511" fmla="*/ 994242 w 1042474"/>
              <a:gd name="connsiteY511" fmla="*/ 733209 h 1031138"/>
              <a:gd name="connsiteX512" fmla="*/ 991290 w 1042474"/>
              <a:gd name="connsiteY512" fmla="*/ 746496 h 1031138"/>
              <a:gd name="connsiteX513" fmla="*/ 985340 w 1042474"/>
              <a:gd name="connsiteY513" fmla="*/ 749077 h 1031138"/>
              <a:gd name="connsiteX514" fmla="*/ 988097 w 1042474"/>
              <a:gd name="connsiteY514" fmla="*/ 757010 h 1031138"/>
              <a:gd name="connsiteX515" fmla="*/ 983743 w 1042474"/>
              <a:gd name="connsiteY515" fmla="*/ 757010 h 1031138"/>
              <a:gd name="connsiteX516" fmla="*/ 977986 w 1042474"/>
              <a:gd name="connsiteY516" fmla="*/ 762363 h 1031138"/>
              <a:gd name="connsiteX517" fmla="*/ 988097 w 1042474"/>
              <a:gd name="connsiteY517" fmla="*/ 759782 h 1031138"/>
              <a:gd name="connsiteX518" fmla="*/ 980744 w 1042474"/>
              <a:gd name="connsiteY518" fmla="*/ 770297 h 1031138"/>
              <a:gd name="connsiteX519" fmla="*/ 984953 w 1042474"/>
              <a:gd name="connsiteY519" fmla="*/ 778470 h 1031138"/>
              <a:gd name="connsiteX520" fmla="*/ 981953 w 1042474"/>
              <a:gd name="connsiteY520" fmla="*/ 786595 h 1031138"/>
              <a:gd name="connsiteX521" fmla="*/ 980356 w 1042474"/>
              <a:gd name="connsiteY521" fmla="*/ 797301 h 1031138"/>
              <a:gd name="connsiteX522" fmla="*/ 976002 w 1042474"/>
              <a:gd name="connsiteY522" fmla="*/ 799882 h 1031138"/>
              <a:gd name="connsiteX523" fmla="*/ 976002 w 1042474"/>
              <a:gd name="connsiteY523" fmla="*/ 805235 h 1031138"/>
              <a:gd name="connsiteX524" fmla="*/ 971454 w 1042474"/>
              <a:gd name="connsiteY524" fmla="*/ 815940 h 1031138"/>
              <a:gd name="connsiteX525" fmla="*/ 968648 w 1042474"/>
              <a:gd name="connsiteY525" fmla="*/ 815749 h 1031138"/>
              <a:gd name="connsiteX526" fmla="*/ 967052 w 1042474"/>
              <a:gd name="connsiteY526" fmla="*/ 821102 h 1031138"/>
              <a:gd name="connsiteX527" fmla="*/ 959746 w 1042474"/>
              <a:gd name="connsiteY527" fmla="*/ 823683 h 1031138"/>
              <a:gd name="connsiteX528" fmla="*/ 955344 w 1042474"/>
              <a:gd name="connsiteY528" fmla="*/ 831617 h 1031138"/>
              <a:gd name="connsiteX529" fmla="*/ 948038 w 1042474"/>
              <a:gd name="connsiteY529" fmla="*/ 834198 h 1031138"/>
              <a:gd name="connsiteX530" fmla="*/ 948038 w 1042474"/>
              <a:gd name="connsiteY530" fmla="*/ 839551 h 1031138"/>
              <a:gd name="connsiteX531" fmla="*/ 946635 w 1042474"/>
              <a:gd name="connsiteY531" fmla="*/ 836970 h 1031138"/>
              <a:gd name="connsiteX532" fmla="*/ 942640 w 1042474"/>
              <a:gd name="connsiteY532" fmla="*/ 845312 h 1031138"/>
              <a:gd name="connsiteX533" fmla="*/ 942468 w 1042474"/>
              <a:gd name="connsiteY533" fmla="*/ 844584 h 1031138"/>
              <a:gd name="connsiteX534" fmla="*/ 943393 w 1042474"/>
              <a:gd name="connsiteY534" fmla="*/ 836897 h 1031138"/>
              <a:gd name="connsiteX535" fmla="*/ 929071 w 1042474"/>
              <a:gd name="connsiteY535" fmla="*/ 833059 h 1031138"/>
              <a:gd name="connsiteX536" fmla="*/ 922138 w 1042474"/>
              <a:gd name="connsiteY536" fmla="*/ 852433 h 1031138"/>
              <a:gd name="connsiteX537" fmla="*/ 907818 w 1042474"/>
              <a:gd name="connsiteY537" fmla="*/ 860201 h 1031138"/>
              <a:gd name="connsiteX538" fmla="*/ 908183 w 1042474"/>
              <a:gd name="connsiteY538" fmla="*/ 875646 h 1031138"/>
              <a:gd name="connsiteX539" fmla="*/ 910680 w 1042474"/>
              <a:gd name="connsiteY539" fmla="*/ 872425 h 1031138"/>
              <a:gd name="connsiteX540" fmla="*/ 912398 w 1042474"/>
              <a:gd name="connsiteY540" fmla="*/ 874993 h 1031138"/>
              <a:gd name="connsiteX541" fmla="*/ 909914 w 1042474"/>
              <a:gd name="connsiteY541" fmla="*/ 879268 h 1031138"/>
              <a:gd name="connsiteX542" fmla="*/ 915672 w 1042474"/>
              <a:gd name="connsiteY542" fmla="*/ 884812 h 1031138"/>
              <a:gd name="connsiteX543" fmla="*/ 911124 w 1042474"/>
              <a:gd name="connsiteY543" fmla="*/ 892746 h 1031138"/>
              <a:gd name="connsiteX544" fmla="*/ 912916 w 1042474"/>
              <a:gd name="connsiteY544" fmla="*/ 898352 h 1031138"/>
              <a:gd name="connsiteX545" fmla="*/ 904626 w 1042474"/>
              <a:gd name="connsiteY545" fmla="*/ 897819 h 1031138"/>
              <a:gd name="connsiteX546" fmla="*/ 892929 w 1042474"/>
              <a:gd name="connsiteY546" fmla="*/ 902067 h 1031138"/>
              <a:gd name="connsiteX547" fmla="*/ 892255 w 1042474"/>
              <a:gd name="connsiteY547" fmla="*/ 900488 h 1031138"/>
              <a:gd name="connsiteX548" fmla="*/ 891306 w 1042474"/>
              <a:gd name="connsiteY548" fmla="*/ 905501 h 1031138"/>
              <a:gd name="connsiteX549" fmla="*/ 891948 w 1042474"/>
              <a:gd name="connsiteY549" fmla="*/ 912527 h 1031138"/>
              <a:gd name="connsiteX550" fmla="*/ 891948 w 1042474"/>
              <a:gd name="connsiteY550" fmla="*/ 913803 h 1031138"/>
              <a:gd name="connsiteX551" fmla="*/ 890997 w 1042474"/>
              <a:gd name="connsiteY551" fmla="*/ 914030 h 1031138"/>
              <a:gd name="connsiteX552" fmla="*/ 887295 w 1042474"/>
              <a:gd name="connsiteY552" fmla="*/ 914030 h 1031138"/>
              <a:gd name="connsiteX553" fmla="*/ 887226 w 1042474"/>
              <a:gd name="connsiteY553" fmla="*/ 914933 h 1031138"/>
              <a:gd name="connsiteX554" fmla="*/ 883081 w 1042474"/>
              <a:gd name="connsiteY554" fmla="*/ 915926 h 1031138"/>
              <a:gd name="connsiteX555" fmla="*/ 879309 w 1042474"/>
              <a:gd name="connsiteY555" fmla="*/ 916090 h 1031138"/>
              <a:gd name="connsiteX556" fmla="*/ 879906 w 1042474"/>
              <a:gd name="connsiteY556" fmla="*/ 910557 h 1031138"/>
              <a:gd name="connsiteX557" fmla="*/ 861299 w 1042474"/>
              <a:gd name="connsiteY557" fmla="*/ 925636 h 1031138"/>
              <a:gd name="connsiteX558" fmla="*/ 849259 w 1042474"/>
              <a:gd name="connsiteY558" fmla="*/ 922163 h 1031138"/>
              <a:gd name="connsiteX559" fmla="*/ 833022 w 1042474"/>
              <a:gd name="connsiteY559" fmla="*/ 941538 h 1031138"/>
              <a:gd name="connsiteX560" fmla="*/ 826091 w 1042474"/>
              <a:gd name="connsiteY560" fmla="*/ 933770 h 1031138"/>
              <a:gd name="connsiteX561" fmla="*/ 826091 w 1042474"/>
              <a:gd name="connsiteY561" fmla="*/ 948849 h 1031138"/>
              <a:gd name="connsiteX562" fmla="*/ 827829 w 1042474"/>
              <a:gd name="connsiteY562" fmla="*/ 951292 h 1031138"/>
              <a:gd name="connsiteX563" fmla="*/ 827782 w 1042474"/>
              <a:gd name="connsiteY563" fmla="*/ 951383 h 1031138"/>
              <a:gd name="connsiteX564" fmla="*/ 826554 w 1042474"/>
              <a:gd name="connsiteY564" fmla="*/ 955834 h 1031138"/>
              <a:gd name="connsiteX565" fmla="*/ 822200 w 1042474"/>
              <a:gd name="connsiteY565" fmla="*/ 955834 h 1031138"/>
              <a:gd name="connsiteX566" fmla="*/ 820604 w 1042474"/>
              <a:gd name="connsiteY566" fmla="*/ 961187 h 1031138"/>
              <a:gd name="connsiteX567" fmla="*/ 817652 w 1042474"/>
              <a:gd name="connsiteY567" fmla="*/ 963768 h 1031138"/>
              <a:gd name="connsiteX568" fmla="*/ 813492 w 1042474"/>
              <a:gd name="connsiteY568" fmla="*/ 961187 h 1031138"/>
              <a:gd name="connsiteX569" fmla="*/ 810492 w 1042474"/>
              <a:gd name="connsiteY569" fmla="*/ 966348 h 1031138"/>
              <a:gd name="connsiteX570" fmla="*/ 804735 w 1042474"/>
              <a:gd name="connsiteY570" fmla="*/ 966348 h 1031138"/>
              <a:gd name="connsiteX571" fmla="*/ 803138 w 1042474"/>
              <a:gd name="connsiteY571" fmla="*/ 968929 h 1031138"/>
              <a:gd name="connsiteX572" fmla="*/ 802426 w 1042474"/>
              <a:gd name="connsiteY572" fmla="*/ 967472 h 1031138"/>
              <a:gd name="connsiteX573" fmla="*/ 804380 w 1042474"/>
              <a:gd name="connsiteY573" fmla="*/ 965470 h 1031138"/>
              <a:gd name="connsiteX574" fmla="*/ 807482 w 1042474"/>
              <a:gd name="connsiteY574" fmla="*/ 953144 h 1031138"/>
              <a:gd name="connsiteX575" fmla="*/ 797722 w 1042474"/>
              <a:gd name="connsiteY575" fmla="*/ 953144 h 1031138"/>
              <a:gd name="connsiteX576" fmla="*/ 800094 w 1042474"/>
              <a:gd name="connsiteY576" fmla="*/ 937608 h 1031138"/>
              <a:gd name="connsiteX577" fmla="*/ 795077 w 1042474"/>
              <a:gd name="connsiteY577" fmla="*/ 933770 h 1031138"/>
              <a:gd name="connsiteX578" fmla="*/ 786137 w 1042474"/>
              <a:gd name="connsiteY578" fmla="*/ 945376 h 1031138"/>
              <a:gd name="connsiteX579" fmla="*/ 788054 w 1042474"/>
              <a:gd name="connsiteY579" fmla="*/ 926458 h 1031138"/>
              <a:gd name="connsiteX580" fmla="*/ 771817 w 1042474"/>
              <a:gd name="connsiteY580" fmla="*/ 934135 h 1031138"/>
              <a:gd name="connsiteX581" fmla="*/ 767165 w 1042474"/>
              <a:gd name="connsiteY581" fmla="*/ 922528 h 1031138"/>
              <a:gd name="connsiteX582" fmla="*/ 759777 w 1042474"/>
              <a:gd name="connsiteY582" fmla="*/ 926458 h 1031138"/>
              <a:gd name="connsiteX583" fmla="*/ 755125 w 1042474"/>
              <a:gd name="connsiteY583" fmla="*/ 922528 h 1031138"/>
              <a:gd name="connsiteX584" fmla="*/ 752845 w 1042474"/>
              <a:gd name="connsiteY584" fmla="*/ 926458 h 1031138"/>
              <a:gd name="connsiteX585" fmla="*/ 743540 w 1042474"/>
              <a:gd name="connsiteY585" fmla="*/ 922893 h 1031138"/>
              <a:gd name="connsiteX586" fmla="*/ 738890 w 1042474"/>
              <a:gd name="connsiteY586" fmla="*/ 926458 h 1031138"/>
              <a:gd name="connsiteX587" fmla="*/ 736153 w 1042474"/>
              <a:gd name="connsiteY587" fmla="*/ 922893 h 1031138"/>
              <a:gd name="connsiteX588" fmla="*/ 752845 w 1042474"/>
              <a:gd name="connsiteY588" fmla="*/ 919055 h 1031138"/>
              <a:gd name="connsiteX589" fmla="*/ 757497 w 1042474"/>
              <a:gd name="connsiteY589" fmla="*/ 907449 h 1031138"/>
              <a:gd name="connsiteX590" fmla="*/ 764430 w 1042474"/>
              <a:gd name="connsiteY590" fmla="*/ 914760 h 1031138"/>
              <a:gd name="connsiteX591" fmla="*/ 769080 w 1042474"/>
              <a:gd name="connsiteY591" fmla="*/ 911287 h 1031138"/>
              <a:gd name="connsiteX592" fmla="*/ 771452 w 1042474"/>
              <a:gd name="connsiteY592" fmla="*/ 907084 h 1031138"/>
              <a:gd name="connsiteX593" fmla="*/ 780757 w 1042474"/>
              <a:gd name="connsiteY593" fmla="*/ 903154 h 1031138"/>
              <a:gd name="connsiteX594" fmla="*/ 783037 w 1042474"/>
              <a:gd name="connsiteY594" fmla="*/ 899316 h 1031138"/>
              <a:gd name="connsiteX595" fmla="*/ 795077 w 1042474"/>
              <a:gd name="connsiteY595" fmla="*/ 887709 h 1031138"/>
              <a:gd name="connsiteX596" fmla="*/ 804381 w 1042474"/>
              <a:gd name="connsiteY596" fmla="*/ 879941 h 1031138"/>
              <a:gd name="connsiteX597" fmla="*/ 783037 w 1042474"/>
              <a:gd name="connsiteY597" fmla="*/ 884144 h 1031138"/>
              <a:gd name="connsiteX598" fmla="*/ 773732 w 1042474"/>
              <a:gd name="connsiteY598" fmla="*/ 884144 h 1031138"/>
              <a:gd name="connsiteX599" fmla="*/ 778385 w 1042474"/>
              <a:gd name="connsiteY599" fmla="*/ 876468 h 1031138"/>
              <a:gd name="connsiteX600" fmla="*/ 785409 w 1042474"/>
              <a:gd name="connsiteY600" fmla="*/ 880306 h 1031138"/>
              <a:gd name="connsiteX601" fmla="*/ 797357 w 1042474"/>
              <a:gd name="connsiteY601" fmla="*/ 876468 h 1031138"/>
              <a:gd name="connsiteX602" fmla="*/ 806662 w 1042474"/>
              <a:gd name="connsiteY602" fmla="*/ 864861 h 1031138"/>
              <a:gd name="connsiteX603" fmla="*/ 811314 w 1042474"/>
              <a:gd name="connsiteY603" fmla="*/ 872538 h 1031138"/>
              <a:gd name="connsiteX604" fmla="*/ 815964 w 1042474"/>
              <a:gd name="connsiteY604" fmla="*/ 860931 h 1031138"/>
              <a:gd name="connsiteX605" fmla="*/ 818701 w 1042474"/>
              <a:gd name="connsiteY605" fmla="*/ 868700 h 1031138"/>
              <a:gd name="connsiteX606" fmla="*/ 822989 w 1042474"/>
              <a:gd name="connsiteY606" fmla="*/ 860931 h 1031138"/>
              <a:gd name="connsiteX607" fmla="*/ 834939 w 1042474"/>
              <a:gd name="connsiteY607" fmla="*/ 864405 h 1031138"/>
              <a:gd name="connsiteX608" fmla="*/ 836854 w 1042474"/>
              <a:gd name="connsiteY608" fmla="*/ 849325 h 1031138"/>
              <a:gd name="connsiteX609" fmla="*/ 848894 w 1042474"/>
              <a:gd name="connsiteY609" fmla="*/ 845030 h 1031138"/>
              <a:gd name="connsiteX610" fmla="*/ 853546 w 1042474"/>
              <a:gd name="connsiteY610" fmla="*/ 848960 h 1031138"/>
              <a:gd name="connsiteX611" fmla="*/ 858198 w 1042474"/>
              <a:gd name="connsiteY611" fmla="*/ 841192 h 1031138"/>
              <a:gd name="connsiteX612" fmla="*/ 870238 w 1042474"/>
              <a:gd name="connsiteY612" fmla="*/ 848960 h 1031138"/>
              <a:gd name="connsiteX613" fmla="*/ 865586 w 1042474"/>
              <a:gd name="connsiteY613" fmla="*/ 856728 h 1031138"/>
              <a:gd name="connsiteX614" fmla="*/ 907818 w 1042474"/>
              <a:gd name="connsiteY614" fmla="*/ 840827 h 1031138"/>
              <a:gd name="connsiteX615" fmla="*/ 907818 w 1042474"/>
              <a:gd name="connsiteY615" fmla="*/ 829585 h 1031138"/>
              <a:gd name="connsiteX616" fmla="*/ 914751 w 1042474"/>
              <a:gd name="connsiteY616" fmla="*/ 821817 h 1031138"/>
              <a:gd name="connsiteX617" fmla="*/ 900796 w 1042474"/>
              <a:gd name="connsiteY617" fmla="*/ 817979 h 1031138"/>
              <a:gd name="connsiteX618" fmla="*/ 907818 w 1042474"/>
              <a:gd name="connsiteY618" fmla="*/ 806281 h 1031138"/>
              <a:gd name="connsiteX619" fmla="*/ 919403 w 1042474"/>
              <a:gd name="connsiteY619" fmla="*/ 806281 h 1031138"/>
              <a:gd name="connsiteX620" fmla="*/ 924055 w 1042474"/>
              <a:gd name="connsiteY620" fmla="*/ 806281 h 1031138"/>
              <a:gd name="connsiteX621" fmla="*/ 926425 w 1042474"/>
              <a:gd name="connsiteY621" fmla="*/ 798604 h 1031138"/>
              <a:gd name="connsiteX622" fmla="*/ 928706 w 1042474"/>
              <a:gd name="connsiteY622" fmla="*/ 802443 h 1031138"/>
              <a:gd name="connsiteX623" fmla="*/ 933358 w 1042474"/>
              <a:gd name="connsiteY623" fmla="*/ 790836 h 1031138"/>
              <a:gd name="connsiteX624" fmla="*/ 919768 w 1042474"/>
              <a:gd name="connsiteY624" fmla="*/ 789282 h 1031138"/>
              <a:gd name="connsiteX625" fmla="*/ 905081 w 1042474"/>
              <a:gd name="connsiteY625" fmla="*/ 798604 h 1031138"/>
              <a:gd name="connsiteX626" fmla="*/ 891126 w 1042474"/>
              <a:gd name="connsiteY626" fmla="*/ 798604 h 1031138"/>
              <a:gd name="connsiteX627" fmla="*/ 886473 w 1042474"/>
              <a:gd name="connsiteY627" fmla="*/ 802810 h 1031138"/>
              <a:gd name="connsiteX628" fmla="*/ 884193 w 1042474"/>
              <a:gd name="connsiteY628" fmla="*/ 814049 h 1031138"/>
              <a:gd name="connsiteX629" fmla="*/ 872518 w 1042474"/>
              <a:gd name="connsiteY629" fmla="*/ 817979 h 1031138"/>
              <a:gd name="connsiteX630" fmla="*/ 860568 w 1042474"/>
              <a:gd name="connsiteY630" fmla="*/ 825655 h 1031138"/>
              <a:gd name="connsiteX631" fmla="*/ 853546 w 1042474"/>
              <a:gd name="connsiteY631" fmla="*/ 818344 h 1031138"/>
              <a:gd name="connsiteX632" fmla="*/ 846613 w 1042474"/>
              <a:gd name="connsiteY632" fmla="*/ 833789 h 1031138"/>
              <a:gd name="connsiteX633" fmla="*/ 843876 w 1042474"/>
              <a:gd name="connsiteY633" fmla="*/ 818344 h 1031138"/>
              <a:gd name="connsiteX634" fmla="*/ 834574 w 1042474"/>
              <a:gd name="connsiteY634" fmla="*/ 829950 h 1031138"/>
              <a:gd name="connsiteX635" fmla="*/ 836854 w 1042474"/>
              <a:gd name="connsiteY635" fmla="*/ 841557 h 1031138"/>
              <a:gd name="connsiteX636" fmla="*/ 836854 w 1042474"/>
              <a:gd name="connsiteY636" fmla="*/ 849325 h 1031138"/>
              <a:gd name="connsiteX637" fmla="*/ 832202 w 1042474"/>
              <a:gd name="connsiteY637" fmla="*/ 833789 h 1031138"/>
              <a:gd name="connsiteX638" fmla="*/ 826454 w 1042474"/>
              <a:gd name="connsiteY638" fmla="*/ 834978 h 1031138"/>
              <a:gd name="connsiteX639" fmla="*/ 799272 w 1042474"/>
              <a:gd name="connsiteY639" fmla="*/ 849325 h 1031138"/>
              <a:gd name="connsiteX640" fmla="*/ 783037 w 1042474"/>
              <a:gd name="connsiteY640" fmla="*/ 849325 h 1031138"/>
              <a:gd name="connsiteX641" fmla="*/ 778385 w 1042474"/>
              <a:gd name="connsiteY641" fmla="*/ 857460 h 1031138"/>
              <a:gd name="connsiteX642" fmla="*/ 770997 w 1042474"/>
              <a:gd name="connsiteY642" fmla="*/ 857460 h 1031138"/>
              <a:gd name="connsiteX643" fmla="*/ 768717 w 1042474"/>
              <a:gd name="connsiteY643" fmla="*/ 865226 h 1031138"/>
              <a:gd name="connsiteX644" fmla="*/ 766345 w 1042474"/>
              <a:gd name="connsiteY644" fmla="*/ 861298 h 1031138"/>
              <a:gd name="connsiteX645" fmla="*/ 773732 w 1042474"/>
              <a:gd name="connsiteY645" fmla="*/ 876468 h 1031138"/>
              <a:gd name="connsiteX646" fmla="*/ 771452 w 1042474"/>
              <a:gd name="connsiteY646" fmla="*/ 888074 h 1031138"/>
              <a:gd name="connsiteX647" fmla="*/ 755125 w 1042474"/>
              <a:gd name="connsiteY647" fmla="*/ 891912 h 1031138"/>
              <a:gd name="connsiteX648" fmla="*/ 743177 w 1042474"/>
              <a:gd name="connsiteY648" fmla="*/ 911287 h 1031138"/>
              <a:gd name="connsiteX649" fmla="*/ 743177 w 1042474"/>
              <a:gd name="connsiteY649" fmla="*/ 891912 h 1031138"/>
              <a:gd name="connsiteX650" fmla="*/ 736153 w 1042474"/>
              <a:gd name="connsiteY650" fmla="*/ 891912 h 1031138"/>
              <a:gd name="connsiteX651" fmla="*/ 738525 w 1042474"/>
              <a:gd name="connsiteY651" fmla="*/ 915217 h 1031138"/>
              <a:gd name="connsiteX652" fmla="*/ 712528 w 1042474"/>
              <a:gd name="connsiteY652" fmla="*/ 911287 h 1031138"/>
              <a:gd name="connsiteX653" fmla="*/ 710248 w 1042474"/>
              <a:gd name="connsiteY653" fmla="*/ 926823 h 1031138"/>
              <a:gd name="connsiteX654" fmla="*/ 705595 w 1042474"/>
              <a:gd name="connsiteY654" fmla="*/ 915217 h 1031138"/>
              <a:gd name="connsiteX655" fmla="*/ 703223 w 1042474"/>
              <a:gd name="connsiteY655" fmla="*/ 911287 h 1031138"/>
              <a:gd name="connsiteX656" fmla="*/ 688903 w 1042474"/>
              <a:gd name="connsiteY656" fmla="*/ 911654 h 1031138"/>
              <a:gd name="connsiteX657" fmla="*/ 681970 w 1042474"/>
              <a:gd name="connsiteY657" fmla="*/ 907814 h 1031138"/>
              <a:gd name="connsiteX658" fmla="*/ 679600 w 1042474"/>
              <a:gd name="connsiteY658" fmla="*/ 911654 h 1031138"/>
              <a:gd name="connsiteX659" fmla="*/ 674948 w 1042474"/>
              <a:gd name="connsiteY659" fmla="*/ 919420 h 1031138"/>
              <a:gd name="connsiteX660" fmla="*/ 666465 w 1042474"/>
              <a:gd name="connsiteY660" fmla="*/ 920244 h 1031138"/>
              <a:gd name="connsiteX661" fmla="*/ 651323 w 1042474"/>
              <a:gd name="connsiteY661" fmla="*/ 915949 h 1031138"/>
              <a:gd name="connsiteX662" fmla="*/ 644391 w 1042474"/>
              <a:gd name="connsiteY662" fmla="*/ 923350 h 1031138"/>
              <a:gd name="connsiteX663" fmla="*/ 634631 w 1042474"/>
              <a:gd name="connsiteY663" fmla="*/ 919787 h 1031138"/>
              <a:gd name="connsiteX664" fmla="*/ 625327 w 1042474"/>
              <a:gd name="connsiteY664" fmla="*/ 927188 h 1031138"/>
              <a:gd name="connsiteX665" fmla="*/ 611463 w 1042474"/>
              <a:gd name="connsiteY665" fmla="*/ 931485 h 1031138"/>
              <a:gd name="connsiteX666" fmla="*/ 599422 w 1042474"/>
              <a:gd name="connsiteY666" fmla="*/ 927556 h 1031138"/>
              <a:gd name="connsiteX667" fmla="*/ 597051 w 1042474"/>
              <a:gd name="connsiteY667" fmla="*/ 931485 h 1031138"/>
              <a:gd name="connsiteX668" fmla="*/ 590119 w 1042474"/>
              <a:gd name="connsiteY668" fmla="*/ 935324 h 1031138"/>
              <a:gd name="connsiteX669" fmla="*/ 590119 w 1042474"/>
              <a:gd name="connsiteY669" fmla="*/ 940714 h 1031138"/>
              <a:gd name="connsiteX670" fmla="*/ 589297 w 1042474"/>
              <a:gd name="connsiteY670" fmla="*/ 942725 h 1031138"/>
              <a:gd name="connsiteX671" fmla="*/ 576162 w 1042474"/>
              <a:gd name="connsiteY671" fmla="*/ 943092 h 1031138"/>
              <a:gd name="connsiteX672" fmla="*/ 583095 w 1042474"/>
              <a:gd name="connsiteY672" fmla="*/ 958536 h 1031138"/>
              <a:gd name="connsiteX673" fmla="*/ 590119 w 1042474"/>
              <a:gd name="connsiteY673" fmla="*/ 958536 h 1031138"/>
              <a:gd name="connsiteX674" fmla="*/ 576162 w 1042474"/>
              <a:gd name="connsiteY674" fmla="*/ 974073 h 1031138"/>
              <a:gd name="connsiteX675" fmla="*/ 564579 w 1042474"/>
              <a:gd name="connsiteY675" fmla="*/ 989150 h 1031138"/>
              <a:gd name="connsiteX676" fmla="*/ 562207 w 1042474"/>
              <a:gd name="connsiteY676" fmla="*/ 996919 h 1031138"/>
              <a:gd name="connsiteX677" fmla="*/ 550622 w 1042474"/>
              <a:gd name="connsiteY677" fmla="*/ 993446 h 1031138"/>
              <a:gd name="connsiteX678" fmla="*/ 543234 w 1042474"/>
              <a:gd name="connsiteY678" fmla="*/ 985679 h 1031138"/>
              <a:gd name="connsiteX679" fmla="*/ 557555 w 1042474"/>
              <a:gd name="connsiteY679" fmla="*/ 977911 h 1031138"/>
              <a:gd name="connsiteX680" fmla="*/ 559927 w 1042474"/>
              <a:gd name="connsiteY680" fmla="*/ 970233 h 1031138"/>
              <a:gd name="connsiteX681" fmla="*/ 564579 w 1042474"/>
              <a:gd name="connsiteY681" fmla="*/ 974073 h 1031138"/>
              <a:gd name="connsiteX682" fmla="*/ 571510 w 1042474"/>
              <a:gd name="connsiteY682" fmla="*/ 962466 h 1031138"/>
              <a:gd name="connsiteX683" fmla="*/ 557189 w 1042474"/>
              <a:gd name="connsiteY683" fmla="*/ 958536 h 1031138"/>
              <a:gd name="connsiteX684" fmla="*/ 550167 w 1042474"/>
              <a:gd name="connsiteY684" fmla="*/ 954698 h 1031138"/>
              <a:gd name="connsiteX685" fmla="*/ 547887 w 1042474"/>
              <a:gd name="connsiteY685" fmla="*/ 962832 h 1031138"/>
              <a:gd name="connsiteX686" fmla="*/ 533565 w 1042474"/>
              <a:gd name="connsiteY686" fmla="*/ 962832 h 1031138"/>
              <a:gd name="connsiteX687" fmla="*/ 531195 w 1042474"/>
              <a:gd name="connsiteY687" fmla="*/ 966670 h 1031138"/>
              <a:gd name="connsiteX688" fmla="*/ 524262 w 1042474"/>
              <a:gd name="connsiteY688" fmla="*/ 977911 h 1031138"/>
              <a:gd name="connsiteX689" fmla="*/ 519610 w 1042474"/>
              <a:gd name="connsiteY689" fmla="*/ 970600 h 1031138"/>
              <a:gd name="connsiteX690" fmla="*/ 517695 w 1042474"/>
              <a:gd name="connsiteY690" fmla="*/ 997286 h 1031138"/>
              <a:gd name="connsiteX691" fmla="*/ 509964 w 1042474"/>
              <a:gd name="connsiteY691" fmla="*/ 1002311 h 1031138"/>
              <a:gd name="connsiteX692" fmla="*/ 507632 w 1042474"/>
              <a:gd name="connsiteY692" fmla="*/ 1007995 h 1031138"/>
              <a:gd name="connsiteX693" fmla="*/ 503517 w 1042474"/>
              <a:gd name="connsiteY693" fmla="*/ 1005253 h 1031138"/>
              <a:gd name="connsiteX694" fmla="*/ 491809 w 1042474"/>
              <a:gd name="connsiteY694" fmla="*/ 1005062 h 1031138"/>
              <a:gd name="connsiteX695" fmla="*/ 483294 w 1042474"/>
              <a:gd name="connsiteY695" fmla="*/ 996937 h 1031138"/>
              <a:gd name="connsiteX696" fmla="*/ 476133 w 1042474"/>
              <a:gd name="connsiteY696" fmla="*/ 994165 h 1031138"/>
              <a:gd name="connsiteX697" fmla="*/ 473134 w 1042474"/>
              <a:gd name="connsiteY697" fmla="*/ 996745 h 1031138"/>
              <a:gd name="connsiteX698" fmla="*/ 471779 w 1042474"/>
              <a:gd name="connsiteY698" fmla="*/ 994165 h 1031138"/>
              <a:gd name="connsiteX699" fmla="*/ 468973 w 1042474"/>
              <a:gd name="connsiteY699" fmla="*/ 991393 h 1031138"/>
              <a:gd name="connsiteX700" fmla="*/ 463216 w 1042474"/>
              <a:gd name="connsiteY700" fmla="*/ 991393 h 1031138"/>
              <a:gd name="connsiteX701" fmla="*/ 453104 w 1042474"/>
              <a:gd name="connsiteY701" fmla="*/ 985801 h 1031138"/>
              <a:gd name="connsiteX702" fmla="*/ 451749 w 1042474"/>
              <a:gd name="connsiteY702" fmla="*/ 977867 h 1031138"/>
              <a:gd name="connsiteX703" fmla="*/ 447347 w 1042474"/>
              <a:gd name="connsiteY703" fmla="*/ 980448 h 1031138"/>
              <a:gd name="connsiteX704" fmla="*/ 438638 w 1042474"/>
              <a:gd name="connsiteY704" fmla="*/ 983029 h 1031138"/>
              <a:gd name="connsiteX705" fmla="*/ 433074 w 1042474"/>
              <a:gd name="connsiteY705" fmla="*/ 974904 h 1031138"/>
              <a:gd name="connsiteX706" fmla="*/ 429881 w 1042474"/>
              <a:gd name="connsiteY706" fmla="*/ 980257 h 1031138"/>
              <a:gd name="connsiteX707" fmla="*/ 428164 w 1042474"/>
              <a:gd name="connsiteY707" fmla="*/ 977496 h 1031138"/>
              <a:gd name="connsiteX708" fmla="*/ 428050 w 1042474"/>
              <a:gd name="connsiteY708" fmla="*/ 976403 h 1031138"/>
              <a:gd name="connsiteX709" fmla="*/ 428201 w 1042474"/>
              <a:gd name="connsiteY709" fmla="*/ 976265 h 1031138"/>
              <a:gd name="connsiteX710" fmla="*/ 427869 w 1042474"/>
              <a:gd name="connsiteY710" fmla="*/ 974664 h 1031138"/>
              <a:gd name="connsiteX711" fmla="*/ 427317 w 1042474"/>
              <a:gd name="connsiteY711" fmla="*/ 969359 h 1031138"/>
              <a:gd name="connsiteX712" fmla="*/ 420157 w 1042474"/>
              <a:gd name="connsiteY712" fmla="*/ 964007 h 1031138"/>
              <a:gd name="connsiteX713" fmla="*/ 414400 w 1042474"/>
              <a:gd name="connsiteY713" fmla="*/ 961187 h 1031138"/>
              <a:gd name="connsiteX714" fmla="*/ 401337 w 1042474"/>
              <a:gd name="connsiteY714" fmla="*/ 960996 h 1031138"/>
              <a:gd name="connsiteX715" fmla="*/ 399934 w 1042474"/>
              <a:gd name="connsiteY715" fmla="*/ 958415 h 1031138"/>
              <a:gd name="connsiteX716" fmla="*/ 402933 w 1042474"/>
              <a:gd name="connsiteY716" fmla="*/ 955643 h 1031138"/>
              <a:gd name="connsiteX717" fmla="*/ 411448 w 1042474"/>
              <a:gd name="connsiteY717" fmla="*/ 961187 h 1031138"/>
              <a:gd name="connsiteX718" fmla="*/ 402933 w 1042474"/>
              <a:gd name="connsiteY718" fmla="*/ 955643 h 1031138"/>
              <a:gd name="connsiteX719" fmla="*/ 397176 w 1042474"/>
              <a:gd name="connsiteY719" fmla="*/ 947709 h 1031138"/>
              <a:gd name="connsiteX720" fmla="*/ 382662 w 1042474"/>
              <a:gd name="connsiteY720" fmla="*/ 950098 h 1031138"/>
              <a:gd name="connsiteX721" fmla="*/ 378501 w 1042474"/>
              <a:gd name="connsiteY721" fmla="*/ 944746 h 1031138"/>
              <a:gd name="connsiteX722" fmla="*/ 371147 w 1042474"/>
              <a:gd name="connsiteY722" fmla="*/ 947326 h 1031138"/>
              <a:gd name="connsiteX723" fmla="*/ 369793 w 1042474"/>
              <a:gd name="connsiteY723" fmla="*/ 944554 h 1031138"/>
              <a:gd name="connsiteX724" fmla="*/ 366793 w 1042474"/>
              <a:gd name="connsiteY724" fmla="*/ 947135 h 1031138"/>
              <a:gd name="connsiteX725" fmla="*/ 361036 w 1042474"/>
              <a:gd name="connsiteY725" fmla="*/ 944363 h 1031138"/>
              <a:gd name="connsiteX726" fmla="*/ 359633 w 1042474"/>
              <a:gd name="connsiteY726" fmla="*/ 947135 h 1031138"/>
              <a:gd name="connsiteX727" fmla="*/ 356681 w 1042474"/>
              <a:gd name="connsiteY727" fmla="*/ 947135 h 1031138"/>
              <a:gd name="connsiteX728" fmla="*/ 352521 w 1042474"/>
              <a:gd name="connsiteY728" fmla="*/ 941543 h 1031138"/>
              <a:gd name="connsiteX729" fmla="*/ 349521 w 1042474"/>
              <a:gd name="connsiteY729" fmla="*/ 946944 h 1031138"/>
              <a:gd name="connsiteX730" fmla="*/ 342409 w 1042474"/>
              <a:gd name="connsiteY730" fmla="*/ 944124 h 1031138"/>
              <a:gd name="connsiteX731" fmla="*/ 342409 w 1042474"/>
              <a:gd name="connsiteY731" fmla="*/ 941543 h 1031138"/>
              <a:gd name="connsiteX732" fmla="*/ 340813 w 1042474"/>
              <a:gd name="connsiteY732" fmla="*/ 944124 h 1031138"/>
              <a:gd name="connsiteX733" fmla="*/ 330895 w 1042474"/>
              <a:gd name="connsiteY733" fmla="*/ 938580 h 1031138"/>
              <a:gd name="connsiteX734" fmla="*/ 327701 w 1042474"/>
              <a:gd name="connsiteY734" fmla="*/ 949286 h 1031138"/>
              <a:gd name="connsiteX735" fmla="*/ 319186 w 1042474"/>
              <a:gd name="connsiteY735" fmla="*/ 946514 h 1031138"/>
              <a:gd name="connsiteX736" fmla="*/ 316187 w 1042474"/>
              <a:gd name="connsiteY736" fmla="*/ 946514 h 1031138"/>
              <a:gd name="connsiteX737" fmla="*/ 313429 w 1042474"/>
              <a:gd name="connsiteY737" fmla="*/ 941161 h 1031138"/>
              <a:gd name="connsiteX738" fmla="*/ 310623 w 1042474"/>
              <a:gd name="connsiteY738" fmla="*/ 941161 h 1031138"/>
              <a:gd name="connsiteX739" fmla="*/ 296157 w 1042474"/>
              <a:gd name="connsiteY739" fmla="*/ 927492 h 1031138"/>
              <a:gd name="connsiteX740" fmla="*/ 283240 w 1042474"/>
              <a:gd name="connsiteY740" fmla="*/ 927492 h 1031138"/>
              <a:gd name="connsiteX741" fmla="*/ 276128 w 1042474"/>
              <a:gd name="connsiteY741" fmla="*/ 913775 h 1031138"/>
              <a:gd name="connsiteX742" fmla="*/ 256050 w 1042474"/>
              <a:gd name="connsiteY742" fmla="*/ 900297 h 1031138"/>
              <a:gd name="connsiteX743" fmla="*/ 248938 w 1042474"/>
              <a:gd name="connsiteY743" fmla="*/ 894753 h 1031138"/>
              <a:gd name="connsiteX744" fmla="*/ 244535 w 1042474"/>
              <a:gd name="connsiteY744" fmla="*/ 900106 h 1031138"/>
              <a:gd name="connsiteX745" fmla="*/ 236020 w 1042474"/>
              <a:gd name="connsiteY745" fmla="*/ 891933 h 1031138"/>
              <a:gd name="connsiteX746" fmla="*/ 234617 w 1042474"/>
              <a:gd name="connsiteY746" fmla="*/ 889161 h 1031138"/>
              <a:gd name="connsiteX747" fmla="*/ 226102 w 1042474"/>
              <a:gd name="connsiteY747" fmla="*/ 875683 h 1031138"/>
              <a:gd name="connsiteX748" fmla="*/ 210233 w 1042474"/>
              <a:gd name="connsiteY748" fmla="*/ 864786 h 1031138"/>
              <a:gd name="connsiteX749" fmla="*/ 203073 w 1042474"/>
              <a:gd name="connsiteY749" fmla="*/ 867367 h 1031138"/>
              <a:gd name="connsiteX750" fmla="*/ 201670 w 1042474"/>
              <a:gd name="connsiteY750" fmla="*/ 862014 h 1031138"/>
              <a:gd name="connsiteX751" fmla="*/ 200315 w 1042474"/>
              <a:gd name="connsiteY751" fmla="*/ 859433 h 1031138"/>
              <a:gd name="connsiteX752" fmla="*/ 197315 w 1042474"/>
              <a:gd name="connsiteY752" fmla="*/ 859194 h 1031138"/>
              <a:gd name="connsiteX753" fmla="*/ 194558 w 1042474"/>
              <a:gd name="connsiteY753" fmla="*/ 859194 h 1031138"/>
              <a:gd name="connsiteX754" fmla="*/ 194558 w 1042474"/>
              <a:gd name="connsiteY754" fmla="*/ 856613 h 1031138"/>
              <a:gd name="connsiteX755" fmla="*/ 188800 w 1042474"/>
              <a:gd name="connsiteY755" fmla="*/ 851069 h 1031138"/>
              <a:gd name="connsiteX756" fmla="*/ 181640 w 1042474"/>
              <a:gd name="connsiteY756" fmla="*/ 851069 h 1031138"/>
              <a:gd name="connsiteX757" fmla="*/ 180285 w 1042474"/>
              <a:gd name="connsiteY757" fmla="*/ 840363 h 1031138"/>
              <a:gd name="connsiteX758" fmla="*/ 171722 w 1042474"/>
              <a:gd name="connsiteY758" fmla="*/ 837591 h 1031138"/>
              <a:gd name="connsiteX759" fmla="*/ 168771 w 1042474"/>
              <a:gd name="connsiteY759" fmla="*/ 829466 h 1031138"/>
              <a:gd name="connsiteX760" fmla="*/ 148693 w 1042474"/>
              <a:gd name="connsiteY760" fmla="*/ 815749 h 1031138"/>
              <a:gd name="connsiteX761" fmla="*/ 141581 w 1042474"/>
              <a:gd name="connsiteY761" fmla="*/ 820911 h 1031138"/>
              <a:gd name="connsiteX762" fmla="*/ 141581 w 1042474"/>
              <a:gd name="connsiteY762" fmla="*/ 812977 h 1031138"/>
              <a:gd name="connsiteX763" fmla="*/ 128857 w 1042474"/>
              <a:gd name="connsiteY763" fmla="*/ 796727 h 1031138"/>
              <a:gd name="connsiteX764" fmla="*/ 124696 w 1042474"/>
              <a:gd name="connsiteY764" fmla="*/ 788793 h 1031138"/>
              <a:gd name="connsiteX765" fmla="*/ 118745 w 1042474"/>
              <a:gd name="connsiteY765" fmla="*/ 785974 h 1031138"/>
              <a:gd name="connsiteX766" fmla="*/ 114585 w 1042474"/>
              <a:gd name="connsiteY766" fmla="*/ 777849 h 1031138"/>
              <a:gd name="connsiteX767" fmla="*/ 110230 w 1042474"/>
              <a:gd name="connsiteY767" fmla="*/ 777849 h 1031138"/>
              <a:gd name="connsiteX768" fmla="*/ 103263 w 1042474"/>
              <a:gd name="connsiteY768" fmla="*/ 761599 h 1031138"/>
              <a:gd name="connsiteX769" fmla="*/ 96103 w 1042474"/>
              <a:gd name="connsiteY769" fmla="*/ 756007 h 1031138"/>
              <a:gd name="connsiteX770" fmla="*/ 87588 w 1042474"/>
              <a:gd name="connsiteY770" fmla="*/ 750654 h 1031138"/>
              <a:gd name="connsiteX771" fmla="*/ 76267 w 1042474"/>
              <a:gd name="connsiteY771" fmla="*/ 731823 h 1031138"/>
              <a:gd name="connsiteX772" fmla="*/ 70510 w 1042474"/>
              <a:gd name="connsiteY772" fmla="*/ 721117 h 1031138"/>
              <a:gd name="connsiteX773" fmla="*/ 66155 w 1042474"/>
              <a:gd name="connsiteY773" fmla="*/ 718345 h 1031138"/>
              <a:gd name="connsiteX774" fmla="*/ 66349 w 1042474"/>
              <a:gd name="connsiteY774" fmla="*/ 712992 h 1031138"/>
              <a:gd name="connsiteX775" fmla="*/ 63398 w 1042474"/>
              <a:gd name="connsiteY775" fmla="*/ 712753 h 1031138"/>
              <a:gd name="connsiteX776" fmla="*/ 61995 w 1042474"/>
              <a:gd name="connsiteY776" fmla="*/ 704819 h 1031138"/>
              <a:gd name="connsiteX777" fmla="*/ 59237 w 1042474"/>
              <a:gd name="connsiteY777" fmla="*/ 702047 h 1031138"/>
              <a:gd name="connsiteX778" fmla="*/ 52077 w 1042474"/>
              <a:gd name="connsiteY778" fmla="*/ 691341 h 1031138"/>
              <a:gd name="connsiteX779" fmla="*/ 40949 w 1042474"/>
              <a:gd name="connsiteY779" fmla="*/ 658985 h 1031138"/>
              <a:gd name="connsiteX780" fmla="*/ 36982 w 1042474"/>
              <a:gd name="connsiteY780" fmla="*/ 640154 h 1031138"/>
              <a:gd name="connsiteX781" fmla="*/ 32628 w 1042474"/>
              <a:gd name="connsiteY781" fmla="*/ 637382 h 1031138"/>
              <a:gd name="connsiteX782" fmla="*/ 29822 w 1042474"/>
              <a:gd name="connsiteY782" fmla="*/ 624095 h 1031138"/>
              <a:gd name="connsiteX783" fmla="*/ 28660 w 1042474"/>
              <a:gd name="connsiteY783" fmla="*/ 607988 h 1031138"/>
              <a:gd name="connsiteX784" fmla="*/ 25854 w 1042474"/>
              <a:gd name="connsiteY784" fmla="*/ 599863 h 1031138"/>
              <a:gd name="connsiteX785" fmla="*/ 25854 w 1042474"/>
              <a:gd name="connsiteY785" fmla="*/ 594511 h 1031138"/>
              <a:gd name="connsiteX786" fmla="*/ 21694 w 1042474"/>
              <a:gd name="connsiteY786" fmla="*/ 586386 h 1031138"/>
              <a:gd name="connsiteX787" fmla="*/ 21694 w 1042474"/>
              <a:gd name="connsiteY787" fmla="*/ 578452 h 1031138"/>
              <a:gd name="connsiteX788" fmla="*/ 18936 w 1042474"/>
              <a:gd name="connsiteY788" fmla="*/ 575632 h 1031138"/>
              <a:gd name="connsiteX789" fmla="*/ 19129 w 1042474"/>
              <a:gd name="connsiteY789" fmla="*/ 564926 h 1031138"/>
              <a:gd name="connsiteX790" fmla="*/ 14775 w 1042474"/>
              <a:gd name="connsiteY790" fmla="*/ 562154 h 1031138"/>
              <a:gd name="connsiteX791" fmla="*/ 10614 w 1042474"/>
              <a:gd name="connsiteY791" fmla="*/ 548676 h 1031138"/>
              <a:gd name="connsiteX792" fmla="*/ 9405 w 1042474"/>
              <a:gd name="connsiteY792" fmla="*/ 527455 h 1031138"/>
              <a:gd name="connsiteX793" fmla="*/ 68 w 1042474"/>
              <a:gd name="connsiteY793" fmla="*/ 465514 h 1031138"/>
              <a:gd name="connsiteX794" fmla="*/ 455 w 1042474"/>
              <a:gd name="connsiteY794" fmla="*/ 433397 h 1031138"/>
              <a:gd name="connsiteX795" fmla="*/ 3841 w 1042474"/>
              <a:gd name="connsiteY795" fmla="*/ 398650 h 1031138"/>
              <a:gd name="connsiteX796" fmla="*/ 8631 w 1042474"/>
              <a:gd name="connsiteY796" fmla="*/ 366485 h 1031138"/>
              <a:gd name="connsiteX797" fmla="*/ 13566 w 1042474"/>
              <a:gd name="connsiteY797" fmla="*/ 331787 h 1031138"/>
              <a:gd name="connsiteX798" fmla="*/ 13566 w 1042474"/>
              <a:gd name="connsiteY798" fmla="*/ 315728 h 1031138"/>
              <a:gd name="connsiteX799" fmla="*/ 18113 w 1042474"/>
              <a:gd name="connsiteY799" fmla="*/ 305213 h 1031138"/>
              <a:gd name="connsiteX800" fmla="*/ 21113 w 1042474"/>
              <a:gd name="connsiteY800" fmla="*/ 297040 h 1031138"/>
              <a:gd name="connsiteX801" fmla="*/ 24306 w 1042474"/>
              <a:gd name="connsiteY801" fmla="*/ 280981 h 1031138"/>
              <a:gd name="connsiteX802" fmla="*/ 37563 w 1042474"/>
              <a:gd name="connsiteY802" fmla="*/ 254408 h 1031138"/>
              <a:gd name="connsiteX803" fmla="*/ 40562 w 1042474"/>
              <a:gd name="connsiteY803" fmla="*/ 243893 h 1031138"/>
              <a:gd name="connsiteX804" fmla="*/ 43513 w 1042474"/>
              <a:gd name="connsiteY804" fmla="*/ 241073 h 1031138"/>
              <a:gd name="connsiteX805" fmla="*/ 46513 w 1042474"/>
              <a:gd name="connsiteY805" fmla="*/ 233140 h 1031138"/>
              <a:gd name="connsiteX806" fmla="*/ 59818 w 1042474"/>
              <a:gd name="connsiteY806" fmla="*/ 211919 h 1031138"/>
              <a:gd name="connsiteX807" fmla="*/ 68720 w 1042474"/>
              <a:gd name="connsiteY807" fmla="*/ 193279 h 1031138"/>
              <a:gd name="connsiteX808" fmla="*/ 74477 w 1042474"/>
              <a:gd name="connsiteY808" fmla="*/ 190698 h 1031138"/>
              <a:gd name="connsiteX809" fmla="*/ 76074 w 1042474"/>
              <a:gd name="connsiteY809" fmla="*/ 185346 h 1031138"/>
              <a:gd name="connsiteX810" fmla="*/ 79073 w 1042474"/>
              <a:gd name="connsiteY810" fmla="*/ 179993 h 1031138"/>
              <a:gd name="connsiteX811" fmla="*/ 82024 w 1042474"/>
              <a:gd name="connsiteY811" fmla="*/ 174640 h 1031138"/>
              <a:gd name="connsiteX812" fmla="*/ 86379 w 1042474"/>
              <a:gd name="connsiteY812" fmla="*/ 166706 h 1031138"/>
              <a:gd name="connsiteX813" fmla="*/ 87975 w 1042474"/>
              <a:gd name="connsiteY813" fmla="*/ 166706 h 1031138"/>
              <a:gd name="connsiteX814" fmla="*/ 89185 w 1042474"/>
              <a:gd name="connsiteY814" fmla="*/ 165511 h 1031138"/>
              <a:gd name="connsiteX815" fmla="*/ 88798 w 1042474"/>
              <a:gd name="connsiteY815" fmla="*/ 165511 h 1031138"/>
              <a:gd name="connsiteX816" fmla="*/ 89765 w 1042474"/>
              <a:gd name="connsiteY816" fmla="*/ 165081 h 1031138"/>
              <a:gd name="connsiteX817" fmla="*/ 99683 w 1042474"/>
              <a:gd name="connsiteY817" fmla="*/ 148018 h 1031138"/>
              <a:gd name="connsiteX818" fmla="*/ 102683 w 1042474"/>
              <a:gd name="connsiteY818" fmla="*/ 148018 h 1031138"/>
              <a:gd name="connsiteX819" fmla="*/ 102683 w 1042474"/>
              <a:gd name="connsiteY819" fmla="*/ 142857 h 1031138"/>
              <a:gd name="connsiteX820" fmla="*/ 108440 w 1042474"/>
              <a:gd name="connsiteY820" fmla="*/ 142857 h 1031138"/>
              <a:gd name="connsiteX821" fmla="*/ 111391 w 1042474"/>
              <a:gd name="connsiteY821" fmla="*/ 134923 h 1031138"/>
              <a:gd name="connsiteX822" fmla="*/ 126099 w 1042474"/>
              <a:gd name="connsiteY822" fmla="*/ 126989 h 1031138"/>
              <a:gd name="connsiteX823" fmla="*/ 130453 w 1042474"/>
              <a:gd name="connsiteY823" fmla="*/ 124408 h 1031138"/>
              <a:gd name="connsiteX824" fmla="*/ 139162 w 1042474"/>
              <a:gd name="connsiteY824" fmla="*/ 113702 h 1031138"/>
              <a:gd name="connsiteX825" fmla="*/ 146322 w 1042474"/>
              <a:gd name="connsiteY825" fmla="*/ 113893 h 1031138"/>
              <a:gd name="connsiteX826" fmla="*/ 146516 w 1042474"/>
              <a:gd name="connsiteY826" fmla="*/ 108540 h 1031138"/>
              <a:gd name="connsiteX827" fmla="*/ 152273 w 1042474"/>
              <a:gd name="connsiteY827" fmla="*/ 108540 h 1031138"/>
              <a:gd name="connsiteX828" fmla="*/ 155273 w 1042474"/>
              <a:gd name="connsiteY828" fmla="*/ 103379 h 1031138"/>
              <a:gd name="connsiteX829" fmla="*/ 161030 w 1042474"/>
              <a:gd name="connsiteY829" fmla="*/ 100607 h 1031138"/>
              <a:gd name="connsiteX830" fmla="*/ 168335 w 1042474"/>
              <a:gd name="connsiteY830" fmla="*/ 95445 h 1031138"/>
              <a:gd name="connsiteX831" fmla="*/ 169738 w 1042474"/>
              <a:gd name="connsiteY831" fmla="*/ 90092 h 1031138"/>
              <a:gd name="connsiteX832" fmla="*/ 174093 w 1042474"/>
              <a:gd name="connsiteY832" fmla="*/ 90092 h 1031138"/>
              <a:gd name="connsiteX833" fmla="*/ 177092 w 1042474"/>
              <a:gd name="connsiteY833" fmla="*/ 84930 h 1031138"/>
              <a:gd name="connsiteX834" fmla="*/ 181447 w 1042474"/>
              <a:gd name="connsiteY834" fmla="*/ 84930 h 1031138"/>
              <a:gd name="connsiteX835" fmla="*/ 184446 w 1042474"/>
              <a:gd name="connsiteY835" fmla="*/ 79577 h 1031138"/>
              <a:gd name="connsiteX836" fmla="*/ 194558 w 1042474"/>
              <a:gd name="connsiteY836" fmla="*/ 76996 h 1031138"/>
              <a:gd name="connsiteX837" fmla="*/ 196154 w 1042474"/>
              <a:gd name="connsiteY837" fmla="*/ 74415 h 1031138"/>
              <a:gd name="connsiteX838" fmla="*/ 201912 w 1042474"/>
              <a:gd name="connsiteY838" fmla="*/ 71835 h 1031138"/>
              <a:gd name="connsiteX839" fmla="*/ 203460 w 1042474"/>
              <a:gd name="connsiteY839" fmla="*/ 69063 h 1031138"/>
              <a:gd name="connsiteX840" fmla="*/ 209217 w 1042474"/>
              <a:gd name="connsiteY840" fmla="*/ 69063 h 1031138"/>
              <a:gd name="connsiteX841" fmla="*/ 214974 w 1042474"/>
              <a:gd name="connsiteY841" fmla="*/ 63901 h 1031138"/>
              <a:gd name="connsiteX842" fmla="*/ 226489 w 1042474"/>
              <a:gd name="connsiteY842" fmla="*/ 64092 h 1031138"/>
              <a:gd name="connsiteX843" fmla="*/ 228086 w 1042474"/>
              <a:gd name="connsiteY843" fmla="*/ 58739 h 1031138"/>
              <a:gd name="connsiteX844" fmla="*/ 238391 w 1042474"/>
              <a:gd name="connsiteY844" fmla="*/ 56158 h 1031138"/>
              <a:gd name="connsiteX845" fmla="*/ 248502 w 1042474"/>
              <a:gd name="connsiteY845" fmla="*/ 48224 h 1031138"/>
              <a:gd name="connsiteX846" fmla="*/ 254259 w 1042474"/>
              <a:gd name="connsiteY846" fmla="*/ 50996 h 1031138"/>
              <a:gd name="connsiteX847" fmla="*/ 255856 w 1042474"/>
              <a:gd name="connsiteY847" fmla="*/ 48416 h 1031138"/>
              <a:gd name="connsiteX848" fmla="*/ 260017 w 1042474"/>
              <a:gd name="connsiteY848" fmla="*/ 51188 h 1031138"/>
              <a:gd name="connsiteX849" fmla="*/ 270370 w 1042474"/>
              <a:gd name="connsiteY849" fmla="*/ 40482 h 1031138"/>
              <a:gd name="connsiteX850" fmla="*/ 273128 w 1042474"/>
              <a:gd name="connsiteY850" fmla="*/ 40482 h 1031138"/>
              <a:gd name="connsiteX851" fmla="*/ 274725 w 1042474"/>
              <a:gd name="connsiteY851" fmla="*/ 37901 h 1031138"/>
              <a:gd name="connsiteX852" fmla="*/ 294948 w 1042474"/>
              <a:gd name="connsiteY852" fmla="*/ 32739 h 1031138"/>
              <a:gd name="connsiteX853" fmla="*/ 306656 w 1042474"/>
              <a:gd name="connsiteY853" fmla="*/ 27577 h 1031138"/>
              <a:gd name="connsiteX854" fmla="*/ 322525 w 1042474"/>
              <a:gd name="connsiteY854" fmla="*/ 24996 h 1031138"/>
              <a:gd name="connsiteX855" fmla="*/ 323928 w 1042474"/>
              <a:gd name="connsiteY855" fmla="*/ 22416 h 1031138"/>
              <a:gd name="connsiteX856" fmla="*/ 331282 w 1042474"/>
              <a:gd name="connsiteY856" fmla="*/ 19835 h 1031138"/>
              <a:gd name="connsiteX857" fmla="*/ 351698 w 1042474"/>
              <a:gd name="connsiteY857" fmla="*/ 14864 h 1031138"/>
              <a:gd name="connsiteX858" fmla="*/ 353101 w 1042474"/>
              <a:gd name="connsiteY858" fmla="*/ 14864 h 1031138"/>
              <a:gd name="connsiteX859" fmla="*/ 360262 w 1042474"/>
              <a:gd name="connsiteY859" fmla="*/ 12283 h 1031138"/>
              <a:gd name="connsiteX860" fmla="*/ 370373 w 1042474"/>
              <a:gd name="connsiteY860" fmla="*/ 12283 h 1031138"/>
              <a:gd name="connsiteX861" fmla="*/ 374727 w 1042474"/>
              <a:gd name="connsiteY861" fmla="*/ 9702 h 1031138"/>
              <a:gd name="connsiteX862" fmla="*/ 384839 w 1042474"/>
              <a:gd name="connsiteY862" fmla="*/ 9941 h 1031138"/>
              <a:gd name="connsiteX863" fmla="*/ 393596 w 1042474"/>
              <a:gd name="connsiteY863" fmla="*/ 4541 h 1031138"/>
              <a:gd name="connsiteX864" fmla="*/ 402304 w 1042474"/>
              <a:gd name="connsiteY864" fmla="*/ 4780 h 1031138"/>
              <a:gd name="connsiteX865" fmla="*/ 409465 w 1042474"/>
              <a:gd name="connsiteY865" fmla="*/ 7552 h 1031138"/>
              <a:gd name="connsiteX866" fmla="*/ 413819 w 1042474"/>
              <a:gd name="connsiteY866" fmla="*/ 4971 h 1031138"/>
              <a:gd name="connsiteX867" fmla="*/ 429688 w 1042474"/>
              <a:gd name="connsiteY867" fmla="*/ 5162 h 1031138"/>
              <a:gd name="connsiteX868" fmla="*/ 434284 w 1042474"/>
              <a:gd name="connsiteY868" fmla="*/ 2581 h 1031138"/>
              <a:gd name="connsiteX869" fmla="*/ 448556 w 1042474"/>
              <a:gd name="connsiteY869" fmla="*/ 2772 h 1031138"/>
              <a:gd name="connsiteX870" fmla="*/ 450153 w 1042474"/>
              <a:gd name="connsiteY870" fmla="*/ 0 h 103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</a:cxnLst>
            <a:rect l="l" t="t" r="r" b="b"/>
            <a:pathLst>
              <a:path w="1042474" h="1031138">
                <a:moveTo>
                  <a:pt x="620017" y="1020547"/>
                </a:moveTo>
                <a:cubicBezTo>
                  <a:pt x="620937" y="1020260"/>
                  <a:pt x="623888" y="1026378"/>
                  <a:pt x="624178" y="1020547"/>
                </a:cubicBezTo>
                <a:cubicBezTo>
                  <a:pt x="627903" y="1025756"/>
                  <a:pt x="620259" y="1030201"/>
                  <a:pt x="616824" y="1031062"/>
                </a:cubicBezTo>
                <a:cubicBezTo>
                  <a:pt x="614502" y="1031635"/>
                  <a:pt x="614986" y="1028815"/>
                  <a:pt x="614067" y="1028481"/>
                </a:cubicBezTo>
                <a:cubicBezTo>
                  <a:pt x="612518" y="1028003"/>
                  <a:pt x="611454" y="1032352"/>
                  <a:pt x="609664" y="1028481"/>
                </a:cubicBezTo>
                <a:cubicBezTo>
                  <a:pt x="610777" y="1024275"/>
                  <a:pt x="615808" y="1026091"/>
                  <a:pt x="618421" y="1023128"/>
                </a:cubicBezTo>
                <a:cubicBezTo>
                  <a:pt x="618421" y="1023080"/>
                  <a:pt x="620598" y="1020356"/>
                  <a:pt x="620017" y="1020547"/>
                </a:cubicBezTo>
                <a:close/>
                <a:moveTo>
                  <a:pt x="555274" y="1008525"/>
                </a:moveTo>
                <a:lnTo>
                  <a:pt x="554469" y="1013199"/>
                </a:lnTo>
                <a:lnTo>
                  <a:pt x="553790" y="1013653"/>
                </a:lnTo>
                <a:lnTo>
                  <a:pt x="550931" y="1014624"/>
                </a:lnTo>
                <a:lnTo>
                  <a:pt x="551682" y="1010559"/>
                </a:lnTo>
                <a:cubicBezTo>
                  <a:pt x="552104" y="1008411"/>
                  <a:pt x="552948" y="1006880"/>
                  <a:pt x="555274" y="1008525"/>
                </a:cubicBezTo>
                <a:close/>
                <a:moveTo>
                  <a:pt x="536302" y="1008525"/>
                </a:moveTo>
                <a:lnTo>
                  <a:pt x="536397" y="1012573"/>
                </a:lnTo>
                <a:lnTo>
                  <a:pt x="535299" y="1013430"/>
                </a:lnTo>
                <a:close/>
                <a:moveTo>
                  <a:pt x="695691" y="992914"/>
                </a:moveTo>
                <a:lnTo>
                  <a:pt x="696646" y="996149"/>
                </a:lnTo>
                <a:lnTo>
                  <a:pt x="692147" y="995471"/>
                </a:lnTo>
                <a:lnTo>
                  <a:pt x="692621" y="995217"/>
                </a:lnTo>
                <a:cubicBezTo>
                  <a:pt x="693795" y="994195"/>
                  <a:pt x="694919" y="993089"/>
                  <a:pt x="695691" y="992914"/>
                </a:cubicBezTo>
                <a:close/>
                <a:moveTo>
                  <a:pt x="648522" y="991687"/>
                </a:moveTo>
                <a:lnTo>
                  <a:pt x="650491" y="994708"/>
                </a:lnTo>
                <a:cubicBezTo>
                  <a:pt x="651586" y="995288"/>
                  <a:pt x="652602" y="996005"/>
                  <a:pt x="652336" y="999087"/>
                </a:cubicBezTo>
                <a:cubicBezTo>
                  <a:pt x="653448" y="1006687"/>
                  <a:pt x="650255" y="1005922"/>
                  <a:pt x="650739" y="1012422"/>
                </a:cubicBezTo>
                <a:cubicBezTo>
                  <a:pt x="648078" y="1011992"/>
                  <a:pt x="645901" y="1010654"/>
                  <a:pt x="644982" y="1007069"/>
                </a:cubicBezTo>
                <a:cubicBezTo>
                  <a:pt x="641692" y="1011705"/>
                  <a:pt x="634193" y="1008359"/>
                  <a:pt x="631919" y="1015003"/>
                </a:cubicBezTo>
                <a:cubicBezTo>
                  <a:pt x="626452" y="1009459"/>
                  <a:pt x="619582" y="1013187"/>
                  <a:pt x="616050" y="1014764"/>
                </a:cubicBezTo>
                <a:cubicBezTo>
                  <a:pt x="615421" y="1015098"/>
                  <a:pt x="614357" y="1017440"/>
                  <a:pt x="614647" y="1017345"/>
                </a:cubicBezTo>
                <a:cubicBezTo>
                  <a:pt x="612470" y="1017918"/>
                  <a:pt x="611599" y="1014764"/>
                  <a:pt x="610293" y="1014573"/>
                </a:cubicBezTo>
                <a:cubicBezTo>
                  <a:pt x="610390" y="1014620"/>
                  <a:pt x="609954" y="1017393"/>
                  <a:pt x="608890" y="1017345"/>
                </a:cubicBezTo>
                <a:cubicBezTo>
                  <a:pt x="608309" y="1017345"/>
                  <a:pt x="606858" y="1014764"/>
                  <a:pt x="607487" y="1014573"/>
                </a:cubicBezTo>
                <a:cubicBezTo>
                  <a:pt x="605310" y="1015146"/>
                  <a:pt x="603423" y="1019734"/>
                  <a:pt x="601536" y="1019926"/>
                </a:cubicBezTo>
                <a:cubicBezTo>
                  <a:pt x="597060" y="1020475"/>
                  <a:pt x="592634" y="1020643"/>
                  <a:pt x="588292" y="1019872"/>
                </a:cubicBezTo>
                <a:lnTo>
                  <a:pt x="582725" y="1017388"/>
                </a:lnTo>
                <a:lnTo>
                  <a:pt x="585832" y="1012455"/>
                </a:lnTo>
                <a:cubicBezTo>
                  <a:pt x="588842" y="1018853"/>
                  <a:pt x="590119" y="1011176"/>
                  <a:pt x="593219" y="1011998"/>
                </a:cubicBezTo>
                <a:cubicBezTo>
                  <a:pt x="593403" y="1012090"/>
                  <a:pt x="593676" y="1015745"/>
                  <a:pt x="595499" y="1015928"/>
                </a:cubicBezTo>
                <a:cubicBezTo>
                  <a:pt x="597415" y="1016020"/>
                  <a:pt x="597871" y="1011268"/>
                  <a:pt x="600152" y="1011998"/>
                </a:cubicBezTo>
                <a:cubicBezTo>
                  <a:pt x="600790" y="1012182"/>
                  <a:pt x="600152" y="1016477"/>
                  <a:pt x="602524" y="1015928"/>
                </a:cubicBezTo>
                <a:cubicBezTo>
                  <a:pt x="601975" y="1016020"/>
                  <a:pt x="603892" y="1012455"/>
                  <a:pt x="604804" y="1011998"/>
                </a:cubicBezTo>
                <a:cubicBezTo>
                  <a:pt x="614564" y="1008068"/>
                  <a:pt x="623320" y="999021"/>
                  <a:pt x="637731" y="1004322"/>
                </a:cubicBezTo>
                <a:cubicBezTo>
                  <a:pt x="638280" y="996097"/>
                  <a:pt x="644299" y="1000757"/>
                  <a:pt x="647036" y="996554"/>
                </a:cubicBezTo>
                <a:close/>
                <a:moveTo>
                  <a:pt x="649408" y="988785"/>
                </a:moveTo>
                <a:lnTo>
                  <a:pt x="651895" y="988785"/>
                </a:lnTo>
                <a:lnTo>
                  <a:pt x="651549" y="989248"/>
                </a:lnTo>
                <a:lnTo>
                  <a:pt x="648791" y="990805"/>
                </a:lnTo>
                <a:close/>
                <a:moveTo>
                  <a:pt x="739255" y="980652"/>
                </a:moveTo>
                <a:cubicBezTo>
                  <a:pt x="739801" y="979920"/>
                  <a:pt x="741078" y="979738"/>
                  <a:pt x="743540" y="980652"/>
                </a:cubicBezTo>
                <a:lnTo>
                  <a:pt x="742065" y="982806"/>
                </a:lnTo>
                <a:lnTo>
                  <a:pt x="739646" y="981722"/>
                </a:lnTo>
                <a:close/>
                <a:moveTo>
                  <a:pt x="722561" y="980652"/>
                </a:moveTo>
                <a:cubicBezTo>
                  <a:pt x="725046" y="979487"/>
                  <a:pt x="726569" y="979904"/>
                  <a:pt x="727537" y="981232"/>
                </a:cubicBezTo>
                <a:lnTo>
                  <a:pt x="727596" y="981451"/>
                </a:lnTo>
                <a:lnTo>
                  <a:pt x="724955" y="981451"/>
                </a:lnTo>
                <a:cubicBezTo>
                  <a:pt x="723842" y="981547"/>
                  <a:pt x="723504" y="983984"/>
                  <a:pt x="723407" y="984032"/>
                </a:cubicBezTo>
                <a:lnTo>
                  <a:pt x="722243" y="981891"/>
                </a:lnTo>
                <a:close/>
                <a:moveTo>
                  <a:pt x="579994" y="980652"/>
                </a:moveTo>
                <a:cubicBezTo>
                  <a:pt x="581179" y="979920"/>
                  <a:pt x="583186" y="979555"/>
                  <a:pt x="587017" y="980652"/>
                </a:cubicBezTo>
                <a:cubicBezTo>
                  <a:pt x="583186" y="989426"/>
                  <a:pt x="576710" y="982755"/>
                  <a:pt x="579994" y="980652"/>
                </a:cubicBezTo>
                <a:close/>
                <a:moveTo>
                  <a:pt x="603709" y="979920"/>
                </a:moveTo>
                <a:cubicBezTo>
                  <a:pt x="605259" y="979830"/>
                  <a:pt x="606719" y="979920"/>
                  <a:pt x="608361" y="979920"/>
                </a:cubicBezTo>
                <a:cubicBezTo>
                  <a:pt x="608908" y="990704"/>
                  <a:pt x="590757" y="978917"/>
                  <a:pt x="603709" y="979920"/>
                </a:cubicBezTo>
                <a:close/>
                <a:moveTo>
                  <a:pt x="564579" y="977911"/>
                </a:moveTo>
                <a:cubicBezTo>
                  <a:pt x="565399" y="988145"/>
                  <a:pt x="551352" y="974073"/>
                  <a:pt x="555274" y="989150"/>
                </a:cubicBezTo>
                <a:cubicBezTo>
                  <a:pt x="560747" y="991161"/>
                  <a:pt x="571420" y="983212"/>
                  <a:pt x="564579" y="977911"/>
                </a:cubicBezTo>
                <a:close/>
                <a:moveTo>
                  <a:pt x="593949" y="974803"/>
                </a:moveTo>
                <a:cubicBezTo>
                  <a:pt x="594953" y="974711"/>
                  <a:pt x="595591" y="975260"/>
                  <a:pt x="596321" y="976357"/>
                </a:cubicBezTo>
                <a:cubicBezTo>
                  <a:pt x="597690" y="978641"/>
                  <a:pt x="589754" y="983301"/>
                  <a:pt x="589297" y="984125"/>
                </a:cubicBezTo>
                <a:cubicBezTo>
                  <a:pt x="587928" y="980836"/>
                  <a:pt x="591212" y="975352"/>
                  <a:pt x="593949" y="974803"/>
                </a:cubicBezTo>
                <a:close/>
                <a:moveTo>
                  <a:pt x="626148" y="970233"/>
                </a:moveTo>
                <a:cubicBezTo>
                  <a:pt x="628155" y="969503"/>
                  <a:pt x="628337" y="971695"/>
                  <a:pt x="628429" y="974073"/>
                </a:cubicBezTo>
                <a:cubicBezTo>
                  <a:pt x="628884" y="978641"/>
                  <a:pt x="632624" y="976995"/>
                  <a:pt x="635451" y="977544"/>
                </a:cubicBezTo>
                <a:cubicBezTo>
                  <a:pt x="636455" y="986775"/>
                  <a:pt x="624688" y="975533"/>
                  <a:pt x="628429" y="989150"/>
                </a:cubicBezTo>
                <a:cubicBezTo>
                  <a:pt x="624961" y="987231"/>
                  <a:pt x="622316" y="983758"/>
                  <a:pt x="618759" y="981839"/>
                </a:cubicBezTo>
                <a:cubicBezTo>
                  <a:pt x="619032" y="974530"/>
                  <a:pt x="626968" y="979098"/>
                  <a:pt x="626148" y="970233"/>
                </a:cubicBezTo>
                <a:close/>
                <a:moveTo>
                  <a:pt x="749379" y="960089"/>
                </a:moveTo>
                <a:cubicBezTo>
                  <a:pt x="750108" y="959358"/>
                  <a:pt x="751476" y="963288"/>
                  <a:pt x="751295" y="966305"/>
                </a:cubicBezTo>
                <a:cubicBezTo>
                  <a:pt x="750746" y="972427"/>
                  <a:pt x="748649" y="966851"/>
                  <a:pt x="748923" y="962832"/>
                </a:cubicBezTo>
                <a:cubicBezTo>
                  <a:pt x="749104" y="961278"/>
                  <a:pt x="749104" y="960364"/>
                  <a:pt x="749379" y="960089"/>
                </a:cubicBezTo>
                <a:close/>
                <a:moveTo>
                  <a:pt x="630436" y="960089"/>
                </a:moveTo>
                <a:cubicBezTo>
                  <a:pt x="630982" y="960364"/>
                  <a:pt x="631164" y="961369"/>
                  <a:pt x="631164" y="962466"/>
                </a:cubicBezTo>
                <a:cubicBezTo>
                  <a:pt x="630709" y="966762"/>
                  <a:pt x="628884" y="964567"/>
                  <a:pt x="628884" y="962466"/>
                </a:cubicBezTo>
                <a:cubicBezTo>
                  <a:pt x="629067" y="960272"/>
                  <a:pt x="629887" y="959815"/>
                  <a:pt x="630436" y="960089"/>
                </a:cubicBezTo>
                <a:close/>
                <a:moveTo>
                  <a:pt x="703588" y="957804"/>
                </a:moveTo>
                <a:cubicBezTo>
                  <a:pt x="703407" y="964751"/>
                  <a:pt x="706417" y="965573"/>
                  <a:pt x="705960" y="972884"/>
                </a:cubicBezTo>
                <a:cubicBezTo>
                  <a:pt x="711159" y="974987"/>
                  <a:pt x="709244" y="965573"/>
                  <a:pt x="712893" y="965116"/>
                </a:cubicBezTo>
                <a:cubicBezTo>
                  <a:pt x="714808" y="963105"/>
                  <a:pt x="716633" y="961094"/>
                  <a:pt x="719917" y="961278"/>
                </a:cubicBezTo>
                <a:cubicBezTo>
                  <a:pt x="720464" y="965848"/>
                  <a:pt x="715812" y="966762"/>
                  <a:pt x="715265" y="969046"/>
                </a:cubicBezTo>
                <a:cubicBezTo>
                  <a:pt x="714535" y="971878"/>
                  <a:pt x="715333" y="976219"/>
                  <a:pt x="715618" y="980103"/>
                </a:cubicBezTo>
                <a:lnTo>
                  <a:pt x="713996" y="985053"/>
                </a:lnTo>
                <a:lnTo>
                  <a:pt x="713489" y="983841"/>
                </a:lnTo>
                <a:lnTo>
                  <a:pt x="711869" y="985271"/>
                </a:lnTo>
                <a:lnTo>
                  <a:pt x="711217" y="983269"/>
                </a:lnTo>
                <a:cubicBezTo>
                  <a:pt x="711707" y="981269"/>
                  <a:pt x="712756" y="979053"/>
                  <a:pt x="712893" y="976814"/>
                </a:cubicBezTo>
                <a:cubicBezTo>
                  <a:pt x="708697" y="976357"/>
                  <a:pt x="708059" y="981474"/>
                  <a:pt x="703588" y="980652"/>
                </a:cubicBezTo>
                <a:cubicBezTo>
                  <a:pt x="703953" y="976174"/>
                  <a:pt x="703133" y="973706"/>
                  <a:pt x="701308" y="972884"/>
                </a:cubicBezTo>
                <a:cubicBezTo>
                  <a:pt x="701765" y="982571"/>
                  <a:pt x="697751" y="985039"/>
                  <a:pt x="694286" y="988420"/>
                </a:cubicBezTo>
                <a:cubicBezTo>
                  <a:pt x="688811" y="980744"/>
                  <a:pt x="691822" y="989334"/>
                  <a:pt x="687353" y="992259"/>
                </a:cubicBezTo>
                <a:lnTo>
                  <a:pt x="688403" y="994906"/>
                </a:lnTo>
                <a:lnTo>
                  <a:pt x="683408" y="994153"/>
                </a:lnTo>
                <a:cubicBezTo>
                  <a:pt x="676659" y="993448"/>
                  <a:pt x="669971" y="993639"/>
                  <a:pt x="664044" y="996554"/>
                </a:cubicBezTo>
                <a:cubicBezTo>
                  <a:pt x="661407" y="996483"/>
                  <a:pt x="659822" y="994595"/>
                  <a:pt x="658450" y="992324"/>
                </a:cubicBezTo>
                <a:lnTo>
                  <a:pt x="654897" y="986964"/>
                </a:lnTo>
                <a:lnTo>
                  <a:pt x="655450" y="984833"/>
                </a:lnTo>
                <a:cubicBezTo>
                  <a:pt x="655701" y="983074"/>
                  <a:pt x="655930" y="981337"/>
                  <a:pt x="656341" y="981017"/>
                </a:cubicBezTo>
                <a:cubicBezTo>
                  <a:pt x="659988" y="978368"/>
                  <a:pt x="661813" y="979006"/>
                  <a:pt x="665643" y="973249"/>
                </a:cubicBezTo>
                <a:cubicBezTo>
                  <a:pt x="670753" y="985312"/>
                  <a:pt x="676133" y="968224"/>
                  <a:pt x="679963" y="969411"/>
                </a:cubicBezTo>
                <a:cubicBezTo>
                  <a:pt x="679963" y="969411"/>
                  <a:pt x="681150" y="981839"/>
                  <a:pt x="684616" y="977179"/>
                </a:cubicBezTo>
                <a:cubicBezTo>
                  <a:pt x="684889" y="961186"/>
                  <a:pt x="696382" y="962648"/>
                  <a:pt x="703588" y="957804"/>
                </a:cubicBezTo>
                <a:close/>
                <a:moveTo>
                  <a:pt x="763699" y="955063"/>
                </a:moveTo>
                <a:cubicBezTo>
                  <a:pt x="765523" y="955794"/>
                  <a:pt x="765980" y="958902"/>
                  <a:pt x="768352" y="958993"/>
                </a:cubicBezTo>
                <a:cubicBezTo>
                  <a:pt x="768352" y="961461"/>
                  <a:pt x="768260" y="963745"/>
                  <a:pt x="768352" y="966305"/>
                </a:cubicBezTo>
                <a:cubicBezTo>
                  <a:pt x="765158" y="966305"/>
                  <a:pt x="762149" y="966670"/>
                  <a:pt x="759047" y="966670"/>
                </a:cubicBezTo>
                <a:cubicBezTo>
                  <a:pt x="759777" y="961734"/>
                  <a:pt x="763153" y="960545"/>
                  <a:pt x="763699" y="955063"/>
                </a:cubicBezTo>
                <a:close/>
                <a:moveTo>
                  <a:pt x="624596" y="945741"/>
                </a:moveTo>
                <a:cubicBezTo>
                  <a:pt x="629067" y="944095"/>
                  <a:pt x="633354" y="945468"/>
                  <a:pt x="634266" y="955428"/>
                </a:cubicBezTo>
                <a:cubicBezTo>
                  <a:pt x="622955" y="943182"/>
                  <a:pt x="620036" y="970143"/>
                  <a:pt x="608361" y="959723"/>
                </a:cubicBezTo>
                <a:cubicBezTo>
                  <a:pt x="605442" y="958445"/>
                  <a:pt x="607176" y="966305"/>
                  <a:pt x="605989" y="967492"/>
                </a:cubicBezTo>
                <a:cubicBezTo>
                  <a:pt x="603162" y="970416"/>
                  <a:pt x="602067" y="963653"/>
                  <a:pt x="601337" y="963562"/>
                </a:cubicBezTo>
                <a:cubicBezTo>
                  <a:pt x="598510" y="963380"/>
                  <a:pt x="593038" y="970873"/>
                  <a:pt x="593949" y="951955"/>
                </a:cubicBezTo>
                <a:cubicBezTo>
                  <a:pt x="596321" y="952047"/>
                  <a:pt x="595773" y="956799"/>
                  <a:pt x="596321" y="959723"/>
                </a:cubicBezTo>
                <a:cubicBezTo>
                  <a:pt x="602524" y="952596"/>
                  <a:pt x="605351" y="950311"/>
                  <a:pt x="612922" y="955428"/>
                </a:cubicBezTo>
                <a:cubicBezTo>
                  <a:pt x="615475" y="952139"/>
                  <a:pt x="620128" y="947477"/>
                  <a:pt x="624596" y="945741"/>
                </a:cubicBezTo>
                <a:close/>
                <a:moveTo>
                  <a:pt x="571875" y="944644"/>
                </a:moveTo>
                <a:cubicBezTo>
                  <a:pt x="571601" y="944827"/>
                  <a:pt x="571601" y="945468"/>
                  <a:pt x="571510" y="946930"/>
                </a:cubicBezTo>
                <a:cubicBezTo>
                  <a:pt x="571236" y="950950"/>
                  <a:pt x="573335" y="956891"/>
                  <a:pt x="573882" y="950860"/>
                </a:cubicBezTo>
                <a:cubicBezTo>
                  <a:pt x="574065" y="947752"/>
                  <a:pt x="572697" y="943914"/>
                  <a:pt x="571875" y="944644"/>
                </a:cubicBezTo>
                <a:close/>
                <a:moveTo>
                  <a:pt x="645486" y="939984"/>
                </a:moveTo>
                <a:cubicBezTo>
                  <a:pt x="646033" y="940257"/>
                  <a:pt x="646306" y="941630"/>
                  <a:pt x="646306" y="942725"/>
                </a:cubicBezTo>
                <a:cubicBezTo>
                  <a:pt x="645851" y="947112"/>
                  <a:pt x="644026" y="944827"/>
                  <a:pt x="643934" y="942725"/>
                </a:cubicBezTo>
                <a:cubicBezTo>
                  <a:pt x="644209" y="940532"/>
                  <a:pt x="644937" y="939711"/>
                  <a:pt x="645486" y="939984"/>
                </a:cubicBezTo>
                <a:close/>
                <a:moveTo>
                  <a:pt x="776834" y="934957"/>
                </a:moveTo>
                <a:cubicBezTo>
                  <a:pt x="780210" y="934227"/>
                  <a:pt x="783129" y="942268"/>
                  <a:pt x="773732" y="939162"/>
                </a:cubicBezTo>
                <a:cubicBezTo>
                  <a:pt x="774462" y="936237"/>
                  <a:pt x="775739" y="935140"/>
                  <a:pt x="776834" y="934957"/>
                </a:cubicBezTo>
                <a:close/>
                <a:moveTo>
                  <a:pt x="725298" y="934957"/>
                </a:moveTo>
                <a:cubicBezTo>
                  <a:pt x="725844" y="935232"/>
                  <a:pt x="726120" y="936511"/>
                  <a:pt x="726120" y="937608"/>
                </a:cubicBezTo>
                <a:cubicBezTo>
                  <a:pt x="725663" y="942086"/>
                  <a:pt x="723748" y="939892"/>
                  <a:pt x="723748" y="937608"/>
                </a:cubicBezTo>
                <a:cubicBezTo>
                  <a:pt x="723929" y="935413"/>
                  <a:pt x="724751" y="934683"/>
                  <a:pt x="725298" y="934957"/>
                </a:cubicBezTo>
                <a:close/>
                <a:moveTo>
                  <a:pt x="720280" y="934957"/>
                </a:moveTo>
                <a:cubicBezTo>
                  <a:pt x="720829" y="935232"/>
                  <a:pt x="721011" y="936602"/>
                  <a:pt x="721011" y="937608"/>
                </a:cubicBezTo>
                <a:cubicBezTo>
                  <a:pt x="720645" y="941995"/>
                  <a:pt x="718730" y="939800"/>
                  <a:pt x="718730" y="937608"/>
                </a:cubicBezTo>
                <a:cubicBezTo>
                  <a:pt x="718914" y="935505"/>
                  <a:pt x="719734" y="934683"/>
                  <a:pt x="720280" y="934957"/>
                </a:cubicBezTo>
                <a:close/>
                <a:moveTo>
                  <a:pt x="606811" y="934957"/>
                </a:moveTo>
                <a:cubicBezTo>
                  <a:pt x="608180" y="934957"/>
                  <a:pt x="609638" y="935781"/>
                  <a:pt x="611006" y="937608"/>
                </a:cubicBezTo>
                <a:cubicBezTo>
                  <a:pt x="608088" y="943914"/>
                  <a:pt x="601428" y="944095"/>
                  <a:pt x="599056" y="941538"/>
                </a:cubicBezTo>
                <a:cubicBezTo>
                  <a:pt x="598783" y="941263"/>
                  <a:pt x="602615" y="934867"/>
                  <a:pt x="606811" y="934957"/>
                </a:cubicBezTo>
                <a:close/>
                <a:moveTo>
                  <a:pt x="777654" y="916314"/>
                </a:moveTo>
                <a:cubicBezTo>
                  <a:pt x="777108" y="916039"/>
                  <a:pt x="776651" y="916498"/>
                  <a:pt x="776469" y="918690"/>
                </a:cubicBezTo>
                <a:cubicBezTo>
                  <a:pt x="776469" y="920793"/>
                  <a:pt x="778385" y="923077"/>
                  <a:pt x="778750" y="918690"/>
                </a:cubicBezTo>
                <a:cubicBezTo>
                  <a:pt x="778750" y="917593"/>
                  <a:pt x="778111" y="916588"/>
                  <a:pt x="777654" y="916314"/>
                </a:cubicBezTo>
                <a:close/>
                <a:moveTo>
                  <a:pt x="735422" y="915217"/>
                </a:moveTo>
                <a:cubicBezTo>
                  <a:pt x="733872" y="924631"/>
                  <a:pt x="721559" y="926915"/>
                  <a:pt x="718730" y="922893"/>
                </a:cubicBezTo>
                <a:cubicBezTo>
                  <a:pt x="722198" y="911927"/>
                  <a:pt x="725116" y="918598"/>
                  <a:pt x="735422" y="915217"/>
                </a:cubicBezTo>
                <a:close/>
                <a:moveTo>
                  <a:pt x="293593" y="911385"/>
                </a:moveTo>
                <a:cubicBezTo>
                  <a:pt x="293545" y="914110"/>
                  <a:pt x="292287" y="914587"/>
                  <a:pt x="291996" y="916738"/>
                </a:cubicBezTo>
                <a:cubicBezTo>
                  <a:pt x="293641" y="918076"/>
                  <a:pt x="295335" y="919606"/>
                  <a:pt x="296351" y="922139"/>
                </a:cubicBezTo>
                <a:cubicBezTo>
                  <a:pt x="297802" y="922043"/>
                  <a:pt x="299254" y="922426"/>
                  <a:pt x="300705" y="922330"/>
                </a:cubicBezTo>
                <a:cubicBezTo>
                  <a:pt x="301818" y="922235"/>
                  <a:pt x="302011" y="919606"/>
                  <a:pt x="302108" y="919558"/>
                </a:cubicBezTo>
                <a:cubicBezTo>
                  <a:pt x="304334" y="918937"/>
                  <a:pt x="307091" y="925341"/>
                  <a:pt x="306462" y="916977"/>
                </a:cubicBezTo>
                <a:cubicBezTo>
                  <a:pt x="305495" y="910907"/>
                  <a:pt x="298383" y="915878"/>
                  <a:pt x="294948" y="914157"/>
                </a:cubicBezTo>
                <a:cubicBezTo>
                  <a:pt x="294899" y="912580"/>
                  <a:pt x="294803" y="910907"/>
                  <a:pt x="293593" y="911385"/>
                </a:cubicBezTo>
                <a:close/>
                <a:moveTo>
                  <a:pt x="250728" y="910429"/>
                </a:moveTo>
                <a:cubicBezTo>
                  <a:pt x="251018" y="910621"/>
                  <a:pt x="251308" y="911481"/>
                  <a:pt x="251308" y="912198"/>
                </a:cubicBezTo>
                <a:cubicBezTo>
                  <a:pt x="250970" y="915257"/>
                  <a:pt x="249905" y="913536"/>
                  <a:pt x="249905" y="912007"/>
                </a:cubicBezTo>
                <a:cubicBezTo>
                  <a:pt x="250050" y="910477"/>
                  <a:pt x="250389" y="910190"/>
                  <a:pt x="250728" y="910429"/>
                </a:cubicBezTo>
                <a:close/>
                <a:moveTo>
                  <a:pt x="903531" y="902424"/>
                </a:moveTo>
                <a:lnTo>
                  <a:pt x="907466" y="904044"/>
                </a:lnTo>
                <a:lnTo>
                  <a:pt x="905173" y="906032"/>
                </a:lnTo>
                <a:cubicBezTo>
                  <a:pt x="903867" y="906176"/>
                  <a:pt x="904109" y="908422"/>
                  <a:pt x="903770" y="908613"/>
                </a:cubicBezTo>
                <a:cubicBezTo>
                  <a:pt x="902270" y="909330"/>
                  <a:pt x="902754" y="906224"/>
                  <a:pt x="902367" y="906032"/>
                </a:cubicBezTo>
                <a:lnTo>
                  <a:pt x="900793" y="907274"/>
                </a:lnTo>
                <a:close/>
                <a:moveTo>
                  <a:pt x="822167" y="892736"/>
                </a:moveTo>
                <a:cubicBezTo>
                  <a:pt x="821620" y="892461"/>
                  <a:pt x="821165" y="893285"/>
                  <a:pt x="820982" y="895386"/>
                </a:cubicBezTo>
                <a:cubicBezTo>
                  <a:pt x="820982" y="897580"/>
                  <a:pt x="822897" y="899772"/>
                  <a:pt x="823354" y="895386"/>
                </a:cubicBezTo>
                <a:cubicBezTo>
                  <a:pt x="823354" y="894380"/>
                  <a:pt x="822715" y="893010"/>
                  <a:pt x="822167" y="892736"/>
                </a:cubicBezTo>
                <a:close/>
                <a:moveTo>
                  <a:pt x="858561" y="891182"/>
                </a:moveTo>
                <a:cubicBezTo>
                  <a:pt x="859930" y="906443"/>
                  <a:pt x="850171" y="887161"/>
                  <a:pt x="851631" y="906627"/>
                </a:cubicBezTo>
                <a:cubicBezTo>
                  <a:pt x="858472" y="900870"/>
                  <a:pt x="860660" y="910922"/>
                  <a:pt x="863671" y="898950"/>
                </a:cubicBezTo>
                <a:cubicBezTo>
                  <a:pt x="860479" y="898859"/>
                  <a:pt x="861117" y="892096"/>
                  <a:pt x="858561" y="891182"/>
                </a:cubicBezTo>
                <a:close/>
                <a:moveTo>
                  <a:pt x="755947" y="878022"/>
                </a:moveTo>
                <a:cubicBezTo>
                  <a:pt x="752936" y="877930"/>
                  <a:pt x="750656" y="879757"/>
                  <a:pt x="750108" y="888074"/>
                </a:cubicBezTo>
                <a:cubicBezTo>
                  <a:pt x="757589" y="888715"/>
                  <a:pt x="764611" y="888074"/>
                  <a:pt x="766800" y="880306"/>
                </a:cubicBezTo>
                <a:cubicBezTo>
                  <a:pt x="762878" y="880033"/>
                  <a:pt x="758955" y="878022"/>
                  <a:pt x="755947" y="878022"/>
                </a:cubicBezTo>
                <a:close/>
                <a:moveTo>
                  <a:pt x="839589" y="876011"/>
                </a:moveTo>
                <a:cubicBezTo>
                  <a:pt x="839589" y="890085"/>
                  <a:pt x="822897" y="877108"/>
                  <a:pt x="825634" y="895386"/>
                </a:cubicBezTo>
                <a:cubicBezTo>
                  <a:pt x="829191" y="902605"/>
                  <a:pt x="847068" y="882225"/>
                  <a:pt x="839589" y="876011"/>
                </a:cubicBezTo>
                <a:close/>
                <a:moveTo>
                  <a:pt x="900796" y="867878"/>
                </a:moveTo>
                <a:cubicBezTo>
                  <a:pt x="895778" y="867329"/>
                  <a:pt x="895686" y="873543"/>
                  <a:pt x="889211" y="875646"/>
                </a:cubicBezTo>
                <a:cubicBezTo>
                  <a:pt x="880636" y="878570"/>
                  <a:pt x="867774" y="869156"/>
                  <a:pt x="865586" y="883414"/>
                </a:cubicBezTo>
                <a:cubicBezTo>
                  <a:pt x="868323" y="884054"/>
                  <a:pt x="867866" y="890542"/>
                  <a:pt x="868231" y="895020"/>
                </a:cubicBezTo>
                <a:cubicBezTo>
                  <a:pt x="877626" y="898767"/>
                  <a:pt x="885197" y="897031"/>
                  <a:pt x="889211" y="883414"/>
                </a:cubicBezTo>
                <a:cubicBezTo>
                  <a:pt x="896871" y="884328"/>
                  <a:pt x="900430" y="878754"/>
                  <a:pt x="900796" y="867878"/>
                </a:cubicBezTo>
                <a:close/>
                <a:moveTo>
                  <a:pt x="918888" y="865888"/>
                </a:moveTo>
                <a:lnTo>
                  <a:pt x="918865" y="865981"/>
                </a:lnTo>
                <a:lnTo>
                  <a:pt x="918844" y="865981"/>
                </a:lnTo>
                <a:close/>
                <a:moveTo>
                  <a:pt x="855461" y="861755"/>
                </a:moveTo>
                <a:cubicBezTo>
                  <a:pt x="852543" y="863218"/>
                  <a:pt x="856738" y="873910"/>
                  <a:pt x="860934" y="864405"/>
                </a:cubicBezTo>
                <a:cubicBezTo>
                  <a:pt x="858107" y="861755"/>
                  <a:pt x="856465" y="861207"/>
                  <a:pt x="855461" y="861755"/>
                </a:cubicBezTo>
                <a:close/>
                <a:moveTo>
                  <a:pt x="939684" y="851482"/>
                </a:moveTo>
                <a:lnTo>
                  <a:pt x="937685" y="855657"/>
                </a:lnTo>
                <a:lnTo>
                  <a:pt x="933975" y="856069"/>
                </a:lnTo>
                <a:close/>
                <a:moveTo>
                  <a:pt x="826454" y="834978"/>
                </a:moveTo>
                <a:cubicBezTo>
                  <a:pt x="831380" y="838816"/>
                  <a:pt x="832932" y="852068"/>
                  <a:pt x="824084" y="850514"/>
                </a:cubicBezTo>
                <a:cubicBezTo>
                  <a:pt x="823080" y="842472"/>
                  <a:pt x="825726" y="840186"/>
                  <a:pt x="826454" y="834978"/>
                </a:cubicBezTo>
                <a:close/>
                <a:moveTo>
                  <a:pt x="839954" y="830317"/>
                </a:moveTo>
                <a:cubicBezTo>
                  <a:pt x="842508" y="828307"/>
                  <a:pt x="847709" y="840278"/>
                  <a:pt x="838861" y="838086"/>
                </a:cubicBezTo>
                <a:cubicBezTo>
                  <a:pt x="838312" y="833332"/>
                  <a:pt x="839134" y="831048"/>
                  <a:pt x="839954" y="830317"/>
                </a:cubicBezTo>
                <a:close/>
                <a:moveTo>
                  <a:pt x="924055" y="817979"/>
                </a:moveTo>
                <a:cubicBezTo>
                  <a:pt x="920680" y="817614"/>
                  <a:pt x="917488" y="817339"/>
                  <a:pt x="917123" y="821817"/>
                </a:cubicBezTo>
                <a:cubicBezTo>
                  <a:pt x="928979" y="823463"/>
                  <a:pt x="912287" y="826936"/>
                  <a:pt x="912470" y="833059"/>
                </a:cubicBezTo>
                <a:cubicBezTo>
                  <a:pt x="915024" y="833972"/>
                  <a:pt x="914385" y="840827"/>
                  <a:pt x="917488" y="840827"/>
                </a:cubicBezTo>
                <a:cubicBezTo>
                  <a:pt x="919768" y="836897"/>
                  <a:pt x="922048" y="832875"/>
                  <a:pt x="924418" y="829220"/>
                </a:cubicBezTo>
                <a:cubicBezTo>
                  <a:pt x="924418" y="825290"/>
                  <a:pt x="924055" y="821817"/>
                  <a:pt x="924055" y="817979"/>
                </a:cubicBezTo>
                <a:close/>
                <a:moveTo>
                  <a:pt x="808212" y="817522"/>
                </a:moveTo>
                <a:cubicBezTo>
                  <a:pt x="803194" y="818619"/>
                  <a:pt x="798817" y="824833"/>
                  <a:pt x="794622" y="826479"/>
                </a:cubicBezTo>
                <a:cubicBezTo>
                  <a:pt x="791793" y="827575"/>
                  <a:pt x="787779" y="824833"/>
                  <a:pt x="784952" y="826479"/>
                </a:cubicBezTo>
                <a:cubicBezTo>
                  <a:pt x="784040" y="826936"/>
                  <a:pt x="783218" y="833880"/>
                  <a:pt x="782672" y="834247"/>
                </a:cubicBezTo>
                <a:cubicBezTo>
                  <a:pt x="781303" y="834794"/>
                  <a:pt x="779661" y="828580"/>
                  <a:pt x="778020" y="830317"/>
                </a:cubicBezTo>
                <a:cubicBezTo>
                  <a:pt x="776469" y="831961"/>
                  <a:pt x="778111" y="836167"/>
                  <a:pt x="775647" y="838086"/>
                </a:cubicBezTo>
                <a:cubicBezTo>
                  <a:pt x="773732" y="839548"/>
                  <a:pt x="770722" y="836623"/>
                  <a:pt x="768717" y="838086"/>
                </a:cubicBezTo>
                <a:cubicBezTo>
                  <a:pt x="767622" y="838908"/>
                  <a:pt x="765706" y="844208"/>
                  <a:pt x="764065" y="845854"/>
                </a:cubicBezTo>
                <a:cubicBezTo>
                  <a:pt x="761784" y="848138"/>
                  <a:pt x="757952" y="848960"/>
                  <a:pt x="757040" y="853620"/>
                </a:cubicBezTo>
                <a:cubicBezTo>
                  <a:pt x="762604" y="853530"/>
                  <a:pt x="767803" y="853163"/>
                  <a:pt x="773367" y="853163"/>
                </a:cubicBezTo>
                <a:cubicBezTo>
                  <a:pt x="770540" y="842838"/>
                  <a:pt x="779115" y="849052"/>
                  <a:pt x="780757" y="845854"/>
                </a:cubicBezTo>
                <a:cubicBezTo>
                  <a:pt x="784405" y="838359"/>
                  <a:pt x="781942" y="838543"/>
                  <a:pt x="790059" y="841924"/>
                </a:cubicBezTo>
                <a:cubicBezTo>
                  <a:pt x="792250" y="838086"/>
                  <a:pt x="794622" y="834156"/>
                  <a:pt x="796992" y="830317"/>
                </a:cubicBezTo>
                <a:cubicBezTo>
                  <a:pt x="804746" y="830134"/>
                  <a:pt x="813594" y="831870"/>
                  <a:pt x="813229" y="818711"/>
                </a:cubicBezTo>
                <a:cubicBezTo>
                  <a:pt x="811404" y="817614"/>
                  <a:pt x="809945" y="817157"/>
                  <a:pt x="808212" y="817522"/>
                </a:cubicBezTo>
                <a:close/>
                <a:moveTo>
                  <a:pt x="754395" y="807470"/>
                </a:moveTo>
                <a:cubicBezTo>
                  <a:pt x="754760" y="811948"/>
                  <a:pt x="753940" y="818528"/>
                  <a:pt x="756675" y="819076"/>
                </a:cubicBezTo>
                <a:cubicBezTo>
                  <a:pt x="757224" y="816152"/>
                  <a:pt x="756767" y="811491"/>
                  <a:pt x="759047" y="811400"/>
                </a:cubicBezTo>
                <a:cubicBezTo>
                  <a:pt x="760873" y="810486"/>
                  <a:pt x="763608" y="811216"/>
                  <a:pt x="763699" y="807470"/>
                </a:cubicBezTo>
                <a:cubicBezTo>
                  <a:pt x="760507" y="807470"/>
                  <a:pt x="757497" y="807470"/>
                  <a:pt x="754395" y="807470"/>
                </a:cubicBezTo>
                <a:close/>
                <a:moveTo>
                  <a:pt x="869781" y="795131"/>
                </a:moveTo>
                <a:cubicBezTo>
                  <a:pt x="869873" y="798969"/>
                  <a:pt x="869781" y="802810"/>
                  <a:pt x="869781" y="806738"/>
                </a:cubicBezTo>
                <a:cubicBezTo>
                  <a:pt x="873157" y="804545"/>
                  <a:pt x="875529" y="800615"/>
                  <a:pt x="876806" y="795131"/>
                </a:cubicBezTo>
                <a:cubicBezTo>
                  <a:pt x="874434" y="795131"/>
                  <a:pt x="872245" y="795041"/>
                  <a:pt x="869781" y="795131"/>
                </a:cubicBezTo>
                <a:close/>
                <a:moveTo>
                  <a:pt x="806297" y="792390"/>
                </a:moveTo>
                <a:cubicBezTo>
                  <a:pt x="805201" y="792298"/>
                  <a:pt x="804290" y="793031"/>
                  <a:pt x="803925" y="795498"/>
                </a:cubicBezTo>
                <a:cubicBezTo>
                  <a:pt x="804563" y="800158"/>
                  <a:pt x="806570" y="797782"/>
                  <a:pt x="808577" y="795498"/>
                </a:cubicBezTo>
                <a:cubicBezTo>
                  <a:pt x="808577" y="793487"/>
                  <a:pt x="807392" y="792482"/>
                  <a:pt x="806297" y="792390"/>
                </a:cubicBezTo>
                <a:close/>
                <a:moveTo>
                  <a:pt x="736518" y="789649"/>
                </a:moveTo>
                <a:cubicBezTo>
                  <a:pt x="736061" y="789374"/>
                  <a:pt x="735606" y="789831"/>
                  <a:pt x="735422" y="792025"/>
                </a:cubicBezTo>
                <a:cubicBezTo>
                  <a:pt x="735422" y="794126"/>
                  <a:pt x="737248" y="796320"/>
                  <a:pt x="737703" y="792025"/>
                </a:cubicBezTo>
                <a:cubicBezTo>
                  <a:pt x="737703" y="790928"/>
                  <a:pt x="737064" y="789923"/>
                  <a:pt x="736518" y="789649"/>
                </a:cubicBezTo>
                <a:close/>
                <a:moveTo>
                  <a:pt x="980242" y="787363"/>
                </a:moveTo>
                <a:cubicBezTo>
                  <a:pt x="977962" y="785811"/>
                  <a:pt x="972398" y="797507"/>
                  <a:pt x="980607" y="794309"/>
                </a:cubicBezTo>
                <a:cubicBezTo>
                  <a:pt x="981246" y="789831"/>
                  <a:pt x="980972" y="787820"/>
                  <a:pt x="980242" y="787363"/>
                </a:cubicBezTo>
                <a:close/>
                <a:moveTo>
                  <a:pt x="888389" y="787363"/>
                </a:moveTo>
                <a:cubicBezTo>
                  <a:pt x="883920" y="786541"/>
                  <a:pt x="883373" y="791660"/>
                  <a:pt x="879086" y="791201"/>
                </a:cubicBezTo>
                <a:cubicBezTo>
                  <a:pt x="879176" y="795131"/>
                  <a:pt x="879086" y="798969"/>
                  <a:pt x="879086" y="802810"/>
                </a:cubicBezTo>
                <a:cubicBezTo>
                  <a:pt x="882005" y="802351"/>
                  <a:pt x="884650" y="801621"/>
                  <a:pt x="883738" y="795131"/>
                </a:cubicBezTo>
                <a:cubicBezTo>
                  <a:pt x="886657" y="794674"/>
                  <a:pt x="889302" y="793852"/>
                  <a:pt x="888389" y="787363"/>
                </a:cubicBezTo>
                <a:close/>
                <a:moveTo>
                  <a:pt x="751660" y="784257"/>
                </a:moveTo>
                <a:cubicBezTo>
                  <a:pt x="750108" y="784257"/>
                  <a:pt x="748557" y="784622"/>
                  <a:pt x="747007" y="784622"/>
                </a:cubicBezTo>
                <a:cubicBezTo>
                  <a:pt x="747007" y="787181"/>
                  <a:pt x="747007" y="789466"/>
                  <a:pt x="747007" y="792025"/>
                </a:cubicBezTo>
                <a:cubicBezTo>
                  <a:pt x="748557" y="792025"/>
                  <a:pt x="750108" y="792025"/>
                  <a:pt x="751660" y="792025"/>
                </a:cubicBezTo>
                <a:cubicBezTo>
                  <a:pt x="751660" y="789466"/>
                  <a:pt x="751660" y="786816"/>
                  <a:pt x="751660" y="784257"/>
                </a:cubicBezTo>
                <a:close/>
                <a:moveTo>
                  <a:pt x="898150" y="779595"/>
                </a:moveTo>
                <a:cubicBezTo>
                  <a:pt x="898058" y="779595"/>
                  <a:pt x="898240" y="783435"/>
                  <a:pt x="898150" y="783435"/>
                </a:cubicBezTo>
                <a:cubicBezTo>
                  <a:pt x="897512" y="783982"/>
                  <a:pt x="896417" y="783160"/>
                  <a:pt x="895778" y="783435"/>
                </a:cubicBezTo>
                <a:cubicBezTo>
                  <a:pt x="893953" y="784349"/>
                  <a:pt x="892586" y="791842"/>
                  <a:pt x="895778" y="791201"/>
                </a:cubicBezTo>
                <a:cubicBezTo>
                  <a:pt x="893679" y="791568"/>
                  <a:pt x="906723" y="781424"/>
                  <a:pt x="898150" y="779595"/>
                </a:cubicBezTo>
                <a:close/>
                <a:moveTo>
                  <a:pt x="745457" y="777676"/>
                </a:moveTo>
                <a:cubicBezTo>
                  <a:pt x="743905" y="777311"/>
                  <a:pt x="741351" y="778591"/>
                  <a:pt x="740075" y="780784"/>
                </a:cubicBezTo>
                <a:cubicBezTo>
                  <a:pt x="736061" y="787363"/>
                  <a:pt x="741717" y="789192"/>
                  <a:pt x="744727" y="784622"/>
                </a:cubicBezTo>
                <a:cubicBezTo>
                  <a:pt x="747646" y="780143"/>
                  <a:pt x="747099" y="778043"/>
                  <a:pt x="745457" y="777676"/>
                </a:cubicBezTo>
                <a:close/>
                <a:moveTo>
                  <a:pt x="949595" y="771462"/>
                </a:moveTo>
                <a:cubicBezTo>
                  <a:pt x="940382" y="768994"/>
                  <a:pt x="933996" y="794766"/>
                  <a:pt x="943028" y="798604"/>
                </a:cubicBezTo>
                <a:cubicBezTo>
                  <a:pt x="944031" y="787547"/>
                  <a:pt x="950962" y="786268"/>
                  <a:pt x="949595" y="771462"/>
                </a:cubicBezTo>
                <a:close/>
                <a:moveTo>
                  <a:pt x="776104" y="759855"/>
                </a:moveTo>
                <a:cubicBezTo>
                  <a:pt x="769445" y="761685"/>
                  <a:pt x="762696" y="771097"/>
                  <a:pt x="756675" y="772651"/>
                </a:cubicBezTo>
                <a:cubicBezTo>
                  <a:pt x="757405" y="778773"/>
                  <a:pt x="754121" y="779322"/>
                  <a:pt x="754030" y="784257"/>
                </a:cubicBezTo>
                <a:cubicBezTo>
                  <a:pt x="762696" y="786541"/>
                  <a:pt x="772729" y="769086"/>
                  <a:pt x="775284" y="784257"/>
                </a:cubicBezTo>
                <a:cubicBezTo>
                  <a:pt x="769629" y="782703"/>
                  <a:pt x="770359" y="791201"/>
                  <a:pt x="763699" y="788095"/>
                </a:cubicBezTo>
                <a:cubicBezTo>
                  <a:pt x="763426" y="794950"/>
                  <a:pt x="766526" y="796320"/>
                  <a:pt x="765980" y="803632"/>
                </a:cubicBezTo>
                <a:cubicBezTo>
                  <a:pt x="772639" y="799061"/>
                  <a:pt x="781395" y="798148"/>
                  <a:pt x="784587" y="788095"/>
                </a:cubicBezTo>
                <a:cubicBezTo>
                  <a:pt x="781122" y="786449"/>
                  <a:pt x="784860" y="784714"/>
                  <a:pt x="784587" y="780327"/>
                </a:cubicBezTo>
                <a:cubicBezTo>
                  <a:pt x="789513" y="783708"/>
                  <a:pt x="795442" y="770275"/>
                  <a:pt x="789604" y="768721"/>
                </a:cubicBezTo>
                <a:cubicBezTo>
                  <a:pt x="789239" y="773291"/>
                  <a:pt x="785044" y="772010"/>
                  <a:pt x="782307" y="772651"/>
                </a:cubicBezTo>
                <a:cubicBezTo>
                  <a:pt x="778293" y="771370"/>
                  <a:pt x="782853" y="761774"/>
                  <a:pt x="782307" y="761409"/>
                </a:cubicBezTo>
                <a:cubicBezTo>
                  <a:pt x="780118" y="759674"/>
                  <a:pt x="778293" y="759217"/>
                  <a:pt x="776104" y="759855"/>
                </a:cubicBezTo>
                <a:close/>
                <a:moveTo>
                  <a:pt x="932993" y="744686"/>
                </a:moveTo>
                <a:cubicBezTo>
                  <a:pt x="933358" y="754281"/>
                  <a:pt x="929619" y="756749"/>
                  <a:pt x="928706" y="764060"/>
                </a:cubicBezTo>
                <a:cubicBezTo>
                  <a:pt x="933723" y="772467"/>
                  <a:pt x="935457" y="758760"/>
                  <a:pt x="942663" y="759855"/>
                </a:cubicBezTo>
                <a:cubicBezTo>
                  <a:pt x="943301" y="752271"/>
                  <a:pt x="939560" y="752454"/>
                  <a:pt x="938010" y="748616"/>
                </a:cubicBezTo>
                <a:cubicBezTo>
                  <a:pt x="937464" y="745600"/>
                  <a:pt x="935730" y="744137"/>
                  <a:pt x="932993" y="744686"/>
                </a:cubicBezTo>
                <a:close/>
                <a:moveTo>
                  <a:pt x="852359" y="691679"/>
                </a:moveTo>
                <a:cubicBezTo>
                  <a:pt x="855369" y="704018"/>
                  <a:pt x="845153" y="694330"/>
                  <a:pt x="848164" y="706759"/>
                </a:cubicBezTo>
                <a:cubicBezTo>
                  <a:pt x="851266" y="706759"/>
                  <a:pt x="854274" y="706759"/>
                  <a:pt x="857468" y="706759"/>
                </a:cubicBezTo>
                <a:cubicBezTo>
                  <a:pt x="857011" y="699631"/>
                  <a:pt x="855553" y="694147"/>
                  <a:pt x="852359" y="691679"/>
                </a:cubicBezTo>
                <a:close/>
                <a:moveTo>
                  <a:pt x="734602" y="673859"/>
                </a:moveTo>
                <a:cubicBezTo>
                  <a:pt x="733507" y="673675"/>
                  <a:pt x="732595" y="674499"/>
                  <a:pt x="732322" y="676967"/>
                </a:cubicBezTo>
                <a:cubicBezTo>
                  <a:pt x="732777" y="681535"/>
                  <a:pt x="734876" y="679251"/>
                  <a:pt x="736972" y="676967"/>
                </a:cubicBezTo>
                <a:cubicBezTo>
                  <a:pt x="736883" y="674956"/>
                  <a:pt x="735696" y="673950"/>
                  <a:pt x="734602" y="673859"/>
                </a:cubicBezTo>
                <a:close/>
                <a:moveTo>
                  <a:pt x="755947" y="665268"/>
                </a:moveTo>
                <a:cubicBezTo>
                  <a:pt x="752480" y="663714"/>
                  <a:pt x="749834" y="667096"/>
                  <a:pt x="748557" y="669198"/>
                </a:cubicBezTo>
                <a:cubicBezTo>
                  <a:pt x="745820" y="673767"/>
                  <a:pt x="736153" y="662617"/>
                  <a:pt x="739255" y="676967"/>
                </a:cubicBezTo>
                <a:cubicBezTo>
                  <a:pt x="748284" y="677513"/>
                  <a:pt x="750383" y="671483"/>
                  <a:pt x="753210" y="676967"/>
                </a:cubicBezTo>
                <a:cubicBezTo>
                  <a:pt x="753667" y="677697"/>
                  <a:pt x="757589" y="676783"/>
                  <a:pt x="758227" y="676967"/>
                </a:cubicBezTo>
                <a:cubicBezTo>
                  <a:pt x="759869" y="677240"/>
                  <a:pt x="757952" y="671848"/>
                  <a:pt x="760597" y="676967"/>
                </a:cubicBezTo>
                <a:cubicBezTo>
                  <a:pt x="761874" y="679616"/>
                  <a:pt x="765068" y="673310"/>
                  <a:pt x="765250" y="673037"/>
                </a:cubicBezTo>
                <a:cubicBezTo>
                  <a:pt x="766253" y="670934"/>
                  <a:pt x="768442" y="676600"/>
                  <a:pt x="767530" y="676967"/>
                </a:cubicBezTo>
                <a:cubicBezTo>
                  <a:pt x="770175" y="675961"/>
                  <a:pt x="771179" y="672396"/>
                  <a:pt x="772182" y="668831"/>
                </a:cubicBezTo>
                <a:cubicBezTo>
                  <a:pt x="770722" y="668375"/>
                  <a:pt x="768990" y="669747"/>
                  <a:pt x="767530" y="669198"/>
                </a:cubicBezTo>
                <a:cubicBezTo>
                  <a:pt x="766526" y="668831"/>
                  <a:pt x="764703" y="665177"/>
                  <a:pt x="765250" y="665268"/>
                </a:cubicBezTo>
                <a:cubicBezTo>
                  <a:pt x="761784" y="664628"/>
                  <a:pt x="760324" y="669198"/>
                  <a:pt x="758227" y="669198"/>
                </a:cubicBezTo>
                <a:cubicBezTo>
                  <a:pt x="759139" y="669107"/>
                  <a:pt x="756675" y="665633"/>
                  <a:pt x="755947" y="665268"/>
                </a:cubicBezTo>
                <a:close/>
                <a:moveTo>
                  <a:pt x="631725" y="642305"/>
                </a:moveTo>
                <a:cubicBezTo>
                  <a:pt x="629887" y="642066"/>
                  <a:pt x="628242" y="642352"/>
                  <a:pt x="628145" y="645316"/>
                </a:cubicBezTo>
                <a:cubicBezTo>
                  <a:pt x="630322" y="649760"/>
                  <a:pt x="634919" y="646511"/>
                  <a:pt x="636854" y="642735"/>
                </a:cubicBezTo>
                <a:cubicBezTo>
                  <a:pt x="635596" y="643499"/>
                  <a:pt x="633516" y="642591"/>
                  <a:pt x="631725" y="642305"/>
                </a:cubicBezTo>
                <a:close/>
                <a:moveTo>
                  <a:pt x="606519" y="636952"/>
                </a:moveTo>
                <a:cubicBezTo>
                  <a:pt x="606616" y="651624"/>
                  <a:pt x="614115" y="641205"/>
                  <a:pt x="615034" y="650477"/>
                </a:cubicBezTo>
                <a:cubicBezTo>
                  <a:pt x="617792" y="651099"/>
                  <a:pt x="618421" y="647466"/>
                  <a:pt x="620985" y="647897"/>
                </a:cubicBezTo>
                <a:cubicBezTo>
                  <a:pt x="622388" y="633128"/>
                  <a:pt x="609228" y="644264"/>
                  <a:pt x="606519" y="636952"/>
                </a:cubicBezTo>
                <a:close/>
                <a:moveTo>
                  <a:pt x="223344" y="322276"/>
                </a:moveTo>
                <a:cubicBezTo>
                  <a:pt x="228182" y="326912"/>
                  <a:pt x="221457" y="329684"/>
                  <a:pt x="220345" y="327628"/>
                </a:cubicBezTo>
                <a:cubicBezTo>
                  <a:pt x="219764" y="326481"/>
                  <a:pt x="224022" y="324426"/>
                  <a:pt x="223344" y="322276"/>
                </a:cubicBezTo>
                <a:close/>
                <a:moveTo>
                  <a:pt x="229876" y="320077"/>
                </a:moveTo>
                <a:cubicBezTo>
                  <a:pt x="223054" y="318452"/>
                  <a:pt x="215120" y="322897"/>
                  <a:pt x="207233" y="323662"/>
                </a:cubicBezTo>
                <a:cubicBezTo>
                  <a:pt x="204524" y="323901"/>
                  <a:pt x="206217" y="332456"/>
                  <a:pt x="202879" y="331595"/>
                </a:cubicBezTo>
                <a:cubicBezTo>
                  <a:pt x="200122" y="325143"/>
                  <a:pt x="194800" y="331643"/>
                  <a:pt x="194171" y="331404"/>
                </a:cubicBezTo>
                <a:cubicBezTo>
                  <a:pt x="193542" y="331165"/>
                  <a:pt x="194509" y="328250"/>
                  <a:pt x="192768" y="328823"/>
                </a:cubicBezTo>
                <a:cubicBezTo>
                  <a:pt x="192477" y="328871"/>
                  <a:pt x="190300" y="333746"/>
                  <a:pt x="189768" y="334176"/>
                </a:cubicBezTo>
                <a:cubicBezTo>
                  <a:pt x="185752" y="337378"/>
                  <a:pt x="181688" y="334463"/>
                  <a:pt x="178253" y="336757"/>
                </a:cubicBezTo>
                <a:cubicBezTo>
                  <a:pt x="177625" y="337187"/>
                  <a:pt x="176076" y="341202"/>
                  <a:pt x="175302" y="341919"/>
                </a:cubicBezTo>
                <a:cubicBezTo>
                  <a:pt x="173270" y="343831"/>
                  <a:pt x="171287" y="342540"/>
                  <a:pt x="169351" y="344500"/>
                </a:cubicBezTo>
                <a:cubicBezTo>
                  <a:pt x="169061" y="344739"/>
                  <a:pt x="168577" y="346555"/>
                  <a:pt x="167948" y="347272"/>
                </a:cubicBezTo>
                <a:cubicBezTo>
                  <a:pt x="165142" y="350474"/>
                  <a:pt x="163207" y="353772"/>
                  <a:pt x="160595" y="355206"/>
                </a:cubicBezTo>
                <a:cubicBezTo>
                  <a:pt x="158224" y="355158"/>
                  <a:pt x="155902" y="355014"/>
                  <a:pt x="153483" y="355014"/>
                </a:cubicBezTo>
                <a:cubicBezTo>
                  <a:pt x="150144" y="360750"/>
                  <a:pt x="145113" y="368014"/>
                  <a:pt x="141581" y="368301"/>
                </a:cubicBezTo>
                <a:cubicBezTo>
                  <a:pt x="139984" y="368397"/>
                  <a:pt x="140855" y="370452"/>
                  <a:pt x="140178" y="371073"/>
                </a:cubicBezTo>
                <a:cubicBezTo>
                  <a:pt x="136840" y="373893"/>
                  <a:pt x="133114" y="375614"/>
                  <a:pt x="130066" y="378816"/>
                </a:cubicBezTo>
                <a:cubicBezTo>
                  <a:pt x="129873" y="379007"/>
                  <a:pt x="130018" y="381253"/>
                  <a:pt x="129873" y="381588"/>
                </a:cubicBezTo>
                <a:cubicBezTo>
                  <a:pt x="129486" y="382400"/>
                  <a:pt x="127599" y="381062"/>
                  <a:pt x="127067" y="381588"/>
                </a:cubicBezTo>
                <a:cubicBezTo>
                  <a:pt x="126244" y="382448"/>
                  <a:pt x="125035" y="385746"/>
                  <a:pt x="124116" y="386750"/>
                </a:cubicBezTo>
                <a:cubicBezTo>
                  <a:pt x="121648" y="389474"/>
                  <a:pt x="120052" y="393871"/>
                  <a:pt x="116762" y="392103"/>
                </a:cubicBezTo>
                <a:cubicBezTo>
                  <a:pt x="114633" y="393632"/>
                  <a:pt x="115262" y="401661"/>
                  <a:pt x="112214" y="405389"/>
                </a:cubicBezTo>
                <a:cubicBezTo>
                  <a:pt x="110279" y="407731"/>
                  <a:pt x="108005" y="405437"/>
                  <a:pt x="106457" y="407970"/>
                </a:cubicBezTo>
                <a:cubicBezTo>
                  <a:pt x="104618" y="410886"/>
                  <a:pt x="103118" y="416669"/>
                  <a:pt x="100506" y="421257"/>
                </a:cubicBezTo>
                <a:cubicBezTo>
                  <a:pt x="98425" y="424937"/>
                  <a:pt x="95619" y="427566"/>
                  <a:pt x="94555" y="429430"/>
                </a:cubicBezTo>
                <a:cubicBezTo>
                  <a:pt x="94120" y="430099"/>
                  <a:pt x="91604" y="433827"/>
                  <a:pt x="91555" y="434592"/>
                </a:cubicBezTo>
                <a:cubicBezTo>
                  <a:pt x="91313" y="439849"/>
                  <a:pt x="87395" y="440757"/>
                  <a:pt x="87201" y="445297"/>
                </a:cubicBezTo>
                <a:cubicBezTo>
                  <a:pt x="87056" y="448308"/>
                  <a:pt x="86040" y="446445"/>
                  <a:pt x="85605" y="447878"/>
                </a:cubicBezTo>
                <a:cubicBezTo>
                  <a:pt x="82847" y="456625"/>
                  <a:pt x="85024" y="467092"/>
                  <a:pt x="88169" y="474643"/>
                </a:cubicBezTo>
                <a:cubicBezTo>
                  <a:pt x="89862" y="478753"/>
                  <a:pt x="93539" y="484441"/>
                  <a:pt x="96732" y="485588"/>
                </a:cubicBezTo>
                <a:cubicBezTo>
                  <a:pt x="100941" y="475312"/>
                  <a:pt x="103554" y="462169"/>
                  <a:pt x="105828" y="448261"/>
                </a:cubicBezTo>
                <a:cubicBezTo>
                  <a:pt x="110956" y="447926"/>
                  <a:pt x="109553" y="434926"/>
                  <a:pt x="116181" y="437555"/>
                </a:cubicBezTo>
                <a:cubicBezTo>
                  <a:pt x="115552" y="429956"/>
                  <a:pt x="117826" y="427136"/>
                  <a:pt x="119132" y="427040"/>
                </a:cubicBezTo>
                <a:cubicBezTo>
                  <a:pt x="123874" y="426658"/>
                  <a:pt x="125132" y="408735"/>
                  <a:pt x="130840" y="413753"/>
                </a:cubicBezTo>
                <a:cubicBezTo>
                  <a:pt x="131856" y="404003"/>
                  <a:pt x="137275" y="399081"/>
                  <a:pt x="141387" y="395066"/>
                </a:cubicBezTo>
                <a:cubicBezTo>
                  <a:pt x="143419" y="393059"/>
                  <a:pt x="144242" y="393775"/>
                  <a:pt x="147145" y="392485"/>
                </a:cubicBezTo>
                <a:cubicBezTo>
                  <a:pt x="148209" y="392007"/>
                  <a:pt x="148209" y="390095"/>
                  <a:pt x="148499" y="389904"/>
                </a:cubicBezTo>
                <a:cubicBezTo>
                  <a:pt x="157837" y="384025"/>
                  <a:pt x="165868" y="379150"/>
                  <a:pt x="171916" y="368684"/>
                </a:cubicBezTo>
                <a:cubicBezTo>
                  <a:pt x="176415" y="368970"/>
                  <a:pt x="180092" y="367632"/>
                  <a:pt x="182269" y="363522"/>
                </a:cubicBezTo>
                <a:cubicBezTo>
                  <a:pt x="184833" y="362184"/>
                  <a:pt x="187639" y="358312"/>
                  <a:pt x="189381" y="358169"/>
                </a:cubicBezTo>
                <a:cubicBezTo>
                  <a:pt x="190832" y="358073"/>
                  <a:pt x="190445" y="355923"/>
                  <a:pt x="190978" y="355588"/>
                </a:cubicBezTo>
                <a:cubicBezTo>
                  <a:pt x="194896" y="353246"/>
                  <a:pt x="196783" y="355110"/>
                  <a:pt x="199686" y="353007"/>
                </a:cubicBezTo>
                <a:cubicBezTo>
                  <a:pt x="200460" y="352481"/>
                  <a:pt x="201476" y="348658"/>
                  <a:pt x="202686" y="347654"/>
                </a:cubicBezTo>
                <a:cubicBezTo>
                  <a:pt x="203024" y="347367"/>
                  <a:pt x="203702" y="347702"/>
                  <a:pt x="204089" y="347654"/>
                </a:cubicBezTo>
                <a:cubicBezTo>
                  <a:pt x="205637" y="347511"/>
                  <a:pt x="205008" y="345551"/>
                  <a:pt x="205685" y="345073"/>
                </a:cubicBezTo>
                <a:cubicBezTo>
                  <a:pt x="210233" y="341489"/>
                  <a:pt x="212120" y="343066"/>
                  <a:pt x="215797" y="345073"/>
                </a:cubicBezTo>
                <a:cubicBezTo>
                  <a:pt x="216087" y="342492"/>
                  <a:pt x="216861" y="342636"/>
                  <a:pt x="218555" y="342492"/>
                </a:cubicBezTo>
                <a:cubicBezTo>
                  <a:pt x="220103" y="342397"/>
                  <a:pt x="219474" y="340437"/>
                  <a:pt x="220151" y="339912"/>
                </a:cubicBezTo>
                <a:cubicBezTo>
                  <a:pt x="222377" y="338239"/>
                  <a:pt x="225570" y="339003"/>
                  <a:pt x="227311" y="337331"/>
                </a:cubicBezTo>
                <a:cubicBezTo>
                  <a:pt x="228424" y="336279"/>
                  <a:pt x="229198" y="330687"/>
                  <a:pt x="230263" y="329206"/>
                </a:cubicBezTo>
                <a:cubicBezTo>
                  <a:pt x="232585" y="325956"/>
                  <a:pt x="234714" y="327628"/>
                  <a:pt x="236213" y="324044"/>
                </a:cubicBezTo>
                <a:cubicBezTo>
                  <a:pt x="234230" y="321798"/>
                  <a:pt x="232150" y="320603"/>
                  <a:pt x="229876" y="320077"/>
                </a:cubicBezTo>
                <a:close/>
                <a:moveTo>
                  <a:pt x="450153" y="0"/>
                </a:moveTo>
                <a:cubicBezTo>
                  <a:pt x="451895" y="0"/>
                  <a:pt x="453152" y="2246"/>
                  <a:pt x="455910" y="2772"/>
                </a:cubicBezTo>
                <a:cubicBezTo>
                  <a:pt x="463070" y="4206"/>
                  <a:pt x="472553" y="3394"/>
                  <a:pt x="477536" y="2963"/>
                </a:cubicBezTo>
                <a:cubicBezTo>
                  <a:pt x="478310" y="2916"/>
                  <a:pt x="479278" y="382"/>
                  <a:pt x="478891" y="382"/>
                </a:cubicBezTo>
                <a:cubicBezTo>
                  <a:pt x="480391" y="430"/>
                  <a:pt x="480729" y="2724"/>
                  <a:pt x="481891" y="3155"/>
                </a:cubicBezTo>
                <a:cubicBezTo>
                  <a:pt x="485568" y="4732"/>
                  <a:pt x="489341" y="3394"/>
                  <a:pt x="492002" y="3155"/>
                </a:cubicBezTo>
                <a:cubicBezTo>
                  <a:pt x="492776" y="3155"/>
                  <a:pt x="493744" y="574"/>
                  <a:pt x="493405" y="574"/>
                </a:cubicBezTo>
                <a:cubicBezTo>
                  <a:pt x="494857" y="574"/>
                  <a:pt x="495195" y="2724"/>
                  <a:pt x="496356" y="3155"/>
                </a:cubicBezTo>
                <a:cubicBezTo>
                  <a:pt x="506516" y="7456"/>
                  <a:pt x="517595" y="2772"/>
                  <a:pt x="526739" y="3776"/>
                </a:cubicBezTo>
                <a:cubicBezTo>
                  <a:pt x="528820" y="4015"/>
                  <a:pt x="529594" y="6261"/>
                  <a:pt x="530900" y="6548"/>
                </a:cubicBezTo>
                <a:cubicBezTo>
                  <a:pt x="530465" y="6452"/>
                  <a:pt x="531771" y="3919"/>
                  <a:pt x="532497" y="3776"/>
                </a:cubicBezTo>
                <a:cubicBezTo>
                  <a:pt x="533948" y="3441"/>
                  <a:pt x="534093" y="6357"/>
                  <a:pt x="535254" y="6548"/>
                </a:cubicBezTo>
                <a:cubicBezTo>
                  <a:pt x="539560" y="7169"/>
                  <a:pt x="543818" y="5640"/>
                  <a:pt x="548366" y="6548"/>
                </a:cubicBezTo>
                <a:cubicBezTo>
                  <a:pt x="550639" y="7026"/>
                  <a:pt x="553010" y="9272"/>
                  <a:pt x="554123" y="9320"/>
                </a:cubicBezTo>
                <a:cubicBezTo>
                  <a:pt x="556832" y="9416"/>
                  <a:pt x="557364" y="6261"/>
                  <a:pt x="559880" y="6739"/>
                </a:cubicBezTo>
                <a:cubicBezTo>
                  <a:pt x="562202" y="7217"/>
                  <a:pt x="566847" y="9463"/>
                  <a:pt x="567041" y="12283"/>
                </a:cubicBezTo>
                <a:cubicBezTo>
                  <a:pt x="571492" y="8890"/>
                  <a:pt x="570088" y="12379"/>
                  <a:pt x="572749" y="12283"/>
                </a:cubicBezTo>
                <a:cubicBezTo>
                  <a:pt x="574201" y="12283"/>
                  <a:pt x="575701" y="12427"/>
                  <a:pt x="577152" y="12283"/>
                </a:cubicBezTo>
                <a:cubicBezTo>
                  <a:pt x="577781" y="12235"/>
                  <a:pt x="579039" y="9798"/>
                  <a:pt x="578507" y="9702"/>
                </a:cubicBezTo>
                <a:cubicBezTo>
                  <a:pt x="580829" y="10037"/>
                  <a:pt x="583248" y="14482"/>
                  <a:pt x="585861" y="15294"/>
                </a:cubicBezTo>
                <a:cubicBezTo>
                  <a:pt x="589779" y="16489"/>
                  <a:pt x="594134" y="14195"/>
                  <a:pt x="598778" y="15294"/>
                </a:cubicBezTo>
                <a:cubicBezTo>
                  <a:pt x="605455" y="16824"/>
                  <a:pt x="611599" y="25713"/>
                  <a:pt x="617598" y="18257"/>
                </a:cubicBezTo>
                <a:cubicBezTo>
                  <a:pt x="621614" y="18496"/>
                  <a:pt x="621324" y="22416"/>
                  <a:pt x="623162" y="23802"/>
                </a:cubicBezTo>
                <a:cubicBezTo>
                  <a:pt x="624226" y="24614"/>
                  <a:pt x="626162" y="23658"/>
                  <a:pt x="626162" y="26382"/>
                </a:cubicBezTo>
                <a:cubicBezTo>
                  <a:pt x="630032" y="23037"/>
                  <a:pt x="632354" y="25761"/>
                  <a:pt x="636273" y="26574"/>
                </a:cubicBezTo>
                <a:cubicBezTo>
                  <a:pt x="638257" y="27004"/>
                  <a:pt x="639418" y="29059"/>
                  <a:pt x="640627" y="29346"/>
                </a:cubicBezTo>
                <a:cubicBezTo>
                  <a:pt x="647304" y="30923"/>
                  <a:pt x="654948" y="29585"/>
                  <a:pt x="662254" y="32166"/>
                </a:cubicBezTo>
                <a:cubicBezTo>
                  <a:pt x="662786" y="32309"/>
                  <a:pt x="664721" y="31688"/>
                  <a:pt x="665060" y="32357"/>
                </a:cubicBezTo>
                <a:cubicBezTo>
                  <a:pt x="665350" y="32930"/>
                  <a:pt x="664673" y="37423"/>
                  <a:pt x="665060" y="37710"/>
                </a:cubicBezTo>
                <a:cubicBezTo>
                  <a:pt x="666414" y="38666"/>
                  <a:pt x="667382" y="34412"/>
                  <a:pt x="669414" y="34938"/>
                </a:cubicBezTo>
                <a:cubicBezTo>
                  <a:pt x="669511" y="34938"/>
                  <a:pt x="669317" y="37518"/>
                  <a:pt x="669414" y="37710"/>
                </a:cubicBezTo>
                <a:cubicBezTo>
                  <a:pt x="670430" y="39621"/>
                  <a:pt x="675123" y="41103"/>
                  <a:pt x="676574" y="40482"/>
                </a:cubicBezTo>
                <a:cubicBezTo>
                  <a:pt x="676671" y="40434"/>
                  <a:pt x="679138" y="38188"/>
                  <a:pt x="678122" y="37901"/>
                </a:cubicBezTo>
                <a:cubicBezTo>
                  <a:pt x="680735" y="38618"/>
                  <a:pt x="682380" y="42585"/>
                  <a:pt x="683686" y="43254"/>
                </a:cubicBezTo>
                <a:cubicBezTo>
                  <a:pt x="688669" y="45643"/>
                  <a:pt x="693314" y="44592"/>
                  <a:pt x="696797" y="46217"/>
                </a:cubicBezTo>
                <a:cubicBezTo>
                  <a:pt x="696894" y="46265"/>
                  <a:pt x="696701" y="48607"/>
                  <a:pt x="696797" y="48798"/>
                </a:cubicBezTo>
                <a:cubicBezTo>
                  <a:pt x="697136" y="49563"/>
                  <a:pt x="699071" y="48416"/>
                  <a:pt x="699555" y="48798"/>
                </a:cubicBezTo>
                <a:cubicBezTo>
                  <a:pt x="703039" y="51474"/>
                  <a:pt x="706812" y="49897"/>
                  <a:pt x="711070" y="51570"/>
                </a:cubicBezTo>
                <a:cubicBezTo>
                  <a:pt x="712715" y="52239"/>
                  <a:pt x="714505" y="54294"/>
                  <a:pt x="715472" y="54390"/>
                </a:cubicBezTo>
                <a:cubicBezTo>
                  <a:pt x="716875" y="54533"/>
                  <a:pt x="716343" y="56827"/>
                  <a:pt x="716827" y="57162"/>
                </a:cubicBezTo>
                <a:cubicBezTo>
                  <a:pt x="718569" y="58261"/>
                  <a:pt x="721568" y="58978"/>
                  <a:pt x="723987" y="59934"/>
                </a:cubicBezTo>
                <a:cubicBezTo>
                  <a:pt x="730906" y="62658"/>
                  <a:pt x="735550" y="62802"/>
                  <a:pt x="742856" y="62706"/>
                </a:cubicBezTo>
                <a:cubicBezTo>
                  <a:pt x="747404" y="61511"/>
                  <a:pt x="746581" y="69971"/>
                  <a:pt x="749968" y="70831"/>
                </a:cubicBezTo>
                <a:cubicBezTo>
                  <a:pt x="751226" y="64283"/>
                  <a:pt x="758725" y="78621"/>
                  <a:pt x="758725" y="65669"/>
                </a:cubicBezTo>
                <a:cubicBezTo>
                  <a:pt x="760370" y="66099"/>
                  <a:pt x="760079" y="69827"/>
                  <a:pt x="759886" y="73603"/>
                </a:cubicBezTo>
                <a:cubicBezTo>
                  <a:pt x="760176" y="76853"/>
                  <a:pt x="761579" y="75467"/>
                  <a:pt x="762885" y="73794"/>
                </a:cubicBezTo>
                <a:cubicBezTo>
                  <a:pt x="766466" y="76136"/>
                  <a:pt x="770481" y="77379"/>
                  <a:pt x="775755" y="76614"/>
                </a:cubicBezTo>
                <a:cubicBezTo>
                  <a:pt x="776916" y="82397"/>
                  <a:pt x="783157" y="78956"/>
                  <a:pt x="784318" y="84739"/>
                </a:cubicBezTo>
                <a:cubicBezTo>
                  <a:pt x="788382" y="86985"/>
                  <a:pt x="788188" y="81011"/>
                  <a:pt x="791672" y="82158"/>
                </a:cubicBezTo>
                <a:cubicBezTo>
                  <a:pt x="792398" y="86029"/>
                  <a:pt x="793752" y="88754"/>
                  <a:pt x="795833" y="90283"/>
                </a:cubicBezTo>
                <a:cubicBezTo>
                  <a:pt x="802122" y="87415"/>
                  <a:pt x="803574" y="94632"/>
                  <a:pt x="805944" y="95827"/>
                </a:cubicBezTo>
                <a:cubicBezTo>
                  <a:pt x="808170" y="96974"/>
                  <a:pt x="811073" y="94776"/>
                  <a:pt x="813298" y="95827"/>
                </a:cubicBezTo>
                <a:cubicBezTo>
                  <a:pt x="813588" y="95971"/>
                  <a:pt x="813588" y="97882"/>
                  <a:pt x="814653" y="98408"/>
                </a:cubicBezTo>
                <a:cubicBezTo>
                  <a:pt x="816685" y="99364"/>
                  <a:pt x="817410" y="100129"/>
                  <a:pt x="818813" y="101180"/>
                </a:cubicBezTo>
                <a:cubicBezTo>
                  <a:pt x="819200" y="101467"/>
                  <a:pt x="819829" y="101180"/>
                  <a:pt x="820216" y="101180"/>
                </a:cubicBezTo>
                <a:cubicBezTo>
                  <a:pt x="821571" y="101371"/>
                  <a:pt x="821426" y="103761"/>
                  <a:pt x="821813" y="104000"/>
                </a:cubicBezTo>
                <a:cubicBezTo>
                  <a:pt x="823168" y="104717"/>
                  <a:pt x="824813" y="103426"/>
                  <a:pt x="826167" y="104000"/>
                </a:cubicBezTo>
                <a:cubicBezTo>
                  <a:pt x="828199" y="104813"/>
                  <a:pt x="827764" y="106676"/>
                  <a:pt x="828973" y="104000"/>
                </a:cubicBezTo>
                <a:cubicBezTo>
                  <a:pt x="829360" y="103044"/>
                  <a:pt x="831392" y="106724"/>
                  <a:pt x="831731" y="106772"/>
                </a:cubicBezTo>
                <a:cubicBezTo>
                  <a:pt x="833037" y="106868"/>
                  <a:pt x="832941" y="109353"/>
                  <a:pt x="833328" y="109544"/>
                </a:cubicBezTo>
                <a:cubicBezTo>
                  <a:pt x="835118" y="110404"/>
                  <a:pt x="837295" y="108636"/>
                  <a:pt x="839085" y="109544"/>
                </a:cubicBezTo>
                <a:cubicBezTo>
                  <a:pt x="841552" y="110739"/>
                  <a:pt x="842568" y="113511"/>
                  <a:pt x="844842" y="115088"/>
                </a:cubicBezTo>
                <a:cubicBezTo>
                  <a:pt x="849196" y="118099"/>
                  <a:pt x="852438" y="115662"/>
                  <a:pt x="856357" y="117860"/>
                </a:cubicBezTo>
                <a:cubicBezTo>
                  <a:pt x="859743" y="119772"/>
                  <a:pt x="860905" y="122926"/>
                  <a:pt x="863469" y="123213"/>
                </a:cubicBezTo>
                <a:cubicBezTo>
                  <a:pt x="864920" y="123404"/>
                  <a:pt x="864388" y="125699"/>
                  <a:pt x="864872" y="125985"/>
                </a:cubicBezTo>
                <a:cubicBezTo>
                  <a:pt x="869855" y="129187"/>
                  <a:pt x="873532" y="128614"/>
                  <a:pt x="879144" y="128805"/>
                </a:cubicBezTo>
                <a:cubicBezTo>
                  <a:pt x="882676" y="135496"/>
                  <a:pt x="887272" y="140610"/>
                  <a:pt x="895061" y="139702"/>
                </a:cubicBezTo>
                <a:cubicBezTo>
                  <a:pt x="898932" y="137934"/>
                  <a:pt x="897722" y="145294"/>
                  <a:pt x="899222" y="147827"/>
                </a:cubicBezTo>
                <a:cubicBezTo>
                  <a:pt x="901544" y="145820"/>
                  <a:pt x="903915" y="150982"/>
                  <a:pt x="904979" y="150599"/>
                </a:cubicBezTo>
                <a:cubicBezTo>
                  <a:pt x="905995" y="150217"/>
                  <a:pt x="904883" y="147254"/>
                  <a:pt x="906334" y="150599"/>
                </a:cubicBezTo>
                <a:cubicBezTo>
                  <a:pt x="906769" y="151603"/>
                  <a:pt x="910205" y="152750"/>
                  <a:pt x="910737" y="153371"/>
                </a:cubicBezTo>
                <a:cubicBezTo>
                  <a:pt x="914123" y="157721"/>
                  <a:pt x="912430" y="153132"/>
                  <a:pt x="916446" y="153610"/>
                </a:cubicBezTo>
                <a:cubicBezTo>
                  <a:pt x="916446" y="160636"/>
                  <a:pt x="920413" y="157386"/>
                  <a:pt x="922203" y="158963"/>
                </a:cubicBezTo>
                <a:cubicBezTo>
                  <a:pt x="922396" y="159059"/>
                  <a:pt x="922106" y="161257"/>
                  <a:pt x="922203" y="161544"/>
                </a:cubicBezTo>
                <a:cubicBezTo>
                  <a:pt x="922348" y="161783"/>
                  <a:pt x="926460" y="164364"/>
                  <a:pt x="926412" y="164316"/>
                </a:cubicBezTo>
                <a:cubicBezTo>
                  <a:pt x="928154" y="165176"/>
                  <a:pt x="928444" y="164890"/>
                  <a:pt x="929363" y="167088"/>
                </a:cubicBezTo>
                <a:cubicBezTo>
                  <a:pt x="929702" y="167805"/>
                  <a:pt x="931831" y="166610"/>
                  <a:pt x="932363" y="167088"/>
                </a:cubicBezTo>
                <a:cubicBezTo>
                  <a:pt x="932508" y="167232"/>
                  <a:pt x="932024" y="169573"/>
                  <a:pt x="932169" y="169860"/>
                </a:cubicBezTo>
                <a:cubicBezTo>
                  <a:pt x="932508" y="170673"/>
                  <a:pt x="934588" y="169287"/>
                  <a:pt x="935121" y="169860"/>
                </a:cubicBezTo>
                <a:cubicBezTo>
                  <a:pt x="935314" y="170099"/>
                  <a:pt x="934975" y="172059"/>
                  <a:pt x="935121" y="172441"/>
                </a:cubicBezTo>
                <a:cubicBezTo>
                  <a:pt x="935508" y="173301"/>
                  <a:pt x="937394" y="171963"/>
                  <a:pt x="937878" y="172632"/>
                </a:cubicBezTo>
                <a:cubicBezTo>
                  <a:pt x="938846" y="173875"/>
                  <a:pt x="939088" y="178081"/>
                  <a:pt x="940878" y="177985"/>
                </a:cubicBezTo>
                <a:cubicBezTo>
                  <a:pt x="944506" y="178368"/>
                  <a:pt x="945280" y="182956"/>
                  <a:pt x="946635" y="175213"/>
                </a:cubicBezTo>
                <a:cubicBezTo>
                  <a:pt x="948232" y="175787"/>
                  <a:pt x="948812" y="178320"/>
                  <a:pt x="949393" y="180757"/>
                </a:cubicBezTo>
                <a:cubicBezTo>
                  <a:pt x="949393" y="184294"/>
                  <a:pt x="951860" y="183195"/>
                  <a:pt x="952199" y="186110"/>
                </a:cubicBezTo>
                <a:cubicBezTo>
                  <a:pt x="955586" y="187018"/>
                  <a:pt x="957569" y="190412"/>
                  <a:pt x="962310" y="188930"/>
                </a:cubicBezTo>
                <a:cubicBezTo>
                  <a:pt x="964052" y="203221"/>
                  <a:pt x="974696" y="201787"/>
                  <a:pt x="977986" y="213305"/>
                </a:cubicBezTo>
                <a:cubicBezTo>
                  <a:pt x="982630" y="212779"/>
                  <a:pt x="984033" y="218084"/>
                  <a:pt x="989500" y="216077"/>
                </a:cubicBezTo>
                <a:cubicBezTo>
                  <a:pt x="988146" y="224584"/>
                  <a:pt x="991726" y="224250"/>
                  <a:pt x="992258" y="229412"/>
                </a:cubicBezTo>
                <a:cubicBezTo>
                  <a:pt x="998402" y="234048"/>
                  <a:pt x="1001547" y="244132"/>
                  <a:pt x="1009336" y="245853"/>
                </a:cubicBezTo>
                <a:cubicBezTo>
                  <a:pt x="1009191" y="252544"/>
                  <a:pt x="1013449" y="252831"/>
                  <a:pt x="1013497" y="256559"/>
                </a:cubicBezTo>
                <a:cubicBezTo>
                  <a:pt x="1013594" y="261147"/>
                  <a:pt x="1016690" y="262581"/>
                  <a:pt x="1017658" y="264493"/>
                </a:cubicBezTo>
                <a:cubicBezTo>
                  <a:pt x="1019109" y="267360"/>
                  <a:pt x="1020319" y="269654"/>
                  <a:pt x="1022061" y="272665"/>
                </a:cubicBezTo>
                <a:cubicBezTo>
                  <a:pt x="1023609" y="275485"/>
                  <a:pt x="1024383" y="282415"/>
                  <a:pt x="1027576" y="280790"/>
                </a:cubicBezTo>
                <a:cubicBezTo>
                  <a:pt x="1025399" y="294316"/>
                  <a:pt x="1034156" y="288294"/>
                  <a:pt x="1033140" y="299621"/>
                </a:cubicBezTo>
                <a:cubicBezTo>
                  <a:pt x="1037446" y="296610"/>
                  <a:pt x="1038365" y="312669"/>
                  <a:pt x="1040300" y="305213"/>
                </a:cubicBezTo>
                <a:cubicBezTo>
                  <a:pt x="1044606" y="307029"/>
                  <a:pt x="1038800" y="310709"/>
                  <a:pt x="1040107" y="315728"/>
                </a:cubicBezTo>
                <a:cubicBezTo>
                  <a:pt x="1044219" y="322467"/>
                  <a:pt x="1041848" y="330496"/>
                  <a:pt x="1041268" y="337331"/>
                </a:cubicBezTo>
                <a:cubicBezTo>
                  <a:pt x="1040832" y="342779"/>
                  <a:pt x="1041413" y="350044"/>
                  <a:pt x="1041074" y="355970"/>
                </a:cubicBezTo>
                <a:cubicBezTo>
                  <a:pt x="1040639" y="363522"/>
                  <a:pt x="1039381" y="366772"/>
                  <a:pt x="1039478" y="374658"/>
                </a:cubicBezTo>
                <a:cubicBezTo>
                  <a:pt x="1039526" y="375805"/>
                  <a:pt x="1040832" y="378386"/>
                  <a:pt x="1040881" y="377430"/>
                </a:cubicBezTo>
                <a:cubicBezTo>
                  <a:pt x="1040736" y="381158"/>
                  <a:pt x="1037929" y="386702"/>
                  <a:pt x="1037736" y="390717"/>
                </a:cubicBezTo>
                <a:cubicBezTo>
                  <a:pt x="1037397" y="397599"/>
                  <a:pt x="1039332" y="402665"/>
                  <a:pt x="1039091" y="404195"/>
                </a:cubicBezTo>
                <a:cubicBezTo>
                  <a:pt x="1039042" y="404625"/>
                  <a:pt x="1036526" y="408161"/>
                  <a:pt x="1036139" y="409548"/>
                </a:cubicBezTo>
                <a:cubicBezTo>
                  <a:pt x="1035317" y="412463"/>
                  <a:pt x="1035994" y="415952"/>
                  <a:pt x="1034543" y="417481"/>
                </a:cubicBezTo>
                <a:cubicBezTo>
                  <a:pt x="1033430" y="418103"/>
                  <a:pt x="1031640" y="417672"/>
                  <a:pt x="1031543" y="420301"/>
                </a:cubicBezTo>
                <a:cubicBezTo>
                  <a:pt x="1027237" y="416047"/>
                  <a:pt x="1023270" y="418915"/>
                  <a:pt x="1018674" y="417290"/>
                </a:cubicBezTo>
                <a:cubicBezTo>
                  <a:pt x="1011659" y="414757"/>
                  <a:pt x="1005563" y="404959"/>
                  <a:pt x="998402" y="411746"/>
                </a:cubicBezTo>
                <a:cubicBezTo>
                  <a:pt x="997919" y="399606"/>
                  <a:pt x="990178" y="400275"/>
                  <a:pt x="984130" y="398077"/>
                </a:cubicBezTo>
                <a:cubicBezTo>
                  <a:pt x="984227" y="383022"/>
                  <a:pt x="971793" y="390908"/>
                  <a:pt x="967052" y="384551"/>
                </a:cubicBezTo>
                <a:cubicBezTo>
                  <a:pt x="963181" y="385029"/>
                  <a:pt x="964149" y="393967"/>
                  <a:pt x="963907" y="397838"/>
                </a:cubicBezTo>
                <a:cubicBezTo>
                  <a:pt x="962310" y="422261"/>
                  <a:pt x="968455" y="431628"/>
                  <a:pt x="972035" y="440900"/>
                </a:cubicBezTo>
                <a:cubicBezTo>
                  <a:pt x="974841" y="445393"/>
                  <a:pt x="973873" y="440614"/>
                  <a:pt x="977792" y="440900"/>
                </a:cubicBezTo>
                <a:cubicBezTo>
                  <a:pt x="978566" y="444772"/>
                  <a:pt x="979873" y="447496"/>
                  <a:pt x="981953" y="449073"/>
                </a:cubicBezTo>
                <a:cubicBezTo>
                  <a:pt x="981663" y="452180"/>
                  <a:pt x="982292" y="456577"/>
                  <a:pt x="980550" y="457007"/>
                </a:cubicBezTo>
                <a:cubicBezTo>
                  <a:pt x="981469" y="462408"/>
                  <a:pt x="984033" y="469386"/>
                  <a:pt x="984711" y="470485"/>
                </a:cubicBezTo>
                <a:cubicBezTo>
                  <a:pt x="986549" y="473353"/>
                  <a:pt x="981905" y="486400"/>
                  <a:pt x="985920" y="483963"/>
                </a:cubicBezTo>
                <a:cubicBezTo>
                  <a:pt x="986259" y="491036"/>
                  <a:pt x="980211" y="485827"/>
                  <a:pt x="981372" y="494478"/>
                </a:cubicBezTo>
                <a:cubicBezTo>
                  <a:pt x="979534" y="502220"/>
                  <a:pt x="985340" y="507430"/>
                  <a:pt x="985727" y="508003"/>
                </a:cubicBezTo>
                <a:cubicBezTo>
                  <a:pt x="987468" y="510632"/>
                  <a:pt x="984324" y="521433"/>
                  <a:pt x="988291" y="518709"/>
                </a:cubicBezTo>
                <a:cubicBezTo>
                  <a:pt x="986839" y="526978"/>
                  <a:pt x="989597" y="531853"/>
                  <a:pt x="989500" y="534768"/>
                </a:cubicBezTo>
                <a:cubicBezTo>
                  <a:pt x="989355" y="539930"/>
                  <a:pt x="987178" y="543180"/>
                  <a:pt x="986501" y="548055"/>
                </a:cubicBezTo>
                <a:cubicBezTo>
                  <a:pt x="985678" y="554125"/>
                  <a:pt x="988097" y="559334"/>
                  <a:pt x="984953" y="564161"/>
                </a:cubicBezTo>
                <a:cubicBezTo>
                  <a:pt x="989162" y="574055"/>
                  <a:pt x="997386" y="576588"/>
                  <a:pt x="999031" y="591117"/>
                </a:cubicBezTo>
                <a:cubicBezTo>
                  <a:pt x="997096" y="591117"/>
                  <a:pt x="995209" y="591165"/>
                  <a:pt x="993274" y="591117"/>
                </a:cubicBezTo>
                <a:cubicBezTo>
                  <a:pt x="993177" y="597426"/>
                  <a:pt x="992935" y="603544"/>
                  <a:pt x="992887" y="609805"/>
                </a:cubicBezTo>
                <a:cubicBezTo>
                  <a:pt x="993419" y="612672"/>
                  <a:pt x="1000870" y="616113"/>
                  <a:pt x="1000193" y="612577"/>
                </a:cubicBezTo>
                <a:cubicBezTo>
                  <a:pt x="1004402" y="614871"/>
                  <a:pt x="999225" y="621275"/>
                  <a:pt x="999999" y="626055"/>
                </a:cubicBezTo>
                <a:cubicBezTo>
                  <a:pt x="1000144" y="631121"/>
                  <a:pt x="1002515" y="624334"/>
                  <a:pt x="1002805" y="628636"/>
                </a:cubicBezTo>
                <a:cubicBezTo>
                  <a:pt x="1003095" y="633941"/>
                  <a:pt x="1001063" y="642926"/>
                  <a:pt x="1001015" y="652867"/>
                </a:cubicBezTo>
                <a:cubicBezTo>
                  <a:pt x="1000918" y="660849"/>
                  <a:pt x="1002321" y="663573"/>
                  <a:pt x="1002370" y="668926"/>
                </a:cubicBezTo>
                <a:cubicBezTo>
                  <a:pt x="1002466" y="673227"/>
                  <a:pt x="1004160" y="675713"/>
                  <a:pt x="1003579" y="679632"/>
                </a:cubicBezTo>
                <a:cubicBezTo>
                  <a:pt x="1003579" y="679871"/>
                  <a:pt x="1002321" y="684316"/>
                  <a:pt x="1002176" y="682404"/>
                </a:cubicBezTo>
                <a:cubicBezTo>
                  <a:pt x="1002612" y="688283"/>
                  <a:pt x="1004740" y="691485"/>
                  <a:pt x="1004789" y="695691"/>
                </a:cubicBezTo>
                <a:cubicBezTo>
                  <a:pt x="1004837" y="702477"/>
                  <a:pt x="1003095" y="703577"/>
                  <a:pt x="1003192" y="709216"/>
                </a:cubicBezTo>
                <a:cubicBezTo>
                  <a:pt x="1003192" y="710029"/>
                  <a:pt x="1004353" y="715955"/>
                  <a:pt x="1004595" y="714569"/>
                </a:cubicBezTo>
                <a:cubicBezTo>
                  <a:pt x="1004015" y="718106"/>
                  <a:pt x="1002612" y="719922"/>
                  <a:pt x="1001596" y="722503"/>
                </a:cubicBezTo>
                <a:cubicBezTo>
                  <a:pt x="1001450" y="722933"/>
                  <a:pt x="1000434" y="722169"/>
                  <a:pt x="1000193" y="722503"/>
                </a:cubicBezTo>
                <a:cubicBezTo>
                  <a:pt x="999805" y="723172"/>
                  <a:pt x="1000241" y="726948"/>
                  <a:pt x="999999" y="727856"/>
                </a:cubicBezTo>
                <a:cubicBezTo>
                  <a:pt x="999902" y="728191"/>
                  <a:pt x="998789" y="727426"/>
                  <a:pt x="998644" y="727665"/>
                </a:cubicBezTo>
                <a:cubicBezTo>
                  <a:pt x="998161" y="728382"/>
                  <a:pt x="999128" y="732492"/>
                  <a:pt x="998644" y="733209"/>
                </a:cubicBezTo>
                <a:cubicBezTo>
                  <a:pt x="997773" y="734499"/>
                  <a:pt x="995258" y="732205"/>
                  <a:pt x="994242" y="733209"/>
                </a:cubicBezTo>
                <a:cubicBezTo>
                  <a:pt x="992016" y="736459"/>
                  <a:pt x="992790" y="744249"/>
                  <a:pt x="991290" y="746496"/>
                </a:cubicBezTo>
                <a:cubicBezTo>
                  <a:pt x="989791" y="748694"/>
                  <a:pt x="985872" y="745205"/>
                  <a:pt x="985340" y="749077"/>
                </a:cubicBezTo>
                <a:cubicBezTo>
                  <a:pt x="985388" y="753330"/>
                  <a:pt x="988968" y="751132"/>
                  <a:pt x="988097" y="757010"/>
                </a:cubicBezTo>
                <a:cubicBezTo>
                  <a:pt x="985582" y="758062"/>
                  <a:pt x="984420" y="753043"/>
                  <a:pt x="983743" y="757010"/>
                </a:cubicBezTo>
                <a:cubicBezTo>
                  <a:pt x="981179" y="757632"/>
                  <a:pt x="976631" y="754286"/>
                  <a:pt x="977986" y="762363"/>
                </a:cubicBezTo>
                <a:cubicBezTo>
                  <a:pt x="980356" y="770202"/>
                  <a:pt x="983308" y="756341"/>
                  <a:pt x="988097" y="759782"/>
                </a:cubicBezTo>
                <a:cubicBezTo>
                  <a:pt x="988920" y="769532"/>
                  <a:pt x="981179" y="762937"/>
                  <a:pt x="980744" y="770297"/>
                </a:cubicBezTo>
                <a:cubicBezTo>
                  <a:pt x="978373" y="779808"/>
                  <a:pt x="985582" y="772018"/>
                  <a:pt x="984953" y="778470"/>
                </a:cubicBezTo>
                <a:cubicBezTo>
                  <a:pt x="985727" y="783966"/>
                  <a:pt x="982727" y="784301"/>
                  <a:pt x="981953" y="786595"/>
                </a:cubicBezTo>
                <a:cubicBezTo>
                  <a:pt x="981082" y="789176"/>
                  <a:pt x="981518" y="794385"/>
                  <a:pt x="980356" y="797301"/>
                </a:cubicBezTo>
                <a:cubicBezTo>
                  <a:pt x="979969" y="798257"/>
                  <a:pt x="976583" y="799069"/>
                  <a:pt x="976002" y="799882"/>
                </a:cubicBezTo>
                <a:cubicBezTo>
                  <a:pt x="975518" y="800646"/>
                  <a:pt x="976438" y="804327"/>
                  <a:pt x="976002" y="805235"/>
                </a:cubicBezTo>
                <a:cubicBezTo>
                  <a:pt x="974502" y="808580"/>
                  <a:pt x="971890" y="809823"/>
                  <a:pt x="971454" y="815940"/>
                </a:cubicBezTo>
                <a:cubicBezTo>
                  <a:pt x="970535" y="816275"/>
                  <a:pt x="969568" y="815319"/>
                  <a:pt x="968648" y="815749"/>
                </a:cubicBezTo>
                <a:cubicBezTo>
                  <a:pt x="966858" y="816610"/>
                  <a:pt x="967971" y="820290"/>
                  <a:pt x="967052" y="821102"/>
                </a:cubicBezTo>
                <a:cubicBezTo>
                  <a:pt x="964826" y="823110"/>
                  <a:pt x="961730" y="821915"/>
                  <a:pt x="959746" y="823683"/>
                </a:cubicBezTo>
                <a:cubicBezTo>
                  <a:pt x="956989" y="826025"/>
                  <a:pt x="956747" y="830088"/>
                  <a:pt x="955344" y="831617"/>
                </a:cubicBezTo>
                <a:cubicBezTo>
                  <a:pt x="951957" y="835536"/>
                  <a:pt x="949925" y="830374"/>
                  <a:pt x="948038" y="834198"/>
                </a:cubicBezTo>
                <a:cubicBezTo>
                  <a:pt x="947554" y="835201"/>
                  <a:pt x="948522" y="838690"/>
                  <a:pt x="948038" y="839551"/>
                </a:cubicBezTo>
                <a:cubicBezTo>
                  <a:pt x="947554" y="840411"/>
                  <a:pt x="945861" y="838117"/>
                  <a:pt x="946635" y="836970"/>
                </a:cubicBezTo>
                <a:lnTo>
                  <a:pt x="942640" y="845312"/>
                </a:lnTo>
                <a:lnTo>
                  <a:pt x="942468" y="844584"/>
                </a:lnTo>
                <a:cubicBezTo>
                  <a:pt x="943027" y="842722"/>
                  <a:pt x="943893" y="840232"/>
                  <a:pt x="943393" y="836897"/>
                </a:cubicBezTo>
                <a:cubicBezTo>
                  <a:pt x="938467" y="831870"/>
                  <a:pt x="936368" y="838724"/>
                  <a:pt x="929071" y="833059"/>
                </a:cubicBezTo>
                <a:cubicBezTo>
                  <a:pt x="925879" y="837902"/>
                  <a:pt x="928159" y="852068"/>
                  <a:pt x="922138" y="852433"/>
                </a:cubicBezTo>
                <a:cubicBezTo>
                  <a:pt x="914659" y="850606"/>
                  <a:pt x="916666" y="864223"/>
                  <a:pt x="907818" y="860201"/>
                </a:cubicBezTo>
                <a:cubicBezTo>
                  <a:pt x="910098" y="867329"/>
                  <a:pt x="901069" y="873178"/>
                  <a:pt x="908183" y="875646"/>
                </a:cubicBezTo>
                <a:cubicBezTo>
                  <a:pt x="908457" y="873270"/>
                  <a:pt x="909597" y="872311"/>
                  <a:pt x="910680" y="872425"/>
                </a:cubicBezTo>
                <a:lnTo>
                  <a:pt x="912398" y="874993"/>
                </a:lnTo>
                <a:lnTo>
                  <a:pt x="909914" y="879268"/>
                </a:lnTo>
                <a:cubicBezTo>
                  <a:pt x="910059" y="884238"/>
                  <a:pt x="914849" y="881084"/>
                  <a:pt x="915672" y="884812"/>
                </a:cubicBezTo>
                <a:cubicBezTo>
                  <a:pt x="916010" y="891025"/>
                  <a:pt x="911366" y="887679"/>
                  <a:pt x="911124" y="892746"/>
                </a:cubicBezTo>
                <a:lnTo>
                  <a:pt x="912916" y="898352"/>
                </a:lnTo>
                <a:lnTo>
                  <a:pt x="904626" y="897819"/>
                </a:lnTo>
                <a:lnTo>
                  <a:pt x="892929" y="902067"/>
                </a:lnTo>
                <a:lnTo>
                  <a:pt x="892255" y="900488"/>
                </a:lnTo>
                <a:cubicBezTo>
                  <a:pt x="890127" y="901612"/>
                  <a:pt x="890574" y="903284"/>
                  <a:pt x="891306" y="905501"/>
                </a:cubicBezTo>
                <a:lnTo>
                  <a:pt x="891948" y="912527"/>
                </a:lnTo>
                <a:lnTo>
                  <a:pt x="891948" y="913803"/>
                </a:lnTo>
                <a:lnTo>
                  <a:pt x="890997" y="914030"/>
                </a:lnTo>
                <a:lnTo>
                  <a:pt x="887295" y="914030"/>
                </a:lnTo>
                <a:lnTo>
                  <a:pt x="887226" y="914933"/>
                </a:lnTo>
                <a:lnTo>
                  <a:pt x="883081" y="915926"/>
                </a:lnTo>
                <a:lnTo>
                  <a:pt x="879309" y="916090"/>
                </a:lnTo>
                <a:lnTo>
                  <a:pt x="879906" y="910557"/>
                </a:lnTo>
                <a:cubicBezTo>
                  <a:pt x="867319" y="905530"/>
                  <a:pt x="869690" y="923899"/>
                  <a:pt x="861299" y="925636"/>
                </a:cubicBezTo>
                <a:cubicBezTo>
                  <a:pt x="855826" y="926915"/>
                  <a:pt x="851994" y="925361"/>
                  <a:pt x="849259" y="922163"/>
                </a:cubicBezTo>
                <a:cubicBezTo>
                  <a:pt x="845883" y="931942"/>
                  <a:pt x="840411" y="938156"/>
                  <a:pt x="833022" y="941538"/>
                </a:cubicBezTo>
                <a:cubicBezTo>
                  <a:pt x="829921" y="940167"/>
                  <a:pt x="829373" y="934592"/>
                  <a:pt x="826091" y="933770"/>
                </a:cubicBezTo>
                <a:cubicBezTo>
                  <a:pt x="826819" y="938430"/>
                  <a:pt x="824996" y="944371"/>
                  <a:pt x="826091" y="948849"/>
                </a:cubicBezTo>
                <a:lnTo>
                  <a:pt x="827829" y="951292"/>
                </a:lnTo>
                <a:lnTo>
                  <a:pt x="827782" y="951383"/>
                </a:lnTo>
                <a:cubicBezTo>
                  <a:pt x="827486" y="953098"/>
                  <a:pt x="827280" y="954974"/>
                  <a:pt x="826554" y="955834"/>
                </a:cubicBezTo>
                <a:cubicBezTo>
                  <a:pt x="825683" y="956981"/>
                  <a:pt x="823264" y="955260"/>
                  <a:pt x="822200" y="955834"/>
                </a:cubicBezTo>
                <a:cubicBezTo>
                  <a:pt x="820120" y="957029"/>
                  <a:pt x="821910" y="958940"/>
                  <a:pt x="820604" y="961187"/>
                </a:cubicBezTo>
                <a:cubicBezTo>
                  <a:pt x="819878" y="962525"/>
                  <a:pt x="817410" y="960613"/>
                  <a:pt x="817652" y="963768"/>
                </a:cubicBezTo>
                <a:cubicBezTo>
                  <a:pt x="815717" y="965201"/>
                  <a:pt x="814508" y="960948"/>
                  <a:pt x="813492" y="961187"/>
                </a:cubicBezTo>
                <a:cubicBezTo>
                  <a:pt x="811508" y="961760"/>
                  <a:pt x="811750" y="965488"/>
                  <a:pt x="810492" y="966348"/>
                </a:cubicBezTo>
                <a:cubicBezTo>
                  <a:pt x="808799" y="967591"/>
                  <a:pt x="806476" y="965345"/>
                  <a:pt x="804735" y="966348"/>
                </a:cubicBezTo>
                <a:cubicBezTo>
                  <a:pt x="804057" y="966826"/>
                  <a:pt x="804928" y="969646"/>
                  <a:pt x="803138" y="968929"/>
                </a:cubicBezTo>
                <a:lnTo>
                  <a:pt x="802426" y="967472"/>
                </a:lnTo>
                <a:lnTo>
                  <a:pt x="804380" y="965470"/>
                </a:lnTo>
                <a:cubicBezTo>
                  <a:pt x="806820" y="963608"/>
                  <a:pt x="809123" y="961506"/>
                  <a:pt x="807482" y="953144"/>
                </a:cubicBezTo>
                <a:cubicBezTo>
                  <a:pt x="803105" y="949488"/>
                  <a:pt x="799364" y="964659"/>
                  <a:pt x="797722" y="953144"/>
                </a:cubicBezTo>
                <a:cubicBezTo>
                  <a:pt x="799091" y="950768"/>
                  <a:pt x="807392" y="941446"/>
                  <a:pt x="800094" y="937608"/>
                </a:cubicBezTo>
                <a:cubicBezTo>
                  <a:pt x="799182" y="947203"/>
                  <a:pt x="793070" y="947203"/>
                  <a:pt x="795077" y="933770"/>
                </a:cubicBezTo>
                <a:cubicBezTo>
                  <a:pt x="787506" y="930480"/>
                  <a:pt x="792342" y="946473"/>
                  <a:pt x="786137" y="945376"/>
                </a:cubicBezTo>
                <a:cubicBezTo>
                  <a:pt x="785317" y="936511"/>
                  <a:pt x="786137" y="930845"/>
                  <a:pt x="788054" y="926458"/>
                </a:cubicBezTo>
                <a:cubicBezTo>
                  <a:pt x="777746" y="929018"/>
                  <a:pt x="778568" y="925818"/>
                  <a:pt x="771817" y="934135"/>
                </a:cubicBezTo>
                <a:cubicBezTo>
                  <a:pt x="773459" y="916771"/>
                  <a:pt x="765523" y="939984"/>
                  <a:pt x="767165" y="922528"/>
                </a:cubicBezTo>
                <a:cubicBezTo>
                  <a:pt x="763334" y="921888"/>
                  <a:pt x="762788" y="925726"/>
                  <a:pt x="759777" y="926458"/>
                </a:cubicBezTo>
                <a:cubicBezTo>
                  <a:pt x="758044" y="926823"/>
                  <a:pt x="757405" y="922345"/>
                  <a:pt x="755125" y="922528"/>
                </a:cubicBezTo>
                <a:cubicBezTo>
                  <a:pt x="755490" y="922528"/>
                  <a:pt x="754305" y="926275"/>
                  <a:pt x="752845" y="926458"/>
                </a:cubicBezTo>
                <a:cubicBezTo>
                  <a:pt x="747646" y="926915"/>
                  <a:pt x="746916" y="923169"/>
                  <a:pt x="743540" y="922893"/>
                </a:cubicBezTo>
                <a:cubicBezTo>
                  <a:pt x="743267" y="922893"/>
                  <a:pt x="741078" y="927372"/>
                  <a:pt x="738890" y="926458"/>
                </a:cubicBezTo>
                <a:cubicBezTo>
                  <a:pt x="737064" y="925726"/>
                  <a:pt x="736153" y="926367"/>
                  <a:pt x="736153" y="922893"/>
                </a:cubicBezTo>
                <a:cubicBezTo>
                  <a:pt x="739710" y="916498"/>
                  <a:pt x="747554" y="924356"/>
                  <a:pt x="752845" y="919055"/>
                </a:cubicBezTo>
                <a:cubicBezTo>
                  <a:pt x="755398" y="916406"/>
                  <a:pt x="752936" y="909368"/>
                  <a:pt x="757497" y="907449"/>
                </a:cubicBezTo>
                <a:cubicBezTo>
                  <a:pt x="757224" y="907541"/>
                  <a:pt x="761146" y="915401"/>
                  <a:pt x="764430" y="914760"/>
                </a:cubicBezTo>
                <a:cubicBezTo>
                  <a:pt x="765341" y="914668"/>
                  <a:pt x="768168" y="912292"/>
                  <a:pt x="769080" y="911287"/>
                </a:cubicBezTo>
                <a:cubicBezTo>
                  <a:pt x="769902" y="910465"/>
                  <a:pt x="771179" y="907267"/>
                  <a:pt x="771452" y="907084"/>
                </a:cubicBezTo>
                <a:cubicBezTo>
                  <a:pt x="774646" y="904433"/>
                  <a:pt x="777473" y="905987"/>
                  <a:pt x="780757" y="903154"/>
                </a:cubicBezTo>
                <a:cubicBezTo>
                  <a:pt x="781942" y="902148"/>
                  <a:pt x="780392" y="899499"/>
                  <a:pt x="783037" y="899316"/>
                </a:cubicBezTo>
                <a:cubicBezTo>
                  <a:pt x="786776" y="898950"/>
                  <a:pt x="790335" y="891274"/>
                  <a:pt x="795077" y="887709"/>
                </a:cubicBezTo>
                <a:cubicBezTo>
                  <a:pt x="798179" y="885241"/>
                  <a:pt x="803743" y="890817"/>
                  <a:pt x="804381" y="879941"/>
                </a:cubicBezTo>
                <a:cubicBezTo>
                  <a:pt x="798726" y="882957"/>
                  <a:pt x="789239" y="883049"/>
                  <a:pt x="783037" y="884144"/>
                </a:cubicBezTo>
                <a:cubicBezTo>
                  <a:pt x="780118" y="884785"/>
                  <a:pt x="774281" y="894655"/>
                  <a:pt x="773732" y="884144"/>
                </a:cubicBezTo>
                <a:cubicBezTo>
                  <a:pt x="774281" y="880033"/>
                  <a:pt x="778385" y="881587"/>
                  <a:pt x="778385" y="876468"/>
                </a:cubicBezTo>
                <a:cubicBezTo>
                  <a:pt x="780300" y="878387"/>
                  <a:pt x="782125" y="880581"/>
                  <a:pt x="785409" y="880306"/>
                </a:cubicBezTo>
                <a:cubicBezTo>
                  <a:pt x="788328" y="871259"/>
                  <a:pt x="793618" y="879027"/>
                  <a:pt x="797357" y="876468"/>
                </a:cubicBezTo>
                <a:cubicBezTo>
                  <a:pt x="800094" y="874549"/>
                  <a:pt x="799272" y="862761"/>
                  <a:pt x="806662" y="864861"/>
                </a:cubicBezTo>
                <a:cubicBezTo>
                  <a:pt x="805840" y="871351"/>
                  <a:pt x="808395" y="872173"/>
                  <a:pt x="811314" y="872538"/>
                </a:cubicBezTo>
                <a:cubicBezTo>
                  <a:pt x="810492" y="864861"/>
                  <a:pt x="811769" y="860475"/>
                  <a:pt x="815964" y="860931"/>
                </a:cubicBezTo>
                <a:cubicBezTo>
                  <a:pt x="813411" y="865685"/>
                  <a:pt x="814233" y="868883"/>
                  <a:pt x="818701" y="868700"/>
                </a:cubicBezTo>
                <a:cubicBezTo>
                  <a:pt x="821255" y="867694"/>
                  <a:pt x="819797" y="860931"/>
                  <a:pt x="822989" y="860931"/>
                </a:cubicBezTo>
                <a:cubicBezTo>
                  <a:pt x="828371" y="859653"/>
                  <a:pt x="832202" y="861207"/>
                  <a:pt x="834939" y="864405"/>
                </a:cubicBezTo>
                <a:cubicBezTo>
                  <a:pt x="834574" y="857460"/>
                  <a:pt x="837492" y="856545"/>
                  <a:pt x="836854" y="849325"/>
                </a:cubicBezTo>
                <a:cubicBezTo>
                  <a:pt x="841414" y="859836"/>
                  <a:pt x="843785" y="846219"/>
                  <a:pt x="848894" y="845030"/>
                </a:cubicBezTo>
                <a:cubicBezTo>
                  <a:pt x="848985" y="845030"/>
                  <a:pt x="851539" y="850330"/>
                  <a:pt x="853546" y="848960"/>
                </a:cubicBezTo>
                <a:cubicBezTo>
                  <a:pt x="855188" y="847773"/>
                  <a:pt x="855096" y="840278"/>
                  <a:pt x="858198" y="841192"/>
                </a:cubicBezTo>
                <a:cubicBezTo>
                  <a:pt x="859657" y="847863"/>
                  <a:pt x="869600" y="840918"/>
                  <a:pt x="870238" y="848960"/>
                </a:cubicBezTo>
                <a:cubicBezTo>
                  <a:pt x="868139" y="850698"/>
                  <a:pt x="866043" y="852341"/>
                  <a:pt x="865586" y="856728"/>
                </a:cubicBezTo>
                <a:cubicBezTo>
                  <a:pt x="880271" y="852798"/>
                  <a:pt x="896782" y="860931"/>
                  <a:pt x="907818" y="840827"/>
                </a:cubicBezTo>
                <a:cubicBezTo>
                  <a:pt x="908913" y="838816"/>
                  <a:pt x="907088" y="832053"/>
                  <a:pt x="907818" y="829585"/>
                </a:cubicBezTo>
                <a:cubicBezTo>
                  <a:pt x="908913" y="825655"/>
                  <a:pt x="914751" y="827666"/>
                  <a:pt x="914751" y="821817"/>
                </a:cubicBezTo>
                <a:cubicBezTo>
                  <a:pt x="910555" y="819625"/>
                  <a:pt x="901159" y="826388"/>
                  <a:pt x="900796" y="817979"/>
                </a:cubicBezTo>
                <a:cubicBezTo>
                  <a:pt x="906268" y="819076"/>
                  <a:pt x="903349" y="806738"/>
                  <a:pt x="907818" y="806281"/>
                </a:cubicBezTo>
                <a:cubicBezTo>
                  <a:pt x="913839" y="810119"/>
                  <a:pt x="913839" y="808657"/>
                  <a:pt x="919403" y="806281"/>
                </a:cubicBezTo>
                <a:cubicBezTo>
                  <a:pt x="920496" y="805916"/>
                  <a:pt x="923233" y="807378"/>
                  <a:pt x="924055" y="806281"/>
                </a:cubicBezTo>
                <a:cubicBezTo>
                  <a:pt x="925879" y="803905"/>
                  <a:pt x="923690" y="800799"/>
                  <a:pt x="926425" y="798604"/>
                </a:cubicBezTo>
                <a:cubicBezTo>
                  <a:pt x="924694" y="799885"/>
                  <a:pt x="928251" y="802443"/>
                  <a:pt x="928706" y="802443"/>
                </a:cubicBezTo>
                <a:cubicBezTo>
                  <a:pt x="931624" y="802443"/>
                  <a:pt x="933541" y="796137"/>
                  <a:pt x="933358" y="790836"/>
                </a:cubicBezTo>
                <a:cubicBezTo>
                  <a:pt x="929162" y="788917"/>
                  <a:pt x="924602" y="788187"/>
                  <a:pt x="919768" y="789282"/>
                </a:cubicBezTo>
                <a:cubicBezTo>
                  <a:pt x="915024" y="790379"/>
                  <a:pt x="909825" y="793122"/>
                  <a:pt x="905081" y="798604"/>
                </a:cubicBezTo>
                <a:cubicBezTo>
                  <a:pt x="902801" y="788095"/>
                  <a:pt x="897967" y="803905"/>
                  <a:pt x="891126" y="798604"/>
                </a:cubicBezTo>
                <a:cubicBezTo>
                  <a:pt x="892859" y="810394"/>
                  <a:pt x="887385" y="800980"/>
                  <a:pt x="886473" y="802810"/>
                </a:cubicBezTo>
                <a:cubicBezTo>
                  <a:pt x="884923" y="806007"/>
                  <a:pt x="888299" y="815146"/>
                  <a:pt x="884193" y="814049"/>
                </a:cubicBezTo>
                <a:cubicBezTo>
                  <a:pt x="879816" y="807378"/>
                  <a:pt x="877991" y="815787"/>
                  <a:pt x="872518" y="817979"/>
                </a:cubicBezTo>
                <a:cubicBezTo>
                  <a:pt x="868778" y="819533"/>
                  <a:pt x="863487" y="825747"/>
                  <a:pt x="860568" y="825655"/>
                </a:cubicBezTo>
                <a:cubicBezTo>
                  <a:pt x="859475" y="825747"/>
                  <a:pt x="857558" y="814506"/>
                  <a:pt x="853546" y="818344"/>
                </a:cubicBezTo>
                <a:cubicBezTo>
                  <a:pt x="849532" y="824925"/>
                  <a:pt x="857103" y="833424"/>
                  <a:pt x="846613" y="833789"/>
                </a:cubicBezTo>
                <a:cubicBezTo>
                  <a:pt x="846340" y="827758"/>
                  <a:pt x="847344" y="818984"/>
                  <a:pt x="843876" y="818344"/>
                </a:cubicBezTo>
                <a:cubicBezTo>
                  <a:pt x="841869" y="824012"/>
                  <a:pt x="842145" y="833242"/>
                  <a:pt x="834574" y="829950"/>
                </a:cubicBezTo>
                <a:cubicBezTo>
                  <a:pt x="834390" y="835343"/>
                  <a:pt x="834117" y="840918"/>
                  <a:pt x="836854" y="841557"/>
                </a:cubicBezTo>
                <a:cubicBezTo>
                  <a:pt x="836944" y="844116"/>
                  <a:pt x="836854" y="846676"/>
                  <a:pt x="836854" y="849325"/>
                </a:cubicBezTo>
                <a:cubicBezTo>
                  <a:pt x="830286" y="849965"/>
                  <a:pt x="829283" y="838359"/>
                  <a:pt x="832202" y="833789"/>
                </a:cubicBezTo>
                <a:cubicBezTo>
                  <a:pt x="829738" y="833332"/>
                  <a:pt x="828553" y="834886"/>
                  <a:pt x="826454" y="834978"/>
                </a:cubicBezTo>
                <a:cubicBezTo>
                  <a:pt x="814779" y="835526"/>
                  <a:pt x="806935" y="842289"/>
                  <a:pt x="799272" y="849325"/>
                </a:cubicBezTo>
                <a:cubicBezTo>
                  <a:pt x="794712" y="846492"/>
                  <a:pt x="791338" y="844300"/>
                  <a:pt x="783037" y="849325"/>
                </a:cubicBezTo>
                <a:cubicBezTo>
                  <a:pt x="781212" y="850422"/>
                  <a:pt x="781395" y="856271"/>
                  <a:pt x="778385" y="857460"/>
                </a:cubicBezTo>
                <a:cubicBezTo>
                  <a:pt x="776378" y="858190"/>
                  <a:pt x="772821" y="855998"/>
                  <a:pt x="770997" y="857460"/>
                </a:cubicBezTo>
                <a:cubicBezTo>
                  <a:pt x="769629" y="858555"/>
                  <a:pt x="772090" y="866142"/>
                  <a:pt x="768717" y="865226"/>
                </a:cubicBezTo>
                <a:cubicBezTo>
                  <a:pt x="768717" y="865226"/>
                  <a:pt x="768078" y="858923"/>
                  <a:pt x="766345" y="861298"/>
                </a:cubicBezTo>
                <a:cubicBezTo>
                  <a:pt x="764430" y="873727"/>
                  <a:pt x="774371" y="866324"/>
                  <a:pt x="773732" y="876468"/>
                </a:cubicBezTo>
                <a:cubicBezTo>
                  <a:pt x="765888" y="873819"/>
                  <a:pt x="769994" y="884420"/>
                  <a:pt x="771452" y="888074"/>
                </a:cubicBezTo>
                <a:cubicBezTo>
                  <a:pt x="765888" y="889355"/>
                  <a:pt x="762878" y="894107"/>
                  <a:pt x="755125" y="891912"/>
                </a:cubicBezTo>
                <a:cubicBezTo>
                  <a:pt x="756128" y="906078"/>
                  <a:pt x="749014" y="908089"/>
                  <a:pt x="743177" y="911287"/>
                </a:cubicBezTo>
                <a:cubicBezTo>
                  <a:pt x="743358" y="901783"/>
                  <a:pt x="747646" y="899224"/>
                  <a:pt x="743177" y="891912"/>
                </a:cubicBezTo>
                <a:cubicBezTo>
                  <a:pt x="740805" y="891912"/>
                  <a:pt x="738525" y="892004"/>
                  <a:pt x="736153" y="891912"/>
                </a:cubicBezTo>
                <a:cubicBezTo>
                  <a:pt x="730223" y="901326"/>
                  <a:pt x="740986" y="900321"/>
                  <a:pt x="738525" y="915217"/>
                </a:cubicBezTo>
                <a:cubicBezTo>
                  <a:pt x="730680" y="910100"/>
                  <a:pt x="726028" y="915582"/>
                  <a:pt x="712528" y="911287"/>
                </a:cubicBezTo>
                <a:cubicBezTo>
                  <a:pt x="712893" y="920883"/>
                  <a:pt x="716997" y="923442"/>
                  <a:pt x="710248" y="926823"/>
                </a:cubicBezTo>
                <a:cubicBezTo>
                  <a:pt x="711159" y="917501"/>
                  <a:pt x="709517" y="916771"/>
                  <a:pt x="705595" y="915217"/>
                </a:cubicBezTo>
                <a:cubicBezTo>
                  <a:pt x="704045" y="914577"/>
                  <a:pt x="703315" y="911379"/>
                  <a:pt x="703223" y="911287"/>
                </a:cubicBezTo>
                <a:cubicBezTo>
                  <a:pt x="699119" y="910282"/>
                  <a:pt x="694286" y="913298"/>
                  <a:pt x="688903" y="911654"/>
                </a:cubicBezTo>
                <a:cubicBezTo>
                  <a:pt x="686896" y="911105"/>
                  <a:pt x="685164" y="906443"/>
                  <a:pt x="681970" y="907814"/>
                </a:cubicBezTo>
                <a:cubicBezTo>
                  <a:pt x="681332" y="908089"/>
                  <a:pt x="681697" y="911471"/>
                  <a:pt x="679600" y="911654"/>
                </a:cubicBezTo>
                <a:cubicBezTo>
                  <a:pt x="677045" y="911927"/>
                  <a:pt x="678140" y="919879"/>
                  <a:pt x="674948" y="919420"/>
                </a:cubicBezTo>
                <a:cubicBezTo>
                  <a:pt x="672119" y="920883"/>
                  <a:pt x="669111" y="920793"/>
                  <a:pt x="666465" y="920244"/>
                </a:cubicBezTo>
                <a:cubicBezTo>
                  <a:pt x="660991" y="919055"/>
                  <a:pt x="656065" y="915674"/>
                  <a:pt x="651323" y="915949"/>
                </a:cubicBezTo>
                <a:cubicBezTo>
                  <a:pt x="648313" y="916131"/>
                  <a:pt x="647583" y="922528"/>
                  <a:pt x="644391" y="923350"/>
                </a:cubicBezTo>
                <a:cubicBezTo>
                  <a:pt x="642567" y="923717"/>
                  <a:pt x="638735" y="918782"/>
                  <a:pt x="634631" y="919787"/>
                </a:cubicBezTo>
                <a:cubicBezTo>
                  <a:pt x="631164" y="920793"/>
                  <a:pt x="628337" y="925726"/>
                  <a:pt x="625327" y="927188"/>
                </a:cubicBezTo>
                <a:cubicBezTo>
                  <a:pt x="621039" y="929383"/>
                  <a:pt x="615659" y="930297"/>
                  <a:pt x="611463" y="931485"/>
                </a:cubicBezTo>
                <a:cubicBezTo>
                  <a:pt x="606811" y="932581"/>
                  <a:pt x="603617" y="926642"/>
                  <a:pt x="599422" y="927556"/>
                </a:cubicBezTo>
                <a:cubicBezTo>
                  <a:pt x="599332" y="927556"/>
                  <a:pt x="598875" y="931302"/>
                  <a:pt x="597051" y="931485"/>
                </a:cubicBezTo>
                <a:cubicBezTo>
                  <a:pt x="595134" y="931667"/>
                  <a:pt x="593403" y="936876"/>
                  <a:pt x="590119" y="935324"/>
                </a:cubicBezTo>
                <a:cubicBezTo>
                  <a:pt x="590119" y="937151"/>
                  <a:pt x="590119" y="938978"/>
                  <a:pt x="590119" y="940714"/>
                </a:cubicBezTo>
                <a:cubicBezTo>
                  <a:pt x="593857" y="943092"/>
                  <a:pt x="589205" y="951225"/>
                  <a:pt x="589297" y="942725"/>
                </a:cubicBezTo>
                <a:cubicBezTo>
                  <a:pt x="585101" y="942360"/>
                  <a:pt x="578352" y="932948"/>
                  <a:pt x="576162" y="943092"/>
                </a:cubicBezTo>
                <a:cubicBezTo>
                  <a:pt x="580998" y="944095"/>
                  <a:pt x="578261" y="957531"/>
                  <a:pt x="583095" y="958536"/>
                </a:cubicBezTo>
                <a:cubicBezTo>
                  <a:pt x="583641" y="953693"/>
                  <a:pt x="590027" y="953509"/>
                  <a:pt x="590119" y="958536"/>
                </a:cubicBezTo>
                <a:cubicBezTo>
                  <a:pt x="590119" y="971238"/>
                  <a:pt x="583641" y="973341"/>
                  <a:pt x="576162" y="974073"/>
                </a:cubicBezTo>
                <a:cubicBezTo>
                  <a:pt x="580541" y="990523"/>
                  <a:pt x="568774" y="982479"/>
                  <a:pt x="564579" y="989150"/>
                </a:cubicBezTo>
                <a:cubicBezTo>
                  <a:pt x="563392" y="990980"/>
                  <a:pt x="565307" y="998199"/>
                  <a:pt x="562207" y="996919"/>
                </a:cubicBezTo>
                <a:cubicBezTo>
                  <a:pt x="559653" y="982936"/>
                  <a:pt x="550622" y="1003681"/>
                  <a:pt x="550622" y="993446"/>
                </a:cubicBezTo>
                <a:cubicBezTo>
                  <a:pt x="550530" y="987872"/>
                  <a:pt x="542869" y="992075"/>
                  <a:pt x="543234" y="985679"/>
                </a:cubicBezTo>
                <a:cubicBezTo>
                  <a:pt x="547065" y="979555"/>
                  <a:pt x="554089" y="982936"/>
                  <a:pt x="557555" y="977911"/>
                </a:cubicBezTo>
                <a:cubicBezTo>
                  <a:pt x="559562" y="975076"/>
                  <a:pt x="556824" y="972427"/>
                  <a:pt x="559927" y="970233"/>
                </a:cubicBezTo>
                <a:cubicBezTo>
                  <a:pt x="563210" y="967857"/>
                  <a:pt x="563484" y="974073"/>
                  <a:pt x="564579" y="974073"/>
                </a:cubicBezTo>
                <a:cubicBezTo>
                  <a:pt x="566129" y="974254"/>
                  <a:pt x="570325" y="968405"/>
                  <a:pt x="571510" y="962466"/>
                </a:cubicBezTo>
                <a:cubicBezTo>
                  <a:pt x="567133" y="958993"/>
                  <a:pt x="563027" y="960729"/>
                  <a:pt x="557189" y="958536"/>
                </a:cubicBezTo>
                <a:cubicBezTo>
                  <a:pt x="554817" y="957713"/>
                  <a:pt x="553724" y="954241"/>
                  <a:pt x="550167" y="954698"/>
                </a:cubicBezTo>
                <a:cubicBezTo>
                  <a:pt x="549164" y="954788"/>
                  <a:pt x="548615" y="962283"/>
                  <a:pt x="547887" y="962832"/>
                </a:cubicBezTo>
                <a:cubicBezTo>
                  <a:pt x="545423" y="964659"/>
                  <a:pt x="538764" y="960272"/>
                  <a:pt x="533565" y="962832"/>
                </a:cubicBezTo>
                <a:cubicBezTo>
                  <a:pt x="532837" y="963105"/>
                  <a:pt x="533475" y="966394"/>
                  <a:pt x="531195" y="966670"/>
                </a:cubicBezTo>
                <a:cubicBezTo>
                  <a:pt x="527271" y="967127"/>
                  <a:pt x="528549" y="973798"/>
                  <a:pt x="524262" y="977911"/>
                </a:cubicBezTo>
                <a:cubicBezTo>
                  <a:pt x="525082" y="971422"/>
                  <a:pt x="522437" y="971057"/>
                  <a:pt x="519610" y="970600"/>
                </a:cubicBezTo>
                <a:cubicBezTo>
                  <a:pt x="524535" y="984855"/>
                  <a:pt x="516508" y="980469"/>
                  <a:pt x="517695" y="997286"/>
                </a:cubicBezTo>
                <a:cubicBezTo>
                  <a:pt x="512677" y="994955"/>
                  <a:pt x="511035" y="998176"/>
                  <a:pt x="509964" y="1002311"/>
                </a:cubicBezTo>
                <a:lnTo>
                  <a:pt x="507632" y="1007995"/>
                </a:lnTo>
                <a:lnTo>
                  <a:pt x="503517" y="1005253"/>
                </a:lnTo>
                <a:cubicBezTo>
                  <a:pt x="499550" y="1004488"/>
                  <a:pt x="495147" y="1006543"/>
                  <a:pt x="491809" y="1005062"/>
                </a:cubicBezTo>
                <a:cubicBezTo>
                  <a:pt x="487745" y="1003341"/>
                  <a:pt x="485761" y="1000569"/>
                  <a:pt x="483294" y="996937"/>
                </a:cubicBezTo>
                <a:cubicBezTo>
                  <a:pt x="478988" y="999040"/>
                  <a:pt x="477343" y="994069"/>
                  <a:pt x="476133" y="994165"/>
                </a:cubicBezTo>
                <a:cubicBezTo>
                  <a:pt x="475408" y="994212"/>
                  <a:pt x="475262" y="997415"/>
                  <a:pt x="473134" y="996745"/>
                </a:cubicBezTo>
                <a:cubicBezTo>
                  <a:pt x="473085" y="996698"/>
                  <a:pt x="472698" y="994547"/>
                  <a:pt x="471779" y="994165"/>
                </a:cubicBezTo>
                <a:cubicBezTo>
                  <a:pt x="469941" y="993257"/>
                  <a:pt x="470037" y="993304"/>
                  <a:pt x="468973" y="991393"/>
                </a:cubicBezTo>
                <a:cubicBezTo>
                  <a:pt x="468247" y="989911"/>
                  <a:pt x="464328" y="991918"/>
                  <a:pt x="463216" y="991393"/>
                </a:cubicBezTo>
                <a:cubicBezTo>
                  <a:pt x="459684" y="989576"/>
                  <a:pt x="457313" y="985179"/>
                  <a:pt x="453104" y="985801"/>
                </a:cubicBezTo>
                <a:cubicBezTo>
                  <a:pt x="453104" y="982407"/>
                  <a:pt x="451266" y="982168"/>
                  <a:pt x="451749" y="977867"/>
                </a:cubicBezTo>
                <a:cubicBezTo>
                  <a:pt x="450637" y="976624"/>
                  <a:pt x="448701" y="982981"/>
                  <a:pt x="447347" y="980448"/>
                </a:cubicBezTo>
                <a:cubicBezTo>
                  <a:pt x="444492" y="974951"/>
                  <a:pt x="443573" y="982885"/>
                  <a:pt x="438638" y="983029"/>
                </a:cubicBezTo>
                <a:cubicBezTo>
                  <a:pt x="435881" y="981882"/>
                  <a:pt x="432542" y="981977"/>
                  <a:pt x="433074" y="974904"/>
                </a:cubicBezTo>
                <a:cubicBezTo>
                  <a:pt x="431091" y="971654"/>
                  <a:pt x="429688" y="980257"/>
                  <a:pt x="429881" y="980257"/>
                </a:cubicBezTo>
                <a:cubicBezTo>
                  <a:pt x="428841" y="980472"/>
                  <a:pt x="428430" y="979432"/>
                  <a:pt x="428164" y="977496"/>
                </a:cubicBezTo>
                <a:lnTo>
                  <a:pt x="428050" y="976403"/>
                </a:lnTo>
                <a:lnTo>
                  <a:pt x="428201" y="976265"/>
                </a:lnTo>
                <a:lnTo>
                  <a:pt x="427869" y="974664"/>
                </a:lnTo>
                <a:lnTo>
                  <a:pt x="427317" y="969359"/>
                </a:lnTo>
                <a:cubicBezTo>
                  <a:pt x="425092" y="973565"/>
                  <a:pt x="419044" y="973231"/>
                  <a:pt x="420157" y="964007"/>
                </a:cubicBezTo>
                <a:cubicBezTo>
                  <a:pt x="416528" y="964293"/>
                  <a:pt x="415561" y="969025"/>
                  <a:pt x="414400" y="961187"/>
                </a:cubicBezTo>
                <a:cubicBezTo>
                  <a:pt x="412561" y="964246"/>
                  <a:pt x="402837" y="966396"/>
                  <a:pt x="401337" y="960996"/>
                </a:cubicBezTo>
                <a:cubicBezTo>
                  <a:pt x="399789" y="961139"/>
                  <a:pt x="397660" y="959848"/>
                  <a:pt x="399934" y="958415"/>
                </a:cubicBezTo>
                <a:cubicBezTo>
                  <a:pt x="401385" y="958462"/>
                  <a:pt x="401724" y="956168"/>
                  <a:pt x="402933" y="955643"/>
                </a:cubicBezTo>
                <a:cubicBezTo>
                  <a:pt x="404191" y="960374"/>
                  <a:pt x="407288" y="961712"/>
                  <a:pt x="411448" y="961187"/>
                </a:cubicBezTo>
                <a:cubicBezTo>
                  <a:pt x="411352" y="954400"/>
                  <a:pt x="406755" y="955738"/>
                  <a:pt x="402933" y="955643"/>
                </a:cubicBezTo>
                <a:cubicBezTo>
                  <a:pt x="402062" y="947087"/>
                  <a:pt x="398095" y="950720"/>
                  <a:pt x="397176" y="947709"/>
                </a:cubicBezTo>
                <a:cubicBezTo>
                  <a:pt x="392725" y="949382"/>
                  <a:pt x="384742" y="943981"/>
                  <a:pt x="382662" y="950098"/>
                </a:cubicBezTo>
                <a:cubicBezTo>
                  <a:pt x="380581" y="949812"/>
                  <a:pt x="380436" y="945176"/>
                  <a:pt x="378501" y="944746"/>
                </a:cubicBezTo>
                <a:cubicBezTo>
                  <a:pt x="374437" y="943790"/>
                  <a:pt x="373034" y="947518"/>
                  <a:pt x="371147" y="947326"/>
                </a:cubicBezTo>
                <a:cubicBezTo>
                  <a:pt x="370276" y="947279"/>
                  <a:pt x="369599" y="944507"/>
                  <a:pt x="369793" y="944554"/>
                </a:cubicBezTo>
                <a:cubicBezTo>
                  <a:pt x="368293" y="944411"/>
                  <a:pt x="368003" y="947135"/>
                  <a:pt x="366793" y="947135"/>
                </a:cubicBezTo>
                <a:cubicBezTo>
                  <a:pt x="364084" y="947135"/>
                  <a:pt x="363600" y="944124"/>
                  <a:pt x="361036" y="944363"/>
                </a:cubicBezTo>
                <a:cubicBezTo>
                  <a:pt x="360165" y="944411"/>
                  <a:pt x="359488" y="947135"/>
                  <a:pt x="359633" y="947135"/>
                </a:cubicBezTo>
                <a:cubicBezTo>
                  <a:pt x="357407" y="947326"/>
                  <a:pt x="358181" y="943790"/>
                  <a:pt x="356681" y="947135"/>
                </a:cubicBezTo>
                <a:cubicBezTo>
                  <a:pt x="356004" y="948569"/>
                  <a:pt x="353343" y="940922"/>
                  <a:pt x="352521" y="941543"/>
                </a:cubicBezTo>
                <a:cubicBezTo>
                  <a:pt x="350731" y="941878"/>
                  <a:pt x="349037" y="942356"/>
                  <a:pt x="349521" y="946944"/>
                </a:cubicBezTo>
                <a:cubicBezTo>
                  <a:pt x="345941" y="940301"/>
                  <a:pt x="346328" y="944172"/>
                  <a:pt x="342409" y="944124"/>
                </a:cubicBezTo>
                <a:cubicBezTo>
                  <a:pt x="342312" y="944124"/>
                  <a:pt x="342458" y="941735"/>
                  <a:pt x="342409" y="941543"/>
                </a:cubicBezTo>
                <a:cubicBezTo>
                  <a:pt x="341780" y="940062"/>
                  <a:pt x="340280" y="943885"/>
                  <a:pt x="340813" y="944124"/>
                </a:cubicBezTo>
                <a:cubicBezTo>
                  <a:pt x="337523" y="942882"/>
                  <a:pt x="335781" y="938246"/>
                  <a:pt x="330895" y="938580"/>
                </a:cubicBezTo>
                <a:cubicBezTo>
                  <a:pt x="328185" y="938962"/>
                  <a:pt x="329733" y="947709"/>
                  <a:pt x="327701" y="949286"/>
                </a:cubicBezTo>
                <a:cubicBezTo>
                  <a:pt x="323154" y="943790"/>
                  <a:pt x="321557" y="952201"/>
                  <a:pt x="319186" y="946514"/>
                </a:cubicBezTo>
                <a:cubicBezTo>
                  <a:pt x="318848" y="945797"/>
                  <a:pt x="316671" y="946896"/>
                  <a:pt x="316187" y="946514"/>
                </a:cubicBezTo>
                <a:cubicBezTo>
                  <a:pt x="314397" y="945128"/>
                  <a:pt x="314493" y="943742"/>
                  <a:pt x="313429" y="941161"/>
                </a:cubicBezTo>
                <a:cubicBezTo>
                  <a:pt x="313090" y="940444"/>
                  <a:pt x="311155" y="941591"/>
                  <a:pt x="310623" y="941161"/>
                </a:cubicBezTo>
                <a:cubicBezTo>
                  <a:pt x="305930" y="937624"/>
                  <a:pt x="298286" y="935330"/>
                  <a:pt x="296157" y="927492"/>
                </a:cubicBezTo>
                <a:cubicBezTo>
                  <a:pt x="292190" y="934279"/>
                  <a:pt x="288658" y="925915"/>
                  <a:pt x="283240" y="927492"/>
                </a:cubicBezTo>
                <a:cubicBezTo>
                  <a:pt x="282127" y="920753"/>
                  <a:pt x="278208" y="918746"/>
                  <a:pt x="276128" y="913775"/>
                </a:cubicBezTo>
                <a:cubicBezTo>
                  <a:pt x="267758" y="911768"/>
                  <a:pt x="261468" y="904455"/>
                  <a:pt x="256050" y="900297"/>
                </a:cubicBezTo>
                <a:cubicBezTo>
                  <a:pt x="253679" y="898481"/>
                  <a:pt x="250631" y="899485"/>
                  <a:pt x="248938" y="894753"/>
                </a:cubicBezTo>
                <a:cubicBezTo>
                  <a:pt x="246664" y="894896"/>
                  <a:pt x="247728" y="901588"/>
                  <a:pt x="244535" y="900106"/>
                </a:cubicBezTo>
                <a:cubicBezTo>
                  <a:pt x="242745" y="892172"/>
                  <a:pt x="236117" y="897382"/>
                  <a:pt x="236020" y="891933"/>
                </a:cubicBezTo>
                <a:cubicBezTo>
                  <a:pt x="235972" y="888922"/>
                  <a:pt x="235488" y="890595"/>
                  <a:pt x="234617" y="889161"/>
                </a:cubicBezTo>
                <a:cubicBezTo>
                  <a:pt x="231666" y="884238"/>
                  <a:pt x="226537" y="882613"/>
                  <a:pt x="226102" y="875683"/>
                </a:cubicBezTo>
                <a:cubicBezTo>
                  <a:pt x="220877" y="881132"/>
                  <a:pt x="214200" y="869948"/>
                  <a:pt x="210233" y="864786"/>
                </a:cubicBezTo>
                <a:cubicBezTo>
                  <a:pt x="206750" y="863639"/>
                  <a:pt x="207137" y="869613"/>
                  <a:pt x="203073" y="867367"/>
                </a:cubicBezTo>
                <a:cubicBezTo>
                  <a:pt x="202782" y="865216"/>
                  <a:pt x="203073" y="862110"/>
                  <a:pt x="201670" y="862014"/>
                </a:cubicBezTo>
                <a:cubicBezTo>
                  <a:pt x="200170" y="861823"/>
                  <a:pt x="200944" y="859911"/>
                  <a:pt x="200315" y="859433"/>
                </a:cubicBezTo>
                <a:cubicBezTo>
                  <a:pt x="198186" y="857712"/>
                  <a:pt x="199009" y="863161"/>
                  <a:pt x="197315" y="859194"/>
                </a:cubicBezTo>
                <a:cubicBezTo>
                  <a:pt x="197025" y="858525"/>
                  <a:pt x="195042" y="859576"/>
                  <a:pt x="194558" y="859194"/>
                </a:cubicBezTo>
                <a:cubicBezTo>
                  <a:pt x="194413" y="859099"/>
                  <a:pt x="194655" y="856900"/>
                  <a:pt x="194558" y="856613"/>
                </a:cubicBezTo>
                <a:cubicBezTo>
                  <a:pt x="193058" y="853172"/>
                  <a:pt x="188317" y="856661"/>
                  <a:pt x="188800" y="851069"/>
                </a:cubicBezTo>
                <a:cubicBezTo>
                  <a:pt x="186381" y="851069"/>
                  <a:pt x="184059" y="851117"/>
                  <a:pt x="181640" y="851069"/>
                </a:cubicBezTo>
                <a:cubicBezTo>
                  <a:pt x="181253" y="847437"/>
                  <a:pt x="179560" y="845955"/>
                  <a:pt x="180285" y="840363"/>
                </a:cubicBezTo>
                <a:cubicBezTo>
                  <a:pt x="173948" y="841606"/>
                  <a:pt x="177383" y="832095"/>
                  <a:pt x="171722" y="837591"/>
                </a:cubicBezTo>
                <a:cubicBezTo>
                  <a:pt x="171045" y="834389"/>
                  <a:pt x="170077" y="831426"/>
                  <a:pt x="168771" y="829466"/>
                </a:cubicBezTo>
                <a:cubicBezTo>
                  <a:pt x="160691" y="833720"/>
                  <a:pt x="151838" y="827841"/>
                  <a:pt x="148693" y="815749"/>
                </a:cubicBezTo>
                <a:cubicBezTo>
                  <a:pt x="145935" y="816849"/>
                  <a:pt x="146129" y="823301"/>
                  <a:pt x="141581" y="820911"/>
                </a:cubicBezTo>
                <a:cubicBezTo>
                  <a:pt x="141049" y="818999"/>
                  <a:pt x="142258" y="814698"/>
                  <a:pt x="141581" y="812977"/>
                </a:cubicBezTo>
                <a:cubicBezTo>
                  <a:pt x="139210" y="807003"/>
                  <a:pt x="131518" y="800742"/>
                  <a:pt x="128857" y="796727"/>
                </a:cubicBezTo>
                <a:cubicBezTo>
                  <a:pt x="127067" y="794003"/>
                  <a:pt x="126002" y="790275"/>
                  <a:pt x="124696" y="788793"/>
                </a:cubicBezTo>
                <a:cubicBezTo>
                  <a:pt x="123100" y="786882"/>
                  <a:pt x="120003" y="787264"/>
                  <a:pt x="118745" y="785974"/>
                </a:cubicBezTo>
                <a:cubicBezTo>
                  <a:pt x="116762" y="784062"/>
                  <a:pt x="115455" y="782819"/>
                  <a:pt x="114585" y="777849"/>
                </a:cubicBezTo>
                <a:cubicBezTo>
                  <a:pt x="112069" y="778852"/>
                  <a:pt x="110908" y="773882"/>
                  <a:pt x="110230" y="777849"/>
                </a:cubicBezTo>
                <a:cubicBezTo>
                  <a:pt x="106940" y="774121"/>
                  <a:pt x="105779" y="766665"/>
                  <a:pt x="103263" y="761599"/>
                </a:cubicBezTo>
                <a:cubicBezTo>
                  <a:pt x="97603" y="765135"/>
                  <a:pt x="97990" y="756293"/>
                  <a:pt x="96103" y="756007"/>
                </a:cubicBezTo>
                <a:cubicBezTo>
                  <a:pt x="93104" y="755720"/>
                  <a:pt x="91555" y="748216"/>
                  <a:pt x="87588" y="750654"/>
                </a:cubicBezTo>
                <a:cubicBezTo>
                  <a:pt x="85943" y="740617"/>
                  <a:pt x="80186" y="737797"/>
                  <a:pt x="76267" y="731823"/>
                </a:cubicBezTo>
                <a:cubicBezTo>
                  <a:pt x="74380" y="728907"/>
                  <a:pt x="72784" y="724463"/>
                  <a:pt x="70510" y="721117"/>
                </a:cubicBezTo>
                <a:cubicBezTo>
                  <a:pt x="69349" y="719349"/>
                  <a:pt x="67413" y="720161"/>
                  <a:pt x="66155" y="718345"/>
                </a:cubicBezTo>
                <a:cubicBezTo>
                  <a:pt x="65672" y="717676"/>
                  <a:pt x="66784" y="713805"/>
                  <a:pt x="66349" y="712992"/>
                </a:cubicBezTo>
                <a:cubicBezTo>
                  <a:pt x="65914" y="712132"/>
                  <a:pt x="63785" y="713709"/>
                  <a:pt x="63398" y="712753"/>
                </a:cubicBezTo>
                <a:cubicBezTo>
                  <a:pt x="62430" y="710794"/>
                  <a:pt x="63543" y="705727"/>
                  <a:pt x="61995" y="704819"/>
                </a:cubicBezTo>
                <a:cubicBezTo>
                  <a:pt x="62285" y="701378"/>
                  <a:pt x="60156" y="703385"/>
                  <a:pt x="59237" y="702047"/>
                </a:cubicBezTo>
                <a:cubicBezTo>
                  <a:pt x="56673" y="698415"/>
                  <a:pt x="56286" y="690003"/>
                  <a:pt x="52077" y="691341"/>
                </a:cubicBezTo>
                <a:cubicBezTo>
                  <a:pt x="50819" y="676191"/>
                  <a:pt x="45690" y="667922"/>
                  <a:pt x="40949" y="658985"/>
                </a:cubicBezTo>
                <a:cubicBezTo>
                  <a:pt x="40659" y="650764"/>
                  <a:pt x="38095" y="646845"/>
                  <a:pt x="36982" y="640154"/>
                </a:cubicBezTo>
                <a:cubicBezTo>
                  <a:pt x="36788" y="636999"/>
                  <a:pt x="34708" y="637143"/>
                  <a:pt x="32628" y="637382"/>
                </a:cubicBezTo>
                <a:cubicBezTo>
                  <a:pt x="34756" y="627919"/>
                  <a:pt x="30209" y="626102"/>
                  <a:pt x="29822" y="624095"/>
                </a:cubicBezTo>
                <a:cubicBezTo>
                  <a:pt x="28999" y="618981"/>
                  <a:pt x="29531" y="612768"/>
                  <a:pt x="28660" y="607988"/>
                </a:cubicBezTo>
                <a:cubicBezTo>
                  <a:pt x="28032" y="604500"/>
                  <a:pt x="26290" y="603257"/>
                  <a:pt x="25854" y="599863"/>
                </a:cubicBezTo>
                <a:cubicBezTo>
                  <a:pt x="25661" y="598334"/>
                  <a:pt x="26241" y="595897"/>
                  <a:pt x="25854" y="594511"/>
                </a:cubicBezTo>
                <a:cubicBezTo>
                  <a:pt x="25032" y="590974"/>
                  <a:pt x="22758" y="589492"/>
                  <a:pt x="21694" y="586386"/>
                </a:cubicBezTo>
                <a:cubicBezTo>
                  <a:pt x="21113" y="584474"/>
                  <a:pt x="22177" y="580507"/>
                  <a:pt x="21694" y="578452"/>
                </a:cubicBezTo>
                <a:cubicBezTo>
                  <a:pt x="21452" y="577400"/>
                  <a:pt x="19226" y="576970"/>
                  <a:pt x="18936" y="575632"/>
                </a:cubicBezTo>
                <a:cubicBezTo>
                  <a:pt x="18259" y="572669"/>
                  <a:pt x="19613" y="568080"/>
                  <a:pt x="19129" y="564926"/>
                </a:cubicBezTo>
                <a:cubicBezTo>
                  <a:pt x="18936" y="561819"/>
                  <a:pt x="16807" y="561963"/>
                  <a:pt x="14775" y="562154"/>
                </a:cubicBezTo>
                <a:cubicBezTo>
                  <a:pt x="15162" y="554507"/>
                  <a:pt x="15114" y="547481"/>
                  <a:pt x="10614" y="548676"/>
                </a:cubicBezTo>
                <a:cubicBezTo>
                  <a:pt x="11050" y="540025"/>
                  <a:pt x="8147" y="537540"/>
                  <a:pt x="9405" y="527455"/>
                </a:cubicBezTo>
                <a:cubicBezTo>
                  <a:pt x="1616" y="515794"/>
                  <a:pt x="-416" y="490319"/>
                  <a:pt x="68" y="465514"/>
                </a:cubicBezTo>
                <a:cubicBezTo>
                  <a:pt x="309" y="453040"/>
                  <a:pt x="5244" y="440279"/>
                  <a:pt x="455" y="433397"/>
                </a:cubicBezTo>
                <a:cubicBezTo>
                  <a:pt x="3406" y="423742"/>
                  <a:pt x="2583" y="410647"/>
                  <a:pt x="3841" y="398650"/>
                </a:cubicBezTo>
                <a:cubicBezTo>
                  <a:pt x="5002" y="387992"/>
                  <a:pt x="7373" y="376713"/>
                  <a:pt x="8631" y="366485"/>
                </a:cubicBezTo>
                <a:cubicBezTo>
                  <a:pt x="10082" y="354298"/>
                  <a:pt x="8534" y="340342"/>
                  <a:pt x="13566" y="331787"/>
                </a:cubicBezTo>
                <a:cubicBezTo>
                  <a:pt x="12066" y="323327"/>
                  <a:pt x="13324" y="325669"/>
                  <a:pt x="13566" y="315728"/>
                </a:cubicBezTo>
                <a:cubicBezTo>
                  <a:pt x="17678" y="314915"/>
                  <a:pt x="15453" y="305404"/>
                  <a:pt x="18113" y="305213"/>
                </a:cubicBezTo>
                <a:cubicBezTo>
                  <a:pt x="19855" y="305022"/>
                  <a:pt x="20242" y="299048"/>
                  <a:pt x="21113" y="297040"/>
                </a:cubicBezTo>
                <a:cubicBezTo>
                  <a:pt x="24984" y="287816"/>
                  <a:pt x="25903" y="289871"/>
                  <a:pt x="24306" y="280981"/>
                </a:cubicBezTo>
                <a:cubicBezTo>
                  <a:pt x="29435" y="273621"/>
                  <a:pt x="33450" y="263680"/>
                  <a:pt x="37563" y="254408"/>
                </a:cubicBezTo>
                <a:cubicBezTo>
                  <a:pt x="39546" y="250059"/>
                  <a:pt x="39643" y="247478"/>
                  <a:pt x="40562" y="243893"/>
                </a:cubicBezTo>
                <a:cubicBezTo>
                  <a:pt x="40756" y="243081"/>
                  <a:pt x="43175" y="241886"/>
                  <a:pt x="43513" y="241073"/>
                </a:cubicBezTo>
                <a:cubicBezTo>
                  <a:pt x="44723" y="238493"/>
                  <a:pt x="45400" y="235816"/>
                  <a:pt x="46513" y="233140"/>
                </a:cubicBezTo>
                <a:cubicBezTo>
                  <a:pt x="50867" y="222720"/>
                  <a:pt x="54883" y="220092"/>
                  <a:pt x="59818" y="211919"/>
                </a:cubicBezTo>
                <a:cubicBezTo>
                  <a:pt x="63011" y="206614"/>
                  <a:pt x="65865" y="199206"/>
                  <a:pt x="68720" y="193279"/>
                </a:cubicBezTo>
                <a:cubicBezTo>
                  <a:pt x="71477" y="193901"/>
                  <a:pt x="71913" y="190316"/>
                  <a:pt x="74477" y="190698"/>
                </a:cubicBezTo>
                <a:cubicBezTo>
                  <a:pt x="76364" y="190937"/>
                  <a:pt x="75396" y="187496"/>
                  <a:pt x="76074" y="185346"/>
                </a:cubicBezTo>
                <a:cubicBezTo>
                  <a:pt x="76944" y="182717"/>
                  <a:pt x="78106" y="182239"/>
                  <a:pt x="79073" y="179993"/>
                </a:cubicBezTo>
                <a:cubicBezTo>
                  <a:pt x="79992" y="177842"/>
                  <a:pt x="81153" y="177364"/>
                  <a:pt x="82024" y="174640"/>
                </a:cubicBezTo>
                <a:cubicBezTo>
                  <a:pt x="83379" y="170529"/>
                  <a:pt x="83379" y="164412"/>
                  <a:pt x="86379" y="166706"/>
                </a:cubicBezTo>
                <a:cubicBezTo>
                  <a:pt x="86621" y="169717"/>
                  <a:pt x="87975" y="168140"/>
                  <a:pt x="87975" y="166706"/>
                </a:cubicBezTo>
                <a:cubicBezTo>
                  <a:pt x="88507" y="166467"/>
                  <a:pt x="88701" y="165846"/>
                  <a:pt x="89185" y="165511"/>
                </a:cubicBezTo>
                <a:cubicBezTo>
                  <a:pt x="88991" y="165511"/>
                  <a:pt x="88991" y="165511"/>
                  <a:pt x="88798" y="165511"/>
                </a:cubicBezTo>
                <a:cubicBezTo>
                  <a:pt x="88798" y="164268"/>
                  <a:pt x="89378" y="163599"/>
                  <a:pt x="89765" y="165081"/>
                </a:cubicBezTo>
                <a:cubicBezTo>
                  <a:pt x="94265" y="161114"/>
                  <a:pt x="97216" y="151937"/>
                  <a:pt x="99683" y="148018"/>
                </a:cubicBezTo>
                <a:cubicBezTo>
                  <a:pt x="100264" y="147158"/>
                  <a:pt x="102199" y="148926"/>
                  <a:pt x="102683" y="148018"/>
                </a:cubicBezTo>
                <a:cubicBezTo>
                  <a:pt x="103118" y="147301"/>
                  <a:pt x="102199" y="143430"/>
                  <a:pt x="102683" y="142857"/>
                </a:cubicBezTo>
                <a:cubicBezTo>
                  <a:pt x="104038" y="141279"/>
                  <a:pt x="106940" y="143908"/>
                  <a:pt x="108440" y="142857"/>
                </a:cubicBezTo>
                <a:cubicBezTo>
                  <a:pt x="109456" y="142140"/>
                  <a:pt x="110375" y="136118"/>
                  <a:pt x="111391" y="134923"/>
                </a:cubicBezTo>
                <a:cubicBezTo>
                  <a:pt x="118697" y="136452"/>
                  <a:pt x="123777" y="132055"/>
                  <a:pt x="126099" y="126989"/>
                </a:cubicBezTo>
                <a:cubicBezTo>
                  <a:pt x="126196" y="126798"/>
                  <a:pt x="130502" y="124408"/>
                  <a:pt x="130453" y="124408"/>
                </a:cubicBezTo>
                <a:cubicBezTo>
                  <a:pt x="135969" y="121923"/>
                  <a:pt x="138194" y="122353"/>
                  <a:pt x="139162" y="113702"/>
                </a:cubicBezTo>
                <a:cubicBezTo>
                  <a:pt x="140904" y="112029"/>
                  <a:pt x="144871" y="116092"/>
                  <a:pt x="146322" y="113893"/>
                </a:cubicBezTo>
                <a:cubicBezTo>
                  <a:pt x="146661" y="113415"/>
                  <a:pt x="146177" y="108779"/>
                  <a:pt x="146516" y="108540"/>
                </a:cubicBezTo>
                <a:cubicBezTo>
                  <a:pt x="148257" y="107489"/>
                  <a:pt x="150531" y="109640"/>
                  <a:pt x="152273" y="108540"/>
                </a:cubicBezTo>
                <a:cubicBezTo>
                  <a:pt x="154208" y="107346"/>
                  <a:pt x="153918" y="104860"/>
                  <a:pt x="155273" y="103379"/>
                </a:cubicBezTo>
                <a:cubicBezTo>
                  <a:pt x="157063" y="101276"/>
                  <a:pt x="159095" y="102327"/>
                  <a:pt x="161030" y="100607"/>
                </a:cubicBezTo>
                <a:cubicBezTo>
                  <a:pt x="163884" y="98026"/>
                  <a:pt x="165481" y="97787"/>
                  <a:pt x="168335" y="95445"/>
                </a:cubicBezTo>
                <a:cubicBezTo>
                  <a:pt x="168916" y="95015"/>
                  <a:pt x="169061" y="90618"/>
                  <a:pt x="169738" y="90092"/>
                </a:cubicBezTo>
                <a:cubicBezTo>
                  <a:pt x="170948" y="89088"/>
                  <a:pt x="172835" y="90809"/>
                  <a:pt x="174093" y="90092"/>
                </a:cubicBezTo>
                <a:cubicBezTo>
                  <a:pt x="174625" y="89805"/>
                  <a:pt x="176367" y="85456"/>
                  <a:pt x="177092" y="84930"/>
                </a:cubicBezTo>
                <a:cubicBezTo>
                  <a:pt x="178350" y="84022"/>
                  <a:pt x="180140" y="85647"/>
                  <a:pt x="181447" y="84930"/>
                </a:cubicBezTo>
                <a:cubicBezTo>
                  <a:pt x="181979" y="84691"/>
                  <a:pt x="183672" y="80007"/>
                  <a:pt x="184446" y="79577"/>
                </a:cubicBezTo>
                <a:cubicBezTo>
                  <a:pt x="187736" y="77570"/>
                  <a:pt x="191026" y="78765"/>
                  <a:pt x="194558" y="76996"/>
                </a:cubicBezTo>
                <a:cubicBezTo>
                  <a:pt x="194945" y="76805"/>
                  <a:pt x="194993" y="74941"/>
                  <a:pt x="196154" y="74415"/>
                </a:cubicBezTo>
                <a:cubicBezTo>
                  <a:pt x="197993" y="73603"/>
                  <a:pt x="201041" y="71930"/>
                  <a:pt x="201912" y="71835"/>
                </a:cubicBezTo>
                <a:cubicBezTo>
                  <a:pt x="203266" y="71739"/>
                  <a:pt x="203024" y="69302"/>
                  <a:pt x="203460" y="69063"/>
                </a:cubicBezTo>
                <a:cubicBezTo>
                  <a:pt x="205250" y="68107"/>
                  <a:pt x="207427" y="69636"/>
                  <a:pt x="209217" y="69063"/>
                </a:cubicBezTo>
                <a:cubicBezTo>
                  <a:pt x="211443" y="68298"/>
                  <a:pt x="213039" y="64522"/>
                  <a:pt x="214974" y="63901"/>
                </a:cubicBezTo>
                <a:cubicBezTo>
                  <a:pt x="218796" y="62706"/>
                  <a:pt x="224844" y="65478"/>
                  <a:pt x="226489" y="64092"/>
                </a:cubicBezTo>
                <a:cubicBezTo>
                  <a:pt x="227070" y="63662"/>
                  <a:pt x="227408" y="59265"/>
                  <a:pt x="228086" y="58739"/>
                </a:cubicBezTo>
                <a:cubicBezTo>
                  <a:pt x="231085" y="56445"/>
                  <a:pt x="235585" y="57879"/>
                  <a:pt x="238391" y="56158"/>
                </a:cubicBezTo>
                <a:cubicBezTo>
                  <a:pt x="241729" y="54103"/>
                  <a:pt x="245019" y="49228"/>
                  <a:pt x="248502" y="48224"/>
                </a:cubicBezTo>
                <a:cubicBezTo>
                  <a:pt x="251308" y="47364"/>
                  <a:pt x="252760" y="50853"/>
                  <a:pt x="254259" y="50996"/>
                </a:cubicBezTo>
                <a:cubicBezTo>
                  <a:pt x="253727" y="50949"/>
                  <a:pt x="255372" y="48654"/>
                  <a:pt x="255856" y="48416"/>
                </a:cubicBezTo>
                <a:cubicBezTo>
                  <a:pt x="257017" y="47890"/>
                  <a:pt x="260065" y="51092"/>
                  <a:pt x="260017" y="51188"/>
                </a:cubicBezTo>
                <a:cubicBezTo>
                  <a:pt x="262726" y="46360"/>
                  <a:pt x="270177" y="49849"/>
                  <a:pt x="270370" y="40482"/>
                </a:cubicBezTo>
                <a:cubicBezTo>
                  <a:pt x="271290" y="40147"/>
                  <a:pt x="272209" y="40864"/>
                  <a:pt x="273128" y="40482"/>
                </a:cubicBezTo>
                <a:cubicBezTo>
                  <a:pt x="274096" y="40052"/>
                  <a:pt x="274531" y="37996"/>
                  <a:pt x="274725" y="37901"/>
                </a:cubicBezTo>
                <a:cubicBezTo>
                  <a:pt x="281595" y="34125"/>
                  <a:pt x="287642" y="34699"/>
                  <a:pt x="294948" y="32739"/>
                </a:cubicBezTo>
                <a:cubicBezTo>
                  <a:pt x="298867" y="31688"/>
                  <a:pt x="305350" y="28151"/>
                  <a:pt x="306656" y="27577"/>
                </a:cubicBezTo>
                <a:cubicBezTo>
                  <a:pt x="312994" y="24757"/>
                  <a:pt x="317251" y="25427"/>
                  <a:pt x="322525" y="24996"/>
                </a:cubicBezTo>
                <a:cubicBezTo>
                  <a:pt x="324121" y="24853"/>
                  <a:pt x="323202" y="23037"/>
                  <a:pt x="323928" y="22416"/>
                </a:cubicBezTo>
                <a:cubicBezTo>
                  <a:pt x="326637" y="20074"/>
                  <a:pt x="328137" y="20026"/>
                  <a:pt x="331282" y="19835"/>
                </a:cubicBezTo>
                <a:cubicBezTo>
                  <a:pt x="339361" y="19309"/>
                  <a:pt x="344102" y="15246"/>
                  <a:pt x="351698" y="14864"/>
                </a:cubicBezTo>
                <a:cubicBezTo>
                  <a:pt x="352763" y="14816"/>
                  <a:pt x="351601" y="11327"/>
                  <a:pt x="353101" y="14864"/>
                </a:cubicBezTo>
                <a:cubicBezTo>
                  <a:pt x="354795" y="18879"/>
                  <a:pt x="360358" y="12283"/>
                  <a:pt x="360262" y="12283"/>
                </a:cubicBezTo>
                <a:cubicBezTo>
                  <a:pt x="363600" y="11232"/>
                  <a:pt x="366793" y="12905"/>
                  <a:pt x="370373" y="12283"/>
                </a:cubicBezTo>
                <a:cubicBezTo>
                  <a:pt x="372308" y="11996"/>
                  <a:pt x="373518" y="9893"/>
                  <a:pt x="374727" y="9702"/>
                </a:cubicBezTo>
                <a:cubicBezTo>
                  <a:pt x="377727" y="9320"/>
                  <a:pt x="381597" y="10897"/>
                  <a:pt x="384839" y="9941"/>
                </a:cubicBezTo>
                <a:cubicBezTo>
                  <a:pt x="387839" y="9033"/>
                  <a:pt x="390887" y="4923"/>
                  <a:pt x="393596" y="4541"/>
                </a:cubicBezTo>
                <a:cubicBezTo>
                  <a:pt x="398966" y="3776"/>
                  <a:pt x="400998" y="7695"/>
                  <a:pt x="402304" y="4780"/>
                </a:cubicBezTo>
                <a:cubicBezTo>
                  <a:pt x="404143" y="813"/>
                  <a:pt x="409513" y="7552"/>
                  <a:pt x="409465" y="7552"/>
                </a:cubicBezTo>
                <a:cubicBezTo>
                  <a:pt x="411158" y="7552"/>
                  <a:pt x="411690" y="5401"/>
                  <a:pt x="413819" y="4971"/>
                </a:cubicBezTo>
                <a:cubicBezTo>
                  <a:pt x="419431" y="3776"/>
                  <a:pt x="424608" y="5735"/>
                  <a:pt x="429688" y="5162"/>
                </a:cubicBezTo>
                <a:cubicBezTo>
                  <a:pt x="431768" y="4923"/>
                  <a:pt x="432929" y="2868"/>
                  <a:pt x="434284" y="2581"/>
                </a:cubicBezTo>
                <a:cubicBezTo>
                  <a:pt x="438687" y="1625"/>
                  <a:pt x="445315" y="3059"/>
                  <a:pt x="448556" y="2772"/>
                </a:cubicBezTo>
                <a:cubicBezTo>
                  <a:pt x="449330" y="2724"/>
                  <a:pt x="450492" y="0"/>
                  <a:pt x="45015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600" b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50" charset="0"/>
              </a:defRPr>
            </a:lvl1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2463605" y="5013713"/>
            <a:ext cx="1394583" cy="1078627"/>
          </a:xfrm>
          <a:custGeom>
            <a:avLst/>
            <a:gdLst>
              <a:gd name="connsiteX0" fmla="*/ 769461 w 1394583"/>
              <a:gd name="connsiteY0" fmla="*/ 1076098 h 1078627"/>
              <a:gd name="connsiteX1" fmla="*/ 770239 w 1394583"/>
              <a:gd name="connsiteY1" fmla="*/ 1077306 h 1078627"/>
              <a:gd name="connsiteX2" fmla="*/ 768295 w 1394583"/>
              <a:gd name="connsiteY2" fmla="*/ 1077306 h 1078627"/>
              <a:gd name="connsiteX3" fmla="*/ 769461 w 1394583"/>
              <a:gd name="connsiteY3" fmla="*/ 1076098 h 1078627"/>
              <a:gd name="connsiteX4" fmla="*/ 822273 w 1394583"/>
              <a:gd name="connsiteY4" fmla="*/ 1063013 h 1078627"/>
              <a:gd name="connsiteX5" fmla="*/ 818061 w 1394583"/>
              <a:gd name="connsiteY5" fmla="*/ 1069153 h 1078627"/>
              <a:gd name="connsiteX6" fmla="*/ 822273 w 1394583"/>
              <a:gd name="connsiteY6" fmla="*/ 1063013 h 1078627"/>
              <a:gd name="connsiteX7" fmla="*/ 384487 w 1394583"/>
              <a:gd name="connsiteY7" fmla="*/ 1054910 h 1078627"/>
              <a:gd name="connsiteX8" fmla="*/ 387468 w 1394583"/>
              <a:gd name="connsiteY8" fmla="*/ 1055866 h 1078627"/>
              <a:gd name="connsiteX9" fmla="*/ 375156 w 1394583"/>
              <a:gd name="connsiteY9" fmla="*/ 1060043 h 1078627"/>
              <a:gd name="connsiteX10" fmla="*/ 384487 w 1394583"/>
              <a:gd name="connsiteY10" fmla="*/ 1054910 h 1078627"/>
              <a:gd name="connsiteX11" fmla="*/ 781579 w 1394583"/>
              <a:gd name="connsiteY11" fmla="*/ 1054708 h 1078627"/>
              <a:gd name="connsiteX12" fmla="*/ 783588 w 1394583"/>
              <a:gd name="connsiteY12" fmla="*/ 1055262 h 1078627"/>
              <a:gd name="connsiteX13" fmla="*/ 777432 w 1394583"/>
              <a:gd name="connsiteY13" fmla="*/ 1061251 h 1078627"/>
              <a:gd name="connsiteX14" fmla="*/ 781579 w 1394583"/>
              <a:gd name="connsiteY14" fmla="*/ 1054708 h 1078627"/>
              <a:gd name="connsiteX15" fmla="*/ 610702 w 1394583"/>
              <a:gd name="connsiteY15" fmla="*/ 1052494 h 1078627"/>
              <a:gd name="connsiteX16" fmla="*/ 611739 w 1394583"/>
              <a:gd name="connsiteY16" fmla="*/ 1053702 h 1078627"/>
              <a:gd name="connsiteX17" fmla="*/ 609536 w 1394583"/>
              <a:gd name="connsiteY17" fmla="*/ 1053702 h 1078627"/>
              <a:gd name="connsiteX18" fmla="*/ 610702 w 1394583"/>
              <a:gd name="connsiteY18" fmla="*/ 1052494 h 1078627"/>
              <a:gd name="connsiteX19" fmla="*/ 791104 w 1394583"/>
              <a:gd name="connsiteY19" fmla="*/ 1048920 h 1078627"/>
              <a:gd name="connsiteX20" fmla="*/ 795835 w 1394583"/>
              <a:gd name="connsiteY20" fmla="*/ 1049122 h 1078627"/>
              <a:gd name="connsiteX21" fmla="*/ 791688 w 1394583"/>
              <a:gd name="connsiteY21" fmla="*/ 1051135 h 1078627"/>
              <a:gd name="connsiteX22" fmla="*/ 783588 w 1394583"/>
              <a:gd name="connsiteY22" fmla="*/ 1055061 h 1078627"/>
              <a:gd name="connsiteX23" fmla="*/ 791104 w 1394583"/>
              <a:gd name="connsiteY23" fmla="*/ 1048920 h 1078627"/>
              <a:gd name="connsiteX24" fmla="*/ 548624 w 1394583"/>
              <a:gd name="connsiteY24" fmla="*/ 1048920 h 1078627"/>
              <a:gd name="connsiteX25" fmla="*/ 540460 w 1394583"/>
              <a:gd name="connsiteY25" fmla="*/ 1057074 h 1078627"/>
              <a:gd name="connsiteX26" fmla="*/ 548624 w 1394583"/>
              <a:gd name="connsiteY26" fmla="*/ 1048920 h 1078627"/>
              <a:gd name="connsiteX27" fmla="*/ 387468 w 1394583"/>
              <a:gd name="connsiteY27" fmla="*/ 1047763 h 1078627"/>
              <a:gd name="connsiteX28" fmla="*/ 391615 w 1394583"/>
              <a:gd name="connsiteY28" fmla="*/ 1047763 h 1078627"/>
              <a:gd name="connsiteX29" fmla="*/ 383515 w 1394583"/>
              <a:gd name="connsiteY29" fmla="*/ 1049726 h 1078627"/>
              <a:gd name="connsiteX30" fmla="*/ 387468 w 1394583"/>
              <a:gd name="connsiteY30" fmla="*/ 1047763 h 1078627"/>
              <a:gd name="connsiteX31" fmla="*/ 800630 w 1394583"/>
              <a:gd name="connsiteY31" fmla="*/ 1045347 h 1078627"/>
              <a:gd name="connsiteX32" fmla="*/ 802833 w 1394583"/>
              <a:gd name="connsiteY32" fmla="*/ 1053500 h 1078627"/>
              <a:gd name="connsiteX33" fmla="*/ 796677 w 1394583"/>
              <a:gd name="connsiteY33" fmla="*/ 1049323 h 1078627"/>
              <a:gd name="connsiteX34" fmla="*/ 800630 w 1394583"/>
              <a:gd name="connsiteY34" fmla="*/ 1045347 h 1078627"/>
              <a:gd name="connsiteX35" fmla="*/ 430948 w 1394583"/>
              <a:gd name="connsiteY35" fmla="*/ 1044189 h 1078627"/>
              <a:gd name="connsiteX36" fmla="*/ 436521 w 1394583"/>
              <a:gd name="connsiteY36" fmla="*/ 1048719 h 1078627"/>
              <a:gd name="connsiteX37" fmla="*/ 426347 w 1394583"/>
              <a:gd name="connsiteY37" fmla="*/ 1048719 h 1078627"/>
              <a:gd name="connsiteX38" fmla="*/ 430948 w 1394583"/>
              <a:gd name="connsiteY38" fmla="*/ 1044189 h 1078627"/>
              <a:gd name="connsiteX39" fmla="*/ 685157 w 1394583"/>
              <a:gd name="connsiteY39" fmla="*/ 1040415 h 1078627"/>
              <a:gd name="connsiteX40" fmla="*/ 682759 w 1394583"/>
              <a:gd name="connsiteY40" fmla="*/ 1047763 h 1078627"/>
              <a:gd name="connsiteX41" fmla="*/ 688915 w 1394583"/>
              <a:gd name="connsiteY41" fmla="*/ 1041572 h 1078627"/>
              <a:gd name="connsiteX42" fmla="*/ 685157 w 1394583"/>
              <a:gd name="connsiteY42" fmla="*/ 1040415 h 1078627"/>
              <a:gd name="connsiteX43" fmla="*/ 528796 w 1394583"/>
              <a:gd name="connsiteY43" fmla="*/ 1040213 h 1078627"/>
              <a:gd name="connsiteX44" fmla="*/ 528148 w 1394583"/>
              <a:gd name="connsiteY44" fmla="*/ 1041572 h 1078627"/>
              <a:gd name="connsiteX45" fmla="*/ 530156 w 1394583"/>
              <a:gd name="connsiteY45" fmla="*/ 1043585 h 1078627"/>
              <a:gd name="connsiteX46" fmla="*/ 528796 w 1394583"/>
              <a:gd name="connsiteY46" fmla="*/ 1040213 h 1078627"/>
              <a:gd name="connsiteX47" fmla="*/ 338479 w 1394583"/>
              <a:gd name="connsiteY47" fmla="*/ 1026322 h 1078627"/>
              <a:gd name="connsiteX48" fmla="*/ 338479 w 1394583"/>
              <a:gd name="connsiteY48" fmla="*/ 1034425 h 1078627"/>
              <a:gd name="connsiteX49" fmla="*/ 338479 w 1394583"/>
              <a:gd name="connsiteY49" fmla="*/ 1026322 h 1078627"/>
              <a:gd name="connsiteX50" fmla="*/ 725398 w 1394583"/>
              <a:gd name="connsiteY50" fmla="*/ 1023353 h 1078627"/>
              <a:gd name="connsiteX51" fmla="*/ 725398 w 1394583"/>
              <a:gd name="connsiteY51" fmla="*/ 1027279 h 1078627"/>
              <a:gd name="connsiteX52" fmla="*/ 729610 w 1394583"/>
              <a:gd name="connsiteY52" fmla="*/ 1027279 h 1078627"/>
              <a:gd name="connsiteX53" fmla="*/ 729610 w 1394583"/>
              <a:gd name="connsiteY53" fmla="*/ 1023353 h 1078627"/>
              <a:gd name="connsiteX54" fmla="*/ 725398 w 1394583"/>
              <a:gd name="connsiteY54" fmla="*/ 1023353 h 1078627"/>
              <a:gd name="connsiteX55" fmla="*/ 721445 w 1394583"/>
              <a:gd name="connsiteY55" fmla="*/ 1023353 h 1078627"/>
              <a:gd name="connsiteX56" fmla="*/ 715289 w 1394583"/>
              <a:gd name="connsiteY56" fmla="*/ 1029493 h 1078627"/>
              <a:gd name="connsiteX57" fmla="*/ 721445 w 1394583"/>
              <a:gd name="connsiteY57" fmla="*/ 1023353 h 1078627"/>
              <a:gd name="connsiteX58" fmla="*/ 323964 w 1394583"/>
              <a:gd name="connsiteY58" fmla="*/ 1022749 h 1078627"/>
              <a:gd name="connsiteX59" fmla="*/ 324158 w 1394583"/>
              <a:gd name="connsiteY59" fmla="*/ 1029292 h 1078627"/>
              <a:gd name="connsiteX60" fmla="*/ 322020 w 1394583"/>
              <a:gd name="connsiteY60" fmla="*/ 1025316 h 1078627"/>
              <a:gd name="connsiteX61" fmla="*/ 323964 w 1394583"/>
              <a:gd name="connsiteY61" fmla="*/ 1022749 h 1078627"/>
              <a:gd name="connsiteX62" fmla="*/ 300571 w 1394583"/>
              <a:gd name="connsiteY62" fmla="*/ 1021541 h 1078627"/>
              <a:gd name="connsiteX63" fmla="*/ 301543 w 1394583"/>
              <a:gd name="connsiteY63" fmla="*/ 1022950 h 1078627"/>
              <a:gd name="connsiteX64" fmla="*/ 299340 w 1394583"/>
              <a:gd name="connsiteY64" fmla="*/ 1022950 h 1078627"/>
              <a:gd name="connsiteX65" fmla="*/ 300571 w 1394583"/>
              <a:gd name="connsiteY65" fmla="*/ 1021541 h 1078627"/>
              <a:gd name="connsiteX66" fmla="*/ 639085 w 1394583"/>
              <a:gd name="connsiteY66" fmla="*/ 1017968 h 1078627"/>
              <a:gd name="connsiteX67" fmla="*/ 637918 w 1394583"/>
              <a:gd name="connsiteY67" fmla="*/ 1019176 h 1078627"/>
              <a:gd name="connsiteX68" fmla="*/ 639862 w 1394583"/>
              <a:gd name="connsiteY68" fmla="*/ 1019176 h 1078627"/>
              <a:gd name="connsiteX69" fmla="*/ 639085 w 1394583"/>
              <a:gd name="connsiteY69" fmla="*/ 1017968 h 1078627"/>
              <a:gd name="connsiteX70" fmla="*/ 414295 w 1394583"/>
              <a:gd name="connsiteY70" fmla="*/ 1017162 h 1078627"/>
              <a:gd name="connsiteX71" fmla="*/ 414295 w 1394583"/>
              <a:gd name="connsiteY71" fmla="*/ 1021340 h 1078627"/>
              <a:gd name="connsiteX72" fmla="*/ 418248 w 1394583"/>
              <a:gd name="connsiteY72" fmla="*/ 1021340 h 1078627"/>
              <a:gd name="connsiteX73" fmla="*/ 418248 w 1394583"/>
              <a:gd name="connsiteY73" fmla="*/ 1017162 h 1078627"/>
              <a:gd name="connsiteX74" fmla="*/ 414295 w 1394583"/>
              <a:gd name="connsiteY74" fmla="*/ 1017162 h 1078627"/>
              <a:gd name="connsiteX75" fmla="*/ 422395 w 1394583"/>
              <a:gd name="connsiteY75" fmla="*/ 1015200 h 1078627"/>
              <a:gd name="connsiteX76" fmla="*/ 422395 w 1394583"/>
              <a:gd name="connsiteY76" fmla="*/ 1025316 h 1078627"/>
              <a:gd name="connsiteX77" fmla="*/ 432503 w 1394583"/>
              <a:gd name="connsiteY77" fmla="*/ 1027279 h 1078627"/>
              <a:gd name="connsiteX78" fmla="*/ 432503 w 1394583"/>
              <a:gd name="connsiteY78" fmla="*/ 1019176 h 1078627"/>
              <a:gd name="connsiteX79" fmla="*/ 426347 w 1394583"/>
              <a:gd name="connsiteY79" fmla="*/ 1021340 h 1078627"/>
              <a:gd name="connsiteX80" fmla="*/ 422395 w 1394583"/>
              <a:gd name="connsiteY80" fmla="*/ 1015200 h 1078627"/>
              <a:gd name="connsiteX81" fmla="*/ 353966 w 1394583"/>
              <a:gd name="connsiteY81" fmla="*/ 1012230 h 1078627"/>
              <a:gd name="connsiteX82" fmla="*/ 350402 w 1394583"/>
              <a:gd name="connsiteY82" fmla="*/ 1014394 h 1078627"/>
              <a:gd name="connsiteX83" fmla="*/ 353966 w 1394583"/>
              <a:gd name="connsiteY83" fmla="*/ 1012230 h 1078627"/>
              <a:gd name="connsiteX84" fmla="*/ 326750 w 1394583"/>
              <a:gd name="connsiteY84" fmla="*/ 1006291 h 1078627"/>
              <a:gd name="connsiteX85" fmla="*/ 328176 w 1394583"/>
              <a:gd name="connsiteY85" fmla="*/ 1010217 h 1078627"/>
              <a:gd name="connsiteX86" fmla="*/ 332129 w 1394583"/>
              <a:gd name="connsiteY86" fmla="*/ 1010217 h 1078627"/>
              <a:gd name="connsiteX87" fmla="*/ 322020 w 1394583"/>
              <a:gd name="connsiteY87" fmla="*/ 1010217 h 1078627"/>
              <a:gd name="connsiteX88" fmla="*/ 326750 w 1394583"/>
              <a:gd name="connsiteY88" fmla="*/ 1006291 h 1078627"/>
              <a:gd name="connsiteX89" fmla="*/ 314827 w 1394583"/>
              <a:gd name="connsiteY89" fmla="*/ 1005083 h 1078627"/>
              <a:gd name="connsiteX90" fmla="*/ 315670 w 1394583"/>
              <a:gd name="connsiteY90" fmla="*/ 1006291 h 1078627"/>
              <a:gd name="connsiteX91" fmla="*/ 313661 w 1394583"/>
              <a:gd name="connsiteY91" fmla="*/ 1006291 h 1078627"/>
              <a:gd name="connsiteX92" fmla="*/ 314827 w 1394583"/>
              <a:gd name="connsiteY92" fmla="*/ 1005083 h 1078627"/>
              <a:gd name="connsiteX93" fmla="*/ 242835 w 1394583"/>
              <a:gd name="connsiteY93" fmla="*/ 1005083 h 1078627"/>
              <a:gd name="connsiteX94" fmla="*/ 257091 w 1394583"/>
              <a:gd name="connsiteY94" fmla="*/ 1009059 h 1078627"/>
              <a:gd name="connsiteX95" fmla="*/ 259100 w 1394583"/>
              <a:gd name="connsiteY95" fmla="*/ 1013237 h 1078627"/>
              <a:gd name="connsiteX96" fmla="*/ 267200 w 1394583"/>
              <a:gd name="connsiteY96" fmla="*/ 1013237 h 1078627"/>
              <a:gd name="connsiteX97" fmla="*/ 271217 w 1394583"/>
              <a:gd name="connsiteY97" fmla="*/ 1015200 h 1078627"/>
              <a:gd name="connsiteX98" fmla="*/ 273356 w 1394583"/>
              <a:gd name="connsiteY98" fmla="*/ 1017162 h 1078627"/>
              <a:gd name="connsiteX99" fmla="*/ 285473 w 1394583"/>
              <a:gd name="connsiteY99" fmla="*/ 1023353 h 1078627"/>
              <a:gd name="connsiteX100" fmla="*/ 275364 w 1394583"/>
              <a:gd name="connsiteY100" fmla="*/ 1021340 h 1078627"/>
              <a:gd name="connsiteX101" fmla="*/ 269208 w 1394583"/>
              <a:gd name="connsiteY101" fmla="*/ 1019377 h 1078627"/>
              <a:gd name="connsiteX102" fmla="*/ 263052 w 1394583"/>
              <a:gd name="connsiteY102" fmla="*/ 1017162 h 1078627"/>
              <a:gd name="connsiteX103" fmla="*/ 259100 w 1394583"/>
              <a:gd name="connsiteY103" fmla="*/ 1015200 h 1078627"/>
              <a:gd name="connsiteX104" fmla="*/ 250935 w 1394583"/>
              <a:gd name="connsiteY104" fmla="*/ 1011224 h 1078627"/>
              <a:gd name="connsiteX105" fmla="*/ 242835 w 1394583"/>
              <a:gd name="connsiteY105" fmla="*/ 1005083 h 1078627"/>
              <a:gd name="connsiteX106" fmla="*/ 301543 w 1394583"/>
              <a:gd name="connsiteY106" fmla="*/ 1000302 h 1078627"/>
              <a:gd name="connsiteX107" fmla="*/ 307699 w 1394583"/>
              <a:gd name="connsiteY107" fmla="*/ 1006493 h 1078627"/>
              <a:gd name="connsiteX108" fmla="*/ 295387 w 1394583"/>
              <a:gd name="connsiteY108" fmla="*/ 1006493 h 1078627"/>
              <a:gd name="connsiteX109" fmla="*/ 301543 w 1394583"/>
              <a:gd name="connsiteY109" fmla="*/ 1000302 h 1078627"/>
              <a:gd name="connsiteX110" fmla="*/ 286445 w 1394583"/>
              <a:gd name="connsiteY110" fmla="*/ 999144 h 1078627"/>
              <a:gd name="connsiteX111" fmla="*/ 287288 w 1394583"/>
              <a:gd name="connsiteY111" fmla="*/ 1000503 h 1078627"/>
              <a:gd name="connsiteX112" fmla="*/ 285279 w 1394583"/>
              <a:gd name="connsiteY112" fmla="*/ 1000503 h 1078627"/>
              <a:gd name="connsiteX113" fmla="*/ 286445 w 1394583"/>
              <a:gd name="connsiteY113" fmla="*/ 999144 h 1078627"/>
              <a:gd name="connsiteX114" fmla="*/ 342432 w 1394583"/>
              <a:gd name="connsiteY114" fmla="*/ 988625 h 1078627"/>
              <a:gd name="connsiteX115" fmla="*/ 341071 w 1394583"/>
              <a:gd name="connsiteY115" fmla="*/ 990790 h 1078627"/>
              <a:gd name="connsiteX116" fmla="*/ 332906 w 1394583"/>
              <a:gd name="connsiteY116" fmla="*/ 990790 h 1078627"/>
              <a:gd name="connsiteX117" fmla="*/ 328759 w 1394583"/>
              <a:gd name="connsiteY117" fmla="*/ 992753 h 1078627"/>
              <a:gd name="connsiteX118" fmla="*/ 334915 w 1394583"/>
              <a:gd name="connsiteY118" fmla="*/ 994766 h 1078627"/>
              <a:gd name="connsiteX119" fmla="*/ 336859 w 1394583"/>
              <a:gd name="connsiteY119" fmla="*/ 996930 h 1078627"/>
              <a:gd name="connsiteX120" fmla="*/ 338868 w 1394583"/>
              <a:gd name="connsiteY120" fmla="*/ 994766 h 1078627"/>
              <a:gd name="connsiteX121" fmla="*/ 341071 w 1394583"/>
              <a:gd name="connsiteY121" fmla="*/ 996930 h 1078627"/>
              <a:gd name="connsiteX122" fmla="*/ 341071 w 1394583"/>
              <a:gd name="connsiteY122" fmla="*/ 990790 h 1078627"/>
              <a:gd name="connsiteX123" fmla="*/ 346968 w 1394583"/>
              <a:gd name="connsiteY123" fmla="*/ 994766 h 1078627"/>
              <a:gd name="connsiteX124" fmla="*/ 342432 w 1394583"/>
              <a:gd name="connsiteY124" fmla="*/ 988625 h 1078627"/>
              <a:gd name="connsiteX125" fmla="*/ 319234 w 1394583"/>
              <a:gd name="connsiteY125" fmla="*/ 988625 h 1078627"/>
              <a:gd name="connsiteX126" fmla="*/ 316642 w 1394583"/>
              <a:gd name="connsiteY126" fmla="*/ 988827 h 1078627"/>
              <a:gd name="connsiteX127" fmla="*/ 316642 w 1394583"/>
              <a:gd name="connsiteY127" fmla="*/ 994766 h 1078627"/>
              <a:gd name="connsiteX128" fmla="*/ 324742 w 1394583"/>
              <a:gd name="connsiteY128" fmla="*/ 990790 h 1078627"/>
              <a:gd name="connsiteX129" fmla="*/ 319234 w 1394583"/>
              <a:gd name="connsiteY129" fmla="*/ 988625 h 1078627"/>
              <a:gd name="connsiteX130" fmla="*/ 254953 w 1394583"/>
              <a:gd name="connsiteY130" fmla="*/ 988424 h 1078627"/>
              <a:gd name="connsiteX131" fmla="*/ 254953 w 1394583"/>
              <a:gd name="connsiteY131" fmla="*/ 994564 h 1078627"/>
              <a:gd name="connsiteX132" fmla="*/ 254953 w 1394583"/>
              <a:gd name="connsiteY132" fmla="*/ 988424 h 1078627"/>
              <a:gd name="connsiteX133" fmla="*/ 491471 w 1394583"/>
              <a:gd name="connsiteY133" fmla="*/ 984649 h 1078627"/>
              <a:gd name="connsiteX134" fmla="*/ 489462 w 1394583"/>
              <a:gd name="connsiteY134" fmla="*/ 990790 h 1078627"/>
              <a:gd name="connsiteX135" fmla="*/ 481362 w 1394583"/>
              <a:gd name="connsiteY135" fmla="*/ 998943 h 1078627"/>
              <a:gd name="connsiteX136" fmla="*/ 493674 w 1394583"/>
              <a:gd name="connsiteY136" fmla="*/ 994766 h 1078627"/>
              <a:gd name="connsiteX137" fmla="*/ 491471 w 1394583"/>
              <a:gd name="connsiteY137" fmla="*/ 984649 h 1078627"/>
              <a:gd name="connsiteX138" fmla="*/ 334915 w 1394583"/>
              <a:gd name="connsiteY138" fmla="*/ 984247 h 1078627"/>
              <a:gd name="connsiteX139" fmla="*/ 328759 w 1394583"/>
              <a:gd name="connsiteY139" fmla="*/ 986612 h 1078627"/>
              <a:gd name="connsiteX140" fmla="*/ 336859 w 1394583"/>
              <a:gd name="connsiteY140" fmla="*/ 984649 h 1078627"/>
              <a:gd name="connsiteX141" fmla="*/ 334915 w 1394583"/>
              <a:gd name="connsiteY141" fmla="*/ 984247 h 1078627"/>
              <a:gd name="connsiteX142" fmla="*/ 495618 w 1394583"/>
              <a:gd name="connsiteY142" fmla="*/ 982636 h 1078627"/>
              <a:gd name="connsiteX143" fmla="*/ 501580 w 1394583"/>
              <a:gd name="connsiteY143" fmla="*/ 992753 h 1078627"/>
              <a:gd name="connsiteX144" fmla="*/ 495618 w 1394583"/>
              <a:gd name="connsiteY144" fmla="*/ 982636 h 1078627"/>
              <a:gd name="connsiteX145" fmla="*/ 271606 w 1394583"/>
              <a:gd name="connsiteY145" fmla="*/ 977905 h 1078627"/>
              <a:gd name="connsiteX146" fmla="*/ 285862 w 1394583"/>
              <a:gd name="connsiteY146" fmla="*/ 981881 h 1078627"/>
              <a:gd name="connsiteX147" fmla="*/ 283918 w 1394583"/>
              <a:gd name="connsiteY147" fmla="*/ 986008 h 1078627"/>
              <a:gd name="connsiteX148" fmla="*/ 285862 w 1394583"/>
              <a:gd name="connsiteY148" fmla="*/ 988022 h 1078627"/>
              <a:gd name="connsiteX149" fmla="*/ 287871 w 1394583"/>
              <a:gd name="connsiteY149" fmla="*/ 986008 h 1078627"/>
              <a:gd name="connsiteX150" fmla="*/ 294027 w 1394583"/>
              <a:gd name="connsiteY150" fmla="*/ 988022 h 1078627"/>
              <a:gd name="connsiteX151" fmla="*/ 295971 w 1394583"/>
              <a:gd name="connsiteY151" fmla="*/ 989984 h 1078627"/>
              <a:gd name="connsiteX152" fmla="*/ 302127 w 1394583"/>
              <a:gd name="connsiteY152" fmla="*/ 988022 h 1078627"/>
              <a:gd name="connsiteX153" fmla="*/ 308283 w 1394583"/>
              <a:gd name="connsiteY153" fmla="*/ 991998 h 1078627"/>
              <a:gd name="connsiteX154" fmla="*/ 308088 w 1394583"/>
              <a:gd name="connsiteY154" fmla="*/ 992199 h 1078627"/>
              <a:gd name="connsiteX155" fmla="*/ 307894 w 1394583"/>
              <a:gd name="connsiteY155" fmla="*/ 992199 h 1078627"/>
              <a:gd name="connsiteX156" fmla="*/ 302127 w 1394583"/>
              <a:gd name="connsiteY156" fmla="*/ 998138 h 1078627"/>
              <a:gd name="connsiteX157" fmla="*/ 300183 w 1394583"/>
              <a:gd name="connsiteY157" fmla="*/ 994162 h 1078627"/>
              <a:gd name="connsiteX158" fmla="*/ 298174 w 1394583"/>
              <a:gd name="connsiteY158" fmla="*/ 996125 h 1078627"/>
              <a:gd name="connsiteX159" fmla="*/ 295971 w 1394583"/>
              <a:gd name="connsiteY159" fmla="*/ 994162 h 1078627"/>
              <a:gd name="connsiteX160" fmla="*/ 281909 w 1394583"/>
              <a:gd name="connsiteY160" fmla="*/ 989984 h 1078627"/>
              <a:gd name="connsiteX161" fmla="*/ 275753 w 1394583"/>
              <a:gd name="connsiteY161" fmla="*/ 989984 h 1078627"/>
              <a:gd name="connsiteX162" fmla="*/ 267653 w 1394583"/>
              <a:gd name="connsiteY162" fmla="*/ 998138 h 1078627"/>
              <a:gd name="connsiteX163" fmla="*/ 271606 w 1394583"/>
              <a:gd name="connsiteY163" fmla="*/ 989984 h 1078627"/>
              <a:gd name="connsiteX164" fmla="*/ 271606 w 1394583"/>
              <a:gd name="connsiteY164" fmla="*/ 977905 h 1078627"/>
              <a:gd name="connsiteX165" fmla="*/ 298951 w 1394583"/>
              <a:gd name="connsiteY165" fmla="*/ 975338 h 1078627"/>
              <a:gd name="connsiteX166" fmla="*/ 298174 w 1394583"/>
              <a:gd name="connsiteY166" fmla="*/ 976496 h 1078627"/>
              <a:gd name="connsiteX167" fmla="*/ 302321 w 1394583"/>
              <a:gd name="connsiteY167" fmla="*/ 976496 h 1078627"/>
              <a:gd name="connsiteX168" fmla="*/ 298951 w 1394583"/>
              <a:gd name="connsiteY168" fmla="*/ 975338 h 1078627"/>
              <a:gd name="connsiteX169" fmla="*/ 401983 w 1394583"/>
              <a:gd name="connsiteY169" fmla="*/ 970356 h 1078627"/>
              <a:gd name="connsiteX170" fmla="*/ 395827 w 1394583"/>
              <a:gd name="connsiteY170" fmla="*/ 972520 h 1078627"/>
              <a:gd name="connsiteX171" fmla="*/ 399974 w 1394583"/>
              <a:gd name="connsiteY171" fmla="*/ 978509 h 1078627"/>
              <a:gd name="connsiteX172" fmla="*/ 383709 w 1394583"/>
              <a:gd name="connsiteY172" fmla="*/ 984649 h 1078627"/>
              <a:gd name="connsiteX173" fmla="*/ 375545 w 1394583"/>
              <a:gd name="connsiteY173" fmla="*/ 984649 h 1078627"/>
              <a:gd name="connsiteX174" fmla="*/ 373601 w 1394583"/>
              <a:gd name="connsiteY174" fmla="*/ 986612 h 1078627"/>
              <a:gd name="connsiteX175" fmla="*/ 369453 w 1394583"/>
              <a:gd name="connsiteY175" fmla="*/ 986612 h 1078627"/>
              <a:gd name="connsiteX176" fmla="*/ 361289 w 1394583"/>
              <a:gd name="connsiteY176" fmla="*/ 988827 h 1078627"/>
              <a:gd name="connsiteX177" fmla="*/ 359280 w 1394583"/>
              <a:gd name="connsiteY177" fmla="*/ 986612 h 1078627"/>
              <a:gd name="connsiteX178" fmla="*/ 351180 w 1394583"/>
              <a:gd name="connsiteY178" fmla="*/ 990790 h 1078627"/>
              <a:gd name="connsiteX179" fmla="*/ 349171 w 1394583"/>
              <a:gd name="connsiteY179" fmla="*/ 996930 h 1078627"/>
              <a:gd name="connsiteX180" fmla="*/ 361289 w 1394583"/>
              <a:gd name="connsiteY180" fmla="*/ 992753 h 1078627"/>
              <a:gd name="connsiteX181" fmla="*/ 365436 w 1394583"/>
              <a:gd name="connsiteY181" fmla="*/ 996930 h 1078627"/>
              <a:gd name="connsiteX182" fmla="*/ 379562 w 1394583"/>
              <a:gd name="connsiteY182" fmla="*/ 990790 h 1078627"/>
              <a:gd name="connsiteX183" fmla="*/ 387662 w 1394583"/>
              <a:gd name="connsiteY183" fmla="*/ 992753 h 1078627"/>
              <a:gd name="connsiteX184" fmla="*/ 395827 w 1394583"/>
              <a:gd name="connsiteY184" fmla="*/ 990790 h 1078627"/>
              <a:gd name="connsiteX185" fmla="*/ 403927 w 1394583"/>
              <a:gd name="connsiteY185" fmla="*/ 988827 h 1078627"/>
              <a:gd name="connsiteX186" fmla="*/ 408139 w 1394583"/>
              <a:gd name="connsiteY186" fmla="*/ 988827 h 1078627"/>
              <a:gd name="connsiteX187" fmla="*/ 422395 w 1394583"/>
              <a:gd name="connsiteY187" fmla="*/ 982636 h 1078627"/>
              <a:gd name="connsiteX188" fmla="*/ 422395 w 1394583"/>
              <a:gd name="connsiteY188" fmla="*/ 978509 h 1078627"/>
              <a:gd name="connsiteX189" fmla="*/ 401983 w 1394583"/>
              <a:gd name="connsiteY189" fmla="*/ 970356 h 1078627"/>
              <a:gd name="connsiteX190" fmla="*/ 179915 w 1394583"/>
              <a:gd name="connsiteY190" fmla="*/ 967185 h 1078627"/>
              <a:gd name="connsiteX191" fmla="*/ 196568 w 1394583"/>
              <a:gd name="connsiteY191" fmla="*/ 970356 h 1078627"/>
              <a:gd name="connsiteX192" fmla="*/ 192615 w 1394583"/>
              <a:gd name="connsiteY192" fmla="*/ 972520 h 1078627"/>
              <a:gd name="connsiteX193" fmla="*/ 202724 w 1394583"/>
              <a:gd name="connsiteY193" fmla="*/ 976496 h 1078627"/>
              <a:gd name="connsiteX194" fmla="*/ 202724 w 1394583"/>
              <a:gd name="connsiteY194" fmla="*/ 980673 h 1078627"/>
              <a:gd name="connsiteX195" fmla="*/ 208880 w 1394583"/>
              <a:gd name="connsiteY195" fmla="*/ 980673 h 1078627"/>
              <a:gd name="connsiteX196" fmla="*/ 229292 w 1394583"/>
              <a:gd name="connsiteY196" fmla="*/ 998943 h 1078627"/>
              <a:gd name="connsiteX197" fmla="*/ 239465 w 1394583"/>
              <a:gd name="connsiteY197" fmla="*/ 1007046 h 1078627"/>
              <a:gd name="connsiteX198" fmla="*/ 233309 w 1394583"/>
              <a:gd name="connsiteY198" fmla="*/ 1005083 h 1078627"/>
              <a:gd name="connsiteX199" fmla="*/ 229292 w 1394583"/>
              <a:gd name="connsiteY199" fmla="*/ 1000906 h 1078627"/>
              <a:gd name="connsiteX200" fmla="*/ 225145 w 1394583"/>
              <a:gd name="connsiteY200" fmla="*/ 1003070 h 1078627"/>
              <a:gd name="connsiteX201" fmla="*/ 218989 w 1394583"/>
              <a:gd name="connsiteY201" fmla="*/ 996930 h 1078627"/>
              <a:gd name="connsiteX202" fmla="*/ 212833 w 1394583"/>
              <a:gd name="connsiteY202" fmla="*/ 992753 h 1078627"/>
              <a:gd name="connsiteX203" fmla="*/ 210889 w 1394583"/>
              <a:gd name="connsiteY203" fmla="*/ 988827 h 1078627"/>
              <a:gd name="connsiteX204" fmla="*/ 186459 w 1394583"/>
              <a:gd name="connsiteY204" fmla="*/ 972520 h 1078627"/>
              <a:gd name="connsiteX205" fmla="*/ 176351 w 1394583"/>
              <a:gd name="connsiteY205" fmla="*/ 968393 h 1078627"/>
              <a:gd name="connsiteX206" fmla="*/ 179915 w 1394583"/>
              <a:gd name="connsiteY206" fmla="*/ 967185 h 1078627"/>
              <a:gd name="connsiteX207" fmla="*/ 364269 w 1394583"/>
              <a:gd name="connsiteY207" fmla="*/ 961447 h 1078627"/>
              <a:gd name="connsiteX208" fmla="*/ 370620 w 1394583"/>
              <a:gd name="connsiteY208" fmla="*/ 962001 h 1078627"/>
              <a:gd name="connsiteX209" fmla="*/ 370620 w 1394583"/>
              <a:gd name="connsiteY209" fmla="*/ 970155 h 1078627"/>
              <a:gd name="connsiteX210" fmla="*/ 350402 w 1394583"/>
              <a:gd name="connsiteY210" fmla="*/ 965977 h 1078627"/>
              <a:gd name="connsiteX211" fmla="*/ 364269 w 1394583"/>
              <a:gd name="connsiteY211" fmla="*/ 961447 h 1078627"/>
              <a:gd name="connsiteX212" fmla="*/ 240243 w 1394583"/>
              <a:gd name="connsiteY212" fmla="*/ 961246 h 1078627"/>
              <a:gd name="connsiteX213" fmla="*/ 248343 w 1394583"/>
              <a:gd name="connsiteY213" fmla="*/ 965373 h 1078627"/>
              <a:gd name="connsiteX214" fmla="*/ 238234 w 1394583"/>
              <a:gd name="connsiteY214" fmla="*/ 961447 h 1078627"/>
              <a:gd name="connsiteX215" fmla="*/ 240243 w 1394583"/>
              <a:gd name="connsiteY215" fmla="*/ 961246 h 1078627"/>
              <a:gd name="connsiteX216" fmla="*/ 216850 w 1394583"/>
              <a:gd name="connsiteY216" fmla="*/ 961246 h 1078627"/>
              <a:gd name="connsiteX217" fmla="*/ 233115 w 1394583"/>
              <a:gd name="connsiteY217" fmla="*/ 971362 h 1078627"/>
              <a:gd name="connsiteX218" fmla="*/ 267653 w 1394583"/>
              <a:gd name="connsiteY218" fmla="*/ 983643 h 1078627"/>
              <a:gd name="connsiteX219" fmla="*/ 255536 w 1394583"/>
              <a:gd name="connsiteY219" fmla="*/ 983643 h 1078627"/>
              <a:gd name="connsiteX220" fmla="*/ 247177 w 1394583"/>
              <a:gd name="connsiteY220" fmla="*/ 987619 h 1078627"/>
              <a:gd name="connsiteX221" fmla="*/ 243224 w 1394583"/>
              <a:gd name="connsiteY221" fmla="*/ 983643 h 1078627"/>
              <a:gd name="connsiteX222" fmla="*/ 235059 w 1394583"/>
              <a:gd name="connsiteY222" fmla="*/ 983643 h 1078627"/>
              <a:gd name="connsiteX223" fmla="*/ 233115 w 1394583"/>
              <a:gd name="connsiteY223" fmla="*/ 977503 h 1078627"/>
              <a:gd name="connsiteX224" fmla="*/ 228903 w 1394583"/>
              <a:gd name="connsiteY224" fmla="*/ 977503 h 1078627"/>
              <a:gd name="connsiteX225" fmla="*/ 220803 w 1394583"/>
              <a:gd name="connsiteY225" fmla="*/ 973527 h 1078627"/>
              <a:gd name="connsiteX226" fmla="*/ 222747 w 1394583"/>
              <a:gd name="connsiteY226" fmla="*/ 967386 h 1078627"/>
              <a:gd name="connsiteX227" fmla="*/ 210694 w 1394583"/>
              <a:gd name="connsiteY227" fmla="*/ 965373 h 1078627"/>
              <a:gd name="connsiteX228" fmla="*/ 216850 w 1394583"/>
              <a:gd name="connsiteY228" fmla="*/ 961246 h 1078627"/>
              <a:gd name="connsiteX229" fmla="*/ 263052 w 1394583"/>
              <a:gd name="connsiteY229" fmla="*/ 960038 h 1078627"/>
              <a:gd name="connsiteX230" fmla="*/ 275364 w 1394583"/>
              <a:gd name="connsiteY230" fmla="*/ 964216 h 1078627"/>
              <a:gd name="connsiteX231" fmla="*/ 275364 w 1394583"/>
              <a:gd name="connsiteY231" fmla="*/ 974332 h 1078627"/>
              <a:gd name="connsiteX232" fmla="*/ 263052 w 1394583"/>
              <a:gd name="connsiteY232" fmla="*/ 960038 h 1078627"/>
              <a:gd name="connsiteX233" fmla="*/ 213027 w 1394583"/>
              <a:gd name="connsiteY233" fmla="*/ 957673 h 1078627"/>
              <a:gd name="connsiteX234" fmla="*/ 210694 w 1394583"/>
              <a:gd name="connsiteY234" fmla="*/ 958025 h 1078627"/>
              <a:gd name="connsiteX235" fmla="*/ 213027 w 1394583"/>
              <a:gd name="connsiteY235" fmla="*/ 957673 h 1078627"/>
              <a:gd name="connsiteX236" fmla="*/ 355133 w 1394583"/>
              <a:gd name="connsiteY236" fmla="*/ 955257 h 1078627"/>
              <a:gd name="connsiteX237" fmla="*/ 359085 w 1394583"/>
              <a:gd name="connsiteY237" fmla="*/ 955257 h 1078627"/>
              <a:gd name="connsiteX238" fmla="*/ 359085 w 1394583"/>
              <a:gd name="connsiteY238" fmla="*/ 959434 h 1078627"/>
              <a:gd name="connsiteX239" fmla="*/ 355133 w 1394583"/>
              <a:gd name="connsiteY239" fmla="*/ 959434 h 1078627"/>
              <a:gd name="connsiteX240" fmla="*/ 355133 w 1394583"/>
              <a:gd name="connsiteY240" fmla="*/ 955257 h 1078627"/>
              <a:gd name="connsiteX241" fmla="*/ 248602 w 1394583"/>
              <a:gd name="connsiteY241" fmla="*/ 954099 h 1078627"/>
              <a:gd name="connsiteX242" fmla="*/ 249380 w 1394583"/>
              <a:gd name="connsiteY242" fmla="*/ 955458 h 1078627"/>
              <a:gd name="connsiteX243" fmla="*/ 247371 w 1394583"/>
              <a:gd name="connsiteY243" fmla="*/ 955458 h 1078627"/>
              <a:gd name="connsiteX244" fmla="*/ 248602 w 1394583"/>
              <a:gd name="connsiteY244" fmla="*/ 954099 h 1078627"/>
              <a:gd name="connsiteX245" fmla="*/ 172398 w 1394583"/>
              <a:gd name="connsiteY245" fmla="*/ 950727 h 1078627"/>
              <a:gd name="connsiteX246" fmla="*/ 177517 w 1394583"/>
              <a:gd name="connsiteY246" fmla="*/ 953898 h 1078627"/>
              <a:gd name="connsiteX247" fmla="*/ 161252 w 1394583"/>
              <a:gd name="connsiteY247" fmla="*/ 951885 h 1078627"/>
              <a:gd name="connsiteX248" fmla="*/ 163261 w 1394583"/>
              <a:gd name="connsiteY248" fmla="*/ 955861 h 1078627"/>
              <a:gd name="connsiteX249" fmla="*/ 172398 w 1394583"/>
              <a:gd name="connsiteY249" fmla="*/ 950727 h 1078627"/>
              <a:gd name="connsiteX250" fmla="*/ 233115 w 1394583"/>
              <a:gd name="connsiteY250" fmla="*/ 946953 h 1078627"/>
              <a:gd name="connsiteX251" fmla="*/ 237262 w 1394583"/>
              <a:gd name="connsiteY251" fmla="*/ 946953 h 1078627"/>
              <a:gd name="connsiteX252" fmla="*/ 237262 w 1394583"/>
              <a:gd name="connsiteY252" fmla="*/ 951080 h 1078627"/>
              <a:gd name="connsiteX253" fmla="*/ 233115 w 1394583"/>
              <a:gd name="connsiteY253" fmla="*/ 951080 h 1078627"/>
              <a:gd name="connsiteX254" fmla="*/ 233115 w 1394583"/>
              <a:gd name="connsiteY254" fmla="*/ 946953 h 1078627"/>
              <a:gd name="connsiteX255" fmla="*/ 387662 w 1394583"/>
              <a:gd name="connsiteY255" fmla="*/ 933817 h 1078627"/>
              <a:gd name="connsiteX256" fmla="*/ 391874 w 1394583"/>
              <a:gd name="connsiteY256" fmla="*/ 937793 h 1078627"/>
              <a:gd name="connsiteX257" fmla="*/ 387662 w 1394583"/>
              <a:gd name="connsiteY257" fmla="*/ 933817 h 1078627"/>
              <a:gd name="connsiteX258" fmla="*/ 233504 w 1394583"/>
              <a:gd name="connsiteY258" fmla="*/ 931652 h 1078627"/>
              <a:gd name="connsiteX259" fmla="*/ 241021 w 1394583"/>
              <a:gd name="connsiteY259" fmla="*/ 935226 h 1078627"/>
              <a:gd name="connsiteX260" fmla="*/ 241021 w 1394583"/>
              <a:gd name="connsiteY260" fmla="*/ 943379 h 1078627"/>
              <a:gd name="connsiteX261" fmla="*/ 236873 w 1394583"/>
              <a:gd name="connsiteY261" fmla="*/ 937390 h 1078627"/>
              <a:gd name="connsiteX262" fmla="*/ 230912 w 1394583"/>
              <a:gd name="connsiteY262" fmla="*/ 933263 h 1078627"/>
              <a:gd name="connsiteX263" fmla="*/ 233504 w 1394583"/>
              <a:gd name="connsiteY263" fmla="*/ 931652 h 1078627"/>
              <a:gd name="connsiteX264" fmla="*/ 206094 w 1394583"/>
              <a:gd name="connsiteY264" fmla="*/ 930444 h 1078627"/>
              <a:gd name="connsiteX265" fmla="*/ 212833 w 1394583"/>
              <a:gd name="connsiteY265" fmla="*/ 930646 h 1078627"/>
              <a:gd name="connsiteX266" fmla="*/ 231106 w 1394583"/>
              <a:gd name="connsiteY266" fmla="*/ 944939 h 1078627"/>
              <a:gd name="connsiteX267" fmla="*/ 218989 w 1394583"/>
              <a:gd name="connsiteY267" fmla="*/ 942977 h 1078627"/>
              <a:gd name="connsiteX268" fmla="*/ 212833 w 1394583"/>
              <a:gd name="connsiteY268" fmla="*/ 934823 h 1078627"/>
              <a:gd name="connsiteX269" fmla="*/ 204733 w 1394583"/>
              <a:gd name="connsiteY269" fmla="*/ 930646 h 1078627"/>
              <a:gd name="connsiteX270" fmla="*/ 206094 w 1394583"/>
              <a:gd name="connsiteY270" fmla="*/ 930444 h 1078627"/>
              <a:gd name="connsiteX271" fmla="*/ 296165 w 1394583"/>
              <a:gd name="connsiteY271" fmla="*/ 929689 h 1078627"/>
              <a:gd name="connsiteX272" fmla="*/ 290074 w 1394583"/>
              <a:gd name="connsiteY272" fmla="*/ 933817 h 1078627"/>
              <a:gd name="connsiteX273" fmla="*/ 294221 w 1394583"/>
              <a:gd name="connsiteY273" fmla="*/ 937793 h 1078627"/>
              <a:gd name="connsiteX274" fmla="*/ 302321 w 1394583"/>
              <a:gd name="connsiteY274" fmla="*/ 937793 h 1078627"/>
              <a:gd name="connsiteX275" fmla="*/ 306339 w 1394583"/>
              <a:gd name="connsiteY275" fmla="*/ 941970 h 1078627"/>
              <a:gd name="connsiteX276" fmla="*/ 316642 w 1394583"/>
              <a:gd name="connsiteY276" fmla="*/ 941970 h 1078627"/>
              <a:gd name="connsiteX277" fmla="*/ 328759 w 1394583"/>
              <a:gd name="connsiteY277" fmla="*/ 943983 h 1078627"/>
              <a:gd name="connsiteX278" fmla="*/ 326750 w 1394583"/>
              <a:gd name="connsiteY278" fmla="*/ 954099 h 1078627"/>
              <a:gd name="connsiteX279" fmla="*/ 334915 w 1394583"/>
              <a:gd name="connsiteY279" fmla="*/ 952086 h 1078627"/>
              <a:gd name="connsiteX280" fmla="*/ 336859 w 1394583"/>
              <a:gd name="connsiteY280" fmla="*/ 950123 h 1078627"/>
              <a:gd name="connsiteX281" fmla="*/ 343015 w 1394583"/>
              <a:gd name="connsiteY281" fmla="*/ 948110 h 1078627"/>
              <a:gd name="connsiteX282" fmla="*/ 343015 w 1394583"/>
              <a:gd name="connsiteY282" fmla="*/ 952086 h 1078627"/>
              <a:gd name="connsiteX283" fmla="*/ 353124 w 1394583"/>
              <a:gd name="connsiteY283" fmla="*/ 956264 h 1078627"/>
              <a:gd name="connsiteX284" fmla="*/ 349171 w 1394583"/>
              <a:gd name="connsiteY284" fmla="*/ 958226 h 1078627"/>
              <a:gd name="connsiteX285" fmla="*/ 346968 w 1394583"/>
              <a:gd name="connsiteY285" fmla="*/ 966380 h 1078627"/>
              <a:gd name="connsiteX286" fmla="*/ 338868 w 1394583"/>
              <a:gd name="connsiteY286" fmla="*/ 964417 h 1078627"/>
              <a:gd name="connsiteX287" fmla="*/ 338868 w 1394583"/>
              <a:gd name="connsiteY287" fmla="*/ 962202 h 1078627"/>
              <a:gd name="connsiteX288" fmla="*/ 316642 w 1394583"/>
              <a:gd name="connsiteY288" fmla="*/ 960240 h 1078627"/>
              <a:gd name="connsiteX289" fmla="*/ 312495 w 1394583"/>
              <a:gd name="connsiteY289" fmla="*/ 956264 h 1078627"/>
              <a:gd name="connsiteX290" fmla="*/ 312495 w 1394583"/>
              <a:gd name="connsiteY290" fmla="*/ 964417 h 1078627"/>
              <a:gd name="connsiteX291" fmla="*/ 314439 w 1394583"/>
              <a:gd name="connsiteY291" fmla="*/ 972520 h 1078627"/>
              <a:gd name="connsiteX292" fmla="*/ 316642 w 1394583"/>
              <a:gd name="connsiteY292" fmla="*/ 972520 h 1078627"/>
              <a:gd name="connsiteX293" fmla="*/ 328759 w 1394583"/>
              <a:gd name="connsiteY293" fmla="*/ 970356 h 1078627"/>
              <a:gd name="connsiteX294" fmla="*/ 346968 w 1394583"/>
              <a:gd name="connsiteY294" fmla="*/ 974533 h 1078627"/>
              <a:gd name="connsiteX295" fmla="*/ 357336 w 1394583"/>
              <a:gd name="connsiteY295" fmla="*/ 974533 h 1078627"/>
              <a:gd name="connsiteX296" fmla="*/ 365436 w 1394583"/>
              <a:gd name="connsiteY296" fmla="*/ 974533 h 1078627"/>
              <a:gd name="connsiteX297" fmla="*/ 375545 w 1394583"/>
              <a:gd name="connsiteY297" fmla="*/ 972520 h 1078627"/>
              <a:gd name="connsiteX298" fmla="*/ 377553 w 1394583"/>
              <a:gd name="connsiteY298" fmla="*/ 966380 h 1078627"/>
              <a:gd name="connsiteX299" fmla="*/ 381701 w 1394583"/>
              <a:gd name="connsiteY299" fmla="*/ 972520 h 1078627"/>
              <a:gd name="connsiteX300" fmla="*/ 397965 w 1394583"/>
              <a:gd name="connsiteY300" fmla="*/ 964417 h 1078627"/>
              <a:gd name="connsiteX301" fmla="*/ 387662 w 1394583"/>
              <a:gd name="connsiteY301" fmla="*/ 958226 h 1078627"/>
              <a:gd name="connsiteX302" fmla="*/ 385718 w 1394583"/>
              <a:gd name="connsiteY302" fmla="*/ 954099 h 1078627"/>
              <a:gd name="connsiteX303" fmla="*/ 381701 w 1394583"/>
              <a:gd name="connsiteY303" fmla="*/ 958226 h 1078627"/>
              <a:gd name="connsiteX304" fmla="*/ 381701 w 1394583"/>
              <a:gd name="connsiteY304" fmla="*/ 952086 h 1078627"/>
              <a:gd name="connsiteX305" fmla="*/ 373601 w 1394583"/>
              <a:gd name="connsiteY305" fmla="*/ 954099 h 1078627"/>
              <a:gd name="connsiteX306" fmla="*/ 357336 w 1394583"/>
              <a:gd name="connsiteY306" fmla="*/ 943983 h 1078627"/>
              <a:gd name="connsiteX307" fmla="*/ 345024 w 1394583"/>
              <a:gd name="connsiteY307" fmla="*/ 945946 h 1078627"/>
              <a:gd name="connsiteX308" fmla="*/ 334915 w 1394583"/>
              <a:gd name="connsiteY308" fmla="*/ 941970 h 1078627"/>
              <a:gd name="connsiteX309" fmla="*/ 330703 w 1394583"/>
              <a:gd name="connsiteY309" fmla="*/ 940007 h 1078627"/>
              <a:gd name="connsiteX310" fmla="*/ 330703 w 1394583"/>
              <a:gd name="connsiteY310" fmla="*/ 935830 h 1078627"/>
              <a:gd name="connsiteX311" fmla="*/ 324742 w 1394583"/>
              <a:gd name="connsiteY311" fmla="*/ 933817 h 1078627"/>
              <a:gd name="connsiteX312" fmla="*/ 302321 w 1394583"/>
              <a:gd name="connsiteY312" fmla="*/ 935830 h 1078627"/>
              <a:gd name="connsiteX313" fmla="*/ 296165 w 1394583"/>
              <a:gd name="connsiteY313" fmla="*/ 929689 h 1078627"/>
              <a:gd name="connsiteX314" fmla="*/ 171167 w 1394583"/>
              <a:gd name="connsiteY314" fmla="*/ 929488 h 1078627"/>
              <a:gd name="connsiteX315" fmla="*/ 175379 w 1394583"/>
              <a:gd name="connsiteY315" fmla="*/ 931451 h 1078627"/>
              <a:gd name="connsiteX316" fmla="*/ 183479 w 1394583"/>
              <a:gd name="connsiteY316" fmla="*/ 935427 h 1078627"/>
              <a:gd name="connsiteX317" fmla="*/ 193587 w 1394583"/>
              <a:gd name="connsiteY317" fmla="*/ 947707 h 1078627"/>
              <a:gd name="connsiteX318" fmla="*/ 205899 w 1394583"/>
              <a:gd name="connsiteY318" fmla="*/ 955861 h 1078627"/>
              <a:gd name="connsiteX319" fmla="*/ 197799 w 1394583"/>
              <a:gd name="connsiteY319" fmla="*/ 951684 h 1078627"/>
              <a:gd name="connsiteX320" fmla="*/ 187431 w 1394583"/>
              <a:gd name="connsiteY320" fmla="*/ 951684 h 1078627"/>
              <a:gd name="connsiteX321" fmla="*/ 169223 w 1394583"/>
              <a:gd name="connsiteY321" fmla="*/ 931451 h 1078627"/>
              <a:gd name="connsiteX322" fmla="*/ 171167 w 1394583"/>
              <a:gd name="connsiteY322" fmla="*/ 929488 h 1078627"/>
              <a:gd name="connsiteX323" fmla="*/ 277762 w 1394583"/>
              <a:gd name="connsiteY323" fmla="*/ 927475 h 1078627"/>
              <a:gd name="connsiteX324" fmla="*/ 273744 w 1394583"/>
              <a:gd name="connsiteY324" fmla="*/ 931854 h 1078627"/>
              <a:gd name="connsiteX325" fmla="*/ 286056 w 1394583"/>
              <a:gd name="connsiteY325" fmla="*/ 927676 h 1078627"/>
              <a:gd name="connsiteX326" fmla="*/ 277762 w 1394583"/>
              <a:gd name="connsiteY326" fmla="*/ 927475 h 1078627"/>
              <a:gd name="connsiteX327" fmla="*/ 193976 w 1394583"/>
              <a:gd name="connsiteY327" fmla="*/ 925713 h 1078627"/>
              <a:gd name="connsiteX328" fmla="*/ 198188 w 1394583"/>
              <a:gd name="connsiteY328" fmla="*/ 925713 h 1078627"/>
              <a:gd name="connsiteX329" fmla="*/ 198188 w 1394583"/>
              <a:gd name="connsiteY329" fmla="*/ 929891 h 1078627"/>
              <a:gd name="connsiteX330" fmla="*/ 193976 w 1394583"/>
              <a:gd name="connsiteY330" fmla="*/ 929891 h 1078627"/>
              <a:gd name="connsiteX331" fmla="*/ 193976 w 1394583"/>
              <a:gd name="connsiteY331" fmla="*/ 925713 h 1078627"/>
              <a:gd name="connsiteX332" fmla="*/ 166436 w 1394583"/>
              <a:gd name="connsiteY332" fmla="*/ 923348 h 1078627"/>
              <a:gd name="connsiteX333" fmla="*/ 169806 w 1394583"/>
              <a:gd name="connsiteY333" fmla="*/ 924506 h 1078627"/>
              <a:gd name="connsiteX334" fmla="*/ 165594 w 1394583"/>
              <a:gd name="connsiteY334" fmla="*/ 924506 h 1078627"/>
              <a:gd name="connsiteX335" fmla="*/ 166436 w 1394583"/>
              <a:gd name="connsiteY335" fmla="*/ 923348 h 1078627"/>
              <a:gd name="connsiteX336" fmla="*/ 328176 w 1394583"/>
              <a:gd name="connsiteY336" fmla="*/ 922341 h 1078627"/>
              <a:gd name="connsiteX337" fmla="*/ 330703 w 1394583"/>
              <a:gd name="connsiteY337" fmla="*/ 925713 h 1078627"/>
              <a:gd name="connsiteX338" fmla="*/ 341071 w 1394583"/>
              <a:gd name="connsiteY338" fmla="*/ 931854 h 1078627"/>
              <a:gd name="connsiteX339" fmla="*/ 345024 w 1394583"/>
              <a:gd name="connsiteY339" fmla="*/ 931854 h 1078627"/>
              <a:gd name="connsiteX340" fmla="*/ 355133 w 1394583"/>
              <a:gd name="connsiteY340" fmla="*/ 933817 h 1078627"/>
              <a:gd name="connsiteX341" fmla="*/ 359280 w 1394583"/>
              <a:gd name="connsiteY341" fmla="*/ 935830 h 1078627"/>
              <a:gd name="connsiteX342" fmla="*/ 383709 w 1394583"/>
              <a:gd name="connsiteY342" fmla="*/ 935830 h 1078627"/>
              <a:gd name="connsiteX343" fmla="*/ 377553 w 1394583"/>
              <a:gd name="connsiteY343" fmla="*/ 925713 h 1078627"/>
              <a:gd name="connsiteX344" fmla="*/ 357336 w 1394583"/>
              <a:gd name="connsiteY344" fmla="*/ 929689 h 1078627"/>
              <a:gd name="connsiteX345" fmla="*/ 345024 w 1394583"/>
              <a:gd name="connsiteY345" fmla="*/ 923700 h 1078627"/>
              <a:gd name="connsiteX346" fmla="*/ 336859 w 1394583"/>
              <a:gd name="connsiteY346" fmla="*/ 927676 h 1078627"/>
              <a:gd name="connsiteX347" fmla="*/ 330703 w 1394583"/>
              <a:gd name="connsiteY347" fmla="*/ 925713 h 1078627"/>
              <a:gd name="connsiteX348" fmla="*/ 328176 w 1394583"/>
              <a:gd name="connsiteY348" fmla="*/ 922341 h 1078627"/>
              <a:gd name="connsiteX349" fmla="*/ 199938 w 1394583"/>
              <a:gd name="connsiteY349" fmla="*/ 920932 h 1078627"/>
              <a:gd name="connsiteX350" fmla="*/ 204150 w 1394583"/>
              <a:gd name="connsiteY350" fmla="*/ 931048 h 1078627"/>
              <a:gd name="connsiteX351" fmla="*/ 199938 w 1394583"/>
              <a:gd name="connsiteY351" fmla="*/ 920932 h 1078627"/>
              <a:gd name="connsiteX352" fmla="*/ 188274 w 1394583"/>
              <a:gd name="connsiteY352" fmla="*/ 920932 h 1078627"/>
              <a:gd name="connsiteX353" fmla="*/ 192227 w 1394583"/>
              <a:gd name="connsiteY353" fmla="*/ 925109 h 1078627"/>
              <a:gd name="connsiteX354" fmla="*/ 188274 w 1394583"/>
              <a:gd name="connsiteY354" fmla="*/ 925109 h 1078627"/>
              <a:gd name="connsiteX355" fmla="*/ 188274 w 1394583"/>
              <a:gd name="connsiteY355" fmla="*/ 920932 h 1078627"/>
              <a:gd name="connsiteX356" fmla="*/ 130084 w 1394583"/>
              <a:gd name="connsiteY356" fmla="*/ 919775 h 1078627"/>
              <a:gd name="connsiteX357" fmla="*/ 131121 w 1394583"/>
              <a:gd name="connsiteY357" fmla="*/ 921133 h 1078627"/>
              <a:gd name="connsiteX358" fmla="*/ 128917 w 1394583"/>
              <a:gd name="connsiteY358" fmla="*/ 921133 h 1078627"/>
              <a:gd name="connsiteX359" fmla="*/ 130084 w 1394583"/>
              <a:gd name="connsiteY359" fmla="*/ 919775 h 1078627"/>
              <a:gd name="connsiteX360" fmla="*/ 214064 w 1394583"/>
              <a:gd name="connsiteY360" fmla="*/ 918567 h 1078627"/>
              <a:gd name="connsiteX361" fmla="*/ 220220 w 1394583"/>
              <a:gd name="connsiteY361" fmla="*/ 918567 h 1078627"/>
              <a:gd name="connsiteX362" fmla="*/ 226376 w 1394583"/>
              <a:gd name="connsiteY362" fmla="*/ 932860 h 1078627"/>
              <a:gd name="connsiteX363" fmla="*/ 224367 w 1394583"/>
              <a:gd name="connsiteY363" fmla="*/ 928884 h 1078627"/>
              <a:gd name="connsiteX364" fmla="*/ 220220 w 1394583"/>
              <a:gd name="connsiteY364" fmla="*/ 928884 h 1078627"/>
              <a:gd name="connsiteX365" fmla="*/ 220220 w 1394583"/>
              <a:gd name="connsiteY365" fmla="*/ 924707 h 1078627"/>
              <a:gd name="connsiteX366" fmla="*/ 214064 w 1394583"/>
              <a:gd name="connsiteY366" fmla="*/ 918567 h 1078627"/>
              <a:gd name="connsiteX367" fmla="*/ 151532 w 1394583"/>
              <a:gd name="connsiteY367" fmla="*/ 911420 h 1078627"/>
              <a:gd name="connsiteX368" fmla="*/ 157494 w 1394583"/>
              <a:gd name="connsiteY368" fmla="*/ 915597 h 1078627"/>
              <a:gd name="connsiteX369" fmla="*/ 163650 w 1394583"/>
              <a:gd name="connsiteY369" fmla="*/ 923700 h 1078627"/>
              <a:gd name="connsiteX370" fmla="*/ 151532 w 1394583"/>
              <a:gd name="connsiteY370" fmla="*/ 911420 h 1078627"/>
              <a:gd name="connsiteX371" fmla="*/ 1036954 w 1394583"/>
              <a:gd name="connsiteY371" fmla="*/ 909256 h 1078627"/>
              <a:gd name="connsiteX372" fmla="*/ 1037732 w 1394583"/>
              <a:gd name="connsiteY372" fmla="*/ 910413 h 1078627"/>
              <a:gd name="connsiteX373" fmla="*/ 1035788 w 1394583"/>
              <a:gd name="connsiteY373" fmla="*/ 910413 h 1078627"/>
              <a:gd name="connsiteX374" fmla="*/ 1036954 w 1394583"/>
              <a:gd name="connsiteY374" fmla="*/ 909256 h 1078627"/>
              <a:gd name="connsiteX375" fmla="*/ 176739 w 1394583"/>
              <a:gd name="connsiteY375" fmla="*/ 909256 h 1078627"/>
              <a:gd name="connsiteX376" fmla="*/ 177517 w 1394583"/>
              <a:gd name="connsiteY376" fmla="*/ 912628 h 1078627"/>
              <a:gd name="connsiteX377" fmla="*/ 187626 w 1394583"/>
              <a:gd name="connsiteY377" fmla="*/ 920731 h 1078627"/>
              <a:gd name="connsiteX378" fmla="*/ 177517 w 1394583"/>
              <a:gd name="connsiteY378" fmla="*/ 914792 h 1078627"/>
              <a:gd name="connsiteX379" fmla="*/ 177517 w 1394583"/>
              <a:gd name="connsiteY379" fmla="*/ 912980 h 1078627"/>
              <a:gd name="connsiteX380" fmla="*/ 176739 w 1394583"/>
              <a:gd name="connsiteY380" fmla="*/ 909256 h 1078627"/>
              <a:gd name="connsiteX381" fmla="*/ 118225 w 1394583"/>
              <a:gd name="connsiteY381" fmla="*/ 908048 h 1078627"/>
              <a:gd name="connsiteX382" fmla="*/ 119197 w 1394583"/>
              <a:gd name="connsiteY382" fmla="*/ 909256 h 1078627"/>
              <a:gd name="connsiteX383" fmla="*/ 117189 w 1394583"/>
              <a:gd name="connsiteY383" fmla="*/ 909256 h 1078627"/>
              <a:gd name="connsiteX384" fmla="*/ 118225 w 1394583"/>
              <a:gd name="connsiteY384" fmla="*/ 908048 h 1078627"/>
              <a:gd name="connsiteX385" fmla="*/ 205705 w 1394583"/>
              <a:gd name="connsiteY385" fmla="*/ 906840 h 1078627"/>
              <a:gd name="connsiteX386" fmla="*/ 207714 w 1394583"/>
              <a:gd name="connsiteY386" fmla="*/ 915396 h 1078627"/>
              <a:gd name="connsiteX387" fmla="*/ 203696 w 1394583"/>
              <a:gd name="connsiteY387" fmla="*/ 907041 h 1078627"/>
              <a:gd name="connsiteX388" fmla="*/ 205705 w 1394583"/>
              <a:gd name="connsiteY388" fmla="*/ 906840 h 1078627"/>
              <a:gd name="connsiteX389" fmla="*/ 183479 w 1394583"/>
              <a:gd name="connsiteY389" fmla="*/ 903266 h 1078627"/>
              <a:gd name="connsiteX390" fmla="*/ 184256 w 1394583"/>
              <a:gd name="connsiteY390" fmla="*/ 904474 h 1078627"/>
              <a:gd name="connsiteX391" fmla="*/ 182312 w 1394583"/>
              <a:gd name="connsiteY391" fmla="*/ 904474 h 1078627"/>
              <a:gd name="connsiteX392" fmla="*/ 183479 w 1394583"/>
              <a:gd name="connsiteY392" fmla="*/ 903266 h 1078627"/>
              <a:gd name="connsiteX393" fmla="*/ 178748 w 1394583"/>
              <a:gd name="connsiteY393" fmla="*/ 899693 h 1078627"/>
              <a:gd name="connsiteX394" fmla="*/ 179526 w 1394583"/>
              <a:gd name="connsiteY394" fmla="*/ 901102 h 1078627"/>
              <a:gd name="connsiteX395" fmla="*/ 177517 w 1394583"/>
              <a:gd name="connsiteY395" fmla="*/ 901102 h 1078627"/>
              <a:gd name="connsiteX396" fmla="*/ 178748 w 1394583"/>
              <a:gd name="connsiteY396" fmla="*/ 899693 h 1078627"/>
              <a:gd name="connsiteX397" fmla="*/ 383709 w 1394583"/>
              <a:gd name="connsiteY397" fmla="*/ 897126 h 1078627"/>
              <a:gd name="connsiteX398" fmla="*/ 375545 w 1394583"/>
              <a:gd name="connsiteY398" fmla="*/ 901304 h 1078627"/>
              <a:gd name="connsiteX399" fmla="*/ 383709 w 1394583"/>
              <a:gd name="connsiteY399" fmla="*/ 897126 h 1078627"/>
              <a:gd name="connsiteX400" fmla="*/ 330120 w 1394583"/>
              <a:gd name="connsiteY400" fmla="*/ 896120 h 1078627"/>
              <a:gd name="connsiteX401" fmla="*/ 325973 w 1394583"/>
              <a:gd name="connsiteY401" fmla="*/ 902310 h 1078627"/>
              <a:gd name="connsiteX402" fmla="*/ 323964 w 1394583"/>
              <a:gd name="connsiteY402" fmla="*/ 904273 h 1078627"/>
              <a:gd name="connsiteX403" fmla="*/ 322020 w 1394583"/>
              <a:gd name="connsiteY403" fmla="*/ 898133 h 1078627"/>
              <a:gd name="connsiteX404" fmla="*/ 330120 w 1394583"/>
              <a:gd name="connsiteY404" fmla="*/ 896120 h 1078627"/>
              <a:gd name="connsiteX405" fmla="*/ 119392 w 1394583"/>
              <a:gd name="connsiteY405" fmla="*/ 894962 h 1078627"/>
              <a:gd name="connsiteX406" fmla="*/ 119197 w 1394583"/>
              <a:gd name="connsiteY406" fmla="*/ 903266 h 1078627"/>
              <a:gd name="connsiteX407" fmla="*/ 117189 w 1394583"/>
              <a:gd name="connsiteY407" fmla="*/ 895163 h 1078627"/>
              <a:gd name="connsiteX408" fmla="*/ 119392 w 1394583"/>
              <a:gd name="connsiteY408" fmla="*/ 894962 h 1078627"/>
              <a:gd name="connsiteX409" fmla="*/ 422395 w 1394583"/>
              <a:gd name="connsiteY409" fmla="*/ 891389 h 1078627"/>
              <a:gd name="connsiteX410" fmla="*/ 424209 w 1394583"/>
              <a:gd name="connsiteY410" fmla="*/ 893150 h 1078627"/>
              <a:gd name="connsiteX411" fmla="*/ 420191 w 1394583"/>
              <a:gd name="connsiteY411" fmla="*/ 893150 h 1078627"/>
              <a:gd name="connsiteX412" fmla="*/ 422395 w 1394583"/>
              <a:gd name="connsiteY412" fmla="*/ 891389 h 1078627"/>
              <a:gd name="connsiteX413" fmla="*/ 329148 w 1394583"/>
              <a:gd name="connsiteY413" fmla="*/ 890382 h 1078627"/>
              <a:gd name="connsiteX414" fmla="*/ 336859 w 1394583"/>
              <a:gd name="connsiteY414" fmla="*/ 896321 h 1078627"/>
              <a:gd name="connsiteX415" fmla="*/ 326750 w 1394583"/>
              <a:gd name="connsiteY415" fmla="*/ 892345 h 1078627"/>
              <a:gd name="connsiteX416" fmla="*/ 329148 w 1394583"/>
              <a:gd name="connsiteY416" fmla="*/ 890382 h 1078627"/>
              <a:gd name="connsiteX417" fmla="*/ 228320 w 1394583"/>
              <a:gd name="connsiteY417" fmla="*/ 890181 h 1078627"/>
              <a:gd name="connsiteX418" fmla="*/ 236485 w 1394583"/>
              <a:gd name="connsiteY418" fmla="*/ 898334 h 1078627"/>
              <a:gd name="connsiteX419" fmla="*/ 228320 w 1394583"/>
              <a:gd name="connsiteY419" fmla="*/ 890181 h 1078627"/>
              <a:gd name="connsiteX420" fmla="*/ 157105 w 1394583"/>
              <a:gd name="connsiteY420" fmla="*/ 885601 h 1078627"/>
              <a:gd name="connsiteX421" fmla="*/ 169223 w 1394583"/>
              <a:gd name="connsiteY421" fmla="*/ 895365 h 1078627"/>
              <a:gd name="connsiteX422" fmla="*/ 171361 w 1394583"/>
              <a:gd name="connsiteY422" fmla="*/ 909457 h 1078627"/>
              <a:gd name="connsiteX423" fmla="*/ 161058 w 1394583"/>
              <a:gd name="connsiteY423" fmla="*/ 895365 h 1078627"/>
              <a:gd name="connsiteX424" fmla="*/ 157105 w 1394583"/>
              <a:gd name="connsiteY424" fmla="*/ 893150 h 1078627"/>
              <a:gd name="connsiteX425" fmla="*/ 155096 w 1394583"/>
              <a:gd name="connsiteY425" fmla="*/ 887010 h 1078627"/>
              <a:gd name="connsiteX426" fmla="*/ 157105 w 1394583"/>
              <a:gd name="connsiteY426" fmla="*/ 885601 h 1078627"/>
              <a:gd name="connsiteX427" fmla="*/ 409500 w 1394583"/>
              <a:gd name="connsiteY427" fmla="*/ 884242 h 1078627"/>
              <a:gd name="connsiteX428" fmla="*/ 413647 w 1394583"/>
              <a:gd name="connsiteY428" fmla="*/ 884242 h 1078627"/>
              <a:gd name="connsiteX429" fmla="*/ 413647 w 1394583"/>
              <a:gd name="connsiteY429" fmla="*/ 890382 h 1078627"/>
              <a:gd name="connsiteX430" fmla="*/ 409500 w 1394583"/>
              <a:gd name="connsiteY430" fmla="*/ 884242 h 1078627"/>
              <a:gd name="connsiteX431" fmla="*/ 384876 w 1394583"/>
              <a:gd name="connsiteY431" fmla="*/ 883638 h 1078627"/>
              <a:gd name="connsiteX432" fmla="*/ 383709 w 1394583"/>
              <a:gd name="connsiteY432" fmla="*/ 885047 h 1078627"/>
              <a:gd name="connsiteX433" fmla="*/ 385718 w 1394583"/>
              <a:gd name="connsiteY433" fmla="*/ 885047 h 1078627"/>
              <a:gd name="connsiteX434" fmla="*/ 384876 w 1394583"/>
              <a:gd name="connsiteY434" fmla="*/ 883638 h 1078627"/>
              <a:gd name="connsiteX435" fmla="*/ 483889 w 1394583"/>
              <a:gd name="connsiteY435" fmla="*/ 883034 h 1078627"/>
              <a:gd name="connsiteX436" fmla="*/ 483306 w 1394583"/>
              <a:gd name="connsiteY436" fmla="*/ 884242 h 1078627"/>
              <a:gd name="connsiteX437" fmla="*/ 483501 w 1394583"/>
              <a:gd name="connsiteY437" fmla="*/ 884242 h 1078627"/>
              <a:gd name="connsiteX438" fmla="*/ 479354 w 1394583"/>
              <a:gd name="connsiteY438" fmla="*/ 888419 h 1078627"/>
              <a:gd name="connsiteX439" fmla="*/ 479354 w 1394583"/>
              <a:gd name="connsiteY439" fmla="*/ 884242 h 1078627"/>
              <a:gd name="connsiteX440" fmla="*/ 482917 w 1394583"/>
              <a:gd name="connsiteY440" fmla="*/ 884242 h 1078627"/>
              <a:gd name="connsiteX441" fmla="*/ 483889 w 1394583"/>
              <a:gd name="connsiteY441" fmla="*/ 883034 h 1078627"/>
              <a:gd name="connsiteX442" fmla="*/ 306727 w 1394583"/>
              <a:gd name="connsiteY442" fmla="*/ 883034 h 1078627"/>
              <a:gd name="connsiteX443" fmla="*/ 319623 w 1394583"/>
              <a:gd name="connsiteY443" fmla="*/ 886607 h 1078627"/>
              <a:gd name="connsiteX444" fmla="*/ 311458 w 1394583"/>
              <a:gd name="connsiteY444" fmla="*/ 888620 h 1078627"/>
              <a:gd name="connsiteX445" fmla="*/ 305302 w 1394583"/>
              <a:gd name="connsiteY445" fmla="*/ 886607 h 1078627"/>
              <a:gd name="connsiteX446" fmla="*/ 306727 w 1394583"/>
              <a:gd name="connsiteY446" fmla="*/ 883034 h 1078627"/>
              <a:gd name="connsiteX447" fmla="*/ 503783 w 1394583"/>
              <a:gd name="connsiteY447" fmla="*/ 880870 h 1078627"/>
              <a:gd name="connsiteX448" fmla="*/ 501580 w 1394583"/>
              <a:gd name="connsiteY448" fmla="*/ 888973 h 1078627"/>
              <a:gd name="connsiteX449" fmla="*/ 513892 w 1394583"/>
              <a:gd name="connsiteY449" fmla="*/ 888973 h 1078627"/>
              <a:gd name="connsiteX450" fmla="*/ 503783 w 1394583"/>
              <a:gd name="connsiteY450" fmla="*/ 880870 h 1078627"/>
              <a:gd name="connsiteX451" fmla="*/ 1066308 w 1394583"/>
              <a:gd name="connsiteY451" fmla="*/ 879662 h 1078627"/>
              <a:gd name="connsiteX452" fmla="*/ 1065142 w 1394583"/>
              <a:gd name="connsiteY452" fmla="*/ 880870 h 1078627"/>
              <a:gd name="connsiteX453" fmla="*/ 1067151 w 1394583"/>
              <a:gd name="connsiteY453" fmla="*/ 880870 h 1078627"/>
              <a:gd name="connsiteX454" fmla="*/ 1066308 w 1394583"/>
              <a:gd name="connsiteY454" fmla="*/ 879662 h 1078627"/>
              <a:gd name="connsiteX455" fmla="*/ 299794 w 1394583"/>
              <a:gd name="connsiteY455" fmla="*/ 878454 h 1078627"/>
              <a:gd name="connsiteX456" fmla="*/ 301932 w 1394583"/>
              <a:gd name="connsiteY456" fmla="*/ 887010 h 1078627"/>
              <a:gd name="connsiteX457" fmla="*/ 295776 w 1394583"/>
              <a:gd name="connsiteY457" fmla="*/ 878857 h 1078627"/>
              <a:gd name="connsiteX458" fmla="*/ 299794 w 1394583"/>
              <a:gd name="connsiteY458" fmla="*/ 878454 h 1078627"/>
              <a:gd name="connsiteX459" fmla="*/ 398808 w 1394583"/>
              <a:gd name="connsiteY459" fmla="*/ 877296 h 1078627"/>
              <a:gd name="connsiteX460" fmla="*/ 399780 w 1394583"/>
              <a:gd name="connsiteY460" fmla="*/ 878454 h 1078627"/>
              <a:gd name="connsiteX461" fmla="*/ 397771 w 1394583"/>
              <a:gd name="connsiteY461" fmla="*/ 878454 h 1078627"/>
              <a:gd name="connsiteX462" fmla="*/ 398808 w 1394583"/>
              <a:gd name="connsiteY462" fmla="*/ 877296 h 1078627"/>
              <a:gd name="connsiteX463" fmla="*/ 287288 w 1394583"/>
              <a:gd name="connsiteY463" fmla="*/ 870150 h 1078627"/>
              <a:gd name="connsiteX464" fmla="*/ 291435 w 1394583"/>
              <a:gd name="connsiteY464" fmla="*/ 870150 h 1078627"/>
              <a:gd name="connsiteX465" fmla="*/ 295387 w 1394583"/>
              <a:gd name="connsiteY465" fmla="*/ 878303 h 1078627"/>
              <a:gd name="connsiteX466" fmla="*/ 285279 w 1394583"/>
              <a:gd name="connsiteY466" fmla="*/ 876088 h 1078627"/>
              <a:gd name="connsiteX467" fmla="*/ 287288 w 1394583"/>
              <a:gd name="connsiteY467" fmla="*/ 870150 h 1078627"/>
              <a:gd name="connsiteX468" fmla="*/ 420451 w 1394583"/>
              <a:gd name="connsiteY468" fmla="*/ 867985 h 1078627"/>
              <a:gd name="connsiteX469" fmla="*/ 420451 w 1394583"/>
              <a:gd name="connsiteY469" fmla="*/ 867985 h 1078627"/>
              <a:gd name="connsiteX470" fmla="*/ 333101 w 1394583"/>
              <a:gd name="connsiteY470" fmla="*/ 867784 h 1078627"/>
              <a:gd name="connsiteX471" fmla="*/ 338285 w 1394583"/>
              <a:gd name="connsiteY471" fmla="*/ 867784 h 1078627"/>
              <a:gd name="connsiteX472" fmla="*/ 342238 w 1394583"/>
              <a:gd name="connsiteY472" fmla="*/ 880064 h 1078627"/>
              <a:gd name="connsiteX473" fmla="*/ 323964 w 1394583"/>
              <a:gd name="connsiteY473" fmla="*/ 877900 h 1078627"/>
              <a:gd name="connsiteX474" fmla="*/ 322020 w 1394583"/>
              <a:gd name="connsiteY474" fmla="*/ 871911 h 1078627"/>
              <a:gd name="connsiteX475" fmla="*/ 333101 w 1394583"/>
              <a:gd name="connsiteY475" fmla="*/ 867784 h 1078627"/>
              <a:gd name="connsiteX476" fmla="*/ 145182 w 1394583"/>
              <a:gd name="connsiteY476" fmla="*/ 867784 h 1078627"/>
              <a:gd name="connsiteX477" fmla="*/ 147191 w 1394583"/>
              <a:gd name="connsiteY477" fmla="*/ 871911 h 1078627"/>
              <a:gd name="connsiteX478" fmla="*/ 151338 w 1394583"/>
              <a:gd name="connsiteY478" fmla="*/ 876088 h 1078627"/>
              <a:gd name="connsiteX479" fmla="*/ 149329 w 1394583"/>
              <a:gd name="connsiteY479" fmla="*/ 888218 h 1078627"/>
              <a:gd name="connsiteX480" fmla="*/ 143173 w 1394583"/>
              <a:gd name="connsiteY480" fmla="*/ 867985 h 1078627"/>
              <a:gd name="connsiteX481" fmla="*/ 145182 w 1394583"/>
              <a:gd name="connsiteY481" fmla="*/ 867784 h 1078627"/>
              <a:gd name="connsiteX482" fmla="*/ 394012 w 1394583"/>
              <a:gd name="connsiteY482" fmla="*/ 866576 h 1078627"/>
              <a:gd name="connsiteX483" fmla="*/ 393429 w 1394583"/>
              <a:gd name="connsiteY483" fmla="*/ 870351 h 1078627"/>
              <a:gd name="connsiteX484" fmla="*/ 389476 w 1394583"/>
              <a:gd name="connsiteY484" fmla="*/ 876088 h 1078627"/>
              <a:gd name="connsiteX485" fmla="*/ 389476 w 1394583"/>
              <a:gd name="connsiteY485" fmla="*/ 872112 h 1078627"/>
              <a:gd name="connsiteX486" fmla="*/ 391420 w 1394583"/>
              <a:gd name="connsiteY486" fmla="*/ 870150 h 1078627"/>
              <a:gd name="connsiteX487" fmla="*/ 393235 w 1394583"/>
              <a:gd name="connsiteY487" fmla="*/ 870150 h 1078627"/>
              <a:gd name="connsiteX488" fmla="*/ 394012 w 1394583"/>
              <a:gd name="connsiteY488" fmla="*/ 866576 h 1078627"/>
              <a:gd name="connsiteX489" fmla="*/ 319623 w 1394583"/>
              <a:gd name="connsiteY489" fmla="*/ 865368 h 1078627"/>
              <a:gd name="connsiteX490" fmla="*/ 320400 w 1394583"/>
              <a:gd name="connsiteY490" fmla="*/ 866777 h 1078627"/>
              <a:gd name="connsiteX491" fmla="*/ 318391 w 1394583"/>
              <a:gd name="connsiteY491" fmla="*/ 866777 h 1078627"/>
              <a:gd name="connsiteX492" fmla="*/ 319623 w 1394583"/>
              <a:gd name="connsiteY492" fmla="*/ 865368 h 1078627"/>
              <a:gd name="connsiteX493" fmla="*/ 408916 w 1394583"/>
              <a:gd name="connsiteY493" fmla="*/ 864563 h 1078627"/>
              <a:gd name="connsiteX494" fmla="*/ 407944 w 1394583"/>
              <a:gd name="connsiteY494" fmla="*/ 865771 h 1078627"/>
              <a:gd name="connsiteX495" fmla="*/ 409888 w 1394583"/>
              <a:gd name="connsiteY495" fmla="*/ 865771 h 1078627"/>
              <a:gd name="connsiteX496" fmla="*/ 408916 w 1394583"/>
              <a:gd name="connsiteY496" fmla="*/ 864563 h 1078627"/>
              <a:gd name="connsiteX497" fmla="*/ 141424 w 1394583"/>
              <a:gd name="connsiteY497" fmla="*/ 863003 h 1078627"/>
              <a:gd name="connsiteX498" fmla="*/ 144793 w 1394583"/>
              <a:gd name="connsiteY498" fmla="*/ 864211 h 1078627"/>
              <a:gd name="connsiteX499" fmla="*/ 140840 w 1394583"/>
              <a:gd name="connsiteY499" fmla="*/ 864211 h 1078627"/>
              <a:gd name="connsiteX500" fmla="*/ 141424 w 1394583"/>
              <a:gd name="connsiteY500" fmla="*/ 863003 h 1078627"/>
              <a:gd name="connsiteX501" fmla="*/ 279512 w 1394583"/>
              <a:gd name="connsiteY501" fmla="*/ 860637 h 1078627"/>
              <a:gd name="connsiteX502" fmla="*/ 281715 w 1394583"/>
              <a:gd name="connsiteY502" fmla="*/ 874931 h 1078627"/>
              <a:gd name="connsiteX503" fmla="*/ 279512 w 1394583"/>
              <a:gd name="connsiteY503" fmla="*/ 860637 h 1078627"/>
              <a:gd name="connsiteX504" fmla="*/ 371397 w 1394583"/>
              <a:gd name="connsiteY504" fmla="*/ 856460 h 1078627"/>
              <a:gd name="connsiteX505" fmla="*/ 375545 w 1394583"/>
              <a:gd name="connsiteY505" fmla="*/ 864563 h 1078627"/>
              <a:gd name="connsiteX506" fmla="*/ 371397 w 1394583"/>
              <a:gd name="connsiteY506" fmla="*/ 856460 h 1078627"/>
              <a:gd name="connsiteX507" fmla="*/ 434318 w 1394583"/>
              <a:gd name="connsiteY507" fmla="*/ 853490 h 1078627"/>
              <a:gd name="connsiteX508" fmla="*/ 440474 w 1394583"/>
              <a:gd name="connsiteY508" fmla="*/ 863607 h 1078627"/>
              <a:gd name="connsiteX509" fmla="*/ 444621 w 1394583"/>
              <a:gd name="connsiteY509" fmla="*/ 869747 h 1078627"/>
              <a:gd name="connsiteX510" fmla="*/ 434318 w 1394583"/>
              <a:gd name="connsiteY510" fmla="*/ 853490 h 1078627"/>
              <a:gd name="connsiteX511" fmla="*/ 489462 w 1394583"/>
              <a:gd name="connsiteY511" fmla="*/ 852484 h 1078627"/>
              <a:gd name="connsiteX512" fmla="*/ 489462 w 1394583"/>
              <a:gd name="connsiteY512" fmla="*/ 858624 h 1078627"/>
              <a:gd name="connsiteX513" fmla="*/ 489462 w 1394583"/>
              <a:gd name="connsiteY513" fmla="*/ 852484 h 1078627"/>
              <a:gd name="connsiteX514" fmla="*/ 362066 w 1394583"/>
              <a:gd name="connsiteY514" fmla="*/ 852282 h 1078627"/>
              <a:gd name="connsiteX515" fmla="*/ 363103 w 1394583"/>
              <a:gd name="connsiteY515" fmla="*/ 853692 h 1078627"/>
              <a:gd name="connsiteX516" fmla="*/ 361094 w 1394583"/>
              <a:gd name="connsiteY516" fmla="*/ 853692 h 1078627"/>
              <a:gd name="connsiteX517" fmla="*/ 362066 w 1394583"/>
              <a:gd name="connsiteY517" fmla="*/ 852282 h 1078627"/>
              <a:gd name="connsiteX518" fmla="*/ 134879 w 1394583"/>
              <a:gd name="connsiteY518" fmla="*/ 852282 h 1078627"/>
              <a:gd name="connsiteX519" fmla="*/ 139026 w 1394583"/>
              <a:gd name="connsiteY519" fmla="*/ 858423 h 1078627"/>
              <a:gd name="connsiteX520" fmla="*/ 134879 w 1394583"/>
              <a:gd name="connsiteY520" fmla="*/ 864563 h 1078627"/>
              <a:gd name="connsiteX521" fmla="*/ 134879 w 1394583"/>
              <a:gd name="connsiteY521" fmla="*/ 852282 h 1078627"/>
              <a:gd name="connsiteX522" fmla="*/ 165853 w 1394583"/>
              <a:gd name="connsiteY522" fmla="*/ 850118 h 1078627"/>
              <a:gd name="connsiteX523" fmla="*/ 171944 w 1394583"/>
              <a:gd name="connsiteY523" fmla="*/ 852081 h 1078627"/>
              <a:gd name="connsiteX524" fmla="*/ 177906 w 1394583"/>
              <a:gd name="connsiteY524" fmla="*/ 868338 h 1078627"/>
              <a:gd name="connsiteX525" fmla="*/ 177906 w 1394583"/>
              <a:gd name="connsiteY525" fmla="*/ 876491 h 1078627"/>
              <a:gd name="connsiteX526" fmla="*/ 165853 w 1394583"/>
              <a:gd name="connsiteY526" fmla="*/ 856259 h 1078627"/>
              <a:gd name="connsiteX527" fmla="*/ 165853 w 1394583"/>
              <a:gd name="connsiteY527" fmla="*/ 850118 h 1078627"/>
              <a:gd name="connsiteX528" fmla="*/ 309708 w 1394583"/>
              <a:gd name="connsiteY528" fmla="*/ 849917 h 1078627"/>
              <a:gd name="connsiteX529" fmla="*/ 313855 w 1394583"/>
              <a:gd name="connsiteY529" fmla="*/ 849917 h 1078627"/>
              <a:gd name="connsiteX530" fmla="*/ 307699 w 1394583"/>
              <a:gd name="connsiteY530" fmla="*/ 854094 h 1078627"/>
              <a:gd name="connsiteX531" fmla="*/ 309708 w 1394583"/>
              <a:gd name="connsiteY531" fmla="*/ 849917 h 1078627"/>
              <a:gd name="connsiteX532" fmla="*/ 249769 w 1394583"/>
              <a:gd name="connsiteY532" fmla="*/ 848709 h 1078627"/>
              <a:gd name="connsiteX533" fmla="*/ 250546 w 1394583"/>
              <a:gd name="connsiteY533" fmla="*/ 850118 h 1078627"/>
              <a:gd name="connsiteX534" fmla="*/ 248602 w 1394583"/>
              <a:gd name="connsiteY534" fmla="*/ 850118 h 1078627"/>
              <a:gd name="connsiteX535" fmla="*/ 249769 w 1394583"/>
              <a:gd name="connsiteY535" fmla="*/ 848709 h 1078627"/>
              <a:gd name="connsiteX536" fmla="*/ 503783 w 1394583"/>
              <a:gd name="connsiteY536" fmla="*/ 846344 h 1078627"/>
              <a:gd name="connsiteX537" fmla="*/ 503783 w 1394583"/>
              <a:gd name="connsiteY537" fmla="*/ 862600 h 1078627"/>
              <a:gd name="connsiteX538" fmla="*/ 511883 w 1394583"/>
              <a:gd name="connsiteY538" fmla="*/ 864563 h 1078627"/>
              <a:gd name="connsiteX539" fmla="*/ 505727 w 1394583"/>
              <a:gd name="connsiteY539" fmla="*/ 848306 h 1078627"/>
              <a:gd name="connsiteX540" fmla="*/ 503783 w 1394583"/>
              <a:gd name="connsiteY540" fmla="*/ 846344 h 1078627"/>
              <a:gd name="connsiteX541" fmla="*/ 462117 w 1394583"/>
              <a:gd name="connsiteY541" fmla="*/ 840556 h 1078627"/>
              <a:gd name="connsiteX542" fmla="*/ 463089 w 1394583"/>
              <a:gd name="connsiteY542" fmla="*/ 841764 h 1078627"/>
              <a:gd name="connsiteX543" fmla="*/ 462894 w 1394583"/>
              <a:gd name="connsiteY543" fmla="*/ 841764 h 1078627"/>
              <a:gd name="connsiteX544" fmla="*/ 462117 w 1394583"/>
              <a:gd name="connsiteY544" fmla="*/ 840556 h 1078627"/>
              <a:gd name="connsiteX545" fmla="*/ 430559 w 1394583"/>
              <a:gd name="connsiteY545" fmla="*/ 839398 h 1078627"/>
              <a:gd name="connsiteX546" fmla="*/ 428551 w 1394583"/>
              <a:gd name="connsiteY546" fmla="*/ 849917 h 1078627"/>
              <a:gd name="connsiteX547" fmla="*/ 428551 w 1394583"/>
              <a:gd name="connsiteY547" fmla="*/ 839801 h 1078627"/>
              <a:gd name="connsiteX548" fmla="*/ 430559 w 1394583"/>
              <a:gd name="connsiteY548" fmla="*/ 839398 h 1078627"/>
              <a:gd name="connsiteX549" fmla="*/ 355133 w 1394583"/>
              <a:gd name="connsiteY549" fmla="*/ 839398 h 1078627"/>
              <a:gd name="connsiteX550" fmla="*/ 362844 w 1394583"/>
              <a:gd name="connsiteY550" fmla="*/ 845538 h 1078627"/>
              <a:gd name="connsiteX551" fmla="*/ 352735 w 1394583"/>
              <a:gd name="connsiteY551" fmla="*/ 841361 h 1078627"/>
              <a:gd name="connsiteX552" fmla="*/ 355133 w 1394583"/>
              <a:gd name="connsiteY552" fmla="*/ 839398 h 1078627"/>
              <a:gd name="connsiteX553" fmla="*/ 128917 w 1394583"/>
              <a:gd name="connsiteY553" fmla="*/ 839398 h 1078627"/>
              <a:gd name="connsiteX554" fmla="*/ 133064 w 1394583"/>
              <a:gd name="connsiteY554" fmla="*/ 847501 h 1078627"/>
              <a:gd name="connsiteX555" fmla="*/ 128917 w 1394583"/>
              <a:gd name="connsiteY555" fmla="*/ 845337 h 1078627"/>
              <a:gd name="connsiteX556" fmla="*/ 128917 w 1394583"/>
              <a:gd name="connsiteY556" fmla="*/ 839398 h 1078627"/>
              <a:gd name="connsiteX557" fmla="*/ 271606 w 1394583"/>
              <a:gd name="connsiteY557" fmla="*/ 838190 h 1078627"/>
              <a:gd name="connsiteX558" fmla="*/ 273161 w 1394583"/>
              <a:gd name="connsiteY558" fmla="*/ 841562 h 1078627"/>
              <a:gd name="connsiteX559" fmla="*/ 271023 w 1394583"/>
              <a:gd name="connsiteY559" fmla="*/ 839599 h 1078627"/>
              <a:gd name="connsiteX560" fmla="*/ 271606 w 1394583"/>
              <a:gd name="connsiteY560" fmla="*/ 838190 h 1078627"/>
              <a:gd name="connsiteX561" fmla="*/ 1158842 w 1394583"/>
              <a:gd name="connsiteY561" fmla="*/ 835825 h 1078627"/>
              <a:gd name="connsiteX562" fmla="*/ 1160592 w 1394583"/>
              <a:gd name="connsiteY562" fmla="*/ 837385 h 1078627"/>
              <a:gd name="connsiteX563" fmla="*/ 1156639 w 1394583"/>
              <a:gd name="connsiteY563" fmla="*/ 837385 h 1078627"/>
              <a:gd name="connsiteX564" fmla="*/ 1158842 w 1394583"/>
              <a:gd name="connsiteY564" fmla="*/ 835825 h 1078627"/>
              <a:gd name="connsiteX565" fmla="*/ 109283 w 1394583"/>
              <a:gd name="connsiteY565" fmla="*/ 835825 h 1078627"/>
              <a:gd name="connsiteX566" fmla="*/ 111227 w 1394583"/>
              <a:gd name="connsiteY566" fmla="*/ 841965 h 1078627"/>
              <a:gd name="connsiteX567" fmla="*/ 115245 w 1394583"/>
              <a:gd name="connsiteY567" fmla="*/ 841965 h 1078627"/>
              <a:gd name="connsiteX568" fmla="*/ 119392 w 1394583"/>
              <a:gd name="connsiteY568" fmla="*/ 852081 h 1078627"/>
              <a:gd name="connsiteX569" fmla="*/ 119392 w 1394583"/>
              <a:gd name="connsiteY569" fmla="*/ 864211 h 1078627"/>
              <a:gd name="connsiteX570" fmla="*/ 125548 w 1394583"/>
              <a:gd name="connsiteY570" fmla="*/ 866375 h 1078627"/>
              <a:gd name="connsiteX571" fmla="*/ 129501 w 1394583"/>
              <a:gd name="connsiteY571" fmla="*/ 874528 h 1078627"/>
              <a:gd name="connsiteX572" fmla="*/ 127492 w 1394583"/>
              <a:gd name="connsiteY572" fmla="*/ 878454 h 1078627"/>
              <a:gd name="connsiteX573" fmla="*/ 133648 w 1394583"/>
              <a:gd name="connsiteY573" fmla="*/ 882631 h 1078627"/>
              <a:gd name="connsiteX574" fmla="*/ 137665 w 1394583"/>
              <a:gd name="connsiteY574" fmla="*/ 894761 h 1078627"/>
              <a:gd name="connsiteX575" fmla="*/ 145765 w 1394583"/>
              <a:gd name="connsiteY575" fmla="*/ 890785 h 1078627"/>
              <a:gd name="connsiteX576" fmla="*/ 151921 w 1394583"/>
              <a:gd name="connsiteY576" fmla="*/ 911017 h 1078627"/>
              <a:gd name="connsiteX577" fmla="*/ 139609 w 1394583"/>
              <a:gd name="connsiteY577" fmla="*/ 900901 h 1078627"/>
              <a:gd name="connsiteX578" fmla="*/ 135656 w 1394583"/>
              <a:gd name="connsiteY578" fmla="*/ 900901 h 1078627"/>
              <a:gd name="connsiteX579" fmla="*/ 133648 w 1394583"/>
              <a:gd name="connsiteY579" fmla="*/ 894761 h 1078627"/>
              <a:gd name="connsiteX580" fmla="*/ 123345 w 1394583"/>
              <a:gd name="connsiteY580" fmla="*/ 888620 h 1078627"/>
              <a:gd name="connsiteX581" fmla="*/ 117383 w 1394583"/>
              <a:gd name="connsiteY581" fmla="*/ 876491 h 1078627"/>
              <a:gd name="connsiteX582" fmla="*/ 113236 w 1394583"/>
              <a:gd name="connsiteY582" fmla="*/ 860235 h 1078627"/>
              <a:gd name="connsiteX583" fmla="*/ 103127 w 1394583"/>
              <a:gd name="connsiteY583" fmla="*/ 847904 h 1078627"/>
              <a:gd name="connsiteX584" fmla="*/ 107080 w 1394583"/>
              <a:gd name="connsiteY584" fmla="*/ 845941 h 1078627"/>
              <a:gd name="connsiteX585" fmla="*/ 109283 w 1394583"/>
              <a:gd name="connsiteY585" fmla="*/ 835825 h 1078627"/>
              <a:gd name="connsiteX586" fmla="*/ 483306 w 1394583"/>
              <a:gd name="connsiteY586" fmla="*/ 833409 h 1078627"/>
              <a:gd name="connsiteX587" fmla="*/ 483306 w 1394583"/>
              <a:gd name="connsiteY587" fmla="*/ 833409 h 1078627"/>
              <a:gd name="connsiteX588" fmla="*/ 466458 w 1394583"/>
              <a:gd name="connsiteY588" fmla="*/ 833409 h 1078627"/>
              <a:gd name="connsiteX589" fmla="*/ 472420 w 1394583"/>
              <a:gd name="connsiteY589" fmla="*/ 833409 h 1078627"/>
              <a:gd name="connsiteX590" fmla="*/ 474623 w 1394583"/>
              <a:gd name="connsiteY590" fmla="*/ 841562 h 1078627"/>
              <a:gd name="connsiteX591" fmla="*/ 466458 w 1394583"/>
              <a:gd name="connsiteY591" fmla="*/ 833409 h 1078627"/>
              <a:gd name="connsiteX592" fmla="*/ 1152233 w 1394583"/>
              <a:gd name="connsiteY592" fmla="*/ 831043 h 1078627"/>
              <a:gd name="connsiteX593" fmla="*/ 1152233 w 1394583"/>
              <a:gd name="connsiteY593" fmla="*/ 837184 h 1078627"/>
              <a:gd name="connsiteX594" fmla="*/ 1156250 w 1394583"/>
              <a:gd name="connsiteY594" fmla="*/ 845337 h 1078627"/>
              <a:gd name="connsiteX595" fmla="*/ 1139985 w 1394583"/>
              <a:gd name="connsiteY595" fmla="*/ 839197 h 1078627"/>
              <a:gd name="connsiteX596" fmla="*/ 1152233 w 1394583"/>
              <a:gd name="connsiteY596" fmla="*/ 831043 h 1078627"/>
              <a:gd name="connsiteX597" fmla="*/ 295582 w 1394583"/>
              <a:gd name="connsiteY597" fmla="*/ 831043 h 1078627"/>
              <a:gd name="connsiteX598" fmla="*/ 303747 w 1394583"/>
              <a:gd name="connsiteY598" fmla="*/ 847300 h 1078627"/>
              <a:gd name="connsiteX599" fmla="*/ 293638 w 1394583"/>
              <a:gd name="connsiteY599" fmla="*/ 843173 h 1078627"/>
              <a:gd name="connsiteX600" fmla="*/ 295582 w 1394583"/>
              <a:gd name="connsiteY600" fmla="*/ 831043 h 1078627"/>
              <a:gd name="connsiteX601" fmla="*/ 100146 w 1394583"/>
              <a:gd name="connsiteY601" fmla="*/ 831043 h 1078627"/>
              <a:gd name="connsiteX602" fmla="*/ 102738 w 1394583"/>
              <a:gd name="connsiteY602" fmla="*/ 831043 h 1078627"/>
              <a:gd name="connsiteX603" fmla="*/ 100729 w 1394583"/>
              <a:gd name="connsiteY603" fmla="*/ 841361 h 1078627"/>
              <a:gd name="connsiteX604" fmla="*/ 100146 w 1394583"/>
              <a:gd name="connsiteY604" fmla="*/ 831043 h 1078627"/>
              <a:gd name="connsiteX605" fmla="*/ 406130 w 1394583"/>
              <a:gd name="connsiteY605" fmla="*/ 829886 h 1078627"/>
              <a:gd name="connsiteX606" fmla="*/ 416044 w 1394583"/>
              <a:gd name="connsiteY606" fmla="*/ 841361 h 1078627"/>
              <a:gd name="connsiteX607" fmla="*/ 418053 w 1394583"/>
              <a:gd name="connsiteY607" fmla="*/ 857617 h 1078627"/>
              <a:gd name="connsiteX608" fmla="*/ 420451 w 1394583"/>
              <a:gd name="connsiteY608" fmla="*/ 867985 h 1078627"/>
              <a:gd name="connsiteX609" fmla="*/ 419997 w 1394583"/>
              <a:gd name="connsiteY609" fmla="*/ 867784 h 1078627"/>
              <a:gd name="connsiteX610" fmla="*/ 413841 w 1394583"/>
              <a:gd name="connsiteY610" fmla="*/ 865771 h 1078627"/>
              <a:gd name="connsiteX611" fmla="*/ 411897 w 1394583"/>
              <a:gd name="connsiteY611" fmla="*/ 871911 h 1078627"/>
              <a:gd name="connsiteX612" fmla="*/ 403732 w 1394583"/>
              <a:gd name="connsiteY612" fmla="*/ 859631 h 1078627"/>
              <a:gd name="connsiteX613" fmla="*/ 409888 w 1394583"/>
              <a:gd name="connsiteY613" fmla="*/ 853692 h 1078627"/>
              <a:gd name="connsiteX614" fmla="*/ 411897 w 1394583"/>
              <a:gd name="connsiteY614" fmla="*/ 853692 h 1078627"/>
              <a:gd name="connsiteX615" fmla="*/ 411897 w 1394583"/>
              <a:gd name="connsiteY615" fmla="*/ 853692 h 1078627"/>
              <a:gd name="connsiteX616" fmla="*/ 411897 w 1394583"/>
              <a:gd name="connsiteY616" fmla="*/ 843374 h 1078627"/>
              <a:gd name="connsiteX617" fmla="*/ 407944 w 1394583"/>
              <a:gd name="connsiteY617" fmla="*/ 851477 h 1078627"/>
              <a:gd name="connsiteX618" fmla="*/ 403732 w 1394583"/>
              <a:gd name="connsiteY618" fmla="*/ 831245 h 1078627"/>
              <a:gd name="connsiteX619" fmla="*/ 406130 w 1394583"/>
              <a:gd name="connsiteY619" fmla="*/ 829886 h 1078627"/>
              <a:gd name="connsiteX620" fmla="*/ 1179254 w 1394583"/>
              <a:gd name="connsiteY620" fmla="*/ 828678 h 1078627"/>
              <a:gd name="connsiteX621" fmla="*/ 1176662 w 1394583"/>
              <a:gd name="connsiteY621" fmla="*/ 832050 h 1078627"/>
              <a:gd name="connsiteX622" fmla="*/ 1179254 w 1394583"/>
              <a:gd name="connsiteY622" fmla="*/ 828678 h 1078627"/>
              <a:gd name="connsiteX623" fmla="*/ 156522 w 1394583"/>
              <a:gd name="connsiteY623" fmla="*/ 825306 h 1078627"/>
              <a:gd name="connsiteX624" fmla="*/ 157883 w 1394583"/>
              <a:gd name="connsiteY624" fmla="*/ 831446 h 1078627"/>
              <a:gd name="connsiteX625" fmla="*/ 164039 w 1394583"/>
              <a:gd name="connsiteY625" fmla="*/ 835623 h 1078627"/>
              <a:gd name="connsiteX626" fmla="*/ 162030 w 1394583"/>
              <a:gd name="connsiteY626" fmla="*/ 841764 h 1078627"/>
              <a:gd name="connsiteX627" fmla="*/ 164039 w 1394583"/>
              <a:gd name="connsiteY627" fmla="*/ 847702 h 1078627"/>
              <a:gd name="connsiteX628" fmla="*/ 153930 w 1394583"/>
              <a:gd name="connsiteY628" fmla="*/ 847702 h 1078627"/>
              <a:gd name="connsiteX629" fmla="*/ 153930 w 1394583"/>
              <a:gd name="connsiteY629" fmla="*/ 825507 h 1078627"/>
              <a:gd name="connsiteX630" fmla="*/ 156522 w 1394583"/>
              <a:gd name="connsiteY630" fmla="*/ 825306 h 1078627"/>
              <a:gd name="connsiteX631" fmla="*/ 116022 w 1394583"/>
              <a:gd name="connsiteY631" fmla="*/ 823897 h 1078627"/>
              <a:gd name="connsiteX632" fmla="*/ 116800 w 1394583"/>
              <a:gd name="connsiteY632" fmla="*/ 825306 h 1078627"/>
              <a:gd name="connsiteX633" fmla="*/ 114856 w 1394583"/>
              <a:gd name="connsiteY633" fmla="*/ 825306 h 1078627"/>
              <a:gd name="connsiteX634" fmla="*/ 116022 w 1394583"/>
              <a:gd name="connsiteY634" fmla="*/ 823897 h 1078627"/>
              <a:gd name="connsiteX635" fmla="*/ 437882 w 1394583"/>
              <a:gd name="connsiteY635" fmla="*/ 822739 h 1078627"/>
              <a:gd name="connsiteX636" fmla="*/ 443649 w 1394583"/>
              <a:gd name="connsiteY636" fmla="*/ 823897 h 1078627"/>
              <a:gd name="connsiteX637" fmla="*/ 435484 w 1394583"/>
              <a:gd name="connsiteY637" fmla="*/ 828074 h 1078627"/>
              <a:gd name="connsiteX638" fmla="*/ 437882 w 1394583"/>
              <a:gd name="connsiteY638" fmla="*/ 822739 h 1078627"/>
              <a:gd name="connsiteX639" fmla="*/ 370425 w 1394583"/>
              <a:gd name="connsiteY639" fmla="*/ 822739 h 1078627"/>
              <a:gd name="connsiteX640" fmla="*/ 371397 w 1394583"/>
              <a:gd name="connsiteY640" fmla="*/ 824098 h 1078627"/>
              <a:gd name="connsiteX641" fmla="*/ 369194 w 1394583"/>
              <a:gd name="connsiteY641" fmla="*/ 824098 h 1078627"/>
              <a:gd name="connsiteX642" fmla="*/ 370425 w 1394583"/>
              <a:gd name="connsiteY642" fmla="*/ 822739 h 1078627"/>
              <a:gd name="connsiteX643" fmla="*/ 482529 w 1394583"/>
              <a:gd name="connsiteY643" fmla="*/ 821531 h 1078627"/>
              <a:gd name="connsiteX644" fmla="*/ 486676 w 1394583"/>
              <a:gd name="connsiteY644" fmla="*/ 823695 h 1078627"/>
              <a:gd name="connsiteX645" fmla="*/ 482529 w 1394583"/>
              <a:gd name="connsiteY645" fmla="*/ 821531 h 1078627"/>
              <a:gd name="connsiteX646" fmla="*/ 379368 w 1394583"/>
              <a:gd name="connsiteY646" fmla="*/ 821531 h 1078627"/>
              <a:gd name="connsiteX647" fmla="*/ 387468 w 1394583"/>
              <a:gd name="connsiteY647" fmla="*/ 823494 h 1078627"/>
              <a:gd name="connsiteX648" fmla="*/ 379368 w 1394583"/>
              <a:gd name="connsiteY648" fmla="*/ 821531 h 1078627"/>
              <a:gd name="connsiteX649" fmla="*/ 393235 w 1394583"/>
              <a:gd name="connsiteY649" fmla="*/ 819367 h 1078627"/>
              <a:gd name="connsiteX650" fmla="*/ 395438 w 1394583"/>
              <a:gd name="connsiteY650" fmla="*/ 819367 h 1078627"/>
              <a:gd name="connsiteX651" fmla="*/ 397188 w 1394583"/>
              <a:gd name="connsiteY651" fmla="*/ 823494 h 1078627"/>
              <a:gd name="connsiteX652" fmla="*/ 401400 w 1394583"/>
              <a:gd name="connsiteY652" fmla="*/ 823494 h 1078627"/>
              <a:gd name="connsiteX653" fmla="*/ 403344 w 1394583"/>
              <a:gd name="connsiteY653" fmla="*/ 831647 h 1078627"/>
              <a:gd name="connsiteX654" fmla="*/ 393235 w 1394583"/>
              <a:gd name="connsiteY654" fmla="*/ 819367 h 1078627"/>
              <a:gd name="connsiteX655" fmla="*/ 405158 w 1394583"/>
              <a:gd name="connsiteY655" fmla="*/ 816750 h 1078627"/>
              <a:gd name="connsiteX656" fmla="*/ 407102 w 1394583"/>
              <a:gd name="connsiteY656" fmla="*/ 826866 h 1078627"/>
              <a:gd name="connsiteX657" fmla="*/ 405158 w 1394583"/>
              <a:gd name="connsiteY657" fmla="*/ 816750 h 1078627"/>
              <a:gd name="connsiteX658" fmla="*/ 117189 w 1394583"/>
              <a:gd name="connsiteY658" fmla="*/ 815794 h 1078627"/>
              <a:gd name="connsiteX659" fmla="*/ 121206 w 1394583"/>
              <a:gd name="connsiteY659" fmla="*/ 821934 h 1078627"/>
              <a:gd name="connsiteX660" fmla="*/ 117189 w 1394583"/>
              <a:gd name="connsiteY660" fmla="*/ 819921 h 1078627"/>
              <a:gd name="connsiteX661" fmla="*/ 117189 w 1394583"/>
              <a:gd name="connsiteY661" fmla="*/ 815794 h 1078627"/>
              <a:gd name="connsiteX662" fmla="*/ 205316 w 1394583"/>
              <a:gd name="connsiteY662" fmla="*/ 815592 h 1078627"/>
              <a:gd name="connsiteX663" fmla="*/ 206871 w 1394583"/>
              <a:gd name="connsiteY663" fmla="*/ 819166 h 1078627"/>
              <a:gd name="connsiteX664" fmla="*/ 204733 w 1394583"/>
              <a:gd name="connsiteY664" fmla="*/ 816951 h 1078627"/>
              <a:gd name="connsiteX665" fmla="*/ 205316 w 1394583"/>
              <a:gd name="connsiteY665" fmla="*/ 815592 h 1078627"/>
              <a:gd name="connsiteX666" fmla="*/ 75717 w 1394583"/>
              <a:gd name="connsiteY666" fmla="*/ 815592 h 1078627"/>
              <a:gd name="connsiteX667" fmla="*/ 76494 w 1394583"/>
              <a:gd name="connsiteY667" fmla="*/ 816951 h 1078627"/>
              <a:gd name="connsiteX668" fmla="*/ 74550 w 1394583"/>
              <a:gd name="connsiteY668" fmla="*/ 816951 h 1078627"/>
              <a:gd name="connsiteX669" fmla="*/ 75717 w 1394583"/>
              <a:gd name="connsiteY669" fmla="*/ 815592 h 1078627"/>
              <a:gd name="connsiteX670" fmla="*/ 481751 w 1394583"/>
              <a:gd name="connsiteY670" fmla="*/ 814384 h 1078627"/>
              <a:gd name="connsiteX671" fmla="*/ 482529 w 1394583"/>
              <a:gd name="connsiteY671" fmla="*/ 815794 h 1078627"/>
              <a:gd name="connsiteX672" fmla="*/ 480520 w 1394583"/>
              <a:gd name="connsiteY672" fmla="*/ 815794 h 1078627"/>
              <a:gd name="connsiteX673" fmla="*/ 481751 w 1394583"/>
              <a:gd name="connsiteY673" fmla="*/ 814384 h 1078627"/>
              <a:gd name="connsiteX674" fmla="*/ 311263 w 1394583"/>
              <a:gd name="connsiteY674" fmla="*/ 814384 h 1078627"/>
              <a:gd name="connsiteX675" fmla="*/ 312041 w 1394583"/>
              <a:gd name="connsiteY675" fmla="*/ 815794 h 1078627"/>
              <a:gd name="connsiteX676" fmla="*/ 310097 w 1394583"/>
              <a:gd name="connsiteY676" fmla="*/ 815794 h 1078627"/>
              <a:gd name="connsiteX677" fmla="*/ 311263 w 1394583"/>
              <a:gd name="connsiteY677" fmla="*/ 814384 h 1078627"/>
              <a:gd name="connsiteX678" fmla="*/ 184256 w 1394583"/>
              <a:gd name="connsiteY678" fmla="*/ 814384 h 1078627"/>
              <a:gd name="connsiteX679" fmla="*/ 185682 w 1394583"/>
              <a:gd name="connsiteY679" fmla="*/ 819921 h 1078627"/>
              <a:gd name="connsiteX680" fmla="*/ 183479 w 1394583"/>
              <a:gd name="connsiteY680" fmla="*/ 815794 h 1078627"/>
              <a:gd name="connsiteX681" fmla="*/ 184256 w 1394583"/>
              <a:gd name="connsiteY681" fmla="*/ 814384 h 1078627"/>
              <a:gd name="connsiteX682" fmla="*/ 445010 w 1394583"/>
              <a:gd name="connsiteY682" fmla="*/ 812220 h 1078627"/>
              <a:gd name="connsiteX683" fmla="*/ 445852 w 1394583"/>
              <a:gd name="connsiteY683" fmla="*/ 813378 h 1078627"/>
              <a:gd name="connsiteX684" fmla="*/ 443843 w 1394583"/>
              <a:gd name="connsiteY684" fmla="*/ 813378 h 1078627"/>
              <a:gd name="connsiteX685" fmla="*/ 445010 w 1394583"/>
              <a:gd name="connsiteY685" fmla="*/ 812220 h 1078627"/>
              <a:gd name="connsiteX686" fmla="*/ 331351 w 1394583"/>
              <a:gd name="connsiteY686" fmla="*/ 812220 h 1078627"/>
              <a:gd name="connsiteX687" fmla="*/ 332323 w 1394583"/>
              <a:gd name="connsiteY687" fmla="*/ 813378 h 1078627"/>
              <a:gd name="connsiteX688" fmla="*/ 330120 w 1394583"/>
              <a:gd name="connsiteY688" fmla="*/ 813378 h 1078627"/>
              <a:gd name="connsiteX689" fmla="*/ 331351 w 1394583"/>
              <a:gd name="connsiteY689" fmla="*/ 812220 h 1078627"/>
              <a:gd name="connsiteX690" fmla="*/ 348977 w 1394583"/>
              <a:gd name="connsiteY690" fmla="*/ 812019 h 1078627"/>
              <a:gd name="connsiteX691" fmla="*/ 350791 w 1394583"/>
              <a:gd name="connsiteY691" fmla="*/ 813780 h 1078627"/>
              <a:gd name="connsiteX692" fmla="*/ 346774 w 1394583"/>
              <a:gd name="connsiteY692" fmla="*/ 813780 h 1078627"/>
              <a:gd name="connsiteX693" fmla="*/ 348977 w 1394583"/>
              <a:gd name="connsiteY693" fmla="*/ 812019 h 1078627"/>
              <a:gd name="connsiteX694" fmla="*/ 458099 w 1394583"/>
              <a:gd name="connsiteY694" fmla="*/ 809603 h 1078627"/>
              <a:gd name="connsiteX695" fmla="*/ 466264 w 1394583"/>
              <a:gd name="connsiteY695" fmla="*/ 819921 h 1078627"/>
              <a:gd name="connsiteX696" fmla="*/ 458099 w 1394583"/>
              <a:gd name="connsiteY696" fmla="*/ 809603 h 1078627"/>
              <a:gd name="connsiteX697" fmla="*/ 178748 w 1394583"/>
              <a:gd name="connsiteY697" fmla="*/ 806231 h 1078627"/>
              <a:gd name="connsiteX698" fmla="*/ 179526 w 1394583"/>
              <a:gd name="connsiteY698" fmla="*/ 807439 h 1078627"/>
              <a:gd name="connsiteX699" fmla="*/ 177517 w 1394583"/>
              <a:gd name="connsiteY699" fmla="*/ 807439 h 1078627"/>
              <a:gd name="connsiteX700" fmla="*/ 178748 w 1394583"/>
              <a:gd name="connsiteY700" fmla="*/ 806231 h 1078627"/>
              <a:gd name="connsiteX701" fmla="*/ 325195 w 1394583"/>
              <a:gd name="connsiteY701" fmla="*/ 805073 h 1078627"/>
              <a:gd name="connsiteX702" fmla="*/ 332518 w 1394583"/>
              <a:gd name="connsiteY702" fmla="*/ 805275 h 1078627"/>
              <a:gd name="connsiteX703" fmla="*/ 322215 w 1394583"/>
              <a:gd name="connsiteY703" fmla="*/ 809200 h 1078627"/>
              <a:gd name="connsiteX704" fmla="*/ 325195 w 1394583"/>
              <a:gd name="connsiteY704" fmla="*/ 805073 h 1078627"/>
              <a:gd name="connsiteX705" fmla="*/ 380145 w 1394583"/>
              <a:gd name="connsiteY705" fmla="*/ 804268 h 1078627"/>
              <a:gd name="connsiteX706" fmla="*/ 379562 w 1394583"/>
              <a:gd name="connsiteY706" fmla="*/ 805627 h 1078627"/>
              <a:gd name="connsiteX707" fmla="*/ 381701 w 1394583"/>
              <a:gd name="connsiteY707" fmla="*/ 807640 h 1078627"/>
              <a:gd name="connsiteX708" fmla="*/ 380145 w 1394583"/>
              <a:gd name="connsiteY708" fmla="*/ 804268 h 1078627"/>
              <a:gd name="connsiteX709" fmla="*/ 317225 w 1394583"/>
              <a:gd name="connsiteY709" fmla="*/ 801500 h 1078627"/>
              <a:gd name="connsiteX710" fmla="*/ 318003 w 1394583"/>
              <a:gd name="connsiteY710" fmla="*/ 802657 h 1078627"/>
              <a:gd name="connsiteX711" fmla="*/ 316059 w 1394583"/>
              <a:gd name="connsiteY711" fmla="*/ 802657 h 1078627"/>
              <a:gd name="connsiteX712" fmla="*/ 317225 w 1394583"/>
              <a:gd name="connsiteY712" fmla="*/ 801500 h 1078627"/>
              <a:gd name="connsiteX713" fmla="*/ 1217745 w 1394583"/>
              <a:gd name="connsiteY713" fmla="*/ 799084 h 1078627"/>
              <a:gd name="connsiteX714" fmla="*/ 1219106 w 1394583"/>
              <a:gd name="connsiteY714" fmla="*/ 802657 h 1078627"/>
              <a:gd name="connsiteX715" fmla="*/ 1217162 w 1394583"/>
              <a:gd name="connsiteY715" fmla="*/ 800493 h 1078627"/>
              <a:gd name="connsiteX716" fmla="*/ 1217745 w 1394583"/>
              <a:gd name="connsiteY716" fmla="*/ 799084 h 1078627"/>
              <a:gd name="connsiteX717" fmla="*/ 373601 w 1394583"/>
              <a:gd name="connsiteY717" fmla="*/ 797524 h 1078627"/>
              <a:gd name="connsiteX718" fmla="*/ 375545 w 1394583"/>
              <a:gd name="connsiteY718" fmla="*/ 809804 h 1078627"/>
              <a:gd name="connsiteX719" fmla="*/ 379562 w 1394583"/>
              <a:gd name="connsiteY719" fmla="*/ 799487 h 1078627"/>
              <a:gd name="connsiteX720" fmla="*/ 373601 w 1394583"/>
              <a:gd name="connsiteY720" fmla="*/ 797524 h 1078627"/>
              <a:gd name="connsiteX721" fmla="*/ 1148474 w 1394583"/>
              <a:gd name="connsiteY721" fmla="*/ 795511 h 1078627"/>
              <a:gd name="connsiteX722" fmla="*/ 1150677 w 1394583"/>
              <a:gd name="connsiteY722" fmla="*/ 803664 h 1078627"/>
              <a:gd name="connsiteX723" fmla="*/ 1154630 w 1394583"/>
              <a:gd name="connsiteY723" fmla="*/ 795511 h 1078627"/>
              <a:gd name="connsiteX724" fmla="*/ 1148474 w 1394583"/>
              <a:gd name="connsiteY724" fmla="*/ 795511 h 1078627"/>
              <a:gd name="connsiteX725" fmla="*/ 190801 w 1394583"/>
              <a:gd name="connsiteY725" fmla="*/ 795511 h 1078627"/>
              <a:gd name="connsiteX726" fmla="*/ 191643 w 1394583"/>
              <a:gd name="connsiteY726" fmla="*/ 799285 h 1078627"/>
              <a:gd name="connsiteX727" fmla="*/ 190801 w 1394583"/>
              <a:gd name="connsiteY727" fmla="*/ 795511 h 1078627"/>
              <a:gd name="connsiteX728" fmla="*/ 1061174 w 1394583"/>
              <a:gd name="connsiteY728" fmla="*/ 789796 h 1078627"/>
              <a:gd name="connsiteX729" fmla="*/ 1050530 w 1394583"/>
              <a:gd name="connsiteY729" fmla="*/ 798749 h 1078627"/>
              <a:gd name="connsiteX730" fmla="*/ 1076424 w 1394583"/>
              <a:gd name="connsiteY730" fmla="*/ 791075 h 1078627"/>
              <a:gd name="connsiteX731" fmla="*/ 1061174 w 1394583"/>
              <a:gd name="connsiteY731" fmla="*/ 789796 h 1078627"/>
              <a:gd name="connsiteX732" fmla="*/ 452202 w 1394583"/>
              <a:gd name="connsiteY732" fmla="*/ 788364 h 1078627"/>
              <a:gd name="connsiteX733" fmla="*/ 456155 w 1394583"/>
              <a:gd name="connsiteY733" fmla="*/ 788364 h 1078627"/>
              <a:gd name="connsiteX734" fmla="*/ 456155 w 1394583"/>
              <a:gd name="connsiteY734" fmla="*/ 792541 h 1078627"/>
              <a:gd name="connsiteX735" fmla="*/ 452202 w 1394583"/>
              <a:gd name="connsiteY735" fmla="*/ 792541 h 1078627"/>
              <a:gd name="connsiteX736" fmla="*/ 452202 w 1394583"/>
              <a:gd name="connsiteY736" fmla="*/ 788364 h 1078627"/>
              <a:gd name="connsiteX737" fmla="*/ 98980 w 1394583"/>
              <a:gd name="connsiteY737" fmla="*/ 788364 h 1078627"/>
              <a:gd name="connsiteX738" fmla="*/ 100924 w 1394583"/>
              <a:gd name="connsiteY738" fmla="*/ 794554 h 1078627"/>
              <a:gd name="connsiteX739" fmla="*/ 94768 w 1394583"/>
              <a:gd name="connsiteY739" fmla="*/ 794554 h 1078627"/>
              <a:gd name="connsiteX740" fmla="*/ 98980 w 1394583"/>
              <a:gd name="connsiteY740" fmla="*/ 788364 h 1078627"/>
              <a:gd name="connsiteX741" fmla="*/ 388245 w 1394583"/>
              <a:gd name="connsiteY741" fmla="*/ 788012 h 1078627"/>
              <a:gd name="connsiteX742" fmla="*/ 387662 w 1394583"/>
              <a:gd name="connsiteY742" fmla="*/ 789370 h 1078627"/>
              <a:gd name="connsiteX743" fmla="*/ 389865 w 1394583"/>
              <a:gd name="connsiteY743" fmla="*/ 791384 h 1078627"/>
              <a:gd name="connsiteX744" fmla="*/ 388245 w 1394583"/>
              <a:gd name="connsiteY744" fmla="*/ 788012 h 1078627"/>
              <a:gd name="connsiteX745" fmla="*/ 76494 w 1394583"/>
              <a:gd name="connsiteY745" fmla="*/ 787206 h 1078627"/>
              <a:gd name="connsiteX746" fmla="*/ 80706 w 1394583"/>
              <a:gd name="connsiteY746" fmla="*/ 787206 h 1078627"/>
              <a:gd name="connsiteX747" fmla="*/ 80706 w 1394583"/>
              <a:gd name="connsiteY747" fmla="*/ 803060 h 1078627"/>
              <a:gd name="connsiteX748" fmla="*/ 90621 w 1394583"/>
              <a:gd name="connsiteY748" fmla="*/ 793145 h 1078627"/>
              <a:gd name="connsiteX749" fmla="*/ 92630 w 1394583"/>
              <a:gd name="connsiteY749" fmla="*/ 819518 h 1078627"/>
              <a:gd name="connsiteX750" fmla="*/ 100729 w 1394583"/>
              <a:gd name="connsiteY750" fmla="*/ 817555 h 1078627"/>
              <a:gd name="connsiteX751" fmla="*/ 94574 w 1394583"/>
              <a:gd name="connsiteY751" fmla="*/ 829684 h 1078627"/>
              <a:gd name="connsiteX752" fmla="*/ 80512 w 1394583"/>
              <a:gd name="connsiteY752" fmla="*/ 803261 h 1078627"/>
              <a:gd name="connsiteX753" fmla="*/ 76494 w 1394583"/>
              <a:gd name="connsiteY753" fmla="*/ 787206 h 1078627"/>
              <a:gd name="connsiteX754" fmla="*/ 439048 w 1394583"/>
              <a:gd name="connsiteY754" fmla="*/ 785998 h 1078627"/>
              <a:gd name="connsiteX755" fmla="*/ 440085 w 1394583"/>
              <a:gd name="connsiteY755" fmla="*/ 787408 h 1078627"/>
              <a:gd name="connsiteX756" fmla="*/ 437882 w 1394583"/>
              <a:gd name="connsiteY756" fmla="*/ 787408 h 1078627"/>
              <a:gd name="connsiteX757" fmla="*/ 439048 w 1394583"/>
              <a:gd name="connsiteY757" fmla="*/ 785998 h 1078627"/>
              <a:gd name="connsiteX758" fmla="*/ 415267 w 1394583"/>
              <a:gd name="connsiteY758" fmla="*/ 780059 h 1078627"/>
              <a:gd name="connsiteX759" fmla="*/ 414295 w 1394583"/>
              <a:gd name="connsiteY759" fmla="*/ 781267 h 1078627"/>
              <a:gd name="connsiteX760" fmla="*/ 416239 w 1394583"/>
              <a:gd name="connsiteY760" fmla="*/ 781267 h 1078627"/>
              <a:gd name="connsiteX761" fmla="*/ 415267 w 1394583"/>
              <a:gd name="connsiteY761" fmla="*/ 780059 h 1078627"/>
              <a:gd name="connsiteX762" fmla="*/ 82456 w 1394583"/>
              <a:gd name="connsiteY762" fmla="*/ 778852 h 1078627"/>
              <a:gd name="connsiteX763" fmla="*/ 84465 w 1394583"/>
              <a:gd name="connsiteY763" fmla="*/ 778852 h 1078627"/>
              <a:gd name="connsiteX764" fmla="*/ 82456 w 1394583"/>
              <a:gd name="connsiteY764" fmla="*/ 787005 h 1078627"/>
              <a:gd name="connsiteX765" fmla="*/ 80512 w 1394583"/>
              <a:gd name="connsiteY765" fmla="*/ 787005 h 1078627"/>
              <a:gd name="connsiteX766" fmla="*/ 82456 w 1394583"/>
              <a:gd name="connsiteY766" fmla="*/ 778852 h 1078627"/>
              <a:gd name="connsiteX767" fmla="*/ 362455 w 1394583"/>
              <a:gd name="connsiteY767" fmla="*/ 777895 h 1078627"/>
              <a:gd name="connsiteX768" fmla="*/ 361289 w 1394583"/>
              <a:gd name="connsiteY768" fmla="*/ 779254 h 1078627"/>
              <a:gd name="connsiteX769" fmla="*/ 363297 w 1394583"/>
              <a:gd name="connsiteY769" fmla="*/ 779254 h 1078627"/>
              <a:gd name="connsiteX770" fmla="*/ 362455 w 1394583"/>
              <a:gd name="connsiteY770" fmla="*/ 777895 h 1078627"/>
              <a:gd name="connsiteX771" fmla="*/ 1172904 w 1394583"/>
              <a:gd name="connsiteY771" fmla="*/ 777291 h 1078627"/>
              <a:gd name="connsiteX772" fmla="*/ 1162795 w 1394583"/>
              <a:gd name="connsiteY772" fmla="*/ 783230 h 1078627"/>
              <a:gd name="connsiteX773" fmla="*/ 1160786 w 1394583"/>
              <a:gd name="connsiteY773" fmla="*/ 797524 h 1078627"/>
              <a:gd name="connsiteX774" fmla="*/ 1168951 w 1394583"/>
              <a:gd name="connsiteY774" fmla="*/ 789370 h 1078627"/>
              <a:gd name="connsiteX775" fmla="*/ 1170895 w 1394583"/>
              <a:gd name="connsiteY775" fmla="*/ 785394 h 1078627"/>
              <a:gd name="connsiteX776" fmla="*/ 1175107 w 1394583"/>
              <a:gd name="connsiteY776" fmla="*/ 783230 h 1078627"/>
              <a:gd name="connsiteX777" fmla="*/ 1179060 w 1394583"/>
              <a:gd name="connsiteY777" fmla="*/ 777291 h 1078627"/>
              <a:gd name="connsiteX778" fmla="*/ 1172904 w 1394583"/>
              <a:gd name="connsiteY778" fmla="*/ 777291 h 1078627"/>
              <a:gd name="connsiteX779" fmla="*/ 1136357 w 1394583"/>
              <a:gd name="connsiteY779" fmla="*/ 777291 h 1078627"/>
              <a:gd name="connsiteX780" fmla="*/ 1128257 w 1394583"/>
              <a:gd name="connsiteY780" fmla="*/ 789370 h 1078627"/>
              <a:gd name="connsiteX781" fmla="*/ 1113936 w 1394583"/>
              <a:gd name="connsiteY781" fmla="*/ 795511 h 1078627"/>
              <a:gd name="connsiteX782" fmla="*/ 1101689 w 1394583"/>
              <a:gd name="connsiteY782" fmla="*/ 811817 h 1078627"/>
              <a:gd name="connsiteX783" fmla="*/ 1101689 w 1394583"/>
              <a:gd name="connsiteY783" fmla="*/ 813780 h 1078627"/>
              <a:gd name="connsiteX784" fmla="*/ 1085359 w 1394583"/>
              <a:gd name="connsiteY784" fmla="*/ 821934 h 1078627"/>
              <a:gd name="connsiteX785" fmla="*/ 1083415 w 1394583"/>
              <a:gd name="connsiteY785" fmla="*/ 832050 h 1078627"/>
              <a:gd name="connsiteX786" fmla="*/ 1067151 w 1394583"/>
              <a:gd name="connsiteY786" fmla="*/ 840203 h 1078627"/>
              <a:gd name="connsiteX787" fmla="*/ 1075251 w 1394583"/>
              <a:gd name="connsiteY787" fmla="*/ 848306 h 1078627"/>
              <a:gd name="connsiteX788" fmla="*/ 1079463 w 1394583"/>
              <a:gd name="connsiteY788" fmla="*/ 840203 h 1078627"/>
              <a:gd name="connsiteX789" fmla="*/ 1095727 w 1394583"/>
              <a:gd name="connsiteY789" fmla="*/ 836227 h 1078627"/>
              <a:gd name="connsiteX790" fmla="*/ 1103827 w 1394583"/>
              <a:gd name="connsiteY790" fmla="*/ 821934 h 1078627"/>
              <a:gd name="connsiteX791" fmla="*/ 1111992 w 1394583"/>
              <a:gd name="connsiteY791" fmla="*/ 823897 h 1078627"/>
              <a:gd name="connsiteX792" fmla="*/ 1118148 w 1394583"/>
              <a:gd name="connsiteY792" fmla="*/ 805627 h 1078627"/>
              <a:gd name="connsiteX793" fmla="*/ 1126248 w 1394583"/>
              <a:gd name="connsiteY793" fmla="*/ 799487 h 1078627"/>
              <a:gd name="connsiteX794" fmla="*/ 1128257 w 1394583"/>
              <a:gd name="connsiteY794" fmla="*/ 801500 h 1078627"/>
              <a:gd name="connsiteX795" fmla="*/ 1130265 w 1394583"/>
              <a:gd name="connsiteY795" fmla="*/ 797524 h 1078627"/>
              <a:gd name="connsiteX796" fmla="*/ 1132209 w 1394583"/>
              <a:gd name="connsiteY796" fmla="*/ 799487 h 1078627"/>
              <a:gd name="connsiteX797" fmla="*/ 1134413 w 1394583"/>
              <a:gd name="connsiteY797" fmla="*/ 791384 h 1078627"/>
              <a:gd name="connsiteX798" fmla="*/ 1128257 w 1394583"/>
              <a:gd name="connsiteY798" fmla="*/ 789370 h 1078627"/>
              <a:gd name="connsiteX799" fmla="*/ 1140374 w 1394583"/>
              <a:gd name="connsiteY799" fmla="*/ 787408 h 1078627"/>
              <a:gd name="connsiteX800" fmla="*/ 1136357 w 1394583"/>
              <a:gd name="connsiteY800" fmla="*/ 777291 h 1078627"/>
              <a:gd name="connsiteX801" fmla="*/ 163650 w 1394583"/>
              <a:gd name="connsiteY801" fmla="*/ 776687 h 1078627"/>
              <a:gd name="connsiteX802" fmla="*/ 165853 w 1394583"/>
              <a:gd name="connsiteY802" fmla="*/ 781066 h 1078627"/>
              <a:gd name="connsiteX803" fmla="*/ 161836 w 1394583"/>
              <a:gd name="connsiteY803" fmla="*/ 781066 h 1078627"/>
              <a:gd name="connsiteX804" fmla="*/ 159892 w 1394583"/>
              <a:gd name="connsiteY804" fmla="*/ 779053 h 1078627"/>
              <a:gd name="connsiteX805" fmla="*/ 163650 w 1394583"/>
              <a:gd name="connsiteY805" fmla="*/ 776687 h 1078627"/>
              <a:gd name="connsiteX806" fmla="*/ 175379 w 1394583"/>
              <a:gd name="connsiteY806" fmla="*/ 776486 h 1078627"/>
              <a:gd name="connsiteX807" fmla="*/ 179331 w 1394583"/>
              <a:gd name="connsiteY807" fmla="*/ 786804 h 1078627"/>
              <a:gd name="connsiteX808" fmla="*/ 175379 w 1394583"/>
              <a:gd name="connsiteY808" fmla="*/ 776486 h 1078627"/>
              <a:gd name="connsiteX809" fmla="*/ 98138 w 1394583"/>
              <a:gd name="connsiteY809" fmla="*/ 774121 h 1078627"/>
              <a:gd name="connsiteX810" fmla="*/ 106302 w 1394583"/>
              <a:gd name="connsiteY810" fmla="*/ 776285 h 1078627"/>
              <a:gd name="connsiteX811" fmla="*/ 106302 w 1394583"/>
              <a:gd name="connsiteY811" fmla="*/ 784438 h 1078627"/>
              <a:gd name="connsiteX812" fmla="*/ 98138 w 1394583"/>
              <a:gd name="connsiteY812" fmla="*/ 786401 h 1078627"/>
              <a:gd name="connsiteX813" fmla="*/ 98138 w 1394583"/>
              <a:gd name="connsiteY813" fmla="*/ 774121 h 1078627"/>
              <a:gd name="connsiteX814" fmla="*/ 191643 w 1394583"/>
              <a:gd name="connsiteY814" fmla="*/ 773919 h 1078627"/>
              <a:gd name="connsiteX815" fmla="*/ 190412 w 1394583"/>
              <a:gd name="connsiteY815" fmla="*/ 775077 h 1078627"/>
              <a:gd name="connsiteX816" fmla="*/ 192421 w 1394583"/>
              <a:gd name="connsiteY816" fmla="*/ 775077 h 1078627"/>
              <a:gd name="connsiteX817" fmla="*/ 191643 w 1394583"/>
              <a:gd name="connsiteY817" fmla="*/ 773919 h 1078627"/>
              <a:gd name="connsiteX818" fmla="*/ 986230 w 1394583"/>
              <a:gd name="connsiteY818" fmla="*/ 773881 h 1078627"/>
              <a:gd name="connsiteX819" fmla="*/ 1011547 w 1394583"/>
              <a:gd name="connsiteY819" fmla="*/ 814094 h 1078627"/>
              <a:gd name="connsiteX820" fmla="*/ 1029241 w 1394583"/>
              <a:gd name="connsiteY820" fmla="*/ 806423 h 1078627"/>
              <a:gd name="connsiteX821" fmla="*/ 986230 w 1394583"/>
              <a:gd name="connsiteY821" fmla="*/ 773881 h 1078627"/>
              <a:gd name="connsiteX822" fmla="*/ 445010 w 1394583"/>
              <a:gd name="connsiteY822" fmla="*/ 773114 h 1078627"/>
              <a:gd name="connsiteX823" fmla="*/ 445852 w 1394583"/>
              <a:gd name="connsiteY823" fmla="*/ 774322 h 1078627"/>
              <a:gd name="connsiteX824" fmla="*/ 443843 w 1394583"/>
              <a:gd name="connsiteY824" fmla="*/ 774322 h 1078627"/>
              <a:gd name="connsiteX825" fmla="*/ 445010 w 1394583"/>
              <a:gd name="connsiteY825" fmla="*/ 773114 h 1078627"/>
              <a:gd name="connsiteX826" fmla="*/ 85048 w 1394583"/>
              <a:gd name="connsiteY826" fmla="*/ 772913 h 1078627"/>
              <a:gd name="connsiteX827" fmla="*/ 84270 w 1394583"/>
              <a:gd name="connsiteY827" fmla="*/ 778449 h 1078627"/>
              <a:gd name="connsiteX828" fmla="*/ 85048 w 1394583"/>
              <a:gd name="connsiteY828" fmla="*/ 772913 h 1078627"/>
              <a:gd name="connsiteX829" fmla="*/ 334915 w 1394583"/>
              <a:gd name="connsiteY829" fmla="*/ 770748 h 1078627"/>
              <a:gd name="connsiteX830" fmla="*/ 332712 w 1394583"/>
              <a:gd name="connsiteY830" fmla="*/ 772711 h 1078627"/>
              <a:gd name="connsiteX831" fmla="*/ 334915 w 1394583"/>
              <a:gd name="connsiteY831" fmla="*/ 770748 h 1078627"/>
              <a:gd name="connsiteX832" fmla="*/ 99369 w 1394583"/>
              <a:gd name="connsiteY832" fmla="*/ 769541 h 1078627"/>
              <a:gd name="connsiteX833" fmla="*/ 100146 w 1394583"/>
              <a:gd name="connsiteY833" fmla="*/ 770748 h 1078627"/>
              <a:gd name="connsiteX834" fmla="*/ 98138 w 1394583"/>
              <a:gd name="connsiteY834" fmla="*/ 770748 h 1078627"/>
              <a:gd name="connsiteX835" fmla="*/ 99369 w 1394583"/>
              <a:gd name="connsiteY835" fmla="*/ 769541 h 1078627"/>
              <a:gd name="connsiteX836" fmla="*/ 295776 w 1394583"/>
              <a:gd name="connsiteY836" fmla="*/ 768333 h 1078627"/>
              <a:gd name="connsiteX837" fmla="*/ 299988 w 1394583"/>
              <a:gd name="connsiteY837" fmla="*/ 774322 h 1078627"/>
              <a:gd name="connsiteX838" fmla="*/ 299794 w 1394583"/>
              <a:gd name="connsiteY838" fmla="*/ 774322 h 1078627"/>
              <a:gd name="connsiteX839" fmla="*/ 295776 w 1394583"/>
              <a:gd name="connsiteY839" fmla="*/ 768333 h 1078627"/>
              <a:gd name="connsiteX840" fmla="*/ 476956 w 1394583"/>
              <a:gd name="connsiteY840" fmla="*/ 767175 h 1078627"/>
              <a:gd name="connsiteX841" fmla="*/ 481168 w 1394583"/>
              <a:gd name="connsiteY841" fmla="*/ 767175 h 1078627"/>
              <a:gd name="connsiteX842" fmla="*/ 481168 w 1394583"/>
              <a:gd name="connsiteY842" fmla="*/ 771101 h 1078627"/>
              <a:gd name="connsiteX843" fmla="*/ 476956 w 1394583"/>
              <a:gd name="connsiteY843" fmla="*/ 771101 h 1078627"/>
              <a:gd name="connsiteX844" fmla="*/ 476956 w 1394583"/>
              <a:gd name="connsiteY844" fmla="*/ 767175 h 1078627"/>
              <a:gd name="connsiteX845" fmla="*/ 1191177 w 1394583"/>
              <a:gd name="connsiteY845" fmla="*/ 766974 h 1078627"/>
              <a:gd name="connsiteX846" fmla="*/ 1183012 w 1394583"/>
              <a:gd name="connsiteY846" fmla="*/ 775077 h 1078627"/>
              <a:gd name="connsiteX847" fmla="*/ 1191177 w 1394583"/>
              <a:gd name="connsiteY847" fmla="*/ 773114 h 1078627"/>
              <a:gd name="connsiteX848" fmla="*/ 1191177 w 1394583"/>
              <a:gd name="connsiteY848" fmla="*/ 766974 h 1078627"/>
              <a:gd name="connsiteX849" fmla="*/ 373601 w 1394583"/>
              <a:gd name="connsiteY849" fmla="*/ 766974 h 1078627"/>
              <a:gd name="connsiteX850" fmla="*/ 369453 w 1394583"/>
              <a:gd name="connsiteY850" fmla="*/ 773114 h 1078627"/>
              <a:gd name="connsiteX851" fmla="*/ 369453 w 1394583"/>
              <a:gd name="connsiteY851" fmla="*/ 789370 h 1078627"/>
              <a:gd name="connsiteX852" fmla="*/ 373601 w 1394583"/>
              <a:gd name="connsiteY852" fmla="*/ 777291 h 1078627"/>
              <a:gd name="connsiteX853" fmla="*/ 381701 w 1394583"/>
              <a:gd name="connsiteY853" fmla="*/ 775077 h 1078627"/>
              <a:gd name="connsiteX854" fmla="*/ 373601 w 1394583"/>
              <a:gd name="connsiteY854" fmla="*/ 766974 h 1078627"/>
              <a:gd name="connsiteX855" fmla="*/ 437882 w 1394583"/>
              <a:gd name="connsiteY855" fmla="*/ 765967 h 1078627"/>
              <a:gd name="connsiteX856" fmla="*/ 439696 w 1394583"/>
              <a:gd name="connsiteY856" fmla="*/ 772510 h 1078627"/>
              <a:gd name="connsiteX857" fmla="*/ 435484 w 1394583"/>
              <a:gd name="connsiteY857" fmla="*/ 768333 h 1078627"/>
              <a:gd name="connsiteX858" fmla="*/ 437882 w 1394583"/>
              <a:gd name="connsiteY858" fmla="*/ 765967 h 1078627"/>
              <a:gd name="connsiteX859" fmla="*/ 248991 w 1394583"/>
              <a:gd name="connsiteY859" fmla="*/ 762394 h 1078627"/>
              <a:gd name="connsiteX860" fmla="*/ 246982 w 1394583"/>
              <a:gd name="connsiteY860" fmla="*/ 780663 h 1078627"/>
              <a:gd name="connsiteX861" fmla="*/ 246982 w 1394583"/>
              <a:gd name="connsiteY861" fmla="*/ 774473 h 1078627"/>
              <a:gd name="connsiteX862" fmla="*/ 242835 w 1394583"/>
              <a:gd name="connsiteY862" fmla="*/ 766370 h 1078627"/>
              <a:gd name="connsiteX863" fmla="*/ 248991 w 1394583"/>
              <a:gd name="connsiteY863" fmla="*/ 762394 h 1078627"/>
              <a:gd name="connsiteX864" fmla="*/ 473392 w 1394583"/>
              <a:gd name="connsiteY864" fmla="*/ 758820 h 1078627"/>
              <a:gd name="connsiteX865" fmla="*/ 474364 w 1394583"/>
              <a:gd name="connsiteY865" fmla="*/ 760230 h 1078627"/>
              <a:gd name="connsiteX866" fmla="*/ 472226 w 1394583"/>
              <a:gd name="connsiteY866" fmla="*/ 760230 h 1078627"/>
              <a:gd name="connsiteX867" fmla="*/ 473392 w 1394583"/>
              <a:gd name="connsiteY867" fmla="*/ 758820 h 1078627"/>
              <a:gd name="connsiteX868" fmla="*/ 450194 w 1394583"/>
              <a:gd name="connsiteY868" fmla="*/ 758820 h 1078627"/>
              <a:gd name="connsiteX869" fmla="*/ 450194 w 1394583"/>
              <a:gd name="connsiteY869" fmla="*/ 758820 h 1078627"/>
              <a:gd name="connsiteX870" fmla="*/ 131704 w 1394583"/>
              <a:gd name="connsiteY870" fmla="*/ 758820 h 1078627"/>
              <a:gd name="connsiteX871" fmla="*/ 132481 w 1394583"/>
              <a:gd name="connsiteY871" fmla="*/ 762595 h 1078627"/>
              <a:gd name="connsiteX872" fmla="*/ 131704 w 1394583"/>
              <a:gd name="connsiteY872" fmla="*/ 758820 h 1078627"/>
              <a:gd name="connsiteX873" fmla="*/ 370231 w 1394583"/>
              <a:gd name="connsiteY873" fmla="*/ 756656 h 1078627"/>
              <a:gd name="connsiteX874" fmla="*/ 367445 w 1394583"/>
              <a:gd name="connsiteY874" fmla="*/ 756857 h 1078627"/>
              <a:gd name="connsiteX875" fmla="*/ 367445 w 1394583"/>
              <a:gd name="connsiteY875" fmla="*/ 760985 h 1078627"/>
              <a:gd name="connsiteX876" fmla="*/ 373601 w 1394583"/>
              <a:gd name="connsiteY876" fmla="*/ 760985 h 1078627"/>
              <a:gd name="connsiteX877" fmla="*/ 370231 w 1394583"/>
              <a:gd name="connsiteY877" fmla="*/ 756656 h 1078627"/>
              <a:gd name="connsiteX878" fmla="*/ 443843 w 1394583"/>
              <a:gd name="connsiteY878" fmla="*/ 752881 h 1078627"/>
              <a:gd name="connsiteX879" fmla="*/ 444621 w 1394583"/>
              <a:gd name="connsiteY879" fmla="*/ 754240 h 1078627"/>
              <a:gd name="connsiteX880" fmla="*/ 442677 w 1394583"/>
              <a:gd name="connsiteY880" fmla="*/ 754240 h 1078627"/>
              <a:gd name="connsiteX881" fmla="*/ 443843 w 1394583"/>
              <a:gd name="connsiteY881" fmla="*/ 752881 h 1078627"/>
              <a:gd name="connsiteX882" fmla="*/ 1215153 w 1394583"/>
              <a:gd name="connsiteY882" fmla="*/ 750466 h 1078627"/>
              <a:gd name="connsiteX883" fmla="*/ 1211006 w 1394583"/>
              <a:gd name="connsiteY883" fmla="*/ 756656 h 1078627"/>
              <a:gd name="connsiteX884" fmla="*/ 1215153 w 1394583"/>
              <a:gd name="connsiteY884" fmla="*/ 750466 h 1078627"/>
              <a:gd name="connsiteX885" fmla="*/ 1189557 w 1394583"/>
              <a:gd name="connsiteY885" fmla="*/ 750466 h 1078627"/>
              <a:gd name="connsiteX886" fmla="*/ 1190529 w 1394583"/>
              <a:gd name="connsiteY886" fmla="*/ 751875 h 1078627"/>
              <a:gd name="connsiteX887" fmla="*/ 1188585 w 1394583"/>
              <a:gd name="connsiteY887" fmla="*/ 751875 h 1078627"/>
              <a:gd name="connsiteX888" fmla="*/ 1189557 w 1394583"/>
              <a:gd name="connsiteY888" fmla="*/ 750466 h 1078627"/>
              <a:gd name="connsiteX889" fmla="*/ 449222 w 1394583"/>
              <a:gd name="connsiteY889" fmla="*/ 750466 h 1078627"/>
              <a:gd name="connsiteX890" fmla="*/ 450582 w 1394583"/>
              <a:gd name="connsiteY890" fmla="*/ 753838 h 1078627"/>
              <a:gd name="connsiteX891" fmla="*/ 448574 w 1394583"/>
              <a:gd name="connsiteY891" fmla="*/ 751875 h 1078627"/>
              <a:gd name="connsiteX892" fmla="*/ 449222 w 1394583"/>
              <a:gd name="connsiteY892" fmla="*/ 750466 h 1078627"/>
              <a:gd name="connsiteX893" fmla="*/ 1110955 w 1394583"/>
              <a:gd name="connsiteY893" fmla="*/ 747295 h 1078627"/>
              <a:gd name="connsiteX894" fmla="*/ 1109789 w 1394583"/>
              <a:gd name="connsiteY894" fmla="*/ 748704 h 1078627"/>
              <a:gd name="connsiteX895" fmla="*/ 1111992 w 1394583"/>
              <a:gd name="connsiteY895" fmla="*/ 748704 h 1078627"/>
              <a:gd name="connsiteX896" fmla="*/ 1110955 w 1394583"/>
              <a:gd name="connsiteY896" fmla="*/ 747295 h 1078627"/>
              <a:gd name="connsiteX897" fmla="*/ 280354 w 1394583"/>
              <a:gd name="connsiteY897" fmla="*/ 746540 h 1078627"/>
              <a:gd name="connsiteX898" fmla="*/ 277956 w 1394583"/>
              <a:gd name="connsiteY898" fmla="*/ 748704 h 1078627"/>
              <a:gd name="connsiteX899" fmla="*/ 280354 w 1394583"/>
              <a:gd name="connsiteY899" fmla="*/ 746540 h 1078627"/>
              <a:gd name="connsiteX900" fmla="*/ 1169534 w 1394583"/>
              <a:gd name="connsiteY900" fmla="*/ 742363 h 1078627"/>
              <a:gd name="connsiteX901" fmla="*/ 1168756 w 1394583"/>
              <a:gd name="connsiteY901" fmla="*/ 746137 h 1078627"/>
              <a:gd name="connsiteX902" fmla="*/ 1169534 w 1394583"/>
              <a:gd name="connsiteY902" fmla="*/ 742363 h 1078627"/>
              <a:gd name="connsiteX903" fmla="*/ 379562 w 1394583"/>
              <a:gd name="connsiteY903" fmla="*/ 742161 h 1078627"/>
              <a:gd name="connsiteX904" fmla="*/ 381701 w 1394583"/>
              <a:gd name="connsiteY904" fmla="*/ 743923 h 1078627"/>
              <a:gd name="connsiteX905" fmla="*/ 377553 w 1394583"/>
              <a:gd name="connsiteY905" fmla="*/ 743923 h 1078627"/>
              <a:gd name="connsiteX906" fmla="*/ 379562 w 1394583"/>
              <a:gd name="connsiteY906" fmla="*/ 742161 h 1078627"/>
              <a:gd name="connsiteX907" fmla="*/ 1199083 w 1394583"/>
              <a:gd name="connsiteY907" fmla="*/ 740148 h 1078627"/>
              <a:gd name="connsiteX908" fmla="*/ 1199471 w 1394583"/>
              <a:gd name="connsiteY908" fmla="*/ 740148 h 1078627"/>
              <a:gd name="connsiteX909" fmla="*/ 1199083 w 1394583"/>
              <a:gd name="connsiteY909" fmla="*/ 740148 h 1078627"/>
              <a:gd name="connsiteX910" fmla="*/ 126520 w 1394583"/>
              <a:gd name="connsiteY910" fmla="*/ 739947 h 1078627"/>
              <a:gd name="connsiteX911" fmla="*/ 127492 w 1394583"/>
              <a:gd name="connsiteY911" fmla="*/ 750264 h 1078627"/>
              <a:gd name="connsiteX912" fmla="*/ 127492 w 1394583"/>
              <a:gd name="connsiteY912" fmla="*/ 744325 h 1078627"/>
              <a:gd name="connsiteX913" fmla="*/ 125353 w 1394583"/>
              <a:gd name="connsiteY913" fmla="*/ 742161 h 1078627"/>
              <a:gd name="connsiteX914" fmla="*/ 126520 w 1394583"/>
              <a:gd name="connsiteY914" fmla="*/ 739947 h 1078627"/>
              <a:gd name="connsiteX915" fmla="*/ 431531 w 1394583"/>
              <a:gd name="connsiteY915" fmla="*/ 738588 h 1078627"/>
              <a:gd name="connsiteX916" fmla="*/ 434512 w 1394583"/>
              <a:gd name="connsiteY916" fmla="*/ 744728 h 1078627"/>
              <a:gd name="connsiteX917" fmla="*/ 434512 w 1394583"/>
              <a:gd name="connsiteY917" fmla="*/ 740551 h 1078627"/>
              <a:gd name="connsiteX918" fmla="*/ 431531 w 1394583"/>
              <a:gd name="connsiteY918" fmla="*/ 738588 h 1078627"/>
              <a:gd name="connsiteX919" fmla="*/ 467042 w 1394583"/>
              <a:gd name="connsiteY919" fmla="*/ 736373 h 1078627"/>
              <a:gd name="connsiteX920" fmla="*/ 468467 w 1394583"/>
              <a:gd name="connsiteY920" fmla="*/ 739796 h 1078627"/>
              <a:gd name="connsiteX921" fmla="*/ 466458 w 1394583"/>
              <a:gd name="connsiteY921" fmla="*/ 737581 h 1078627"/>
              <a:gd name="connsiteX922" fmla="*/ 467042 w 1394583"/>
              <a:gd name="connsiteY922" fmla="*/ 736373 h 1078627"/>
              <a:gd name="connsiteX923" fmla="*/ 438465 w 1394583"/>
              <a:gd name="connsiteY923" fmla="*/ 736373 h 1078627"/>
              <a:gd name="connsiteX924" fmla="*/ 442418 w 1394583"/>
              <a:gd name="connsiteY924" fmla="*/ 742363 h 1078627"/>
              <a:gd name="connsiteX925" fmla="*/ 438465 w 1394583"/>
              <a:gd name="connsiteY925" fmla="*/ 736373 h 1078627"/>
              <a:gd name="connsiteX926" fmla="*/ 401983 w 1394583"/>
              <a:gd name="connsiteY926" fmla="*/ 736373 h 1078627"/>
              <a:gd name="connsiteX927" fmla="*/ 399974 w 1394583"/>
              <a:gd name="connsiteY927" fmla="*/ 746741 h 1078627"/>
              <a:gd name="connsiteX928" fmla="*/ 393818 w 1394583"/>
              <a:gd name="connsiteY928" fmla="*/ 752881 h 1078627"/>
              <a:gd name="connsiteX929" fmla="*/ 399974 w 1394583"/>
              <a:gd name="connsiteY929" fmla="*/ 754844 h 1078627"/>
              <a:gd name="connsiteX930" fmla="*/ 393818 w 1394583"/>
              <a:gd name="connsiteY930" fmla="*/ 775077 h 1078627"/>
              <a:gd name="connsiteX931" fmla="*/ 401983 w 1394583"/>
              <a:gd name="connsiteY931" fmla="*/ 775077 h 1078627"/>
              <a:gd name="connsiteX932" fmla="*/ 408139 w 1394583"/>
              <a:gd name="connsiteY932" fmla="*/ 787408 h 1078627"/>
              <a:gd name="connsiteX933" fmla="*/ 412092 w 1394583"/>
              <a:gd name="connsiteY933" fmla="*/ 762998 h 1078627"/>
              <a:gd name="connsiteX934" fmla="*/ 412092 w 1394583"/>
              <a:gd name="connsiteY934" fmla="*/ 769138 h 1078627"/>
              <a:gd name="connsiteX935" fmla="*/ 420191 w 1394583"/>
              <a:gd name="connsiteY935" fmla="*/ 756857 h 1078627"/>
              <a:gd name="connsiteX936" fmla="*/ 412092 w 1394583"/>
              <a:gd name="connsiteY936" fmla="*/ 760985 h 1078627"/>
              <a:gd name="connsiteX937" fmla="*/ 410083 w 1394583"/>
              <a:gd name="connsiteY937" fmla="*/ 756857 h 1078627"/>
              <a:gd name="connsiteX938" fmla="*/ 408139 w 1394583"/>
              <a:gd name="connsiteY938" fmla="*/ 760985 h 1078627"/>
              <a:gd name="connsiteX939" fmla="*/ 406130 w 1394583"/>
              <a:gd name="connsiteY939" fmla="*/ 746741 h 1078627"/>
              <a:gd name="connsiteX940" fmla="*/ 408139 w 1394583"/>
              <a:gd name="connsiteY940" fmla="*/ 740551 h 1078627"/>
              <a:gd name="connsiteX941" fmla="*/ 401983 w 1394583"/>
              <a:gd name="connsiteY941" fmla="*/ 736373 h 1078627"/>
              <a:gd name="connsiteX942" fmla="*/ 385718 w 1394583"/>
              <a:gd name="connsiteY942" fmla="*/ 736373 h 1078627"/>
              <a:gd name="connsiteX943" fmla="*/ 373601 w 1394583"/>
              <a:gd name="connsiteY943" fmla="*/ 740551 h 1078627"/>
              <a:gd name="connsiteX944" fmla="*/ 377553 w 1394583"/>
              <a:gd name="connsiteY944" fmla="*/ 744728 h 1078627"/>
              <a:gd name="connsiteX945" fmla="*/ 377553 w 1394583"/>
              <a:gd name="connsiteY945" fmla="*/ 748704 h 1078627"/>
              <a:gd name="connsiteX946" fmla="*/ 377553 w 1394583"/>
              <a:gd name="connsiteY946" fmla="*/ 752881 h 1078627"/>
              <a:gd name="connsiteX947" fmla="*/ 385718 w 1394583"/>
              <a:gd name="connsiteY947" fmla="*/ 736373 h 1078627"/>
              <a:gd name="connsiteX948" fmla="*/ 267848 w 1394583"/>
              <a:gd name="connsiteY948" fmla="*/ 736373 h 1078627"/>
              <a:gd name="connsiteX949" fmla="*/ 263636 w 1394583"/>
              <a:gd name="connsiteY949" fmla="*/ 752881 h 1078627"/>
              <a:gd name="connsiteX950" fmla="*/ 271800 w 1394583"/>
              <a:gd name="connsiteY950" fmla="*/ 760985 h 1078627"/>
              <a:gd name="connsiteX951" fmla="*/ 269792 w 1394583"/>
              <a:gd name="connsiteY951" fmla="*/ 748704 h 1078627"/>
              <a:gd name="connsiteX952" fmla="*/ 267848 w 1394583"/>
              <a:gd name="connsiteY952" fmla="*/ 736373 h 1078627"/>
              <a:gd name="connsiteX953" fmla="*/ 236679 w 1394583"/>
              <a:gd name="connsiteY953" fmla="*/ 736373 h 1078627"/>
              <a:gd name="connsiteX954" fmla="*/ 240826 w 1394583"/>
              <a:gd name="connsiteY954" fmla="*/ 736373 h 1078627"/>
              <a:gd name="connsiteX955" fmla="*/ 240826 w 1394583"/>
              <a:gd name="connsiteY955" fmla="*/ 740349 h 1078627"/>
              <a:gd name="connsiteX956" fmla="*/ 236679 w 1394583"/>
              <a:gd name="connsiteY956" fmla="*/ 740349 h 1078627"/>
              <a:gd name="connsiteX957" fmla="*/ 236679 w 1394583"/>
              <a:gd name="connsiteY957" fmla="*/ 736373 h 1078627"/>
              <a:gd name="connsiteX958" fmla="*/ 1118148 w 1394583"/>
              <a:gd name="connsiteY958" fmla="*/ 736222 h 1078627"/>
              <a:gd name="connsiteX959" fmla="*/ 1115945 w 1394583"/>
              <a:gd name="connsiteY959" fmla="*/ 744728 h 1078627"/>
              <a:gd name="connsiteX960" fmla="*/ 1120092 w 1394583"/>
              <a:gd name="connsiteY960" fmla="*/ 736373 h 1078627"/>
              <a:gd name="connsiteX961" fmla="*/ 1118148 w 1394583"/>
              <a:gd name="connsiteY961" fmla="*/ 736222 h 1078627"/>
              <a:gd name="connsiteX962" fmla="*/ 403149 w 1394583"/>
              <a:gd name="connsiteY962" fmla="*/ 731038 h 1078627"/>
              <a:gd name="connsiteX963" fmla="*/ 401983 w 1394583"/>
              <a:gd name="connsiteY963" fmla="*/ 732448 h 1078627"/>
              <a:gd name="connsiteX964" fmla="*/ 403927 w 1394583"/>
              <a:gd name="connsiteY964" fmla="*/ 732448 h 1078627"/>
              <a:gd name="connsiteX965" fmla="*/ 403149 w 1394583"/>
              <a:gd name="connsiteY965" fmla="*/ 731038 h 1078627"/>
              <a:gd name="connsiteX966" fmla="*/ 336082 w 1394583"/>
              <a:gd name="connsiteY966" fmla="*/ 726861 h 1078627"/>
              <a:gd name="connsiteX967" fmla="*/ 337054 w 1394583"/>
              <a:gd name="connsiteY967" fmla="*/ 728270 h 1078627"/>
              <a:gd name="connsiteX968" fmla="*/ 334915 w 1394583"/>
              <a:gd name="connsiteY968" fmla="*/ 728270 h 1078627"/>
              <a:gd name="connsiteX969" fmla="*/ 336082 w 1394583"/>
              <a:gd name="connsiteY969" fmla="*/ 726861 h 1078627"/>
              <a:gd name="connsiteX970" fmla="*/ 318651 w 1394583"/>
              <a:gd name="connsiteY970" fmla="*/ 725703 h 1078627"/>
              <a:gd name="connsiteX971" fmla="*/ 318651 w 1394583"/>
              <a:gd name="connsiteY971" fmla="*/ 739947 h 1078627"/>
              <a:gd name="connsiteX972" fmla="*/ 316447 w 1394583"/>
              <a:gd name="connsiteY972" fmla="*/ 737783 h 1078627"/>
              <a:gd name="connsiteX973" fmla="*/ 312495 w 1394583"/>
              <a:gd name="connsiteY973" fmla="*/ 737783 h 1078627"/>
              <a:gd name="connsiteX974" fmla="*/ 318651 w 1394583"/>
              <a:gd name="connsiteY974" fmla="*/ 725703 h 1078627"/>
              <a:gd name="connsiteX975" fmla="*/ 410083 w 1394583"/>
              <a:gd name="connsiteY975" fmla="*/ 724294 h 1078627"/>
              <a:gd name="connsiteX976" fmla="*/ 408139 w 1394583"/>
              <a:gd name="connsiteY976" fmla="*/ 734410 h 1078627"/>
              <a:gd name="connsiteX977" fmla="*/ 412092 w 1394583"/>
              <a:gd name="connsiteY977" fmla="*/ 746741 h 1078627"/>
              <a:gd name="connsiteX978" fmla="*/ 410083 w 1394583"/>
              <a:gd name="connsiteY978" fmla="*/ 754844 h 1078627"/>
              <a:gd name="connsiteX979" fmla="*/ 412092 w 1394583"/>
              <a:gd name="connsiteY979" fmla="*/ 746741 h 1078627"/>
              <a:gd name="connsiteX980" fmla="*/ 418248 w 1394583"/>
              <a:gd name="connsiteY980" fmla="*/ 742564 h 1078627"/>
              <a:gd name="connsiteX981" fmla="*/ 414295 w 1394583"/>
              <a:gd name="connsiteY981" fmla="*/ 730434 h 1078627"/>
              <a:gd name="connsiteX982" fmla="*/ 418248 w 1394583"/>
              <a:gd name="connsiteY982" fmla="*/ 728270 h 1078627"/>
              <a:gd name="connsiteX983" fmla="*/ 410083 w 1394583"/>
              <a:gd name="connsiteY983" fmla="*/ 724294 h 1078627"/>
              <a:gd name="connsiteX984" fmla="*/ 1196685 w 1394583"/>
              <a:gd name="connsiteY984" fmla="*/ 723288 h 1078627"/>
              <a:gd name="connsiteX985" fmla="*/ 1200897 w 1394583"/>
              <a:gd name="connsiteY985" fmla="*/ 723288 h 1078627"/>
              <a:gd name="connsiteX986" fmla="*/ 1200897 w 1394583"/>
              <a:gd name="connsiteY986" fmla="*/ 727264 h 1078627"/>
              <a:gd name="connsiteX987" fmla="*/ 1196685 w 1394583"/>
              <a:gd name="connsiteY987" fmla="*/ 727264 h 1078627"/>
              <a:gd name="connsiteX988" fmla="*/ 1196685 w 1394583"/>
              <a:gd name="connsiteY988" fmla="*/ 723288 h 1078627"/>
              <a:gd name="connsiteX989" fmla="*/ 477345 w 1394583"/>
              <a:gd name="connsiteY989" fmla="*/ 720922 h 1078627"/>
              <a:gd name="connsiteX990" fmla="*/ 479159 w 1394583"/>
              <a:gd name="connsiteY990" fmla="*/ 721526 h 1078627"/>
              <a:gd name="connsiteX991" fmla="*/ 477150 w 1394583"/>
              <a:gd name="connsiteY991" fmla="*/ 727666 h 1078627"/>
              <a:gd name="connsiteX992" fmla="*/ 477345 w 1394583"/>
              <a:gd name="connsiteY992" fmla="*/ 720922 h 1078627"/>
              <a:gd name="connsiteX993" fmla="*/ 343210 w 1394583"/>
              <a:gd name="connsiteY993" fmla="*/ 716141 h 1078627"/>
              <a:gd name="connsiteX994" fmla="*/ 344052 w 1394583"/>
              <a:gd name="connsiteY994" fmla="*/ 717550 h 1078627"/>
              <a:gd name="connsiteX995" fmla="*/ 342043 w 1394583"/>
              <a:gd name="connsiteY995" fmla="*/ 717550 h 1078627"/>
              <a:gd name="connsiteX996" fmla="*/ 343210 w 1394583"/>
              <a:gd name="connsiteY996" fmla="*/ 716141 h 1078627"/>
              <a:gd name="connsiteX997" fmla="*/ 275948 w 1394583"/>
              <a:gd name="connsiteY997" fmla="*/ 716141 h 1078627"/>
              <a:gd name="connsiteX998" fmla="*/ 277956 w 1394583"/>
              <a:gd name="connsiteY998" fmla="*/ 726257 h 1078627"/>
              <a:gd name="connsiteX999" fmla="*/ 273744 w 1394583"/>
              <a:gd name="connsiteY999" fmla="*/ 740551 h 1078627"/>
              <a:gd name="connsiteX1000" fmla="*/ 277956 w 1394583"/>
              <a:gd name="connsiteY1000" fmla="*/ 744728 h 1078627"/>
              <a:gd name="connsiteX1001" fmla="*/ 288065 w 1394583"/>
              <a:gd name="connsiteY1001" fmla="*/ 742564 h 1078627"/>
              <a:gd name="connsiteX1002" fmla="*/ 288065 w 1394583"/>
              <a:gd name="connsiteY1002" fmla="*/ 732448 h 1078627"/>
              <a:gd name="connsiteX1003" fmla="*/ 287871 w 1394583"/>
              <a:gd name="connsiteY1003" fmla="*/ 732045 h 1078627"/>
              <a:gd name="connsiteX1004" fmla="*/ 284112 w 1394583"/>
              <a:gd name="connsiteY1004" fmla="*/ 731642 h 1078627"/>
              <a:gd name="connsiteX1005" fmla="*/ 287676 w 1394583"/>
              <a:gd name="connsiteY1005" fmla="*/ 731642 h 1078627"/>
              <a:gd name="connsiteX1006" fmla="*/ 279512 w 1394583"/>
              <a:gd name="connsiteY1006" fmla="*/ 716141 h 1078627"/>
              <a:gd name="connsiteX1007" fmla="*/ 275948 w 1394583"/>
              <a:gd name="connsiteY1007" fmla="*/ 716141 h 1078627"/>
              <a:gd name="connsiteX1008" fmla="*/ 82456 w 1394583"/>
              <a:gd name="connsiteY1008" fmla="*/ 716141 h 1078627"/>
              <a:gd name="connsiteX1009" fmla="*/ 90621 w 1394583"/>
              <a:gd name="connsiteY1009" fmla="*/ 730434 h 1078627"/>
              <a:gd name="connsiteX1010" fmla="*/ 86474 w 1394583"/>
              <a:gd name="connsiteY1010" fmla="*/ 738588 h 1078627"/>
              <a:gd name="connsiteX1011" fmla="*/ 84465 w 1394583"/>
              <a:gd name="connsiteY1011" fmla="*/ 736575 h 1078627"/>
              <a:gd name="connsiteX1012" fmla="*/ 80512 w 1394583"/>
              <a:gd name="connsiteY1012" fmla="*/ 736575 h 1078627"/>
              <a:gd name="connsiteX1013" fmla="*/ 82456 w 1394583"/>
              <a:gd name="connsiteY1013" fmla="*/ 716141 h 1078627"/>
              <a:gd name="connsiteX1014" fmla="*/ 170195 w 1394583"/>
              <a:gd name="connsiteY1014" fmla="*/ 714178 h 1078627"/>
              <a:gd name="connsiteX1015" fmla="*/ 174147 w 1394583"/>
              <a:gd name="connsiteY1015" fmla="*/ 722331 h 1078627"/>
              <a:gd name="connsiteX1016" fmla="*/ 170195 w 1394583"/>
              <a:gd name="connsiteY1016" fmla="*/ 714178 h 1078627"/>
              <a:gd name="connsiteX1017" fmla="*/ 356299 w 1394583"/>
              <a:gd name="connsiteY1017" fmla="*/ 712567 h 1078627"/>
              <a:gd name="connsiteX1018" fmla="*/ 357141 w 1394583"/>
              <a:gd name="connsiteY1018" fmla="*/ 713977 h 1078627"/>
              <a:gd name="connsiteX1019" fmla="*/ 355133 w 1394583"/>
              <a:gd name="connsiteY1019" fmla="*/ 713977 h 1078627"/>
              <a:gd name="connsiteX1020" fmla="*/ 356299 w 1394583"/>
              <a:gd name="connsiteY1020" fmla="*/ 712567 h 1078627"/>
              <a:gd name="connsiteX1021" fmla="*/ 74745 w 1394583"/>
              <a:gd name="connsiteY1021" fmla="*/ 711410 h 1078627"/>
              <a:gd name="connsiteX1022" fmla="*/ 75911 w 1394583"/>
              <a:gd name="connsiteY1022" fmla="*/ 719312 h 1078627"/>
              <a:gd name="connsiteX1023" fmla="*/ 73967 w 1394583"/>
              <a:gd name="connsiteY1023" fmla="*/ 713171 h 1078627"/>
              <a:gd name="connsiteX1024" fmla="*/ 74745 w 1394583"/>
              <a:gd name="connsiteY1024" fmla="*/ 711410 h 1078627"/>
              <a:gd name="connsiteX1025" fmla="*/ 271023 w 1394583"/>
              <a:gd name="connsiteY1025" fmla="*/ 710806 h 1078627"/>
              <a:gd name="connsiteX1026" fmla="*/ 269792 w 1394583"/>
              <a:gd name="connsiteY1026" fmla="*/ 712014 h 1078627"/>
              <a:gd name="connsiteX1027" fmla="*/ 271800 w 1394583"/>
              <a:gd name="connsiteY1027" fmla="*/ 712014 h 1078627"/>
              <a:gd name="connsiteX1028" fmla="*/ 271023 w 1394583"/>
              <a:gd name="connsiteY1028" fmla="*/ 710806 h 1078627"/>
              <a:gd name="connsiteX1029" fmla="*/ 53685 w 1394583"/>
              <a:gd name="connsiteY1029" fmla="*/ 710202 h 1078627"/>
              <a:gd name="connsiteX1030" fmla="*/ 55305 w 1394583"/>
              <a:gd name="connsiteY1030" fmla="*/ 713574 h 1078627"/>
              <a:gd name="connsiteX1031" fmla="*/ 53296 w 1394583"/>
              <a:gd name="connsiteY1031" fmla="*/ 711611 h 1078627"/>
              <a:gd name="connsiteX1032" fmla="*/ 53685 w 1394583"/>
              <a:gd name="connsiteY1032" fmla="*/ 710202 h 1078627"/>
              <a:gd name="connsiteX1033" fmla="*/ 1144327 w 1394583"/>
              <a:gd name="connsiteY1033" fmla="*/ 708038 h 1078627"/>
              <a:gd name="connsiteX1034" fmla="*/ 1142513 w 1394583"/>
              <a:gd name="connsiteY1034" fmla="*/ 712014 h 1078627"/>
              <a:gd name="connsiteX1035" fmla="*/ 1140374 w 1394583"/>
              <a:gd name="connsiteY1035" fmla="*/ 712014 h 1078627"/>
              <a:gd name="connsiteX1036" fmla="*/ 1138365 w 1394583"/>
              <a:gd name="connsiteY1036" fmla="*/ 718154 h 1078627"/>
              <a:gd name="connsiteX1037" fmla="*/ 1130265 w 1394583"/>
              <a:gd name="connsiteY1037" fmla="*/ 726257 h 1078627"/>
              <a:gd name="connsiteX1038" fmla="*/ 1124109 w 1394583"/>
              <a:gd name="connsiteY1038" fmla="*/ 730434 h 1078627"/>
              <a:gd name="connsiteX1039" fmla="*/ 1134413 w 1394583"/>
              <a:gd name="connsiteY1039" fmla="*/ 730434 h 1078627"/>
              <a:gd name="connsiteX1040" fmla="*/ 1138365 w 1394583"/>
              <a:gd name="connsiteY1040" fmla="*/ 718154 h 1078627"/>
              <a:gd name="connsiteX1041" fmla="*/ 1142513 w 1394583"/>
              <a:gd name="connsiteY1041" fmla="*/ 712014 h 1078627"/>
              <a:gd name="connsiteX1042" fmla="*/ 1144327 w 1394583"/>
              <a:gd name="connsiteY1042" fmla="*/ 708038 h 1078627"/>
              <a:gd name="connsiteX1043" fmla="*/ 271800 w 1394583"/>
              <a:gd name="connsiteY1043" fmla="*/ 699884 h 1078627"/>
              <a:gd name="connsiteX1044" fmla="*/ 265644 w 1394583"/>
              <a:gd name="connsiteY1044" fmla="*/ 706025 h 1078627"/>
              <a:gd name="connsiteX1045" fmla="*/ 271800 w 1394583"/>
              <a:gd name="connsiteY1045" fmla="*/ 699884 h 1078627"/>
              <a:gd name="connsiteX1046" fmla="*/ 54074 w 1394583"/>
              <a:gd name="connsiteY1046" fmla="*/ 698475 h 1078627"/>
              <a:gd name="connsiteX1047" fmla="*/ 55305 w 1394583"/>
              <a:gd name="connsiteY1047" fmla="*/ 703860 h 1078627"/>
              <a:gd name="connsiteX1048" fmla="*/ 53296 w 1394583"/>
              <a:gd name="connsiteY1048" fmla="*/ 699884 h 1078627"/>
              <a:gd name="connsiteX1049" fmla="*/ 54074 w 1394583"/>
              <a:gd name="connsiteY1049" fmla="*/ 698475 h 1078627"/>
              <a:gd name="connsiteX1050" fmla="*/ 339257 w 1394583"/>
              <a:gd name="connsiteY1050" fmla="*/ 697519 h 1078627"/>
              <a:gd name="connsiteX1051" fmla="*/ 336859 w 1394583"/>
              <a:gd name="connsiteY1051" fmla="*/ 699884 h 1078627"/>
              <a:gd name="connsiteX1052" fmla="*/ 336859 w 1394583"/>
              <a:gd name="connsiteY1052" fmla="*/ 706025 h 1078627"/>
              <a:gd name="connsiteX1053" fmla="*/ 339257 w 1394583"/>
              <a:gd name="connsiteY1053" fmla="*/ 697519 h 1078627"/>
              <a:gd name="connsiteX1054" fmla="*/ 457516 w 1394583"/>
              <a:gd name="connsiteY1054" fmla="*/ 694549 h 1078627"/>
              <a:gd name="connsiteX1055" fmla="*/ 456933 w 1394583"/>
              <a:gd name="connsiteY1055" fmla="*/ 695707 h 1078627"/>
              <a:gd name="connsiteX1056" fmla="*/ 458942 w 1394583"/>
              <a:gd name="connsiteY1056" fmla="*/ 697921 h 1078627"/>
              <a:gd name="connsiteX1057" fmla="*/ 457516 w 1394583"/>
              <a:gd name="connsiteY1057" fmla="*/ 694549 h 1078627"/>
              <a:gd name="connsiteX1058" fmla="*/ 76494 w 1394583"/>
              <a:gd name="connsiteY1058" fmla="*/ 693945 h 1078627"/>
              <a:gd name="connsiteX1059" fmla="*/ 84659 w 1394583"/>
              <a:gd name="connsiteY1059" fmla="*/ 705622 h 1078627"/>
              <a:gd name="connsiteX1060" fmla="*/ 74550 w 1394583"/>
              <a:gd name="connsiteY1060" fmla="*/ 709799 h 1078627"/>
              <a:gd name="connsiteX1061" fmla="*/ 74550 w 1394583"/>
              <a:gd name="connsiteY1061" fmla="*/ 695506 h 1078627"/>
              <a:gd name="connsiteX1062" fmla="*/ 76494 w 1394583"/>
              <a:gd name="connsiteY1062" fmla="*/ 693945 h 1078627"/>
              <a:gd name="connsiteX1063" fmla="*/ 113625 w 1394583"/>
              <a:gd name="connsiteY1063" fmla="*/ 692536 h 1078627"/>
              <a:gd name="connsiteX1064" fmla="*/ 114402 w 1394583"/>
              <a:gd name="connsiteY1064" fmla="*/ 693945 h 1078627"/>
              <a:gd name="connsiteX1065" fmla="*/ 112458 w 1394583"/>
              <a:gd name="connsiteY1065" fmla="*/ 693945 h 1078627"/>
              <a:gd name="connsiteX1066" fmla="*/ 113625 w 1394583"/>
              <a:gd name="connsiteY1066" fmla="*/ 692536 h 1078627"/>
              <a:gd name="connsiteX1067" fmla="*/ 1228631 w 1394583"/>
              <a:gd name="connsiteY1067" fmla="*/ 691932 h 1078627"/>
              <a:gd name="connsiteX1068" fmla="*/ 1227854 w 1394583"/>
              <a:gd name="connsiteY1068" fmla="*/ 695707 h 1078627"/>
              <a:gd name="connsiteX1069" fmla="*/ 1217745 w 1394583"/>
              <a:gd name="connsiteY1069" fmla="*/ 699884 h 1078627"/>
              <a:gd name="connsiteX1070" fmla="*/ 1211589 w 1394583"/>
              <a:gd name="connsiteY1070" fmla="*/ 701847 h 1078627"/>
              <a:gd name="connsiteX1071" fmla="*/ 1207442 w 1394583"/>
              <a:gd name="connsiteY1071" fmla="*/ 708038 h 1078627"/>
              <a:gd name="connsiteX1072" fmla="*/ 1203489 w 1394583"/>
              <a:gd name="connsiteY1072" fmla="*/ 710001 h 1078627"/>
              <a:gd name="connsiteX1073" fmla="*/ 1201480 w 1394583"/>
              <a:gd name="connsiteY1073" fmla="*/ 716141 h 1078627"/>
              <a:gd name="connsiteX1074" fmla="*/ 1197333 w 1394583"/>
              <a:gd name="connsiteY1074" fmla="*/ 716141 h 1078627"/>
              <a:gd name="connsiteX1075" fmla="*/ 1195324 w 1394583"/>
              <a:gd name="connsiteY1075" fmla="*/ 722331 h 1078627"/>
              <a:gd name="connsiteX1076" fmla="*/ 1187159 w 1394583"/>
              <a:gd name="connsiteY1076" fmla="*/ 724294 h 1078627"/>
              <a:gd name="connsiteX1077" fmla="*/ 1181068 w 1394583"/>
              <a:gd name="connsiteY1077" fmla="*/ 732448 h 1078627"/>
              <a:gd name="connsiteX1078" fmla="*/ 1177051 w 1394583"/>
              <a:gd name="connsiteY1078" fmla="*/ 732448 h 1078627"/>
              <a:gd name="connsiteX1079" fmla="*/ 1177051 w 1394583"/>
              <a:gd name="connsiteY1079" fmla="*/ 736373 h 1078627"/>
              <a:gd name="connsiteX1080" fmla="*/ 1175107 w 1394583"/>
              <a:gd name="connsiteY1080" fmla="*/ 736373 h 1078627"/>
              <a:gd name="connsiteX1081" fmla="*/ 1160786 w 1394583"/>
              <a:gd name="connsiteY1081" fmla="*/ 742564 h 1078627"/>
              <a:gd name="connsiteX1082" fmla="*/ 1164739 w 1394583"/>
              <a:gd name="connsiteY1082" fmla="*/ 750667 h 1078627"/>
              <a:gd name="connsiteX1083" fmla="*/ 1156639 w 1394583"/>
              <a:gd name="connsiteY1083" fmla="*/ 756857 h 1078627"/>
              <a:gd name="connsiteX1084" fmla="*/ 1158842 w 1394583"/>
              <a:gd name="connsiteY1084" fmla="*/ 748704 h 1078627"/>
              <a:gd name="connsiteX1085" fmla="*/ 1152686 w 1394583"/>
              <a:gd name="connsiteY1085" fmla="*/ 756857 h 1078627"/>
              <a:gd name="connsiteX1086" fmla="*/ 1156639 w 1394583"/>
              <a:gd name="connsiteY1086" fmla="*/ 756857 h 1078627"/>
              <a:gd name="connsiteX1087" fmla="*/ 1148474 w 1394583"/>
              <a:gd name="connsiteY1087" fmla="*/ 758820 h 1078627"/>
              <a:gd name="connsiteX1088" fmla="*/ 1144521 w 1394583"/>
              <a:gd name="connsiteY1088" fmla="*/ 760985 h 1078627"/>
              <a:gd name="connsiteX1089" fmla="*/ 1140374 w 1394583"/>
              <a:gd name="connsiteY1089" fmla="*/ 766974 h 1078627"/>
              <a:gd name="connsiteX1090" fmla="*/ 1138365 w 1394583"/>
              <a:gd name="connsiteY1090" fmla="*/ 762998 h 1078627"/>
              <a:gd name="connsiteX1091" fmla="*/ 1138365 w 1394583"/>
              <a:gd name="connsiteY1091" fmla="*/ 769138 h 1078627"/>
              <a:gd name="connsiteX1092" fmla="*/ 1134413 w 1394583"/>
              <a:gd name="connsiteY1092" fmla="*/ 773114 h 1078627"/>
              <a:gd name="connsiteX1093" fmla="*/ 1142513 w 1394583"/>
              <a:gd name="connsiteY1093" fmla="*/ 781267 h 1078627"/>
              <a:gd name="connsiteX1094" fmla="*/ 1146530 w 1394583"/>
              <a:gd name="connsiteY1094" fmla="*/ 775077 h 1078627"/>
              <a:gd name="connsiteX1095" fmla="*/ 1154630 w 1394583"/>
              <a:gd name="connsiteY1095" fmla="*/ 766974 h 1078627"/>
              <a:gd name="connsiteX1096" fmla="*/ 1152686 w 1394583"/>
              <a:gd name="connsiteY1096" fmla="*/ 762998 h 1078627"/>
              <a:gd name="connsiteX1097" fmla="*/ 1170895 w 1394583"/>
              <a:gd name="connsiteY1097" fmla="*/ 760985 h 1078627"/>
              <a:gd name="connsiteX1098" fmla="*/ 1166942 w 1394583"/>
              <a:gd name="connsiteY1098" fmla="*/ 762998 h 1078627"/>
              <a:gd name="connsiteX1099" fmla="*/ 1156639 w 1394583"/>
              <a:gd name="connsiteY1099" fmla="*/ 766974 h 1078627"/>
              <a:gd name="connsiteX1100" fmla="*/ 1156639 w 1394583"/>
              <a:gd name="connsiteY1100" fmla="*/ 781267 h 1078627"/>
              <a:gd name="connsiteX1101" fmla="*/ 1172904 w 1394583"/>
              <a:gd name="connsiteY1101" fmla="*/ 769138 h 1078627"/>
              <a:gd name="connsiteX1102" fmla="*/ 1183012 w 1394583"/>
              <a:gd name="connsiteY1102" fmla="*/ 766974 h 1078627"/>
              <a:gd name="connsiteX1103" fmla="*/ 1189168 w 1394583"/>
              <a:gd name="connsiteY1103" fmla="*/ 756857 h 1078627"/>
              <a:gd name="connsiteX1104" fmla="*/ 1193315 w 1394583"/>
              <a:gd name="connsiteY1104" fmla="*/ 760985 h 1078627"/>
              <a:gd name="connsiteX1105" fmla="*/ 1207442 w 1394583"/>
              <a:gd name="connsiteY1105" fmla="*/ 748704 h 1078627"/>
              <a:gd name="connsiteX1106" fmla="*/ 1209580 w 1394583"/>
              <a:gd name="connsiteY1106" fmla="*/ 738588 h 1078627"/>
              <a:gd name="connsiteX1107" fmla="*/ 1223901 w 1394583"/>
              <a:gd name="connsiteY1107" fmla="*/ 722331 h 1078627"/>
              <a:gd name="connsiteX1108" fmla="*/ 1227854 w 1394583"/>
              <a:gd name="connsiteY1108" fmla="*/ 722331 h 1078627"/>
              <a:gd name="connsiteX1109" fmla="*/ 1232066 w 1394583"/>
              <a:gd name="connsiteY1109" fmla="*/ 716141 h 1078627"/>
              <a:gd name="connsiteX1110" fmla="*/ 1236018 w 1394583"/>
              <a:gd name="connsiteY1110" fmla="*/ 712014 h 1078627"/>
              <a:gd name="connsiteX1111" fmla="*/ 1240166 w 1394583"/>
              <a:gd name="connsiteY1111" fmla="*/ 703860 h 1078627"/>
              <a:gd name="connsiteX1112" fmla="*/ 1248330 w 1394583"/>
              <a:gd name="connsiteY1112" fmla="*/ 703860 h 1078627"/>
              <a:gd name="connsiteX1113" fmla="*/ 1242174 w 1394583"/>
              <a:gd name="connsiteY1113" fmla="*/ 697921 h 1078627"/>
              <a:gd name="connsiteX1114" fmla="*/ 1234010 w 1394583"/>
              <a:gd name="connsiteY1114" fmla="*/ 703860 h 1078627"/>
              <a:gd name="connsiteX1115" fmla="*/ 1227854 w 1394583"/>
              <a:gd name="connsiteY1115" fmla="*/ 695707 h 1078627"/>
              <a:gd name="connsiteX1116" fmla="*/ 1228631 w 1394583"/>
              <a:gd name="connsiteY1116" fmla="*/ 691932 h 1078627"/>
              <a:gd name="connsiteX1117" fmla="*/ 1163572 w 1394583"/>
              <a:gd name="connsiteY1117" fmla="*/ 690171 h 1078627"/>
              <a:gd name="connsiteX1118" fmla="*/ 1164544 w 1394583"/>
              <a:gd name="connsiteY1118" fmla="*/ 691530 h 1078627"/>
              <a:gd name="connsiteX1119" fmla="*/ 1162406 w 1394583"/>
              <a:gd name="connsiteY1119" fmla="*/ 691530 h 1078627"/>
              <a:gd name="connsiteX1120" fmla="*/ 1163572 w 1394583"/>
              <a:gd name="connsiteY1120" fmla="*/ 690171 h 1078627"/>
              <a:gd name="connsiteX1121" fmla="*/ 853830 w 1394583"/>
              <a:gd name="connsiteY1121" fmla="*/ 689567 h 1078627"/>
              <a:gd name="connsiteX1122" fmla="*/ 851627 w 1394583"/>
              <a:gd name="connsiteY1122" fmla="*/ 691731 h 1078627"/>
              <a:gd name="connsiteX1123" fmla="*/ 853830 w 1394583"/>
              <a:gd name="connsiteY1123" fmla="*/ 689567 h 1078627"/>
              <a:gd name="connsiteX1124" fmla="*/ 470217 w 1394583"/>
              <a:gd name="connsiteY1124" fmla="*/ 686396 h 1078627"/>
              <a:gd name="connsiteX1125" fmla="*/ 469245 w 1394583"/>
              <a:gd name="connsiteY1125" fmla="*/ 687604 h 1078627"/>
              <a:gd name="connsiteX1126" fmla="*/ 471189 w 1394583"/>
              <a:gd name="connsiteY1126" fmla="*/ 687604 h 1078627"/>
              <a:gd name="connsiteX1127" fmla="*/ 470217 w 1394583"/>
              <a:gd name="connsiteY1127" fmla="*/ 686396 h 1078627"/>
              <a:gd name="connsiteX1128" fmla="*/ 860375 w 1394583"/>
              <a:gd name="connsiteY1128" fmla="*/ 686195 h 1078627"/>
              <a:gd name="connsiteX1129" fmla="*/ 859792 w 1394583"/>
              <a:gd name="connsiteY1129" fmla="*/ 687604 h 1078627"/>
              <a:gd name="connsiteX1130" fmla="*/ 861736 w 1394583"/>
              <a:gd name="connsiteY1130" fmla="*/ 689768 h 1078627"/>
              <a:gd name="connsiteX1131" fmla="*/ 860375 w 1394583"/>
              <a:gd name="connsiteY1131" fmla="*/ 686195 h 1078627"/>
              <a:gd name="connsiteX1132" fmla="*/ 313855 w 1394583"/>
              <a:gd name="connsiteY1132" fmla="*/ 685792 h 1078627"/>
              <a:gd name="connsiteX1133" fmla="*/ 314439 w 1394583"/>
              <a:gd name="connsiteY1133" fmla="*/ 689768 h 1078627"/>
              <a:gd name="connsiteX1134" fmla="*/ 310486 w 1394583"/>
              <a:gd name="connsiteY1134" fmla="*/ 697921 h 1078627"/>
              <a:gd name="connsiteX1135" fmla="*/ 312495 w 1394583"/>
              <a:gd name="connsiteY1135" fmla="*/ 701847 h 1078627"/>
              <a:gd name="connsiteX1136" fmla="*/ 306339 w 1394583"/>
              <a:gd name="connsiteY1136" fmla="*/ 693744 h 1078627"/>
              <a:gd name="connsiteX1137" fmla="*/ 306339 w 1394583"/>
              <a:gd name="connsiteY1137" fmla="*/ 712014 h 1078627"/>
              <a:gd name="connsiteX1138" fmla="*/ 298174 w 1394583"/>
              <a:gd name="connsiteY1138" fmla="*/ 708038 h 1078627"/>
              <a:gd name="connsiteX1139" fmla="*/ 294221 w 1394583"/>
              <a:gd name="connsiteY1139" fmla="*/ 712014 h 1078627"/>
              <a:gd name="connsiteX1140" fmla="*/ 292212 w 1394583"/>
              <a:gd name="connsiteY1140" fmla="*/ 703860 h 1078627"/>
              <a:gd name="connsiteX1141" fmla="*/ 298174 w 1394583"/>
              <a:gd name="connsiteY1141" fmla="*/ 722331 h 1078627"/>
              <a:gd name="connsiteX1142" fmla="*/ 300377 w 1394583"/>
              <a:gd name="connsiteY1142" fmla="*/ 728270 h 1078627"/>
              <a:gd name="connsiteX1143" fmla="*/ 306339 w 1394583"/>
              <a:gd name="connsiteY1143" fmla="*/ 726257 h 1078627"/>
              <a:gd name="connsiteX1144" fmla="*/ 316642 w 1394583"/>
              <a:gd name="connsiteY1144" fmla="*/ 716141 h 1078627"/>
              <a:gd name="connsiteX1145" fmla="*/ 318651 w 1394583"/>
              <a:gd name="connsiteY1145" fmla="*/ 712014 h 1078627"/>
              <a:gd name="connsiteX1146" fmla="*/ 322603 w 1394583"/>
              <a:gd name="connsiteY1146" fmla="*/ 710001 h 1078627"/>
              <a:gd name="connsiteX1147" fmla="*/ 324742 w 1394583"/>
              <a:gd name="connsiteY1147" fmla="*/ 706025 h 1078627"/>
              <a:gd name="connsiteX1148" fmla="*/ 334915 w 1394583"/>
              <a:gd name="connsiteY1148" fmla="*/ 697921 h 1078627"/>
              <a:gd name="connsiteX1149" fmla="*/ 320595 w 1394583"/>
              <a:gd name="connsiteY1149" fmla="*/ 697921 h 1078627"/>
              <a:gd name="connsiteX1150" fmla="*/ 320595 w 1394583"/>
              <a:gd name="connsiteY1150" fmla="*/ 693744 h 1078627"/>
              <a:gd name="connsiteX1151" fmla="*/ 314439 w 1394583"/>
              <a:gd name="connsiteY1151" fmla="*/ 689768 h 1078627"/>
              <a:gd name="connsiteX1152" fmla="*/ 313855 w 1394583"/>
              <a:gd name="connsiteY1152" fmla="*/ 685792 h 1078627"/>
              <a:gd name="connsiteX1153" fmla="*/ 320595 w 1394583"/>
              <a:gd name="connsiteY1153" fmla="*/ 685591 h 1078627"/>
              <a:gd name="connsiteX1154" fmla="*/ 324742 w 1394583"/>
              <a:gd name="connsiteY1154" fmla="*/ 685591 h 1078627"/>
              <a:gd name="connsiteX1155" fmla="*/ 320595 w 1394583"/>
              <a:gd name="connsiteY1155" fmla="*/ 685591 h 1078627"/>
              <a:gd name="connsiteX1156" fmla="*/ 112458 w 1394583"/>
              <a:gd name="connsiteY1156" fmla="*/ 685389 h 1078627"/>
              <a:gd name="connsiteX1157" fmla="*/ 113236 w 1394583"/>
              <a:gd name="connsiteY1157" fmla="*/ 686799 h 1078627"/>
              <a:gd name="connsiteX1158" fmla="*/ 111227 w 1394583"/>
              <a:gd name="connsiteY1158" fmla="*/ 686799 h 1078627"/>
              <a:gd name="connsiteX1159" fmla="*/ 112458 w 1394583"/>
              <a:gd name="connsiteY1159" fmla="*/ 685389 h 1078627"/>
              <a:gd name="connsiteX1160" fmla="*/ 52130 w 1394583"/>
              <a:gd name="connsiteY1160" fmla="*/ 685389 h 1078627"/>
              <a:gd name="connsiteX1161" fmla="*/ 52130 w 1394583"/>
              <a:gd name="connsiteY1161" fmla="*/ 695506 h 1078627"/>
              <a:gd name="connsiteX1162" fmla="*/ 52130 w 1394583"/>
              <a:gd name="connsiteY1162" fmla="*/ 685389 h 1078627"/>
              <a:gd name="connsiteX1163" fmla="*/ 864911 w 1394583"/>
              <a:gd name="connsiteY1163" fmla="*/ 684433 h 1078627"/>
              <a:gd name="connsiteX1164" fmla="*/ 863745 w 1394583"/>
              <a:gd name="connsiteY1164" fmla="*/ 685591 h 1078627"/>
              <a:gd name="connsiteX1165" fmla="*/ 865689 w 1394583"/>
              <a:gd name="connsiteY1165" fmla="*/ 685591 h 1078627"/>
              <a:gd name="connsiteX1166" fmla="*/ 864911 w 1394583"/>
              <a:gd name="connsiteY1166" fmla="*/ 684433 h 1078627"/>
              <a:gd name="connsiteX1167" fmla="*/ 460886 w 1394583"/>
              <a:gd name="connsiteY1167" fmla="*/ 683628 h 1078627"/>
              <a:gd name="connsiteX1168" fmla="*/ 460886 w 1394583"/>
              <a:gd name="connsiteY1168" fmla="*/ 689768 h 1078627"/>
              <a:gd name="connsiteX1169" fmla="*/ 465098 w 1394583"/>
              <a:gd name="connsiteY1169" fmla="*/ 689768 h 1078627"/>
              <a:gd name="connsiteX1170" fmla="*/ 467042 w 1394583"/>
              <a:gd name="connsiteY1170" fmla="*/ 687604 h 1078627"/>
              <a:gd name="connsiteX1171" fmla="*/ 467042 w 1394583"/>
              <a:gd name="connsiteY1171" fmla="*/ 683628 h 1078627"/>
              <a:gd name="connsiteX1172" fmla="*/ 460886 w 1394583"/>
              <a:gd name="connsiteY1172" fmla="*/ 683628 h 1078627"/>
              <a:gd name="connsiteX1173" fmla="*/ 307505 w 1394583"/>
              <a:gd name="connsiteY1173" fmla="*/ 682420 h 1078627"/>
              <a:gd name="connsiteX1174" fmla="*/ 306339 w 1394583"/>
              <a:gd name="connsiteY1174" fmla="*/ 683628 h 1078627"/>
              <a:gd name="connsiteX1175" fmla="*/ 308283 w 1394583"/>
              <a:gd name="connsiteY1175" fmla="*/ 683628 h 1078627"/>
              <a:gd name="connsiteX1176" fmla="*/ 307505 w 1394583"/>
              <a:gd name="connsiteY1176" fmla="*/ 682420 h 1078627"/>
              <a:gd name="connsiteX1177" fmla="*/ 1260383 w 1394583"/>
              <a:gd name="connsiteY1177" fmla="*/ 681615 h 1078627"/>
              <a:gd name="connsiteX1178" fmla="*/ 1250274 w 1394583"/>
              <a:gd name="connsiteY1178" fmla="*/ 693744 h 1078627"/>
              <a:gd name="connsiteX1179" fmla="*/ 1254292 w 1394583"/>
              <a:gd name="connsiteY1179" fmla="*/ 689768 h 1078627"/>
              <a:gd name="connsiteX1180" fmla="*/ 1258439 w 1394583"/>
              <a:gd name="connsiteY1180" fmla="*/ 689768 h 1078627"/>
              <a:gd name="connsiteX1181" fmla="*/ 1260383 w 1394583"/>
              <a:gd name="connsiteY1181" fmla="*/ 681615 h 1078627"/>
              <a:gd name="connsiteX1182" fmla="*/ 328759 w 1394583"/>
              <a:gd name="connsiteY1182" fmla="*/ 681615 h 1078627"/>
              <a:gd name="connsiteX1183" fmla="*/ 332906 w 1394583"/>
              <a:gd name="connsiteY1183" fmla="*/ 695707 h 1078627"/>
              <a:gd name="connsiteX1184" fmla="*/ 341071 w 1394583"/>
              <a:gd name="connsiteY1184" fmla="*/ 693744 h 1078627"/>
              <a:gd name="connsiteX1185" fmla="*/ 341071 w 1394583"/>
              <a:gd name="connsiteY1185" fmla="*/ 687604 h 1078627"/>
              <a:gd name="connsiteX1186" fmla="*/ 336859 w 1394583"/>
              <a:gd name="connsiteY1186" fmla="*/ 685591 h 1078627"/>
              <a:gd name="connsiteX1187" fmla="*/ 328759 w 1394583"/>
              <a:gd name="connsiteY1187" fmla="*/ 681615 h 1078627"/>
              <a:gd name="connsiteX1188" fmla="*/ 263636 w 1394583"/>
              <a:gd name="connsiteY1188" fmla="*/ 679451 h 1078627"/>
              <a:gd name="connsiteX1189" fmla="*/ 259683 w 1394583"/>
              <a:gd name="connsiteY1189" fmla="*/ 681615 h 1078627"/>
              <a:gd name="connsiteX1190" fmla="*/ 259683 w 1394583"/>
              <a:gd name="connsiteY1190" fmla="*/ 687604 h 1078627"/>
              <a:gd name="connsiteX1191" fmla="*/ 263636 w 1394583"/>
              <a:gd name="connsiteY1191" fmla="*/ 687604 h 1078627"/>
              <a:gd name="connsiteX1192" fmla="*/ 263636 w 1394583"/>
              <a:gd name="connsiteY1192" fmla="*/ 679451 h 1078627"/>
              <a:gd name="connsiteX1193" fmla="*/ 1176662 w 1394583"/>
              <a:gd name="connsiteY1193" fmla="*/ 672505 h 1078627"/>
              <a:gd name="connsiteX1194" fmla="*/ 1178671 w 1394583"/>
              <a:gd name="connsiteY1194" fmla="*/ 672505 h 1078627"/>
              <a:gd name="connsiteX1195" fmla="*/ 1180809 w 1394583"/>
              <a:gd name="connsiteY1195" fmla="*/ 676682 h 1078627"/>
              <a:gd name="connsiteX1196" fmla="*/ 1178671 w 1394583"/>
              <a:gd name="connsiteY1196" fmla="*/ 678645 h 1078627"/>
              <a:gd name="connsiteX1197" fmla="*/ 1176662 w 1394583"/>
              <a:gd name="connsiteY1197" fmla="*/ 672505 h 1078627"/>
              <a:gd name="connsiteX1198" fmla="*/ 69950 w 1394583"/>
              <a:gd name="connsiteY1198" fmla="*/ 671096 h 1078627"/>
              <a:gd name="connsiteX1199" fmla="*/ 72153 w 1394583"/>
              <a:gd name="connsiteY1199" fmla="*/ 681413 h 1078627"/>
              <a:gd name="connsiteX1200" fmla="*/ 69950 w 1394583"/>
              <a:gd name="connsiteY1200" fmla="*/ 671096 h 1078627"/>
              <a:gd name="connsiteX1201" fmla="*/ 107274 w 1394583"/>
              <a:gd name="connsiteY1201" fmla="*/ 669938 h 1078627"/>
              <a:gd name="connsiteX1202" fmla="*/ 108700 w 1394583"/>
              <a:gd name="connsiteY1202" fmla="*/ 675474 h 1078627"/>
              <a:gd name="connsiteX1203" fmla="*/ 106497 w 1394583"/>
              <a:gd name="connsiteY1203" fmla="*/ 671297 h 1078627"/>
              <a:gd name="connsiteX1204" fmla="*/ 107274 w 1394583"/>
              <a:gd name="connsiteY1204" fmla="*/ 669938 h 1078627"/>
              <a:gd name="connsiteX1205" fmla="*/ 875862 w 1394583"/>
              <a:gd name="connsiteY1205" fmla="*/ 668932 h 1078627"/>
              <a:gd name="connsiteX1206" fmla="*/ 873853 w 1394583"/>
              <a:gd name="connsiteY1206" fmla="*/ 669334 h 1078627"/>
              <a:gd name="connsiteX1207" fmla="*/ 878001 w 1394583"/>
              <a:gd name="connsiteY1207" fmla="*/ 677488 h 1078627"/>
              <a:gd name="connsiteX1208" fmla="*/ 875862 w 1394583"/>
              <a:gd name="connsiteY1208" fmla="*/ 668932 h 1078627"/>
              <a:gd name="connsiteX1209" fmla="*/ 278151 w 1394583"/>
              <a:gd name="connsiteY1209" fmla="*/ 667925 h 1078627"/>
              <a:gd name="connsiteX1210" fmla="*/ 275948 w 1394583"/>
              <a:gd name="connsiteY1210" fmla="*/ 669334 h 1078627"/>
              <a:gd name="connsiteX1211" fmla="*/ 275948 w 1394583"/>
              <a:gd name="connsiteY1211" fmla="*/ 673512 h 1078627"/>
              <a:gd name="connsiteX1212" fmla="*/ 284112 w 1394583"/>
              <a:gd name="connsiteY1212" fmla="*/ 673512 h 1078627"/>
              <a:gd name="connsiteX1213" fmla="*/ 284112 w 1394583"/>
              <a:gd name="connsiteY1213" fmla="*/ 669334 h 1078627"/>
              <a:gd name="connsiteX1214" fmla="*/ 278151 w 1394583"/>
              <a:gd name="connsiteY1214" fmla="*/ 667925 h 1078627"/>
              <a:gd name="connsiteX1215" fmla="*/ 884545 w 1394583"/>
              <a:gd name="connsiteY1215" fmla="*/ 667321 h 1078627"/>
              <a:gd name="connsiteX1216" fmla="*/ 888109 w 1394583"/>
              <a:gd name="connsiteY1216" fmla="*/ 667321 h 1078627"/>
              <a:gd name="connsiteX1217" fmla="*/ 884545 w 1394583"/>
              <a:gd name="connsiteY1217" fmla="*/ 667321 h 1078627"/>
              <a:gd name="connsiteX1218" fmla="*/ 311652 w 1394583"/>
              <a:gd name="connsiteY1218" fmla="*/ 666163 h 1078627"/>
              <a:gd name="connsiteX1219" fmla="*/ 310486 w 1394583"/>
              <a:gd name="connsiteY1219" fmla="*/ 667321 h 1078627"/>
              <a:gd name="connsiteX1220" fmla="*/ 312495 w 1394583"/>
              <a:gd name="connsiteY1220" fmla="*/ 667321 h 1078627"/>
              <a:gd name="connsiteX1221" fmla="*/ 311652 w 1394583"/>
              <a:gd name="connsiteY1221" fmla="*/ 666163 h 1078627"/>
              <a:gd name="connsiteX1222" fmla="*/ 922842 w 1394583"/>
              <a:gd name="connsiteY1222" fmla="*/ 665560 h 1078627"/>
              <a:gd name="connsiteX1223" fmla="*/ 920704 w 1394583"/>
              <a:gd name="connsiteY1223" fmla="*/ 667321 h 1078627"/>
              <a:gd name="connsiteX1224" fmla="*/ 924851 w 1394583"/>
              <a:gd name="connsiteY1224" fmla="*/ 667321 h 1078627"/>
              <a:gd name="connsiteX1225" fmla="*/ 922842 w 1394583"/>
              <a:gd name="connsiteY1225" fmla="*/ 665560 h 1078627"/>
              <a:gd name="connsiteX1226" fmla="*/ 880981 w 1394583"/>
              <a:gd name="connsiteY1226" fmla="*/ 665560 h 1078627"/>
              <a:gd name="connsiteX1227" fmla="*/ 880009 w 1394583"/>
              <a:gd name="connsiteY1227" fmla="*/ 667321 h 1078627"/>
              <a:gd name="connsiteX1228" fmla="*/ 882018 w 1394583"/>
              <a:gd name="connsiteY1228" fmla="*/ 673512 h 1078627"/>
              <a:gd name="connsiteX1229" fmla="*/ 880981 w 1394583"/>
              <a:gd name="connsiteY1229" fmla="*/ 665560 h 1078627"/>
              <a:gd name="connsiteX1230" fmla="*/ 1180226 w 1394583"/>
              <a:gd name="connsiteY1230" fmla="*/ 665358 h 1078627"/>
              <a:gd name="connsiteX1231" fmla="*/ 1181068 w 1394583"/>
              <a:gd name="connsiteY1231" fmla="*/ 666566 h 1078627"/>
              <a:gd name="connsiteX1232" fmla="*/ 1179060 w 1394583"/>
              <a:gd name="connsiteY1232" fmla="*/ 666566 h 1078627"/>
              <a:gd name="connsiteX1233" fmla="*/ 1180226 w 1394583"/>
              <a:gd name="connsiteY1233" fmla="*/ 665358 h 1078627"/>
              <a:gd name="connsiteX1234" fmla="*/ 1264595 w 1394583"/>
              <a:gd name="connsiteY1234" fmla="*/ 657205 h 1078627"/>
              <a:gd name="connsiteX1235" fmla="*/ 1258439 w 1394583"/>
              <a:gd name="connsiteY1235" fmla="*/ 661181 h 1078627"/>
              <a:gd name="connsiteX1236" fmla="*/ 1248330 w 1394583"/>
              <a:gd name="connsiteY1236" fmla="*/ 677488 h 1078627"/>
              <a:gd name="connsiteX1237" fmla="*/ 1246127 w 1394583"/>
              <a:gd name="connsiteY1237" fmla="*/ 679451 h 1078627"/>
              <a:gd name="connsiteX1238" fmla="*/ 1240166 w 1394583"/>
              <a:gd name="connsiteY1238" fmla="*/ 681615 h 1078627"/>
              <a:gd name="connsiteX1239" fmla="*/ 1232066 w 1394583"/>
              <a:gd name="connsiteY1239" fmla="*/ 691731 h 1078627"/>
              <a:gd name="connsiteX1240" fmla="*/ 1246127 w 1394583"/>
              <a:gd name="connsiteY1240" fmla="*/ 691731 h 1078627"/>
              <a:gd name="connsiteX1241" fmla="*/ 1252283 w 1394583"/>
              <a:gd name="connsiteY1241" fmla="*/ 677488 h 1078627"/>
              <a:gd name="connsiteX1242" fmla="*/ 1262392 w 1394583"/>
              <a:gd name="connsiteY1242" fmla="*/ 667321 h 1078627"/>
              <a:gd name="connsiteX1243" fmla="*/ 1264595 w 1394583"/>
              <a:gd name="connsiteY1243" fmla="*/ 657205 h 1078627"/>
              <a:gd name="connsiteX1244" fmla="*/ 896274 w 1394583"/>
              <a:gd name="connsiteY1244" fmla="*/ 657205 h 1078627"/>
              <a:gd name="connsiteX1245" fmla="*/ 892321 w 1394583"/>
              <a:gd name="connsiteY1245" fmla="*/ 659218 h 1078627"/>
              <a:gd name="connsiteX1246" fmla="*/ 894265 w 1394583"/>
              <a:gd name="connsiteY1246" fmla="*/ 667321 h 1078627"/>
              <a:gd name="connsiteX1247" fmla="*/ 896274 w 1394583"/>
              <a:gd name="connsiteY1247" fmla="*/ 657205 h 1078627"/>
              <a:gd name="connsiteX1248" fmla="*/ 104877 w 1394583"/>
              <a:gd name="connsiteY1248" fmla="*/ 654638 h 1078627"/>
              <a:gd name="connsiteX1249" fmla="*/ 102933 w 1394583"/>
              <a:gd name="connsiteY1249" fmla="*/ 661181 h 1078627"/>
              <a:gd name="connsiteX1250" fmla="*/ 102933 w 1394583"/>
              <a:gd name="connsiteY1250" fmla="*/ 655041 h 1078627"/>
              <a:gd name="connsiteX1251" fmla="*/ 104877 w 1394583"/>
              <a:gd name="connsiteY1251" fmla="*/ 654638 h 1078627"/>
              <a:gd name="connsiteX1252" fmla="*/ 1018292 w 1394583"/>
              <a:gd name="connsiteY1252" fmla="*/ 653078 h 1078627"/>
              <a:gd name="connsiteX1253" fmla="*/ 1018292 w 1394583"/>
              <a:gd name="connsiteY1253" fmla="*/ 659218 h 1078627"/>
              <a:gd name="connsiteX1254" fmla="*/ 1024448 w 1394583"/>
              <a:gd name="connsiteY1254" fmla="*/ 657205 h 1078627"/>
              <a:gd name="connsiteX1255" fmla="*/ 1024448 w 1394583"/>
              <a:gd name="connsiteY1255" fmla="*/ 653078 h 1078627"/>
              <a:gd name="connsiteX1256" fmla="*/ 1018292 w 1394583"/>
              <a:gd name="connsiteY1256" fmla="*/ 653078 h 1078627"/>
              <a:gd name="connsiteX1257" fmla="*/ 900421 w 1394583"/>
              <a:gd name="connsiteY1257" fmla="*/ 651065 h 1078627"/>
              <a:gd name="connsiteX1258" fmla="*/ 900421 w 1394583"/>
              <a:gd name="connsiteY1258" fmla="*/ 663395 h 1078627"/>
              <a:gd name="connsiteX1259" fmla="*/ 904439 w 1394583"/>
              <a:gd name="connsiteY1259" fmla="*/ 663395 h 1078627"/>
              <a:gd name="connsiteX1260" fmla="*/ 906383 w 1394583"/>
              <a:gd name="connsiteY1260" fmla="*/ 661181 h 1078627"/>
              <a:gd name="connsiteX1261" fmla="*/ 906383 w 1394583"/>
              <a:gd name="connsiteY1261" fmla="*/ 653078 h 1078627"/>
              <a:gd name="connsiteX1262" fmla="*/ 900421 w 1394583"/>
              <a:gd name="connsiteY1262" fmla="*/ 651065 h 1078627"/>
              <a:gd name="connsiteX1263" fmla="*/ 68783 w 1394583"/>
              <a:gd name="connsiteY1263" fmla="*/ 646485 h 1078627"/>
              <a:gd name="connsiteX1264" fmla="*/ 70144 w 1394583"/>
              <a:gd name="connsiteY1264" fmla="*/ 658815 h 1078627"/>
              <a:gd name="connsiteX1265" fmla="*/ 66191 w 1394583"/>
              <a:gd name="connsiteY1265" fmla="*/ 658815 h 1078627"/>
              <a:gd name="connsiteX1266" fmla="*/ 68200 w 1394583"/>
              <a:gd name="connsiteY1266" fmla="*/ 650662 h 1078627"/>
              <a:gd name="connsiteX1267" fmla="*/ 66191 w 1394583"/>
              <a:gd name="connsiteY1267" fmla="*/ 648498 h 1078627"/>
              <a:gd name="connsiteX1268" fmla="*/ 68783 w 1394583"/>
              <a:gd name="connsiteY1268" fmla="*/ 646485 h 1078627"/>
              <a:gd name="connsiteX1269" fmla="*/ 49732 w 1394583"/>
              <a:gd name="connsiteY1269" fmla="*/ 646334 h 1078627"/>
              <a:gd name="connsiteX1270" fmla="*/ 51352 w 1394583"/>
              <a:gd name="connsiteY1270" fmla="*/ 646887 h 1078627"/>
              <a:gd name="connsiteX1271" fmla="*/ 45196 w 1394583"/>
              <a:gd name="connsiteY1271" fmla="*/ 648900 h 1078627"/>
              <a:gd name="connsiteX1272" fmla="*/ 49732 w 1394583"/>
              <a:gd name="connsiteY1272" fmla="*/ 646334 h 1078627"/>
              <a:gd name="connsiteX1273" fmla="*/ 1218328 w 1394583"/>
              <a:gd name="connsiteY1273" fmla="*/ 645730 h 1078627"/>
              <a:gd name="connsiteX1274" fmla="*/ 1217745 w 1394583"/>
              <a:gd name="connsiteY1274" fmla="*/ 647089 h 1078627"/>
              <a:gd name="connsiteX1275" fmla="*/ 1219754 w 1394583"/>
              <a:gd name="connsiteY1275" fmla="*/ 649102 h 1078627"/>
              <a:gd name="connsiteX1276" fmla="*/ 1218328 w 1394583"/>
              <a:gd name="connsiteY1276" fmla="*/ 645730 h 1078627"/>
              <a:gd name="connsiteX1277" fmla="*/ 941504 w 1394583"/>
              <a:gd name="connsiteY1277" fmla="*/ 645730 h 1078627"/>
              <a:gd name="connsiteX1278" fmla="*/ 941115 w 1394583"/>
              <a:gd name="connsiteY1278" fmla="*/ 647089 h 1078627"/>
              <a:gd name="connsiteX1279" fmla="*/ 943124 w 1394583"/>
              <a:gd name="connsiteY1279" fmla="*/ 649102 h 1078627"/>
              <a:gd name="connsiteX1280" fmla="*/ 941504 w 1394583"/>
              <a:gd name="connsiteY1280" fmla="*/ 645730 h 1078627"/>
              <a:gd name="connsiteX1281" fmla="*/ 116605 w 1394583"/>
              <a:gd name="connsiteY1281" fmla="*/ 643918 h 1078627"/>
              <a:gd name="connsiteX1282" fmla="*/ 118809 w 1394583"/>
              <a:gd name="connsiteY1282" fmla="*/ 644723 h 1078627"/>
              <a:gd name="connsiteX1283" fmla="*/ 112653 w 1394583"/>
              <a:gd name="connsiteY1283" fmla="*/ 648699 h 1078627"/>
              <a:gd name="connsiteX1284" fmla="*/ 116605 w 1394583"/>
              <a:gd name="connsiteY1284" fmla="*/ 643918 h 1078627"/>
              <a:gd name="connsiteX1285" fmla="*/ 239271 w 1394583"/>
              <a:gd name="connsiteY1285" fmla="*/ 642911 h 1078627"/>
              <a:gd name="connsiteX1286" fmla="*/ 239271 w 1394583"/>
              <a:gd name="connsiteY1286" fmla="*/ 647089 h 1078627"/>
              <a:gd name="connsiteX1287" fmla="*/ 243418 w 1394583"/>
              <a:gd name="connsiteY1287" fmla="*/ 649102 h 1078627"/>
              <a:gd name="connsiteX1288" fmla="*/ 239271 w 1394583"/>
              <a:gd name="connsiteY1288" fmla="*/ 642911 h 1078627"/>
              <a:gd name="connsiteX1289" fmla="*/ 26923 w 1394583"/>
              <a:gd name="connsiteY1289" fmla="*/ 642760 h 1078627"/>
              <a:gd name="connsiteX1290" fmla="*/ 24720 w 1394583"/>
              <a:gd name="connsiteY1290" fmla="*/ 650863 h 1078627"/>
              <a:gd name="connsiteX1291" fmla="*/ 26923 w 1394583"/>
              <a:gd name="connsiteY1291" fmla="*/ 642760 h 1078627"/>
              <a:gd name="connsiteX1292" fmla="*/ 947077 w 1394583"/>
              <a:gd name="connsiteY1292" fmla="*/ 640948 h 1078627"/>
              <a:gd name="connsiteX1293" fmla="*/ 947077 w 1394583"/>
              <a:gd name="connsiteY1293" fmla="*/ 644924 h 1078627"/>
              <a:gd name="connsiteX1294" fmla="*/ 951224 w 1394583"/>
              <a:gd name="connsiteY1294" fmla="*/ 644924 h 1078627"/>
              <a:gd name="connsiteX1295" fmla="*/ 951224 w 1394583"/>
              <a:gd name="connsiteY1295" fmla="*/ 640948 h 1078627"/>
              <a:gd name="connsiteX1296" fmla="*/ 947077 w 1394583"/>
              <a:gd name="connsiteY1296" fmla="*/ 640948 h 1078627"/>
              <a:gd name="connsiteX1297" fmla="*/ 931590 w 1394583"/>
              <a:gd name="connsiteY1297" fmla="*/ 639187 h 1078627"/>
              <a:gd name="connsiteX1298" fmla="*/ 930812 w 1394583"/>
              <a:gd name="connsiteY1298" fmla="*/ 642911 h 1078627"/>
              <a:gd name="connsiteX1299" fmla="*/ 931590 w 1394583"/>
              <a:gd name="connsiteY1299" fmla="*/ 639187 h 1078627"/>
              <a:gd name="connsiteX1300" fmla="*/ 1185799 w 1394583"/>
              <a:gd name="connsiteY1300" fmla="*/ 635412 h 1078627"/>
              <a:gd name="connsiteX1301" fmla="*/ 1185216 w 1394583"/>
              <a:gd name="connsiteY1301" fmla="*/ 636771 h 1078627"/>
              <a:gd name="connsiteX1302" fmla="*/ 1187159 w 1394583"/>
              <a:gd name="connsiteY1302" fmla="*/ 638784 h 1078627"/>
              <a:gd name="connsiteX1303" fmla="*/ 1185799 w 1394583"/>
              <a:gd name="connsiteY1303" fmla="*/ 635412 h 1078627"/>
              <a:gd name="connsiteX1304" fmla="*/ 924851 w 1394583"/>
              <a:gd name="connsiteY1304" fmla="*/ 634808 h 1078627"/>
              <a:gd name="connsiteX1305" fmla="*/ 916686 w 1394583"/>
              <a:gd name="connsiteY1305" fmla="*/ 636771 h 1078627"/>
              <a:gd name="connsiteX1306" fmla="*/ 906383 w 1394583"/>
              <a:gd name="connsiteY1306" fmla="*/ 647089 h 1078627"/>
              <a:gd name="connsiteX1307" fmla="*/ 910595 w 1394583"/>
              <a:gd name="connsiteY1307" fmla="*/ 653078 h 1078627"/>
              <a:gd name="connsiteX1308" fmla="*/ 912539 w 1394583"/>
              <a:gd name="connsiteY1308" fmla="*/ 663395 h 1078627"/>
              <a:gd name="connsiteX1309" fmla="*/ 922648 w 1394583"/>
              <a:gd name="connsiteY1309" fmla="*/ 651065 h 1078627"/>
              <a:gd name="connsiteX1310" fmla="*/ 912539 w 1394583"/>
              <a:gd name="connsiteY1310" fmla="*/ 651065 h 1078627"/>
              <a:gd name="connsiteX1311" fmla="*/ 918695 w 1394583"/>
              <a:gd name="connsiteY1311" fmla="*/ 649102 h 1078627"/>
              <a:gd name="connsiteX1312" fmla="*/ 920704 w 1394583"/>
              <a:gd name="connsiteY1312" fmla="*/ 644924 h 1078627"/>
              <a:gd name="connsiteX1313" fmla="*/ 924851 w 1394583"/>
              <a:gd name="connsiteY1313" fmla="*/ 644924 h 1078627"/>
              <a:gd name="connsiteX1314" fmla="*/ 924851 w 1394583"/>
              <a:gd name="connsiteY1314" fmla="*/ 634808 h 1078627"/>
              <a:gd name="connsiteX1315" fmla="*/ 304330 w 1394583"/>
              <a:gd name="connsiteY1315" fmla="*/ 632795 h 1078627"/>
              <a:gd name="connsiteX1316" fmla="*/ 298174 w 1394583"/>
              <a:gd name="connsiteY1316" fmla="*/ 640948 h 1078627"/>
              <a:gd name="connsiteX1317" fmla="*/ 310486 w 1394583"/>
              <a:gd name="connsiteY1317" fmla="*/ 636771 h 1078627"/>
              <a:gd name="connsiteX1318" fmla="*/ 304330 w 1394583"/>
              <a:gd name="connsiteY1318" fmla="*/ 632795 h 1078627"/>
              <a:gd name="connsiteX1319" fmla="*/ 934182 w 1394583"/>
              <a:gd name="connsiteY1319" fmla="*/ 631436 h 1078627"/>
              <a:gd name="connsiteX1320" fmla="*/ 933015 w 1394583"/>
              <a:gd name="connsiteY1320" fmla="*/ 632795 h 1078627"/>
              <a:gd name="connsiteX1321" fmla="*/ 934959 w 1394583"/>
              <a:gd name="connsiteY1321" fmla="*/ 632795 h 1078627"/>
              <a:gd name="connsiteX1322" fmla="*/ 934182 w 1394583"/>
              <a:gd name="connsiteY1322" fmla="*/ 631436 h 1078627"/>
              <a:gd name="connsiteX1323" fmla="*/ 82650 w 1394583"/>
              <a:gd name="connsiteY1323" fmla="*/ 631033 h 1078627"/>
              <a:gd name="connsiteX1324" fmla="*/ 82650 w 1394583"/>
              <a:gd name="connsiteY1324" fmla="*/ 634607 h 1078627"/>
              <a:gd name="connsiteX1325" fmla="*/ 81873 w 1394583"/>
              <a:gd name="connsiteY1325" fmla="*/ 634808 h 1078627"/>
              <a:gd name="connsiteX1326" fmla="*/ 82650 w 1394583"/>
              <a:gd name="connsiteY1326" fmla="*/ 631033 h 1078627"/>
              <a:gd name="connsiteX1327" fmla="*/ 43771 w 1394583"/>
              <a:gd name="connsiteY1327" fmla="*/ 629825 h 1078627"/>
              <a:gd name="connsiteX1328" fmla="*/ 45585 w 1394583"/>
              <a:gd name="connsiteY1328" fmla="*/ 642156 h 1078627"/>
              <a:gd name="connsiteX1329" fmla="*/ 41373 w 1394583"/>
              <a:gd name="connsiteY1329" fmla="*/ 630027 h 1078627"/>
              <a:gd name="connsiteX1330" fmla="*/ 43771 w 1394583"/>
              <a:gd name="connsiteY1330" fmla="*/ 629825 h 1078627"/>
              <a:gd name="connsiteX1331" fmla="*/ 242252 w 1394583"/>
              <a:gd name="connsiteY1331" fmla="*/ 628668 h 1078627"/>
              <a:gd name="connsiteX1332" fmla="*/ 237262 w 1394583"/>
              <a:gd name="connsiteY1332" fmla="*/ 632795 h 1078627"/>
              <a:gd name="connsiteX1333" fmla="*/ 245427 w 1394583"/>
              <a:gd name="connsiteY1333" fmla="*/ 628668 h 1078627"/>
              <a:gd name="connsiteX1334" fmla="*/ 242252 w 1394583"/>
              <a:gd name="connsiteY1334" fmla="*/ 628668 h 1078627"/>
              <a:gd name="connsiteX1335" fmla="*/ 1265956 w 1394583"/>
              <a:gd name="connsiteY1335" fmla="*/ 626252 h 1078627"/>
              <a:gd name="connsiteX1336" fmla="*/ 1267576 w 1394583"/>
              <a:gd name="connsiteY1336" fmla="*/ 629624 h 1078627"/>
              <a:gd name="connsiteX1337" fmla="*/ 1265567 w 1394583"/>
              <a:gd name="connsiteY1337" fmla="*/ 627661 h 1078627"/>
              <a:gd name="connsiteX1338" fmla="*/ 1265956 w 1394583"/>
              <a:gd name="connsiteY1338" fmla="*/ 626252 h 1078627"/>
              <a:gd name="connsiteX1339" fmla="*/ 55499 w 1394583"/>
              <a:gd name="connsiteY1339" fmla="*/ 623887 h 1078627"/>
              <a:gd name="connsiteX1340" fmla="*/ 61461 w 1394583"/>
              <a:gd name="connsiteY1340" fmla="*/ 623887 h 1078627"/>
              <a:gd name="connsiteX1341" fmla="*/ 55499 w 1394583"/>
              <a:gd name="connsiteY1341" fmla="*/ 627863 h 1078627"/>
              <a:gd name="connsiteX1342" fmla="*/ 59452 w 1394583"/>
              <a:gd name="connsiteY1342" fmla="*/ 632040 h 1078627"/>
              <a:gd name="connsiteX1343" fmla="*/ 51352 w 1394583"/>
              <a:gd name="connsiteY1343" fmla="*/ 642156 h 1078627"/>
              <a:gd name="connsiteX1344" fmla="*/ 55499 w 1394583"/>
              <a:gd name="connsiteY1344" fmla="*/ 623887 h 1078627"/>
              <a:gd name="connsiteX1345" fmla="*/ 975848 w 1394583"/>
              <a:gd name="connsiteY1345" fmla="*/ 620917 h 1078627"/>
              <a:gd name="connsiteX1346" fmla="*/ 973645 w 1394583"/>
              <a:gd name="connsiteY1346" fmla="*/ 622477 h 1078627"/>
              <a:gd name="connsiteX1347" fmla="*/ 977662 w 1394583"/>
              <a:gd name="connsiteY1347" fmla="*/ 622477 h 1078627"/>
              <a:gd name="connsiteX1348" fmla="*/ 975848 w 1394583"/>
              <a:gd name="connsiteY1348" fmla="*/ 620917 h 1078627"/>
              <a:gd name="connsiteX1349" fmla="*/ 965545 w 1394583"/>
              <a:gd name="connsiteY1349" fmla="*/ 620515 h 1078627"/>
              <a:gd name="connsiteX1350" fmla="*/ 959389 w 1394583"/>
              <a:gd name="connsiteY1350" fmla="*/ 626655 h 1078627"/>
              <a:gd name="connsiteX1351" fmla="*/ 951224 w 1394583"/>
              <a:gd name="connsiteY1351" fmla="*/ 630631 h 1078627"/>
              <a:gd name="connsiteX1352" fmla="*/ 955242 w 1394583"/>
              <a:gd name="connsiteY1352" fmla="*/ 642911 h 1078627"/>
              <a:gd name="connsiteX1353" fmla="*/ 959389 w 1394583"/>
              <a:gd name="connsiteY1353" fmla="*/ 634808 h 1078627"/>
              <a:gd name="connsiteX1354" fmla="*/ 967489 w 1394583"/>
              <a:gd name="connsiteY1354" fmla="*/ 632795 h 1078627"/>
              <a:gd name="connsiteX1355" fmla="*/ 969498 w 1394583"/>
              <a:gd name="connsiteY1355" fmla="*/ 628668 h 1078627"/>
              <a:gd name="connsiteX1356" fmla="*/ 965545 w 1394583"/>
              <a:gd name="connsiteY1356" fmla="*/ 620515 h 1078627"/>
              <a:gd name="connsiteX1357" fmla="*/ 945068 w 1394583"/>
              <a:gd name="connsiteY1357" fmla="*/ 620515 h 1078627"/>
              <a:gd name="connsiteX1358" fmla="*/ 943124 w 1394583"/>
              <a:gd name="connsiteY1358" fmla="*/ 634808 h 1078627"/>
              <a:gd name="connsiteX1359" fmla="*/ 945068 w 1394583"/>
              <a:gd name="connsiteY1359" fmla="*/ 620515 h 1078627"/>
              <a:gd name="connsiteX1360" fmla="*/ 112458 w 1394583"/>
              <a:gd name="connsiteY1360" fmla="*/ 620313 h 1078627"/>
              <a:gd name="connsiteX1361" fmla="*/ 113236 w 1394583"/>
              <a:gd name="connsiteY1361" fmla="*/ 621722 h 1078627"/>
              <a:gd name="connsiteX1362" fmla="*/ 111227 w 1394583"/>
              <a:gd name="connsiteY1362" fmla="*/ 621722 h 1078627"/>
              <a:gd name="connsiteX1363" fmla="*/ 112458 w 1394583"/>
              <a:gd name="connsiteY1363" fmla="*/ 620313 h 1078627"/>
              <a:gd name="connsiteX1364" fmla="*/ 1063781 w 1394583"/>
              <a:gd name="connsiteY1364" fmla="*/ 616941 h 1078627"/>
              <a:gd name="connsiteX1365" fmla="*/ 1063133 w 1394583"/>
              <a:gd name="connsiteY1365" fmla="*/ 618552 h 1078627"/>
              <a:gd name="connsiteX1366" fmla="*/ 1065142 w 1394583"/>
              <a:gd name="connsiteY1366" fmla="*/ 620515 h 1078627"/>
              <a:gd name="connsiteX1367" fmla="*/ 1063781 w 1394583"/>
              <a:gd name="connsiteY1367" fmla="*/ 616941 h 1078627"/>
              <a:gd name="connsiteX1368" fmla="*/ 1050886 w 1394583"/>
              <a:gd name="connsiteY1368" fmla="*/ 616538 h 1078627"/>
              <a:gd name="connsiteX1369" fmla="*/ 1046868 w 1394583"/>
              <a:gd name="connsiteY1369" fmla="*/ 628668 h 1078627"/>
              <a:gd name="connsiteX1370" fmla="*/ 1036565 w 1394583"/>
              <a:gd name="connsiteY1370" fmla="*/ 634808 h 1078627"/>
              <a:gd name="connsiteX1371" fmla="*/ 1030604 w 1394583"/>
              <a:gd name="connsiteY1371" fmla="*/ 642911 h 1078627"/>
              <a:gd name="connsiteX1372" fmla="*/ 1030604 w 1394583"/>
              <a:gd name="connsiteY1372" fmla="*/ 649102 h 1078627"/>
              <a:gd name="connsiteX1373" fmla="*/ 1026456 w 1394583"/>
              <a:gd name="connsiteY1373" fmla="*/ 653078 h 1078627"/>
              <a:gd name="connsiteX1374" fmla="*/ 1032612 w 1394583"/>
              <a:gd name="connsiteY1374" fmla="*/ 647089 h 1078627"/>
              <a:gd name="connsiteX1375" fmla="*/ 1046868 w 1394583"/>
              <a:gd name="connsiteY1375" fmla="*/ 628668 h 1078627"/>
              <a:gd name="connsiteX1376" fmla="*/ 1055033 w 1394583"/>
              <a:gd name="connsiteY1376" fmla="*/ 624692 h 1078627"/>
              <a:gd name="connsiteX1377" fmla="*/ 1050886 w 1394583"/>
              <a:gd name="connsiteY1377" fmla="*/ 616538 h 1078627"/>
              <a:gd name="connsiteX1378" fmla="*/ 1340994 w 1394583"/>
              <a:gd name="connsiteY1378" fmla="*/ 614374 h 1078627"/>
              <a:gd name="connsiteX1379" fmla="*/ 1347150 w 1394583"/>
              <a:gd name="connsiteY1379" fmla="*/ 622477 h 1078627"/>
              <a:gd name="connsiteX1380" fmla="*/ 1345141 w 1394583"/>
              <a:gd name="connsiteY1380" fmla="*/ 628668 h 1078627"/>
              <a:gd name="connsiteX1381" fmla="*/ 1338985 w 1394583"/>
              <a:gd name="connsiteY1381" fmla="*/ 624692 h 1078627"/>
              <a:gd name="connsiteX1382" fmla="*/ 1340994 w 1394583"/>
              <a:gd name="connsiteY1382" fmla="*/ 614374 h 1078627"/>
              <a:gd name="connsiteX1383" fmla="*/ 304330 w 1394583"/>
              <a:gd name="connsiteY1383" fmla="*/ 614374 h 1078627"/>
              <a:gd name="connsiteX1384" fmla="*/ 304330 w 1394583"/>
              <a:gd name="connsiteY1384" fmla="*/ 618552 h 1078627"/>
              <a:gd name="connsiteX1385" fmla="*/ 308283 w 1394583"/>
              <a:gd name="connsiteY1385" fmla="*/ 618552 h 1078627"/>
              <a:gd name="connsiteX1386" fmla="*/ 308283 w 1394583"/>
              <a:gd name="connsiteY1386" fmla="*/ 614374 h 1078627"/>
              <a:gd name="connsiteX1387" fmla="*/ 304330 w 1394583"/>
              <a:gd name="connsiteY1387" fmla="*/ 614374 h 1078627"/>
              <a:gd name="connsiteX1388" fmla="*/ 94379 w 1394583"/>
              <a:gd name="connsiteY1388" fmla="*/ 614374 h 1078627"/>
              <a:gd name="connsiteX1389" fmla="*/ 96388 w 1394583"/>
              <a:gd name="connsiteY1389" fmla="*/ 616538 h 1078627"/>
              <a:gd name="connsiteX1390" fmla="*/ 100341 w 1394583"/>
              <a:gd name="connsiteY1390" fmla="*/ 640948 h 1078627"/>
              <a:gd name="connsiteX1391" fmla="*/ 94379 w 1394583"/>
              <a:gd name="connsiteY1391" fmla="*/ 628668 h 1078627"/>
              <a:gd name="connsiteX1392" fmla="*/ 94379 w 1394583"/>
              <a:gd name="connsiteY1392" fmla="*/ 624692 h 1078627"/>
              <a:gd name="connsiteX1393" fmla="*/ 92176 w 1394583"/>
              <a:gd name="connsiteY1393" fmla="*/ 624692 h 1078627"/>
              <a:gd name="connsiteX1394" fmla="*/ 94379 w 1394583"/>
              <a:gd name="connsiteY1394" fmla="*/ 614374 h 1078627"/>
              <a:gd name="connsiteX1395" fmla="*/ 984985 w 1394583"/>
              <a:gd name="connsiteY1395" fmla="*/ 608989 h 1078627"/>
              <a:gd name="connsiteX1396" fmla="*/ 983818 w 1394583"/>
              <a:gd name="connsiteY1396" fmla="*/ 610398 h 1078627"/>
              <a:gd name="connsiteX1397" fmla="*/ 985762 w 1394583"/>
              <a:gd name="connsiteY1397" fmla="*/ 610398 h 1078627"/>
              <a:gd name="connsiteX1398" fmla="*/ 984985 w 1394583"/>
              <a:gd name="connsiteY1398" fmla="*/ 608989 h 1078627"/>
              <a:gd name="connsiteX1399" fmla="*/ 222942 w 1394583"/>
              <a:gd name="connsiteY1399" fmla="*/ 608385 h 1078627"/>
              <a:gd name="connsiteX1400" fmla="*/ 224950 w 1394583"/>
              <a:gd name="connsiteY1400" fmla="*/ 618552 h 1078627"/>
              <a:gd name="connsiteX1401" fmla="*/ 220998 w 1394583"/>
              <a:gd name="connsiteY1401" fmla="*/ 636771 h 1078627"/>
              <a:gd name="connsiteX1402" fmla="*/ 231106 w 1394583"/>
              <a:gd name="connsiteY1402" fmla="*/ 634808 h 1078627"/>
              <a:gd name="connsiteX1403" fmla="*/ 233115 w 1394583"/>
              <a:gd name="connsiteY1403" fmla="*/ 642911 h 1078627"/>
              <a:gd name="connsiteX1404" fmla="*/ 222942 w 1394583"/>
              <a:gd name="connsiteY1404" fmla="*/ 642911 h 1078627"/>
              <a:gd name="connsiteX1405" fmla="*/ 220998 w 1394583"/>
              <a:gd name="connsiteY1405" fmla="*/ 653078 h 1078627"/>
              <a:gd name="connsiteX1406" fmla="*/ 227153 w 1394583"/>
              <a:gd name="connsiteY1406" fmla="*/ 647089 h 1078627"/>
              <a:gd name="connsiteX1407" fmla="*/ 235253 w 1394583"/>
              <a:gd name="connsiteY1407" fmla="*/ 649102 h 1078627"/>
              <a:gd name="connsiteX1408" fmla="*/ 237262 w 1394583"/>
              <a:gd name="connsiteY1408" fmla="*/ 638784 h 1078627"/>
              <a:gd name="connsiteX1409" fmla="*/ 235253 w 1394583"/>
              <a:gd name="connsiteY1409" fmla="*/ 614374 h 1078627"/>
              <a:gd name="connsiteX1410" fmla="*/ 233115 w 1394583"/>
              <a:gd name="connsiteY1410" fmla="*/ 610398 h 1078627"/>
              <a:gd name="connsiteX1411" fmla="*/ 222942 w 1394583"/>
              <a:gd name="connsiteY1411" fmla="*/ 608385 h 1078627"/>
              <a:gd name="connsiteX1412" fmla="*/ 241215 w 1394583"/>
              <a:gd name="connsiteY1412" fmla="*/ 606221 h 1078627"/>
              <a:gd name="connsiteX1413" fmla="*/ 237262 w 1394583"/>
              <a:gd name="connsiteY1413" fmla="*/ 620515 h 1078627"/>
              <a:gd name="connsiteX1414" fmla="*/ 247371 w 1394583"/>
              <a:gd name="connsiteY1414" fmla="*/ 622477 h 1078627"/>
              <a:gd name="connsiteX1415" fmla="*/ 251518 w 1394583"/>
              <a:gd name="connsiteY1415" fmla="*/ 626655 h 1078627"/>
              <a:gd name="connsiteX1416" fmla="*/ 247371 w 1394583"/>
              <a:gd name="connsiteY1416" fmla="*/ 618552 h 1078627"/>
              <a:gd name="connsiteX1417" fmla="*/ 241215 w 1394583"/>
              <a:gd name="connsiteY1417" fmla="*/ 606221 h 1078627"/>
              <a:gd name="connsiteX1418" fmla="*/ 1226104 w 1394583"/>
              <a:gd name="connsiteY1418" fmla="*/ 606020 h 1078627"/>
              <a:gd name="connsiteX1419" fmla="*/ 1227465 w 1394583"/>
              <a:gd name="connsiteY1419" fmla="*/ 607429 h 1078627"/>
              <a:gd name="connsiteX1420" fmla="*/ 1219365 w 1394583"/>
              <a:gd name="connsiteY1420" fmla="*/ 611606 h 1078627"/>
              <a:gd name="connsiteX1421" fmla="*/ 1226104 w 1394583"/>
              <a:gd name="connsiteY1421" fmla="*/ 606020 h 1078627"/>
              <a:gd name="connsiteX1422" fmla="*/ 53685 w 1394583"/>
              <a:gd name="connsiteY1422" fmla="*/ 605013 h 1078627"/>
              <a:gd name="connsiteX1423" fmla="*/ 55305 w 1394583"/>
              <a:gd name="connsiteY1423" fmla="*/ 608385 h 1078627"/>
              <a:gd name="connsiteX1424" fmla="*/ 53296 w 1394583"/>
              <a:gd name="connsiteY1424" fmla="*/ 606221 h 1078627"/>
              <a:gd name="connsiteX1425" fmla="*/ 53685 w 1394583"/>
              <a:gd name="connsiteY1425" fmla="*/ 605013 h 1078627"/>
              <a:gd name="connsiteX1426" fmla="*/ 96194 w 1394583"/>
              <a:gd name="connsiteY1426" fmla="*/ 603855 h 1078627"/>
              <a:gd name="connsiteX1427" fmla="*/ 96971 w 1394583"/>
              <a:gd name="connsiteY1427" fmla="*/ 607429 h 1078627"/>
              <a:gd name="connsiteX1428" fmla="*/ 96194 w 1394583"/>
              <a:gd name="connsiteY1428" fmla="*/ 607429 h 1078627"/>
              <a:gd name="connsiteX1429" fmla="*/ 96194 w 1394583"/>
              <a:gd name="connsiteY1429" fmla="*/ 603855 h 1078627"/>
              <a:gd name="connsiteX1430" fmla="*/ 283724 w 1394583"/>
              <a:gd name="connsiteY1430" fmla="*/ 601289 h 1078627"/>
              <a:gd name="connsiteX1431" fmla="*/ 281715 w 1394583"/>
              <a:gd name="connsiteY1431" fmla="*/ 613569 h 1078627"/>
              <a:gd name="connsiteX1432" fmla="*/ 283724 w 1394583"/>
              <a:gd name="connsiteY1432" fmla="*/ 601289 h 1078627"/>
              <a:gd name="connsiteX1433" fmla="*/ 1313972 w 1394583"/>
              <a:gd name="connsiteY1433" fmla="*/ 600685 h 1078627"/>
              <a:gd name="connsiteX1434" fmla="*/ 1313389 w 1394583"/>
              <a:gd name="connsiteY1434" fmla="*/ 602245 h 1078627"/>
              <a:gd name="connsiteX1435" fmla="*/ 1315398 w 1394583"/>
              <a:gd name="connsiteY1435" fmla="*/ 604258 h 1078627"/>
              <a:gd name="connsiteX1436" fmla="*/ 1313972 w 1394583"/>
              <a:gd name="connsiteY1436" fmla="*/ 600685 h 1078627"/>
              <a:gd name="connsiteX1437" fmla="*/ 1284035 w 1394583"/>
              <a:gd name="connsiteY1437" fmla="*/ 595501 h 1078627"/>
              <a:gd name="connsiteX1438" fmla="*/ 1282026 w 1394583"/>
              <a:gd name="connsiteY1438" fmla="*/ 601641 h 1078627"/>
              <a:gd name="connsiteX1439" fmla="*/ 1284035 w 1394583"/>
              <a:gd name="connsiteY1439" fmla="*/ 597514 h 1078627"/>
              <a:gd name="connsiteX1440" fmla="*/ 1284035 w 1394583"/>
              <a:gd name="connsiteY1440" fmla="*/ 595501 h 1078627"/>
              <a:gd name="connsiteX1441" fmla="*/ 1071298 w 1394583"/>
              <a:gd name="connsiteY1441" fmla="*/ 592129 h 1078627"/>
              <a:gd name="connsiteX1442" fmla="*/ 1069095 w 1394583"/>
              <a:gd name="connsiteY1442" fmla="*/ 600282 h 1078627"/>
              <a:gd name="connsiteX1443" fmla="*/ 1065142 w 1394583"/>
              <a:gd name="connsiteY1443" fmla="*/ 602245 h 1078627"/>
              <a:gd name="connsiteX1444" fmla="*/ 1071298 w 1394583"/>
              <a:gd name="connsiteY1444" fmla="*/ 604258 h 1078627"/>
              <a:gd name="connsiteX1445" fmla="*/ 1073307 w 1394583"/>
              <a:gd name="connsiteY1445" fmla="*/ 596105 h 1078627"/>
              <a:gd name="connsiteX1446" fmla="*/ 1081407 w 1394583"/>
              <a:gd name="connsiteY1446" fmla="*/ 598067 h 1078627"/>
              <a:gd name="connsiteX1447" fmla="*/ 1071298 w 1394583"/>
              <a:gd name="connsiteY1447" fmla="*/ 592129 h 1078627"/>
              <a:gd name="connsiteX1448" fmla="*/ 87057 w 1394583"/>
              <a:gd name="connsiteY1448" fmla="*/ 591927 h 1078627"/>
              <a:gd name="connsiteX1449" fmla="*/ 90426 w 1394583"/>
              <a:gd name="connsiteY1449" fmla="*/ 593135 h 1078627"/>
              <a:gd name="connsiteX1450" fmla="*/ 86474 w 1394583"/>
              <a:gd name="connsiteY1450" fmla="*/ 593135 h 1078627"/>
              <a:gd name="connsiteX1451" fmla="*/ 87057 w 1394583"/>
              <a:gd name="connsiteY1451" fmla="*/ 591927 h 1078627"/>
              <a:gd name="connsiteX1452" fmla="*/ 93407 w 1394583"/>
              <a:gd name="connsiteY1452" fmla="*/ 588354 h 1078627"/>
              <a:gd name="connsiteX1453" fmla="*/ 94379 w 1394583"/>
              <a:gd name="connsiteY1453" fmla="*/ 589763 h 1078627"/>
              <a:gd name="connsiteX1454" fmla="*/ 92176 w 1394583"/>
              <a:gd name="connsiteY1454" fmla="*/ 589763 h 1078627"/>
              <a:gd name="connsiteX1455" fmla="*/ 93407 w 1394583"/>
              <a:gd name="connsiteY1455" fmla="*/ 588354 h 1078627"/>
              <a:gd name="connsiteX1456" fmla="*/ 1030604 w 1394583"/>
              <a:gd name="connsiteY1456" fmla="*/ 587951 h 1078627"/>
              <a:gd name="connsiteX1457" fmla="*/ 1024448 w 1394583"/>
              <a:gd name="connsiteY1457" fmla="*/ 592129 h 1078627"/>
              <a:gd name="connsiteX1458" fmla="*/ 1028660 w 1394583"/>
              <a:gd name="connsiteY1458" fmla="*/ 596105 h 1078627"/>
              <a:gd name="connsiteX1459" fmla="*/ 1030604 w 1394583"/>
              <a:gd name="connsiteY1459" fmla="*/ 587951 h 1078627"/>
              <a:gd name="connsiteX1460" fmla="*/ 1036565 w 1394583"/>
              <a:gd name="connsiteY1460" fmla="*/ 584026 h 1078627"/>
              <a:gd name="connsiteX1461" fmla="*/ 1032612 w 1394583"/>
              <a:gd name="connsiteY1461" fmla="*/ 585988 h 1078627"/>
              <a:gd name="connsiteX1462" fmla="*/ 1030604 w 1394583"/>
              <a:gd name="connsiteY1462" fmla="*/ 600282 h 1078627"/>
              <a:gd name="connsiteX1463" fmla="*/ 1034556 w 1394583"/>
              <a:gd name="connsiteY1463" fmla="*/ 596105 h 1078627"/>
              <a:gd name="connsiteX1464" fmla="*/ 1040712 w 1394583"/>
              <a:gd name="connsiteY1464" fmla="*/ 589964 h 1078627"/>
              <a:gd name="connsiteX1465" fmla="*/ 1036565 w 1394583"/>
              <a:gd name="connsiteY1465" fmla="*/ 584026 h 1078627"/>
              <a:gd name="connsiteX1466" fmla="*/ 989910 w 1394583"/>
              <a:gd name="connsiteY1466" fmla="*/ 584026 h 1078627"/>
              <a:gd name="connsiteX1467" fmla="*/ 985762 w 1394583"/>
              <a:gd name="connsiteY1467" fmla="*/ 589964 h 1078627"/>
              <a:gd name="connsiteX1468" fmla="*/ 995871 w 1394583"/>
              <a:gd name="connsiteY1468" fmla="*/ 594142 h 1078627"/>
              <a:gd name="connsiteX1469" fmla="*/ 989910 w 1394583"/>
              <a:gd name="connsiteY1469" fmla="*/ 584026 h 1078627"/>
              <a:gd name="connsiteX1470" fmla="*/ 981615 w 1394583"/>
              <a:gd name="connsiteY1470" fmla="*/ 583623 h 1078627"/>
              <a:gd name="connsiteX1471" fmla="*/ 979606 w 1394583"/>
              <a:gd name="connsiteY1471" fmla="*/ 585988 h 1078627"/>
              <a:gd name="connsiteX1472" fmla="*/ 979023 w 1394583"/>
              <a:gd name="connsiteY1472" fmla="*/ 585988 h 1078627"/>
              <a:gd name="connsiteX1473" fmla="*/ 975654 w 1394583"/>
              <a:gd name="connsiteY1473" fmla="*/ 585988 h 1078627"/>
              <a:gd name="connsiteX1474" fmla="*/ 975070 w 1394583"/>
              <a:gd name="connsiteY1474" fmla="*/ 593135 h 1078627"/>
              <a:gd name="connsiteX1475" fmla="*/ 979218 w 1394583"/>
              <a:gd name="connsiteY1475" fmla="*/ 597111 h 1078627"/>
              <a:gd name="connsiteX1476" fmla="*/ 973062 w 1394583"/>
              <a:gd name="connsiteY1476" fmla="*/ 597111 h 1078627"/>
              <a:gd name="connsiteX1477" fmla="*/ 974293 w 1394583"/>
              <a:gd name="connsiteY1477" fmla="*/ 594343 h 1078627"/>
              <a:gd name="connsiteX1478" fmla="*/ 959389 w 1394583"/>
              <a:gd name="connsiteY1478" fmla="*/ 608385 h 1078627"/>
              <a:gd name="connsiteX1479" fmla="*/ 953233 w 1394583"/>
              <a:gd name="connsiteY1479" fmla="*/ 620515 h 1078627"/>
              <a:gd name="connsiteX1480" fmla="*/ 965545 w 1394583"/>
              <a:gd name="connsiteY1480" fmla="*/ 616538 h 1078627"/>
              <a:gd name="connsiteX1481" fmla="*/ 967489 w 1394583"/>
              <a:gd name="connsiteY1481" fmla="*/ 612361 h 1078627"/>
              <a:gd name="connsiteX1482" fmla="*/ 975654 w 1394583"/>
              <a:gd name="connsiteY1482" fmla="*/ 610398 h 1078627"/>
              <a:gd name="connsiteX1483" fmla="*/ 977662 w 1394583"/>
              <a:gd name="connsiteY1483" fmla="*/ 606221 h 1078627"/>
              <a:gd name="connsiteX1484" fmla="*/ 987771 w 1394583"/>
              <a:gd name="connsiteY1484" fmla="*/ 602245 h 1078627"/>
              <a:gd name="connsiteX1485" fmla="*/ 983818 w 1394583"/>
              <a:gd name="connsiteY1485" fmla="*/ 592129 h 1078627"/>
              <a:gd name="connsiteX1486" fmla="*/ 981615 w 1394583"/>
              <a:gd name="connsiteY1486" fmla="*/ 583623 h 1078627"/>
              <a:gd name="connsiteX1487" fmla="*/ 1042721 w 1394583"/>
              <a:gd name="connsiteY1487" fmla="*/ 579848 h 1078627"/>
              <a:gd name="connsiteX1488" fmla="*/ 1040712 w 1394583"/>
              <a:gd name="connsiteY1488" fmla="*/ 581811 h 1078627"/>
              <a:gd name="connsiteX1489" fmla="*/ 1040712 w 1394583"/>
              <a:gd name="connsiteY1489" fmla="*/ 585988 h 1078627"/>
              <a:gd name="connsiteX1490" fmla="*/ 1042721 w 1394583"/>
              <a:gd name="connsiteY1490" fmla="*/ 579848 h 1078627"/>
              <a:gd name="connsiteX1491" fmla="*/ 200521 w 1394583"/>
              <a:gd name="connsiteY1491" fmla="*/ 579848 h 1078627"/>
              <a:gd name="connsiteX1492" fmla="*/ 200521 w 1394583"/>
              <a:gd name="connsiteY1492" fmla="*/ 584026 h 1078627"/>
              <a:gd name="connsiteX1493" fmla="*/ 204733 w 1394583"/>
              <a:gd name="connsiteY1493" fmla="*/ 584026 h 1078627"/>
              <a:gd name="connsiteX1494" fmla="*/ 204733 w 1394583"/>
              <a:gd name="connsiteY1494" fmla="*/ 579848 h 1078627"/>
              <a:gd name="connsiteX1495" fmla="*/ 200521 w 1394583"/>
              <a:gd name="connsiteY1495" fmla="*/ 579848 h 1078627"/>
              <a:gd name="connsiteX1496" fmla="*/ 113236 w 1394583"/>
              <a:gd name="connsiteY1496" fmla="*/ 579043 h 1078627"/>
              <a:gd name="connsiteX1497" fmla="*/ 111227 w 1394583"/>
              <a:gd name="connsiteY1497" fmla="*/ 584982 h 1078627"/>
              <a:gd name="connsiteX1498" fmla="*/ 113236 w 1394583"/>
              <a:gd name="connsiteY1498" fmla="*/ 581006 h 1078627"/>
              <a:gd name="connsiteX1499" fmla="*/ 113236 w 1394583"/>
              <a:gd name="connsiteY1499" fmla="*/ 579043 h 1078627"/>
              <a:gd name="connsiteX1500" fmla="*/ 1349482 w 1394583"/>
              <a:gd name="connsiteY1500" fmla="*/ 577634 h 1078627"/>
              <a:gd name="connsiteX1501" fmla="*/ 1345530 w 1394583"/>
              <a:gd name="connsiteY1501" fmla="*/ 591927 h 1078627"/>
              <a:gd name="connsiteX1502" fmla="*/ 1345530 w 1394583"/>
              <a:gd name="connsiteY1502" fmla="*/ 595903 h 1078627"/>
              <a:gd name="connsiteX1503" fmla="*/ 1341383 w 1394583"/>
              <a:gd name="connsiteY1503" fmla="*/ 608234 h 1078627"/>
              <a:gd name="connsiteX1504" fmla="*/ 1306844 w 1394583"/>
              <a:gd name="connsiteY1504" fmla="*/ 634607 h 1078627"/>
              <a:gd name="connsiteX1505" fmla="*/ 1310992 w 1394583"/>
              <a:gd name="connsiteY1505" fmla="*/ 624491 h 1078627"/>
              <a:gd name="connsiteX1506" fmla="*/ 1319156 w 1394583"/>
              <a:gd name="connsiteY1506" fmla="*/ 622477 h 1078627"/>
              <a:gd name="connsiteX1507" fmla="*/ 1327256 w 1394583"/>
              <a:gd name="connsiteY1507" fmla="*/ 612160 h 1078627"/>
              <a:gd name="connsiteX1508" fmla="*/ 1331274 w 1394583"/>
              <a:gd name="connsiteY1508" fmla="*/ 600081 h 1078627"/>
              <a:gd name="connsiteX1509" fmla="*/ 1339374 w 1394583"/>
              <a:gd name="connsiteY1509" fmla="*/ 600081 h 1078627"/>
              <a:gd name="connsiteX1510" fmla="*/ 1341383 w 1394583"/>
              <a:gd name="connsiteY1510" fmla="*/ 589964 h 1078627"/>
              <a:gd name="connsiteX1511" fmla="*/ 1349482 w 1394583"/>
              <a:gd name="connsiteY1511" fmla="*/ 577634 h 1078627"/>
              <a:gd name="connsiteX1512" fmla="*/ 15194 w 1394583"/>
              <a:gd name="connsiteY1512" fmla="*/ 575268 h 1078627"/>
              <a:gd name="connsiteX1513" fmla="*/ 15194 w 1394583"/>
              <a:gd name="connsiteY1513" fmla="*/ 593538 h 1078627"/>
              <a:gd name="connsiteX1514" fmla="*/ 9232 w 1394583"/>
              <a:gd name="connsiteY1514" fmla="*/ 597715 h 1078627"/>
              <a:gd name="connsiteX1515" fmla="*/ 9232 w 1394583"/>
              <a:gd name="connsiteY1515" fmla="*/ 607831 h 1078627"/>
              <a:gd name="connsiteX1516" fmla="*/ 1133 w 1394583"/>
              <a:gd name="connsiteY1516" fmla="*/ 603855 h 1078627"/>
              <a:gd name="connsiteX1517" fmla="*/ 5085 w 1394583"/>
              <a:gd name="connsiteY1517" fmla="*/ 593538 h 1078627"/>
              <a:gd name="connsiteX1518" fmla="*/ 3077 w 1394583"/>
              <a:gd name="connsiteY1518" fmla="*/ 587549 h 1078627"/>
              <a:gd name="connsiteX1519" fmla="*/ 15194 w 1394583"/>
              <a:gd name="connsiteY1519" fmla="*/ 575268 h 1078627"/>
              <a:gd name="connsiteX1520" fmla="*/ 125159 w 1394583"/>
              <a:gd name="connsiteY1520" fmla="*/ 571695 h 1078627"/>
              <a:gd name="connsiteX1521" fmla="*/ 135268 w 1394583"/>
              <a:gd name="connsiteY1521" fmla="*/ 596306 h 1078627"/>
              <a:gd name="connsiteX1522" fmla="*/ 137276 w 1394583"/>
              <a:gd name="connsiteY1522" fmla="*/ 614576 h 1078627"/>
              <a:gd name="connsiteX1523" fmla="*/ 141424 w 1394583"/>
              <a:gd name="connsiteY1523" fmla="*/ 620716 h 1078627"/>
              <a:gd name="connsiteX1524" fmla="*/ 145376 w 1394583"/>
              <a:gd name="connsiteY1524" fmla="*/ 632795 h 1078627"/>
              <a:gd name="connsiteX1525" fmla="*/ 145376 w 1394583"/>
              <a:gd name="connsiteY1525" fmla="*/ 651065 h 1078627"/>
              <a:gd name="connsiteX1526" fmla="*/ 149524 w 1394583"/>
              <a:gd name="connsiteY1526" fmla="*/ 677488 h 1078627"/>
              <a:gd name="connsiteX1527" fmla="*/ 153152 w 1394583"/>
              <a:gd name="connsiteY1527" fmla="*/ 687403 h 1078627"/>
              <a:gd name="connsiteX1528" fmla="*/ 149135 w 1394583"/>
              <a:gd name="connsiteY1528" fmla="*/ 677085 h 1078627"/>
              <a:gd name="connsiteX1529" fmla="*/ 143368 w 1394583"/>
              <a:gd name="connsiteY1529" fmla="*/ 665358 h 1078627"/>
              <a:gd name="connsiteX1530" fmla="*/ 141424 w 1394583"/>
              <a:gd name="connsiteY1530" fmla="*/ 659218 h 1078627"/>
              <a:gd name="connsiteX1531" fmla="*/ 139415 w 1394583"/>
              <a:gd name="connsiteY1531" fmla="*/ 647089 h 1078627"/>
              <a:gd name="connsiteX1532" fmla="*/ 135268 w 1394583"/>
              <a:gd name="connsiteY1532" fmla="*/ 634808 h 1078627"/>
              <a:gd name="connsiteX1533" fmla="*/ 135268 w 1394583"/>
              <a:gd name="connsiteY1533" fmla="*/ 632795 h 1078627"/>
              <a:gd name="connsiteX1534" fmla="*/ 133259 w 1394583"/>
              <a:gd name="connsiteY1534" fmla="*/ 634808 h 1078627"/>
              <a:gd name="connsiteX1535" fmla="*/ 131315 w 1394583"/>
              <a:gd name="connsiteY1535" fmla="*/ 626655 h 1078627"/>
              <a:gd name="connsiteX1536" fmla="*/ 131315 w 1394583"/>
              <a:gd name="connsiteY1536" fmla="*/ 640948 h 1078627"/>
              <a:gd name="connsiteX1537" fmla="*/ 123150 w 1394583"/>
              <a:gd name="connsiteY1537" fmla="*/ 651065 h 1078627"/>
              <a:gd name="connsiteX1538" fmla="*/ 125159 w 1394583"/>
              <a:gd name="connsiteY1538" fmla="*/ 638985 h 1078627"/>
              <a:gd name="connsiteX1539" fmla="*/ 123150 w 1394583"/>
              <a:gd name="connsiteY1539" fmla="*/ 634808 h 1078627"/>
              <a:gd name="connsiteX1540" fmla="*/ 108894 w 1394583"/>
              <a:gd name="connsiteY1540" fmla="*/ 636972 h 1078627"/>
              <a:gd name="connsiteX1541" fmla="*/ 115050 w 1394583"/>
              <a:gd name="connsiteY1541" fmla="*/ 632795 h 1078627"/>
              <a:gd name="connsiteX1542" fmla="*/ 127103 w 1394583"/>
              <a:gd name="connsiteY1542" fmla="*/ 620716 h 1078627"/>
              <a:gd name="connsiteX1543" fmla="*/ 123150 w 1394583"/>
              <a:gd name="connsiteY1543" fmla="*/ 608385 h 1078627"/>
              <a:gd name="connsiteX1544" fmla="*/ 123345 w 1394583"/>
              <a:gd name="connsiteY1544" fmla="*/ 608385 h 1078627"/>
              <a:gd name="connsiteX1545" fmla="*/ 123150 w 1394583"/>
              <a:gd name="connsiteY1545" fmla="*/ 604459 h 1078627"/>
              <a:gd name="connsiteX1546" fmla="*/ 125159 w 1394583"/>
              <a:gd name="connsiteY1546" fmla="*/ 592129 h 1078627"/>
              <a:gd name="connsiteX1547" fmla="*/ 119003 w 1394583"/>
              <a:gd name="connsiteY1547" fmla="*/ 573859 h 1078627"/>
              <a:gd name="connsiteX1548" fmla="*/ 125159 w 1394583"/>
              <a:gd name="connsiteY1548" fmla="*/ 575872 h 1078627"/>
              <a:gd name="connsiteX1549" fmla="*/ 125159 w 1394583"/>
              <a:gd name="connsiteY1549" fmla="*/ 585988 h 1078627"/>
              <a:gd name="connsiteX1550" fmla="*/ 125159 w 1394583"/>
              <a:gd name="connsiteY1550" fmla="*/ 575872 h 1078627"/>
              <a:gd name="connsiteX1551" fmla="*/ 125159 w 1394583"/>
              <a:gd name="connsiteY1551" fmla="*/ 571695 h 1078627"/>
              <a:gd name="connsiteX1552" fmla="*/ 1083415 w 1394583"/>
              <a:gd name="connsiteY1552" fmla="*/ 569732 h 1078627"/>
              <a:gd name="connsiteX1553" fmla="*/ 1071298 w 1394583"/>
              <a:gd name="connsiteY1553" fmla="*/ 579848 h 1078627"/>
              <a:gd name="connsiteX1554" fmla="*/ 1073307 w 1394583"/>
              <a:gd name="connsiteY1554" fmla="*/ 584026 h 1078627"/>
              <a:gd name="connsiteX1555" fmla="*/ 1081407 w 1394583"/>
              <a:gd name="connsiteY1555" fmla="*/ 587951 h 1078627"/>
              <a:gd name="connsiteX1556" fmla="*/ 1083415 w 1394583"/>
              <a:gd name="connsiteY1556" fmla="*/ 592129 h 1078627"/>
              <a:gd name="connsiteX1557" fmla="*/ 1081407 w 1394583"/>
              <a:gd name="connsiteY1557" fmla="*/ 579848 h 1078627"/>
              <a:gd name="connsiteX1558" fmla="*/ 1083415 w 1394583"/>
              <a:gd name="connsiteY1558" fmla="*/ 569732 h 1078627"/>
              <a:gd name="connsiteX1559" fmla="*/ 96388 w 1394583"/>
              <a:gd name="connsiteY1559" fmla="*/ 569531 h 1078627"/>
              <a:gd name="connsiteX1560" fmla="*/ 97943 w 1394583"/>
              <a:gd name="connsiteY1560" fmla="*/ 572903 h 1078627"/>
              <a:gd name="connsiteX1561" fmla="*/ 95805 w 1394583"/>
              <a:gd name="connsiteY1561" fmla="*/ 570688 h 1078627"/>
              <a:gd name="connsiteX1562" fmla="*/ 96388 w 1394583"/>
              <a:gd name="connsiteY1562" fmla="*/ 569531 h 1078627"/>
              <a:gd name="connsiteX1563" fmla="*/ 1218911 w 1394583"/>
              <a:gd name="connsiteY1563" fmla="*/ 564347 h 1078627"/>
              <a:gd name="connsiteX1564" fmla="*/ 1217745 w 1394583"/>
              <a:gd name="connsiteY1564" fmla="*/ 565555 h 1078627"/>
              <a:gd name="connsiteX1565" fmla="*/ 1219754 w 1394583"/>
              <a:gd name="connsiteY1565" fmla="*/ 565555 h 1078627"/>
              <a:gd name="connsiteX1566" fmla="*/ 1218911 w 1394583"/>
              <a:gd name="connsiteY1566" fmla="*/ 564347 h 1078627"/>
              <a:gd name="connsiteX1567" fmla="*/ 1002027 w 1394583"/>
              <a:gd name="connsiteY1567" fmla="*/ 563541 h 1078627"/>
              <a:gd name="connsiteX1568" fmla="*/ 1002027 w 1394583"/>
              <a:gd name="connsiteY1568" fmla="*/ 567719 h 1078627"/>
              <a:gd name="connsiteX1569" fmla="*/ 1006239 w 1394583"/>
              <a:gd name="connsiteY1569" fmla="*/ 569732 h 1078627"/>
              <a:gd name="connsiteX1570" fmla="*/ 1002027 w 1394583"/>
              <a:gd name="connsiteY1570" fmla="*/ 563541 h 1078627"/>
              <a:gd name="connsiteX1571" fmla="*/ 194624 w 1394583"/>
              <a:gd name="connsiteY1571" fmla="*/ 563541 h 1078627"/>
              <a:gd name="connsiteX1572" fmla="*/ 194624 w 1394583"/>
              <a:gd name="connsiteY1572" fmla="*/ 567719 h 1078627"/>
              <a:gd name="connsiteX1573" fmla="*/ 198577 w 1394583"/>
              <a:gd name="connsiteY1573" fmla="*/ 567719 h 1078627"/>
              <a:gd name="connsiteX1574" fmla="*/ 198577 w 1394583"/>
              <a:gd name="connsiteY1574" fmla="*/ 563541 h 1078627"/>
              <a:gd name="connsiteX1575" fmla="*/ 194624 w 1394583"/>
              <a:gd name="connsiteY1575" fmla="*/ 563541 h 1078627"/>
              <a:gd name="connsiteX1576" fmla="*/ 1078037 w 1394583"/>
              <a:gd name="connsiteY1576" fmla="*/ 562384 h 1078627"/>
              <a:gd name="connsiteX1577" fmla="*/ 1077259 w 1394583"/>
              <a:gd name="connsiteY1577" fmla="*/ 563541 h 1078627"/>
              <a:gd name="connsiteX1578" fmla="*/ 1081407 w 1394583"/>
              <a:gd name="connsiteY1578" fmla="*/ 563541 h 1078627"/>
              <a:gd name="connsiteX1579" fmla="*/ 1078037 w 1394583"/>
              <a:gd name="connsiteY1579" fmla="*/ 562384 h 1078627"/>
              <a:gd name="connsiteX1580" fmla="*/ 1073890 w 1394583"/>
              <a:gd name="connsiteY1580" fmla="*/ 559968 h 1078627"/>
              <a:gd name="connsiteX1581" fmla="*/ 1073307 w 1394583"/>
              <a:gd name="connsiteY1581" fmla="*/ 561578 h 1078627"/>
              <a:gd name="connsiteX1582" fmla="*/ 1075251 w 1394583"/>
              <a:gd name="connsiteY1582" fmla="*/ 563541 h 1078627"/>
              <a:gd name="connsiteX1583" fmla="*/ 1073890 w 1394583"/>
              <a:gd name="connsiteY1583" fmla="*/ 559968 h 1078627"/>
              <a:gd name="connsiteX1584" fmla="*/ 1172904 w 1394583"/>
              <a:gd name="connsiteY1584" fmla="*/ 559616 h 1078627"/>
              <a:gd name="connsiteX1585" fmla="*/ 1170895 w 1394583"/>
              <a:gd name="connsiteY1585" fmla="*/ 567719 h 1078627"/>
              <a:gd name="connsiteX1586" fmla="*/ 1175107 w 1394583"/>
              <a:gd name="connsiteY1586" fmla="*/ 567719 h 1078627"/>
              <a:gd name="connsiteX1587" fmla="*/ 1177051 w 1394583"/>
              <a:gd name="connsiteY1587" fmla="*/ 565555 h 1078627"/>
              <a:gd name="connsiteX1588" fmla="*/ 1172904 w 1394583"/>
              <a:gd name="connsiteY1588" fmla="*/ 559616 h 1078627"/>
              <a:gd name="connsiteX1589" fmla="*/ 297396 w 1394583"/>
              <a:gd name="connsiteY1589" fmla="*/ 558810 h 1078627"/>
              <a:gd name="connsiteX1590" fmla="*/ 295387 w 1394583"/>
              <a:gd name="connsiteY1590" fmla="*/ 566913 h 1078627"/>
              <a:gd name="connsiteX1591" fmla="*/ 291240 w 1394583"/>
              <a:gd name="connsiteY1591" fmla="*/ 566913 h 1078627"/>
              <a:gd name="connsiteX1592" fmla="*/ 297396 w 1394583"/>
              <a:gd name="connsiteY1592" fmla="*/ 558810 h 1078627"/>
              <a:gd name="connsiteX1593" fmla="*/ 1040518 w 1394583"/>
              <a:gd name="connsiteY1593" fmla="*/ 557602 h 1078627"/>
              <a:gd name="connsiteX1594" fmla="*/ 1040518 w 1394583"/>
              <a:gd name="connsiteY1594" fmla="*/ 569732 h 1078627"/>
              <a:gd name="connsiteX1595" fmla="*/ 1026456 w 1394583"/>
              <a:gd name="connsiteY1595" fmla="*/ 577835 h 1078627"/>
              <a:gd name="connsiteX1596" fmla="*/ 1030409 w 1394583"/>
              <a:gd name="connsiteY1596" fmla="*/ 563541 h 1078627"/>
              <a:gd name="connsiteX1597" fmla="*/ 1032418 w 1394583"/>
              <a:gd name="connsiteY1597" fmla="*/ 567719 h 1078627"/>
              <a:gd name="connsiteX1598" fmla="*/ 1040518 w 1394583"/>
              <a:gd name="connsiteY1598" fmla="*/ 557602 h 1078627"/>
              <a:gd name="connsiteX1599" fmla="*/ 210694 w 1394583"/>
              <a:gd name="connsiteY1599" fmla="*/ 555438 h 1078627"/>
              <a:gd name="connsiteX1600" fmla="*/ 204733 w 1394583"/>
              <a:gd name="connsiteY1600" fmla="*/ 561578 h 1078627"/>
              <a:gd name="connsiteX1601" fmla="*/ 204733 w 1394583"/>
              <a:gd name="connsiteY1601" fmla="*/ 577835 h 1078627"/>
              <a:gd name="connsiteX1602" fmla="*/ 204733 w 1394583"/>
              <a:gd name="connsiteY1602" fmla="*/ 569732 h 1078627"/>
              <a:gd name="connsiteX1603" fmla="*/ 214842 w 1394583"/>
              <a:gd name="connsiteY1603" fmla="*/ 567719 h 1078627"/>
              <a:gd name="connsiteX1604" fmla="*/ 216850 w 1394583"/>
              <a:gd name="connsiteY1604" fmla="*/ 555438 h 1078627"/>
              <a:gd name="connsiteX1605" fmla="*/ 210694 w 1394583"/>
              <a:gd name="connsiteY1605" fmla="*/ 555438 h 1078627"/>
              <a:gd name="connsiteX1606" fmla="*/ 1078426 w 1394583"/>
              <a:gd name="connsiteY1606" fmla="*/ 554230 h 1078627"/>
              <a:gd name="connsiteX1607" fmla="*/ 1077259 w 1394583"/>
              <a:gd name="connsiteY1607" fmla="*/ 555438 h 1078627"/>
              <a:gd name="connsiteX1608" fmla="*/ 1079463 w 1394583"/>
              <a:gd name="connsiteY1608" fmla="*/ 555438 h 1078627"/>
              <a:gd name="connsiteX1609" fmla="*/ 1078426 w 1394583"/>
              <a:gd name="connsiteY1609" fmla="*/ 554230 h 1078627"/>
              <a:gd name="connsiteX1610" fmla="*/ 1258439 w 1394583"/>
              <a:gd name="connsiteY1610" fmla="*/ 553425 h 1078627"/>
              <a:gd name="connsiteX1611" fmla="*/ 1248330 w 1394583"/>
              <a:gd name="connsiteY1611" fmla="*/ 563541 h 1078627"/>
              <a:gd name="connsiteX1612" fmla="*/ 1246127 w 1394583"/>
              <a:gd name="connsiteY1612" fmla="*/ 563541 h 1078627"/>
              <a:gd name="connsiteX1613" fmla="*/ 1240166 w 1394583"/>
              <a:gd name="connsiteY1613" fmla="*/ 565555 h 1078627"/>
              <a:gd name="connsiteX1614" fmla="*/ 1229862 w 1394583"/>
              <a:gd name="connsiteY1614" fmla="*/ 579848 h 1078627"/>
              <a:gd name="connsiteX1615" fmla="*/ 1227854 w 1394583"/>
              <a:gd name="connsiteY1615" fmla="*/ 585988 h 1078627"/>
              <a:gd name="connsiteX1616" fmla="*/ 1225910 w 1394583"/>
              <a:gd name="connsiteY1616" fmla="*/ 589964 h 1078627"/>
              <a:gd name="connsiteX1617" fmla="*/ 1217745 w 1394583"/>
              <a:gd name="connsiteY1617" fmla="*/ 594142 h 1078627"/>
              <a:gd name="connsiteX1618" fmla="*/ 1217745 w 1394583"/>
              <a:gd name="connsiteY1618" fmla="*/ 598067 h 1078627"/>
              <a:gd name="connsiteX1619" fmla="*/ 1215736 w 1394583"/>
              <a:gd name="connsiteY1619" fmla="*/ 610398 h 1078627"/>
              <a:gd name="connsiteX1620" fmla="*/ 1219754 w 1394583"/>
              <a:gd name="connsiteY1620" fmla="*/ 612361 h 1078627"/>
              <a:gd name="connsiteX1621" fmla="*/ 1211589 w 1394583"/>
              <a:gd name="connsiteY1621" fmla="*/ 616538 h 1078627"/>
              <a:gd name="connsiteX1622" fmla="*/ 1203489 w 1394583"/>
              <a:gd name="connsiteY1622" fmla="*/ 622477 h 1078627"/>
              <a:gd name="connsiteX1623" fmla="*/ 1195324 w 1394583"/>
              <a:gd name="connsiteY1623" fmla="*/ 640948 h 1078627"/>
              <a:gd name="connsiteX1624" fmla="*/ 1179060 w 1394583"/>
              <a:gd name="connsiteY1624" fmla="*/ 644924 h 1078627"/>
              <a:gd name="connsiteX1625" fmla="*/ 1177051 w 1394583"/>
              <a:gd name="connsiteY1625" fmla="*/ 655041 h 1078627"/>
              <a:gd name="connsiteX1626" fmla="*/ 1164739 w 1394583"/>
              <a:gd name="connsiteY1626" fmla="*/ 665358 h 1078627"/>
              <a:gd name="connsiteX1627" fmla="*/ 1162795 w 1394583"/>
              <a:gd name="connsiteY1627" fmla="*/ 673512 h 1078627"/>
              <a:gd name="connsiteX1628" fmla="*/ 1166942 w 1394583"/>
              <a:gd name="connsiteY1628" fmla="*/ 673512 h 1078627"/>
              <a:gd name="connsiteX1629" fmla="*/ 1170895 w 1394583"/>
              <a:gd name="connsiteY1629" fmla="*/ 673512 h 1078627"/>
              <a:gd name="connsiteX1630" fmla="*/ 1166942 w 1394583"/>
              <a:gd name="connsiteY1630" fmla="*/ 677488 h 1078627"/>
              <a:gd name="connsiteX1631" fmla="*/ 1164739 w 1394583"/>
              <a:gd name="connsiteY1631" fmla="*/ 681615 h 1078627"/>
              <a:gd name="connsiteX1632" fmla="*/ 1160203 w 1394583"/>
              <a:gd name="connsiteY1632" fmla="*/ 685188 h 1078627"/>
              <a:gd name="connsiteX1633" fmla="*/ 1162212 w 1394583"/>
              <a:gd name="connsiteY1633" fmla="*/ 685591 h 1078627"/>
              <a:gd name="connsiteX1634" fmla="*/ 1160786 w 1394583"/>
              <a:gd name="connsiteY1634" fmla="*/ 685591 h 1078627"/>
              <a:gd name="connsiteX1635" fmla="*/ 1160786 w 1394583"/>
              <a:gd name="connsiteY1635" fmla="*/ 691731 h 1078627"/>
              <a:gd name="connsiteX1636" fmla="*/ 1150677 w 1394583"/>
              <a:gd name="connsiteY1636" fmla="*/ 699884 h 1078627"/>
              <a:gd name="connsiteX1637" fmla="*/ 1150677 w 1394583"/>
              <a:gd name="connsiteY1637" fmla="*/ 714178 h 1078627"/>
              <a:gd name="connsiteX1638" fmla="*/ 1146530 w 1394583"/>
              <a:gd name="connsiteY1638" fmla="*/ 726257 h 1078627"/>
              <a:gd name="connsiteX1639" fmla="*/ 1154630 w 1394583"/>
              <a:gd name="connsiteY1639" fmla="*/ 710001 h 1078627"/>
              <a:gd name="connsiteX1640" fmla="*/ 1164739 w 1394583"/>
              <a:gd name="connsiteY1640" fmla="*/ 699884 h 1078627"/>
              <a:gd name="connsiteX1641" fmla="*/ 1170895 w 1394583"/>
              <a:gd name="connsiteY1641" fmla="*/ 706025 h 1078627"/>
              <a:gd name="connsiteX1642" fmla="*/ 1177051 w 1394583"/>
              <a:gd name="connsiteY1642" fmla="*/ 689768 h 1078627"/>
              <a:gd name="connsiteX1643" fmla="*/ 1177051 w 1394583"/>
              <a:gd name="connsiteY1643" fmla="*/ 681615 h 1078627"/>
              <a:gd name="connsiteX1644" fmla="*/ 1181068 w 1394583"/>
              <a:gd name="connsiteY1644" fmla="*/ 685591 h 1078627"/>
              <a:gd name="connsiteX1645" fmla="*/ 1187159 w 1394583"/>
              <a:gd name="connsiteY1645" fmla="*/ 669334 h 1078627"/>
              <a:gd name="connsiteX1646" fmla="*/ 1183012 w 1394583"/>
              <a:gd name="connsiteY1646" fmla="*/ 663395 h 1078627"/>
              <a:gd name="connsiteX1647" fmla="*/ 1193315 w 1394583"/>
              <a:gd name="connsiteY1647" fmla="*/ 665358 h 1078627"/>
              <a:gd name="connsiteX1648" fmla="*/ 1195324 w 1394583"/>
              <a:gd name="connsiteY1648" fmla="*/ 655041 h 1078627"/>
              <a:gd name="connsiteX1649" fmla="*/ 1193315 w 1394583"/>
              <a:gd name="connsiteY1649" fmla="*/ 691731 h 1078627"/>
              <a:gd name="connsiteX1650" fmla="*/ 1187915 w 1394583"/>
              <a:gd name="connsiteY1650" fmla="*/ 699817 h 1078627"/>
              <a:gd name="connsiteX1651" fmla="*/ 1185216 w 1394583"/>
              <a:gd name="connsiteY1651" fmla="*/ 703860 h 1078627"/>
              <a:gd name="connsiteX1652" fmla="*/ 1183012 w 1394583"/>
              <a:gd name="connsiteY1652" fmla="*/ 703860 h 1078627"/>
              <a:gd name="connsiteX1653" fmla="*/ 1187159 w 1394583"/>
              <a:gd name="connsiteY1653" fmla="*/ 710001 h 1078627"/>
              <a:gd name="connsiteX1654" fmla="*/ 1185216 w 1394583"/>
              <a:gd name="connsiteY1654" fmla="*/ 703860 h 1078627"/>
              <a:gd name="connsiteX1655" fmla="*/ 1189168 w 1394583"/>
              <a:gd name="connsiteY1655" fmla="*/ 701847 h 1078627"/>
              <a:gd name="connsiteX1656" fmla="*/ 1193315 w 1394583"/>
              <a:gd name="connsiteY1656" fmla="*/ 703860 h 1078627"/>
              <a:gd name="connsiteX1657" fmla="*/ 1203489 w 1394583"/>
              <a:gd name="connsiteY1657" fmla="*/ 679451 h 1078627"/>
              <a:gd name="connsiteX1658" fmla="*/ 1207442 w 1394583"/>
              <a:gd name="connsiteY1658" fmla="*/ 683628 h 1078627"/>
              <a:gd name="connsiteX1659" fmla="*/ 1215736 w 1394583"/>
              <a:gd name="connsiteY1659" fmla="*/ 665358 h 1078627"/>
              <a:gd name="connsiteX1660" fmla="*/ 1203489 w 1394583"/>
              <a:gd name="connsiteY1660" fmla="*/ 671297 h 1078627"/>
              <a:gd name="connsiteX1661" fmla="*/ 1209580 w 1394583"/>
              <a:gd name="connsiteY1661" fmla="*/ 661181 h 1078627"/>
              <a:gd name="connsiteX1662" fmla="*/ 1211589 w 1394583"/>
              <a:gd name="connsiteY1662" fmla="*/ 651065 h 1078627"/>
              <a:gd name="connsiteX1663" fmla="*/ 1205433 w 1394583"/>
              <a:gd name="connsiteY1663" fmla="*/ 649102 h 1078627"/>
              <a:gd name="connsiteX1664" fmla="*/ 1215736 w 1394583"/>
              <a:gd name="connsiteY1664" fmla="*/ 640948 h 1078627"/>
              <a:gd name="connsiteX1665" fmla="*/ 1219754 w 1394583"/>
              <a:gd name="connsiteY1665" fmla="*/ 638784 h 1078627"/>
              <a:gd name="connsiteX1666" fmla="*/ 1227854 w 1394583"/>
              <a:gd name="connsiteY1666" fmla="*/ 642911 h 1078627"/>
              <a:gd name="connsiteX1667" fmla="*/ 1234010 w 1394583"/>
              <a:gd name="connsiteY1667" fmla="*/ 630631 h 1078627"/>
              <a:gd name="connsiteX1668" fmla="*/ 1225910 w 1394583"/>
              <a:gd name="connsiteY1668" fmla="*/ 624692 h 1078627"/>
              <a:gd name="connsiteX1669" fmla="*/ 1236018 w 1394583"/>
              <a:gd name="connsiteY1669" fmla="*/ 628668 h 1078627"/>
              <a:gd name="connsiteX1670" fmla="*/ 1236018 w 1394583"/>
              <a:gd name="connsiteY1670" fmla="*/ 618552 h 1078627"/>
              <a:gd name="connsiteX1671" fmla="*/ 1234010 w 1394583"/>
              <a:gd name="connsiteY1671" fmla="*/ 618552 h 1078627"/>
              <a:gd name="connsiteX1672" fmla="*/ 1237962 w 1394583"/>
              <a:gd name="connsiteY1672" fmla="*/ 606221 h 1078627"/>
              <a:gd name="connsiteX1673" fmla="*/ 1248330 w 1394583"/>
              <a:gd name="connsiteY1673" fmla="*/ 606221 h 1078627"/>
              <a:gd name="connsiteX1674" fmla="*/ 1244118 w 1394583"/>
              <a:gd name="connsiteY1674" fmla="*/ 600282 h 1078627"/>
              <a:gd name="connsiteX1675" fmla="*/ 1246127 w 1394583"/>
              <a:gd name="connsiteY1675" fmla="*/ 592129 h 1078627"/>
              <a:gd name="connsiteX1676" fmla="*/ 1234010 w 1394583"/>
              <a:gd name="connsiteY1676" fmla="*/ 592129 h 1078627"/>
              <a:gd name="connsiteX1677" fmla="*/ 1225910 w 1394583"/>
              <a:gd name="connsiteY1677" fmla="*/ 596105 h 1078627"/>
              <a:gd name="connsiteX1678" fmla="*/ 1229862 w 1394583"/>
              <a:gd name="connsiteY1678" fmla="*/ 592129 h 1078627"/>
              <a:gd name="connsiteX1679" fmla="*/ 1232066 w 1394583"/>
              <a:gd name="connsiteY1679" fmla="*/ 584026 h 1078627"/>
              <a:gd name="connsiteX1680" fmla="*/ 1248330 w 1394583"/>
              <a:gd name="connsiteY1680" fmla="*/ 563541 h 1078627"/>
              <a:gd name="connsiteX1681" fmla="*/ 1258439 w 1394583"/>
              <a:gd name="connsiteY1681" fmla="*/ 553425 h 1078627"/>
              <a:gd name="connsiteX1682" fmla="*/ 1055033 w 1394583"/>
              <a:gd name="connsiteY1682" fmla="*/ 553425 h 1078627"/>
              <a:gd name="connsiteX1683" fmla="*/ 1058986 w 1394583"/>
              <a:gd name="connsiteY1683" fmla="*/ 567719 h 1078627"/>
              <a:gd name="connsiteX1684" fmla="*/ 1058986 w 1394583"/>
              <a:gd name="connsiteY1684" fmla="*/ 553425 h 1078627"/>
              <a:gd name="connsiteX1685" fmla="*/ 1055033 w 1394583"/>
              <a:gd name="connsiteY1685" fmla="*/ 553425 h 1078627"/>
              <a:gd name="connsiteX1686" fmla="*/ 1083415 w 1394583"/>
              <a:gd name="connsiteY1686" fmla="*/ 551462 h 1078627"/>
              <a:gd name="connsiteX1687" fmla="*/ 1087563 w 1394583"/>
              <a:gd name="connsiteY1687" fmla="*/ 559616 h 1078627"/>
              <a:gd name="connsiteX1688" fmla="*/ 1089571 w 1394583"/>
              <a:gd name="connsiteY1688" fmla="*/ 553425 h 1078627"/>
              <a:gd name="connsiteX1689" fmla="*/ 1083415 w 1394583"/>
              <a:gd name="connsiteY1689" fmla="*/ 551462 h 1078627"/>
              <a:gd name="connsiteX1690" fmla="*/ 54268 w 1394583"/>
              <a:gd name="connsiteY1690" fmla="*/ 549449 h 1078627"/>
              <a:gd name="connsiteX1691" fmla="*/ 57249 w 1394583"/>
              <a:gd name="connsiteY1691" fmla="*/ 559414 h 1078627"/>
              <a:gd name="connsiteX1692" fmla="*/ 49149 w 1394583"/>
              <a:gd name="connsiteY1692" fmla="*/ 561377 h 1078627"/>
              <a:gd name="connsiteX1693" fmla="*/ 49149 w 1394583"/>
              <a:gd name="connsiteY1693" fmla="*/ 573658 h 1078627"/>
              <a:gd name="connsiteX1694" fmla="*/ 57249 w 1394583"/>
              <a:gd name="connsiteY1694" fmla="*/ 575671 h 1078627"/>
              <a:gd name="connsiteX1695" fmla="*/ 51093 w 1394583"/>
              <a:gd name="connsiteY1695" fmla="*/ 587750 h 1078627"/>
              <a:gd name="connsiteX1696" fmla="*/ 39040 w 1394583"/>
              <a:gd name="connsiteY1696" fmla="*/ 585787 h 1078627"/>
              <a:gd name="connsiteX1697" fmla="*/ 47140 w 1394583"/>
              <a:gd name="connsiteY1697" fmla="*/ 575671 h 1078627"/>
              <a:gd name="connsiteX1698" fmla="*/ 45196 w 1394583"/>
              <a:gd name="connsiteY1698" fmla="*/ 559414 h 1078627"/>
              <a:gd name="connsiteX1699" fmla="*/ 53296 w 1394583"/>
              <a:gd name="connsiteY1699" fmla="*/ 551261 h 1078627"/>
              <a:gd name="connsiteX1700" fmla="*/ 54268 w 1394583"/>
              <a:gd name="connsiteY1700" fmla="*/ 549449 h 1078627"/>
              <a:gd name="connsiteX1701" fmla="*/ 1067151 w 1394583"/>
              <a:gd name="connsiteY1701" fmla="*/ 549298 h 1078627"/>
              <a:gd name="connsiteX1702" fmla="*/ 1069095 w 1394583"/>
              <a:gd name="connsiteY1702" fmla="*/ 559616 h 1078627"/>
              <a:gd name="connsiteX1703" fmla="*/ 1067151 w 1394583"/>
              <a:gd name="connsiteY1703" fmla="*/ 549298 h 1078627"/>
              <a:gd name="connsiteX1704" fmla="*/ 1046868 w 1394583"/>
              <a:gd name="connsiteY1704" fmla="*/ 545322 h 1078627"/>
              <a:gd name="connsiteX1705" fmla="*/ 1024448 w 1394583"/>
              <a:gd name="connsiteY1705" fmla="*/ 567719 h 1078627"/>
              <a:gd name="connsiteX1706" fmla="*/ 1020495 w 1394583"/>
              <a:gd name="connsiteY1706" fmla="*/ 565555 h 1078627"/>
              <a:gd name="connsiteX1707" fmla="*/ 1022504 w 1394583"/>
              <a:gd name="connsiteY1707" fmla="*/ 569732 h 1078627"/>
              <a:gd name="connsiteX1708" fmla="*/ 1018292 w 1394583"/>
              <a:gd name="connsiteY1708" fmla="*/ 569732 h 1078627"/>
              <a:gd name="connsiteX1709" fmla="*/ 1022504 w 1394583"/>
              <a:gd name="connsiteY1709" fmla="*/ 581811 h 1078627"/>
              <a:gd name="connsiteX1710" fmla="*/ 1016348 w 1394583"/>
              <a:gd name="connsiteY1710" fmla="*/ 589964 h 1078627"/>
              <a:gd name="connsiteX1711" fmla="*/ 1022504 w 1394583"/>
              <a:gd name="connsiteY1711" fmla="*/ 589964 h 1078627"/>
              <a:gd name="connsiteX1712" fmla="*/ 1026456 w 1394583"/>
              <a:gd name="connsiteY1712" fmla="*/ 581811 h 1078627"/>
              <a:gd name="connsiteX1713" fmla="*/ 1032612 w 1394583"/>
              <a:gd name="connsiteY1713" fmla="*/ 581811 h 1078627"/>
              <a:gd name="connsiteX1714" fmla="*/ 1036565 w 1394583"/>
              <a:gd name="connsiteY1714" fmla="*/ 577835 h 1078627"/>
              <a:gd name="connsiteX1715" fmla="*/ 1046868 w 1394583"/>
              <a:gd name="connsiteY1715" fmla="*/ 575872 h 1078627"/>
              <a:gd name="connsiteX1716" fmla="*/ 1050886 w 1394583"/>
              <a:gd name="connsiteY1716" fmla="*/ 563541 h 1078627"/>
              <a:gd name="connsiteX1717" fmla="*/ 1048877 w 1394583"/>
              <a:gd name="connsiteY1717" fmla="*/ 553425 h 1078627"/>
              <a:gd name="connsiteX1718" fmla="*/ 1048877 w 1394583"/>
              <a:gd name="connsiteY1718" fmla="*/ 547285 h 1078627"/>
              <a:gd name="connsiteX1719" fmla="*/ 1046868 w 1394583"/>
              <a:gd name="connsiteY1719" fmla="*/ 545322 h 1078627"/>
              <a:gd name="connsiteX1720" fmla="*/ 142784 w 1394583"/>
              <a:gd name="connsiteY1720" fmla="*/ 544517 h 1078627"/>
              <a:gd name="connsiteX1721" fmla="*/ 140646 w 1394583"/>
              <a:gd name="connsiteY1721" fmla="*/ 550858 h 1078627"/>
              <a:gd name="connsiteX1722" fmla="*/ 144793 w 1394583"/>
              <a:gd name="connsiteY1722" fmla="*/ 565152 h 1078627"/>
              <a:gd name="connsiteX1723" fmla="*/ 134490 w 1394583"/>
              <a:gd name="connsiteY1723" fmla="*/ 567115 h 1078627"/>
              <a:gd name="connsiteX1724" fmla="*/ 132481 w 1394583"/>
              <a:gd name="connsiteY1724" fmla="*/ 563189 h 1078627"/>
              <a:gd name="connsiteX1725" fmla="*/ 136628 w 1394583"/>
              <a:gd name="connsiteY1725" fmla="*/ 553022 h 1078627"/>
              <a:gd name="connsiteX1726" fmla="*/ 136628 w 1394583"/>
              <a:gd name="connsiteY1726" fmla="*/ 548895 h 1078627"/>
              <a:gd name="connsiteX1727" fmla="*/ 140646 w 1394583"/>
              <a:gd name="connsiteY1727" fmla="*/ 544919 h 1078627"/>
              <a:gd name="connsiteX1728" fmla="*/ 142784 w 1394583"/>
              <a:gd name="connsiteY1728" fmla="*/ 544517 h 1078627"/>
              <a:gd name="connsiteX1729" fmla="*/ 82650 w 1394583"/>
              <a:gd name="connsiteY1729" fmla="*/ 542151 h 1078627"/>
              <a:gd name="connsiteX1730" fmla="*/ 84854 w 1394583"/>
              <a:gd name="connsiteY1730" fmla="*/ 550657 h 1078627"/>
              <a:gd name="connsiteX1731" fmla="*/ 84854 w 1394583"/>
              <a:gd name="connsiteY1731" fmla="*/ 568927 h 1078627"/>
              <a:gd name="connsiteX1732" fmla="*/ 82650 w 1394583"/>
              <a:gd name="connsiteY1732" fmla="*/ 558810 h 1078627"/>
              <a:gd name="connsiteX1733" fmla="*/ 80706 w 1394583"/>
              <a:gd name="connsiteY1733" fmla="*/ 542504 h 1078627"/>
              <a:gd name="connsiteX1734" fmla="*/ 82650 w 1394583"/>
              <a:gd name="connsiteY1734" fmla="*/ 542151 h 1078627"/>
              <a:gd name="connsiteX1735" fmla="*/ 1087757 w 1394583"/>
              <a:gd name="connsiteY1735" fmla="*/ 541547 h 1078627"/>
              <a:gd name="connsiteX1736" fmla="*/ 1085359 w 1394583"/>
              <a:gd name="connsiteY1736" fmla="*/ 543309 h 1078627"/>
              <a:gd name="connsiteX1737" fmla="*/ 1089571 w 1394583"/>
              <a:gd name="connsiteY1737" fmla="*/ 543309 h 1078627"/>
              <a:gd name="connsiteX1738" fmla="*/ 1087757 w 1394583"/>
              <a:gd name="connsiteY1738" fmla="*/ 541547 h 1078627"/>
              <a:gd name="connsiteX1739" fmla="*/ 1077259 w 1394583"/>
              <a:gd name="connsiteY1739" fmla="*/ 539131 h 1078627"/>
              <a:gd name="connsiteX1740" fmla="*/ 1079463 w 1394583"/>
              <a:gd name="connsiteY1740" fmla="*/ 545322 h 1078627"/>
              <a:gd name="connsiteX1741" fmla="*/ 1081407 w 1394583"/>
              <a:gd name="connsiteY1741" fmla="*/ 543309 h 1078627"/>
              <a:gd name="connsiteX1742" fmla="*/ 1077259 w 1394583"/>
              <a:gd name="connsiteY1742" fmla="*/ 539131 h 1078627"/>
              <a:gd name="connsiteX1743" fmla="*/ 1055033 w 1394583"/>
              <a:gd name="connsiteY1743" fmla="*/ 539131 h 1078627"/>
              <a:gd name="connsiteX1744" fmla="*/ 1050886 w 1394583"/>
              <a:gd name="connsiteY1744" fmla="*/ 543309 h 1078627"/>
              <a:gd name="connsiteX1745" fmla="*/ 1052830 w 1394583"/>
              <a:gd name="connsiteY1745" fmla="*/ 549298 h 1078627"/>
              <a:gd name="connsiteX1746" fmla="*/ 1058986 w 1394583"/>
              <a:gd name="connsiteY1746" fmla="*/ 551462 h 1078627"/>
              <a:gd name="connsiteX1747" fmla="*/ 1060995 w 1394583"/>
              <a:gd name="connsiteY1747" fmla="*/ 543309 h 1078627"/>
              <a:gd name="connsiteX1748" fmla="*/ 1065142 w 1394583"/>
              <a:gd name="connsiteY1748" fmla="*/ 543309 h 1078627"/>
              <a:gd name="connsiteX1749" fmla="*/ 1065142 w 1394583"/>
              <a:gd name="connsiteY1749" fmla="*/ 539131 h 1078627"/>
              <a:gd name="connsiteX1750" fmla="*/ 1060995 w 1394583"/>
              <a:gd name="connsiteY1750" fmla="*/ 543309 h 1078627"/>
              <a:gd name="connsiteX1751" fmla="*/ 1055033 w 1394583"/>
              <a:gd name="connsiteY1751" fmla="*/ 539131 h 1078627"/>
              <a:gd name="connsiteX1752" fmla="*/ 1125276 w 1394583"/>
              <a:gd name="connsiteY1752" fmla="*/ 533797 h 1078627"/>
              <a:gd name="connsiteX1753" fmla="*/ 1124109 w 1394583"/>
              <a:gd name="connsiteY1753" fmla="*/ 535206 h 1078627"/>
              <a:gd name="connsiteX1754" fmla="*/ 1126248 w 1394583"/>
              <a:gd name="connsiteY1754" fmla="*/ 535206 h 1078627"/>
              <a:gd name="connsiteX1755" fmla="*/ 1125276 w 1394583"/>
              <a:gd name="connsiteY1755" fmla="*/ 533797 h 1078627"/>
              <a:gd name="connsiteX1756" fmla="*/ 119003 w 1394583"/>
              <a:gd name="connsiteY1756" fmla="*/ 532589 h 1078627"/>
              <a:gd name="connsiteX1757" fmla="*/ 123150 w 1394583"/>
              <a:gd name="connsiteY1757" fmla="*/ 540742 h 1078627"/>
              <a:gd name="connsiteX1758" fmla="*/ 116994 w 1394583"/>
              <a:gd name="connsiteY1758" fmla="*/ 538779 h 1078627"/>
              <a:gd name="connsiteX1759" fmla="*/ 119003 w 1394583"/>
              <a:gd name="connsiteY1759" fmla="*/ 546882 h 1078627"/>
              <a:gd name="connsiteX1760" fmla="*/ 116994 w 1394583"/>
              <a:gd name="connsiteY1760" fmla="*/ 546882 h 1078627"/>
              <a:gd name="connsiteX1761" fmla="*/ 112847 w 1394583"/>
              <a:gd name="connsiteY1761" fmla="*/ 555036 h 1078627"/>
              <a:gd name="connsiteX1762" fmla="*/ 112847 w 1394583"/>
              <a:gd name="connsiteY1762" fmla="*/ 538779 h 1078627"/>
              <a:gd name="connsiteX1763" fmla="*/ 108894 w 1394583"/>
              <a:gd name="connsiteY1763" fmla="*/ 536766 h 1078627"/>
              <a:gd name="connsiteX1764" fmla="*/ 119003 w 1394583"/>
              <a:gd name="connsiteY1764" fmla="*/ 532589 h 1078627"/>
              <a:gd name="connsiteX1765" fmla="*/ 56083 w 1394583"/>
              <a:gd name="connsiteY1765" fmla="*/ 532589 h 1078627"/>
              <a:gd name="connsiteX1766" fmla="*/ 58091 w 1394583"/>
              <a:gd name="connsiteY1766" fmla="*/ 538779 h 1078627"/>
              <a:gd name="connsiteX1767" fmla="*/ 56083 w 1394583"/>
              <a:gd name="connsiteY1767" fmla="*/ 540742 h 1078627"/>
              <a:gd name="connsiteX1768" fmla="*/ 52130 w 1394583"/>
              <a:gd name="connsiteY1768" fmla="*/ 540742 h 1078627"/>
              <a:gd name="connsiteX1769" fmla="*/ 56083 w 1394583"/>
              <a:gd name="connsiteY1769" fmla="*/ 532589 h 1078627"/>
              <a:gd name="connsiteX1770" fmla="*/ 285084 w 1394583"/>
              <a:gd name="connsiteY1770" fmla="*/ 530424 h 1078627"/>
              <a:gd name="connsiteX1771" fmla="*/ 289232 w 1394583"/>
              <a:gd name="connsiteY1771" fmla="*/ 532387 h 1078627"/>
              <a:gd name="connsiteX1772" fmla="*/ 287288 w 1394583"/>
              <a:gd name="connsiteY1772" fmla="*/ 536565 h 1078627"/>
              <a:gd name="connsiteX1773" fmla="*/ 283076 w 1394583"/>
              <a:gd name="connsiteY1773" fmla="*/ 542504 h 1078627"/>
              <a:gd name="connsiteX1774" fmla="*/ 285084 w 1394583"/>
              <a:gd name="connsiteY1774" fmla="*/ 530424 h 1078627"/>
              <a:gd name="connsiteX1775" fmla="*/ 1107780 w 1394583"/>
              <a:gd name="connsiteY1775" fmla="*/ 522875 h 1078627"/>
              <a:gd name="connsiteX1776" fmla="*/ 1107780 w 1394583"/>
              <a:gd name="connsiteY1776" fmla="*/ 522875 h 1078627"/>
              <a:gd name="connsiteX1777" fmla="*/ 80706 w 1394583"/>
              <a:gd name="connsiteY1777" fmla="*/ 522070 h 1078627"/>
              <a:gd name="connsiteX1778" fmla="*/ 84659 w 1394583"/>
              <a:gd name="connsiteY1778" fmla="*/ 532186 h 1078627"/>
              <a:gd name="connsiteX1779" fmla="*/ 80706 w 1394583"/>
              <a:gd name="connsiteY1779" fmla="*/ 522070 h 1078627"/>
              <a:gd name="connsiteX1780" fmla="*/ 323770 w 1394583"/>
              <a:gd name="connsiteY1780" fmla="*/ 521667 h 1078627"/>
              <a:gd name="connsiteX1781" fmla="*/ 322603 w 1394583"/>
              <a:gd name="connsiteY1781" fmla="*/ 522875 h 1078627"/>
              <a:gd name="connsiteX1782" fmla="*/ 324742 w 1394583"/>
              <a:gd name="connsiteY1782" fmla="*/ 522875 h 1078627"/>
              <a:gd name="connsiteX1783" fmla="*/ 323770 w 1394583"/>
              <a:gd name="connsiteY1783" fmla="*/ 521667 h 1078627"/>
              <a:gd name="connsiteX1784" fmla="*/ 153152 w 1394583"/>
              <a:gd name="connsiteY1784" fmla="*/ 518496 h 1078627"/>
              <a:gd name="connsiteX1785" fmla="*/ 165399 w 1394583"/>
              <a:gd name="connsiteY1785" fmla="*/ 526650 h 1078627"/>
              <a:gd name="connsiteX1786" fmla="*/ 155096 w 1394583"/>
              <a:gd name="connsiteY1786" fmla="*/ 534803 h 1078627"/>
              <a:gd name="connsiteX1787" fmla="*/ 149135 w 1394583"/>
              <a:gd name="connsiteY1787" fmla="*/ 524687 h 1078627"/>
              <a:gd name="connsiteX1788" fmla="*/ 153152 w 1394583"/>
              <a:gd name="connsiteY1788" fmla="*/ 518496 h 1078627"/>
              <a:gd name="connsiteX1789" fmla="*/ 1213598 w 1394583"/>
              <a:gd name="connsiteY1789" fmla="*/ 516735 h 1078627"/>
              <a:gd name="connsiteX1790" fmla="*/ 1213598 w 1394583"/>
              <a:gd name="connsiteY1790" fmla="*/ 518899 h 1078627"/>
              <a:gd name="connsiteX1791" fmla="*/ 1207442 w 1394583"/>
              <a:gd name="connsiteY1791" fmla="*/ 520912 h 1078627"/>
              <a:gd name="connsiteX1792" fmla="*/ 1213598 w 1394583"/>
              <a:gd name="connsiteY1792" fmla="*/ 516735 h 1078627"/>
              <a:gd name="connsiteX1793" fmla="*/ 1172904 w 1394583"/>
              <a:gd name="connsiteY1793" fmla="*/ 516735 h 1078627"/>
              <a:gd name="connsiteX1794" fmla="*/ 1170895 w 1394583"/>
              <a:gd name="connsiteY1794" fmla="*/ 522875 h 1078627"/>
              <a:gd name="connsiteX1795" fmla="*/ 1177051 w 1394583"/>
              <a:gd name="connsiteY1795" fmla="*/ 522875 h 1078627"/>
              <a:gd name="connsiteX1796" fmla="*/ 1172904 w 1394583"/>
              <a:gd name="connsiteY1796" fmla="*/ 516735 h 1078627"/>
              <a:gd name="connsiteX1797" fmla="*/ 1342743 w 1394583"/>
              <a:gd name="connsiteY1797" fmla="*/ 513765 h 1078627"/>
              <a:gd name="connsiteX1798" fmla="*/ 1357064 w 1394583"/>
              <a:gd name="connsiteY1798" fmla="*/ 519906 h 1078627"/>
              <a:gd name="connsiteX1799" fmla="*/ 1342743 w 1394583"/>
              <a:gd name="connsiteY1799" fmla="*/ 519906 h 1078627"/>
              <a:gd name="connsiteX1800" fmla="*/ 1342743 w 1394583"/>
              <a:gd name="connsiteY1800" fmla="*/ 521868 h 1078627"/>
              <a:gd name="connsiteX1801" fmla="*/ 1334643 w 1394583"/>
              <a:gd name="connsiteY1801" fmla="*/ 523882 h 1078627"/>
              <a:gd name="connsiteX1802" fmla="*/ 1330691 w 1394583"/>
              <a:gd name="connsiteY1802" fmla="*/ 519906 h 1078627"/>
              <a:gd name="connsiteX1803" fmla="*/ 1334643 w 1394583"/>
              <a:gd name="connsiteY1803" fmla="*/ 515728 h 1078627"/>
              <a:gd name="connsiteX1804" fmla="*/ 1338791 w 1394583"/>
              <a:gd name="connsiteY1804" fmla="*/ 517741 h 1078627"/>
              <a:gd name="connsiteX1805" fmla="*/ 1342743 w 1394583"/>
              <a:gd name="connsiteY1805" fmla="*/ 513765 h 1078627"/>
              <a:gd name="connsiteX1806" fmla="*/ 167991 w 1394583"/>
              <a:gd name="connsiteY1806" fmla="*/ 513765 h 1078627"/>
              <a:gd name="connsiteX1807" fmla="*/ 167991 w 1394583"/>
              <a:gd name="connsiteY1807" fmla="*/ 513967 h 1078627"/>
              <a:gd name="connsiteX1808" fmla="*/ 167991 w 1394583"/>
              <a:gd name="connsiteY1808" fmla="*/ 513765 h 1078627"/>
              <a:gd name="connsiteX1809" fmla="*/ 1206664 w 1394583"/>
              <a:gd name="connsiteY1809" fmla="*/ 513564 h 1078627"/>
              <a:gd name="connsiteX1810" fmla="*/ 1205433 w 1394583"/>
              <a:gd name="connsiteY1810" fmla="*/ 514772 h 1078627"/>
              <a:gd name="connsiteX1811" fmla="*/ 1207442 w 1394583"/>
              <a:gd name="connsiteY1811" fmla="*/ 514772 h 1078627"/>
              <a:gd name="connsiteX1812" fmla="*/ 1206664 w 1394583"/>
              <a:gd name="connsiteY1812" fmla="*/ 513564 h 1078627"/>
              <a:gd name="connsiteX1813" fmla="*/ 1219559 w 1394583"/>
              <a:gd name="connsiteY1813" fmla="*/ 512356 h 1078627"/>
              <a:gd name="connsiteX1814" fmla="*/ 1217745 w 1394583"/>
              <a:gd name="connsiteY1814" fmla="*/ 514772 h 1078627"/>
              <a:gd name="connsiteX1815" fmla="*/ 1219754 w 1394583"/>
              <a:gd name="connsiteY1815" fmla="*/ 518899 h 1078627"/>
              <a:gd name="connsiteX1816" fmla="*/ 1219559 w 1394583"/>
              <a:gd name="connsiteY1816" fmla="*/ 512356 h 1078627"/>
              <a:gd name="connsiteX1817" fmla="*/ 32884 w 1394583"/>
              <a:gd name="connsiteY1817" fmla="*/ 507826 h 1078627"/>
              <a:gd name="connsiteX1818" fmla="*/ 24720 w 1394583"/>
              <a:gd name="connsiteY1818" fmla="*/ 511953 h 1078627"/>
              <a:gd name="connsiteX1819" fmla="*/ 32884 w 1394583"/>
              <a:gd name="connsiteY1819" fmla="*/ 507826 h 1078627"/>
              <a:gd name="connsiteX1820" fmla="*/ 58091 w 1394583"/>
              <a:gd name="connsiteY1820" fmla="*/ 504253 h 1078627"/>
              <a:gd name="connsiteX1821" fmla="*/ 56083 w 1394583"/>
              <a:gd name="connsiteY1821" fmla="*/ 522674 h 1078627"/>
              <a:gd name="connsiteX1822" fmla="*/ 56083 w 1394583"/>
              <a:gd name="connsiteY1822" fmla="*/ 528613 h 1078627"/>
              <a:gd name="connsiteX1823" fmla="*/ 51935 w 1394583"/>
              <a:gd name="connsiteY1823" fmla="*/ 522674 h 1078627"/>
              <a:gd name="connsiteX1824" fmla="*/ 45779 w 1394583"/>
              <a:gd name="connsiteY1824" fmla="*/ 540943 h 1078627"/>
              <a:gd name="connsiteX1825" fmla="*/ 45779 w 1394583"/>
              <a:gd name="connsiteY1825" fmla="*/ 512356 h 1078627"/>
              <a:gd name="connsiteX1826" fmla="*/ 51935 w 1394583"/>
              <a:gd name="connsiteY1826" fmla="*/ 508380 h 1078627"/>
              <a:gd name="connsiteX1827" fmla="*/ 58091 w 1394583"/>
              <a:gd name="connsiteY1827" fmla="*/ 504253 h 1078627"/>
              <a:gd name="connsiteX1828" fmla="*/ 174147 w 1394583"/>
              <a:gd name="connsiteY1828" fmla="*/ 501837 h 1078627"/>
              <a:gd name="connsiteX1829" fmla="*/ 180303 w 1394583"/>
              <a:gd name="connsiteY1829" fmla="*/ 501837 h 1078627"/>
              <a:gd name="connsiteX1830" fmla="*/ 178100 w 1394583"/>
              <a:gd name="connsiteY1830" fmla="*/ 504052 h 1078627"/>
              <a:gd name="connsiteX1831" fmla="*/ 167991 w 1394583"/>
              <a:gd name="connsiteY1831" fmla="*/ 509991 h 1078627"/>
              <a:gd name="connsiteX1832" fmla="*/ 174147 w 1394583"/>
              <a:gd name="connsiteY1832" fmla="*/ 501837 h 1078627"/>
              <a:gd name="connsiteX1833" fmla="*/ 275559 w 1394583"/>
              <a:gd name="connsiteY1833" fmla="*/ 500680 h 1078627"/>
              <a:gd name="connsiteX1834" fmla="*/ 277568 w 1394583"/>
              <a:gd name="connsiteY1834" fmla="*/ 502441 h 1078627"/>
              <a:gd name="connsiteX1835" fmla="*/ 273356 w 1394583"/>
              <a:gd name="connsiteY1835" fmla="*/ 502441 h 1078627"/>
              <a:gd name="connsiteX1836" fmla="*/ 275559 w 1394583"/>
              <a:gd name="connsiteY1836" fmla="*/ 500680 h 1078627"/>
              <a:gd name="connsiteX1837" fmla="*/ 1319934 w 1394583"/>
              <a:gd name="connsiteY1837" fmla="*/ 499270 h 1078627"/>
              <a:gd name="connsiteX1838" fmla="*/ 1319351 w 1394583"/>
              <a:gd name="connsiteY1838" fmla="*/ 500478 h 1078627"/>
              <a:gd name="connsiteX1839" fmla="*/ 1321554 w 1394583"/>
              <a:gd name="connsiteY1839" fmla="*/ 502643 h 1078627"/>
              <a:gd name="connsiteX1840" fmla="*/ 1319934 w 1394583"/>
              <a:gd name="connsiteY1840" fmla="*/ 499270 h 1078627"/>
              <a:gd name="connsiteX1841" fmla="*/ 562491 w 1394583"/>
              <a:gd name="connsiteY1841" fmla="*/ 498063 h 1078627"/>
              <a:gd name="connsiteX1842" fmla="*/ 558539 w 1394583"/>
              <a:gd name="connsiteY1842" fmla="*/ 506619 h 1078627"/>
              <a:gd name="connsiteX1843" fmla="*/ 562686 w 1394583"/>
              <a:gd name="connsiteY1843" fmla="*/ 504605 h 1078627"/>
              <a:gd name="connsiteX1844" fmla="*/ 554586 w 1394583"/>
              <a:gd name="connsiteY1844" fmla="*/ 516735 h 1078627"/>
              <a:gd name="connsiteX1845" fmla="*/ 568842 w 1394583"/>
              <a:gd name="connsiteY1845" fmla="*/ 514772 h 1078627"/>
              <a:gd name="connsiteX1846" fmla="*/ 564695 w 1394583"/>
              <a:gd name="connsiteY1846" fmla="*/ 498465 h 1078627"/>
              <a:gd name="connsiteX1847" fmla="*/ 562491 w 1394583"/>
              <a:gd name="connsiteY1847" fmla="*/ 498063 h 1078627"/>
              <a:gd name="connsiteX1848" fmla="*/ 284501 w 1394583"/>
              <a:gd name="connsiteY1848" fmla="*/ 495093 h 1078627"/>
              <a:gd name="connsiteX1849" fmla="*/ 284112 w 1394583"/>
              <a:gd name="connsiteY1849" fmla="*/ 496502 h 1078627"/>
              <a:gd name="connsiteX1850" fmla="*/ 286056 w 1394583"/>
              <a:gd name="connsiteY1850" fmla="*/ 498465 h 1078627"/>
              <a:gd name="connsiteX1851" fmla="*/ 284501 w 1394583"/>
              <a:gd name="connsiteY1851" fmla="*/ 495093 h 1078627"/>
              <a:gd name="connsiteX1852" fmla="*/ 91010 w 1394583"/>
              <a:gd name="connsiteY1852" fmla="*/ 494892 h 1078627"/>
              <a:gd name="connsiteX1853" fmla="*/ 91982 w 1394583"/>
              <a:gd name="connsiteY1853" fmla="*/ 496100 h 1078627"/>
              <a:gd name="connsiteX1854" fmla="*/ 89843 w 1394583"/>
              <a:gd name="connsiteY1854" fmla="*/ 496100 h 1078627"/>
              <a:gd name="connsiteX1855" fmla="*/ 91010 w 1394583"/>
              <a:gd name="connsiteY1855" fmla="*/ 494892 h 1078627"/>
              <a:gd name="connsiteX1856" fmla="*/ 52519 w 1394583"/>
              <a:gd name="connsiteY1856" fmla="*/ 491318 h 1078627"/>
              <a:gd name="connsiteX1857" fmla="*/ 56277 w 1394583"/>
              <a:gd name="connsiteY1857" fmla="*/ 491520 h 1078627"/>
              <a:gd name="connsiteX1858" fmla="*/ 52130 w 1394583"/>
              <a:gd name="connsiteY1858" fmla="*/ 505813 h 1078627"/>
              <a:gd name="connsiteX1859" fmla="*/ 52519 w 1394583"/>
              <a:gd name="connsiteY1859" fmla="*/ 491318 h 1078627"/>
              <a:gd name="connsiteX1860" fmla="*/ 566444 w 1394583"/>
              <a:gd name="connsiteY1860" fmla="*/ 490161 h 1078627"/>
              <a:gd name="connsiteX1861" fmla="*/ 564695 w 1394583"/>
              <a:gd name="connsiteY1861" fmla="*/ 492325 h 1078627"/>
              <a:gd name="connsiteX1862" fmla="*/ 570851 w 1394583"/>
              <a:gd name="connsiteY1862" fmla="*/ 496502 h 1078627"/>
              <a:gd name="connsiteX1863" fmla="*/ 566444 w 1394583"/>
              <a:gd name="connsiteY1863" fmla="*/ 490161 h 1078627"/>
              <a:gd name="connsiteX1864" fmla="*/ 297007 w 1394583"/>
              <a:gd name="connsiteY1864" fmla="*/ 488953 h 1078627"/>
              <a:gd name="connsiteX1865" fmla="*/ 297979 w 1394583"/>
              <a:gd name="connsiteY1865" fmla="*/ 490161 h 1078627"/>
              <a:gd name="connsiteX1866" fmla="*/ 295776 w 1394583"/>
              <a:gd name="connsiteY1866" fmla="*/ 490161 h 1078627"/>
              <a:gd name="connsiteX1867" fmla="*/ 297007 w 1394583"/>
              <a:gd name="connsiteY1867" fmla="*/ 488953 h 1078627"/>
              <a:gd name="connsiteX1868" fmla="*/ 51935 w 1394583"/>
              <a:gd name="connsiteY1868" fmla="*/ 486587 h 1078627"/>
              <a:gd name="connsiteX1869" fmla="*/ 53685 w 1394583"/>
              <a:gd name="connsiteY1869" fmla="*/ 488349 h 1078627"/>
              <a:gd name="connsiteX1870" fmla="*/ 49732 w 1394583"/>
              <a:gd name="connsiteY1870" fmla="*/ 488349 h 1078627"/>
              <a:gd name="connsiteX1871" fmla="*/ 51935 w 1394583"/>
              <a:gd name="connsiteY1871" fmla="*/ 486587 h 1078627"/>
              <a:gd name="connsiteX1872" fmla="*/ 320400 w 1394583"/>
              <a:gd name="connsiteY1872" fmla="*/ 481806 h 1078627"/>
              <a:gd name="connsiteX1873" fmla="*/ 318391 w 1394583"/>
              <a:gd name="connsiteY1873" fmla="*/ 489959 h 1078627"/>
              <a:gd name="connsiteX1874" fmla="*/ 320400 w 1394583"/>
              <a:gd name="connsiteY1874" fmla="*/ 481806 h 1078627"/>
              <a:gd name="connsiteX1875" fmla="*/ 456155 w 1394583"/>
              <a:gd name="connsiteY1875" fmla="*/ 481001 h 1078627"/>
              <a:gd name="connsiteX1876" fmla="*/ 454924 w 1394583"/>
              <a:gd name="connsiteY1876" fmla="*/ 482209 h 1078627"/>
              <a:gd name="connsiteX1877" fmla="*/ 456933 w 1394583"/>
              <a:gd name="connsiteY1877" fmla="*/ 482209 h 1078627"/>
              <a:gd name="connsiteX1878" fmla="*/ 456155 w 1394583"/>
              <a:gd name="connsiteY1878" fmla="*/ 481001 h 1078627"/>
              <a:gd name="connsiteX1879" fmla="*/ 71181 w 1394583"/>
              <a:gd name="connsiteY1879" fmla="*/ 479441 h 1078627"/>
              <a:gd name="connsiteX1880" fmla="*/ 71958 w 1394583"/>
              <a:gd name="connsiteY1880" fmla="*/ 498666 h 1078627"/>
              <a:gd name="connsiteX1881" fmla="*/ 69950 w 1394583"/>
              <a:gd name="connsiteY1881" fmla="*/ 480195 h 1078627"/>
              <a:gd name="connsiteX1882" fmla="*/ 71181 w 1394583"/>
              <a:gd name="connsiteY1882" fmla="*/ 479441 h 1078627"/>
              <a:gd name="connsiteX1883" fmla="*/ 284112 w 1394583"/>
              <a:gd name="connsiteY1883" fmla="*/ 478233 h 1078627"/>
              <a:gd name="connsiteX1884" fmla="*/ 273744 w 1394583"/>
              <a:gd name="connsiteY1884" fmla="*/ 480195 h 1078627"/>
              <a:gd name="connsiteX1885" fmla="*/ 269792 w 1394583"/>
              <a:gd name="connsiteY1885" fmla="*/ 498465 h 1078627"/>
              <a:gd name="connsiteX1886" fmla="*/ 257480 w 1394583"/>
              <a:gd name="connsiteY1886" fmla="*/ 504605 h 1078627"/>
              <a:gd name="connsiteX1887" fmla="*/ 257480 w 1394583"/>
              <a:gd name="connsiteY1887" fmla="*/ 514772 h 1078627"/>
              <a:gd name="connsiteX1888" fmla="*/ 265644 w 1394583"/>
              <a:gd name="connsiteY1888" fmla="*/ 510796 h 1078627"/>
              <a:gd name="connsiteX1889" fmla="*/ 279900 w 1394583"/>
              <a:gd name="connsiteY1889" fmla="*/ 510796 h 1078627"/>
              <a:gd name="connsiteX1890" fmla="*/ 286056 w 1394583"/>
              <a:gd name="connsiteY1890" fmla="*/ 488349 h 1078627"/>
              <a:gd name="connsiteX1891" fmla="*/ 284112 w 1394583"/>
              <a:gd name="connsiteY1891" fmla="*/ 478233 h 1078627"/>
              <a:gd name="connsiteX1892" fmla="*/ 112653 w 1394583"/>
              <a:gd name="connsiteY1892" fmla="*/ 478233 h 1078627"/>
              <a:gd name="connsiteX1893" fmla="*/ 118809 w 1394583"/>
              <a:gd name="connsiteY1893" fmla="*/ 478233 h 1078627"/>
              <a:gd name="connsiteX1894" fmla="*/ 114597 w 1394583"/>
              <a:gd name="connsiteY1894" fmla="*/ 506820 h 1078627"/>
              <a:gd name="connsiteX1895" fmla="*/ 108505 w 1394583"/>
              <a:gd name="connsiteY1895" fmla="*/ 510796 h 1078627"/>
              <a:gd name="connsiteX1896" fmla="*/ 110644 w 1394583"/>
              <a:gd name="connsiteY1896" fmla="*/ 529015 h 1078627"/>
              <a:gd name="connsiteX1897" fmla="*/ 106497 w 1394583"/>
              <a:gd name="connsiteY1897" fmla="*/ 518899 h 1078627"/>
              <a:gd name="connsiteX1898" fmla="*/ 104488 w 1394583"/>
              <a:gd name="connsiteY1898" fmla="*/ 531230 h 1078627"/>
              <a:gd name="connsiteX1899" fmla="*/ 98332 w 1394583"/>
              <a:gd name="connsiteY1899" fmla="*/ 541346 h 1078627"/>
              <a:gd name="connsiteX1900" fmla="*/ 102544 w 1394583"/>
              <a:gd name="connsiteY1900" fmla="*/ 547486 h 1078627"/>
              <a:gd name="connsiteX1901" fmla="*/ 110644 w 1394583"/>
              <a:gd name="connsiteY1901" fmla="*/ 539333 h 1078627"/>
              <a:gd name="connsiteX1902" fmla="*/ 102544 w 1394583"/>
              <a:gd name="connsiteY1902" fmla="*/ 551462 h 1078627"/>
              <a:gd name="connsiteX1903" fmla="*/ 102544 w 1394583"/>
              <a:gd name="connsiteY1903" fmla="*/ 565756 h 1078627"/>
              <a:gd name="connsiteX1904" fmla="*/ 92176 w 1394583"/>
              <a:gd name="connsiteY1904" fmla="*/ 559616 h 1078627"/>
              <a:gd name="connsiteX1905" fmla="*/ 92176 w 1394583"/>
              <a:gd name="connsiteY1905" fmla="*/ 533193 h 1078627"/>
              <a:gd name="connsiteX1906" fmla="*/ 94379 w 1394583"/>
              <a:gd name="connsiteY1906" fmla="*/ 537169 h 1078627"/>
              <a:gd name="connsiteX1907" fmla="*/ 100341 w 1394583"/>
              <a:gd name="connsiteY1907" fmla="*/ 520912 h 1078627"/>
              <a:gd name="connsiteX1908" fmla="*/ 104488 w 1394583"/>
              <a:gd name="connsiteY1908" fmla="*/ 508783 h 1078627"/>
              <a:gd name="connsiteX1909" fmla="*/ 104488 w 1394583"/>
              <a:gd name="connsiteY1909" fmla="*/ 494489 h 1078627"/>
              <a:gd name="connsiteX1910" fmla="*/ 108505 w 1394583"/>
              <a:gd name="connsiteY1910" fmla="*/ 488349 h 1078627"/>
              <a:gd name="connsiteX1911" fmla="*/ 112653 w 1394583"/>
              <a:gd name="connsiteY1911" fmla="*/ 478233 h 1078627"/>
              <a:gd name="connsiteX1912" fmla="*/ 306144 w 1394583"/>
              <a:gd name="connsiteY1912" fmla="*/ 474659 h 1078627"/>
              <a:gd name="connsiteX1913" fmla="*/ 307699 w 1394583"/>
              <a:gd name="connsiteY1913" fmla="*/ 478233 h 1078627"/>
              <a:gd name="connsiteX1914" fmla="*/ 305496 w 1394583"/>
              <a:gd name="connsiteY1914" fmla="*/ 476270 h 1078627"/>
              <a:gd name="connsiteX1915" fmla="*/ 306144 w 1394583"/>
              <a:gd name="connsiteY1915" fmla="*/ 474659 h 1078627"/>
              <a:gd name="connsiteX1916" fmla="*/ 552577 w 1394583"/>
              <a:gd name="connsiteY1916" fmla="*/ 474055 h 1078627"/>
              <a:gd name="connsiteX1917" fmla="*/ 544412 w 1394583"/>
              <a:gd name="connsiteY1917" fmla="*/ 492325 h 1078627"/>
              <a:gd name="connsiteX1918" fmla="*/ 550374 w 1394583"/>
              <a:gd name="connsiteY1918" fmla="*/ 486386 h 1078627"/>
              <a:gd name="connsiteX1919" fmla="*/ 560742 w 1394583"/>
              <a:gd name="connsiteY1919" fmla="*/ 486386 h 1078627"/>
              <a:gd name="connsiteX1920" fmla="*/ 552577 w 1394583"/>
              <a:gd name="connsiteY1920" fmla="*/ 474055 h 1078627"/>
              <a:gd name="connsiteX1921" fmla="*/ 467042 w 1394583"/>
              <a:gd name="connsiteY1921" fmla="*/ 474055 h 1078627"/>
              <a:gd name="connsiteX1922" fmla="*/ 465098 w 1394583"/>
              <a:gd name="connsiteY1922" fmla="*/ 476068 h 1078627"/>
              <a:gd name="connsiteX1923" fmla="*/ 465098 w 1394583"/>
              <a:gd name="connsiteY1923" fmla="*/ 480195 h 1078627"/>
              <a:gd name="connsiteX1924" fmla="*/ 467042 w 1394583"/>
              <a:gd name="connsiteY1924" fmla="*/ 474055 h 1078627"/>
              <a:gd name="connsiteX1925" fmla="*/ 533915 w 1394583"/>
              <a:gd name="connsiteY1925" fmla="*/ 473451 h 1078627"/>
              <a:gd name="connsiteX1926" fmla="*/ 537868 w 1394583"/>
              <a:gd name="connsiteY1926" fmla="*/ 475464 h 1078627"/>
              <a:gd name="connsiteX1927" fmla="*/ 533915 w 1394583"/>
              <a:gd name="connsiteY1927" fmla="*/ 479642 h 1078627"/>
              <a:gd name="connsiteX1928" fmla="*/ 533915 w 1394583"/>
              <a:gd name="connsiteY1928" fmla="*/ 473451 h 1078627"/>
              <a:gd name="connsiteX1929" fmla="*/ 1382660 w 1394583"/>
              <a:gd name="connsiteY1929" fmla="*/ 469878 h 1078627"/>
              <a:gd name="connsiteX1930" fmla="*/ 1383437 w 1394583"/>
              <a:gd name="connsiteY1930" fmla="*/ 471287 h 1078627"/>
              <a:gd name="connsiteX1931" fmla="*/ 1381429 w 1394583"/>
              <a:gd name="connsiteY1931" fmla="*/ 471287 h 1078627"/>
              <a:gd name="connsiteX1932" fmla="*/ 1382660 w 1394583"/>
              <a:gd name="connsiteY1932" fmla="*/ 469878 h 1078627"/>
              <a:gd name="connsiteX1933" fmla="*/ 354744 w 1394583"/>
              <a:gd name="connsiteY1933" fmla="*/ 467512 h 1078627"/>
              <a:gd name="connsiteX1934" fmla="*/ 358891 w 1394583"/>
              <a:gd name="connsiteY1934" fmla="*/ 467512 h 1078627"/>
              <a:gd name="connsiteX1935" fmla="*/ 352735 w 1394583"/>
              <a:gd name="connsiteY1935" fmla="*/ 471690 h 1078627"/>
              <a:gd name="connsiteX1936" fmla="*/ 354744 w 1394583"/>
              <a:gd name="connsiteY1936" fmla="*/ 467512 h 1078627"/>
              <a:gd name="connsiteX1937" fmla="*/ 471189 w 1394583"/>
              <a:gd name="connsiteY1937" fmla="*/ 465952 h 1078627"/>
              <a:gd name="connsiteX1938" fmla="*/ 467042 w 1394583"/>
              <a:gd name="connsiteY1938" fmla="*/ 472092 h 1078627"/>
              <a:gd name="connsiteX1939" fmla="*/ 477150 w 1394583"/>
              <a:gd name="connsiteY1939" fmla="*/ 467915 h 1078627"/>
              <a:gd name="connsiteX1940" fmla="*/ 471189 w 1394583"/>
              <a:gd name="connsiteY1940" fmla="*/ 465952 h 1078627"/>
              <a:gd name="connsiteX1941" fmla="*/ 566898 w 1394583"/>
              <a:gd name="connsiteY1941" fmla="*/ 461976 h 1078627"/>
              <a:gd name="connsiteX1942" fmla="*/ 560742 w 1394583"/>
              <a:gd name="connsiteY1942" fmla="*/ 463939 h 1078627"/>
              <a:gd name="connsiteX1943" fmla="*/ 562686 w 1394583"/>
              <a:gd name="connsiteY1943" fmla="*/ 484172 h 1078627"/>
              <a:gd name="connsiteX1944" fmla="*/ 566898 w 1394583"/>
              <a:gd name="connsiteY1944" fmla="*/ 461976 h 1078627"/>
              <a:gd name="connsiteX1945" fmla="*/ 549207 w 1394583"/>
              <a:gd name="connsiteY1945" fmla="*/ 460567 h 1078627"/>
              <a:gd name="connsiteX1946" fmla="*/ 549985 w 1394583"/>
              <a:gd name="connsiteY1946" fmla="*/ 461775 h 1078627"/>
              <a:gd name="connsiteX1947" fmla="*/ 548041 w 1394583"/>
              <a:gd name="connsiteY1947" fmla="*/ 461775 h 1078627"/>
              <a:gd name="connsiteX1948" fmla="*/ 549207 w 1394583"/>
              <a:gd name="connsiteY1948" fmla="*/ 460567 h 1078627"/>
              <a:gd name="connsiteX1949" fmla="*/ 96388 w 1394583"/>
              <a:gd name="connsiteY1949" fmla="*/ 456994 h 1078627"/>
              <a:gd name="connsiteX1950" fmla="*/ 100535 w 1394583"/>
              <a:gd name="connsiteY1950" fmla="*/ 465147 h 1078627"/>
              <a:gd name="connsiteX1951" fmla="*/ 92370 w 1394583"/>
              <a:gd name="connsiteY1951" fmla="*/ 473250 h 1078627"/>
              <a:gd name="connsiteX1952" fmla="*/ 90232 w 1394583"/>
              <a:gd name="connsiteY1952" fmla="*/ 460970 h 1078627"/>
              <a:gd name="connsiteX1953" fmla="*/ 96388 w 1394583"/>
              <a:gd name="connsiteY1953" fmla="*/ 456994 h 1078627"/>
              <a:gd name="connsiteX1954" fmla="*/ 1319545 w 1394583"/>
              <a:gd name="connsiteY1954" fmla="*/ 455987 h 1078627"/>
              <a:gd name="connsiteX1955" fmla="*/ 1317342 w 1394583"/>
              <a:gd name="connsiteY1955" fmla="*/ 457799 h 1078627"/>
              <a:gd name="connsiteX1956" fmla="*/ 1321554 w 1394583"/>
              <a:gd name="connsiteY1956" fmla="*/ 457799 h 1078627"/>
              <a:gd name="connsiteX1957" fmla="*/ 1319545 w 1394583"/>
              <a:gd name="connsiteY1957" fmla="*/ 455987 h 1078627"/>
              <a:gd name="connsiteX1958" fmla="*/ 483889 w 1394583"/>
              <a:gd name="connsiteY1958" fmla="*/ 454225 h 1078627"/>
              <a:gd name="connsiteX1959" fmla="*/ 483306 w 1394583"/>
              <a:gd name="connsiteY1959" fmla="*/ 455836 h 1078627"/>
              <a:gd name="connsiteX1960" fmla="*/ 485315 w 1394583"/>
              <a:gd name="connsiteY1960" fmla="*/ 457799 h 1078627"/>
              <a:gd name="connsiteX1961" fmla="*/ 483889 w 1394583"/>
              <a:gd name="connsiteY1961" fmla="*/ 454225 h 1078627"/>
              <a:gd name="connsiteX1962" fmla="*/ 1379485 w 1394583"/>
              <a:gd name="connsiteY1962" fmla="*/ 453420 h 1078627"/>
              <a:gd name="connsiteX1963" fmla="*/ 1387585 w 1394583"/>
              <a:gd name="connsiteY1963" fmla="*/ 453420 h 1078627"/>
              <a:gd name="connsiteX1964" fmla="*/ 1379485 w 1394583"/>
              <a:gd name="connsiteY1964" fmla="*/ 453420 h 1078627"/>
              <a:gd name="connsiteX1965" fmla="*/ 248797 w 1394583"/>
              <a:gd name="connsiteY1965" fmla="*/ 452414 h 1078627"/>
              <a:gd name="connsiteX1966" fmla="*/ 243418 w 1394583"/>
              <a:gd name="connsiteY1966" fmla="*/ 459762 h 1078627"/>
              <a:gd name="connsiteX1967" fmla="*/ 251518 w 1394583"/>
              <a:gd name="connsiteY1967" fmla="*/ 453823 h 1078627"/>
              <a:gd name="connsiteX1968" fmla="*/ 248797 w 1394583"/>
              <a:gd name="connsiteY1968" fmla="*/ 452414 h 1078627"/>
              <a:gd name="connsiteX1969" fmla="*/ 1323887 w 1394583"/>
              <a:gd name="connsiteY1969" fmla="*/ 448286 h 1078627"/>
              <a:gd name="connsiteX1970" fmla="*/ 1319351 w 1394583"/>
              <a:gd name="connsiteY1970" fmla="*/ 453823 h 1078627"/>
              <a:gd name="connsiteX1971" fmla="*/ 1327515 w 1394583"/>
              <a:gd name="connsiteY1971" fmla="*/ 453823 h 1078627"/>
              <a:gd name="connsiteX1972" fmla="*/ 1323887 w 1394583"/>
              <a:gd name="connsiteY1972" fmla="*/ 448286 h 1078627"/>
              <a:gd name="connsiteX1973" fmla="*/ 1330885 w 1394583"/>
              <a:gd name="connsiteY1973" fmla="*/ 447884 h 1078627"/>
              <a:gd name="connsiteX1974" fmla="*/ 1331663 w 1394583"/>
              <a:gd name="connsiteY1974" fmla="*/ 451659 h 1078627"/>
              <a:gd name="connsiteX1975" fmla="*/ 1330885 w 1394583"/>
              <a:gd name="connsiteY1975" fmla="*/ 447884 h 1078627"/>
              <a:gd name="connsiteX1976" fmla="*/ 256313 w 1394583"/>
              <a:gd name="connsiteY1976" fmla="*/ 445871 h 1078627"/>
              <a:gd name="connsiteX1977" fmla="*/ 251518 w 1394583"/>
              <a:gd name="connsiteY1977" fmla="*/ 449645 h 1078627"/>
              <a:gd name="connsiteX1978" fmla="*/ 259683 w 1394583"/>
              <a:gd name="connsiteY1978" fmla="*/ 451659 h 1078627"/>
              <a:gd name="connsiteX1979" fmla="*/ 256313 w 1394583"/>
              <a:gd name="connsiteY1979" fmla="*/ 445871 h 1078627"/>
              <a:gd name="connsiteX1980" fmla="*/ 495618 w 1394583"/>
              <a:gd name="connsiteY1980" fmla="*/ 445669 h 1078627"/>
              <a:gd name="connsiteX1981" fmla="*/ 497627 w 1394583"/>
              <a:gd name="connsiteY1981" fmla="*/ 453823 h 1078627"/>
              <a:gd name="connsiteX1982" fmla="*/ 493674 w 1394583"/>
              <a:gd name="connsiteY1982" fmla="*/ 451659 h 1078627"/>
              <a:gd name="connsiteX1983" fmla="*/ 495618 w 1394583"/>
              <a:gd name="connsiteY1983" fmla="*/ 445669 h 1078627"/>
              <a:gd name="connsiteX1984" fmla="*/ 1316759 w 1394583"/>
              <a:gd name="connsiteY1984" fmla="*/ 438170 h 1078627"/>
              <a:gd name="connsiteX1985" fmla="*/ 1317342 w 1394583"/>
              <a:gd name="connsiteY1985" fmla="*/ 443505 h 1078627"/>
              <a:gd name="connsiteX1986" fmla="*/ 1316759 w 1394583"/>
              <a:gd name="connsiteY1986" fmla="*/ 438170 h 1078627"/>
              <a:gd name="connsiteX1987" fmla="*/ 599427 w 1394583"/>
              <a:gd name="connsiteY1987" fmla="*/ 437566 h 1078627"/>
              <a:gd name="connsiteX1988" fmla="*/ 593271 w 1394583"/>
              <a:gd name="connsiteY1988" fmla="*/ 453420 h 1078627"/>
              <a:gd name="connsiteX1989" fmla="*/ 593077 w 1394583"/>
              <a:gd name="connsiteY1989" fmla="*/ 457396 h 1078627"/>
              <a:gd name="connsiteX1990" fmla="*/ 593077 w 1394583"/>
              <a:gd name="connsiteY1990" fmla="*/ 453621 h 1078627"/>
              <a:gd name="connsiteX1991" fmla="*/ 589124 w 1394583"/>
              <a:gd name="connsiteY1991" fmla="*/ 447683 h 1078627"/>
              <a:gd name="connsiteX1992" fmla="*/ 580959 w 1394583"/>
              <a:gd name="connsiteY1992" fmla="*/ 455836 h 1078627"/>
              <a:gd name="connsiteX1993" fmla="*/ 587115 w 1394583"/>
              <a:gd name="connsiteY1993" fmla="*/ 455836 h 1078627"/>
              <a:gd name="connsiteX1994" fmla="*/ 587115 w 1394583"/>
              <a:gd name="connsiteY1994" fmla="*/ 459762 h 1078627"/>
              <a:gd name="connsiteX1995" fmla="*/ 577007 w 1394583"/>
              <a:gd name="connsiteY1995" fmla="*/ 457799 h 1078627"/>
              <a:gd name="connsiteX1996" fmla="*/ 577007 w 1394583"/>
              <a:gd name="connsiteY1996" fmla="*/ 467915 h 1078627"/>
              <a:gd name="connsiteX1997" fmla="*/ 577007 w 1394583"/>
              <a:gd name="connsiteY1997" fmla="*/ 482209 h 1078627"/>
              <a:gd name="connsiteX1998" fmla="*/ 577007 w 1394583"/>
              <a:gd name="connsiteY1998" fmla="*/ 476068 h 1078627"/>
              <a:gd name="connsiteX1999" fmla="*/ 589124 w 1394583"/>
              <a:gd name="connsiteY1999" fmla="*/ 463939 h 1078627"/>
              <a:gd name="connsiteX2000" fmla="*/ 597224 w 1394583"/>
              <a:gd name="connsiteY2000" fmla="*/ 463939 h 1078627"/>
              <a:gd name="connsiteX2001" fmla="*/ 605389 w 1394583"/>
              <a:gd name="connsiteY2001" fmla="*/ 451659 h 1078627"/>
              <a:gd name="connsiteX2002" fmla="*/ 605389 w 1394583"/>
              <a:gd name="connsiteY2002" fmla="*/ 447683 h 1078627"/>
              <a:gd name="connsiteX2003" fmla="*/ 613489 w 1394583"/>
              <a:gd name="connsiteY2003" fmla="*/ 447683 h 1078627"/>
              <a:gd name="connsiteX2004" fmla="*/ 617636 w 1394583"/>
              <a:gd name="connsiteY2004" fmla="*/ 437566 h 1078627"/>
              <a:gd name="connsiteX2005" fmla="*/ 599427 w 1394583"/>
              <a:gd name="connsiteY2005" fmla="*/ 437566 h 1078627"/>
              <a:gd name="connsiteX2006" fmla="*/ 95805 w 1394583"/>
              <a:gd name="connsiteY2006" fmla="*/ 436761 h 1078627"/>
              <a:gd name="connsiteX2007" fmla="*/ 95805 w 1394583"/>
              <a:gd name="connsiteY2007" fmla="*/ 444914 h 1078627"/>
              <a:gd name="connsiteX2008" fmla="*/ 95805 w 1394583"/>
              <a:gd name="connsiteY2008" fmla="*/ 436761 h 1078627"/>
              <a:gd name="connsiteX2009" fmla="*/ 269986 w 1394583"/>
              <a:gd name="connsiteY2009" fmla="*/ 431225 h 1078627"/>
              <a:gd name="connsiteX2010" fmla="*/ 265644 w 1394583"/>
              <a:gd name="connsiteY2010" fmla="*/ 437566 h 1078627"/>
              <a:gd name="connsiteX2011" fmla="*/ 273744 w 1394583"/>
              <a:gd name="connsiteY2011" fmla="*/ 431426 h 1078627"/>
              <a:gd name="connsiteX2012" fmla="*/ 269986 w 1394583"/>
              <a:gd name="connsiteY2012" fmla="*/ 431225 h 1078627"/>
              <a:gd name="connsiteX2013" fmla="*/ 605389 w 1394583"/>
              <a:gd name="connsiteY2013" fmla="*/ 429413 h 1078627"/>
              <a:gd name="connsiteX2014" fmla="*/ 603380 w 1394583"/>
              <a:gd name="connsiteY2014" fmla="*/ 435352 h 1078627"/>
              <a:gd name="connsiteX2015" fmla="*/ 607527 w 1394583"/>
              <a:gd name="connsiteY2015" fmla="*/ 435352 h 1078627"/>
              <a:gd name="connsiteX2016" fmla="*/ 605389 w 1394583"/>
              <a:gd name="connsiteY2016" fmla="*/ 429413 h 1078627"/>
              <a:gd name="connsiteX2017" fmla="*/ 220026 w 1394583"/>
              <a:gd name="connsiteY2017" fmla="*/ 427450 h 1078627"/>
              <a:gd name="connsiteX2018" fmla="*/ 220998 w 1394583"/>
              <a:gd name="connsiteY2018" fmla="*/ 428608 h 1078627"/>
              <a:gd name="connsiteX2019" fmla="*/ 218989 w 1394583"/>
              <a:gd name="connsiteY2019" fmla="*/ 428608 h 1078627"/>
              <a:gd name="connsiteX2020" fmla="*/ 220026 w 1394583"/>
              <a:gd name="connsiteY2020" fmla="*/ 427450 h 1078627"/>
              <a:gd name="connsiteX2021" fmla="*/ 81678 w 1394583"/>
              <a:gd name="connsiteY2021" fmla="*/ 423877 h 1078627"/>
              <a:gd name="connsiteX2022" fmla="*/ 82456 w 1394583"/>
              <a:gd name="connsiteY2022" fmla="*/ 425034 h 1078627"/>
              <a:gd name="connsiteX2023" fmla="*/ 80512 w 1394583"/>
              <a:gd name="connsiteY2023" fmla="*/ 425034 h 1078627"/>
              <a:gd name="connsiteX2024" fmla="*/ 81678 w 1394583"/>
              <a:gd name="connsiteY2024" fmla="*/ 423877 h 1078627"/>
              <a:gd name="connsiteX2025" fmla="*/ 1365358 w 1394583"/>
              <a:gd name="connsiteY2025" fmla="*/ 419901 h 1078627"/>
              <a:gd name="connsiteX2026" fmla="*/ 1364192 w 1394583"/>
              <a:gd name="connsiteY2026" fmla="*/ 421259 h 1078627"/>
              <a:gd name="connsiteX2027" fmla="*/ 1366201 w 1394583"/>
              <a:gd name="connsiteY2027" fmla="*/ 421259 h 1078627"/>
              <a:gd name="connsiteX2028" fmla="*/ 1365358 w 1394583"/>
              <a:gd name="connsiteY2028" fmla="*/ 419901 h 1078627"/>
              <a:gd name="connsiteX2029" fmla="*/ 635909 w 1394583"/>
              <a:gd name="connsiteY2029" fmla="*/ 419095 h 1078627"/>
              <a:gd name="connsiteX2030" fmla="*/ 629753 w 1394583"/>
              <a:gd name="connsiteY2030" fmla="*/ 423273 h 1078627"/>
              <a:gd name="connsiteX2031" fmla="*/ 619645 w 1394583"/>
              <a:gd name="connsiteY2031" fmla="*/ 431426 h 1078627"/>
              <a:gd name="connsiteX2032" fmla="*/ 631762 w 1394583"/>
              <a:gd name="connsiteY2032" fmla="*/ 431426 h 1078627"/>
              <a:gd name="connsiteX2033" fmla="*/ 635909 w 1394583"/>
              <a:gd name="connsiteY2033" fmla="*/ 419095 h 1078627"/>
              <a:gd name="connsiteX2034" fmla="*/ 643296 w 1394583"/>
              <a:gd name="connsiteY2034" fmla="*/ 417887 h 1078627"/>
              <a:gd name="connsiteX2035" fmla="*/ 642065 w 1394583"/>
              <a:gd name="connsiteY2035" fmla="*/ 419095 h 1078627"/>
              <a:gd name="connsiteX2036" fmla="*/ 644074 w 1394583"/>
              <a:gd name="connsiteY2036" fmla="*/ 419095 h 1078627"/>
              <a:gd name="connsiteX2037" fmla="*/ 643296 w 1394583"/>
              <a:gd name="connsiteY2037" fmla="*/ 417887 h 1078627"/>
              <a:gd name="connsiteX2038" fmla="*/ 102544 w 1394583"/>
              <a:gd name="connsiteY2038" fmla="*/ 414314 h 1078627"/>
              <a:gd name="connsiteX2039" fmla="*/ 102738 w 1394583"/>
              <a:gd name="connsiteY2039" fmla="*/ 420907 h 1078627"/>
              <a:gd name="connsiteX2040" fmla="*/ 100729 w 1394583"/>
              <a:gd name="connsiteY2040" fmla="*/ 416730 h 1078627"/>
              <a:gd name="connsiteX2041" fmla="*/ 102544 w 1394583"/>
              <a:gd name="connsiteY2041" fmla="*/ 414314 h 1078627"/>
              <a:gd name="connsiteX2042" fmla="*/ 1380262 w 1394583"/>
              <a:gd name="connsiteY2042" fmla="*/ 410791 h 1078627"/>
              <a:gd name="connsiteX2043" fmla="*/ 1384409 w 1394583"/>
              <a:gd name="connsiteY2043" fmla="*/ 416931 h 1078627"/>
              <a:gd name="connsiteX2044" fmla="*/ 1394583 w 1394583"/>
              <a:gd name="connsiteY2044" fmla="*/ 420907 h 1078627"/>
              <a:gd name="connsiteX2045" fmla="*/ 1388427 w 1394583"/>
              <a:gd name="connsiteY2045" fmla="*/ 431023 h 1078627"/>
              <a:gd name="connsiteX2046" fmla="*/ 1386418 w 1394583"/>
              <a:gd name="connsiteY2046" fmla="*/ 437164 h 1078627"/>
              <a:gd name="connsiteX2047" fmla="*/ 1388427 w 1394583"/>
              <a:gd name="connsiteY2047" fmla="*/ 453420 h 1078627"/>
              <a:gd name="connsiteX2048" fmla="*/ 1382271 w 1394583"/>
              <a:gd name="connsiteY2048" fmla="*/ 445317 h 1078627"/>
              <a:gd name="connsiteX2049" fmla="*/ 1380262 w 1394583"/>
              <a:gd name="connsiteY2049" fmla="*/ 410791 h 1078627"/>
              <a:gd name="connsiteX2050" fmla="*/ 402372 w 1394583"/>
              <a:gd name="connsiteY2050" fmla="*/ 409583 h 1078627"/>
              <a:gd name="connsiteX2051" fmla="*/ 403344 w 1394583"/>
              <a:gd name="connsiteY2051" fmla="*/ 410942 h 1078627"/>
              <a:gd name="connsiteX2052" fmla="*/ 401140 w 1394583"/>
              <a:gd name="connsiteY2052" fmla="*/ 410942 h 1078627"/>
              <a:gd name="connsiteX2053" fmla="*/ 402372 w 1394583"/>
              <a:gd name="connsiteY2053" fmla="*/ 409583 h 1078627"/>
              <a:gd name="connsiteX2054" fmla="*/ 223978 w 1394583"/>
              <a:gd name="connsiteY2054" fmla="*/ 408375 h 1078627"/>
              <a:gd name="connsiteX2055" fmla="*/ 226376 w 1394583"/>
              <a:gd name="connsiteY2055" fmla="*/ 408778 h 1078627"/>
              <a:gd name="connsiteX2056" fmla="*/ 223978 w 1394583"/>
              <a:gd name="connsiteY2056" fmla="*/ 408375 h 1078627"/>
              <a:gd name="connsiteX2057" fmla="*/ 430171 w 1394583"/>
              <a:gd name="connsiteY2057" fmla="*/ 406815 h 1078627"/>
              <a:gd name="connsiteX2058" fmla="*/ 430559 w 1394583"/>
              <a:gd name="connsiteY2058" fmla="*/ 415119 h 1078627"/>
              <a:gd name="connsiteX2059" fmla="*/ 432503 w 1394583"/>
              <a:gd name="connsiteY2059" fmla="*/ 407016 h 1078627"/>
              <a:gd name="connsiteX2060" fmla="*/ 430171 w 1394583"/>
              <a:gd name="connsiteY2060" fmla="*/ 406815 h 1078627"/>
              <a:gd name="connsiteX2061" fmla="*/ 133648 w 1394583"/>
              <a:gd name="connsiteY2061" fmla="*/ 400071 h 1078627"/>
              <a:gd name="connsiteX2062" fmla="*/ 129501 w 1394583"/>
              <a:gd name="connsiteY2062" fmla="*/ 412351 h 1078627"/>
              <a:gd name="connsiteX2063" fmla="*/ 121401 w 1394583"/>
              <a:gd name="connsiteY2063" fmla="*/ 414314 h 1078627"/>
              <a:gd name="connsiteX2064" fmla="*/ 117383 w 1394583"/>
              <a:gd name="connsiteY2064" fmla="*/ 420505 h 1078627"/>
              <a:gd name="connsiteX2065" fmla="*/ 123345 w 1394583"/>
              <a:gd name="connsiteY2065" fmla="*/ 404198 h 1078627"/>
              <a:gd name="connsiteX2066" fmla="*/ 133648 w 1394583"/>
              <a:gd name="connsiteY2066" fmla="*/ 400071 h 1078627"/>
              <a:gd name="connsiteX2067" fmla="*/ 629753 w 1394583"/>
              <a:gd name="connsiteY2067" fmla="*/ 398863 h 1078627"/>
              <a:gd name="connsiteX2068" fmla="*/ 629753 w 1394583"/>
              <a:gd name="connsiteY2068" fmla="*/ 402839 h 1078627"/>
              <a:gd name="connsiteX2069" fmla="*/ 633965 w 1394583"/>
              <a:gd name="connsiteY2069" fmla="*/ 402839 h 1078627"/>
              <a:gd name="connsiteX2070" fmla="*/ 633965 w 1394583"/>
              <a:gd name="connsiteY2070" fmla="*/ 398863 h 1078627"/>
              <a:gd name="connsiteX2071" fmla="*/ 629753 w 1394583"/>
              <a:gd name="connsiteY2071" fmla="*/ 398863 h 1078627"/>
              <a:gd name="connsiteX2072" fmla="*/ 363686 w 1394583"/>
              <a:gd name="connsiteY2072" fmla="*/ 398460 h 1078627"/>
              <a:gd name="connsiteX2073" fmla="*/ 361289 w 1394583"/>
              <a:gd name="connsiteY2073" fmla="*/ 400826 h 1078627"/>
              <a:gd name="connsiteX2074" fmla="*/ 361289 w 1394583"/>
              <a:gd name="connsiteY2074" fmla="*/ 407016 h 1078627"/>
              <a:gd name="connsiteX2075" fmla="*/ 363686 w 1394583"/>
              <a:gd name="connsiteY2075" fmla="*/ 398460 h 1078627"/>
              <a:gd name="connsiteX2076" fmla="*/ 167019 w 1394583"/>
              <a:gd name="connsiteY2076" fmla="*/ 394081 h 1078627"/>
              <a:gd name="connsiteX2077" fmla="*/ 160864 w 1394583"/>
              <a:gd name="connsiteY2077" fmla="*/ 404399 h 1078627"/>
              <a:gd name="connsiteX2078" fmla="*/ 167019 w 1394583"/>
              <a:gd name="connsiteY2078" fmla="*/ 394081 h 1078627"/>
              <a:gd name="connsiteX2079" fmla="*/ 1338985 w 1394583"/>
              <a:gd name="connsiteY2079" fmla="*/ 393528 h 1078627"/>
              <a:gd name="connsiteX2080" fmla="*/ 1337819 w 1394583"/>
              <a:gd name="connsiteY2080" fmla="*/ 394685 h 1078627"/>
              <a:gd name="connsiteX2081" fmla="*/ 1339763 w 1394583"/>
              <a:gd name="connsiteY2081" fmla="*/ 394685 h 1078627"/>
              <a:gd name="connsiteX2082" fmla="*/ 1338985 w 1394583"/>
              <a:gd name="connsiteY2082" fmla="*/ 393528 h 1078627"/>
              <a:gd name="connsiteX2083" fmla="*/ 1353500 w 1394583"/>
              <a:gd name="connsiteY2083" fmla="*/ 391917 h 1078627"/>
              <a:gd name="connsiteX2084" fmla="*/ 1355638 w 1394583"/>
              <a:gd name="connsiteY2084" fmla="*/ 396296 h 1078627"/>
              <a:gd name="connsiteX2085" fmla="*/ 1351686 w 1394583"/>
              <a:gd name="connsiteY2085" fmla="*/ 396296 h 1078627"/>
              <a:gd name="connsiteX2086" fmla="*/ 1349482 w 1394583"/>
              <a:gd name="connsiteY2086" fmla="*/ 394283 h 1078627"/>
              <a:gd name="connsiteX2087" fmla="*/ 1353500 w 1394583"/>
              <a:gd name="connsiteY2087" fmla="*/ 391917 h 1078627"/>
              <a:gd name="connsiteX2088" fmla="*/ 430754 w 1394583"/>
              <a:gd name="connsiteY2088" fmla="*/ 391917 h 1078627"/>
              <a:gd name="connsiteX2089" fmla="*/ 431726 w 1394583"/>
              <a:gd name="connsiteY2089" fmla="*/ 391917 h 1078627"/>
              <a:gd name="connsiteX2090" fmla="*/ 429717 w 1394583"/>
              <a:gd name="connsiteY2090" fmla="*/ 393880 h 1078627"/>
              <a:gd name="connsiteX2091" fmla="*/ 430754 w 1394583"/>
              <a:gd name="connsiteY2091" fmla="*/ 391917 h 1078627"/>
              <a:gd name="connsiteX2092" fmla="*/ 624829 w 1394583"/>
              <a:gd name="connsiteY2092" fmla="*/ 387337 h 1078627"/>
              <a:gd name="connsiteX2093" fmla="*/ 623792 w 1394583"/>
              <a:gd name="connsiteY2093" fmla="*/ 388747 h 1078627"/>
              <a:gd name="connsiteX2094" fmla="*/ 625801 w 1394583"/>
              <a:gd name="connsiteY2094" fmla="*/ 388747 h 1078627"/>
              <a:gd name="connsiteX2095" fmla="*/ 624829 w 1394583"/>
              <a:gd name="connsiteY2095" fmla="*/ 387337 h 1078627"/>
              <a:gd name="connsiteX2096" fmla="*/ 261692 w 1394583"/>
              <a:gd name="connsiteY2096" fmla="*/ 386582 h 1078627"/>
              <a:gd name="connsiteX2097" fmla="*/ 255536 w 1394583"/>
              <a:gd name="connsiteY2097" fmla="*/ 405003 h 1078627"/>
              <a:gd name="connsiteX2098" fmla="*/ 267848 w 1394583"/>
              <a:gd name="connsiteY2098" fmla="*/ 396699 h 1078627"/>
              <a:gd name="connsiteX2099" fmla="*/ 247371 w 1394583"/>
              <a:gd name="connsiteY2099" fmla="*/ 405003 h 1078627"/>
              <a:gd name="connsiteX2100" fmla="*/ 247371 w 1394583"/>
              <a:gd name="connsiteY2100" fmla="*/ 413156 h 1078627"/>
              <a:gd name="connsiteX2101" fmla="*/ 241215 w 1394583"/>
              <a:gd name="connsiteY2101" fmla="*/ 417132 h 1078627"/>
              <a:gd name="connsiteX2102" fmla="*/ 241215 w 1394583"/>
              <a:gd name="connsiteY2102" fmla="*/ 423273 h 1078627"/>
              <a:gd name="connsiteX2103" fmla="*/ 239271 w 1394583"/>
              <a:gd name="connsiteY2103" fmla="*/ 425236 h 1078627"/>
              <a:gd name="connsiteX2104" fmla="*/ 241215 w 1394583"/>
              <a:gd name="connsiteY2104" fmla="*/ 433389 h 1078627"/>
              <a:gd name="connsiteX2105" fmla="*/ 245427 w 1394583"/>
              <a:gd name="connsiteY2105" fmla="*/ 421259 h 1078627"/>
              <a:gd name="connsiteX2106" fmla="*/ 269792 w 1394583"/>
              <a:gd name="connsiteY2106" fmla="*/ 405003 h 1078627"/>
              <a:gd name="connsiteX2107" fmla="*/ 271800 w 1394583"/>
              <a:gd name="connsiteY2107" fmla="*/ 407016 h 1078627"/>
              <a:gd name="connsiteX2108" fmla="*/ 271800 w 1394583"/>
              <a:gd name="connsiteY2108" fmla="*/ 402839 h 1078627"/>
              <a:gd name="connsiteX2109" fmla="*/ 275948 w 1394583"/>
              <a:gd name="connsiteY2109" fmla="*/ 392723 h 1078627"/>
              <a:gd name="connsiteX2110" fmla="*/ 261692 w 1394583"/>
              <a:gd name="connsiteY2110" fmla="*/ 386582 h 1078627"/>
              <a:gd name="connsiteX2111" fmla="*/ 1303475 w 1394583"/>
              <a:gd name="connsiteY2111" fmla="*/ 386180 h 1078627"/>
              <a:gd name="connsiteX2112" fmla="*/ 1301077 w 1394583"/>
              <a:gd name="connsiteY2112" fmla="*/ 390709 h 1078627"/>
              <a:gd name="connsiteX2113" fmla="*/ 1307233 w 1394583"/>
              <a:gd name="connsiteY2113" fmla="*/ 390709 h 1078627"/>
              <a:gd name="connsiteX2114" fmla="*/ 1305289 w 1394583"/>
              <a:gd name="connsiteY2114" fmla="*/ 386582 h 1078627"/>
              <a:gd name="connsiteX2115" fmla="*/ 1303475 w 1394583"/>
              <a:gd name="connsiteY2115" fmla="*/ 386180 h 1078627"/>
              <a:gd name="connsiteX2116" fmla="*/ 1288960 w 1394583"/>
              <a:gd name="connsiteY2116" fmla="*/ 385374 h 1078627"/>
              <a:gd name="connsiteX2117" fmla="*/ 1278657 w 1394583"/>
              <a:gd name="connsiteY2117" fmla="*/ 390709 h 1078627"/>
              <a:gd name="connsiteX2118" fmla="*/ 1288960 w 1394583"/>
              <a:gd name="connsiteY2118" fmla="*/ 392723 h 1078627"/>
              <a:gd name="connsiteX2119" fmla="*/ 1290968 w 1394583"/>
              <a:gd name="connsiteY2119" fmla="*/ 388747 h 1078627"/>
              <a:gd name="connsiteX2120" fmla="*/ 1297124 w 1394583"/>
              <a:gd name="connsiteY2120" fmla="*/ 390709 h 1078627"/>
              <a:gd name="connsiteX2121" fmla="*/ 1288960 w 1394583"/>
              <a:gd name="connsiteY2121" fmla="*/ 385374 h 1078627"/>
              <a:gd name="connsiteX2122" fmla="*/ 428356 w 1394583"/>
              <a:gd name="connsiteY2122" fmla="*/ 382606 h 1078627"/>
              <a:gd name="connsiteX2123" fmla="*/ 422395 w 1394583"/>
              <a:gd name="connsiteY2123" fmla="*/ 386582 h 1078627"/>
              <a:gd name="connsiteX2124" fmla="*/ 416239 w 1394583"/>
              <a:gd name="connsiteY2124" fmla="*/ 390709 h 1078627"/>
              <a:gd name="connsiteX2125" fmla="*/ 403927 w 1394583"/>
              <a:gd name="connsiteY2125" fmla="*/ 384569 h 1078627"/>
              <a:gd name="connsiteX2126" fmla="*/ 399974 w 1394583"/>
              <a:gd name="connsiteY2126" fmla="*/ 386582 h 1078627"/>
              <a:gd name="connsiteX2127" fmla="*/ 389865 w 1394583"/>
              <a:gd name="connsiteY2127" fmla="*/ 398863 h 1078627"/>
              <a:gd name="connsiteX2128" fmla="*/ 385718 w 1394583"/>
              <a:gd name="connsiteY2128" fmla="*/ 400826 h 1078627"/>
              <a:gd name="connsiteX2129" fmla="*/ 377553 w 1394583"/>
              <a:gd name="connsiteY2129" fmla="*/ 398863 h 1078627"/>
              <a:gd name="connsiteX2130" fmla="*/ 381701 w 1394583"/>
              <a:gd name="connsiteY2130" fmla="*/ 408979 h 1078627"/>
              <a:gd name="connsiteX2131" fmla="*/ 375545 w 1394583"/>
              <a:gd name="connsiteY2131" fmla="*/ 408979 h 1078627"/>
              <a:gd name="connsiteX2132" fmla="*/ 377553 w 1394583"/>
              <a:gd name="connsiteY2132" fmla="*/ 415119 h 1078627"/>
              <a:gd name="connsiteX2133" fmla="*/ 373601 w 1394583"/>
              <a:gd name="connsiteY2133" fmla="*/ 415119 h 1078627"/>
              <a:gd name="connsiteX2134" fmla="*/ 369453 w 1394583"/>
              <a:gd name="connsiteY2134" fmla="*/ 423273 h 1078627"/>
              <a:gd name="connsiteX2135" fmla="*/ 361289 w 1394583"/>
              <a:gd name="connsiteY2135" fmla="*/ 415119 h 1078627"/>
              <a:gd name="connsiteX2136" fmla="*/ 351180 w 1394583"/>
              <a:gd name="connsiteY2136" fmla="*/ 425236 h 1078627"/>
              <a:gd name="connsiteX2137" fmla="*/ 355133 w 1394583"/>
              <a:gd name="connsiteY2137" fmla="*/ 433389 h 1078627"/>
              <a:gd name="connsiteX2138" fmla="*/ 353124 w 1394583"/>
              <a:gd name="connsiteY2138" fmla="*/ 435352 h 1078627"/>
              <a:gd name="connsiteX2139" fmla="*/ 351180 w 1394583"/>
              <a:gd name="connsiteY2139" fmla="*/ 437566 h 1078627"/>
              <a:gd name="connsiteX2140" fmla="*/ 345024 w 1394583"/>
              <a:gd name="connsiteY2140" fmla="*/ 429413 h 1078627"/>
              <a:gd name="connsiteX2141" fmla="*/ 323187 w 1394583"/>
              <a:gd name="connsiteY2141" fmla="*/ 437164 h 1078627"/>
              <a:gd name="connsiteX2142" fmla="*/ 322409 w 1394583"/>
              <a:gd name="connsiteY2142" fmla="*/ 437566 h 1078627"/>
              <a:gd name="connsiteX2143" fmla="*/ 320595 w 1394583"/>
              <a:gd name="connsiteY2143" fmla="*/ 441542 h 1078627"/>
              <a:gd name="connsiteX2144" fmla="*/ 334915 w 1394583"/>
              <a:gd name="connsiteY2144" fmla="*/ 443505 h 1078627"/>
              <a:gd name="connsiteX2145" fmla="*/ 322603 w 1394583"/>
              <a:gd name="connsiteY2145" fmla="*/ 447683 h 1078627"/>
              <a:gd name="connsiteX2146" fmla="*/ 320595 w 1394583"/>
              <a:gd name="connsiteY2146" fmla="*/ 451659 h 1078627"/>
              <a:gd name="connsiteX2147" fmla="*/ 314439 w 1394583"/>
              <a:gd name="connsiteY2147" fmla="*/ 449645 h 1078627"/>
              <a:gd name="connsiteX2148" fmla="*/ 308283 w 1394583"/>
              <a:gd name="connsiteY2148" fmla="*/ 451659 h 1078627"/>
              <a:gd name="connsiteX2149" fmla="*/ 304330 w 1394583"/>
              <a:gd name="connsiteY2149" fmla="*/ 461976 h 1078627"/>
              <a:gd name="connsiteX2150" fmla="*/ 298174 w 1394583"/>
              <a:gd name="connsiteY2150" fmla="*/ 470079 h 1078627"/>
              <a:gd name="connsiteX2151" fmla="*/ 304330 w 1394583"/>
              <a:gd name="connsiteY2151" fmla="*/ 461976 h 1078627"/>
              <a:gd name="connsiteX2152" fmla="*/ 308283 w 1394583"/>
              <a:gd name="connsiteY2152" fmla="*/ 465952 h 1078627"/>
              <a:gd name="connsiteX2153" fmla="*/ 320595 w 1394583"/>
              <a:gd name="connsiteY2153" fmla="*/ 465952 h 1078627"/>
              <a:gd name="connsiteX2154" fmla="*/ 326750 w 1394583"/>
              <a:gd name="connsiteY2154" fmla="*/ 461976 h 1078627"/>
              <a:gd name="connsiteX2155" fmla="*/ 314439 w 1394583"/>
              <a:gd name="connsiteY2155" fmla="*/ 478233 h 1078627"/>
              <a:gd name="connsiteX2156" fmla="*/ 314439 w 1394583"/>
              <a:gd name="connsiteY2156" fmla="*/ 470079 h 1078627"/>
              <a:gd name="connsiteX2157" fmla="*/ 302321 w 1394583"/>
              <a:gd name="connsiteY2157" fmla="*/ 467915 h 1078627"/>
              <a:gd name="connsiteX2158" fmla="*/ 292212 w 1394583"/>
              <a:gd name="connsiteY2158" fmla="*/ 478233 h 1078627"/>
              <a:gd name="connsiteX2159" fmla="*/ 290074 w 1394583"/>
              <a:gd name="connsiteY2159" fmla="*/ 496502 h 1078627"/>
              <a:gd name="connsiteX2160" fmla="*/ 302321 w 1394583"/>
              <a:gd name="connsiteY2160" fmla="*/ 496502 h 1078627"/>
              <a:gd name="connsiteX2161" fmla="*/ 302321 w 1394583"/>
              <a:gd name="connsiteY2161" fmla="*/ 490362 h 1078627"/>
              <a:gd name="connsiteX2162" fmla="*/ 304330 w 1394583"/>
              <a:gd name="connsiteY2162" fmla="*/ 496502 h 1078627"/>
              <a:gd name="connsiteX2163" fmla="*/ 314439 w 1394583"/>
              <a:gd name="connsiteY2163" fmla="*/ 492325 h 1078627"/>
              <a:gd name="connsiteX2164" fmla="*/ 300377 w 1394583"/>
              <a:gd name="connsiteY2164" fmla="*/ 504605 h 1078627"/>
              <a:gd name="connsiteX2165" fmla="*/ 296165 w 1394583"/>
              <a:gd name="connsiteY2165" fmla="*/ 512759 h 1078627"/>
              <a:gd name="connsiteX2166" fmla="*/ 290074 w 1394583"/>
              <a:gd name="connsiteY2166" fmla="*/ 524888 h 1078627"/>
              <a:gd name="connsiteX2167" fmla="*/ 279900 w 1394583"/>
              <a:gd name="connsiteY2167" fmla="*/ 529015 h 1078627"/>
              <a:gd name="connsiteX2168" fmla="*/ 281909 w 1394583"/>
              <a:gd name="connsiteY2168" fmla="*/ 545322 h 1078627"/>
              <a:gd name="connsiteX2169" fmla="*/ 271800 w 1394583"/>
              <a:gd name="connsiteY2169" fmla="*/ 553425 h 1078627"/>
              <a:gd name="connsiteX2170" fmla="*/ 273744 w 1394583"/>
              <a:gd name="connsiteY2170" fmla="*/ 559616 h 1078627"/>
              <a:gd name="connsiteX2171" fmla="*/ 265644 w 1394583"/>
              <a:gd name="connsiteY2171" fmla="*/ 559616 h 1078627"/>
              <a:gd name="connsiteX2172" fmla="*/ 267848 w 1394583"/>
              <a:gd name="connsiteY2172" fmla="*/ 551462 h 1078627"/>
              <a:gd name="connsiteX2173" fmla="*/ 259683 w 1394583"/>
              <a:gd name="connsiteY2173" fmla="*/ 557401 h 1078627"/>
              <a:gd name="connsiteX2174" fmla="*/ 255536 w 1394583"/>
              <a:gd name="connsiteY2174" fmla="*/ 575872 h 1078627"/>
              <a:gd name="connsiteX2175" fmla="*/ 257480 w 1394583"/>
              <a:gd name="connsiteY2175" fmla="*/ 587951 h 1078627"/>
              <a:gd name="connsiteX2176" fmla="*/ 261692 w 1394583"/>
              <a:gd name="connsiteY2176" fmla="*/ 592129 h 1078627"/>
              <a:gd name="connsiteX2177" fmla="*/ 263636 w 1394583"/>
              <a:gd name="connsiteY2177" fmla="*/ 589964 h 1078627"/>
              <a:gd name="connsiteX2178" fmla="*/ 265644 w 1394583"/>
              <a:gd name="connsiteY2178" fmla="*/ 594142 h 1078627"/>
              <a:gd name="connsiteX2179" fmla="*/ 265644 w 1394583"/>
              <a:gd name="connsiteY2179" fmla="*/ 628668 h 1078627"/>
              <a:gd name="connsiteX2180" fmla="*/ 273744 w 1394583"/>
              <a:gd name="connsiteY2180" fmla="*/ 626655 h 1078627"/>
              <a:gd name="connsiteX2181" fmla="*/ 277956 w 1394583"/>
              <a:gd name="connsiteY2181" fmla="*/ 628668 h 1078627"/>
              <a:gd name="connsiteX2182" fmla="*/ 290074 w 1394583"/>
              <a:gd name="connsiteY2182" fmla="*/ 624692 h 1078627"/>
              <a:gd name="connsiteX2183" fmla="*/ 298174 w 1394583"/>
              <a:gd name="connsiteY2183" fmla="*/ 614374 h 1078627"/>
              <a:gd name="connsiteX2184" fmla="*/ 312495 w 1394583"/>
              <a:gd name="connsiteY2184" fmla="*/ 606221 h 1078627"/>
              <a:gd name="connsiteX2185" fmla="*/ 312495 w 1394583"/>
              <a:gd name="connsiteY2185" fmla="*/ 602245 h 1078627"/>
              <a:gd name="connsiteX2186" fmla="*/ 310486 w 1394583"/>
              <a:gd name="connsiteY2186" fmla="*/ 598067 h 1078627"/>
              <a:gd name="connsiteX2187" fmla="*/ 316642 w 1394583"/>
              <a:gd name="connsiteY2187" fmla="*/ 592129 h 1078627"/>
              <a:gd name="connsiteX2188" fmla="*/ 306339 w 1394583"/>
              <a:gd name="connsiteY2188" fmla="*/ 579848 h 1078627"/>
              <a:gd name="connsiteX2189" fmla="*/ 320595 w 1394583"/>
              <a:gd name="connsiteY2189" fmla="*/ 569732 h 1078627"/>
              <a:gd name="connsiteX2190" fmla="*/ 318651 w 1394583"/>
              <a:gd name="connsiteY2190" fmla="*/ 557401 h 1078627"/>
              <a:gd name="connsiteX2191" fmla="*/ 324742 w 1394583"/>
              <a:gd name="connsiteY2191" fmla="*/ 551462 h 1078627"/>
              <a:gd name="connsiteX2192" fmla="*/ 316642 w 1394583"/>
              <a:gd name="connsiteY2192" fmla="*/ 551462 h 1078627"/>
              <a:gd name="connsiteX2193" fmla="*/ 314439 w 1394583"/>
              <a:gd name="connsiteY2193" fmla="*/ 555438 h 1078627"/>
              <a:gd name="connsiteX2194" fmla="*/ 308283 w 1394583"/>
              <a:gd name="connsiteY2194" fmla="*/ 551462 h 1078627"/>
              <a:gd name="connsiteX2195" fmla="*/ 298174 w 1394583"/>
              <a:gd name="connsiteY2195" fmla="*/ 557401 h 1078627"/>
              <a:gd name="connsiteX2196" fmla="*/ 312495 w 1394583"/>
              <a:gd name="connsiteY2196" fmla="*/ 541145 h 1078627"/>
              <a:gd name="connsiteX2197" fmla="*/ 316642 w 1394583"/>
              <a:gd name="connsiteY2197" fmla="*/ 547285 h 1078627"/>
              <a:gd name="connsiteX2198" fmla="*/ 318651 w 1394583"/>
              <a:gd name="connsiteY2198" fmla="*/ 539131 h 1078627"/>
              <a:gd name="connsiteX2199" fmla="*/ 326750 w 1394583"/>
              <a:gd name="connsiteY2199" fmla="*/ 541145 h 1078627"/>
              <a:gd name="connsiteX2200" fmla="*/ 324742 w 1394583"/>
              <a:gd name="connsiteY2200" fmla="*/ 535206 h 1078627"/>
              <a:gd name="connsiteX2201" fmla="*/ 334915 w 1394583"/>
              <a:gd name="connsiteY2201" fmla="*/ 532991 h 1078627"/>
              <a:gd name="connsiteX2202" fmla="*/ 326750 w 1394583"/>
              <a:gd name="connsiteY2202" fmla="*/ 522875 h 1078627"/>
              <a:gd name="connsiteX2203" fmla="*/ 322603 w 1394583"/>
              <a:gd name="connsiteY2203" fmla="*/ 527052 h 1078627"/>
              <a:gd name="connsiteX2204" fmla="*/ 322603 w 1394583"/>
              <a:gd name="connsiteY2204" fmla="*/ 532991 h 1078627"/>
              <a:gd name="connsiteX2205" fmla="*/ 318651 w 1394583"/>
              <a:gd name="connsiteY2205" fmla="*/ 539131 h 1078627"/>
              <a:gd name="connsiteX2206" fmla="*/ 314439 w 1394583"/>
              <a:gd name="connsiteY2206" fmla="*/ 527052 h 1078627"/>
              <a:gd name="connsiteX2207" fmla="*/ 306339 w 1394583"/>
              <a:gd name="connsiteY2207" fmla="*/ 524888 h 1078627"/>
              <a:gd name="connsiteX2208" fmla="*/ 320595 w 1394583"/>
              <a:gd name="connsiteY2208" fmla="*/ 522875 h 1078627"/>
              <a:gd name="connsiteX2209" fmla="*/ 316642 w 1394583"/>
              <a:gd name="connsiteY2209" fmla="*/ 514772 h 1078627"/>
              <a:gd name="connsiteX2210" fmla="*/ 322603 w 1394583"/>
              <a:gd name="connsiteY2210" fmla="*/ 510796 h 1078627"/>
              <a:gd name="connsiteX2211" fmla="*/ 316642 w 1394583"/>
              <a:gd name="connsiteY2211" fmla="*/ 508581 h 1078627"/>
              <a:gd name="connsiteX2212" fmla="*/ 318651 w 1394583"/>
              <a:gd name="connsiteY2212" fmla="*/ 498465 h 1078627"/>
              <a:gd name="connsiteX2213" fmla="*/ 324742 w 1394583"/>
              <a:gd name="connsiteY2213" fmla="*/ 504605 h 1078627"/>
              <a:gd name="connsiteX2214" fmla="*/ 320595 w 1394583"/>
              <a:gd name="connsiteY2214" fmla="*/ 506619 h 1078627"/>
              <a:gd name="connsiteX2215" fmla="*/ 324742 w 1394583"/>
              <a:gd name="connsiteY2215" fmla="*/ 514772 h 1078627"/>
              <a:gd name="connsiteX2216" fmla="*/ 336859 w 1394583"/>
              <a:gd name="connsiteY2216" fmla="*/ 504605 h 1078627"/>
              <a:gd name="connsiteX2217" fmla="*/ 349171 w 1394583"/>
              <a:gd name="connsiteY2217" fmla="*/ 498465 h 1078627"/>
              <a:gd name="connsiteX2218" fmla="*/ 353124 w 1394583"/>
              <a:gd name="connsiteY2218" fmla="*/ 490362 h 1078627"/>
              <a:gd name="connsiteX2219" fmla="*/ 346968 w 1394583"/>
              <a:gd name="connsiteY2219" fmla="*/ 486386 h 1078627"/>
              <a:gd name="connsiteX2220" fmla="*/ 357336 w 1394583"/>
              <a:gd name="connsiteY2220" fmla="*/ 484172 h 1078627"/>
              <a:gd name="connsiteX2221" fmla="*/ 355133 w 1394583"/>
              <a:gd name="connsiteY2221" fmla="*/ 474055 h 1078627"/>
              <a:gd name="connsiteX2222" fmla="*/ 369453 w 1394583"/>
              <a:gd name="connsiteY2222" fmla="*/ 457799 h 1078627"/>
              <a:gd name="connsiteX2223" fmla="*/ 371397 w 1394583"/>
              <a:gd name="connsiteY2223" fmla="*/ 465952 h 1078627"/>
              <a:gd name="connsiteX2224" fmla="*/ 375545 w 1394583"/>
              <a:gd name="connsiteY2224" fmla="*/ 459762 h 1078627"/>
              <a:gd name="connsiteX2225" fmla="*/ 375545 w 1394583"/>
              <a:gd name="connsiteY2225" fmla="*/ 449645 h 1078627"/>
              <a:gd name="connsiteX2226" fmla="*/ 383709 w 1394583"/>
              <a:gd name="connsiteY2226" fmla="*/ 461976 h 1078627"/>
              <a:gd name="connsiteX2227" fmla="*/ 381701 w 1394583"/>
              <a:gd name="connsiteY2227" fmla="*/ 455836 h 1078627"/>
              <a:gd name="connsiteX2228" fmla="*/ 397965 w 1394583"/>
              <a:gd name="connsiteY2228" fmla="*/ 445669 h 1078627"/>
              <a:gd name="connsiteX2229" fmla="*/ 395827 w 1394583"/>
              <a:gd name="connsiteY2229" fmla="*/ 453420 h 1078627"/>
              <a:gd name="connsiteX2230" fmla="*/ 395632 w 1394583"/>
              <a:gd name="connsiteY2230" fmla="*/ 453823 h 1078627"/>
              <a:gd name="connsiteX2231" fmla="*/ 391874 w 1394583"/>
              <a:gd name="connsiteY2231" fmla="*/ 457799 h 1078627"/>
              <a:gd name="connsiteX2232" fmla="*/ 399974 w 1394583"/>
              <a:gd name="connsiteY2232" fmla="*/ 457799 h 1078627"/>
              <a:gd name="connsiteX2233" fmla="*/ 403927 w 1394583"/>
              <a:gd name="connsiteY2233" fmla="*/ 449645 h 1078627"/>
              <a:gd name="connsiteX2234" fmla="*/ 424403 w 1394583"/>
              <a:gd name="connsiteY2234" fmla="*/ 437566 h 1078627"/>
              <a:gd name="connsiteX2235" fmla="*/ 422395 w 1394583"/>
              <a:gd name="connsiteY2235" fmla="*/ 427249 h 1078627"/>
              <a:gd name="connsiteX2236" fmla="*/ 416239 w 1394583"/>
              <a:gd name="connsiteY2236" fmla="*/ 429413 h 1078627"/>
              <a:gd name="connsiteX2237" fmla="*/ 426347 w 1394583"/>
              <a:gd name="connsiteY2237" fmla="*/ 417132 h 1078627"/>
              <a:gd name="connsiteX2238" fmla="*/ 422395 w 1394583"/>
              <a:gd name="connsiteY2238" fmla="*/ 407016 h 1078627"/>
              <a:gd name="connsiteX2239" fmla="*/ 416239 w 1394583"/>
              <a:gd name="connsiteY2239" fmla="*/ 408979 h 1078627"/>
              <a:gd name="connsiteX2240" fmla="*/ 410083 w 1394583"/>
              <a:gd name="connsiteY2240" fmla="*/ 413156 h 1078627"/>
              <a:gd name="connsiteX2241" fmla="*/ 406130 w 1394583"/>
              <a:gd name="connsiteY2241" fmla="*/ 429413 h 1078627"/>
              <a:gd name="connsiteX2242" fmla="*/ 397965 w 1394583"/>
              <a:gd name="connsiteY2242" fmla="*/ 423273 h 1078627"/>
              <a:gd name="connsiteX2243" fmla="*/ 408139 w 1394583"/>
              <a:gd name="connsiteY2243" fmla="*/ 408979 h 1078627"/>
              <a:gd name="connsiteX2244" fmla="*/ 414295 w 1394583"/>
              <a:gd name="connsiteY2244" fmla="*/ 410942 h 1078627"/>
              <a:gd name="connsiteX2245" fmla="*/ 416239 w 1394583"/>
              <a:gd name="connsiteY2245" fmla="*/ 402839 h 1078627"/>
              <a:gd name="connsiteX2246" fmla="*/ 408139 w 1394583"/>
              <a:gd name="connsiteY2246" fmla="*/ 407016 h 1078627"/>
              <a:gd name="connsiteX2247" fmla="*/ 416239 w 1394583"/>
              <a:gd name="connsiteY2247" fmla="*/ 400826 h 1078627"/>
              <a:gd name="connsiteX2248" fmla="*/ 420191 w 1394583"/>
              <a:gd name="connsiteY2248" fmla="*/ 405003 h 1078627"/>
              <a:gd name="connsiteX2249" fmla="*/ 430559 w 1394583"/>
              <a:gd name="connsiteY2249" fmla="*/ 394685 h 1078627"/>
              <a:gd name="connsiteX2250" fmla="*/ 428356 w 1394583"/>
              <a:gd name="connsiteY2250" fmla="*/ 400826 h 1078627"/>
              <a:gd name="connsiteX2251" fmla="*/ 438659 w 1394583"/>
              <a:gd name="connsiteY2251" fmla="*/ 400826 h 1078627"/>
              <a:gd name="connsiteX2252" fmla="*/ 438659 w 1394583"/>
              <a:gd name="connsiteY2252" fmla="*/ 390709 h 1078627"/>
              <a:gd name="connsiteX2253" fmla="*/ 432503 w 1394583"/>
              <a:gd name="connsiteY2253" fmla="*/ 392723 h 1078627"/>
              <a:gd name="connsiteX2254" fmla="*/ 428356 w 1394583"/>
              <a:gd name="connsiteY2254" fmla="*/ 382606 h 1078627"/>
              <a:gd name="connsiteX2255" fmla="*/ 121206 w 1394583"/>
              <a:gd name="connsiteY2255" fmla="*/ 382405 h 1078627"/>
              <a:gd name="connsiteX2256" fmla="*/ 119197 w 1394583"/>
              <a:gd name="connsiteY2256" fmla="*/ 392521 h 1078627"/>
              <a:gd name="connsiteX2257" fmla="*/ 111033 w 1394583"/>
              <a:gd name="connsiteY2257" fmla="*/ 392521 h 1078627"/>
              <a:gd name="connsiteX2258" fmla="*/ 102933 w 1394583"/>
              <a:gd name="connsiteY2258" fmla="*/ 398661 h 1078627"/>
              <a:gd name="connsiteX2259" fmla="*/ 121206 w 1394583"/>
              <a:gd name="connsiteY2259" fmla="*/ 382405 h 1078627"/>
              <a:gd name="connsiteX2260" fmla="*/ 144404 w 1394583"/>
              <a:gd name="connsiteY2260" fmla="*/ 378832 h 1078627"/>
              <a:gd name="connsiteX2261" fmla="*/ 145182 w 1394583"/>
              <a:gd name="connsiteY2261" fmla="*/ 380190 h 1078627"/>
              <a:gd name="connsiteX2262" fmla="*/ 143173 w 1394583"/>
              <a:gd name="connsiteY2262" fmla="*/ 380190 h 1078627"/>
              <a:gd name="connsiteX2263" fmla="*/ 144404 w 1394583"/>
              <a:gd name="connsiteY2263" fmla="*/ 378832 h 1078627"/>
              <a:gd name="connsiteX2264" fmla="*/ 471189 w 1394583"/>
              <a:gd name="connsiteY2264" fmla="*/ 374453 h 1078627"/>
              <a:gd name="connsiteX2265" fmla="*/ 465098 w 1394583"/>
              <a:gd name="connsiteY2265" fmla="*/ 382606 h 1078627"/>
              <a:gd name="connsiteX2266" fmla="*/ 471189 w 1394583"/>
              <a:gd name="connsiteY2266" fmla="*/ 374453 h 1078627"/>
              <a:gd name="connsiteX2267" fmla="*/ 127492 w 1394583"/>
              <a:gd name="connsiteY2267" fmla="*/ 372842 h 1078627"/>
              <a:gd name="connsiteX2268" fmla="*/ 128917 w 1394583"/>
              <a:gd name="connsiteY2268" fmla="*/ 376416 h 1078627"/>
              <a:gd name="connsiteX2269" fmla="*/ 126714 w 1394583"/>
              <a:gd name="connsiteY2269" fmla="*/ 374453 h 1078627"/>
              <a:gd name="connsiteX2270" fmla="*/ 127492 w 1394583"/>
              <a:gd name="connsiteY2270" fmla="*/ 372842 h 1078627"/>
              <a:gd name="connsiteX2271" fmla="*/ 617636 w 1394583"/>
              <a:gd name="connsiteY2271" fmla="*/ 372490 h 1078627"/>
              <a:gd name="connsiteX2272" fmla="*/ 613489 w 1394583"/>
              <a:gd name="connsiteY2272" fmla="*/ 374453 h 1078627"/>
              <a:gd name="connsiteX2273" fmla="*/ 603380 w 1394583"/>
              <a:gd name="connsiteY2273" fmla="*/ 390709 h 1078627"/>
              <a:gd name="connsiteX2274" fmla="*/ 599427 w 1394583"/>
              <a:gd name="connsiteY2274" fmla="*/ 388747 h 1078627"/>
              <a:gd name="connsiteX2275" fmla="*/ 591262 w 1394583"/>
              <a:gd name="connsiteY2275" fmla="*/ 396699 h 1078627"/>
              <a:gd name="connsiteX2276" fmla="*/ 580959 w 1394583"/>
              <a:gd name="connsiteY2276" fmla="*/ 394685 h 1078627"/>
              <a:gd name="connsiteX2277" fmla="*/ 572795 w 1394583"/>
              <a:gd name="connsiteY2277" fmla="*/ 413156 h 1078627"/>
              <a:gd name="connsiteX2278" fmla="*/ 564695 w 1394583"/>
              <a:gd name="connsiteY2278" fmla="*/ 415119 h 1078627"/>
              <a:gd name="connsiteX2279" fmla="*/ 568842 w 1394583"/>
              <a:gd name="connsiteY2279" fmla="*/ 419095 h 1078627"/>
              <a:gd name="connsiteX2280" fmla="*/ 560742 w 1394583"/>
              <a:gd name="connsiteY2280" fmla="*/ 419095 h 1078627"/>
              <a:gd name="connsiteX2281" fmla="*/ 558539 w 1394583"/>
              <a:gd name="connsiteY2281" fmla="*/ 427249 h 1078627"/>
              <a:gd name="connsiteX2282" fmla="*/ 562686 w 1394583"/>
              <a:gd name="connsiteY2282" fmla="*/ 431426 h 1078627"/>
              <a:gd name="connsiteX2283" fmla="*/ 550374 w 1394583"/>
              <a:gd name="connsiteY2283" fmla="*/ 435352 h 1078627"/>
              <a:gd name="connsiteX2284" fmla="*/ 546421 w 1394583"/>
              <a:gd name="connsiteY2284" fmla="*/ 437566 h 1078627"/>
              <a:gd name="connsiteX2285" fmla="*/ 544412 w 1394583"/>
              <a:gd name="connsiteY2285" fmla="*/ 447683 h 1078627"/>
              <a:gd name="connsiteX2286" fmla="*/ 538321 w 1394583"/>
              <a:gd name="connsiteY2286" fmla="*/ 459762 h 1078627"/>
              <a:gd name="connsiteX2287" fmla="*/ 534109 w 1394583"/>
              <a:gd name="connsiteY2287" fmla="*/ 461976 h 1078627"/>
              <a:gd name="connsiteX2288" fmla="*/ 534109 w 1394583"/>
              <a:gd name="connsiteY2288" fmla="*/ 465952 h 1078627"/>
              <a:gd name="connsiteX2289" fmla="*/ 538321 w 1394583"/>
              <a:gd name="connsiteY2289" fmla="*/ 467915 h 1078627"/>
              <a:gd name="connsiteX2290" fmla="*/ 530156 w 1394583"/>
              <a:gd name="connsiteY2290" fmla="*/ 465952 h 1078627"/>
              <a:gd name="connsiteX2291" fmla="*/ 520048 w 1394583"/>
              <a:gd name="connsiteY2291" fmla="*/ 480195 h 1078627"/>
              <a:gd name="connsiteX2292" fmla="*/ 528148 w 1394583"/>
              <a:gd name="connsiteY2292" fmla="*/ 486386 h 1078627"/>
              <a:gd name="connsiteX2293" fmla="*/ 538321 w 1394583"/>
              <a:gd name="connsiteY2293" fmla="*/ 486386 h 1078627"/>
              <a:gd name="connsiteX2294" fmla="*/ 538321 w 1394583"/>
              <a:gd name="connsiteY2294" fmla="*/ 476068 h 1078627"/>
              <a:gd name="connsiteX2295" fmla="*/ 544412 w 1394583"/>
              <a:gd name="connsiteY2295" fmla="*/ 470079 h 1078627"/>
              <a:gd name="connsiteX2296" fmla="*/ 540265 w 1394583"/>
              <a:gd name="connsiteY2296" fmla="*/ 465952 h 1078627"/>
              <a:gd name="connsiteX2297" fmla="*/ 554586 w 1394583"/>
              <a:gd name="connsiteY2297" fmla="*/ 465952 h 1078627"/>
              <a:gd name="connsiteX2298" fmla="*/ 562686 w 1394583"/>
              <a:gd name="connsiteY2298" fmla="*/ 451659 h 1078627"/>
              <a:gd name="connsiteX2299" fmla="*/ 568842 w 1394583"/>
              <a:gd name="connsiteY2299" fmla="*/ 447683 h 1078627"/>
              <a:gd name="connsiteX2300" fmla="*/ 566898 w 1394583"/>
              <a:gd name="connsiteY2300" fmla="*/ 443505 h 1078627"/>
              <a:gd name="connsiteX2301" fmla="*/ 572795 w 1394583"/>
              <a:gd name="connsiteY2301" fmla="*/ 441542 h 1078627"/>
              <a:gd name="connsiteX2302" fmla="*/ 574998 w 1394583"/>
              <a:gd name="connsiteY2302" fmla="*/ 437566 h 1078627"/>
              <a:gd name="connsiteX2303" fmla="*/ 578951 w 1394583"/>
              <a:gd name="connsiteY2303" fmla="*/ 437566 h 1078627"/>
              <a:gd name="connsiteX2304" fmla="*/ 577007 w 1394583"/>
              <a:gd name="connsiteY2304" fmla="*/ 433389 h 1078627"/>
              <a:gd name="connsiteX2305" fmla="*/ 568842 w 1394583"/>
              <a:gd name="connsiteY2305" fmla="*/ 431426 h 1078627"/>
              <a:gd name="connsiteX2306" fmla="*/ 585106 w 1394583"/>
              <a:gd name="connsiteY2306" fmla="*/ 427249 h 1078627"/>
              <a:gd name="connsiteX2307" fmla="*/ 601371 w 1394583"/>
              <a:gd name="connsiteY2307" fmla="*/ 419095 h 1078627"/>
              <a:gd name="connsiteX2308" fmla="*/ 599427 w 1394583"/>
              <a:gd name="connsiteY2308" fmla="*/ 415119 h 1078627"/>
              <a:gd name="connsiteX2309" fmla="*/ 611545 w 1394583"/>
              <a:gd name="connsiteY2309" fmla="*/ 408979 h 1078627"/>
              <a:gd name="connsiteX2310" fmla="*/ 615692 w 1394583"/>
              <a:gd name="connsiteY2310" fmla="*/ 402839 h 1078627"/>
              <a:gd name="connsiteX2311" fmla="*/ 615692 w 1394583"/>
              <a:gd name="connsiteY2311" fmla="*/ 394685 h 1078627"/>
              <a:gd name="connsiteX2312" fmla="*/ 617636 w 1394583"/>
              <a:gd name="connsiteY2312" fmla="*/ 398863 h 1078627"/>
              <a:gd name="connsiteX2313" fmla="*/ 621653 w 1394583"/>
              <a:gd name="connsiteY2313" fmla="*/ 392723 h 1078627"/>
              <a:gd name="connsiteX2314" fmla="*/ 625801 w 1394583"/>
              <a:gd name="connsiteY2314" fmla="*/ 382606 h 1078627"/>
              <a:gd name="connsiteX2315" fmla="*/ 627809 w 1394583"/>
              <a:gd name="connsiteY2315" fmla="*/ 380392 h 1078627"/>
              <a:gd name="connsiteX2316" fmla="*/ 617636 w 1394583"/>
              <a:gd name="connsiteY2316" fmla="*/ 372490 h 1078627"/>
              <a:gd name="connsiteX2317" fmla="*/ 420191 w 1394583"/>
              <a:gd name="connsiteY2317" fmla="*/ 372490 h 1078627"/>
              <a:gd name="connsiteX2318" fmla="*/ 412092 w 1394583"/>
              <a:gd name="connsiteY2318" fmla="*/ 378429 h 1078627"/>
              <a:gd name="connsiteX2319" fmla="*/ 420191 w 1394583"/>
              <a:gd name="connsiteY2319" fmla="*/ 372490 h 1078627"/>
              <a:gd name="connsiteX2320" fmla="*/ 447991 w 1394583"/>
              <a:gd name="connsiteY2320" fmla="*/ 372289 h 1078627"/>
              <a:gd name="connsiteX2321" fmla="*/ 440668 w 1394583"/>
              <a:gd name="connsiteY2321" fmla="*/ 372490 h 1078627"/>
              <a:gd name="connsiteX2322" fmla="*/ 432503 w 1394583"/>
              <a:gd name="connsiteY2322" fmla="*/ 378429 h 1078627"/>
              <a:gd name="connsiteX2323" fmla="*/ 448768 w 1394583"/>
              <a:gd name="connsiteY2323" fmla="*/ 374453 h 1078627"/>
              <a:gd name="connsiteX2324" fmla="*/ 450777 w 1394583"/>
              <a:gd name="connsiteY2324" fmla="*/ 376416 h 1078627"/>
              <a:gd name="connsiteX2325" fmla="*/ 447991 w 1394583"/>
              <a:gd name="connsiteY2325" fmla="*/ 372289 h 1078627"/>
              <a:gd name="connsiteX2326" fmla="*/ 147580 w 1394583"/>
              <a:gd name="connsiteY2326" fmla="*/ 371685 h 1078627"/>
              <a:gd name="connsiteX2327" fmla="*/ 151727 w 1394583"/>
              <a:gd name="connsiteY2327" fmla="*/ 371685 h 1078627"/>
              <a:gd name="connsiteX2328" fmla="*/ 145571 w 1394583"/>
              <a:gd name="connsiteY2328" fmla="*/ 375862 h 1078627"/>
              <a:gd name="connsiteX2329" fmla="*/ 147580 w 1394583"/>
              <a:gd name="connsiteY2329" fmla="*/ 371685 h 1078627"/>
              <a:gd name="connsiteX2330" fmla="*/ 460108 w 1394583"/>
              <a:gd name="connsiteY2330" fmla="*/ 369118 h 1078627"/>
              <a:gd name="connsiteX2331" fmla="*/ 458942 w 1394583"/>
              <a:gd name="connsiteY2331" fmla="*/ 370276 h 1078627"/>
              <a:gd name="connsiteX2332" fmla="*/ 460886 w 1394583"/>
              <a:gd name="connsiteY2332" fmla="*/ 370276 h 1078627"/>
              <a:gd name="connsiteX2333" fmla="*/ 460108 w 1394583"/>
              <a:gd name="connsiteY2333" fmla="*/ 369118 h 1078627"/>
              <a:gd name="connsiteX2334" fmla="*/ 1294921 w 1394583"/>
              <a:gd name="connsiteY2334" fmla="*/ 367910 h 1078627"/>
              <a:gd name="connsiteX2335" fmla="*/ 1290968 w 1394583"/>
              <a:gd name="connsiteY2335" fmla="*/ 370276 h 1078627"/>
              <a:gd name="connsiteX2336" fmla="*/ 1292977 w 1394583"/>
              <a:gd name="connsiteY2336" fmla="*/ 372490 h 1078627"/>
              <a:gd name="connsiteX2337" fmla="*/ 1297124 w 1394583"/>
              <a:gd name="connsiteY2337" fmla="*/ 372490 h 1078627"/>
              <a:gd name="connsiteX2338" fmla="*/ 1294921 w 1394583"/>
              <a:gd name="connsiteY2338" fmla="*/ 367910 h 1078627"/>
              <a:gd name="connsiteX2339" fmla="*/ 152699 w 1394583"/>
              <a:gd name="connsiteY2339" fmla="*/ 366903 h 1078627"/>
              <a:gd name="connsiteX2340" fmla="*/ 153541 w 1394583"/>
              <a:gd name="connsiteY2340" fmla="*/ 368313 h 1078627"/>
              <a:gd name="connsiteX2341" fmla="*/ 151532 w 1394583"/>
              <a:gd name="connsiteY2341" fmla="*/ 368313 h 1078627"/>
              <a:gd name="connsiteX2342" fmla="*/ 152699 w 1394583"/>
              <a:gd name="connsiteY2342" fmla="*/ 366903 h 1078627"/>
              <a:gd name="connsiteX2343" fmla="*/ 481362 w 1394583"/>
              <a:gd name="connsiteY2343" fmla="*/ 358196 h 1078627"/>
              <a:gd name="connsiteX2344" fmla="*/ 475206 w 1394583"/>
              <a:gd name="connsiteY2344" fmla="*/ 368313 h 1078627"/>
              <a:gd name="connsiteX2345" fmla="*/ 471189 w 1394583"/>
              <a:gd name="connsiteY2345" fmla="*/ 372490 h 1078627"/>
              <a:gd name="connsiteX2346" fmla="*/ 481362 w 1394583"/>
              <a:gd name="connsiteY2346" fmla="*/ 370276 h 1078627"/>
              <a:gd name="connsiteX2347" fmla="*/ 481362 w 1394583"/>
              <a:gd name="connsiteY2347" fmla="*/ 358196 h 1078627"/>
              <a:gd name="connsiteX2348" fmla="*/ 464255 w 1394583"/>
              <a:gd name="connsiteY2348" fmla="*/ 356385 h 1078627"/>
              <a:gd name="connsiteX2349" fmla="*/ 465098 w 1394583"/>
              <a:gd name="connsiteY2349" fmla="*/ 360159 h 1078627"/>
              <a:gd name="connsiteX2350" fmla="*/ 464255 w 1394583"/>
              <a:gd name="connsiteY2350" fmla="*/ 356385 h 1078627"/>
              <a:gd name="connsiteX2351" fmla="*/ 437882 w 1394583"/>
              <a:gd name="connsiteY2351" fmla="*/ 356385 h 1078627"/>
              <a:gd name="connsiteX2352" fmla="*/ 434512 w 1394583"/>
              <a:gd name="connsiteY2352" fmla="*/ 362172 h 1078627"/>
              <a:gd name="connsiteX2353" fmla="*/ 440668 w 1394583"/>
              <a:gd name="connsiteY2353" fmla="*/ 358196 h 1078627"/>
              <a:gd name="connsiteX2354" fmla="*/ 444621 w 1394583"/>
              <a:gd name="connsiteY2354" fmla="*/ 358196 h 1078627"/>
              <a:gd name="connsiteX2355" fmla="*/ 437882 w 1394583"/>
              <a:gd name="connsiteY2355" fmla="*/ 356385 h 1078627"/>
              <a:gd name="connsiteX2356" fmla="*/ 170972 w 1394583"/>
              <a:gd name="connsiteY2356" fmla="*/ 355227 h 1078627"/>
              <a:gd name="connsiteX2357" fmla="*/ 173175 w 1394583"/>
              <a:gd name="connsiteY2357" fmla="*/ 363531 h 1078627"/>
              <a:gd name="connsiteX2358" fmla="*/ 169223 w 1394583"/>
              <a:gd name="connsiteY2358" fmla="*/ 365746 h 1078627"/>
              <a:gd name="connsiteX2359" fmla="*/ 169223 w 1394583"/>
              <a:gd name="connsiteY2359" fmla="*/ 355579 h 1078627"/>
              <a:gd name="connsiteX2360" fmla="*/ 170972 w 1394583"/>
              <a:gd name="connsiteY2360" fmla="*/ 355227 h 1078627"/>
              <a:gd name="connsiteX2361" fmla="*/ 207130 w 1394583"/>
              <a:gd name="connsiteY2361" fmla="*/ 354019 h 1078627"/>
              <a:gd name="connsiteX2362" fmla="*/ 207908 w 1394583"/>
              <a:gd name="connsiteY2362" fmla="*/ 355227 h 1078627"/>
              <a:gd name="connsiteX2363" fmla="*/ 205899 w 1394583"/>
              <a:gd name="connsiteY2363" fmla="*/ 355227 h 1078627"/>
              <a:gd name="connsiteX2364" fmla="*/ 207130 w 1394583"/>
              <a:gd name="connsiteY2364" fmla="*/ 354019 h 1078627"/>
              <a:gd name="connsiteX2365" fmla="*/ 135462 w 1394583"/>
              <a:gd name="connsiteY2365" fmla="*/ 354019 h 1078627"/>
              <a:gd name="connsiteX2366" fmla="*/ 133259 w 1394583"/>
              <a:gd name="connsiteY2366" fmla="*/ 370276 h 1078627"/>
              <a:gd name="connsiteX2367" fmla="*/ 125159 w 1394583"/>
              <a:gd name="connsiteY2367" fmla="*/ 372289 h 1078627"/>
              <a:gd name="connsiteX2368" fmla="*/ 125159 w 1394583"/>
              <a:gd name="connsiteY2368" fmla="*/ 362172 h 1078627"/>
              <a:gd name="connsiteX2369" fmla="*/ 131315 w 1394583"/>
              <a:gd name="connsiteY2369" fmla="*/ 355982 h 1078627"/>
              <a:gd name="connsiteX2370" fmla="*/ 135462 w 1394583"/>
              <a:gd name="connsiteY2370" fmla="*/ 354019 h 1078627"/>
              <a:gd name="connsiteX2371" fmla="*/ 304719 w 1394583"/>
              <a:gd name="connsiteY2371" fmla="*/ 353616 h 1078627"/>
              <a:gd name="connsiteX2372" fmla="*/ 290074 w 1394583"/>
              <a:gd name="connsiteY2372" fmla="*/ 362172 h 1078627"/>
              <a:gd name="connsiteX2373" fmla="*/ 273744 w 1394583"/>
              <a:gd name="connsiteY2373" fmla="*/ 368313 h 1078627"/>
              <a:gd name="connsiteX2374" fmla="*/ 271800 w 1394583"/>
              <a:gd name="connsiteY2374" fmla="*/ 382606 h 1078627"/>
              <a:gd name="connsiteX2375" fmla="*/ 290074 w 1394583"/>
              <a:gd name="connsiteY2375" fmla="*/ 376416 h 1078627"/>
              <a:gd name="connsiteX2376" fmla="*/ 298174 w 1394583"/>
              <a:gd name="connsiteY2376" fmla="*/ 370276 h 1078627"/>
              <a:gd name="connsiteX2377" fmla="*/ 308283 w 1394583"/>
              <a:gd name="connsiteY2377" fmla="*/ 354019 h 1078627"/>
              <a:gd name="connsiteX2378" fmla="*/ 304719 w 1394583"/>
              <a:gd name="connsiteY2378" fmla="*/ 353616 h 1078627"/>
              <a:gd name="connsiteX2379" fmla="*/ 130473 w 1394583"/>
              <a:gd name="connsiteY2379" fmla="*/ 351654 h 1078627"/>
              <a:gd name="connsiteX2380" fmla="*/ 131315 w 1394583"/>
              <a:gd name="connsiteY2380" fmla="*/ 355428 h 1078627"/>
              <a:gd name="connsiteX2381" fmla="*/ 130473 w 1394583"/>
              <a:gd name="connsiteY2381" fmla="*/ 351654 h 1078627"/>
              <a:gd name="connsiteX2382" fmla="*/ 176351 w 1394583"/>
              <a:gd name="connsiteY2382" fmla="*/ 349238 h 1078627"/>
              <a:gd name="connsiteX2383" fmla="*/ 180303 w 1394583"/>
              <a:gd name="connsiteY2383" fmla="*/ 349238 h 1078627"/>
              <a:gd name="connsiteX2384" fmla="*/ 180303 w 1394583"/>
              <a:gd name="connsiteY2384" fmla="*/ 353214 h 1078627"/>
              <a:gd name="connsiteX2385" fmla="*/ 176351 w 1394583"/>
              <a:gd name="connsiteY2385" fmla="*/ 353214 h 1078627"/>
              <a:gd name="connsiteX2386" fmla="*/ 176351 w 1394583"/>
              <a:gd name="connsiteY2386" fmla="*/ 349238 h 1078627"/>
              <a:gd name="connsiteX2387" fmla="*/ 146154 w 1394583"/>
              <a:gd name="connsiteY2387" fmla="*/ 347074 h 1078627"/>
              <a:gd name="connsiteX2388" fmla="*/ 147774 w 1394583"/>
              <a:gd name="connsiteY2388" fmla="*/ 349238 h 1078627"/>
              <a:gd name="connsiteX2389" fmla="*/ 143821 w 1394583"/>
              <a:gd name="connsiteY2389" fmla="*/ 355227 h 1078627"/>
              <a:gd name="connsiteX2390" fmla="*/ 139609 w 1394583"/>
              <a:gd name="connsiteY2390" fmla="*/ 351251 h 1078627"/>
              <a:gd name="connsiteX2391" fmla="*/ 146154 w 1394583"/>
              <a:gd name="connsiteY2391" fmla="*/ 347074 h 1078627"/>
              <a:gd name="connsiteX2392" fmla="*/ 1316564 w 1394583"/>
              <a:gd name="connsiteY2392" fmla="*/ 340933 h 1078627"/>
              <a:gd name="connsiteX2393" fmla="*/ 1332829 w 1394583"/>
              <a:gd name="connsiteY2393" fmla="*/ 347074 h 1078627"/>
              <a:gd name="connsiteX2394" fmla="*/ 1337041 w 1394583"/>
              <a:gd name="connsiteY2394" fmla="*/ 353214 h 1078627"/>
              <a:gd name="connsiteX2395" fmla="*/ 1330885 w 1394583"/>
              <a:gd name="connsiteY2395" fmla="*/ 351050 h 1078627"/>
              <a:gd name="connsiteX2396" fmla="*/ 1322720 w 1394583"/>
              <a:gd name="connsiteY2396" fmla="*/ 351050 h 1078627"/>
              <a:gd name="connsiteX2397" fmla="*/ 1322720 w 1394583"/>
              <a:gd name="connsiteY2397" fmla="*/ 347074 h 1078627"/>
              <a:gd name="connsiteX2398" fmla="*/ 1316564 w 1394583"/>
              <a:gd name="connsiteY2398" fmla="*/ 340933 h 1078627"/>
              <a:gd name="connsiteX2399" fmla="*/ 169223 w 1394583"/>
              <a:gd name="connsiteY2399" fmla="*/ 339725 h 1078627"/>
              <a:gd name="connsiteX2400" fmla="*/ 161058 w 1394583"/>
              <a:gd name="connsiteY2400" fmla="*/ 354019 h 1078627"/>
              <a:gd name="connsiteX2401" fmla="*/ 155096 w 1394583"/>
              <a:gd name="connsiteY2401" fmla="*/ 349842 h 1078627"/>
              <a:gd name="connsiteX2402" fmla="*/ 169223 w 1394583"/>
              <a:gd name="connsiteY2402" fmla="*/ 339725 h 1078627"/>
              <a:gd name="connsiteX2403" fmla="*/ 317614 w 1394583"/>
              <a:gd name="connsiteY2403" fmla="*/ 338518 h 1078627"/>
              <a:gd name="connsiteX2404" fmla="*/ 320595 w 1394583"/>
              <a:gd name="connsiteY2404" fmla="*/ 343098 h 1078627"/>
              <a:gd name="connsiteX2405" fmla="*/ 312495 w 1394583"/>
              <a:gd name="connsiteY2405" fmla="*/ 341135 h 1078627"/>
              <a:gd name="connsiteX2406" fmla="*/ 317614 w 1394583"/>
              <a:gd name="connsiteY2406" fmla="*/ 338518 h 1078627"/>
              <a:gd name="connsiteX2407" fmla="*/ 180498 w 1394583"/>
              <a:gd name="connsiteY2407" fmla="*/ 333787 h 1078627"/>
              <a:gd name="connsiteX2408" fmla="*/ 181923 w 1394583"/>
              <a:gd name="connsiteY2408" fmla="*/ 337159 h 1078627"/>
              <a:gd name="connsiteX2409" fmla="*/ 179915 w 1394583"/>
              <a:gd name="connsiteY2409" fmla="*/ 335145 h 1078627"/>
              <a:gd name="connsiteX2410" fmla="*/ 180498 w 1394583"/>
              <a:gd name="connsiteY2410" fmla="*/ 333787 h 1078627"/>
              <a:gd name="connsiteX2411" fmla="*/ 346968 w 1394583"/>
              <a:gd name="connsiteY2411" fmla="*/ 327646 h 1078627"/>
              <a:gd name="connsiteX2412" fmla="*/ 349171 w 1394583"/>
              <a:gd name="connsiteY2412" fmla="*/ 333787 h 1078627"/>
              <a:gd name="connsiteX2413" fmla="*/ 351180 w 1394583"/>
              <a:gd name="connsiteY2413" fmla="*/ 331773 h 1078627"/>
              <a:gd name="connsiteX2414" fmla="*/ 349171 w 1394583"/>
              <a:gd name="connsiteY2414" fmla="*/ 327646 h 1078627"/>
              <a:gd name="connsiteX2415" fmla="*/ 346968 w 1394583"/>
              <a:gd name="connsiteY2415" fmla="*/ 327646 h 1078627"/>
              <a:gd name="connsiteX2416" fmla="*/ 201752 w 1394583"/>
              <a:gd name="connsiteY2416" fmla="*/ 326640 h 1078627"/>
              <a:gd name="connsiteX2417" fmla="*/ 193587 w 1394583"/>
              <a:gd name="connsiteY2417" fmla="*/ 334743 h 1078627"/>
              <a:gd name="connsiteX2418" fmla="*/ 191643 w 1394583"/>
              <a:gd name="connsiteY2418" fmla="*/ 338920 h 1078627"/>
              <a:gd name="connsiteX2419" fmla="*/ 187626 w 1394583"/>
              <a:gd name="connsiteY2419" fmla="*/ 345060 h 1078627"/>
              <a:gd name="connsiteX2420" fmla="*/ 183479 w 1394583"/>
              <a:gd name="connsiteY2420" fmla="*/ 342896 h 1078627"/>
              <a:gd name="connsiteX2421" fmla="*/ 185487 w 1394583"/>
              <a:gd name="connsiteY2421" fmla="*/ 340933 h 1078627"/>
              <a:gd name="connsiteX2422" fmla="*/ 201752 w 1394583"/>
              <a:gd name="connsiteY2422" fmla="*/ 326640 h 1078627"/>
              <a:gd name="connsiteX2423" fmla="*/ 1240166 w 1394583"/>
              <a:gd name="connsiteY2423" fmla="*/ 325633 h 1078627"/>
              <a:gd name="connsiteX2424" fmla="*/ 1240166 w 1394583"/>
              <a:gd name="connsiteY2424" fmla="*/ 329609 h 1078627"/>
              <a:gd name="connsiteX2425" fmla="*/ 1244118 w 1394583"/>
              <a:gd name="connsiteY2425" fmla="*/ 331773 h 1078627"/>
              <a:gd name="connsiteX2426" fmla="*/ 1240166 w 1394583"/>
              <a:gd name="connsiteY2426" fmla="*/ 325633 h 1078627"/>
              <a:gd name="connsiteX2427" fmla="*/ 729610 w 1394583"/>
              <a:gd name="connsiteY2427" fmla="*/ 325633 h 1078627"/>
              <a:gd name="connsiteX2428" fmla="*/ 721445 w 1394583"/>
              <a:gd name="connsiteY2428" fmla="*/ 333787 h 1078627"/>
              <a:gd name="connsiteX2429" fmla="*/ 725398 w 1394583"/>
              <a:gd name="connsiteY2429" fmla="*/ 337763 h 1078627"/>
              <a:gd name="connsiteX2430" fmla="*/ 737710 w 1394583"/>
              <a:gd name="connsiteY2430" fmla="*/ 335749 h 1078627"/>
              <a:gd name="connsiteX2431" fmla="*/ 737710 w 1394583"/>
              <a:gd name="connsiteY2431" fmla="*/ 325633 h 1078627"/>
              <a:gd name="connsiteX2432" fmla="*/ 729610 w 1394583"/>
              <a:gd name="connsiteY2432" fmla="*/ 325633 h 1078627"/>
              <a:gd name="connsiteX2433" fmla="*/ 1282026 w 1394583"/>
              <a:gd name="connsiteY2433" fmla="*/ 324425 h 1078627"/>
              <a:gd name="connsiteX2434" fmla="*/ 1282804 w 1394583"/>
              <a:gd name="connsiteY2434" fmla="*/ 325633 h 1078627"/>
              <a:gd name="connsiteX2435" fmla="*/ 1280860 w 1394583"/>
              <a:gd name="connsiteY2435" fmla="*/ 325633 h 1078627"/>
              <a:gd name="connsiteX2436" fmla="*/ 1282026 w 1394583"/>
              <a:gd name="connsiteY2436" fmla="*/ 324425 h 1078627"/>
              <a:gd name="connsiteX2437" fmla="*/ 244779 w 1394583"/>
              <a:gd name="connsiteY2437" fmla="*/ 314913 h 1078627"/>
              <a:gd name="connsiteX2438" fmla="*/ 246788 w 1394583"/>
              <a:gd name="connsiteY2438" fmla="*/ 316523 h 1078627"/>
              <a:gd name="connsiteX2439" fmla="*/ 242641 w 1394583"/>
              <a:gd name="connsiteY2439" fmla="*/ 316523 h 1078627"/>
              <a:gd name="connsiteX2440" fmla="*/ 244779 w 1394583"/>
              <a:gd name="connsiteY2440" fmla="*/ 314913 h 1078627"/>
              <a:gd name="connsiteX2441" fmla="*/ 1244118 w 1394583"/>
              <a:gd name="connsiteY2441" fmla="*/ 311340 h 1078627"/>
              <a:gd name="connsiteX2442" fmla="*/ 1246127 w 1394583"/>
              <a:gd name="connsiteY2442" fmla="*/ 319493 h 1078627"/>
              <a:gd name="connsiteX2443" fmla="*/ 1250274 w 1394583"/>
              <a:gd name="connsiteY2443" fmla="*/ 315517 h 1078627"/>
              <a:gd name="connsiteX2444" fmla="*/ 1244118 w 1394583"/>
              <a:gd name="connsiteY2444" fmla="*/ 311340 h 1078627"/>
              <a:gd name="connsiteX2445" fmla="*/ 743671 w 1394583"/>
              <a:gd name="connsiteY2445" fmla="*/ 311340 h 1078627"/>
              <a:gd name="connsiteX2446" fmla="*/ 753974 w 1394583"/>
              <a:gd name="connsiteY2446" fmla="*/ 323670 h 1078627"/>
              <a:gd name="connsiteX2447" fmla="*/ 751836 w 1394583"/>
              <a:gd name="connsiteY2447" fmla="*/ 313353 h 1078627"/>
              <a:gd name="connsiteX2448" fmla="*/ 743671 w 1394583"/>
              <a:gd name="connsiteY2448" fmla="*/ 311340 h 1078627"/>
              <a:gd name="connsiteX2449" fmla="*/ 733951 w 1394583"/>
              <a:gd name="connsiteY2449" fmla="*/ 308974 h 1078627"/>
              <a:gd name="connsiteX2450" fmla="*/ 734729 w 1394583"/>
              <a:gd name="connsiteY2450" fmla="*/ 310383 h 1078627"/>
              <a:gd name="connsiteX2451" fmla="*/ 732785 w 1394583"/>
              <a:gd name="connsiteY2451" fmla="*/ 310383 h 1078627"/>
              <a:gd name="connsiteX2452" fmla="*/ 733951 w 1394583"/>
              <a:gd name="connsiteY2452" fmla="*/ 308974 h 1078627"/>
              <a:gd name="connsiteX2453" fmla="*/ 1229085 w 1394583"/>
              <a:gd name="connsiteY2453" fmla="*/ 307363 h 1078627"/>
              <a:gd name="connsiteX2454" fmla="*/ 1232066 w 1394583"/>
              <a:gd name="connsiteY2454" fmla="*/ 313353 h 1078627"/>
              <a:gd name="connsiteX2455" fmla="*/ 1232066 w 1394583"/>
              <a:gd name="connsiteY2455" fmla="*/ 309377 h 1078627"/>
              <a:gd name="connsiteX2456" fmla="*/ 1229085 w 1394583"/>
              <a:gd name="connsiteY2456" fmla="*/ 307363 h 1078627"/>
              <a:gd name="connsiteX2457" fmla="*/ 1283257 w 1394583"/>
              <a:gd name="connsiteY2457" fmla="*/ 303035 h 1078627"/>
              <a:gd name="connsiteX2458" fmla="*/ 1284035 w 1394583"/>
              <a:gd name="connsiteY2458" fmla="*/ 304394 h 1078627"/>
              <a:gd name="connsiteX2459" fmla="*/ 1282026 w 1394583"/>
              <a:gd name="connsiteY2459" fmla="*/ 304394 h 1078627"/>
              <a:gd name="connsiteX2460" fmla="*/ 1283257 w 1394583"/>
              <a:gd name="connsiteY2460" fmla="*/ 303035 h 1078627"/>
              <a:gd name="connsiteX2461" fmla="*/ 1265373 w 1394583"/>
              <a:gd name="connsiteY2461" fmla="*/ 303035 h 1078627"/>
              <a:gd name="connsiteX2462" fmla="*/ 1266345 w 1394583"/>
              <a:gd name="connsiteY2462" fmla="*/ 304394 h 1078627"/>
              <a:gd name="connsiteX2463" fmla="*/ 1264206 w 1394583"/>
              <a:gd name="connsiteY2463" fmla="*/ 304394 h 1078627"/>
              <a:gd name="connsiteX2464" fmla="*/ 1265373 w 1394583"/>
              <a:gd name="connsiteY2464" fmla="*/ 303035 h 1078627"/>
              <a:gd name="connsiteX2465" fmla="*/ 765314 w 1394583"/>
              <a:gd name="connsiteY2465" fmla="*/ 301425 h 1078627"/>
              <a:gd name="connsiteX2466" fmla="*/ 766092 w 1394583"/>
              <a:gd name="connsiteY2466" fmla="*/ 305199 h 1078627"/>
              <a:gd name="connsiteX2467" fmla="*/ 765314 w 1394583"/>
              <a:gd name="connsiteY2467" fmla="*/ 301425 h 1078627"/>
              <a:gd name="connsiteX2468" fmla="*/ 745874 w 1394583"/>
              <a:gd name="connsiteY2468" fmla="*/ 301022 h 1078627"/>
              <a:gd name="connsiteX2469" fmla="*/ 737710 w 1394583"/>
              <a:gd name="connsiteY2469" fmla="*/ 305199 h 1078627"/>
              <a:gd name="connsiteX2470" fmla="*/ 721445 w 1394583"/>
              <a:gd name="connsiteY2470" fmla="*/ 307363 h 1078627"/>
              <a:gd name="connsiteX2471" fmla="*/ 711142 w 1394583"/>
              <a:gd name="connsiteY2471" fmla="*/ 311340 h 1078627"/>
              <a:gd name="connsiteX2472" fmla="*/ 702977 w 1394583"/>
              <a:gd name="connsiteY2472" fmla="*/ 315517 h 1078627"/>
              <a:gd name="connsiteX2473" fmla="*/ 697015 w 1394583"/>
              <a:gd name="connsiteY2473" fmla="*/ 321456 h 1078627"/>
              <a:gd name="connsiteX2474" fmla="*/ 692868 w 1394583"/>
              <a:gd name="connsiteY2474" fmla="*/ 319493 h 1078627"/>
              <a:gd name="connsiteX2475" fmla="*/ 682759 w 1394583"/>
              <a:gd name="connsiteY2475" fmla="*/ 327646 h 1078627"/>
              <a:gd name="connsiteX2476" fmla="*/ 688915 w 1394583"/>
              <a:gd name="connsiteY2476" fmla="*/ 337763 h 1078627"/>
              <a:gd name="connsiteX2477" fmla="*/ 694877 w 1394583"/>
              <a:gd name="connsiteY2477" fmla="*/ 331773 h 1078627"/>
              <a:gd name="connsiteX2478" fmla="*/ 702977 w 1394583"/>
              <a:gd name="connsiteY2478" fmla="*/ 325633 h 1078627"/>
              <a:gd name="connsiteX2479" fmla="*/ 699024 w 1394583"/>
              <a:gd name="connsiteY2479" fmla="*/ 333787 h 1078627"/>
              <a:gd name="connsiteX2480" fmla="*/ 717298 w 1394583"/>
              <a:gd name="connsiteY2480" fmla="*/ 329609 h 1078627"/>
              <a:gd name="connsiteX2481" fmla="*/ 735571 w 1394583"/>
              <a:gd name="connsiteY2481" fmla="*/ 317480 h 1078627"/>
              <a:gd name="connsiteX2482" fmla="*/ 739718 w 1394583"/>
              <a:gd name="connsiteY2482" fmla="*/ 311340 h 1078627"/>
              <a:gd name="connsiteX2483" fmla="*/ 745874 w 1394583"/>
              <a:gd name="connsiteY2483" fmla="*/ 307363 h 1078627"/>
              <a:gd name="connsiteX2484" fmla="*/ 747818 w 1394583"/>
              <a:gd name="connsiteY2484" fmla="*/ 301223 h 1078627"/>
              <a:gd name="connsiteX2485" fmla="*/ 745874 w 1394583"/>
              <a:gd name="connsiteY2485" fmla="*/ 301022 h 1078627"/>
              <a:gd name="connsiteX2486" fmla="*/ 1353500 w 1394583"/>
              <a:gd name="connsiteY2486" fmla="*/ 299663 h 1078627"/>
              <a:gd name="connsiteX2487" fmla="*/ 1355250 w 1394583"/>
              <a:gd name="connsiteY2487" fmla="*/ 308773 h 1078627"/>
              <a:gd name="connsiteX2488" fmla="*/ 1347150 w 1394583"/>
              <a:gd name="connsiteY2488" fmla="*/ 302834 h 1078627"/>
              <a:gd name="connsiteX2489" fmla="*/ 1353500 w 1394583"/>
              <a:gd name="connsiteY2489" fmla="*/ 299663 h 1078627"/>
              <a:gd name="connsiteX2490" fmla="*/ 165399 w 1394583"/>
              <a:gd name="connsiteY2490" fmla="*/ 297046 h 1078627"/>
              <a:gd name="connsiteX2491" fmla="*/ 149524 w 1394583"/>
              <a:gd name="connsiteY2491" fmla="*/ 309175 h 1078627"/>
              <a:gd name="connsiteX2492" fmla="*/ 151727 w 1394583"/>
              <a:gd name="connsiteY2492" fmla="*/ 315114 h 1078627"/>
              <a:gd name="connsiteX2493" fmla="*/ 145571 w 1394583"/>
              <a:gd name="connsiteY2493" fmla="*/ 312950 h 1078627"/>
              <a:gd name="connsiteX2494" fmla="*/ 149135 w 1394583"/>
              <a:gd name="connsiteY2494" fmla="*/ 309175 h 1078627"/>
              <a:gd name="connsiteX2495" fmla="*/ 165399 w 1394583"/>
              <a:gd name="connsiteY2495" fmla="*/ 297046 h 1078627"/>
              <a:gd name="connsiteX2496" fmla="*/ 513114 w 1394583"/>
              <a:gd name="connsiteY2496" fmla="*/ 295888 h 1078627"/>
              <a:gd name="connsiteX2497" fmla="*/ 511883 w 1394583"/>
              <a:gd name="connsiteY2497" fmla="*/ 297046 h 1078627"/>
              <a:gd name="connsiteX2498" fmla="*/ 513892 w 1394583"/>
              <a:gd name="connsiteY2498" fmla="*/ 297046 h 1078627"/>
              <a:gd name="connsiteX2499" fmla="*/ 513114 w 1394583"/>
              <a:gd name="connsiteY2499" fmla="*/ 295888 h 1078627"/>
              <a:gd name="connsiteX2500" fmla="*/ 200780 w 1394583"/>
              <a:gd name="connsiteY2500" fmla="*/ 295888 h 1078627"/>
              <a:gd name="connsiteX2501" fmla="*/ 202530 w 1394583"/>
              <a:gd name="connsiteY2501" fmla="*/ 296492 h 1078627"/>
              <a:gd name="connsiteX2502" fmla="*/ 198382 w 1394583"/>
              <a:gd name="connsiteY2502" fmla="*/ 306609 h 1078627"/>
              <a:gd name="connsiteX2503" fmla="*/ 190218 w 1394583"/>
              <a:gd name="connsiteY2503" fmla="*/ 308773 h 1078627"/>
              <a:gd name="connsiteX2504" fmla="*/ 186265 w 1394583"/>
              <a:gd name="connsiteY2504" fmla="*/ 312749 h 1078627"/>
              <a:gd name="connsiteX2505" fmla="*/ 184062 w 1394583"/>
              <a:gd name="connsiteY2505" fmla="*/ 322865 h 1078627"/>
              <a:gd name="connsiteX2506" fmla="*/ 175962 w 1394583"/>
              <a:gd name="connsiteY2506" fmla="*/ 331018 h 1078627"/>
              <a:gd name="connsiteX2507" fmla="*/ 169806 w 1394583"/>
              <a:gd name="connsiteY2507" fmla="*/ 333183 h 1078627"/>
              <a:gd name="connsiteX2508" fmla="*/ 167797 w 1394583"/>
              <a:gd name="connsiteY2508" fmla="*/ 337159 h 1078627"/>
              <a:gd name="connsiteX2509" fmla="*/ 165853 w 1394583"/>
              <a:gd name="connsiteY2509" fmla="*/ 335145 h 1078627"/>
              <a:gd name="connsiteX2510" fmla="*/ 151532 w 1394583"/>
              <a:gd name="connsiteY2510" fmla="*/ 343299 h 1078627"/>
              <a:gd name="connsiteX2511" fmla="*/ 153736 w 1394583"/>
              <a:gd name="connsiteY2511" fmla="*/ 331018 h 1078627"/>
              <a:gd name="connsiteX2512" fmla="*/ 165853 w 1394583"/>
              <a:gd name="connsiteY2512" fmla="*/ 331018 h 1078627"/>
              <a:gd name="connsiteX2513" fmla="*/ 167797 w 1394583"/>
              <a:gd name="connsiteY2513" fmla="*/ 325029 h 1078627"/>
              <a:gd name="connsiteX2514" fmla="*/ 182118 w 1394583"/>
              <a:gd name="connsiteY2514" fmla="*/ 318889 h 1078627"/>
              <a:gd name="connsiteX2515" fmla="*/ 192227 w 1394583"/>
              <a:gd name="connsiteY2515" fmla="*/ 302633 h 1078627"/>
              <a:gd name="connsiteX2516" fmla="*/ 200780 w 1394583"/>
              <a:gd name="connsiteY2516" fmla="*/ 295888 h 1078627"/>
              <a:gd name="connsiteX2517" fmla="*/ 281132 w 1394583"/>
              <a:gd name="connsiteY2517" fmla="*/ 289899 h 1078627"/>
              <a:gd name="connsiteX2518" fmla="*/ 276920 w 1394583"/>
              <a:gd name="connsiteY2518" fmla="*/ 292516 h 1078627"/>
              <a:gd name="connsiteX2519" fmla="*/ 281132 w 1394583"/>
              <a:gd name="connsiteY2519" fmla="*/ 289899 h 1078627"/>
              <a:gd name="connsiteX2520" fmla="*/ 380340 w 1394583"/>
              <a:gd name="connsiteY2520" fmla="*/ 285369 h 1078627"/>
              <a:gd name="connsiteX2521" fmla="*/ 381117 w 1394583"/>
              <a:gd name="connsiteY2521" fmla="*/ 290704 h 1078627"/>
              <a:gd name="connsiteX2522" fmla="*/ 380340 w 1394583"/>
              <a:gd name="connsiteY2522" fmla="*/ 285369 h 1078627"/>
              <a:gd name="connsiteX2523" fmla="*/ 279123 w 1394583"/>
              <a:gd name="connsiteY2523" fmla="*/ 285369 h 1078627"/>
              <a:gd name="connsiteX2524" fmla="*/ 281132 w 1394583"/>
              <a:gd name="connsiteY2524" fmla="*/ 286930 h 1078627"/>
              <a:gd name="connsiteX2525" fmla="*/ 276920 w 1394583"/>
              <a:gd name="connsiteY2525" fmla="*/ 286930 h 1078627"/>
              <a:gd name="connsiteX2526" fmla="*/ 279123 w 1394583"/>
              <a:gd name="connsiteY2526" fmla="*/ 285369 h 1078627"/>
              <a:gd name="connsiteX2527" fmla="*/ 1316564 w 1394583"/>
              <a:gd name="connsiteY2527" fmla="*/ 284162 h 1078627"/>
              <a:gd name="connsiteX2528" fmla="*/ 1336782 w 1394583"/>
              <a:gd name="connsiteY2528" fmla="*/ 288138 h 1078627"/>
              <a:gd name="connsiteX2529" fmla="*/ 1344947 w 1394583"/>
              <a:gd name="connsiteY2529" fmla="*/ 296291 h 1078627"/>
              <a:gd name="connsiteX2530" fmla="*/ 1324729 w 1394583"/>
              <a:gd name="connsiteY2530" fmla="*/ 296291 h 1078627"/>
              <a:gd name="connsiteX2531" fmla="*/ 1328682 w 1394583"/>
              <a:gd name="connsiteY2531" fmla="*/ 294278 h 1078627"/>
              <a:gd name="connsiteX2532" fmla="*/ 1318573 w 1394583"/>
              <a:gd name="connsiteY2532" fmla="*/ 288138 h 1078627"/>
              <a:gd name="connsiteX2533" fmla="*/ 1320517 w 1394583"/>
              <a:gd name="connsiteY2533" fmla="*/ 300418 h 1078627"/>
              <a:gd name="connsiteX2534" fmla="*/ 1318573 w 1394583"/>
              <a:gd name="connsiteY2534" fmla="*/ 308571 h 1078627"/>
              <a:gd name="connsiteX2535" fmla="*/ 1324729 w 1394583"/>
              <a:gd name="connsiteY2535" fmla="*/ 322664 h 1078627"/>
              <a:gd name="connsiteX2536" fmla="*/ 1318573 w 1394583"/>
              <a:gd name="connsiteY2536" fmla="*/ 312547 h 1078627"/>
              <a:gd name="connsiteX2537" fmla="*/ 1312417 w 1394583"/>
              <a:gd name="connsiteY2537" fmla="*/ 312547 h 1078627"/>
              <a:gd name="connsiteX2538" fmla="*/ 1310408 w 1394583"/>
              <a:gd name="connsiteY2538" fmla="*/ 308571 h 1078627"/>
              <a:gd name="connsiteX2539" fmla="*/ 1302308 w 1394583"/>
              <a:gd name="connsiteY2539" fmla="*/ 300418 h 1078627"/>
              <a:gd name="connsiteX2540" fmla="*/ 1291940 w 1394583"/>
              <a:gd name="connsiteY2540" fmla="*/ 302431 h 1078627"/>
              <a:gd name="connsiteX2541" fmla="*/ 1306261 w 1394583"/>
              <a:gd name="connsiteY2541" fmla="*/ 324828 h 1078627"/>
              <a:gd name="connsiteX2542" fmla="*/ 1300105 w 1394583"/>
              <a:gd name="connsiteY2542" fmla="*/ 316725 h 1078627"/>
              <a:gd name="connsiteX2543" fmla="*/ 1289996 w 1394583"/>
              <a:gd name="connsiteY2543" fmla="*/ 318688 h 1078627"/>
              <a:gd name="connsiteX2544" fmla="*/ 1294144 w 1394583"/>
              <a:gd name="connsiteY2544" fmla="*/ 312547 h 1078627"/>
              <a:gd name="connsiteX2545" fmla="*/ 1287988 w 1394583"/>
              <a:gd name="connsiteY2545" fmla="*/ 306407 h 1078627"/>
              <a:gd name="connsiteX2546" fmla="*/ 1296152 w 1394583"/>
              <a:gd name="connsiteY2546" fmla="*/ 298254 h 1078627"/>
              <a:gd name="connsiteX2547" fmla="*/ 1287988 w 1394583"/>
              <a:gd name="connsiteY2547" fmla="*/ 290100 h 1078627"/>
              <a:gd name="connsiteX2548" fmla="*/ 1283840 w 1394583"/>
              <a:gd name="connsiteY2548" fmla="*/ 296291 h 1078627"/>
              <a:gd name="connsiteX2549" fmla="*/ 1281832 w 1394583"/>
              <a:gd name="connsiteY2549" fmla="*/ 292315 h 1078627"/>
              <a:gd name="connsiteX2550" fmla="*/ 1273732 w 1394583"/>
              <a:gd name="connsiteY2550" fmla="*/ 288138 h 1078627"/>
              <a:gd name="connsiteX2551" fmla="*/ 1283840 w 1394583"/>
              <a:gd name="connsiteY2551" fmla="*/ 286175 h 1078627"/>
              <a:gd name="connsiteX2552" fmla="*/ 1294144 w 1394583"/>
              <a:gd name="connsiteY2552" fmla="*/ 290100 h 1078627"/>
              <a:gd name="connsiteX2553" fmla="*/ 1310408 w 1394583"/>
              <a:gd name="connsiteY2553" fmla="*/ 290100 h 1078627"/>
              <a:gd name="connsiteX2554" fmla="*/ 1316564 w 1394583"/>
              <a:gd name="connsiteY2554" fmla="*/ 284162 h 1078627"/>
              <a:gd name="connsiteX2555" fmla="*/ 365436 w 1394583"/>
              <a:gd name="connsiteY2555" fmla="*/ 284162 h 1078627"/>
              <a:gd name="connsiteX2556" fmla="*/ 375545 w 1394583"/>
              <a:gd name="connsiteY2556" fmla="*/ 292315 h 1078627"/>
              <a:gd name="connsiteX2557" fmla="*/ 363492 w 1394583"/>
              <a:gd name="connsiteY2557" fmla="*/ 290100 h 1078627"/>
              <a:gd name="connsiteX2558" fmla="*/ 365436 w 1394583"/>
              <a:gd name="connsiteY2558" fmla="*/ 284162 h 1078627"/>
              <a:gd name="connsiteX2559" fmla="*/ 1235824 w 1394583"/>
              <a:gd name="connsiteY2559" fmla="*/ 282954 h 1078627"/>
              <a:gd name="connsiteX2560" fmla="*/ 1237574 w 1394583"/>
              <a:gd name="connsiteY2560" fmla="*/ 284564 h 1078627"/>
              <a:gd name="connsiteX2561" fmla="*/ 1233426 w 1394583"/>
              <a:gd name="connsiteY2561" fmla="*/ 284564 h 1078627"/>
              <a:gd name="connsiteX2562" fmla="*/ 1235824 w 1394583"/>
              <a:gd name="connsiteY2562" fmla="*/ 282954 h 1078627"/>
              <a:gd name="connsiteX2563" fmla="*/ 1304252 w 1394583"/>
              <a:gd name="connsiteY2563" fmla="*/ 280588 h 1078627"/>
              <a:gd name="connsiteX2564" fmla="*/ 1306261 w 1394583"/>
              <a:gd name="connsiteY2564" fmla="*/ 286527 h 1078627"/>
              <a:gd name="connsiteX2565" fmla="*/ 1302114 w 1394583"/>
              <a:gd name="connsiteY2565" fmla="*/ 286527 h 1078627"/>
              <a:gd name="connsiteX2566" fmla="*/ 1304252 w 1394583"/>
              <a:gd name="connsiteY2566" fmla="*/ 280588 h 1078627"/>
              <a:gd name="connsiteX2567" fmla="*/ 356299 w 1394583"/>
              <a:gd name="connsiteY2567" fmla="*/ 277015 h 1078627"/>
              <a:gd name="connsiteX2568" fmla="*/ 357141 w 1394583"/>
              <a:gd name="connsiteY2568" fmla="*/ 278424 h 1078627"/>
              <a:gd name="connsiteX2569" fmla="*/ 355133 w 1394583"/>
              <a:gd name="connsiteY2569" fmla="*/ 278424 h 1078627"/>
              <a:gd name="connsiteX2570" fmla="*/ 356299 w 1394583"/>
              <a:gd name="connsiteY2570" fmla="*/ 277015 h 1078627"/>
              <a:gd name="connsiteX2571" fmla="*/ 291435 w 1394583"/>
              <a:gd name="connsiteY2571" fmla="*/ 272284 h 1078627"/>
              <a:gd name="connsiteX2572" fmla="*/ 290268 w 1394583"/>
              <a:gd name="connsiteY2572" fmla="*/ 274649 h 1078627"/>
              <a:gd name="connsiteX2573" fmla="*/ 284112 w 1394583"/>
              <a:gd name="connsiteY2573" fmla="*/ 280789 h 1078627"/>
              <a:gd name="connsiteX2574" fmla="*/ 284112 w 1394583"/>
              <a:gd name="connsiteY2574" fmla="*/ 280588 h 1078627"/>
              <a:gd name="connsiteX2575" fmla="*/ 288260 w 1394583"/>
              <a:gd name="connsiteY2575" fmla="*/ 274649 h 1078627"/>
              <a:gd name="connsiteX2576" fmla="*/ 290074 w 1394583"/>
              <a:gd name="connsiteY2576" fmla="*/ 274649 h 1078627"/>
              <a:gd name="connsiteX2577" fmla="*/ 291435 w 1394583"/>
              <a:gd name="connsiteY2577" fmla="*/ 272284 h 1078627"/>
              <a:gd name="connsiteX2578" fmla="*/ 223784 w 1394583"/>
              <a:gd name="connsiteY2578" fmla="*/ 271076 h 1078627"/>
              <a:gd name="connsiteX2579" fmla="*/ 224562 w 1394583"/>
              <a:gd name="connsiteY2579" fmla="*/ 272435 h 1078627"/>
              <a:gd name="connsiteX2580" fmla="*/ 222553 w 1394583"/>
              <a:gd name="connsiteY2580" fmla="*/ 272435 h 1078627"/>
              <a:gd name="connsiteX2581" fmla="*/ 223784 w 1394583"/>
              <a:gd name="connsiteY2581" fmla="*/ 271076 h 1078627"/>
              <a:gd name="connsiteX2582" fmla="*/ 1226104 w 1394583"/>
              <a:gd name="connsiteY2582" fmla="*/ 265137 h 1078627"/>
              <a:gd name="connsiteX2583" fmla="*/ 1227270 w 1394583"/>
              <a:gd name="connsiteY2583" fmla="*/ 266496 h 1078627"/>
              <a:gd name="connsiteX2584" fmla="*/ 1225262 w 1394583"/>
              <a:gd name="connsiteY2584" fmla="*/ 266496 h 1078627"/>
              <a:gd name="connsiteX2585" fmla="*/ 1225262 w 1394583"/>
              <a:gd name="connsiteY2585" fmla="*/ 266295 h 1078627"/>
              <a:gd name="connsiteX2586" fmla="*/ 1226104 w 1394583"/>
              <a:gd name="connsiteY2586" fmla="*/ 265137 h 1078627"/>
              <a:gd name="connsiteX2587" fmla="*/ 297979 w 1394583"/>
              <a:gd name="connsiteY2587" fmla="*/ 265137 h 1078627"/>
              <a:gd name="connsiteX2588" fmla="*/ 297979 w 1394583"/>
              <a:gd name="connsiteY2588" fmla="*/ 271680 h 1078627"/>
              <a:gd name="connsiteX2589" fmla="*/ 295971 w 1394583"/>
              <a:gd name="connsiteY2589" fmla="*/ 267502 h 1078627"/>
              <a:gd name="connsiteX2590" fmla="*/ 297979 w 1394583"/>
              <a:gd name="connsiteY2590" fmla="*/ 265137 h 1078627"/>
              <a:gd name="connsiteX2591" fmla="*/ 1291940 w 1394583"/>
              <a:gd name="connsiteY2591" fmla="*/ 263929 h 1078627"/>
              <a:gd name="connsiteX2592" fmla="*/ 1287988 w 1394583"/>
              <a:gd name="connsiteY2592" fmla="*/ 268106 h 1078627"/>
              <a:gd name="connsiteX2593" fmla="*/ 1291940 w 1394583"/>
              <a:gd name="connsiteY2593" fmla="*/ 263929 h 1078627"/>
              <a:gd name="connsiteX2594" fmla="*/ 262664 w 1394583"/>
              <a:gd name="connsiteY2594" fmla="*/ 259349 h 1078627"/>
              <a:gd name="connsiteX2595" fmla="*/ 263636 w 1394583"/>
              <a:gd name="connsiteY2595" fmla="*/ 260557 h 1078627"/>
              <a:gd name="connsiteX2596" fmla="*/ 261497 w 1394583"/>
              <a:gd name="connsiteY2596" fmla="*/ 260557 h 1078627"/>
              <a:gd name="connsiteX2597" fmla="*/ 262664 w 1394583"/>
              <a:gd name="connsiteY2597" fmla="*/ 259349 h 1078627"/>
              <a:gd name="connsiteX2598" fmla="*/ 313661 w 1394583"/>
              <a:gd name="connsiteY2598" fmla="*/ 254618 h 1078627"/>
              <a:gd name="connsiteX2599" fmla="*/ 314439 w 1394583"/>
              <a:gd name="connsiteY2599" fmla="*/ 255776 h 1078627"/>
              <a:gd name="connsiteX2600" fmla="*/ 312495 w 1394583"/>
              <a:gd name="connsiteY2600" fmla="*/ 255776 h 1078627"/>
              <a:gd name="connsiteX2601" fmla="*/ 313661 w 1394583"/>
              <a:gd name="connsiteY2601" fmla="*/ 254618 h 1078627"/>
              <a:gd name="connsiteX2602" fmla="*/ 1161369 w 1394583"/>
              <a:gd name="connsiteY2602" fmla="*/ 253209 h 1078627"/>
              <a:gd name="connsiteX2603" fmla="*/ 1160786 w 1394583"/>
              <a:gd name="connsiteY2603" fmla="*/ 254417 h 1078627"/>
              <a:gd name="connsiteX2604" fmla="*/ 1164739 w 1394583"/>
              <a:gd name="connsiteY2604" fmla="*/ 254417 h 1078627"/>
              <a:gd name="connsiteX2605" fmla="*/ 1161369 w 1394583"/>
              <a:gd name="connsiteY2605" fmla="*/ 253209 h 1078627"/>
              <a:gd name="connsiteX2606" fmla="*/ 1276065 w 1394583"/>
              <a:gd name="connsiteY2606" fmla="*/ 252202 h 1078627"/>
              <a:gd name="connsiteX2607" fmla="*/ 1284229 w 1394583"/>
              <a:gd name="connsiteY2607" fmla="*/ 254215 h 1078627"/>
              <a:gd name="connsiteX2608" fmla="*/ 1284229 w 1394583"/>
              <a:gd name="connsiteY2608" fmla="*/ 262318 h 1078627"/>
              <a:gd name="connsiteX2609" fmla="*/ 1272112 w 1394583"/>
              <a:gd name="connsiteY2609" fmla="*/ 260356 h 1078627"/>
              <a:gd name="connsiteX2610" fmla="*/ 1267965 w 1394583"/>
              <a:gd name="connsiteY2610" fmla="*/ 256178 h 1078627"/>
              <a:gd name="connsiteX2611" fmla="*/ 1276065 w 1394583"/>
              <a:gd name="connsiteY2611" fmla="*/ 252202 h 1078627"/>
              <a:gd name="connsiteX2612" fmla="*/ 1265373 w 1394583"/>
              <a:gd name="connsiteY2612" fmla="*/ 252202 h 1078627"/>
              <a:gd name="connsiteX2613" fmla="*/ 1266345 w 1394583"/>
              <a:gd name="connsiteY2613" fmla="*/ 253410 h 1078627"/>
              <a:gd name="connsiteX2614" fmla="*/ 1264206 w 1394583"/>
              <a:gd name="connsiteY2614" fmla="*/ 253410 h 1078627"/>
              <a:gd name="connsiteX2615" fmla="*/ 1265373 w 1394583"/>
              <a:gd name="connsiteY2615" fmla="*/ 252202 h 1078627"/>
              <a:gd name="connsiteX2616" fmla="*/ 1250663 w 1394583"/>
              <a:gd name="connsiteY2616" fmla="*/ 252202 h 1078627"/>
              <a:gd name="connsiteX2617" fmla="*/ 1251505 w 1394583"/>
              <a:gd name="connsiteY2617" fmla="*/ 253410 h 1078627"/>
              <a:gd name="connsiteX2618" fmla="*/ 1251311 w 1394583"/>
              <a:gd name="connsiteY2618" fmla="*/ 253410 h 1078627"/>
              <a:gd name="connsiteX2619" fmla="*/ 1250663 w 1394583"/>
              <a:gd name="connsiteY2619" fmla="*/ 252202 h 1078627"/>
              <a:gd name="connsiteX2620" fmla="*/ 1219948 w 1394583"/>
              <a:gd name="connsiteY2620" fmla="*/ 252202 h 1078627"/>
              <a:gd name="connsiteX2621" fmla="*/ 1223318 w 1394583"/>
              <a:gd name="connsiteY2621" fmla="*/ 253410 h 1078627"/>
              <a:gd name="connsiteX2622" fmla="*/ 1219365 w 1394583"/>
              <a:gd name="connsiteY2622" fmla="*/ 253410 h 1078627"/>
              <a:gd name="connsiteX2623" fmla="*/ 1219948 w 1394583"/>
              <a:gd name="connsiteY2623" fmla="*/ 252202 h 1078627"/>
              <a:gd name="connsiteX2624" fmla="*/ 1240684 w 1394583"/>
              <a:gd name="connsiteY2624" fmla="*/ 251536 h 1078627"/>
              <a:gd name="connsiteX2625" fmla="*/ 1245155 w 1394583"/>
              <a:gd name="connsiteY2625" fmla="*/ 252404 h 1078627"/>
              <a:gd name="connsiteX2626" fmla="*/ 1236990 w 1394583"/>
              <a:gd name="connsiteY2626" fmla="*/ 252404 h 1078627"/>
              <a:gd name="connsiteX2627" fmla="*/ 1237962 w 1394583"/>
              <a:gd name="connsiteY2627" fmla="*/ 251800 h 1078627"/>
              <a:gd name="connsiteX2628" fmla="*/ 1240684 w 1394583"/>
              <a:gd name="connsiteY2628" fmla="*/ 251536 h 1078627"/>
              <a:gd name="connsiteX2629" fmla="*/ 1237962 w 1394583"/>
              <a:gd name="connsiteY2629" fmla="*/ 249837 h 1078627"/>
              <a:gd name="connsiteX2630" fmla="*/ 1237962 w 1394583"/>
              <a:gd name="connsiteY2630" fmla="*/ 251800 h 1078627"/>
              <a:gd name="connsiteX2631" fmla="*/ 1229862 w 1394583"/>
              <a:gd name="connsiteY2631" fmla="*/ 253813 h 1078627"/>
              <a:gd name="connsiteX2632" fmla="*/ 1237962 w 1394583"/>
              <a:gd name="connsiteY2632" fmla="*/ 249837 h 1078627"/>
              <a:gd name="connsiteX2633" fmla="*/ 353966 w 1394583"/>
              <a:gd name="connsiteY2633" fmla="*/ 248629 h 1078627"/>
              <a:gd name="connsiteX2634" fmla="*/ 354744 w 1394583"/>
              <a:gd name="connsiteY2634" fmla="*/ 249837 h 1078627"/>
              <a:gd name="connsiteX2635" fmla="*/ 352735 w 1394583"/>
              <a:gd name="connsiteY2635" fmla="*/ 249837 h 1078627"/>
              <a:gd name="connsiteX2636" fmla="*/ 353966 w 1394583"/>
              <a:gd name="connsiteY2636" fmla="*/ 248629 h 1078627"/>
              <a:gd name="connsiteX2637" fmla="*/ 356299 w 1394583"/>
              <a:gd name="connsiteY2637" fmla="*/ 247471 h 1078627"/>
              <a:gd name="connsiteX2638" fmla="*/ 364464 w 1394583"/>
              <a:gd name="connsiteY2638" fmla="*/ 247471 h 1078627"/>
              <a:gd name="connsiteX2639" fmla="*/ 360317 w 1394583"/>
              <a:gd name="connsiteY2639" fmla="*/ 255574 h 1078627"/>
              <a:gd name="connsiteX2640" fmla="*/ 374573 w 1394583"/>
              <a:gd name="connsiteY2640" fmla="*/ 247471 h 1078627"/>
              <a:gd name="connsiteX2641" fmla="*/ 368417 w 1394583"/>
              <a:gd name="connsiteY2641" fmla="*/ 253611 h 1078627"/>
              <a:gd name="connsiteX2642" fmla="*/ 368417 w 1394583"/>
              <a:gd name="connsiteY2642" fmla="*/ 263728 h 1078627"/>
              <a:gd name="connsiteX2643" fmla="*/ 356299 w 1394583"/>
              <a:gd name="connsiteY2643" fmla="*/ 257789 h 1078627"/>
              <a:gd name="connsiteX2644" fmla="*/ 356299 w 1394583"/>
              <a:gd name="connsiteY2644" fmla="*/ 247471 h 1078627"/>
              <a:gd name="connsiteX2645" fmla="*/ 1154630 w 1394583"/>
              <a:gd name="connsiteY2645" fmla="*/ 246263 h 1078627"/>
              <a:gd name="connsiteX2646" fmla="*/ 1154630 w 1394583"/>
              <a:gd name="connsiteY2646" fmla="*/ 250239 h 1078627"/>
              <a:gd name="connsiteX2647" fmla="*/ 1158842 w 1394583"/>
              <a:gd name="connsiteY2647" fmla="*/ 250239 h 1078627"/>
              <a:gd name="connsiteX2648" fmla="*/ 1158842 w 1394583"/>
              <a:gd name="connsiteY2648" fmla="*/ 246263 h 1078627"/>
              <a:gd name="connsiteX2649" fmla="*/ 1154630 w 1394583"/>
              <a:gd name="connsiteY2649" fmla="*/ 246263 h 1078627"/>
              <a:gd name="connsiteX2650" fmla="*/ 387468 w 1394583"/>
              <a:gd name="connsiteY2650" fmla="*/ 241482 h 1078627"/>
              <a:gd name="connsiteX2651" fmla="*/ 383321 w 1394583"/>
              <a:gd name="connsiteY2651" fmla="*/ 249635 h 1078627"/>
              <a:gd name="connsiteX2652" fmla="*/ 375156 w 1394583"/>
              <a:gd name="connsiteY2652" fmla="*/ 247673 h 1078627"/>
              <a:gd name="connsiteX2653" fmla="*/ 387468 w 1394583"/>
              <a:gd name="connsiteY2653" fmla="*/ 241482 h 1078627"/>
              <a:gd name="connsiteX2654" fmla="*/ 1199083 w 1394583"/>
              <a:gd name="connsiteY2654" fmla="*/ 240324 h 1078627"/>
              <a:gd name="connsiteX2655" fmla="*/ 1200897 w 1394583"/>
              <a:gd name="connsiteY2655" fmla="*/ 242086 h 1078627"/>
              <a:gd name="connsiteX2656" fmla="*/ 1196685 w 1394583"/>
              <a:gd name="connsiteY2656" fmla="*/ 242086 h 1078627"/>
              <a:gd name="connsiteX2657" fmla="*/ 1199083 w 1394583"/>
              <a:gd name="connsiteY2657" fmla="*/ 240324 h 1078627"/>
              <a:gd name="connsiteX2658" fmla="*/ 330314 w 1394583"/>
              <a:gd name="connsiteY2658" fmla="*/ 239117 h 1078627"/>
              <a:gd name="connsiteX2659" fmla="*/ 326362 w 1394583"/>
              <a:gd name="connsiteY2659" fmla="*/ 251246 h 1078627"/>
              <a:gd name="connsiteX2660" fmla="*/ 324353 w 1394583"/>
              <a:gd name="connsiteY2660" fmla="*/ 243093 h 1078627"/>
              <a:gd name="connsiteX2661" fmla="*/ 330314 w 1394583"/>
              <a:gd name="connsiteY2661" fmla="*/ 239117 h 1078627"/>
              <a:gd name="connsiteX2662" fmla="*/ 1151261 w 1394583"/>
              <a:gd name="connsiteY2662" fmla="*/ 236751 h 1078627"/>
              <a:gd name="connsiteX2663" fmla="*/ 1148474 w 1394583"/>
              <a:gd name="connsiteY2663" fmla="*/ 240123 h 1078627"/>
              <a:gd name="connsiteX2664" fmla="*/ 1156639 w 1394583"/>
              <a:gd name="connsiteY2664" fmla="*/ 238110 h 1078627"/>
              <a:gd name="connsiteX2665" fmla="*/ 1151261 w 1394583"/>
              <a:gd name="connsiteY2665" fmla="*/ 236751 h 1078627"/>
              <a:gd name="connsiteX2666" fmla="*/ 436521 w 1394583"/>
              <a:gd name="connsiteY2666" fmla="*/ 233983 h 1078627"/>
              <a:gd name="connsiteX2667" fmla="*/ 424403 w 1394583"/>
              <a:gd name="connsiteY2667" fmla="*/ 242086 h 1078627"/>
              <a:gd name="connsiteX2668" fmla="*/ 418248 w 1394583"/>
              <a:gd name="connsiteY2668" fmla="*/ 244300 h 1078627"/>
              <a:gd name="connsiteX2669" fmla="*/ 418248 w 1394583"/>
              <a:gd name="connsiteY2669" fmla="*/ 242086 h 1078627"/>
              <a:gd name="connsiteX2670" fmla="*/ 410083 w 1394583"/>
              <a:gd name="connsiteY2670" fmla="*/ 250239 h 1078627"/>
              <a:gd name="connsiteX2671" fmla="*/ 418248 w 1394583"/>
              <a:gd name="connsiteY2671" fmla="*/ 244300 h 1078627"/>
              <a:gd name="connsiteX2672" fmla="*/ 401983 w 1394583"/>
              <a:gd name="connsiteY2672" fmla="*/ 260557 h 1078627"/>
              <a:gd name="connsiteX2673" fmla="*/ 406130 w 1394583"/>
              <a:gd name="connsiteY2673" fmla="*/ 250239 h 1078627"/>
              <a:gd name="connsiteX2674" fmla="*/ 395827 w 1394583"/>
              <a:gd name="connsiteY2674" fmla="*/ 258393 h 1078627"/>
              <a:gd name="connsiteX2675" fmla="*/ 395827 w 1394583"/>
              <a:gd name="connsiteY2675" fmla="*/ 261765 h 1078627"/>
              <a:gd name="connsiteX2676" fmla="*/ 397382 w 1394583"/>
              <a:gd name="connsiteY2676" fmla="*/ 263728 h 1078627"/>
              <a:gd name="connsiteX2677" fmla="*/ 395438 w 1394583"/>
              <a:gd name="connsiteY2677" fmla="*/ 262520 h 1078627"/>
              <a:gd name="connsiteX2678" fmla="*/ 391874 w 1394583"/>
              <a:gd name="connsiteY2678" fmla="*/ 262520 h 1078627"/>
              <a:gd name="connsiteX2679" fmla="*/ 385718 w 1394583"/>
              <a:gd name="connsiteY2679" fmla="*/ 268710 h 1078627"/>
              <a:gd name="connsiteX2680" fmla="*/ 391874 w 1394583"/>
              <a:gd name="connsiteY2680" fmla="*/ 282752 h 1078627"/>
              <a:gd name="connsiteX2681" fmla="*/ 397965 w 1394583"/>
              <a:gd name="connsiteY2681" fmla="*/ 280789 h 1078627"/>
              <a:gd name="connsiteX2682" fmla="*/ 410083 w 1394583"/>
              <a:gd name="connsiteY2682" fmla="*/ 272636 h 1078627"/>
              <a:gd name="connsiteX2683" fmla="*/ 424403 w 1394583"/>
              <a:gd name="connsiteY2683" fmla="*/ 256380 h 1078627"/>
              <a:gd name="connsiteX2684" fmla="*/ 436521 w 1394583"/>
              <a:gd name="connsiteY2684" fmla="*/ 233983 h 1078627"/>
              <a:gd name="connsiteX2685" fmla="*/ 339257 w 1394583"/>
              <a:gd name="connsiteY2685" fmla="*/ 231970 h 1078627"/>
              <a:gd name="connsiteX2686" fmla="*/ 342626 w 1394583"/>
              <a:gd name="connsiteY2686" fmla="*/ 233178 h 1078627"/>
              <a:gd name="connsiteX2687" fmla="*/ 338479 w 1394583"/>
              <a:gd name="connsiteY2687" fmla="*/ 233178 h 1078627"/>
              <a:gd name="connsiteX2688" fmla="*/ 339257 w 1394583"/>
              <a:gd name="connsiteY2688" fmla="*/ 231970 h 1078627"/>
              <a:gd name="connsiteX2689" fmla="*/ 353124 w 1394583"/>
              <a:gd name="connsiteY2689" fmla="*/ 221451 h 1078627"/>
              <a:gd name="connsiteX2690" fmla="*/ 358308 w 1394583"/>
              <a:gd name="connsiteY2690" fmla="*/ 225628 h 1078627"/>
              <a:gd name="connsiteX2691" fmla="*/ 342043 w 1394583"/>
              <a:gd name="connsiteY2691" fmla="*/ 227591 h 1078627"/>
              <a:gd name="connsiteX2692" fmla="*/ 353124 w 1394583"/>
              <a:gd name="connsiteY2692" fmla="*/ 221451 h 1078627"/>
              <a:gd name="connsiteX2693" fmla="*/ 1231612 w 1394583"/>
              <a:gd name="connsiteY2693" fmla="*/ 216720 h 1078627"/>
              <a:gd name="connsiteX2694" fmla="*/ 1239777 w 1394583"/>
              <a:gd name="connsiteY2694" fmla="*/ 218884 h 1078627"/>
              <a:gd name="connsiteX2695" fmla="*/ 1227659 w 1394583"/>
              <a:gd name="connsiteY2695" fmla="*/ 220847 h 1078627"/>
              <a:gd name="connsiteX2696" fmla="*/ 1229668 w 1394583"/>
              <a:gd name="connsiteY2696" fmla="*/ 218884 h 1078627"/>
              <a:gd name="connsiteX2697" fmla="*/ 1231612 w 1394583"/>
              <a:gd name="connsiteY2697" fmla="*/ 216720 h 1078627"/>
              <a:gd name="connsiteX2698" fmla="*/ 405936 w 1394583"/>
              <a:gd name="connsiteY2698" fmla="*/ 211939 h 1078627"/>
              <a:gd name="connsiteX2699" fmla="*/ 405741 w 1394583"/>
              <a:gd name="connsiteY2699" fmla="*/ 215512 h 1078627"/>
              <a:gd name="connsiteX2700" fmla="*/ 403538 w 1394583"/>
              <a:gd name="connsiteY2700" fmla="*/ 217475 h 1078627"/>
              <a:gd name="connsiteX2701" fmla="*/ 405158 w 1394583"/>
              <a:gd name="connsiteY2701" fmla="*/ 215713 h 1078627"/>
              <a:gd name="connsiteX2702" fmla="*/ 405936 w 1394583"/>
              <a:gd name="connsiteY2702" fmla="*/ 211939 h 1078627"/>
              <a:gd name="connsiteX2703" fmla="*/ 1143549 w 1394583"/>
              <a:gd name="connsiteY2703" fmla="*/ 211536 h 1078627"/>
              <a:gd name="connsiteX2704" fmla="*/ 1138365 w 1394583"/>
              <a:gd name="connsiteY2704" fmla="*/ 215713 h 1078627"/>
              <a:gd name="connsiteX2705" fmla="*/ 1152686 w 1394583"/>
              <a:gd name="connsiteY2705" fmla="*/ 217877 h 1078627"/>
              <a:gd name="connsiteX2706" fmla="*/ 1143549 w 1394583"/>
              <a:gd name="connsiteY2706" fmla="*/ 211536 h 1078627"/>
              <a:gd name="connsiteX2707" fmla="*/ 887721 w 1394583"/>
              <a:gd name="connsiteY2707" fmla="*/ 211335 h 1078627"/>
              <a:gd name="connsiteX2708" fmla="*/ 884157 w 1394583"/>
              <a:gd name="connsiteY2708" fmla="*/ 213700 h 1078627"/>
              <a:gd name="connsiteX2709" fmla="*/ 880009 w 1394583"/>
              <a:gd name="connsiteY2709" fmla="*/ 213700 h 1078627"/>
              <a:gd name="connsiteX2710" fmla="*/ 880009 w 1394583"/>
              <a:gd name="connsiteY2710" fmla="*/ 217877 h 1078627"/>
              <a:gd name="connsiteX2711" fmla="*/ 884157 w 1394583"/>
              <a:gd name="connsiteY2711" fmla="*/ 213700 h 1078627"/>
              <a:gd name="connsiteX2712" fmla="*/ 887721 w 1394583"/>
              <a:gd name="connsiteY2712" fmla="*/ 211335 h 1078627"/>
              <a:gd name="connsiteX2713" fmla="*/ 515900 w 1394583"/>
              <a:gd name="connsiteY2713" fmla="*/ 209774 h 1078627"/>
              <a:gd name="connsiteX2714" fmla="*/ 503783 w 1394583"/>
              <a:gd name="connsiteY2714" fmla="*/ 215713 h 1078627"/>
              <a:gd name="connsiteX2715" fmla="*/ 515900 w 1394583"/>
              <a:gd name="connsiteY2715" fmla="*/ 209774 h 1078627"/>
              <a:gd name="connsiteX2716" fmla="*/ 293249 w 1394583"/>
              <a:gd name="connsiteY2716" fmla="*/ 208365 h 1078627"/>
              <a:gd name="connsiteX2717" fmla="*/ 293249 w 1394583"/>
              <a:gd name="connsiteY2717" fmla="*/ 214908 h 1078627"/>
              <a:gd name="connsiteX2718" fmla="*/ 291240 w 1394583"/>
              <a:gd name="connsiteY2718" fmla="*/ 210731 h 1078627"/>
              <a:gd name="connsiteX2719" fmla="*/ 293249 w 1394583"/>
              <a:gd name="connsiteY2719" fmla="*/ 208365 h 1078627"/>
              <a:gd name="connsiteX2720" fmla="*/ 284112 w 1394583"/>
              <a:gd name="connsiteY2720" fmla="*/ 207157 h 1078627"/>
              <a:gd name="connsiteX2721" fmla="*/ 284112 w 1394583"/>
              <a:gd name="connsiteY2721" fmla="*/ 215311 h 1078627"/>
              <a:gd name="connsiteX2722" fmla="*/ 284112 w 1394583"/>
              <a:gd name="connsiteY2722" fmla="*/ 207157 h 1078627"/>
              <a:gd name="connsiteX2723" fmla="*/ 475206 w 1394583"/>
              <a:gd name="connsiteY2723" fmla="*/ 205597 h 1078627"/>
              <a:gd name="connsiteX2724" fmla="*/ 467042 w 1394583"/>
              <a:gd name="connsiteY2724" fmla="*/ 213700 h 1078627"/>
              <a:gd name="connsiteX2725" fmla="*/ 475206 w 1394583"/>
              <a:gd name="connsiteY2725" fmla="*/ 205597 h 1078627"/>
              <a:gd name="connsiteX2726" fmla="*/ 1203878 w 1394583"/>
              <a:gd name="connsiteY2726" fmla="*/ 201218 h 1078627"/>
              <a:gd name="connsiteX2727" fmla="*/ 1203035 w 1394583"/>
              <a:gd name="connsiteY2727" fmla="*/ 204993 h 1078627"/>
              <a:gd name="connsiteX2728" fmla="*/ 1203878 w 1394583"/>
              <a:gd name="connsiteY2728" fmla="*/ 201218 h 1078627"/>
              <a:gd name="connsiteX2729" fmla="*/ 1218522 w 1394583"/>
              <a:gd name="connsiteY2729" fmla="*/ 200212 h 1078627"/>
              <a:gd name="connsiteX2730" fmla="*/ 1230057 w 1394583"/>
              <a:gd name="connsiteY2730" fmla="*/ 202426 h 1078627"/>
              <a:gd name="connsiteX2731" fmla="*/ 1215736 w 1394583"/>
              <a:gd name="connsiteY2731" fmla="*/ 202426 h 1078627"/>
              <a:gd name="connsiteX2732" fmla="*/ 1218522 w 1394583"/>
              <a:gd name="connsiteY2732" fmla="*/ 200212 h 1078627"/>
              <a:gd name="connsiteX2733" fmla="*/ 1084193 w 1394583"/>
              <a:gd name="connsiteY2733" fmla="*/ 198249 h 1078627"/>
              <a:gd name="connsiteX2734" fmla="*/ 1081407 w 1394583"/>
              <a:gd name="connsiteY2734" fmla="*/ 199457 h 1078627"/>
              <a:gd name="connsiteX2735" fmla="*/ 1089571 w 1394583"/>
              <a:gd name="connsiteY2735" fmla="*/ 205597 h 1078627"/>
              <a:gd name="connsiteX2736" fmla="*/ 1084193 w 1394583"/>
              <a:gd name="connsiteY2736" fmla="*/ 198249 h 1078627"/>
              <a:gd name="connsiteX2737" fmla="*/ 450194 w 1394583"/>
              <a:gd name="connsiteY2737" fmla="*/ 195481 h 1078627"/>
              <a:gd name="connsiteX2738" fmla="*/ 454730 w 1394583"/>
              <a:gd name="connsiteY2738" fmla="*/ 201621 h 1078627"/>
              <a:gd name="connsiteX2739" fmla="*/ 448574 w 1394583"/>
              <a:gd name="connsiteY2739" fmla="*/ 197444 h 1078627"/>
              <a:gd name="connsiteX2740" fmla="*/ 450194 w 1394583"/>
              <a:gd name="connsiteY2740" fmla="*/ 195481 h 1078627"/>
              <a:gd name="connsiteX2741" fmla="*/ 1068706 w 1394583"/>
              <a:gd name="connsiteY2741" fmla="*/ 187730 h 1078627"/>
              <a:gd name="connsiteX2742" fmla="*/ 1065142 w 1394583"/>
              <a:gd name="connsiteY2742" fmla="*/ 191303 h 1078627"/>
              <a:gd name="connsiteX2743" fmla="*/ 1079463 w 1394583"/>
              <a:gd name="connsiteY2743" fmla="*/ 189290 h 1078627"/>
              <a:gd name="connsiteX2744" fmla="*/ 1068706 w 1394583"/>
              <a:gd name="connsiteY2744" fmla="*/ 187730 h 1078627"/>
              <a:gd name="connsiteX2745" fmla="*/ 1219559 w 1394583"/>
              <a:gd name="connsiteY2745" fmla="*/ 184761 h 1078627"/>
              <a:gd name="connsiteX2746" fmla="*/ 1213403 w 1394583"/>
              <a:gd name="connsiteY2746" fmla="*/ 192864 h 1078627"/>
              <a:gd name="connsiteX2747" fmla="*/ 1219559 w 1394583"/>
              <a:gd name="connsiteY2747" fmla="*/ 184761 h 1078627"/>
              <a:gd name="connsiteX2748" fmla="*/ 1054256 w 1394583"/>
              <a:gd name="connsiteY2748" fmla="*/ 183754 h 1078627"/>
              <a:gd name="connsiteX2749" fmla="*/ 1058986 w 1394583"/>
              <a:gd name="connsiteY2749" fmla="*/ 185163 h 1078627"/>
              <a:gd name="connsiteX2750" fmla="*/ 1054256 w 1394583"/>
              <a:gd name="connsiteY2750" fmla="*/ 183754 h 1078627"/>
              <a:gd name="connsiteX2751" fmla="*/ 480520 w 1394583"/>
              <a:gd name="connsiteY2751" fmla="*/ 179778 h 1078627"/>
              <a:gd name="connsiteX2752" fmla="*/ 479354 w 1394583"/>
              <a:gd name="connsiteY2752" fmla="*/ 181187 h 1078627"/>
              <a:gd name="connsiteX2753" fmla="*/ 481362 w 1394583"/>
              <a:gd name="connsiteY2753" fmla="*/ 181187 h 1078627"/>
              <a:gd name="connsiteX2754" fmla="*/ 480520 w 1394583"/>
              <a:gd name="connsiteY2754" fmla="*/ 179778 h 1078627"/>
              <a:gd name="connsiteX2755" fmla="*/ 1025679 w 1394583"/>
              <a:gd name="connsiteY2755" fmla="*/ 177815 h 1078627"/>
              <a:gd name="connsiteX2756" fmla="*/ 1024448 w 1394583"/>
              <a:gd name="connsiteY2756" fmla="*/ 179174 h 1078627"/>
              <a:gd name="connsiteX2757" fmla="*/ 1026456 w 1394583"/>
              <a:gd name="connsiteY2757" fmla="*/ 179174 h 1078627"/>
              <a:gd name="connsiteX2758" fmla="*/ 1025679 w 1394583"/>
              <a:gd name="connsiteY2758" fmla="*/ 177815 h 1078627"/>
              <a:gd name="connsiteX2759" fmla="*/ 1157805 w 1394583"/>
              <a:gd name="connsiteY2759" fmla="*/ 173839 h 1078627"/>
              <a:gd name="connsiteX2760" fmla="*/ 1156639 w 1394583"/>
              <a:gd name="connsiteY2760" fmla="*/ 175047 h 1078627"/>
              <a:gd name="connsiteX2761" fmla="*/ 1158842 w 1394583"/>
              <a:gd name="connsiteY2761" fmla="*/ 175047 h 1078627"/>
              <a:gd name="connsiteX2762" fmla="*/ 1157805 w 1394583"/>
              <a:gd name="connsiteY2762" fmla="*/ 173839 h 1078627"/>
              <a:gd name="connsiteX2763" fmla="*/ 894460 w 1394583"/>
              <a:gd name="connsiteY2763" fmla="*/ 173235 h 1078627"/>
              <a:gd name="connsiteX2764" fmla="*/ 892321 w 1394583"/>
              <a:gd name="connsiteY2764" fmla="*/ 175047 h 1078627"/>
              <a:gd name="connsiteX2765" fmla="*/ 896274 w 1394583"/>
              <a:gd name="connsiteY2765" fmla="*/ 175047 h 1078627"/>
              <a:gd name="connsiteX2766" fmla="*/ 894460 w 1394583"/>
              <a:gd name="connsiteY2766" fmla="*/ 173235 h 1078627"/>
              <a:gd name="connsiteX2767" fmla="*/ 554780 w 1394583"/>
              <a:gd name="connsiteY2767" fmla="*/ 172832 h 1078627"/>
              <a:gd name="connsiteX2768" fmla="*/ 548430 w 1394583"/>
              <a:gd name="connsiteY2768" fmla="*/ 173034 h 1078627"/>
              <a:gd name="connsiteX2769" fmla="*/ 536312 w 1394583"/>
              <a:gd name="connsiteY2769" fmla="*/ 181187 h 1078627"/>
              <a:gd name="connsiteX2770" fmla="*/ 526009 w 1394583"/>
              <a:gd name="connsiteY2770" fmla="*/ 177010 h 1078627"/>
              <a:gd name="connsiteX2771" fmla="*/ 520048 w 1394583"/>
              <a:gd name="connsiteY2771" fmla="*/ 191303 h 1078627"/>
              <a:gd name="connsiteX2772" fmla="*/ 534109 w 1394583"/>
              <a:gd name="connsiteY2772" fmla="*/ 189290 h 1078627"/>
              <a:gd name="connsiteX2773" fmla="*/ 536312 w 1394583"/>
              <a:gd name="connsiteY2773" fmla="*/ 185163 h 1078627"/>
              <a:gd name="connsiteX2774" fmla="*/ 544412 w 1394583"/>
              <a:gd name="connsiteY2774" fmla="*/ 187327 h 1078627"/>
              <a:gd name="connsiteX2775" fmla="*/ 550374 w 1394583"/>
              <a:gd name="connsiteY2775" fmla="*/ 183150 h 1078627"/>
              <a:gd name="connsiteX2776" fmla="*/ 552577 w 1394583"/>
              <a:gd name="connsiteY2776" fmla="*/ 179174 h 1078627"/>
              <a:gd name="connsiteX2777" fmla="*/ 558539 w 1394583"/>
              <a:gd name="connsiteY2777" fmla="*/ 175047 h 1078627"/>
              <a:gd name="connsiteX2778" fmla="*/ 554780 w 1394583"/>
              <a:gd name="connsiteY2778" fmla="*/ 172832 h 1078627"/>
              <a:gd name="connsiteX2779" fmla="*/ 384681 w 1394583"/>
              <a:gd name="connsiteY2779" fmla="*/ 169259 h 1078627"/>
              <a:gd name="connsiteX2780" fmla="*/ 385524 w 1394583"/>
              <a:gd name="connsiteY2780" fmla="*/ 170668 h 1078627"/>
              <a:gd name="connsiteX2781" fmla="*/ 383515 w 1394583"/>
              <a:gd name="connsiteY2781" fmla="*/ 170668 h 1078627"/>
              <a:gd name="connsiteX2782" fmla="*/ 384681 w 1394583"/>
              <a:gd name="connsiteY2782" fmla="*/ 169259 h 1078627"/>
              <a:gd name="connsiteX2783" fmla="*/ 491471 w 1394583"/>
              <a:gd name="connsiteY2783" fmla="*/ 164931 h 1078627"/>
              <a:gd name="connsiteX2784" fmla="*/ 493674 w 1394583"/>
              <a:gd name="connsiteY2784" fmla="*/ 171071 h 1078627"/>
              <a:gd name="connsiteX2785" fmla="*/ 497627 w 1394583"/>
              <a:gd name="connsiteY2785" fmla="*/ 164931 h 1078627"/>
              <a:gd name="connsiteX2786" fmla="*/ 491471 w 1394583"/>
              <a:gd name="connsiteY2786" fmla="*/ 164931 h 1078627"/>
              <a:gd name="connsiteX2787" fmla="*/ 1049849 w 1394583"/>
              <a:gd name="connsiteY2787" fmla="*/ 163320 h 1078627"/>
              <a:gd name="connsiteX2788" fmla="*/ 1050886 w 1394583"/>
              <a:gd name="connsiteY2788" fmla="*/ 164729 h 1078627"/>
              <a:gd name="connsiteX2789" fmla="*/ 1048877 w 1394583"/>
              <a:gd name="connsiteY2789" fmla="*/ 164729 h 1078627"/>
              <a:gd name="connsiteX2790" fmla="*/ 1049849 w 1394583"/>
              <a:gd name="connsiteY2790" fmla="*/ 163320 h 1078627"/>
              <a:gd name="connsiteX2791" fmla="*/ 1081335 w 1394583"/>
              <a:gd name="connsiteY2791" fmla="*/ 163318 h 1078627"/>
              <a:gd name="connsiteX2792" fmla="*/ 1080872 w 1394583"/>
              <a:gd name="connsiteY2792" fmla="*/ 165906 h 1078627"/>
              <a:gd name="connsiteX2793" fmla="*/ 1079463 w 1394583"/>
              <a:gd name="connsiteY2793" fmla="*/ 164931 h 1078627"/>
              <a:gd name="connsiteX2794" fmla="*/ 1081407 w 1394583"/>
              <a:gd name="connsiteY2794" fmla="*/ 162917 h 1078627"/>
              <a:gd name="connsiteX2795" fmla="*/ 1081588 w 1394583"/>
              <a:gd name="connsiteY2795" fmla="*/ 163100 h 1078627"/>
              <a:gd name="connsiteX2796" fmla="*/ 1081335 w 1394583"/>
              <a:gd name="connsiteY2796" fmla="*/ 163318 h 1078627"/>
              <a:gd name="connsiteX2797" fmla="*/ 884545 w 1394583"/>
              <a:gd name="connsiteY2797" fmla="*/ 157381 h 1078627"/>
              <a:gd name="connsiteX2798" fmla="*/ 884157 w 1394583"/>
              <a:gd name="connsiteY2798" fmla="*/ 158740 h 1078627"/>
              <a:gd name="connsiteX2799" fmla="*/ 886165 w 1394583"/>
              <a:gd name="connsiteY2799" fmla="*/ 160753 h 1078627"/>
              <a:gd name="connsiteX2800" fmla="*/ 884545 w 1394583"/>
              <a:gd name="connsiteY2800" fmla="*/ 157381 h 1078627"/>
              <a:gd name="connsiteX2801" fmla="*/ 1170312 w 1394583"/>
              <a:gd name="connsiteY2801" fmla="*/ 152600 h 1078627"/>
              <a:gd name="connsiteX2802" fmla="*/ 1176468 w 1394583"/>
              <a:gd name="connsiteY2802" fmla="*/ 162917 h 1078627"/>
              <a:gd name="connsiteX2803" fmla="*/ 1168368 w 1394583"/>
              <a:gd name="connsiteY2803" fmla="*/ 160753 h 1078627"/>
              <a:gd name="connsiteX2804" fmla="*/ 1172515 w 1394583"/>
              <a:gd name="connsiteY2804" fmla="*/ 158740 h 1078627"/>
              <a:gd name="connsiteX2805" fmla="*/ 1170312 w 1394583"/>
              <a:gd name="connsiteY2805" fmla="*/ 152600 h 1078627"/>
              <a:gd name="connsiteX2806" fmla="*/ 1060995 w 1394583"/>
              <a:gd name="connsiteY2806" fmla="*/ 152600 h 1078627"/>
              <a:gd name="connsiteX2807" fmla="*/ 1026456 w 1394583"/>
              <a:gd name="connsiteY2807" fmla="*/ 156777 h 1078627"/>
              <a:gd name="connsiteX2808" fmla="*/ 1022504 w 1394583"/>
              <a:gd name="connsiteY2808" fmla="*/ 162917 h 1078627"/>
              <a:gd name="connsiteX2809" fmla="*/ 1044924 w 1394583"/>
              <a:gd name="connsiteY2809" fmla="*/ 171071 h 1078627"/>
              <a:gd name="connsiteX2810" fmla="*/ 1034556 w 1394583"/>
              <a:gd name="connsiteY2810" fmla="*/ 168856 h 1078627"/>
              <a:gd name="connsiteX2811" fmla="*/ 1040712 w 1394583"/>
              <a:gd name="connsiteY2811" fmla="*/ 179174 h 1078627"/>
              <a:gd name="connsiteX2812" fmla="*/ 1060995 w 1394583"/>
              <a:gd name="connsiteY2812" fmla="*/ 177010 h 1078627"/>
              <a:gd name="connsiteX2813" fmla="*/ 1063133 w 1394583"/>
              <a:gd name="connsiteY2813" fmla="*/ 181187 h 1078627"/>
              <a:gd name="connsiteX2814" fmla="*/ 1067151 w 1394583"/>
              <a:gd name="connsiteY2814" fmla="*/ 183150 h 1078627"/>
              <a:gd name="connsiteX2815" fmla="*/ 1071298 w 1394583"/>
              <a:gd name="connsiteY2815" fmla="*/ 181187 h 1078627"/>
              <a:gd name="connsiteX2816" fmla="*/ 1067151 w 1394583"/>
              <a:gd name="connsiteY2816" fmla="*/ 171071 h 1078627"/>
              <a:gd name="connsiteX2817" fmla="*/ 1085359 w 1394583"/>
              <a:gd name="connsiteY2817" fmla="*/ 171071 h 1078627"/>
              <a:gd name="connsiteX2818" fmla="*/ 1085359 w 1394583"/>
              <a:gd name="connsiteY2818" fmla="*/ 166893 h 1078627"/>
              <a:gd name="connsiteX2819" fmla="*/ 1081588 w 1394583"/>
              <a:gd name="connsiteY2819" fmla="*/ 163100 h 1078627"/>
              <a:gd name="connsiteX2820" fmla="*/ 1084598 w 1394583"/>
              <a:gd name="connsiteY2820" fmla="*/ 160508 h 1078627"/>
              <a:gd name="connsiteX2821" fmla="*/ 1093524 w 1394583"/>
              <a:gd name="connsiteY2821" fmla="*/ 162917 h 1078627"/>
              <a:gd name="connsiteX2822" fmla="*/ 1107780 w 1394583"/>
              <a:gd name="connsiteY2822" fmla="*/ 162917 h 1078627"/>
              <a:gd name="connsiteX2823" fmla="*/ 1113936 w 1394583"/>
              <a:gd name="connsiteY2823" fmla="*/ 156777 h 1078627"/>
              <a:gd name="connsiteX2824" fmla="*/ 1085359 w 1394583"/>
              <a:gd name="connsiteY2824" fmla="*/ 156777 h 1078627"/>
              <a:gd name="connsiteX2825" fmla="*/ 1085359 w 1394583"/>
              <a:gd name="connsiteY2825" fmla="*/ 152600 h 1078627"/>
              <a:gd name="connsiteX2826" fmla="*/ 1060995 w 1394583"/>
              <a:gd name="connsiteY2826" fmla="*/ 152600 h 1078627"/>
              <a:gd name="connsiteX2827" fmla="*/ 880009 w 1394583"/>
              <a:gd name="connsiteY2827" fmla="*/ 152600 h 1078627"/>
              <a:gd name="connsiteX2828" fmla="*/ 876057 w 1394583"/>
              <a:gd name="connsiteY2828" fmla="*/ 158740 h 1078627"/>
              <a:gd name="connsiteX2829" fmla="*/ 867892 w 1394583"/>
              <a:gd name="connsiteY2829" fmla="*/ 162917 h 1078627"/>
              <a:gd name="connsiteX2830" fmla="*/ 876057 w 1394583"/>
              <a:gd name="connsiteY2830" fmla="*/ 158740 h 1078627"/>
              <a:gd name="connsiteX2831" fmla="*/ 880009 w 1394583"/>
              <a:gd name="connsiteY2831" fmla="*/ 156777 h 1078627"/>
              <a:gd name="connsiteX2832" fmla="*/ 882018 w 1394583"/>
              <a:gd name="connsiteY2832" fmla="*/ 162917 h 1078627"/>
              <a:gd name="connsiteX2833" fmla="*/ 880009 w 1394583"/>
              <a:gd name="connsiteY2833" fmla="*/ 152600 h 1078627"/>
              <a:gd name="connsiteX2834" fmla="*/ 454924 w 1394583"/>
              <a:gd name="connsiteY2834" fmla="*/ 151593 h 1078627"/>
              <a:gd name="connsiteX2835" fmla="*/ 460302 w 1394583"/>
              <a:gd name="connsiteY2835" fmla="*/ 156576 h 1078627"/>
              <a:gd name="connsiteX2836" fmla="*/ 454146 w 1394583"/>
              <a:gd name="connsiteY2836" fmla="*/ 156576 h 1078627"/>
              <a:gd name="connsiteX2837" fmla="*/ 454924 w 1394583"/>
              <a:gd name="connsiteY2837" fmla="*/ 151593 h 1078627"/>
              <a:gd name="connsiteX2838" fmla="*/ 954011 w 1394583"/>
              <a:gd name="connsiteY2838" fmla="*/ 151392 h 1078627"/>
              <a:gd name="connsiteX2839" fmla="*/ 953233 w 1394583"/>
              <a:gd name="connsiteY2839" fmla="*/ 152600 h 1078627"/>
              <a:gd name="connsiteX2840" fmla="*/ 957380 w 1394583"/>
              <a:gd name="connsiteY2840" fmla="*/ 152600 h 1078627"/>
              <a:gd name="connsiteX2841" fmla="*/ 954011 w 1394583"/>
              <a:gd name="connsiteY2841" fmla="*/ 151392 h 1078627"/>
              <a:gd name="connsiteX2842" fmla="*/ 1018486 w 1394583"/>
              <a:gd name="connsiteY2842" fmla="*/ 151040 h 1078627"/>
              <a:gd name="connsiteX2843" fmla="*/ 1016348 w 1394583"/>
              <a:gd name="connsiteY2843" fmla="*/ 152600 h 1078627"/>
              <a:gd name="connsiteX2844" fmla="*/ 1020495 w 1394583"/>
              <a:gd name="connsiteY2844" fmla="*/ 152600 h 1078627"/>
              <a:gd name="connsiteX2845" fmla="*/ 1018486 w 1394583"/>
              <a:gd name="connsiteY2845" fmla="*/ 151040 h 1078627"/>
              <a:gd name="connsiteX2846" fmla="*/ 912539 w 1394583"/>
              <a:gd name="connsiteY2846" fmla="*/ 150637 h 1078627"/>
              <a:gd name="connsiteX2847" fmla="*/ 900421 w 1394583"/>
              <a:gd name="connsiteY2847" fmla="*/ 154764 h 1078627"/>
              <a:gd name="connsiteX2848" fmla="*/ 892321 w 1394583"/>
              <a:gd name="connsiteY2848" fmla="*/ 152600 h 1078627"/>
              <a:gd name="connsiteX2849" fmla="*/ 898283 w 1394583"/>
              <a:gd name="connsiteY2849" fmla="*/ 162917 h 1078627"/>
              <a:gd name="connsiteX2850" fmla="*/ 910595 w 1394583"/>
              <a:gd name="connsiteY2850" fmla="*/ 158740 h 1078627"/>
              <a:gd name="connsiteX2851" fmla="*/ 908586 w 1394583"/>
              <a:gd name="connsiteY2851" fmla="*/ 164931 h 1078627"/>
              <a:gd name="connsiteX2852" fmla="*/ 920704 w 1394583"/>
              <a:gd name="connsiteY2852" fmla="*/ 156777 h 1078627"/>
              <a:gd name="connsiteX2853" fmla="*/ 924851 w 1394583"/>
              <a:gd name="connsiteY2853" fmla="*/ 154764 h 1078627"/>
              <a:gd name="connsiteX2854" fmla="*/ 912539 w 1394583"/>
              <a:gd name="connsiteY2854" fmla="*/ 150637 h 1078627"/>
              <a:gd name="connsiteX2855" fmla="*/ 926860 w 1394583"/>
              <a:gd name="connsiteY2855" fmla="*/ 148624 h 1078627"/>
              <a:gd name="connsiteX2856" fmla="*/ 928803 w 1394583"/>
              <a:gd name="connsiteY2856" fmla="*/ 156777 h 1078627"/>
              <a:gd name="connsiteX2857" fmla="*/ 936968 w 1394583"/>
              <a:gd name="connsiteY2857" fmla="*/ 154764 h 1078627"/>
              <a:gd name="connsiteX2858" fmla="*/ 945068 w 1394583"/>
              <a:gd name="connsiteY2858" fmla="*/ 152600 h 1078627"/>
              <a:gd name="connsiteX2859" fmla="*/ 949280 w 1394583"/>
              <a:gd name="connsiteY2859" fmla="*/ 154764 h 1078627"/>
              <a:gd name="connsiteX2860" fmla="*/ 951224 w 1394583"/>
              <a:gd name="connsiteY2860" fmla="*/ 150637 h 1078627"/>
              <a:gd name="connsiteX2861" fmla="*/ 926860 w 1394583"/>
              <a:gd name="connsiteY2861" fmla="*/ 148624 h 1078627"/>
              <a:gd name="connsiteX2862" fmla="*/ 477150 w 1394583"/>
              <a:gd name="connsiteY2862" fmla="*/ 144446 h 1078627"/>
              <a:gd name="connsiteX2863" fmla="*/ 485315 w 1394583"/>
              <a:gd name="connsiteY2863" fmla="*/ 148423 h 1078627"/>
              <a:gd name="connsiteX2864" fmla="*/ 477150 w 1394583"/>
              <a:gd name="connsiteY2864" fmla="*/ 144446 h 1078627"/>
              <a:gd name="connsiteX2865" fmla="*/ 958611 w 1394583"/>
              <a:gd name="connsiteY2865" fmla="*/ 142685 h 1078627"/>
              <a:gd name="connsiteX2866" fmla="*/ 959389 w 1394583"/>
              <a:gd name="connsiteY2866" fmla="*/ 146661 h 1078627"/>
              <a:gd name="connsiteX2867" fmla="*/ 958611 w 1394583"/>
              <a:gd name="connsiteY2867" fmla="*/ 142685 h 1078627"/>
              <a:gd name="connsiteX2868" fmla="*/ 502941 w 1394583"/>
              <a:gd name="connsiteY2868" fmla="*/ 136142 h 1078627"/>
              <a:gd name="connsiteX2869" fmla="*/ 504755 w 1394583"/>
              <a:gd name="connsiteY2869" fmla="*/ 137904 h 1078627"/>
              <a:gd name="connsiteX2870" fmla="*/ 500802 w 1394583"/>
              <a:gd name="connsiteY2870" fmla="*/ 137904 h 1078627"/>
              <a:gd name="connsiteX2871" fmla="*/ 502941 w 1394583"/>
              <a:gd name="connsiteY2871" fmla="*/ 136142 h 1078627"/>
              <a:gd name="connsiteX2872" fmla="*/ 387662 w 1394583"/>
              <a:gd name="connsiteY2872" fmla="*/ 126630 h 1078627"/>
              <a:gd name="connsiteX2873" fmla="*/ 389088 w 1394583"/>
              <a:gd name="connsiteY2873" fmla="*/ 130203 h 1078627"/>
              <a:gd name="connsiteX2874" fmla="*/ 387079 w 1394583"/>
              <a:gd name="connsiteY2874" fmla="*/ 127989 h 1078627"/>
              <a:gd name="connsiteX2875" fmla="*/ 387662 w 1394583"/>
              <a:gd name="connsiteY2875" fmla="*/ 126630 h 1078627"/>
              <a:gd name="connsiteX2876" fmla="*/ 876640 w 1394583"/>
              <a:gd name="connsiteY2876" fmla="*/ 117268 h 1078627"/>
              <a:gd name="connsiteX2877" fmla="*/ 876057 w 1394583"/>
              <a:gd name="connsiteY2877" fmla="*/ 124214 h 1078627"/>
              <a:gd name="connsiteX2878" fmla="*/ 861736 w 1394583"/>
              <a:gd name="connsiteY2878" fmla="*/ 126227 h 1078627"/>
              <a:gd name="connsiteX2879" fmla="*/ 857589 w 1394583"/>
              <a:gd name="connsiteY2879" fmla="*/ 128190 h 1078627"/>
              <a:gd name="connsiteX2880" fmla="*/ 853636 w 1394583"/>
              <a:gd name="connsiteY2880" fmla="*/ 128190 h 1078627"/>
              <a:gd name="connsiteX2881" fmla="*/ 853636 w 1394583"/>
              <a:gd name="connsiteY2881" fmla="*/ 132367 h 1078627"/>
              <a:gd name="connsiteX2882" fmla="*/ 857589 w 1394583"/>
              <a:gd name="connsiteY2882" fmla="*/ 128190 h 1078627"/>
              <a:gd name="connsiteX2883" fmla="*/ 871845 w 1394583"/>
              <a:gd name="connsiteY2883" fmla="*/ 130354 h 1078627"/>
              <a:gd name="connsiteX2884" fmla="*/ 878001 w 1394583"/>
              <a:gd name="connsiteY2884" fmla="*/ 128190 h 1078627"/>
              <a:gd name="connsiteX2885" fmla="*/ 876057 w 1394583"/>
              <a:gd name="connsiteY2885" fmla="*/ 124214 h 1078627"/>
              <a:gd name="connsiteX2886" fmla="*/ 876640 w 1394583"/>
              <a:gd name="connsiteY2886" fmla="*/ 117268 h 1078627"/>
              <a:gd name="connsiteX2887" fmla="*/ 934571 w 1394583"/>
              <a:gd name="connsiteY2887" fmla="*/ 117067 h 1078627"/>
              <a:gd name="connsiteX2888" fmla="*/ 932562 w 1394583"/>
              <a:gd name="connsiteY2888" fmla="*/ 127385 h 1078627"/>
              <a:gd name="connsiteX2889" fmla="*/ 934571 w 1394583"/>
              <a:gd name="connsiteY2889" fmla="*/ 117067 h 1078627"/>
              <a:gd name="connsiteX2890" fmla="*/ 898672 w 1394583"/>
              <a:gd name="connsiteY2890" fmla="*/ 115104 h 1078627"/>
              <a:gd name="connsiteX2891" fmla="*/ 882018 w 1394583"/>
              <a:gd name="connsiteY2891" fmla="*/ 120037 h 1078627"/>
              <a:gd name="connsiteX2892" fmla="*/ 882018 w 1394583"/>
              <a:gd name="connsiteY2892" fmla="*/ 132367 h 1078627"/>
              <a:gd name="connsiteX2893" fmla="*/ 892321 w 1394583"/>
              <a:gd name="connsiteY2893" fmla="*/ 124214 h 1078627"/>
              <a:gd name="connsiteX2894" fmla="*/ 896274 w 1394583"/>
              <a:gd name="connsiteY2894" fmla="*/ 124214 h 1078627"/>
              <a:gd name="connsiteX2895" fmla="*/ 896274 w 1394583"/>
              <a:gd name="connsiteY2895" fmla="*/ 126227 h 1078627"/>
              <a:gd name="connsiteX2896" fmla="*/ 900421 w 1394583"/>
              <a:gd name="connsiteY2896" fmla="*/ 130354 h 1078627"/>
              <a:gd name="connsiteX2897" fmla="*/ 904439 w 1394583"/>
              <a:gd name="connsiteY2897" fmla="*/ 126227 h 1078627"/>
              <a:gd name="connsiteX2898" fmla="*/ 896274 w 1394583"/>
              <a:gd name="connsiteY2898" fmla="*/ 124214 h 1078627"/>
              <a:gd name="connsiteX2899" fmla="*/ 902430 w 1394583"/>
              <a:gd name="connsiteY2899" fmla="*/ 122251 h 1078627"/>
              <a:gd name="connsiteX2900" fmla="*/ 898672 w 1394583"/>
              <a:gd name="connsiteY2900" fmla="*/ 115104 h 1078627"/>
              <a:gd name="connsiteX2901" fmla="*/ 583551 w 1394583"/>
              <a:gd name="connsiteY2901" fmla="*/ 112336 h 1078627"/>
              <a:gd name="connsiteX2902" fmla="*/ 583162 w 1394583"/>
              <a:gd name="connsiteY2902" fmla="*/ 116111 h 1078627"/>
              <a:gd name="connsiteX2903" fmla="*/ 568842 w 1394583"/>
              <a:gd name="connsiteY2903" fmla="*/ 114098 h 1078627"/>
              <a:gd name="connsiteX2904" fmla="*/ 560742 w 1394583"/>
              <a:gd name="connsiteY2904" fmla="*/ 124214 h 1078627"/>
              <a:gd name="connsiteX2905" fmla="*/ 578951 w 1394583"/>
              <a:gd name="connsiteY2905" fmla="*/ 126227 h 1078627"/>
              <a:gd name="connsiteX2906" fmla="*/ 583162 w 1394583"/>
              <a:gd name="connsiteY2906" fmla="*/ 116111 h 1078627"/>
              <a:gd name="connsiteX2907" fmla="*/ 583551 w 1394583"/>
              <a:gd name="connsiteY2907" fmla="*/ 112336 h 1078627"/>
              <a:gd name="connsiteX2908" fmla="*/ 560742 w 1394583"/>
              <a:gd name="connsiteY2908" fmla="*/ 111934 h 1078627"/>
              <a:gd name="connsiteX2909" fmla="*/ 560742 w 1394583"/>
              <a:gd name="connsiteY2909" fmla="*/ 116111 h 1078627"/>
              <a:gd name="connsiteX2910" fmla="*/ 564695 w 1394583"/>
              <a:gd name="connsiteY2910" fmla="*/ 116111 h 1078627"/>
              <a:gd name="connsiteX2911" fmla="*/ 564695 w 1394583"/>
              <a:gd name="connsiteY2911" fmla="*/ 111934 h 1078627"/>
              <a:gd name="connsiteX2912" fmla="*/ 560742 w 1394583"/>
              <a:gd name="connsiteY2912" fmla="*/ 111934 h 1078627"/>
              <a:gd name="connsiteX2913" fmla="*/ 853636 w 1394583"/>
              <a:gd name="connsiteY2913" fmla="*/ 109920 h 1078627"/>
              <a:gd name="connsiteX2914" fmla="*/ 855580 w 1394583"/>
              <a:gd name="connsiteY2914" fmla="*/ 120037 h 1078627"/>
              <a:gd name="connsiteX2915" fmla="*/ 853636 w 1394583"/>
              <a:gd name="connsiteY2915" fmla="*/ 109920 h 1078627"/>
              <a:gd name="connsiteX2916" fmla="*/ 1049849 w 1394583"/>
              <a:gd name="connsiteY2916" fmla="*/ 105391 h 1078627"/>
              <a:gd name="connsiteX2917" fmla="*/ 1060606 w 1394583"/>
              <a:gd name="connsiteY2917" fmla="*/ 107756 h 1078627"/>
              <a:gd name="connsiteX2918" fmla="*/ 1061967 w 1394583"/>
              <a:gd name="connsiteY2918" fmla="*/ 105391 h 1078627"/>
              <a:gd name="connsiteX2919" fmla="*/ 1060800 w 1394583"/>
              <a:gd name="connsiteY2919" fmla="*/ 107756 h 1078627"/>
              <a:gd name="connsiteX2920" fmla="*/ 1058597 w 1394583"/>
              <a:gd name="connsiteY2920" fmla="*/ 109719 h 1078627"/>
              <a:gd name="connsiteX2921" fmla="*/ 1056588 w 1394583"/>
              <a:gd name="connsiteY2921" fmla="*/ 111732 h 1078627"/>
              <a:gd name="connsiteX2922" fmla="*/ 1046480 w 1394583"/>
              <a:gd name="connsiteY2922" fmla="*/ 109719 h 1078627"/>
              <a:gd name="connsiteX2923" fmla="*/ 1049849 w 1394583"/>
              <a:gd name="connsiteY2923" fmla="*/ 105391 h 1078627"/>
              <a:gd name="connsiteX2924" fmla="*/ 1003064 w 1394583"/>
              <a:gd name="connsiteY2924" fmla="*/ 105391 h 1078627"/>
              <a:gd name="connsiteX2925" fmla="*/ 1004036 w 1394583"/>
              <a:gd name="connsiteY2925" fmla="*/ 105592 h 1078627"/>
              <a:gd name="connsiteX2926" fmla="*/ 1009997 w 1394583"/>
              <a:gd name="connsiteY2926" fmla="*/ 105592 h 1078627"/>
              <a:gd name="connsiteX2927" fmla="*/ 1016153 w 1394583"/>
              <a:gd name="connsiteY2927" fmla="*/ 107756 h 1078627"/>
              <a:gd name="connsiteX2928" fmla="*/ 1024253 w 1394583"/>
              <a:gd name="connsiteY2928" fmla="*/ 105592 h 1078627"/>
              <a:gd name="connsiteX2929" fmla="*/ 1026262 w 1394583"/>
              <a:gd name="connsiteY2929" fmla="*/ 107756 h 1078627"/>
              <a:gd name="connsiteX2930" fmla="*/ 1032418 w 1394583"/>
              <a:gd name="connsiteY2930" fmla="*/ 107756 h 1078627"/>
              <a:gd name="connsiteX2931" fmla="*/ 1044730 w 1394583"/>
              <a:gd name="connsiteY2931" fmla="*/ 107756 h 1078627"/>
              <a:gd name="connsiteX2932" fmla="*/ 1032418 w 1394583"/>
              <a:gd name="connsiteY2932" fmla="*/ 111732 h 1078627"/>
              <a:gd name="connsiteX2933" fmla="*/ 1016153 w 1394583"/>
              <a:gd name="connsiteY2933" fmla="*/ 117872 h 1078627"/>
              <a:gd name="connsiteX2934" fmla="*/ 1009997 w 1394583"/>
              <a:gd name="connsiteY2934" fmla="*/ 115910 h 1078627"/>
              <a:gd name="connsiteX2935" fmla="*/ 1006045 w 1394583"/>
              <a:gd name="connsiteY2935" fmla="*/ 117872 h 1078627"/>
              <a:gd name="connsiteX2936" fmla="*/ 1004036 w 1394583"/>
              <a:gd name="connsiteY2936" fmla="*/ 115910 h 1078627"/>
              <a:gd name="connsiteX2937" fmla="*/ 995871 w 1394583"/>
              <a:gd name="connsiteY2937" fmla="*/ 117872 h 1078627"/>
              <a:gd name="connsiteX2938" fmla="*/ 987771 w 1394583"/>
              <a:gd name="connsiteY2938" fmla="*/ 121848 h 1078627"/>
              <a:gd name="connsiteX2939" fmla="*/ 975459 w 1394583"/>
              <a:gd name="connsiteY2939" fmla="*/ 119886 h 1078627"/>
              <a:gd name="connsiteX2940" fmla="*/ 963342 w 1394583"/>
              <a:gd name="connsiteY2940" fmla="*/ 126026 h 1078627"/>
              <a:gd name="connsiteX2941" fmla="*/ 965350 w 1394583"/>
              <a:gd name="connsiteY2941" fmla="*/ 115910 h 1078627"/>
              <a:gd name="connsiteX2942" fmla="*/ 953039 w 1394583"/>
              <a:gd name="connsiteY2942" fmla="*/ 124013 h 1078627"/>
              <a:gd name="connsiteX2943" fmla="*/ 947077 w 1394583"/>
              <a:gd name="connsiteY2943" fmla="*/ 117872 h 1078627"/>
              <a:gd name="connsiteX2944" fmla="*/ 967294 w 1394583"/>
              <a:gd name="connsiteY2944" fmla="*/ 107756 h 1078627"/>
              <a:gd name="connsiteX2945" fmla="*/ 987771 w 1394583"/>
              <a:gd name="connsiteY2945" fmla="*/ 109719 h 1078627"/>
              <a:gd name="connsiteX2946" fmla="*/ 993733 w 1394583"/>
              <a:gd name="connsiteY2946" fmla="*/ 107756 h 1078627"/>
              <a:gd name="connsiteX2947" fmla="*/ 1001833 w 1394583"/>
              <a:gd name="connsiteY2947" fmla="*/ 107756 h 1078627"/>
              <a:gd name="connsiteX2948" fmla="*/ 1003064 w 1394583"/>
              <a:gd name="connsiteY2948" fmla="*/ 105391 h 1078627"/>
              <a:gd name="connsiteX2949" fmla="*/ 853830 w 1394583"/>
              <a:gd name="connsiteY2949" fmla="*/ 104183 h 1078627"/>
              <a:gd name="connsiteX2950" fmla="*/ 851627 w 1394583"/>
              <a:gd name="connsiteY2950" fmla="*/ 105995 h 1078627"/>
              <a:gd name="connsiteX2951" fmla="*/ 855580 w 1394583"/>
              <a:gd name="connsiteY2951" fmla="*/ 105995 h 1078627"/>
              <a:gd name="connsiteX2952" fmla="*/ 853830 w 1394583"/>
              <a:gd name="connsiteY2952" fmla="*/ 104183 h 1078627"/>
              <a:gd name="connsiteX2953" fmla="*/ 478187 w 1394583"/>
              <a:gd name="connsiteY2953" fmla="*/ 101817 h 1078627"/>
              <a:gd name="connsiteX2954" fmla="*/ 478965 w 1394583"/>
              <a:gd name="connsiteY2954" fmla="*/ 103176 h 1078627"/>
              <a:gd name="connsiteX2955" fmla="*/ 476956 w 1394583"/>
              <a:gd name="connsiteY2955" fmla="*/ 103176 h 1078627"/>
              <a:gd name="connsiteX2956" fmla="*/ 478187 w 1394583"/>
              <a:gd name="connsiteY2956" fmla="*/ 101817 h 1078627"/>
              <a:gd name="connsiteX2957" fmla="*/ 891285 w 1394583"/>
              <a:gd name="connsiteY2957" fmla="*/ 98244 h 1078627"/>
              <a:gd name="connsiteX2958" fmla="*/ 892321 w 1394583"/>
              <a:gd name="connsiteY2958" fmla="*/ 99603 h 1078627"/>
              <a:gd name="connsiteX2959" fmla="*/ 890118 w 1394583"/>
              <a:gd name="connsiteY2959" fmla="*/ 99603 h 1078627"/>
              <a:gd name="connsiteX2960" fmla="*/ 891285 w 1394583"/>
              <a:gd name="connsiteY2960" fmla="*/ 98244 h 1078627"/>
              <a:gd name="connsiteX2961" fmla="*/ 875020 w 1394583"/>
              <a:gd name="connsiteY2961" fmla="*/ 94670 h 1078627"/>
              <a:gd name="connsiteX2962" fmla="*/ 877029 w 1394583"/>
              <a:gd name="connsiteY2962" fmla="*/ 96835 h 1078627"/>
              <a:gd name="connsiteX2963" fmla="*/ 883185 w 1394583"/>
              <a:gd name="connsiteY2963" fmla="*/ 102774 h 1078627"/>
              <a:gd name="connsiteX2964" fmla="*/ 875020 w 1394583"/>
              <a:gd name="connsiteY2964" fmla="*/ 94670 h 1078627"/>
              <a:gd name="connsiteX2965" fmla="*/ 833159 w 1394583"/>
              <a:gd name="connsiteY2965" fmla="*/ 89688 h 1078627"/>
              <a:gd name="connsiteX2966" fmla="*/ 843462 w 1394583"/>
              <a:gd name="connsiteY2966" fmla="*/ 99804 h 1078627"/>
              <a:gd name="connsiteX2967" fmla="*/ 843462 w 1394583"/>
              <a:gd name="connsiteY2967" fmla="*/ 91701 h 1078627"/>
              <a:gd name="connsiteX2968" fmla="*/ 833159 w 1394583"/>
              <a:gd name="connsiteY2968" fmla="*/ 89688 h 1078627"/>
              <a:gd name="connsiteX2969" fmla="*/ 916297 w 1394583"/>
              <a:gd name="connsiteY2969" fmla="*/ 88732 h 1078627"/>
              <a:gd name="connsiteX2970" fmla="*/ 920315 w 1394583"/>
              <a:gd name="connsiteY2970" fmla="*/ 88732 h 1078627"/>
              <a:gd name="connsiteX2971" fmla="*/ 920315 w 1394583"/>
              <a:gd name="connsiteY2971" fmla="*/ 92859 h 1078627"/>
              <a:gd name="connsiteX2972" fmla="*/ 916297 w 1394583"/>
              <a:gd name="connsiteY2972" fmla="*/ 92859 h 1078627"/>
              <a:gd name="connsiteX2973" fmla="*/ 916297 w 1394583"/>
              <a:gd name="connsiteY2973" fmla="*/ 88732 h 1078627"/>
              <a:gd name="connsiteX2974" fmla="*/ 931007 w 1394583"/>
              <a:gd name="connsiteY2974" fmla="*/ 82944 h 1078627"/>
              <a:gd name="connsiteX2975" fmla="*/ 934182 w 1394583"/>
              <a:gd name="connsiteY2975" fmla="*/ 91500 h 1078627"/>
              <a:gd name="connsiteX2976" fmla="*/ 932173 w 1394583"/>
              <a:gd name="connsiteY2976" fmla="*/ 85309 h 1078627"/>
              <a:gd name="connsiteX2977" fmla="*/ 928026 w 1394583"/>
              <a:gd name="connsiteY2977" fmla="*/ 85309 h 1078627"/>
              <a:gd name="connsiteX2978" fmla="*/ 931007 w 1394583"/>
              <a:gd name="connsiteY2978" fmla="*/ 82944 h 1078627"/>
              <a:gd name="connsiteX2979" fmla="*/ 1003647 w 1394583"/>
              <a:gd name="connsiteY2979" fmla="*/ 82742 h 1078627"/>
              <a:gd name="connsiteX2980" fmla="*/ 1005202 w 1394583"/>
              <a:gd name="connsiteY2980" fmla="*/ 83145 h 1078627"/>
              <a:gd name="connsiteX2981" fmla="*/ 1001249 w 1394583"/>
              <a:gd name="connsiteY2981" fmla="*/ 89285 h 1078627"/>
              <a:gd name="connsiteX2982" fmla="*/ 1003647 w 1394583"/>
              <a:gd name="connsiteY2982" fmla="*/ 82742 h 1078627"/>
              <a:gd name="connsiteX2983" fmla="*/ 876640 w 1394583"/>
              <a:gd name="connsiteY2983" fmla="*/ 81786 h 1078627"/>
              <a:gd name="connsiteX2984" fmla="*/ 879815 w 1394583"/>
              <a:gd name="connsiteY2984" fmla="*/ 83548 h 1078627"/>
              <a:gd name="connsiteX2985" fmla="*/ 876640 w 1394583"/>
              <a:gd name="connsiteY2985" fmla="*/ 81786 h 1078627"/>
              <a:gd name="connsiteX2986" fmla="*/ 880787 w 1394583"/>
              <a:gd name="connsiteY2986" fmla="*/ 80578 h 1078627"/>
              <a:gd name="connsiteX2987" fmla="*/ 879621 w 1394583"/>
              <a:gd name="connsiteY2987" fmla="*/ 82742 h 1078627"/>
              <a:gd name="connsiteX2988" fmla="*/ 880787 w 1394583"/>
              <a:gd name="connsiteY2988" fmla="*/ 80578 h 1078627"/>
              <a:gd name="connsiteX2989" fmla="*/ 859792 w 1394583"/>
              <a:gd name="connsiteY2989" fmla="*/ 77407 h 1078627"/>
              <a:gd name="connsiteX2990" fmla="*/ 847480 w 1394583"/>
              <a:gd name="connsiteY2990" fmla="*/ 81585 h 1078627"/>
              <a:gd name="connsiteX2991" fmla="*/ 859792 w 1394583"/>
              <a:gd name="connsiteY2991" fmla="*/ 77407 h 1078627"/>
              <a:gd name="connsiteX2992" fmla="*/ 577590 w 1394583"/>
              <a:gd name="connsiteY2992" fmla="*/ 77005 h 1078627"/>
              <a:gd name="connsiteX2993" fmla="*/ 574026 w 1394583"/>
              <a:gd name="connsiteY2993" fmla="*/ 79169 h 1078627"/>
              <a:gd name="connsiteX2994" fmla="*/ 577590 w 1394583"/>
              <a:gd name="connsiteY2994" fmla="*/ 77005 h 1078627"/>
              <a:gd name="connsiteX2995" fmla="*/ 558733 w 1394583"/>
              <a:gd name="connsiteY2995" fmla="*/ 74639 h 1078627"/>
              <a:gd name="connsiteX2996" fmla="*/ 564889 w 1394583"/>
              <a:gd name="connsiteY2996" fmla="*/ 74639 h 1078627"/>
              <a:gd name="connsiteX2997" fmla="*/ 558733 w 1394583"/>
              <a:gd name="connsiteY2997" fmla="*/ 78565 h 1078627"/>
              <a:gd name="connsiteX2998" fmla="*/ 558733 w 1394583"/>
              <a:gd name="connsiteY2998" fmla="*/ 74639 h 1078627"/>
              <a:gd name="connsiteX2999" fmla="*/ 917334 w 1394583"/>
              <a:gd name="connsiteY2999" fmla="*/ 69858 h 1078627"/>
              <a:gd name="connsiteX3000" fmla="*/ 918306 w 1394583"/>
              <a:gd name="connsiteY3000" fmla="*/ 71267 h 1078627"/>
              <a:gd name="connsiteX3001" fmla="*/ 916297 w 1394583"/>
              <a:gd name="connsiteY3001" fmla="*/ 71267 h 1078627"/>
              <a:gd name="connsiteX3002" fmla="*/ 917334 w 1394583"/>
              <a:gd name="connsiteY3002" fmla="*/ 69858 h 1078627"/>
              <a:gd name="connsiteX3003" fmla="*/ 922064 w 1394583"/>
              <a:gd name="connsiteY3003" fmla="*/ 68650 h 1078627"/>
              <a:gd name="connsiteX3004" fmla="*/ 926212 w 1394583"/>
              <a:gd name="connsiteY3004" fmla="*/ 68650 h 1078627"/>
              <a:gd name="connsiteX3005" fmla="*/ 926212 w 1394583"/>
              <a:gd name="connsiteY3005" fmla="*/ 72626 h 1078627"/>
              <a:gd name="connsiteX3006" fmla="*/ 922064 w 1394583"/>
              <a:gd name="connsiteY3006" fmla="*/ 72626 h 1078627"/>
              <a:gd name="connsiteX3007" fmla="*/ 922064 w 1394583"/>
              <a:gd name="connsiteY3007" fmla="*/ 68650 h 1078627"/>
              <a:gd name="connsiteX3008" fmla="*/ 521797 w 1394583"/>
              <a:gd name="connsiteY3008" fmla="*/ 68650 h 1078627"/>
              <a:gd name="connsiteX3009" fmla="*/ 526009 w 1394583"/>
              <a:gd name="connsiteY3009" fmla="*/ 68650 h 1078627"/>
              <a:gd name="connsiteX3010" fmla="*/ 513697 w 1394583"/>
              <a:gd name="connsiteY3010" fmla="*/ 72827 h 1078627"/>
              <a:gd name="connsiteX3011" fmla="*/ 521797 w 1394583"/>
              <a:gd name="connsiteY3011" fmla="*/ 68650 h 1078627"/>
              <a:gd name="connsiteX3012" fmla="*/ 1036565 w 1394583"/>
              <a:gd name="connsiteY3012" fmla="*/ 65077 h 1078627"/>
              <a:gd name="connsiteX3013" fmla="*/ 1039935 w 1394583"/>
              <a:gd name="connsiteY3013" fmla="*/ 66285 h 1078627"/>
              <a:gd name="connsiteX3014" fmla="*/ 1035788 w 1394583"/>
              <a:gd name="connsiteY3014" fmla="*/ 66285 h 1078627"/>
              <a:gd name="connsiteX3015" fmla="*/ 1036565 w 1394583"/>
              <a:gd name="connsiteY3015" fmla="*/ 65077 h 1078627"/>
              <a:gd name="connsiteX3016" fmla="*/ 891285 w 1394583"/>
              <a:gd name="connsiteY3016" fmla="*/ 60346 h 1078627"/>
              <a:gd name="connsiteX3017" fmla="*/ 887721 w 1394583"/>
              <a:gd name="connsiteY3017" fmla="*/ 62711 h 1078627"/>
              <a:gd name="connsiteX3018" fmla="*/ 891285 w 1394583"/>
              <a:gd name="connsiteY3018" fmla="*/ 60346 h 1078627"/>
              <a:gd name="connsiteX3019" fmla="*/ 899644 w 1394583"/>
              <a:gd name="connsiteY3019" fmla="*/ 59138 h 1078627"/>
              <a:gd name="connsiteX3020" fmla="*/ 900421 w 1394583"/>
              <a:gd name="connsiteY3020" fmla="*/ 60547 h 1078627"/>
              <a:gd name="connsiteX3021" fmla="*/ 898477 w 1394583"/>
              <a:gd name="connsiteY3021" fmla="*/ 60547 h 1078627"/>
              <a:gd name="connsiteX3022" fmla="*/ 899644 w 1394583"/>
              <a:gd name="connsiteY3022" fmla="*/ 59138 h 1078627"/>
              <a:gd name="connsiteX3023" fmla="*/ 924656 w 1394583"/>
              <a:gd name="connsiteY3023" fmla="*/ 56772 h 1078627"/>
              <a:gd name="connsiteX3024" fmla="*/ 932821 w 1394583"/>
              <a:gd name="connsiteY3024" fmla="*/ 56772 h 1078627"/>
              <a:gd name="connsiteX3025" fmla="*/ 934959 w 1394583"/>
              <a:gd name="connsiteY3025" fmla="*/ 66888 h 1078627"/>
              <a:gd name="connsiteX3026" fmla="*/ 928803 w 1394583"/>
              <a:gd name="connsiteY3026" fmla="*/ 60950 h 1078627"/>
              <a:gd name="connsiteX3027" fmla="*/ 924656 w 1394583"/>
              <a:gd name="connsiteY3027" fmla="*/ 56772 h 1078627"/>
              <a:gd name="connsiteX3028" fmla="*/ 562686 w 1394583"/>
              <a:gd name="connsiteY3028" fmla="*/ 56772 h 1078627"/>
              <a:gd name="connsiteX3029" fmla="*/ 562686 w 1394583"/>
              <a:gd name="connsiteY3029" fmla="*/ 62912 h 1078627"/>
              <a:gd name="connsiteX3030" fmla="*/ 562686 w 1394583"/>
              <a:gd name="connsiteY3030" fmla="*/ 56772 h 1078627"/>
              <a:gd name="connsiteX3031" fmla="*/ 916297 w 1394583"/>
              <a:gd name="connsiteY3031" fmla="*/ 54356 h 1078627"/>
              <a:gd name="connsiteX3032" fmla="*/ 922259 w 1394583"/>
              <a:gd name="connsiteY3032" fmla="*/ 58534 h 1078627"/>
              <a:gd name="connsiteX3033" fmla="*/ 912150 w 1394583"/>
              <a:gd name="connsiteY3033" fmla="*/ 60547 h 1078627"/>
              <a:gd name="connsiteX3034" fmla="*/ 910141 w 1394583"/>
              <a:gd name="connsiteY3034" fmla="*/ 62510 h 1078627"/>
              <a:gd name="connsiteX3035" fmla="*/ 902041 w 1394583"/>
              <a:gd name="connsiteY3035" fmla="*/ 62510 h 1078627"/>
              <a:gd name="connsiteX3036" fmla="*/ 916297 w 1394583"/>
              <a:gd name="connsiteY3036" fmla="*/ 54356 h 1078627"/>
              <a:gd name="connsiteX3037" fmla="*/ 942282 w 1394583"/>
              <a:gd name="connsiteY3037" fmla="*/ 53199 h 1078627"/>
              <a:gd name="connsiteX3038" fmla="*/ 943124 w 1394583"/>
              <a:gd name="connsiteY3038" fmla="*/ 54558 h 1078627"/>
              <a:gd name="connsiteX3039" fmla="*/ 941115 w 1394583"/>
              <a:gd name="connsiteY3039" fmla="*/ 54558 h 1078627"/>
              <a:gd name="connsiteX3040" fmla="*/ 942282 w 1394583"/>
              <a:gd name="connsiteY3040" fmla="*/ 53199 h 1078627"/>
              <a:gd name="connsiteX3041" fmla="*/ 844110 w 1394583"/>
              <a:gd name="connsiteY3041" fmla="*/ 50984 h 1078627"/>
              <a:gd name="connsiteX3042" fmla="*/ 844888 w 1394583"/>
              <a:gd name="connsiteY3042" fmla="*/ 52192 h 1078627"/>
              <a:gd name="connsiteX3043" fmla="*/ 842879 w 1394583"/>
              <a:gd name="connsiteY3043" fmla="*/ 52192 h 1078627"/>
              <a:gd name="connsiteX3044" fmla="*/ 844110 w 1394583"/>
              <a:gd name="connsiteY3044" fmla="*/ 50984 h 1078627"/>
              <a:gd name="connsiteX3045" fmla="*/ 827587 w 1394583"/>
              <a:gd name="connsiteY3045" fmla="*/ 50984 h 1078627"/>
              <a:gd name="connsiteX3046" fmla="*/ 828818 w 1394583"/>
              <a:gd name="connsiteY3046" fmla="*/ 50984 h 1078627"/>
              <a:gd name="connsiteX3047" fmla="*/ 828818 w 1394583"/>
              <a:gd name="connsiteY3047" fmla="*/ 59138 h 1078627"/>
              <a:gd name="connsiteX3048" fmla="*/ 827587 w 1394583"/>
              <a:gd name="connsiteY3048" fmla="*/ 50984 h 1078627"/>
              <a:gd name="connsiteX3049" fmla="*/ 611933 w 1394583"/>
              <a:gd name="connsiteY3049" fmla="*/ 50984 h 1078627"/>
              <a:gd name="connsiteX3050" fmla="*/ 612905 w 1394583"/>
              <a:gd name="connsiteY3050" fmla="*/ 52192 h 1078627"/>
              <a:gd name="connsiteX3051" fmla="*/ 610702 w 1394583"/>
              <a:gd name="connsiteY3051" fmla="*/ 52192 h 1078627"/>
              <a:gd name="connsiteX3052" fmla="*/ 611933 w 1394583"/>
              <a:gd name="connsiteY3052" fmla="*/ 50984 h 1078627"/>
              <a:gd name="connsiteX3053" fmla="*/ 602408 w 1394583"/>
              <a:gd name="connsiteY3053" fmla="*/ 50984 h 1078627"/>
              <a:gd name="connsiteX3054" fmla="*/ 603380 w 1394583"/>
              <a:gd name="connsiteY3054" fmla="*/ 52192 h 1078627"/>
              <a:gd name="connsiteX3055" fmla="*/ 601371 w 1394583"/>
              <a:gd name="connsiteY3055" fmla="*/ 52192 h 1078627"/>
              <a:gd name="connsiteX3056" fmla="*/ 602408 w 1394583"/>
              <a:gd name="connsiteY3056" fmla="*/ 50984 h 1078627"/>
              <a:gd name="connsiteX3057" fmla="*/ 559899 w 1394583"/>
              <a:gd name="connsiteY3057" fmla="*/ 50984 h 1078627"/>
              <a:gd name="connsiteX3058" fmla="*/ 560742 w 1394583"/>
              <a:gd name="connsiteY3058" fmla="*/ 52192 h 1078627"/>
              <a:gd name="connsiteX3059" fmla="*/ 558733 w 1394583"/>
              <a:gd name="connsiteY3059" fmla="*/ 52192 h 1078627"/>
              <a:gd name="connsiteX3060" fmla="*/ 559899 w 1394583"/>
              <a:gd name="connsiteY3060" fmla="*/ 50984 h 1078627"/>
              <a:gd name="connsiteX3061" fmla="*/ 1045313 w 1394583"/>
              <a:gd name="connsiteY3061" fmla="*/ 49827 h 1078627"/>
              <a:gd name="connsiteX3062" fmla="*/ 1052441 w 1394583"/>
              <a:gd name="connsiteY3062" fmla="*/ 50028 h 1078627"/>
              <a:gd name="connsiteX3063" fmla="*/ 1040518 w 1394583"/>
              <a:gd name="connsiteY3063" fmla="*/ 51991 h 1078627"/>
              <a:gd name="connsiteX3064" fmla="*/ 1045313 w 1394583"/>
              <a:gd name="connsiteY3064" fmla="*/ 49827 h 1078627"/>
              <a:gd name="connsiteX3065" fmla="*/ 493221 w 1394583"/>
              <a:gd name="connsiteY3065" fmla="*/ 49625 h 1078627"/>
              <a:gd name="connsiteX3066" fmla="*/ 491277 w 1394583"/>
              <a:gd name="connsiteY3066" fmla="*/ 56370 h 1078627"/>
              <a:gd name="connsiteX3067" fmla="*/ 491277 w 1394583"/>
              <a:gd name="connsiteY3067" fmla="*/ 50229 h 1078627"/>
              <a:gd name="connsiteX3068" fmla="*/ 493221 w 1394583"/>
              <a:gd name="connsiteY3068" fmla="*/ 49625 h 1078627"/>
              <a:gd name="connsiteX3069" fmla="*/ 1035788 w 1394583"/>
              <a:gd name="connsiteY3069" fmla="*/ 48418 h 1078627"/>
              <a:gd name="connsiteX3070" fmla="*/ 1037732 w 1394583"/>
              <a:gd name="connsiteY3070" fmla="*/ 50632 h 1078627"/>
              <a:gd name="connsiteX3071" fmla="*/ 1037732 w 1394583"/>
              <a:gd name="connsiteY3071" fmla="*/ 54558 h 1078627"/>
              <a:gd name="connsiteX3072" fmla="*/ 1028206 w 1394583"/>
              <a:gd name="connsiteY3072" fmla="*/ 54356 h 1078627"/>
              <a:gd name="connsiteX3073" fmla="*/ 1034168 w 1394583"/>
              <a:gd name="connsiteY3073" fmla="*/ 56571 h 1078627"/>
              <a:gd name="connsiteX3074" fmla="*/ 1024059 w 1394583"/>
              <a:gd name="connsiteY3074" fmla="*/ 66687 h 1078627"/>
              <a:gd name="connsiteX3075" fmla="*/ 1028012 w 1394583"/>
              <a:gd name="connsiteY3075" fmla="*/ 54356 h 1078627"/>
              <a:gd name="connsiteX3076" fmla="*/ 1027623 w 1394583"/>
              <a:gd name="connsiteY3076" fmla="*/ 54558 h 1078627"/>
              <a:gd name="connsiteX3077" fmla="*/ 1035788 w 1394583"/>
              <a:gd name="connsiteY3077" fmla="*/ 48418 h 1078627"/>
              <a:gd name="connsiteX3078" fmla="*/ 1022504 w 1394583"/>
              <a:gd name="connsiteY3078" fmla="*/ 48418 h 1078627"/>
              <a:gd name="connsiteX3079" fmla="*/ 1022504 w 1394583"/>
              <a:gd name="connsiteY3079" fmla="*/ 56571 h 1078627"/>
              <a:gd name="connsiteX3080" fmla="*/ 1012136 w 1394583"/>
              <a:gd name="connsiteY3080" fmla="*/ 50632 h 1078627"/>
              <a:gd name="connsiteX3081" fmla="*/ 1020301 w 1394583"/>
              <a:gd name="connsiteY3081" fmla="*/ 52595 h 1078627"/>
              <a:gd name="connsiteX3082" fmla="*/ 1022504 w 1394583"/>
              <a:gd name="connsiteY3082" fmla="*/ 48418 h 1078627"/>
              <a:gd name="connsiteX3083" fmla="*/ 947855 w 1394583"/>
              <a:gd name="connsiteY3083" fmla="*/ 48418 h 1078627"/>
              <a:gd name="connsiteX3084" fmla="*/ 955242 w 1394583"/>
              <a:gd name="connsiteY3084" fmla="*/ 48619 h 1078627"/>
              <a:gd name="connsiteX3085" fmla="*/ 944874 w 1394583"/>
              <a:gd name="connsiteY3085" fmla="*/ 52796 h 1078627"/>
              <a:gd name="connsiteX3086" fmla="*/ 947855 w 1394583"/>
              <a:gd name="connsiteY3086" fmla="*/ 48418 h 1078627"/>
              <a:gd name="connsiteX3087" fmla="*/ 919667 w 1394583"/>
              <a:gd name="connsiteY3087" fmla="*/ 47411 h 1078627"/>
              <a:gd name="connsiteX3088" fmla="*/ 920704 w 1394583"/>
              <a:gd name="connsiteY3088" fmla="*/ 48619 h 1078627"/>
              <a:gd name="connsiteX3089" fmla="*/ 918500 w 1394583"/>
              <a:gd name="connsiteY3089" fmla="*/ 48619 h 1078627"/>
              <a:gd name="connsiteX3090" fmla="*/ 919667 w 1394583"/>
              <a:gd name="connsiteY3090" fmla="*/ 47411 h 1078627"/>
              <a:gd name="connsiteX3091" fmla="*/ 855774 w 1394583"/>
              <a:gd name="connsiteY3091" fmla="*/ 47411 h 1078627"/>
              <a:gd name="connsiteX3092" fmla="*/ 856811 w 1394583"/>
              <a:gd name="connsiteY3092" fmla="*/ 48619 h 1078627"/>
              <a:gd name="connsiteX3093" fmla="*/ 854608 w 1394583"/>
              <a:gd name="connsiteY3093" fmla="*/ 48619 h 1078627"/>
              <a:gd name="connsiteX3094" fmla="*/ 855774 w 1394583"/>
              <a:gd name="connsiteY3094" fmla="*/ 47411 h 1078627"/>
              <a:gd name="connsiteX3095" fmla="*/ 571823 w 1394583"/>
              <a:gd name="connsiteY3095" fmla="*/ 45045 h 1078627"/>
              <a:gd name="connsiteX3096" fmla="*/ 574026 w 1394583"/>
              <a:gd name="connsiteY3096" fmla="*/ 52595 h 1078627"/>
              <a:gd name="connsiteX3097" fmla="*/ 570462 w 1394583"/>
              <a:gd name="connsiteY3097" fmla="*/ 52595 h 1078627"/>
              <a:gd name="connsiteX3098" fmla="*/ 569814 w 1394583"/>
              <a:gd name="connsiteY3098" fmla="*/ 52595 h 1078627"/>
              <a:gd name="connsiteX3099" fmla="*/ 571823 w 1394583"/>
              <a:gd name="connsiteY3099" fmla="*/ 45045 h 1078627"/>
              <a:gd name="connsiteX3100" fmla="*/ 995288 w 1394583"/>
              <a:gd name="connsiteY3100" fmla="*/ 43838 h 1078627"/>
              <a:gd name="connsiteX3101" fmla="*/ 999694 w 1394583"/>
              <a:gd name="connsiteY3101" fmla="*/ 50028 h 1078627"/>
              <a:gd name="connsiteX3102" fmla="*/ 1009803 w 1394583"/>
              <a:gd name="connsiteY3102" fmla="*/ 50028 h 1078627"/>
              <a:gd name="connsiteX3103" fmla="*/ 999694 w 1394583"/>
              <a:gd name="connsiteY3103" fmla="*/ 52192 h 1078627"/>
              <a:gd name="connsiteX3104" fmla="*/ 977209 w 1394583"/>
              <a:gd name="connsiteY3104" fmla="*/ 58131 h 1078627"/>
              <a:gd name="connsiteX3105" fmla="*/ 973256 w 1394583"/>
              <a:gd name="connsiteY3105" fmla="*/ 52192 h 1078627"/>
              <a:gd name="connsiteX3106" fmla="*/ 967100 w 1394583"/>
              <a:gd name="connsiteY3106" fmla="*/ 52192 h 1078627"/>
              <a:gd name="connsiteX3107" fmla="*/ 981421 w 1394583"/>
              <a:gd name="connsiteY3107" fmla="*/ 50028 h 1078627"/>
              <a:gd name="connsiteX3108" fmla="*/ 987382 w 1394583"/>
              <a:gd name="connsiteY3108" fmla="*/ 50028 h 1078627"/>
              <a:gd name="connsiteX3109" fmla="*/ 993538 w 1394583"/>
              <a:gd name="connsiteY3109" fmla="*/ 50028 h 1078627"/>
              <a:gd name="connsiteX3110" fmla="*/ 993538 w 1394583"/>
              <a:gd name="connsiteY3110" fmla="*/ 44039 h 1078627"/>
              <a:gd name="connsiteX3111" fmla="*/ 995288 w 1394583"/>
              <a:gd name="connsiteY3111" fmla="*/ 43838 h 1078627"/>
              <a:gd name="connsiteX3112" fmla="*/ 833548 w 1394583"/>
              <a:gd name="connsiteY3112" fmla="*/ 43838 h 1078627"/>
              <a:gd name="connsiteX3113" fmla="*/ 831021 w 1394583"/>
              <a:gd name="connsiteY3113" fmla="*/ 46052 h 1078627"/>
              <a:gd name="connsiteX3114" fmla="*/ 833548 w 1394583"/>
              <a:gd name="connsiteY3114" fmla="*/ 43838 h 1078627"/>
              <a:gd name="connsiteX3115" fmla="*/ 627809 w 1394583"/>
              <a:gd name="connsiteY3115" fmla="*/ 42680 h 1078627"/>
              <a:gd name="connsiteX3116" fmla="*/ 631762 w 1394583"/>
              <a:gd name="connsiteY3116" fmla="*/ 42680 h 1078627"/>
              <a:gd name="connsiteX3117" fmla="*/ 627809 w 1394583"/>
              <a:gd name="connsiteY3117" fmla="*/ 42680 h 1078627"/>
              <a:gd name="connsiteX3118" fmla="*/ 928803 w 1394583"/>
              <a:gd name="connsiteY3118" fmla="*/ 40314 h 1078627"/>
              <a:gd name="connsiteX3119" fmla="*/ 924656 w 1394583"/>
              <a:gd name="connsiteY3119" fmla="*/ 46253 h 1078627"/>
              <a:gd name="connsiteX3120" fmla="*/ 928803 w 1394583"/>
              <a:gd name="connsiteY3120" fmla="*/ 40314 h 1078627"/>
              <a:gd name="connsiteX3121" fmla="*/ 773025 w 1394583"/>
              <a:gd name="connsiteY3121" fmla="*/ 37496 h 1078627"/>
              <a:gd name="connsiteX3122" fmla="*/ 772831 w 1394583"/>
              <a:gd name="connsiteY3122" fmla="*/ 37899 h 1078627"/>
              <a:gd name="connsiteX3123" fmla="*/ 773868 w 1394583"/>
              <a:gd name="connsiteY3123" fmla="*/ 37899 h 1078627"/>
              <a:gd name="connsiteX3124" fmla="*/ 772248 w 1394583"/>
              <a:gd name="connsiteY3124" fmla="*/ 38905 h 1078627"/>
              <a:gd name="connsiteX3125" fmla="*/ 774256 w 1394583"/>
              <a:gd name="connsiteY3125" fmla="*/ 38704 h 1078627"/>
              <a:gd name="connsiteX3126" fmla="*/ 773868 w 1394583"/>
              <a:gd name="connsiteY3126" fmla="*/ 37899 h 1078627"/>
              <a:gd name="connsiteX3127" fmla="*/ 773025 w 1394583"/>
              <a:gd name="connsiteY3127" fmla="*/ 37496 h 1078627"/>
              <a:gd name="connsiteX3128" fmla="*/ 599816 w 1394583"/>
              <a:gd name="connsiteY3128" fmla="*/ 33168 h 1078627"/>
              <a:gd name="connsiteX3129" fmla="*/ 601177 w 1394583"/>
              <a:gd name="connsiteY3129" fmla="*/ 38503 h 1078627"/>
              <a:gd name="connsiteX3130" fmla="*/ 599038 w 1394583"/>
              <a:gd name="connsiteY3130" fmla="*/ 34527 h 1078627"/>
              <a:gd name="connsiteX3131" fmla="*/ 599816 w 1394583"/>
              <a:gd name="connsiteY3131" fmla="*/ 33168 h 1078627"/>
              <a:gd name="connsiteX3132" fmla="*/ 880787 w 1394583"/>
              <a:gd name="connsiteY3132" fmla="*/ 31960 h 1078627"/>
              <a:gd name="connsiteX3133" fmla="*/ 885582 w 1394583"/>
              <a:gd name="connsiteY3133" fmla="*/ 36540 h 1078627"/>
              <a:gd name="connsiteX3134" fmla="*/ 891285 w 1394583"/>
              <a:gd name="connsiteY3134" fmla="*/ 34527 h 1078627"/>
              <a:gd name="connsiteX3135" fmla="*/ 891738 w 1394583"/>
              <a:gd name="connsiteY3135" fmla="*/ 34527 h 1078627"/>
              <a:gd name="connsiteX3136" fmla="*/ 877417 w 1394583"/>
              <a:gd name="connsiteY3136" fmla="*/ 32564 h 1078627"/>
              <a:gd name="connsiteX3137" fmla="*/ 880787 w 1394583"/>
              <a:gd name="connsiteY3137" fmla="*/ 31960 h 1078627"/>
              <a:gd name="connsiteX3138" fmla="*/ 606555 w 1394583"/>
              <a:gd name="connsiteY3138" fmla="*/ 28386 h 1078627"/>
              <a:gd name="connsiteX3139" fmla="*/ 618673 w 1394583"/>
              <a:gd name="connsiteY3139" fmla="*/ 30349 h 1078627"/>
              <a:gd name="connsiteX3140" fmla="*/ 614720 w 1394583"/>
              <a:gd name="connsiteY3140" fmla="*/ 32564 h 1078627"/>
              <a:gd name="connsiteX3141" fmla="*/ 618673 w 1394583"/>
              <a:gd name="connsiteY3141" fmla="*/ 38503 h 1078627"/>
              <a:gd name="connsiteX3142" fmla="*/ 608564 w 1394583"/>
              <a:gd name="connsiteY3142" fmla="*/ 42680 h 1078627"/>
              <a:gd name="connsiteX3143" fmla="*/ 610508 w 1394583"/>
              <a:gd name="connsiteY3143" fmla="*/ 34527 h 1078627"/>
              <a:gd name="connsiteX3144" fmla="*/ 606555 w 1394583"/>
              <a:gd name="connsiteY3144" fmla="*/ 28386 h 1078627"/>
              <a:gd name="connsiteX3145" fmla="*/ 991141 w 1394583"/>
              <a:gd name="connsiteY3145" fmla="*/ 26021 h 1078627"/>
              <a:gd name="connsiteX3146" fmla="*/ 993927 w 1394583"/>
              <a:gd name="connsiteY3146" fmla="*/ 32161 h 1078627"/>
              <a:gd name="connsiteX3147" fmla="*/ 989715 w 1394583"/>
              <a:gd name="connsiteY3147" fmla="*/ 30148 h 1078627"/>
              <a:gd name="connsiteX3148" fmla="*/ 991141 w 1394583"/>
              <a:gd name="connsiteY3148" fmla="*/ 26021 h 1078627"/>
              <a:gd name="connsiteX3149" fmla="*/ 983559 w 1394583"/>
              <a:gd name="connsiteY3149" fmla="*/ 26021 h 1078627"/>
              <a:gd name="connsiteX3150" fmla="*/ 989715 w 1394583"/>
              <a:gd name="connsiteY3150" fmla="*/ 30148 h 1078627"/>
              <a:gd name="connsiteX3151" fmla="*/ 985568 w 1394583"/>
              <a:gd name="connsiteY3151" fmla="*/ 40314 h 1078627"/>
              <a:gd name="connsiteX3152" fmla="*/ 983559 w 1394583"/>
              <a:gd name="connsiteY3152" fmla="*/ 34124 h 1078627"/>
              <a:gd name="connsiteX3153" fmla="*/ 973450 w 1394583"/>
              <a:gd name="connsiteY3153" fmla="*/ 36137 h 1078627"/>
              <a:gd name="connsiteX3154" fmla="*/ 959195 w 1394583"/>
              <a:gd name="connsiteY3154" fmla="*/ 48418 h 1078627"/>
              <a:gd name="connsiteX3155" fmla="*/ 969303 w 1394583"/>
              <a:gd name="connsiteY3155" fmla="*/ 34124 h 1078627"/>
              <a:gd name="connsiteX3156" fmla="*/ 983559 w 1394583"/>
              <a:gd name="connsiteY3156" fmla="*/ 26021 h 1078627"/>
              <a:gd name="connsiteX3157" fmla="*/ 971312 w 1394583"/>
              <a:gd name="connsiteY3157" fmla="*/ 23806 h 1078627"/>
              <a:gd name="connsiteX3158" fmla="*/ 977468 w 1394583"/>
              <a:gd name="connsiteY3158" fmla="*/ 25820 h 1078627"/>
              <a:gd name="connsiteX3159" fmla="*/ 971312 w 1394583"/>
              <a:gd name="connsiteY3159" fmla="*/ 23806 h 1078627"/>
              <a:gd name="connsiteX3160" fmla="*/ 783588 w 1394583"/>
              <a:gd name="connsiteY3160" fmla="*/ 20032 h 1078627"/>
              <a:gd name="connsiteX3161" fmla="*/ 784560 w 1394583"/>
              <a:gd name="connsiteY3161" fmla="*/ 21441 h 1078627"/>
              <a:gd name="connsiteX3162" fmla="*/ 782356 w 1394583"/>
              <a:gd name="connsiteY3162" fmla="*/ 21441 h 1078627"/>
              <a:gd name="connsiteX3163" fmla="*/ 783588 w 1394583"/>
              <a:gd name="connsiteY3163" fmla="*/ 20032 h 1078627"/>
              <a:gd name="connsiteX3164" fmla="*/ 774256 w 1394583"/>
              <a:gd name="connsiteY3164" fmla="*/ 14093 h 1078627"/>
              <a:gd name="connsiteX3165" fmla="*/ 778209 w 1394583"/>
              <a:gd name="connsiteY3165" fmla="*/ 14093 h 1078627"/>
              <a:gd name="connsiteX3166" fmla="*/ 778209 w 1394583"/>
              <a:gd name="connsiteY3166" fmla="*/ 18270 h 1078627"/>
              <a:gd name="connsiteX3167" fmla="*/ 774256 w 1394583"/>
              <a:gd name="connsiteY3167" fmla="*/ 18270 h 1078627"/>
              <a:gd name="connsiteX3168" fmla="*/ 774256 w 1394583"/>
              <a:gd name="connsiteY3168" fmla="*/ 14093 h 1078627"/>
              <a:gd name="connsiteX3169" fmla="*/ 713345 w 1394583"/>
              <a:gd name="connsiteY3169" fmla="*/ 8355 h 1078627"/>
              <a:gd name="connsiteX3170" fmla="*/ 729610 w 1394583"/>
              <a:gd name="connsiteY3170" fmla="*/ 12331 h 1078627"/>
              <a:gd name="connsiteX3171" fmla="*/ 741662 w 1394583"/>
              <a:gd name="connsiteY3171" fmla="*/ 18471 h 1078627"/>
              <a:gd name="connsiteX3172" fmla="*/ 741662 w 1394583"/>
              <a:gd name="connsiteY3172" fmla="*/ 26574 h 1078627"/>
              <a:gd name="connsiteX3173" fmla="*/ 743671 w 1394583"/>
              <a:gd name="connsiteY3173" fmla="*/ 20434 h 1078627"/>
              <a:gd name="connsiteX3174" fmla="*/ 755983 w 1394583"/>
              <a:gd name="connsiteY3174" fmla="*/ 20434 h 1078627"/>
              <a:gd name="connsiteX3175" fmla="*/ 761945 w 1394583"/>
              <a:gd name="connsiteY3175" fmla="*/ 30550 h 1078627"/>
              <a:gd name="connsiteX3176" fmla="*/ 766092 w 1394583"/>
              <a:gd name="connsiteY3176" fmla="*/ 24612 h 1078627"/>
              <a:gd name="connsiteX3177" fmla="*/ 766092 w 1394583"/>
              <a:gd name="connsiteY3177" fmla="*/ 16458 h 1078627"/>
              <a:gd name="connsiteX3178" fmla="*/ 768101 w 1394583"/>
              <a:gd name="connsiteY3178" fmla="*/ 12331 h 1078627"/>
              <a:gd name="connsiteX3179" fmla="*/ 768101 w 1394583"/>
              <a:gd name="connsiteY3179" fmla="*/ 30550 h 1078627"/>
              <a:gd name="connsiteX3180" fmla="*/ 774256 w 1394583"/>
              <a:gd name="connsiteY3180" fmla="*/ 32765 h 1078627"/>
              <a:gd name="connsiteX3181" fmla="*/ 776200 w 1394583"/>
              <a:gd name="connsiteY3181" fmla="*/ 34728 h 1078627"/>
              <a:gd name="connsiteX3182" fmla="*/ 788512 w 1394583"/>
              <a:gd name="connsiteY3182" fmla="*/ 34728 h 1078627"/>
              <a:gd name="connsiteX3183" fmla="*/ 790521 w 1394583"/>
              <a:gd name="connsiteY3183" fmla="*/ 42881 h 1078627"/>
              <a:gd name="connsiteX3184" fmla="*/ 792465 w 1394583"/>
              <a:gd name="connsiteY3184" fmla="*/ 38704 h 1078627"/>
              <a:gd name="connsiteX3185" fmla="*/ 794668 w 1394583"/>
              <a:gd name="connsiteY3185" fmla="*/ 44844 h 1078627"/>
              <a:gd name="connsiteX3186" fmla="*/ 806786 w 1394583"/>
              <a:gd name="connsiteY3186" fmla="*/ 44844 h 1078627"/>
              <a:gd name="connsiteX3187" fmla="*/ 808795 w 1394583"/>
              <a:gd name="connsiteY3187" fmla="*/ 57175 h 1078627"/>
              <a:gd name="connsiteX3188" fmla="*/ 808795 w 1394583"/>
              <a:gd name="connsiteY3188" fmla="*/ 46857 h 1078627"/>
              <a:gd name="connsiteX3189" fmla="*/ 819098 w 1394583"/>
              <a:gd name="connsiteY3189" fmla="*/ 50984 h 1078627"/>
              <a:gd name="connsiteX3190" fmla="*/ 816895 w 1394583"/>
              <a:gd name="connsiteY3190" fmla="*/ 57175 h 1078627"/>
              <a:gd name="connsiteX3191" fmla="*/ 825059 w 1394583"/>
              <a:gd name="connsiteY3191" fmla="*/ 65278 h 1078627"/>
              <a:gd name="connsiteX3192" fmla="*/ 843462 w 1394583"/>
              <a:gd name="connsiteY3192" fmla="*/ 61101 h 1078627"/>
              <a:gd name="connsiteX3193" fmla="*/ 839315 w 1394583"/>
              <a:gd name="connsiteY3193" fmla="*/ 73431 h 1078627"/>
              <a:gd name="connsiteX3194" fmla="*/ 827198 w 1394583"/>
              <a:gd name="connsiteY3194" fmla="*/ 71267 h 1078627"/>
              <a:gd name="connsiteX3195" fmla="*/ 827198 w 1394583"/>
              <a:gd name="connsiteY3195" fmla="*/ 83548 h 1078627"/>
              <a:gd name="connsiteX3196" fmla="*/ 835362 w 1394583"/>
              <a:gd name="connsiteY3196" fmla="*/ 79370 h 1078627"/>
              <a:gd name="connsiteX3197" fmla="*/ 841324 w 1394583"/>
              <a:gd name="connsiteY3197" fmla="*/ 79370 h 1078627"/>
              <a:gd name="connsiteX3198" fmla="*/ 843462 w 1394583"/>
              <a:gd name="connsiteY3198" fmla="*/ 73431 h 1078627"/>
              <a:gd name="connsiteX3199" fmla="*/ 853636 w 1394583"/>
              <a:gd name="connsiteY3199" fmla="*/ 73431 h 1078627"/>
              <a:gd name="connsiteX3200" fmla="*/ 855580 w 1394583"/>
              <a:gd name="connsiteY3200" fmla="*/ 65278 h 1078627"/>
              <a:gd name="connsiteX3201" fmla="*/ 865300 w 1394583"/>
              <a:gd name="connsiteY3201" fmla="*/ 63114 h 1078627"/>
              <a:gd name="connsiteX3202" fmla="*/ 875409 w 1394583"/>
              <a:gd name="connsiteY3202" fmla="*/ 57175 h 1078627"/>
              <a:gd name="connsiteX3203" fmla="*/ 885777 w 1394583"/>
              <a:gd name="connsiteY3203" fmla="*/ 50984 h 1078627"/>
              <a:gd name="connsiteX3204" fmla="*/ 887721 w 1394583"/>
              <a:gd name="connsiteY3204" fmla="*/ 44844 h 1078627"/>
              <a:gd name="connsiteX3205" fmla="*/ 903985 w 1394583"/>
              <a:gd name="connsiteY3205" fmla="*/ 42881 h 1078627"/>
              <a:gd name="connsiteX3206" fmla="*/ 910141 w 1394583"/>
              <a:gd name="connsiteY3206" fmla="*/ 38704 h 1078627"/>
              <a:gd name="connsiteX3207" fmla="*/ 914936 w 1394583"/>
              <a:gd name="connsiteY3207" fmla="*/ 34325 h 1078627"/>
              <a:gd name="connsiteX3208" fmla="*/ 918306 w 1394583"/>
              <a:gd name="connsiteY3208" fmla="*/ 34728 h 1078627"/>
              <a:gd name="connsiteX3209" fmla="*/ 912150 w 1394583"/>
              <a:gd name="connsiteY3209" fmla="*/ 44844 h 1078627"/>
              <a:gd name="connsiteX3210" fmla="*/ 893877 w 1394583"/>
              <a:gd name="connsiteY3210" fmla="*/ 49021 h 1078627"/>
              <a:gd name="connsiteX3211" fmla="*/ 887721 w 1394583"/>
              <a:gd name="connsiteY3211" fmla="*/ 57175 h 1078627"/>
              <a:gd name="connsiteX3212" fmla="*/ 877612 w 1394583"/>
              <a:gd name="connsiteY3212" fmla="*/ 61101 h 1078627"/>
              <a:gd name="connsiteX3213" fmla="*/ 865689 w 1394583"/>
              <a:gd name="connsiteY3213" fmla="*/ 63114 h 1078627"/>
              <a:gd name="connsiteX3214" fmla="*/ 878001 w 1394583"/>
              <a:gd name="connsiteY3214" fmla="*/ 63114 h 1078627"/>
              <a:gd name="connsiteX3215" fmla="*/ 861736 w 1394583"/>
              <a:gd name="connsiteY3215" fmla="*/ 69254 h 1078627"/>
              <a:gd name="connsiteX3216" fmla="*/ 855580 w 1394583"/>
              <a:gd name="connsiteY3216" fmla="*/ 93664 h 1078627"/>
              <a:gd name="connsiteX3217" fmla="*/ 847480 w 1394583"/>
              <a:gd name="connsiteY3217" fmla="*/ 89688 h 1078627"/>
              <a:gd name="connsiteX3218" fmla="*/ 851627 w 1394583"/>
              <a:gd name="connsiteY3218" fmla="*/ 101817 h 1078627"/>
              <a:gd name="connsiteX3219" fmla="*/ 863745 w 1394583"/>
              <a:gd name="connsiteY3219" fmla="*/ 93664 h 1078627"/>
              <a:gd name="connsiteX3220" fmla="*/ 863745 w 1394583"/>
              <a:gd name="connsiteY3220" fmla="*/ 103780 h 1078627"/>
              <a:gd name="connsiteX3221" fmla="*/ 873853 w 1394583"/>
              <a:gd name="connsiteY3221" fmla="*/ 111934 h 1078627"/>
              <a:gd name="connsiteX3222" fmla="*/ 876057 w 1394583"/>
              <a:gd name="connsiteY3222" fmla="*/ 105995 h 1078627"/>
              <a:gd name="connsiteX3223" fmla="*/ 886165 w 1394583"/>
              <a:gd name="connsiteY3223" fmla="*/ 109920 h 1078627"/>
              <a:gd name="connsiteX3224" fmla="*/ 884157 w 1394583"/>
              <a:gd name="connsiteY3224" fmla="*/ 116111 h 1078627"/>
              <a:gd name="connsiteX3225" fmla="*/ 890118 w 1394583"/>
              <a:gd name="connsiteY3225" fmla="*/ 114098 h 1078627"/>
              <a:gd name="connsiteX3226" fmla="*/ 886165 w 1394583"/>
              <a:gd name="connsiteY3226" fmla="*/ 109920 h 1078627"/>
              <a:gd name="connsiteX3227" fmla="*/ 892321 w 1394583"/>
              <a:gd name="connsiteY3227" fmla="*/ 107957 h 1078627"/>
              <a:gd name="connsiteX3228" fmla="*/ 904439 w 1394583"/>
              <a:gd name="connsiteY3228" fmla="*/ 105995 h 1078627"/>
              <a:gd name="connsiteX3229" fmla="*/ 906383 w 1394583"/>
              <a:gd name="connsiteY3229" fmla="*/ 107957 h 1078627"/>
              <a:gd name="connsiteX3230" fmla="*/ 910595 w 1394583"/>
              <a:gd name="connsiteY3230" fmla="*/ 111330 h 1078627"/>
              <a:gd name="connsiteX3231" fmla="*/ 910595 w 1394583"/>
              <a:gd name="connsiteY3231" fmla="*/ 111531 h 1078627"/>
              <a:gd name="connsiteX3232" fmla="*/ 910595 w 1394583"/>
              <a:gd name="connsiteY3232" fmla="*/ 111934 h 1078627"/>
              <a:gd name="connsiteX3233" fmla="*/ 906383 w 1394583"/>
              <a:gd name="connsiteY3233" fmla="*/ 122251 h 1078627"/>
              <a:gd name="connsiteX3234" fmla="*/ 912539 w 1394583"/>
              <a:gd name="connsiteY3234" fmla="*/ 124214 h 1078627"/>
              <a:gd name="connsiteX3235" fmla="*/ 912539 w 1394583"/>
              <a:gd name="connsiteY3235" fmla="*/ 128190 h 1078627"/>
              <a:gd name="connsiteX3236" fmla="*/ 912539 w 1394583"/>
              <a:gd name="connsiteY3236" fmla="*/ 124214 h 1078627"/>
              <a:gd name="connsiteX3237" fmla="*/ 916686 w 1394583"/>
              <a:gd name="connsiteY3237" fmla="*/ 122251 h 1078627"/>
              <a:gd name="connsiteX3238" fmla="*/ 922648 w 1394583"/>
              <a:gd name="connsiteY3238" fmla="*/ 118074 h 1078627"/>
              <a:gd name="connsiteX3239" fmla="*/ 922648 w 1394583"/>
              <a:gd name="connsiteY3239" fmla="*/ 124214 h 1078627"/>
              <a:gd name="connsiteX3240" fmla="*/ 928803 w 1394583"/>
              <a:gd name="connsiteY3240" fmla="*/ 128190 h 1078627"/>
              <a:gd name="connsiteX3241" fmla="*/ 934959 w 1394583"/>
              <a:gd name="connsiteY3241" fmla="*/ 136343 h 1078627"/>
              <a:gd name="connsiteX3242" fmla="*/ 941115 w 1394583"/>
              <a:gd name="connsiteY3242" fmla="*/ 130354 h 1078627"/>
              <a:gd name="connsiteX3243" fmla="*/ 941115 w 1394583"/>
              <a:gd name="connsiteY3243" fmla="*/ 136343 h 1078627"/>
              <a:gd name="connsiteX3244" fmla="*/ 953233 w 1394583"/>
              <a:gd name="connsiteY3244" fmla="*/ 130354 h 1078627"/>
              <a:gd name="connsiteX3245" fmla="*/ 959389 w 1394583"/>
              <a:gd name="connsiteY3245" fmla="*/ 134330 h 1078627"/>
              <a:gd name="connsiteX3246" fmla="*/ 967489 w 1394583"/>
              <a:gd name="connsiteY3246" fmla="*/ 130354 h 1078627"/>
              <a:gd name="connsiteX3247" fmla="*/ 979606 w 1394583"/>
              <a:gd name="connsiteY3247" fmla="*/ 132367 h 1078627"/>
              <a:gd name="connsiteX3248" fmla="*/ 971506 w 1394583"/>
              <a:gd name="connsiteY3248" fmla="*/ 138508 h 1078627"/>
              <a:gd name="connsiteX3249" fmla="*/ 971506 w 1394583"/>
              <a:gd name="connsiteY3249" fmla="*/ 142484 h 1078627"/>
              <a:gd name="connsiteX3250" fmla="*/ 967489 w 1394583"/>
              <a:gd name="connsiteY3250" fmla="*/ 144446 h 1078627"/>
              <a:gd name="connsiteX3251" fmla="*/ 969498 w 1394583"/>
              <a:gd name="connsiteY3251" fmla="*/ 144446 h 1078627"/>
              <a:gd name="connsiteX3252" fmla="*/ 981810 w 1394583"/>
              <a:gd name="connsiteY3252" fmla="*/ 146661 h 1078627"/>
              <a:gd name="connsiteX3253" fmla="*/ 983818 w 1394583"/>
              <a:gd name="connsiteY3253" fmla="*/ 142484 h 1078627"/>
              <a:gd name="connsiteX3254" fmla="*/ 991918 w 1394583"/>
              <a:gd name="connsiteY3254" fmla="*/ 140521 h 1078627"/>
              <a:gd name="connsiteX3255" fmla="*/ 1002027 w 1394583"/>
              <a:gd name="connsiteY3255" fmla="*/ 144446 h 1078627"/>
              <a:gd name="connsiteX3256" fmla="*/ 1014339 w 1394583"/>
              <a:gd name="connsiteY3256" fmla="*/ 140521 h 1078627"/>
              <a:gd name="connsiteX3257" fmla="*/ 1016348 w 1394583"/>
              <a:gd name="connsiteY3257" fmla="*/ 138508 h 1078627"/>
              <a:gd name="connsiteX3258" fmla="*/ 1024448 w 1394583"/>
              <a:gd name="connsiteY3258" fmla="*/ 140521 h 1078627"/>
              <a:gd name="connsiteX3259" fmla="*/ 1026456 w 1394583"/>
              <a:gd name="connsiteY3259" fmla="*/ 138508 h 1078627"/>
              <a:gd name="connsiteX3260" fmla="*/ 1029048 w 1394583"/>
              <a:gd name="connsiteY3260" fmla="*/ 134532 h 1078627"/>
              <a:gd name="connsiteX3261" fmla="*/ 1030604 w 1394583"/>
              <a:gd name="connsiteY3261" fmla="*/ 138508 h 1078627"/>
              <a:gd name="connsiteX3262" fmla="*/ 1046868 w 1394583"/>
              <a:gd name="connsiteY3262" fmla="*/ 136343 h 1078627"/>
              <a:gd name="connsiteX3263" fmla="*/ 1091515 w 1394583"/>
              <a:gd name="connsiteY3263" fmla="*/ 138508 h 1078627"/>
              <a:gd name="connsiteX3264" fmla="*/ 1103827 w 1394583"/>
              <a:gd name="connsiteY3264" fmla="*/ 148624 h 1078627"/>
              <a:gd name="connsiteX3265" fmla="*/ 1111992 w 1394583"/>
              <a:gd name="connsiteY3265" fmla="*/ 144446 h 1078627"/>
              <a:gd name="connsiteX3266" fmla="*/ 1122101 w 1394583"/>
              <a:gd name="connsiteY3266" fmla="*/ 148624 h 1078627"/>
              <a:gd name="connsiteX3267" fmla="*/ 1128257 w 1394583"/>
              <a:gd name="connsiteY3267" fmla="*/ 144446 h 1078627"/>
              <a:gd name="connsiteX3268" fmla="*/ 1138365 w 1394583"/>
              <a:gd name="connsiteY3268" fmla="*/ 140521 h 1078627"/>
              <a:gd name="connsiteX3269" fmla="*/ 1146530 w 1394583"/>
              <a:gd name="connsiteY3269" fmla="*/ 152600 h 1078627"/>
              <a:gd name="connsiteX3270" fmla="*/ 1154630 w 1394583"/>
              <a:gd name="connsiteY3270" fmla="*/ 160753 h 1078627"/>
              <a:gd name="connsiteX3271" fmla="*/ 1154630 w 1394583"/>
              <a:gd name="connsiteY3271" fmla="*/ 156777 h 1078627"/>
              <a:gd name="connsiteX3272" fmla="*/ 1158842 w 1394583"/>
              <a:gd name="connsiteY3272" fmla="*/ 158740 h 1078627"/>
              <a:gd name="connsiteX3273" fmla="*/ 1164739 w 1394583"/>
              <a:gd name="connsiteY3273" fmla="*/ 164931 h 1078627"/>
              <a:gd name="connsiteX3274" fmla="*/ 1152686 w 1394583"/>
              <a:gd name="connsiteY3274" fmla="*/ 162917 h 1078627"/>
              <a:gd name="connsiteX3275" fmla="*/ 1164739 w 1394583"/>
              <a:gd name="connsiteY3275" fmla="*/ 164931 h 1078627"/>
              <a:gd name="connsiteX3276" fmla="*/ 1175107 w 1394583"/>
              <a:gd name="connsiteY3276" fmla="*/ 168856 h 1078627"/>
              <a:gd name="connsiteX3277" fmla="*/ 1179060 w 1394583"/>
              <a:gd name="connsiteY3277" fmla="*/ 168856 h 1078627"/>
              <a:gd name="connsiteX3278" fmla="*/ 1181068 w 1394583"/>
              <a:gd name="connsiteY3278" fmla="*/ 175047 h 1078627"/>
              <a:gd name="connsiteX3279" fmla="*/ 1193315 w 1394583"/>
              <a:gd name="connsiteY3279" fmla="*/ 171071 h 1078627"/>
              <a:gd name="connsiteX3280" fmla="*/ 1187159 w 1394583"/>
              <a:gd name="connsiteY3280" fmla="*/ 177010 h 1078627"/>
              <a:gd name="connsiteX3281" fmla="*/ 1201480 w 1394583"/>
              <a:gd name="connsiteY3281" fmla="*/ 177010 h 1078627"/>
              <a:gd name="connsiteX3282" fmla="*/ 1211589 w 1394583"/>
              <a:gd name="connsiteY3282" fmla="*/ 182345 h 1078627"/>
              <a:gd name="connsiteX3283" fmla="*/ 1211200 w 1394583"/>
              <a:gd name="connsiteY3283" fmla="*/ 183150 h 1078627"/>
              <a:gd name="connsiteX3284" fmla="*/ 1185216 w 1394583"/>
              <a:gd name="connsiteY3284" fmla="*/ 183150 h 1078627"/>
              <a:gd name="connsiteX3285" fmla="*/ 1185216 w 1394583"/>
              <a:gd name="connsiteY3285" fmla="*/ 187126 h 1078627"/>
              <a:gd name="connsiteX3286" fmla="*/ 1185216 w 1394583"/>
              <a:gd name="connsiteY3286" fmla="*/ 187327 h 1078627"/>
              <a:gd name="connsiteX3287" fmla="*/ 1158842 w 1394583"/>
              <a:gd name="connsiteY3287" fmla="*/ 187327 h 1078627"/>
              <a:gd name="connsiteX3288" fmla="*/ 1158842 w 1394583"/>
              <a:gd name="connsiteY3288" fmla="*/ 183150 h 1078627"/>
              <a:gd name="connsiteX3289" fmla="*/ 1156639 w 1394583"/>
              <a:gd name="connsiteY3289" fmla="*/ 185163 h 1078627"/>
              <a:gd name="connsiteX3290" fmla="*/ 1146530 w 1394583"/>
              <a:gd name="connsiteY3290" fmla="*/ 183150 h 1078627"/>
              <a:gd name="connsiteX3291" fmla="*/ 1152686 w 1394583"/>
              <a:gd name="connsiteY3291" fmla="*/ 191303 h 1078627"/>
              <a:gd name="connsiteX3292" fmla="*/ 1154630 w 1394583"/>
              <a:gd name="connsiteY3292" fmla="*/ 187327 h 1078627"/>
              <a:gd name="connsiteX3293" fmla="*/ 1160786 w 1394583"/>
              <a:gd name="connsiteY3293" fmla="*/ 191303 h 1078627"/>
              <a:gd name="connsiteX3294" fmla="*/ 1164739 w 1394583"/>
              <a:gd name="connsiteY3294" fmla="*/ 201621 h 1078627"/>
              <a:gd name="connsiteX3295" fmla="*/ 1160786 w 1394583"/>
              <a:gd name="connsiteY3295" fmla="*/ 195481 h 1078627"/>
              <a:gd name="connsiteX3296" fmla="*/ 1142513 w 1394583"/>
              <a:gd name="connsiteY3296" fmla="*/ 189290 h 1078627"/>
              <a:gd name="connsiteX3297" fmla="*/ 1134413 w 1394583"/>
              <a:gd name="connsiteY3297" fmla="*/ 195481 h 1078627"/>
              <a:gd name="connsiteX3298" fmla="*/ 1132209 w 1394583"/>
              <a:gd name="connsiteY3298" fmla="*/ 197444 h 1078627"/>
              <a:gd name="connsiteX3299" fmla="*/ 1128257 w 1394583"/>
              <a:gd name="connsiteY3299" fmla="*/ 195481 h 1078627"/>
              <a:gd name="connsiteX3300" fmla="*/ 1122101 w 1394583"/>
              <a:gd name="connsiteY3300" fmla="*/ 197444 h 1078627"/>
              <a:gd name="connsiteX3301" fmla="*/ 1121841 w 1394583"/>
              <a:gd name="connsiteY3301" fmla="*/ 196437 h 1078627"/>
              <a:gd name="connsiteX3302" fmla="*/ 1120659 w 1394583"/>
              <a:gd name="connsiteY3302" fmla="*/ 191857 h 1078627"/>
              <a:gd name="connsiteX3303" fmla="*/ 1118148 w 1394583"/>
              <a:gd name="connsiteY3303" fmla="*/ 187327 h 1078627"/>
              <a:gd name="connsiteX3304" fmla="*/ 1097671 w 1394583"/>
              <a:gd name="connsiteY3304" fmla="*/ 183150 h 1078627"/>
              <a:gd name="connsiteX3305" fmla="*/ 1095727 w 1394583"/>
              <a:gd name="connsiteY3305" fmla="*/ 189290 h 1078627"/>
              <a:gd name="connsiteX3306" fmla="*/ 1087563 w 1394583"/>
              <a:gd name="connsiteY3306" fmla="*/ 189290 h 1078627"/>
              <a:gd name="connsiteX3307" fmla="*/ 1091515 w 1394583"/>
              <a:gd name="connsiteY3307" fmla="*/ 197444 h 1078627"/>
              <a:gd name="connsiteX3308" fmla="*/ 1097671 w 1394583"/>
              <a:gd name="connsiteY3308" fmla="*/ 199457 h 1078627"/>
              <a:gd name="connsiteX3309" fmla="*/ 1099680 w 1394583"/>
              <a:gd name="connsiteY3309" fmla="*/ 201621 h 1078627"/>
              <a:gd name="connsiteX3310" fmla="*/ 1103827 w 1394583"/>
              <a:gd name="connsiteY3310" fmla="*/ 207560 h 1078627"/>
              <a:gd name="connsiteX3311" fmla="*/ 1099680 w 1394583"/>
              <a:gd name="connsiteY3311" fmla="*/ 197444 h 1078627"/>
              <a:gd name="connsiteX3312" fmla="*/ 1105836 w 1394583"/>
              <a:gd name="connsiteY3312" fmla="*/ 195481 h 1078627"/>
              <a:gd name="connsiteX3313" fmla="*/ 1115945 w 1394583"/>
              <a:gd name="connsiteY3313" fmla="*/ 201621 h 1078627"/>
              <a:gd name="connsiteX3314" fmla="*/ 1107780 w 1394583"/>
              <a:gd name="connsiteY3314" fmla="*/ 201621 h 1078627"/>
              <a:gd name="connsiteX3315" fmla="*/ 1109789 w 1394583"/>
              <a:gd name="connsiteY3315" fmla="*/ 209774 h 1078627"/>
              <a:gd name="connsiteX3316" fmla="*/ 1113936 w 1394583"/>
              <a:gd name="connsiteY3316" fmla="*/ 205597 h 1078627"/>
              <a:gd name="connsiteX3317" fmla="*/ 1118148 w 1394583"/>
              <a:gd name="connsiteY3317" fmla="*/ 203584 h 1078627"/>
              <a:gd name="connsiteX3318" fmla="*/ 1120092 w 1394583"/>
              <a:gd name="connsiteY3318" fmla="*/ 209774 h 1078627"/>
              <a:gd name="connsiteX3319" fmla="*/ 1124109 w 1394583"/>
              <a:gd name="connsiteY3319" fmla="*/ 203584 h 1078627"/>
              <a:gd name="connsiteX3320" fmla="*/ 1128257 w 1394583"/>
              <a:gd name="connsiteY3320" fmla="*/ 213700 h 1078627"/>
              <a:gd name="connsiteX3321" fmla="*/ 1130265 w 1394583"/>
              <a:gd name="connsiteY3321" fmla="*/ 207560 h 1078627"/>
              <a:gd name="connsiteX3322" fmla="*/ 1134413 w 1394583"/>
              <a:gd name="connsiteY3322" fmla="*/ 205597 h 1078627"/>
              <a:gd name="connsiteX3323" fmla="*/ 1172904 w 1394583"/>
              <a:gd name="connsiteY3323" fmla="*/ 209774 h 1078627"/>
              <a:gd name="connsiteX3324" fmla="*/ 1177051 w 1394583"/>
              <a:gd name="connsiteY3324" fmla="*/ 203584 h 1078627"/>
              <a:gd name="connsiteX3325" fmla="*/ 1164739 w 1394583"/>
              <a:gd name="connsiteY3325" fmla="*/ 203584 h 1078627"/>
              <a:gd name="connsiteX3326" fmla="*/ 1164739 w 1394583"/>
              <a:gd name="connsiteY3326" fmla="*/ 201621 h 1078627"/>
              <a:gd name="connsiteX3327" fmla="*/ 1172904 w 1394583"/>
              <a:gd name="connsiteY3327" fmla="*/ 191303 h 1078627"/>
              <a:gd name="connsiteX3328" fmla="*/ 1177051 w 1394583"/>
              <a:gd name="connsiteY3328" fmla="*/ 199457 h 1078627"/>
              <a:gd name="connsiteX3329" fmla="*/ 1187159 w 1394583"/>
              <a:gd name="connsiteY3329" fmla="*/ 203584 h 1078627"/>
              <a:gd name="connsiteX3330" fmla="*/ 1203489 w 1394583"/>
              <a:gd name="connsiteY3330" fmla="*/ 205597 h 1078627"/>
              <a:gd name="connsiteX3331" fmla="*/ 1203489 w 1394583"/>
              <a:gd name="connsiteY3331" fmla="*/ 209774 h 1078627"/>
              <a:gd name="connsiteX3332" fmla="*/ 1225910 w 1394583"/>
              <a:gd name="connsiteY3332" fmla="*/ 217877 h 1078627"/>
              <a:gd name="connsiteX3333" fmla="*/ 1217745 w 1394583"/>
              <a:gd name="connsiteY3333" fmla="*/ 219891 h 1078627"/>
              <a:gd name="connsiteX3334" fmla="*/ 1207442 w 1394583"/>
              <a:gd name="connsiteY3334" fmla="*/ 221853 h 1078627"/>
              <a:gd name="connsiteX3335" fmla="*/ 1213598 w 1394583"/>
              <a:gd name="connsiteY3335" fmla="*/ 233983 h 1078627"/>
              <a:gd name="connsiteX3336" fmla="*/ 1209580 w 1394583"/>
              <a:gd name="connsiteY3336" fmla="*/ 227994 h 1078627"/>
              <a:gd name="connsiteX3337" fmla="*/ 1181068 w 1394583"/>
              <a:gd name="connsiteY3337" fmla="*/ 226031 h 1078627"/>
              <a:gd name="connsiteX3338" fmla="*/ 1185216 w 1394583"/>
              <a:gd name="connsiteY3338" fmla="*/ 227994 h 1078627"/>
              <a:gd name="connsiteX3339" fmla="*/ 1175107 w 1394583"/>
              <a:gd name="connsiteY3339" fmla="*/ 227994 h 1078627"/>
              <a:gd name="connsiteX3340" fmla="*/ 1164739 w 1394583"/>
              <a:gd name="connsiteY3340" fmla="*/ 231970 h 1078627"/>
              <a:gd name="connsiteX3341" fmla="*/ 1170895 w 1394583"/>
              <a:gd name="connsiteY3341" fmla="*/ 246263 h 1078627"/>
              <a:gd name="connsiteX3342" fmla="*/ 1179060 w 1394583"/>
              <a:gd name="connsiteY3342" fmla="*/ 240123 h 1078627"/>
              <a:gd name="connsiteX3343" fmla="*/ 1177051 w 1394583"/>
              <a:gd name="connsiteY3343" fmla="*/ 242086 h 1078627"/>
              <a:gd name="connsiteX3344" fmla="*/ 1189168 w 1394583"/>
              <a:gd name="connsiteY3344" fmla="*/ 260557 h 1078627"/>
              <a:gd name="connsiteX3345" fmla="*/ 1187159 w 1394583"/>
              <a:gd name="connsiteY3345" fmla="*/ 264533 h 1078627"/>
              <a:gd name="connsiteX3346" fmla="*/ 1193315 w 1394583"/>
              <a:gd name="connsiteY3346" fmla="*/ 268710 h 1078627"/>
              <a:gd name="connsiteX3347" fmla="*/ 1199277 w 1394583"/>
              <a:gd name="connsiteY3347" fmla="*/ 274649 h 1078627"/>
              <a:gd name="connsiteX3348" fmla="*/ 1203489 w 1394583"/>
              <a:gd name="connsiteY3348" fmla="*/ 290906 h 1078627"/>
              <a:gd name="connsiteX3349" fmla="*/ 1209580 w 1394583"/>
              <a:gd name="connsiteY3349" fmla="*/ 290906 h 1078627"/>
              <a:gd name="connsiteX3350" fmla="*/ 1211589 w 1394583"/>
              <a:gd name="connsiteY3350" fmla="*/ 297046 h 1078627"/>
              <a:gd name="connsiteX3351" fmla="*/ 1221698 w 1394583"/>
              <a:gd name="connsiteY3351" fmla="*/ 297046 h 1078627"/>
              <a:gd name="connsiteX3352" fmla="*/ 1223901 w 1394583"/>
              <a:gd name="connsiteY3352" fmla="*/ 305199 h 1078627"/>
              <a:gd name="connsiteX3353" fmla="*/ 1240166 w 1394583"/>
              <a:gd name="connsiteY3353" fmla="*/ 297046 h 1078627"/>
              <a:gd name="connsiteX3354" fmla="*/ 1248330 w 1394583"/>
              <a:gd name="connsiteY3354" fmla="*/ 301223 h 1078627"/>
              <a:gd name="connsiteX3355" fmla="*/ 1248330 w 1394583"/>
              <a:gd name="connsiteY3355" fmla="*/ 293120 h 1078627"/>
              <a:gd name="connsiteX3356" fmla="*/ 1254292 w 1394583"/>
              <a:gd name="connsiteY3356" fmla="*/ 297046 h 1078627"/>
              <a:gd name="connsiteX3357" fmla="*/ 1258439 w 1394583"/>
              <a:gd name="connsiteY3357" fmla="*/ 290906 h 1078627"/>
              <a:gd name="connsiteX3358" fmla="*/ 1268548 w 1394583"/>
              <a:gd name="connsiteY3358" fmla="*/ 290906 h 1078627"/>
              <a:gd name="connsiteX3359" fmla="*/ 1258439 w 1394583"/>
              <a:gd name="connsiteY3359" fmla="*/ 303236 h 1078627"/>
              <a:gd name="connsiteX3360" fmla="*/ 1258245 w 1394583"/>
              <a:gd name="connsiteY3360" fmla="*/ 303236 h 1078627"/>
              <a:gd name="connsiteX3361" fmla="*/ 1257467 w 1394583"/>
              <a:gd name="connsiteY3361" fmla="*/ 303236 h 1078627"/>
              <a:gd name="connsiteX3362" fmla="*/ 1248330 w 1394583"/>
              <a:gd name="connsiteY3362" fmla="*/ 303236 h 1078627"/>
              <a:gd name="connsiteX3363" fmla="*/ 1254292 w 1394583"/>
              <a:gd name="connsiteY3363" fmla="*/ 307363 h 1078627"/>
              <a:gd name="connsiteX3364" fmla="*/ 1264595 w 1394583"/>
              <a:gd name="connsiteY3364" fmla="*/ 315517 h 1078627"/>
              <a:gd name="connsiteX3365" fmla="*/ 1264595 w 1394583"/>
              <a:gd name="connsiteY3365" fmla="*/ 321456 h 1078627"/>
              <a:gd name="connsiteX3366" fmla="*/ 1270557 w 1394583"/>
              <a:gd name="connsiteY3366" fmla="*/ 323670 h 1078627"/>
              <a:gd name="connsiteX3367" fmla="*/ 1276713 w 1394583"/>
              <a:gd name="connsiteY3367" fmla="*/ 315517 h 1078627"/>
              <a:gd name="connsiteX3368" fmla="*/ 1280860 w 1394583"/>
              <a:gd name="connsiteY3368" fmla="*/ 315517 h 1078627"/>
              <a:gd name="connsiteX3369" fmla="*/ 1286821 w 1394583"/>
              <a:gd name="connsiteY3369" fmla="*/ 309377 h 1078627"/>
              <a:gd name="connsiteX3370" fmla="*/ 1278657 w 1394583"/>
              <a:gd name="connsiteY3370" fmla="*/ 319493 h 1078627"/>
              <a:gd name="connsiteX3371" fmla="*/ 1278657 w 1394583"/>
              <a:gd name="connsiteY3371" fmla="*/ 327646 h 1078627"/>
              <a:gd name="connsiteX3372" fmla="*/ 1274704 w 1394583"/>
              <a:gd name="connsiteY3372" fmla="*/ 331773 h 1078627"/>
              <a:gd name="connsiteX3373" fmla="*/ 1292977 w 1394583"/>
              <a:gd name="connsiteY3373" fmla="*/ 337763 h 1078627"/>
              <a:gd name="connsiteX3374" fmla="*/ 1288960 w 1394583"/>
              <a:gd name="connsiteY3374" fmla="*/ 345866 h 1078627"/>
              <a:gd name="connsiteX3375" fmla="*/ 1294921 w 1394583"/>
              <a:gd name="connsiteY3375" fmla="*/ 343903 h 1078627"/>
              <a:gd name="connsiteX3376" fmla="*/ 1303086 w 1394583"/>
              <a:gd name="connsiteY3376" fmla="*/ 345866 h 1078627"/>
              <a:gd name="connsiteX3377" fmla="*/ 1315398 w 1394583"/>
              <a:gd name="connsiteY3377" fmla="*/ 341890 h 1078627"/>
              <a:gd name="connsiteX3378" fmla="*/ 1305289 w 1394583"/>
              <a:gd name="connsiteY3378" fmla="*/ 348080 h 1078627"/>
              <a:gd name="connsiteX3379" fmla="*/ 1286821 w 1394583"/>
              <a:gd name="connsiteY3379" fmla="*/ 356183 h 1078627"/>
              <a:gd name="connsiteX3380" fmla="*/ 1288960 w 1394583"/>
              <a:gd name="connsiteY3380" fmla="*/ 364337 h 1078627"/>
              <a:gd name="connsiteX3381" fmla="*/ 1297124 w 1394583"/>
              <a:gd name="connsiteY3381" fmla="*/ 360159 h 1078627"/>
              <a:gd name="connsiteX3382" fmla="*/ 1305289 w 1394583"/>
              <a:gd name="connsiteY3382" fmla="*/ 370276 h 1078627"/>
              <a:gd name="connsiteX3383" fmla="*/ 1299133 w 1394583"/>
              <a:gd name="connsiteY3383" fmla="*/ 376416 h 1078627"/>
              <a:gd name="connsiteX3384" fmla="*/ 1309242 w 1394583"/>
              <a:gd name="connsiteY3384" fmla="*/ 386582 h 1078627"/>
              <a:gd name="connsiteX3385" fmla="*/ 1327515 w 1394583"/>
              <a:gd name="connsiteY3385" fmla="*/ 386582 h 1078627"/>
              <a:gd name="connsiteX3386" fmla="*/ 1329654 w 1394583"/>
              <a:gd name="connsiteY3386" fmla="*/ 382606 h 1078627"/>
              <a:gd name="connsiteX3387" fmla="*/ 1339763 w 1394583"/>
              <a:gd name="connsiteY3387" fmla="*/ 380392 h 1078627"/>
              <a:gd name="connsiteX3388" fmla="*/ 1351880 w 1394583"/>
              <a:gd name="connsiteY3388" fmla="*/ 378429 h 1078627"/>
              <a:gd name="connsiteX3389" fmla="*/ 1356027 w 1394583"/>
              <a:gd name="connsiteY3389" fmla="*/ 386582 h 1078627"/>
              <a:gd name="connsiteX3390" fmla="*/ 1345918 w 1394583"/>
              <a:gd name="connsiteY3390" fmla="*/ 388747 h 1078627"/>
              <a:gd name="connsiteX3391" fmla="*/ 1341771 w 1394583"/>
              <a:gd name="connsiteY3391" fmla="*/ 398863 h 1078627"/>
              <a:gd name="connsiteX3392" fmla="*/ 1337819 w 1394583"/>
              <a:gd name="connsiteY3392" fmla="*/ 400826 h 1078627"/>
              <a:gd name="connsiteX3393" fmla="*/ 1347927 w 1394583"/>
              <a:gd name="connsiteY3393" fmla="*/ 405003 h 1078627"/>
              <a:gd name="connsiteX3394" fmla="*/ 1360045 w 1394583"/>
              <a:gd name="connsiteY3394" fmla="*/ 402839 h 1078627"/>
              <a:gd name="connsiteX3395" fmla="*/ 1366201 w 1394583"/>
              <a:gd name="connsiteY3395" fmla="*/ 417132 h 1078627"/>
              <a:gd name="connsiteX3396" fmla="*/ 1368145 w 1394583"/>
              <a:gd name="connsiteY3396" fmla="*/ 410942 h 1078627"/>
              <a:gd name="connsiteX3397" fmla="*/ 1374301 w 1394583"/>
              <a:gd name="connsiteY3397" fmla="*/ 415119 h 1078627"/>
              <a:gd name="connsiteX3398" fmla="*/ 1370348 w 1394583"/>
              <a:gd name="connsiteY3398" fmla="*/ 419095 h 1078627"/>
              <a:gd name="connsiteX3399" fmla="*/ 1370348 w 1394583"/>
              <a:gd name="connsiteY3399" fmla="*/ 429413 h 1078627"/>
              <a:gd name="connsiteX3400" fmla="*/ 1364192 w 1394583"/>
              <a:gd name="connsiteY3400" fmla="*/ 431426 h 1078627"/>
              <a:gd name="connsiteX3401" fmla="*/ 1366201 w 1394583"/>
              <a:gd name="connsiteY3401" fmla="*/ 437566 h 1078627"/>
              <a:gd name="connsiteX3402" fmla="*/ 1356027 w 1394583"/>
              <a:gd name="connsiteY3402" fmla="*/ 439529 h 1078627"/>
              <a:gd name="connsiteX3403" fmla="*/ 1345918 w 1394583"/>
              <a:gd name="connsiteY3403" fmla="*/ 445669 h 1078627"/>
              <a:gd name="connsiteX3404" fmla="*/ 1347927 w 1394583"/>
              <a:gd name="connsiteY3404" fmla="*/ 435352 h 1078627"/>
              <a:gd name="connsiteX3405" fmla="*/ 1349936 w 1394583"/>
              <a:gd name="connsiteY3405" fmla="*/ 439529 h 1078627"/>
              <a:gd name="connsiteX3406" fmla="*/ 1351880 w 1394583"/>
              <a:gd name="connsiteY3406" fmla="*/ 435352 h 1078627"/>
              <a:gd name="connsiteX3407" fmla="*/ 1362183 w 1394583"/>
              <a:gd name="connsiteY3407" fmla="*/ 435352 h 1078627"/>
              <a:gd name="connsiteX3408" fmla="*/ 1356027 w 1394583"/>
              <a:gd name="connsiteY3408" fmla="*/ 427249 h 1078627"/>
              <a:gd name="connsiteX3409" fmla="*/ 1364192 w 1394583"/>
              <a:gd name="connsiteY3409" fmla="*/ 427249 h 1078627"/>
              <a:gd name="connsiteX3410" fmla="*/ 1356027 w 1394583"/>
              <a:gd name="connsiteY3410" fmla="*/ 415119 h 1078627"/>
              <a:gd name="connsiteX3411" fmla="*/ 1321554 w 1394583"/>
              <a:gd name="connsiteY3411" fmla="*/ 415119 h 1078627"/>
              <a:gd name="connsiteX3412" fmla="*/ 1325507 w 1394583"/>
              <a:gd name="connsiteY3412" fmla="*/ 421259 h 1078627"/>
              <a:gd name="connsiteX3413" fmla="*/ 1341771 w 1394583"/>
              <a:gd name="connsiteY3413" fmla="*/ 425236 h 1078627"/>
              <a:gd name="connsiteX3414" fmla="*/ 1345918 w 1394583"/>
              <a:gd name="connsiteY3414" fmla="*/ 425236 h 1078627"/>
              <a:gd name="connsiteX3415" fmla="*/ 1351880 w 1394583"/>
              <a:gd name="connsiteY3415" fmla="*/ 427249 h 1078627"/>
              <a:gd name="connsiteX3416" fmla="*/ 1347927 w 1394583"/>
              <a:gd name="connsiteY3416" fmla="*/ 431426 h 1078627"/>
              <a:gd name="connsiteX3417" fmla="*/ 1339763 w 1394583"/>
              <a:gd name="connsiteY3417" fmla="*/ 441542 h 1078627"/>
              <a:gd name="connsiteX3418" fmla="*/ 1333607 w 1394583"/>
              <a:gd name="connsiteY3418" fmla="*/ 435352 h 1078627"/>
              <a:gd name="connsiteX3419" fmla="*/ 1331663 w 1394583"/>
              <a:gd name="connsiteY3419" fmla="*/ 439529 h 1078627"/>
              <a:gd name="connsiteX3420" fmla="*/ 1321554 w 1394583"/>
              <a:gd name="connsiteY3420" fmla="*/ 443505 h 1078627"/>
              <a:gd name="connsiteX3421" fmla="*/ 1337819 w 1394583"/>
              <a:gd name="connsiteY3421" fmla="*/ 447683 h 1078627"/>
              <a:gd name="connsiteX3422" fmla="*/ 1337819 w 1394583"/>
              <a:gd name="connsiteY3422" fmla="*/ 457799 h 1078627"/>
              <a:gd name="connsiteX3423" fmla="*/ 1356027 w 1394583"/>
              <a:gd name="connsiteY3423" fmla="*/ 467915 h 1078627"/>
              <a:gd name="connsiteX3424" fmla="*/ 1351880 w 1394583"/>
              <a:gd name="connsiteY3424" fmla="*/ 482209 h 1078627"/>
              <a:gd name="connsiteX3425" fmla="*/ 1362183 w 1394583"/>
              <a:gd name="connsiteY3425" fmla="*/ 502643 h 1078627"/>
              <a:gd name="connsiteX3426" fmla="*/ 1356027 w 1394583"/>
              <a:gd name="connsiteY3426" fmla="*/ 506619 h 1078627"/>
              <a:gd name="connsiteX3427" fmla="*/ 1347927 w 1394583"/>
              <a:gd name="connsiteY3427" fmla="*/ 504605 h 1078627"/>
              <a:gd name="connsiteX3428" fmla="*/ 1339763 w 1394583"/>
              <a:gd name="connsiteY3428" fmla="*/ 508581 h 1078627"/>
              <a:gd name="connsiteX3429" fmla="*/ 1335615 w 1394583"/>
              <a:gd name="connsiteY3429" fmla="*/ 512759 h 1078627"/>
              <a:gd name="connsiteX3430" fmla="*/ 1329654 w 1394583"/>
              <a:gd name="connsiteY3430" fmla="*/ 516735 h 1078627"/>
              <a:gd name="connsiteX3431" fmla="*/ 1319351 w 1394583"/>
              <a:gd name="connsiteY3431" fmla="*/ 512759 h 1078627"/>
              <a:gd name="connsiteX3432" fmla="*/ 1313389 w 1394583"/>
              <a:gd name="connsiteY3432" fmla="*/ 524888 h 1078627"/>
              <a:gd name="connsiteX3433" fmla="*/ 1329654 w 1394583"/>
              <a:gd name="connsiteY3433" fmla="*/ 531028 h 1078627"/>
              <a:gd name="connsiteX3434" fmla="*/ 1327515 w 1394583"/>
              <a:gd name="connsiteY3434" fmla="*/ 543309 h 1078627"/>
              <a:gd name="connsiteX3435" fmla="*/ 1321554 w 1394583"/>
              <a:gd name="connsiteY3435" fmla="*/ 541145 h 1078627"/>
              <a:gd name="connsiteX3436" fmla="*/ 1321554 w 1394583"/>
              <a:gd name="connsiteY3436" fmla="*/ 535206 h 1078627"/>
              <a:gd name="connsiteX3437" fmla="*/ 1317342 w 1394583"/>
              <a:gd name="connsiteY3437" fmla="*/ 529015 h 1078627"/>
              <a:gd name="connsiteX3438" fmla="*/ 1311186 w 1394583"/>
              <a:gd name="connsiteY3438" fmla="*/ 529015 h 1078627"/>
              <a:gd name="connsiteX3439" fmla="*/ 1303086 w 1394583"/>
              <a:gd name="connsiteY3439" fmla="*/ 532991 h 1078627"/>
              <a:gd name="connsiteX3440" fmla="*/ 1301077 w 1394583"/>
              <a:gd name="connsiteY3440" fmla="*/ 545322 h 1078627"/>
              <a:gd name="connsiteX3441" fmla="*/ 1299133 w 1394583"/>
              <a:gd name="connsiteY3441" fmla="*/ 549298 h 1078627"/>
              <a:gd name="connsiteX3442" fmla="*/ 1292977 w 1394583"/>
              <a:gd name="connsiteY3442" fmla="*/ 555438 h 1078627"/>
              <a:gd name="connsiteX3443" fmla="*/ 1292977 w 1394583"/>
              <a:gd name="connsiteY3443" fmla="*/ 561578 h 1078627"/>
              <a:gd name="connsiteX3444" fmla="*/ 1286821 w 1394583"/>
              <a:gd name="connsiteY3444" fmla="*/ 563541 h 1078627"/>
              <a:gd name="connsiteX3445" fmla="*/ 1284812 w 1394583"/>
              <a:gd name="connsiteY3445" fmla="*/ 573658 h 1078627"/>
              <a:gd name="connsiteX3446" fmla="*/ 1272695 w 1394583"/>
              <a:gd name="connsiteY3446" fmla="*/ 584026 h 1078627"/>
              <a:gd name="connsiteX3447" fmla="*/ 1266539 w 1394583"/>
              <a:gd name="connsiteY3447" fmla="*/ 600282 h 1078627"/>
              <a:gd name="connsiteX3448" fmla="*/ 1268548 w 1394583"/>
              <a:gd name="connsiteY3448" fmla="*/ 604258 h 1078627"/>
              <a:gd name="connsiteX3449" fmla="*/ 1256430 w 1394583"/>
              <a:gd name="connsiteY3449" fmla="*/ 614374 h 1078627"/>
              <a:gd name="connsiteX3450" fmla="*/ 1256430 w 1394583"/>
              <a:gd name="connsiteY3450" fmla="*/ 618552 h 1078627"/>
              <a:gd name="connsiteX3451" fmla="*/ 1252283 w 1394583"/>
              <a:gd name="connsiteY3451" fmla="*/ 618552 h 1078627"/>
              <a:gd name="connsiteX3452" fmla="*/ 1246127 w 1394583"/>
              <a:gd name="connsiteY3452" fmla="*/ 628668 h 1078627"/>
              <a:gd name="connsiteX3453" fmla="*/ 1242174 w 1394583"/>
              <a:gd name="connsiteY3453" fmla="*/ 632795 h 1078627"/>
              <a:gd name="connsiteX3454" fmla="*/ 1240166 w 1394583"/>
              <a:gd name="connsiteY3454" fmla="*/ 638784 h 1078627"/>
              <a:gd name="connsiteX3455" fmla="*/ 1232066 w 1394583"/>
              <a:gd name="connsiteY3455" fmla="*/ 649102 h 1078627"/>
              <a:gd name="connsiteX3456" fmla="*/ 1223901 w 1394583"/>
              <a:gd name="connsiteY3456" fmla="*/ 653078 h 1078627"/>
              <a:gd name="connsiteX3457" fmla="*/ 1219754 w 1394583"/>
              <a:gd name="connsiteY3457" fmla="*/ 679451 h 1078627"/>
              <a:gd name="connsiteX3458" fmla="*/ 1215736 w 1394583"/>
              <a:gd name="connsiteY3458" fmla="*/ 679451 h 1078627"/>
              <a:gd name="connsiteX3459" fmla="*/ 1215736 w 1394583"/>
              <a:gd name="connsiteY3459" fmla="*/ 685591 h 1078627"/>
              <a:gd name="connsiteX3460" fmla="*/ 1215736 w 1394583"/>
              <a:gd name="connsiteY3460" fmla="*/ 695707 h 1078627"/>
              <a:gd name="connsiteX3461" fmla="*/ 1221698 w 1394583"/>
              <a:gd name="connsiteY3461" fmla="*/ 691731 h 1078627"/>
              <a:gd name="connsiteX3462" fmla="*/ 1236018 w 1394583"/>
              <a:gd name="connsiteY3462" fmla="*/ 673512 h 1078627"/>
              <a:gd name="connsiteX3463" fmla="*/ 1236018 w 1394583"/>
              <a:gd name="connsiteY3463" fmla="*/ 667321 h 1078627"/>
              <a:gd name="connsiteX3464" fmla="*/ 1240166 w 1394583"/>
              <a:gd name="connsiteY3464" fmla="*/ 667321 h 1078627"/>
              <a:gd name="connsiteX3465" fmla="*/ 1240166 w 1394583"/>
              <a:gd name="connsiteY3465" fmla="*/ 661181 h 1078627"/>
              <a:gd name="connsiteX3466" fmla="*/ 1246127 w 1394583"/>
              <a:gd name="connsiteY3466" fmla="*/ 655041 h 1078627"/>
              <a:gd name="connsiteX3467" fmla="*/ 1250274 w 1394583"/>
              <a:gd name="connsiteY3467" fmla="*/ 651065 h 1078627"/>
              <a:gd name="connsiteX3468" fmla="*/ 1250274 w 1394583"/>
              <a:gd name="connsiteY3468" fmla="*/ 647089 h 1078627"/>
              <a:gd name="connsiteX3469" fmla="*/ 1260383 w 1394583"/>
              <a:gd name="connsiteY3469" fmla="*/ 638784 h 1078627"/>
              <a:gd name="connsiteX3470" fmla="*/ 1264595 w 1394583"/>
              <a:gd name="connsiteY3470" fmla="*/ 640948 h 1078627"/>
              <a:gd name="connsiteX3471" fmla="*/ 1266539 w 1394583"/>
              <a:gd name="connsiteY3471" fmla="*/ 638784 h 1078627"/>
              <a:gd name="connsiteX3472" fmla="*/ 1272695 w 1394583"/>
              <a:gd name="connsiteY3472" fmla="*/ 632795 h 1078627"/>
              <a:gd name="connsiteX3473" fmla="*/ 1274704 w 1394583"/>
              <a:gd name="connsiteY3473" fmla="*/ 614374 h 1078627"/>
              <a:gd name="connsiteX3474" fmla="*/ 1276713 w 1394583"/>
              <a:gd name="connsiteY3474" fmla="*/ 612361 h 1078627"/>
              <a:gd name="connsiteX3475" fmla="*/ 1280860 w 1394583"/>
              <a:gd name="connsiteY3475" fmla="*/ 610398 h 1078627"/>
              <a:gd name="connsiteX3476" fmla="*/ 1276713 w 1394583"/>
              <a:gd name="connsiteY3476" fmla="*/ 608385 h 1078627"/>
              <a:gd name="connsiteX3477" fmla="*/ 1286821 w 1394583"/>
              <a:gd name="connsiteY3477" fmla="*/ 612361 h 1078627"/>
              <a:gd name="connsiteX3478" fmla="*/ 1288960 w 1394583"/>
              <a:gd name="connsiteY3478" fmla="*/ 600282 h 1078627"/>
              <a:gd name="connsiteX3479" fmla="*/ 1290968 w 1394583"/>
              <a:gd name="connsiteY3479" fmla="*/ 594142 h 1078627"/>
              <a:gd name="connsiteX3480" fmla="*/ 1294921 w 1394583"/>
              <a:gd name="connsiteY3480" fmla="*/ 592129 h 1078627"/>
              <a:gd name="connsiteX3481" fmla="*/ 1297124 w 1394583"/>
              <a:gd name="connsiteY3481" fmla="*/ 577835 h 1078627"/>
              <a:gd name="connsiteX3482" fmla="*/ 1292977 w 1394583"/>
              <a:gd name="connsiteY3482" fmla="*/ 567719 h 1078627"/>
              <a:gd name="connsiteX3483" fmla="*/ 1301077 w 1394583"/>
              <a:gd name="connsiteY3483" fmla="*/ 563541 h 1078627"/>
              <a:gd name="connsiteX3484" fmla="*/ 1299133 w 1394583"/>
              <a:gd name="connsiteY3484" fmla="*/ 561578 h 1078627"/>
              <a:gd name="connsiteX3485" fmla="*/ 1313389 w 1394583"/>
              <a:gd name="connsiteY3485" fmla="*/ 549298 h 1078627"/>
              <a:gd name="connsiteX3486" fmla="*/ 1311186 w 1394583"/>
              <a:gd name="connsiteY3486" fmla="*/ 541145 h 1078627"/>
              <a:gd name="connsiteX3487" fmla="*/ 1315398 w 1394583"/>
              <a:gd name="connsiteY3487" fmla="*/ 551462 h 1078627"/>
              <a:gd name="connsiteX3488" fmla="*/ 1301077 w 1394583"/>
              <a:gd name="connsiteY3488" fmla="*/ 567719 h 1078627"/>
              <a:gd name="connsiteX3489" fmla="*/ 1305289 w 1394583"/>
              <a:gd name="connsiteY3489" fmla="*/ 571695 h 1078627"/>
              <a:gd name="connsiteX3490" fmla="*/ 1311186 w 1394583"/>
              <a:gd name="connsiteY3490" fmla="*/ 585988 h 1078627"/>
              <a:gd name="connsiteX3491" fmla="*/ 1321554 w 1394583"/>
              <a:gd name="connsiteY3491" fmla="*/ 571695 h 1078627"/>
              <a:gd name="connsiteX3492" fmla="*/ 1319351 w 1394583"/>
              <a:gd name="connsiteY3492" fmla="*/ 594142 h 1078627"/>
              <a:gd name="connsiteX3493" fmla="*/ 1325507 w 1394583"/>
              <a:gd name="connsiteY3493" fmla="*/ 585988 h 1078627"/>
              <a:gd name="connsiteX3494" fmla="*/ 1329654 w 1394583"/>
              <a:gd name="connsiteY3494" fmla="*/ 575872 h 1078627"/>
              <a:gd name="connsiteX3495" fmla="*/ 1335615 w 1394583"/>
              <a:gd name="connsiteY3495" fmla="*/ 575872 h 1078627"/>
              <a:gd name="connsiteX3496" fmla="*/ 1341771 w 1394583"/>
              <a:gd name="connsiteY3496" fmla="*/ 545322 h 1078627"/>
              <a:gd name="connsiteX3497" fmla="*/ 1349936 w 1394583"/>
              <a:gd name="connsiteY3497" fmla="*/ 545322 h 1078627"/>
              <a:gd name="connsiteX3498" fmla="*/ 1349936 w 1394583"/>
              <a:gd name="connsiteY3498" fmla="*/ 535206 h 1078627"/>
              <a:gd name="connsiteX3499" fmla="*/ 1354083 w 1394583"/>
              <a:gd name="connsiteY3499" fmla="*/ 531028 h 1078627"/>
              <a:gd name="connsiteX3500" fmla="*/ 1362183 w 1394583"/>
              <a:gd name="connsiteY3500" fmla="*/ 529015 h 1078627"/>
              <a:gd name="connsiteX3501" fmla="*/ 1364192 w 1394583"/>
              <a:gd name="connsiteY3501" fmla="*/ 506619 h 1078627"/>
              <a:gd name="connsiteX3502" fmla="*/ 1370348 w 1394583"/>
              <a:gd name="connsiteY3502" fmla="*/ 522875 h 1078627"/>
              <a:gd name="connsiteX3503" fmla="*/ 1366201 w 1394583"/>
              <a:gd name="connsiteY3503" fmla="*/ 524888 h 1078627"/>
              <a:gd name="connsiteX3504" fmla="*/ 1366201 w 1394583"/>
              <a:gd name="connsiteY3504" fmla="*/ 532991 h 1078627"/>
              <a:gd name="connsiteX3505" fmla="*/ 1360045 w 1394583"/>
              <a:gd name="connsiteY3505" fmla="*/ 537169 h 1078627"/>
              <a:gd name="connsiteX3506" fmla="*/ 1358036 w 1394583"/>
              <a:gd name="connsiteY3506" fmla="*/ 549298 h 1078627"/>
              <a:gd name="connsiteX3507" fmla="*/ 1356027 w 1394583"/>
              <a:gd name="connsiteY3507" fmla="*/ 549298 h 1078627"/>
              <a:gd name="connsiteX3508" fmla="*/ 1356027 w 1394583"/>
              <a:gd name="connsiteY3508" fmla="*/ 553425 h 1078627"/>
              <a:gd name="connsiteX3509" fmla="*/ 1349936 w 1394583"/>
              <a:gd name="connsiteY3509" fmla="*/ 555438 h 1078627"/>
              <a:gd name="connsiteX3510" fmla="*/ 1343780 w 1394583"/>
              <a:gd name="connsiteY3510" fmla="*/ 569732 h 1078627"/>
              <a:gd name="connsiteX3511" fmla="*/ 1337819 w 1394583"/>
              <a:gd name="connsiteY3511" fmla="*/ 577835 h 1078627"/>
              <a:gd name="connsiteX3512" fmla="*/ 1335615 w 1394583"/>
              <a:gd name="connsiteY3512" fmla="*/ 585988 h 1078627"/>
              <a:gd name="connsiteX3513" fmla="*/ 1333607 w 1394583"/>
              <a:gd name="connsiteY3513" fmla="*/ 592129 h 1078627"/>
              <a:gd name="connsiteX3514" fmla="*/ 1327515 w 1394583"/>
              <a:gd name="connsiteY3514" fmla="*/ 594142 h 1078627"/>
              <a:gd name="connsiteX3515" fmla="*/ 1323498 w 1394583"/>
              <a:gd name="connsiteY3515" fmla="*/ 602245 h 1078627"/>
              <a:gd name="connsiteX3516" fmla="*/ 1313389 w 1394583"/>
              <a:gd name="connsiteY3516" fmla="*/ 608385 h 1078627"/>
              <a:gd name="connsiteX3517" fmla="*/ 1305289 w 1394583"/>
              <a:gd name="connsiteY3517" fmla="*/ 626655 h 1078627"/>
              <a:gd name="connsiteX3518" fmla="*/ 1307233 w 1394583"/>
              <a:gd name="connsiteY3518" fmla="*/ 614374 h 1078627"/>
              <a:gd name="connsiteX3519" fmla="*/ 1301077 w 1394583"/>
              <a:gd name="connsiteY3519" fmla="*/ 616538 h 1078627"/>
              <a:gd name="connsiteX3520" fmla="*/ 1299133 w 1394583"/>
              <a:gd name="connsiteY3520" fmla="*/ 618552 h 1078627"/>
              <a:gd name="connsiteX3521" fmla="*/ 1299133 w 1394583"/>
              <a:gd name="connsiteY3521" fmla="*/ 632795 h 1078627"/>
              <a:gd name="connsiteX3522" fmla="*/ 1292977 w 1394583"/>
              <a:gd name="connsiteY3522" fmla="*/ 640948 h 1078627"/>
              <a:gd name="connsiteX3523" fmla="*/ 1288960 w 1394583"/>
              <a:gd name="connsiteY3523" fmla="*/ 640948 h 1078627"/>
              <a:gd name="connsiteX3524" fmla="*/ 1284812 w 1394583"/>
              <a:gd name="connsiteY3524" fmla="*/ 644924 h 1078627"/>
              <a:gd name="connsiteX3525" fmla="*/ 1284812 w 1394583"/>
              <a:gd name="connsiteY3525" fmla="*/ 649102 h 1078627"/>
              <a:gd name="connsiteX3526" fmla="*/ 1278657 w 1394583"/>
              <a:gd name="connsiteY3526" fmla="*/ 651065 h 1078627"/>
              <a:gd name="connsiteX3527" fmla="*/ 1276713 w 1394583"/>
              <a:gd name="connsiteY3527" fmla="*/ 659218 h 1078627"/>
              <a:gd name="connsiteX3528" fmla="*/ 1268548 w 1394583"/>
              <a:gd name="connsiteY3528" fmla="*/ 667321 h 1078627"/>
              <a:gd name="connsiteX3529" fmla="*/ 1268548 w 1394583"/>
              <a:gd name="connsiteY3529" fmla="*/ 675474 h 1078627"/>
              <a:gd name="connsiteX3530" fmla="*/ 1278657 w 1394583"/>
              <a:gd name="connsiteY3530" fmla="*/ 665358 h 1078627"/>
              <a:gd name="connsiteX3531" fmla="*/ 1284812 w 1394583"/>
              <a:gd name="connsiteY3531" fmla="*/ 655041 h 1078627"/>
              <a:gd name="connsiteX3532" fmla="*/ 1288960 w 1394583"/>
              <a:gd name="connsiteY3532" fmla="*/ 665358 h 1078627"/>
              <a:gd name="connsiteX3533" fmla="*/ 1282804 w 1394583"/>
              <a:gd name="connsiteY3533" fmla="*/ 673512 h 1078627"/>
              <a:gd name="connsiteX3534" fmla="*/ 1270557 w 1394583"/>
              <a:gd name="connsiteY3534" fmla="*/ 683628 h 1078627"/>
              <a:gd name="connsiteX3535" fmla="*/ 1268548 w 1394583"/>
              <a:gd name="connsiteY3535" fmla="*/ 693744 h 1078627"/>
              <a:gd name="connsiteX3536" fmla="*/ 1260383 w 1394583"/>
              <a:gd name="connsiteY3536" fmla="*/ 697921 h 1078627"/>
              <a:gd name="connsiteX3537" fmla="*/ 1256430 w 1394583"/>
              <a:gd name="connsiteY3537" fmla="*/ 701847 h 1078627"/>
              <a:gd name="connsiteX3538" fmla="*/ 1254292 w 1394583"/>
              <a:gd name="connsiteY3538" fmla="*/ 712014 h 1078627"/>
              <a:gd name="connsiteX3539" fmla="*/ 1252283 w 1394583"/>
              <a:gd name="connsiteY3539" fmla="*/ 714178 h 1078627"/>
              <a:gd name="connsiteX3540" fmla="*/ 1242174 w 1394583"/>
              <a:gd name="connsiteY3540" fmla="*/ 718154 h 1078627"/>
              <a:gd name="connsiteX3541" fmla="*/ 1240166 w 1394583"/>
              <a:gd name="connsiteY3541" fmla="*/ 724294 h 1078627"/>
              <a:gd name="connsiteX3542" fmla="*/ 1232066 w 1394583"/>
              <a:gd name="connsiteY3542" fmla="*/ 730434 h 1078627"/>
              <a:gd name="connsiteX3543" fmla="*/ 1232066 w 1394583"/>
              <a:gd name="connsiteY3543" fmla="*/ 734410 h 1078627"/>
              <a:gd name="connsiteX3544" fmla="*/ 1227854 w 1394583"/>
              <a:gd name="connsiteY3544" fmla="*/ 736373 h 1078627"/>
              <a:gd name="connsiteX3545" fmla="*/ 1223901 w 1394583"/>
              <a:gd name="connsiteY3545" fmla="*/ 742564 h 1078627"/>
              <a:gd name="connsiteX3546" fmla="*/ 1207442 w 1394583"/>
              <a:gd name="connsiteY3546" fmla="*/ 750667 h 1078627"/>
              <a:gd name="connsiteX3547" fmla="*/ 1207442 w 1394583"/>
              <a:gd name="connsiteY3547" fmla="*/ 756857 h 1078627"/>
              <a:gd name="connsiteX3548" fmla="*/ 1195324 w 1394583"/>
              <a:gd name="connsiteY3548" fmla="*/ 762998 h 1078627"/>
              <a:gd name="connsiteX3549" fmla="*/ 1207442 w 1394583"/>
              <a:gd name="connsiteY3549" fmla="*/ 756857 h 1078627"/>
              <a:gd name="connsiteX3550" fmla="*/ 1211589 w 1394583"/>
              <a:gd name="connsiteY3550" fmla="*/ 756857 h 1078627"/>
              <a:gd name="connsiteX3551" fmla="*/ 1209580 w 1394583"/>
              <a:gd name="connsiteY3551" fmla="*/ 769138 h 1078627"/>
              <a:gd name="connsiteX3552" fmla="*/ 1201480 w 1394583"/>
              <a:gd name="connsiteY3552" fmla="*/ 769138 h 1078627"/>
              <a:gd name="connsiteX3553" fmla="*/ 1193315 w 1394583"/>
              <a:gd name="connsiteY3553" fmla="*/ 773114 h 1078627"/>
              <a:gd name="connsiteX3554" fmla="*/ 1181068 w 1394583"/>
              <a:gd name="connsiteY3554" fmla="*/ 791384 h 1078627"/>
              <a:gd name="connsiteX3555" fmla="*/ 1172904 w 1394583"/>
              <a:gd name="connsiteY3555" fmla="*/ 797524 h 1078627"/>
              <a:gd name="connsiteX3556" fmla="*/ 1168951 w 1394583"/>
              <a:gd name="connsiteY3556" fmla="*/ 803664 h 1078627"/>
              <a:gd name="connsiteX3557" fmla="*/ 1164739 w 1394583"/>
              <a:gd name="connsiteY3557" fmla="*/ 803664 h 1078627"/>
              <a:gd name="connsiteX3558" fmla="*/ 1164739 w 1394583"/>
              <a:gd name="connsiteY3558" fmla="*/ 807640 h 1078627"/>
              <a:gd name="connsiteX3559" fmla="*/ 1154630 w 1394583"/>
              <a:gd name="connsiteY3559" fmla="*/ 811817 h 1078627"/>
              <a:gd name="connsiteX3560" fmla="*/ 1150677 w 1394583"/>
              <a:gd name="connsiteY3560" fmla="*/ 817756 h 1078627"/>
              <a:gd name="connsiteX3561" fmla="*/ 1144521 w 1394583"/>
              <a:gd name="connsiteY3561" fmla="*/ 819921 h 1078627"/>
              <a:gd name="connsiteX3562" fmla="*/ 1144521 w 1394583"/>
              <a:gd name="connsiteY3562" fmla="*/ 823897 h 1078627"/>
              <a:gd name="connsiteX3563" fmla="*/ 1140374 w 1394583"/>
              <a:gd name="connsiteY3563" fmla="*/ 823897 h 1078627"/>
              <a:gd name="connsiteX3564" fmla="*/ 1136357 w 1394583"/>
              <a:gd name="connsiteY3564" fmla="*/ 832050 h 1078627"/>
              <a:gd name="connsiteX3565" fmla="*/ 1111992 w 1394583"/>
              <a:gd name="connsiteY3565" fmla="*/ 844330 h 1078627"/>
              <a:gd name="connsiteX3566" fmla="*/ 1107780 w 1394583"/>
              <a:gd name="connsiteY3566" fmla="*/ 850521 h 1078627"/>
              <a:gd name="connsiteX3567" fmla="*/ 1103827 w 1394583"/>
              <a:gd name="connsiteY3567" fmla="*/ 854447 h 1078627"/>
              <a:gd name="connsiteX3568" fmla="*/ 1093524 w 1394583"/>
              <a:gd name="connsiteY3568" fmla="*/ 860637 h 1078627"/>
              <a:gd name="connsiteX3569" fmla="*/ 1089571 w 1394583"/>
              <a:gd name="connsiteY3569" fmla="*/ 860637 h 1078627"/>
              <a:gd name="connsiteX3570" fmla="*/ 1081407 w 1394583"/>
              <a:gd name="connsiteY3570" fmla="*/ 864563 h 1078627"/>
              <a:gd name="connsiteX3571" fmla="*/ 1081407 w 1394583"/>
              <a:gd name="connsiteY3571" fmla="*/ 872716 h 1078627"/>
              <a:gd name="connsiteX3572" fmla="*/ 1071298 w 1394583"/>
              <a:gd name="connsiteY3572" fmla="*/ 876894 h 1078627"/>
              <a:gd name="connsiteX3573" fmla="*/ 1065142 w 1394583"/>
              <a:gd name="connsiteY3573" fmla="*/ 888973 h 1078627"/>
              <a:gd name="connsiteX3574" fmla="*/ 1057042 w 1394583"/>
              <a:gd name="connsiteY3574" fmla="*/ 893150 h 1078627"/>
              <a:gd name="connsiteX3575" fmla="*/ 1048877 w 1394583"/>
              <a:gd name="connsiteY3575" fmla="*/ 895163 h 1078627"/>
              <a:gd name="connsiteX3576" fmla="*/ 1042721 w 1394583"/>
              <a:gd name="connsiteY3576" fmla="*/ 895163 h 1078627"/>
              <a:gd name="connsiteX3577" fmla="*/ 1040712 w 1394583"/>
              <a:gd name="connsiteY3577" fmla="*/ 899290 h 1078627"/>
              <a:gd name="connsiteX3578" fmla="*/ 1036565 w 1394583"/>
              <a:gd name="connsiteY3578" fmla="*/ 903266 h 1078627"/>
              <a:gd name="connsiteX3579" fmla="*/ 1028660 w 1394583"/>
              <a:gd name="connsiteY3579" fmla="*/ 903266 h 1078627"/>
              <a:gd name="connsiteX3580" fmla="*/ 1024448 w 1394583"/>
              <a:gd name="connsiteY3580" fmla="*/ 911420 h 1078627"/>
              <a:gd name="connsiteX3581" fmla="*/ 1014339 w 1394583"/>
              <a:gd name="connsiteY3581" fmla="*/ 915597 h 1078627"/>
              <a:gd name="connsiteX3582" fmla="*/ 1012395 w 1394583"/>
              <a:gd name="connsiteY3582" fmla="*/ 915597 h 1078627"/>
              <a:gd name="connsiteX3583" fmla="*/ 1012395 w 1394583"/>
              <a:gd name="connsiteY3583" fmla="*/ 919573 h 1078627"/>
              <a:gd name="connsiteX3584" fmla="*/ 1006239 w 1394583"/>
              <a:gd name="connsiteY3584" fmla="*/ 919573 h 1078627"/>
              <a:gd name="connsiteX3585" fmla="*/ 1000083 w 1394583"/>
              <a:gd name="connsiteY3585" fmla="*/ 937793 h 1078627"/>
              <a:gd name="connsiteX3586" fmla="*/ 985762 w 1394583"/>
              <a:gd name="connsiteY3586" fmla="*/ 945946 h 1078627"/>
              <a:gd name="connsiteX3587" fmla="*/ 985762 w 1394583"/>
              <a:gd name="connsiteY3587" fmla="*/ 950123 h 1078627"/>
              <a:gd name="connsiteX3588" fmla="*/ 981810 w 1394583"/>
              <a:gd name="connsiteY3588" fmla="*/ 948110 h 1078627"/>
              <a:gd name="connsiteX3589" fmla="*/ 977662 w 1394583"/>
              <a:gd name="connsiteY3589" fmla="*/ 950123 h 1078627"/>
              <a:gd name="connsiteX3590" fmla="*/ 973645 w 1394583"/>
              <a:gd name="connsiteY3590" fmla="*/ 956264 h 1078627"/>
              <a:gd name="connsiteX3591" fmla="*/ 957380 w 1394583"/>
              <a:gd name="connsiteY3591" fmla="*/ 960240 h 1078627"/>
              <a:gd name="connsiteX3592" fmla="*/ 947077 w 1394583"/>
              <a:gd name="connsiteY3592" fmla="*/ 972520 h 1078627"/>
              <a:gd name="connsiteX3593" fmla="*/ 953233 w 1394583"/>
              <a:gd name="connsiteY3593" fmla="*/ 978509 h 1078627"/>
              <a:gd name="connsiteX3594" fmla="*/ 943124 w 1394583"/>
              <a:gd name="connsiteY3594" fmla="*/ 980673 h 1078627"/>
              <a:gd name="connsiteX3595" fmla="*/ 941115 w 1394583"/>
              <a:gd name="connsiteY3595" fmla="*/ 982636 h 1078627"/>
              <a:gd name="connsiteX3596" fmla="*/ 928803 w 1394583"/>
              <a:gd name="connsiteY3596" fmla="*/ 988827 h 1078627"/>
              <a:gd name="connsiteX3597" fmla="*/ 924851 w 1394583"/>
              <a:gd name="connsiteY3597" fmla="*/ 986612 h 1078627"/>
              <a:gd name="connsiteX3598" fmla="*/ 918889 w 1394583"/>
              <a:gd name="connsiteY3598" fmla="*/ 992400 h 1078627"/>
              <a:gd name="connsiteX3599" fmla="*/ 917723 w 1394583"/>
              <a:gd name="connsiteY3599" fmla="*/ 992753 h 1078627"/>
              <a:gd name="connsiteX3600" fmla="*/ 912539 w 1394583"/>
              <a:gd name="connsiteY3600" fmla="*/ 992753 h 1078627"/>
              <a:gd name="connsiteX3601" fmla="*/ 912539 w 1394583"/>
              <a:gd name="connsiteY3601" fmla="*/ 1000906 h 1078627"/>
              <a:gd name="connsiteX3602" fmla="*/ 908586 w 1394583"/>
              <a:gd name="connsiteY3602" fmla="*/ 994766 h 1078627"/>
              <a:gd name="connsiteX3603" fmla="*/ 888109 w 1394583"/>
              <a:gd name="connsiteY3603" fmla="*/ 1002919 h 1078627"/>
              <a:gd name="connsiteX3604" fmla="*/ 865689 w 1394583"/>
              <a:gd name="connsiteY3604" fmla="*/ 1013237 h 1078627"/>
              <a:gd name="connsiteX3605" fmla="*/ 851627 w 1394583"/>
              <a:gd name="connsiteY3605" fmla="*/ 1023353 h 1078627"/>
              <a:gd name="connsiteX3606" fmla="*/ 841324 w 1394583"/>
              <a:gd name="connsiteY3606" fmla="*/ 1025316 h 1078627"/>
              <a:gd name="connsiteX3607" fmla="*/ 843462 w 1394583"/>
              <a:gd name="connsiteY3607" fmla="*/ 1021340 h 1078627"/>
              <a:gd name="connsiteX3608" fmla="*/ 847480 w 1394583"/>
              <a:gd name="connsiteY3608" fmla="*/ 1013237 h 1078627"/>
              <a:gd name="connsiteX3609" fmla="*/ 855580 w 1394583"/>
              <a:gd name="connsiteY3609" fmla="*/ 1005083 h 1078627"/>
              <a:gd name="connsiteX3610" fmla="*/ 847480 w 1394583"/>
              <a:gd name="connsiteY3610" fmla="*/ 1005083 h 1078627"/>
              <a:gd name="connsiteX3611" fmla="*/ 835362 w 1394583"/>
              <a:gd name="connsiteY3611" fmla="*/ 1000906 h 1078627"/>
              <a:gd name="connsiteX3612" fmla="*/ 827198 w 1394583"/>
              <a:gd name="connsiteY3612" fmla="*/ 1007046 h 1078627"/>
              <a:gd name="connsiteX3613" fmla="*/ 816895 w 1394583"/>
              <a:gd name="connsiteY3613" fmla="*/ 1007046 h 1078627"/>
              <a:gd name="connsiteX3614" fmla="*/ 812942 w 1394583"/>
              <a:gd name="connsiteY3614" fmla="*/ 1013237 h 1078627"/>
              <a:gd name="connsiteX3615" fmla="*/ 808795 w 1394583"/>
              <a:gd name="connsiteY3615" fmla="*/ 1013237 h 1078627"/>
              <a:gd name="connsiteX3616" fmla="*/ 806786 w 1394583"/>
              <a:gd name="connsiteY3616" fmla="*/ 1017162 h 1078627"/>
              <a:gd name="connsiteX3617" fmla="*/ 802833 w 1394583"/>
              <a:gd name="connsiteY3617" fmla="*/ 1017162 h 1078627"/>
              <a:gd name="connsiteX3618" fmla="*/ 800630 w 1394583"/>
              <a:gd name="connsiteY3618" fmla="*/ 1021340 h 1078627"/>
              <a:gd name="connsiteX3619" fmla="*/ 792465 w 1394583"/>
              <a:gd name="connsiteY3619" fmla="*/ 1023353 h 1078627"/>
              <a:gd name="connsiteX3620" fmla="*/ 792465 w 1394583"/>
              <a:gd name="connsiteY3620" fmla="*/ 1025316 h 1078627"/>
              <a:gd name="connsiteX3621" fmla="*/ 788512 w 1394583"/>
              <a:gd name="connsiteY3621" fmla="*/ 1025316 h 1078627"/>
              <a:gd name="connsiteX3622" fmla="*/ 788512 w 1394583"/>
              <a:gd name="connsiteY3622" fmla="*/ 1027279 h 1078627"/>
              <a:gd name="connsiteX3623" fmla="*/ 786568 w 1394583"/>
              <a:gd name="connsiteY3623" fmla="*/ 1025316 h 1078627"/>
              <a:gd name="connsiteX3624" fmla="*/ 782356 w 1394583"/>
              <a:gd name="connsiteY3624" fmla="*/ 1031456 h 1078627"/>
              <a:gd name="connsiteX3625" fmla="*/ 766092 w 1394583"/>
              <a:gd name="connsiteY3625" fmla="*/ 1033469 h 1078627"/>
              <a:gd name="connsiteX3626" fmla="*/ 766092 w 1394583"/>
              <a:gd name="connsiteY3626" fmla="*/ 1037647 h 1078627"/>
              <a:gd name="connsiteX3627" fmla="*/ 749827 w 1394583"/>
              <a:gd name="connsiteY3627" fmla="*/ 1043585 h 1078627"/>
              <a:gd name="connsiteX3628" fmla="*/ 745874 w 1394583"/>
              <a:gd name="connsiteY3628" fmla="*/ 1033469 h 1078627"/>
              <a:gd name="connsiteX3629" fmla="*/ 741662 w 1394583"/>
              <a:gd name="connsiteY3629" fmla="*/ 1039609 h 1078627"/>
              <a:gd name="connsiteX3630" fmla="*/ 735571 w 1394583"/>
              <a:gd name="connsiteY3630" fmla="*/ 1041572 h 1078627"/>
              <a:gd name="connsiteX3631" fmla="*/ 727406 w 1394583"/>
              <a:gd name="connsiteY3631" fmla="*/ 1049726 h 1078627"/>
              <a:gd name="connsiteX3632" fmla="*/ 725398 w 1394583"/>
              <a:gd name="connsiteY3632" fmla="*/ 1051689 h 1078627"/>
              <a:gd name="connsiteX3633" fmla="*/ 721445 w 1394583"/>
              <a:gd name="connsiteY3633" fmla="*/ 1053903 h 1078627"/>
              <a:gd name="connsiteX3634" fmla="*/ 711142 w 1394583"/>
              <a:gd name="connsiteY3634" fmla="*/ 1053903 h 1078627"/>
              <a:gd name="connsiteX3635" fmla="*/ 707189 w 1394583"/>
              <a:gd name="connsiteY3635" fmla="*/ 1059842 h 1078627"/>
              <a:gd name="connsiteX3636" fmla="*/ 702977 w 1394583"/>
              <a:gd name="connsiteY3636" fmla="*/ 1062006 h 1078627"/>
              <a:gd name="connsiteX3637" fmla="*/ 658330 w 1394583"/>
              <a:gd name="connsiteY3637" fmla="*/ 1065982 h 1078627"/>
              <a:gd name="connsiteX3638" fmla="*/ 648027 w 1394583"/>
              <a:gd name="connsiteY3638" fmla="*/ 1064019 h 1078627"/>
              <a:gd name="connsiteX3639" fmla="*/ 646018 w 1394583"/>
              <a:gd name="connsiteY3639" fmla="*/ 1055866 h 1078627"/>
              <a:gd name="connsiteX3640" fmla="*/ 658330 w 1394583"/>
              <a:gd name="connsiteY3640" fmla="*/ 1053903 h 1078627"/>
              <a:gd name="connsiteX3641" fmla="*/ 664292 w 1394583"/>
              <a:gd name="connsiteY3641" fmla="*/ 1047763 h 1078627"/>
              <a:gd name="connsiteX3642" fmla="*/ 676603 w 1394583"/>
              <a:gd name="connsiteY3642" fmla="*/ 1051689 h 1078627"/>
              <a:gd name="connsiteX3643" fmla="*/ 674595 w 1394583"/>
              <a:gd name="connsiteY3643" fmla="*/ 1039609 h 1078627"/>
              <a:gd name="connsiteX3644" fmla="*/ 646018 w 1394583"/>
              <a:gd name="connsiteY3644" fmla="*/ 1049726 h 1078627"/>
              <a:gd name="connsiteX3645" fmla="*/ 613489 w 1394583"/>
              <a:gd name="connsiteY3645" fmla="*/ 1049726 h 1078627"/>
              <a:gd name="connsiteX3646" fmla="*/ 607527 w 1394583"/>
              <a:gd name="connsiteY3646" fmla="*/ 1045750 h 1078627"/>
              <a:gd name="connsiteX3647" fmla="*/ 595215 w 1394583"/>
              <a:gd name="connsiteY3647" fmla="*/ 1053903 h 1078627"/>
              <a:gd name="connsiteX3648" fmla="*/ 593271 w 1394583"/>
              <a:gd name="connsiteY3648" fmla="*/ 1047763 h 1078627"/>
              <a:gd name="connsiteX3649" fmla="*/ 578951 w 1394583"/>
              <a:gd name="connsiteY3649" fmla="*/ 1041572 h 1078627"/>
              <a:gd name="connsiteX3650" fmla="*/ 578951 w 1394583"/>
              <a:gd name="connsiteY3650" fmla="*/ 1035432 h 1078627"/>
              <a:gd name="connsiteX3651" fmla="*/ 564695 w 1394583"/>
              <a:gd name="connsiteY3651" fmla="*/ 1035432 h 1078627"/>
              <a:gd name="connsiteX3652" fmla="*/ 556530 w 1394583"/>
              <a:gd name="connsiteY3652" fmla="*/ 1037647 h 1078627"/>
              <a:gd name="connsiteX3653" fmla="*/ 554586 w 1394583"/>
              <a:gd name="connsiteY3653" fmla="*/ 1039609 h 1078627"/>
              <a:gd name="connsiteX3654" fmla="*/ 552577 w 1394583"/>
              <a:gd name="connsiteY3654" fmla="*/ 1037647 h 1078627"/>
              <a:gd name="connsiteX3655" fmla="*/ 550374 w 1394583"/>
              <a:gd name="connsiteY3655" fmla="*/ 1039609 h 1078627"/>
              <a:gd name="connsiteX3656" fmla="*/ 526009 w 1394583"/>
              <a:gd name="connsiteY3656" fmla="*/ 1049726 h 1078627"/>
              <a:gd name="connsiteX3657" fmla="*/ 515900 w 1394583"/>
              <a:gd name="connsiteY3657" fmla="*/ 1047763 h 1078627"/>
              <a:gd name="connsiteX3658" fmla="*/ 513892 w 1394583"/>
              <a:gd name="connsiteY3658" fmla="*/ 1049726 h 1078627"/>
              <a:gd name="connsiteX3659" fmla="*/ 501580 w 1394583"/>
              <a:gd name="connsiteY3659" fmla="*/ 1051689 h 1078627"/>
              <a:gd name="connsiteX3660" fmla="*/ 493674 w 1394583"/>
              <a:gd name="connsiteY3660" fmla="*/ 1053903 h 1078627"/>
              <a:gd name="connsiteX3661" fmla="*/ 491471 w 1394583"/>
              <a:gd name="connsiteY3661" fmla="*/ 1051689 h 1078627"/>
              <a:gd name="connsiteX3662" fmla="*/ 481362 w 1394583"/>
              <a:gd name="connsiteY3662" fmla="*/ 1055866 h 1078627"/>
              <a:gd name="connsiteX3663" fmla="*/ 471189 w 1394583"/>
              <a:gd name="connsiteY3663" fmla="*/ 1055866 h 1078627"/>
              <a:gd name="connsiteX3664" fmla="*/ 454924 w 1394583"/>
              <a:gd name="connsiteY3664" fmla="*/ 1055866 h 1078627"/>
              <a:gd name="connsiteX3665" fmla="*/ 483306 w 1394583"/>
              <a:gd name="connsiteY3665" fmla="*/ 1037647 h 1078627"/>
              <a:gd name="connsiteX3666" fmla="*/ 479354 w 1394583"/>
              <a:gd name="connsiteY3666" fmla="*/ 1033469 h 1078627"/>
              <a:gd name="connsiteX3667" fmla="*/ 471189 w 1394583"/>
              <a:gd name="connsiteY3667" fmla="*/ 1031456 h 1078627"/>
              <a:gd name="connsiteX3668" fmla="*/ 469245 w 1394583"/>
              <a:gd name="connsiteY3668" fmla="*/ 1025316 h 1078627"/>
              <a:gd name="connsiteX3669" fmla="*/ 460886 w 1394583"/>
              <a:gd name="connsiteY3669" fmla="*/ 1021340 h 1078627"/>
              <a:gd name="connsiteX3670" fmla="*/ 467042 w 1394583"/>
              <a:gd name="connsiteY3670" fmla="*/ 1017162 h 1078627"/>
              <a:gd name="connsiteX3671" fmla="*/ 469245 w 1394583"/>
              <a:gd name="connsiteY3671" fmla="*/ 1017162 h 1078627"/>
              <a:gd name="connsiteX3672" fmla="*/ 495618 w 1394583"/>
              <a:gd name="connsiteY3672" fmla="*/ 1019176 h 1078627"/>
              <a:gd name="connsiteX3673" fmla="*/ 483306 w 1394583"/>
              <a:gd name="connsiteY3673" fmla="*/ 1017162 h 1078627"/>
              <a:gd name="connsiteX3674" fmla="*/ 481362 w 1394583"/>
              <a:gd name="connsiteY3674" fmla="*/ 1015200 h 1078627"/>
              <a:gd name="connsiteX3675" fmla="*/ 469245 w 1394583"/>
              <a:gd name="connsiteY3675" fmla="*/ 1017162 h 1078627"/>
              <a:gd name="connsiteX3676" fmla="*/ 469245 w 1394583"/>
              <a:gd name="connsiteY3676" fmla="*/ 1007046 h 1078627"/>
              <a:gd name="connsiteX3677" fmla="*/ 465098 w 1394583"/>
              <a:gd name="connsiteY3677" fmla="*/ 1013237 h 1078627"/>
              <a:gd name="connsiteX3678" fmla="*/ 458942 w 1394583"/>
              <a:gd name="connsiteY3678" fmla="*/ 1021340 h 1078627"/>
              <a:gd name="connsiteX3679" fmla="*/ 450777 w 1394583"/>
              <a:gd name="connsiteY3679" fmla="*/ 1025316 h 1078627"/>
              <a:gd name="connsiteX3680" fmla="*/ 446824 w 1394583"/>
              <a:gd name="connsiteY3680" fmla="*/ 1015200 h 1078627"/>
              <a:gd name="connsiteX3681" fmla="*/ 438659 w 1394583"/>
              <a:gd name="connsiteY3681" fmla="*/ 1021340 h 1078627"/>
              <a:gd name="connsiteX3682" fmla="*/ 434512 w 1394583"/>
              <a:gd name="connsiteY3682" fmla="*/ 1033469 h 1078627"/>
              <a:gd name="connsiteX3683" fmla="*/ 432503 w 1394583"/>
              <a:gd name="connsiteY3683" fmla="*/ 1033469 h 1078627"/>
              <a:gd name="connsiteX3684" fmla="*/ 412092 w 1394583"/>
              <a:gd name="connsiteY3684" fmla="*/ 1033469 h 1078627"/>
              <a:gd name="connsiteX3685" fmla="*/ 408139 w 1394583"/>
              <a:gd name="connsiteY3685" fmla="*/ 1039609 h 1078627"/>
              <a:gd name="connsiteX3686" fmla="*/ 385718 w 1394583"/>
              <a:gd name="connsiteY3686" fmla="*/ 1041572 h 1078627"/>
              <a:gd name="connsiteX3687" fmla="*/ 383709 w 1394583"/>
              <a:gd name="connsiteY3687" fmla="*/ 1035432 h 1078627"/>
              <a:gd name="connsiteX3688" fmla="*/ 367445 w 1394583"/>
              <a:gd name="connsiteY3688" fmla="*/ 1037647 h 1078627"/>
              <a:gd name="connsiteX3689" fmla="*/ 361289 w 1394583"/>
              <a:gd name="connsiteY3689" fmla="*/ 1035432 h 1078627"/>
              <a:gd name="connsiteX3690" fmla="*/ 359280 w 1394583"/>
              <a:gd name="connsiteY3690" fmla="*/ 1033469 h 1078627"/>
              <a:gd name="connsiteX3691" fmla="*/ 343015 w 1394583"/>
              <a:gd name="connsiteY3691" fmla="*/ 1025316 h 1078627"/>
              <a:gd name="connsiteX3692" fmla="*/ 355133 w 1394583"/>
              <a:gd name="connsiteY3692" fmla="*/ 1025316 h 1078627"/>
              <a:gd name="connsiteX3693" fmla="*/ 365436 w 1394583"/>
              <a:gd name="connsiteY3693" fmla="*/ 1027279 h 1078627"/>
              <a:gd name="connsiteX3694" fmla="*/ 393818 w 1394583"/>
              <a:gd name="connsiteY3694" fmla="*/ 1023353 h 1078627"/>
              <a:gd name="connsiteX3695" fmla="*/ 399974 w 1394583"/>
              <a:gd name="connsiteY3695" fmla="*/ 1023353 h 1078627"/>
              <a:gd name="connsiteX3696" fmla="*/ 393818 w 1394583"/>
              <a:gd name="connsiteY3696" fmla="*/ 1023353 h 1078627"/>
              <a:gd name="connsiteX3697" fmla="*/ 387662 w 1394583"/>
              <a:gd name="connsiteY3697" fmla="*/ 1017162 h 1078627"/>
              <a:gd name="connsiteX3698" fmla="*/ 377553 w 1394583"/>
              <a:gd name="connsiteY3698" fmla="*/ 1021340 h 1078627"/>
              <a:gd name="connsiteX3699" fmla="*/ 373601 w 1394583"/>
              <a:gd name="connsiteY3699" fmla="*/ 1015200 h 1078627"/>
              <a:gd name="connsiteX3700" fmla="*/ 365436 w 1394583"/>
              <a:gd name="connsiteY3700" fmla="*/ 1017162 h 1078627"/>
              <a:gd name="connsiteX3701" fmla="*/ 367445 w 1394583"/>
              <a:gd name="connsiteY3701" fmla="*/ 1011022 h 1078627"/>
              <a:gd name="connsiteX3702" fmla="*/ 359280 w 1394583"/>
              <a:gd name="connsiteY3702" fmla="*/ 1002919 h 1078627"/>
              <a:gd name="connsiteX3703" fmla="*/ 367445 w 1394583"/>
              <a:gd name="connsiteY3703" fmla="*/ 1002919 h 1078627"/>
              <a:gd name="connsiteX3704" fmla="*/ 359280 w 1394583"/>
              <a:gd name="connsiteY3704" fmla="*/ 1000906 h 1078627"/>
              <a:gd name="connsiteX3705" fmla="*/ 355133 w 1394583"/>
              <a:gd name="connsiteY3705" fmla="*/ 1005083 h 1078627"/>
              <a:gd name="connsiteX3706" fmla="*/ 349171 w 1394583"/>
              <a:gd name="connsiteY3706" fmla="*/ 1009059 h 1078627"/>
              <a:gd name="connsiteX3707" fmla="*/ 346968 w 1394583"/>
              <a:gd name="connsiteY3707" fmla="*/ 1000906 h 1078627"/>
              <a:gd name="connsiteX3708" fmla="*/ 341071 w 1394583"/>
              <a:gd name="connsiteY3708" fmla="*/ 1015200 h 1078627"/>
              <a:gd name="connsiteX3709" fmla="*/ 341071 w 1394583"/>
              <a:gd name="connsiteY3709" fmla="*/ 1007046 h 1078627"/>
              <a:gd name="connsiteX3710" fmla="*/ 332906 w 1394583"/>
              <a:gd name="connsiteY3710" fmla="*/ 1000906 h 1078627"/>
              <a:gd name="connsiteX3711" fmla="*/ 326750 w 1394583"/>
              <a:gd name="connsiteY3711" fmla="*/ 1000906 h 1078627"/>
              <a:gd name="connsiteX3712" fmla="*/ 324742 w 1394583"/>
              <a:gd name="connsiteY3712" fmla="*/ 998943 h 1078627"/>
              <a:gd name="connsiteX3713" fmla="*/ 316642 w 1394583"/>
              <a:gd name="connsiteY3713" fmla="*/ 1002919 h 1078627"/>
              <a:gd name="connsiteX3714" fmla="*/ 312495 w 1394583"/>
              <a:gd name="connsiteY3714" fmla="*/ 982636 h 1078627"/>
              <a:gd name="connsiteX3715" fmla="*/ 308283 w 1394583"/>
              <a:gd name="connsiteY3715" fmla="*/ 986612 h 1078627"/>
              <a:gd name="connsiteX3716" fmla="*/ 294221 w 1394583"/>
              <a:gd name="connsiteY3716" fmla="*/ 986612 h 1078627"/>
              <a:gd name="connsiteX3717" fmla="*/ 296165 w 1394583"/>
              <a:gd name="connsiteY3717" fmla="*/ 978509 h 1078627"/>
              <a:gd name="connsiteX3718" fmla="*/ 286056 w 1394583"/>
              <a:gd name="connsiteY3718" fmla="*/ 982636 h 1078627"/>
              <a:gd name="connsiteX3719" fmla="*/ 285862 w 1394583"/>
              <a:gd name="connsiteY3719" fmla="*/ 981881 h 1078627"/>
              <a:gd name="connsiteX3720" fmla="*/ 281909 w 1394583"/>
              <a:gd name="connsiteY3720" fmla="*/ 978509 h 1078627"/>
              <a:gd name="connsiteX3721" fmla="*/ 281909 w 1394583"/>
              <a:gd name="connsiteY3721" fmla="*/ 970356 h 1078627"/>
              <a:gd name="connsiteX3722" fmla="*/ 302321 w 1394583"/>
              <a:gd name="connsiteY3722" fmla="*/ 972520 h 1078627"/>
              <a:gd name="connsiteX3723" fmla="*/ 292212 w 1394583"/>
              <a:gd name="connsiteY3723" fmla="*/ 958226 h 1078627"/>
              <a:gd name="connsiteX3724" fmla="*/ 284112 w 1394583"/>
              <a:gd name="connsiteY3724" fmla="*/ 956264 h 1078627"/>
              <a:gd name="connsiteX3725" fmla="*/ 271800 w 1394583"/>
              <a:gd name="connsiteY3725" fmla="*/ 958226 h 1078627"/>
              <a:gd name="connsiteX3726" fmla="*/ 271800 w 1394583"/>
              <a:gd name="connsiteY3726" fmla="*/ 948110 h 1078627"/>
              <a:gd name="connsiteX3727" fmla="*/ 259683 w 1394583"/>
              <a:gd name="connsiteY3727" fmla="*/ 941970 h 1078627"/>
              <a:gd name="connsiteX3728" fmla="*/ 251518 w 1394583"/>
              <a:gd name="connsiteY3728" fmla="*/ 929689 h 1078627"/>
              <a:gd name="connsiteX3729" fmla="*/ 245427 w 1394583"/>
              <a:gd name="connsiteY3729" fmla="*/ 919573 h 1078627"/>
              <a:gd name="connsiteX3730" fmla="*/ 237262 w 1394583"/>
              <a:gd name="connsiteY3730" fmla="*/ 919573 h 1078627"/>
              <a:gd name="connsiteX3731" fmla="*/ 239271 w 1394583"/>
              <a:gd name="connsiteY3731" fmla="*/ 899290 h 1078627"/>
              <a:gd name="connsiteX3732" fmla="*/ 247371 w 1394583"/>
              <a:gd name="connsiteY3732" fmla="*/ 909457 h 1078627"/>
              <a:gd name="connsiteX3733" fmla="*/ 251518 w 1394583"/>
              <a:gd name="connsiteY3733" fmla="*/ 909457 h 1078627"/>
              <a:gd name="connsiteX3734" fmla="*/ 251518 w 1394583"/>
              <a:gd name="connsiteY3734" fmla="*/ 913383 h 1078627"/>
              <a:gd name="connsiteX3735" fmla="*/ 263636 w 1394583"/>
              <a:gd name="connsiteY3735" fmla="*/ 921536 h 1078627"/>
              <a:gd name="connsiteX3736" fmla="*/ 257480 w 1394583"/>
              <a:gd name="connsiteY3736" fmla="*/ 911420 h 1078627"/>
              <a:gd name="connsiteX3737" fmla="*/ 249380 w 1394583"/>
              <a:gd name="connsiteY3737" fmla="*/ 903266 h 1078627"/>
              <a:gd name="connsiteX3738" fmla="*/ 249380 w 1394583"/>
              <a:gd name="connsiteY3738" fmla="*/ 893150 h 1078627"/>
              <a:gd name="connsiteX3739" fmla="*/ 239271 w 1394583"/>
              <a:gd name="connsiteY3739" fmla="*/ 897126 h 1078627"/>
              <a:gd name="connsiteX3740" fmla="*/ 239271 w 1394583"/>
              <a:gd name="connsiteY3740" fmla="*/ 891187 h 1078627"/>
              <a:gd name="connsiteX3741" fmla="*/ 231106 w 1394583"/>
              <a:gd name="connsiteY3741" fmla="*/ 885047 h 1078627"/>
              <a:gd name="connsiteX3742" fmla="*/ 229097 w 1394583"/>
              <a:gd name="connsiteY3742" fmla="*/ 880870 h 1078627"/>
              <a:gd name="connsiteX3743" fmla="*/ 222942 w 1394583"/>
              <a:gd name="connsiteY3743" fmla="*/ 880870 h 1078627"/>
              <a:gd name="connsiteX3744" fmla="*/ 220998 w 1394583"/>
              <a:gd name="connsiteY3744" fmla="*/ 876894 h 1078627"/>
              <a:gd name="connsiteX3745" fmla="*/ 210694 w 1394583"/>
              <a:gd name="connsiteY3745" fmla="*/ 870753 h 1078627"/>
              <a:gd name="connsiteX3746" fmla="*/ 208686 w 1394583"/>
              <a:gd name="connsiteY3746" fmla="*/ 862600 h 1078627"/>
              <a:gd name="connsiteX3747" fmla="*/ 204733 w 1394583"/>
              <a:gd name="connsiteY3747" fmla="*/ 860637 h 1078627"/>
              <a:gd name="connsiteX3748" fmla="*/ 200521 w 1394583"/>
              <a:gd name="connsiteY3748" fmla="*/ 854447 h 1078627"/>
              <a:gd name="connsiteX3749" fmla="*/ 198577 w 1394583"/>
              <a:gd name="connsiteY3749" fmla="*/ 848306 h 1078627"/>
              <a:gd name="connsiteX3750" fmla="*/ 200521 w 1394583"/>
              <a:gd name="connsiteY3750" fmla="*/ 840203 h 1078627"/>
              <a:gd name="connsiteX3751" fmla="*/ 188468 w 1394583"/>
              <a:gd name="connsiteY3751" fmla="*/ 830037 h 1078627"/>
              <a:gd name="connsiteX3752" fmla="*/ 194624 w 1394583"/>
              <a:gd name="connsiteY3752" fmla="*/ 830037 h 1078627"/>
              <a:gd name="connsiteX3753" fmla="*/ 200521 w 1394583"/>
              <a:gd name="connsiteY3753" fmla="*/ 809804 h 1078627"/>
              <a:gd name="connsiteX3754" fmla="*/ 190412 w 1394583"/>
              <a:gd name="connsiteY3754" fmla="*/ 807640 h 1078627"/>
              <a:gd name="connsiteX3755" fmla="*/ 192421 w 1394583"/>
              <a:gd name="connsiteY3755" fmla="*/ 799487 h 1078627"/>
              <a:gd name="connsiteX3756" fmla="*/ 200521 w 1394583"/>
              <a:gd name="connsiteY3756" fmla="*/ 797524 h 1078627"/>
              <a:gd name="connsiteX3757" fmla="*/ 196568 w 1394583"/>
              <a:gd name="connsiteY3757" fmla="*/ 801500 h 1078627"/>
              <a:gd name="connsiteX3758" fmla="*/ 202724 w 1394583"/>
              <a:gd name="connsiteY3758" fmla="*/ 803664 h 1078627"/>
              <a:gd name="connsiteX3759" fmla="*/ 204733 w 1394583"/>
              <a:gd name="connsiteY3759" fmla="*/ 807640 h 1078627"/>
              <a:gd name="connsiteX3760" fmla="*/ 198577 w 1394583"/>
              <a:gd name="connsiteY3760" fmla="*/ 819921 h 1078627"/>
              <a:gd name="connsiteX3761" fmla="*/ 206677 w 1394583"/>
              <a:gd name="connsiteY3761" fmla="*/ 828074 h 1078627"/>
              <a:gd name="connsiteX3762" fmla="*/ 208686 w 1394583"/>
              <a:gd name="connsiteY3762" fmla="*/ 840203 h 1078627"/>
              <a:gd name="connsiteX3763" fmla="*/ 216850 w 1394583"/>
              <a:gd name="connsiteY3763" fmla="*/ 842166 h 1078627"/>
              <a:gd name="connsiteX3764" fmla="*/ 222942 w 1394583"/>
              <a:gd name="connsiteY3764" fmla="*/ 832050 h 1078627"/>
              <a:gd name="connsiteX3765" fmla="*/ 218794 w 1394583"/>
              <a:gd name="connsiteY3765" fmla="*/ 823897 h 1078627"/>
              <a:gd name="connsiteX3766" fmla="*/ 212833 w 1394583"/>
              <a:gd name="connsiteY3766" fmla="*/ 823897 h 1078627"/>
              <a:gd name="connsiteX3767" fmla="*/ 208686 w 1394583"/>
              <a:gd name="connsiteY3767" fmla="*/ 813780 h 1078627"/>
              <a:gd name="connsiteX3768" fmla="*/ 208686 w 1394583"/>
              <a:gd name="connsiteY3768" fmla="*/ 809804 h 1078627"/>
              <a:gd name="connsiteX3769" fmla="*/ 200521 w 1394583"/>
              <a:gd name="connsiteY3769" fmla="*/ 797524 h 1078627"/>
              <a:gd name="connsiteX3770" fmla="*/ 200521 w 1394583"/>
              <a:gd name="connsiteY3770" fmla="*/ 791384 h 1078627"/>
              <a:gd name="connsiteX3771" fmla="*/ 190412 w 1394583"/>
              <a:gd name="connsiteY3771" fmla="*/ 791384 h 1078627"/>
              <a:gd name="connsiteX3772" fmla="*/ 194624 w 1394583"/>
              <a:gd name="connsiteY3772" fmla="*/ 787408 h 1078627"/>
              <a:gd name="connsiteX3773" fmla="*/ 186459 w 1394583"/>
              <a:gd name="connsiteY3773" fmla="*/ 779254 h 1078627"/>
              <a:gd name="connsiteX3774" fmla="*/ 184256 w 1394583"/>
              <a:gd name="connsiteY3774" fmla="*/ 762998 h 1078627"/>
              <a:gd name="connsiteX3775" fmla="*/ 174147 w 1394583"/>
              <a:gd name="connsiteY3775" fmla="*/ 756857 h 1078627"/>
              <a:gd name="connsiteX3776" fmla="*/ 176156 w 1394583"/>
              <a:gd name="connsiteY3776" fmla="*/ 742564 h 1078627"/>
              <a:gd name="connsiteX3777" fmla="*/ 170195 w 1394583"/>
              <a:gd name="connsiteY3777" fmla="*/ 740551 h 1078627"/>
              <a:gd name="connsiteX3778" fmla="*/ 167991 w 1394583"/>
              <a:gd name="connsiteY3778" fmla="*/ 726257 h 1078627"/>
              <a:gd name="connsiteX3779" fmla="*/ 159892 w 1394583"/>
              <a:gd name="connsiteY3779" fmla="*/ 712014 h 1078627"/>
              <a:gd name="connsiteX3780" fmla="*/ 153930 w 1394583"/>
              <a:gd name="connsiteY3780" fmla="*/ 689768 h 1078627"/>
              <a:gd name="connsiteX3781" fmla="*/ 159892 w 1394583"/>
              <a:gd name="connsiteY3781" fmla="*/ 699884 h 1078627"/>
              <a:gd name="connsiteX3782" fmla="*/ 167991 w 1394583"/>
              <a:gd name="connsiteY3782" fmla="*/ 706025 h 1078627"/>
              <a:gd name="connsiteX3783" fmla="*/ 170195 w 1394583"/>
              <a:gd name="connsiteY3783" fmla="*/ 693744 h 1078627"/>
              <a:gd name="connsiteX3784" fmla="*/ 176156 w 1394583"/>
              <a:gd name="connsiteY3784" fmla="*/ 689768 h 1078627"/>
              <a:gd name="connsiteX3785" fmla="*/ 172203 w 1394583"/>
              <a:gd name="connsiteY3785" fmla="*/ 699884 h 1078627"/>
              <a:gd name="connsiteX3786" fmla="*/ 176156 w 1394583"/>
              <a:gd name="connsiteY3786" fmla="*/ 699884 h 1078627"/>
              <a:gd name="connsiteX3787" fmla="*/ 182312 w 1394583"/>
              <a:gd name="connsiteY3787" fmla="*/ 701847 h 1078627"/>
              <a:gd name="connsiteX3788" fmla="*/ 176156 w 1394583"/>
              <a:gd name="connsiteY3788" fmla="*/ 710001 h 1078627"/>
              <a:gd name="connsiteX3789" fmla="*/ 182312 w 1394583"/>
              <a:gd name="connsiteY3789" fmla="*/ 720117 h 1078627"/>
              <a:gd name="connsiteX3790" fmla="*/ 190412 w 1394583"/>
              <a:gd name="connsiteY3790" fmla="*/ 760985 h 1078627"/>
              <a:gd name="connsiteX3791" fmla="*/ 188468 w 1394583"/>
              <a:gd name="connsiteY3791" fmla="*/ 766974 h 1078627"/>
              <a:gd name="connsiteX3792" fmla="*/ 196568 w 1394583"/>
              <a:gd name="connsiteY3792" fmla="*/ 773114 h 1078627"/>
              <a:gd name="connsiteX3793" fmla="*/ 204733 w 1394583"/>
              <a:gd name="connsiteY3793" fmla="*/ 791384 h 1078627"/>
              <a:gd name="connsiteX3794" fmla="*/ 212833 w 1394583"/>
              <a:gd name="connsiteY3794" fmla="*/ 797524 h 1078627"/>
              <a:gd name="connsiteX3795" fmla="*/ 214842 w 1394583"/>
              <a:gd name="connsiteY3795" fmla="*/ 803664 h 1078627"/>
              <a:gd name="connsiteX3796" fmla="*/ 224950 w 1394583"/>
              <a:gd name="connsiteY3796" fmla="*/ 809804 h 1078627"/>
              <a:gd name="connsiteX3797" fmla="*/ 222942 w 1394583"/>
              <a:gd name="connsiteY3797" fmla="*/ 817756 h 1078627"/>
              <a:gd name="connsiteX3798" fmla="*/ 229097 w 1394583"/>
              <a:gd name="connsiteY3798" fmla="*/ 828074 h 1078627"/>
              <a:gd name="connsiteX3799" fmla="*/ 233115 w 1394583"/>
              <a:gd name="connsiteY3799" fmla="*/ 828074 h 1078627"/>
              <a:gd name="connsiteX3800" fmla="*/ 235253 w 1394583"/>
              <a:gd name="connsiteY3800" fmla="*/ 834013 h 1078627"/>
              <a:gd name="connsiteX3801" fmla="*/ 239271 w 1394583"/>
              <a:gd name="connsiteY3801" fmla="*/ 840203 h 1078627"/>
              <a:gd name="connsiteX3802" fmla="*/ 229097 w 1394583"/>
              <a:gd name="connsiteY3802" fmla="*/ 836227 h 1078627"/>
              <a:gd name="connsiteX3803" fmla="*/ 237262 w 1394583"/>
              <a:gd name="connsiteY3803" fmla="*/ 856460 h 1078627"/>
              <a:gd name="connsiteX3804" fmla="*/ 237262 w 1394583"/>
              <a:gd name="connsiteY3804" fmla="*/ 860637 h 1078627"/>
              <a:gd name="connsiteX3805" fmla="*/ 241215 w 1394583"/>
              <a:gd name="connsiteY3805" fmla="*/ 862600 h 1078627"/>
              <a:gd name="connsiteX3806" fmla="*/ 243418 w 1394583"/>
              <a:gd name="connsiteY3806" fmla="*/ 868740 h 1078627"/>
              <a:gd name="connsiteX3807" fmla="*/ 247371 w 1394583"/>
              <a:gd name="connsiteY3807" fmla="*/ 872716 h 1078627"/>
              <a:gd name="connsiteX3808" fmla="*/ 257480 w 1394583"/>
              <a:gd name="connsiteY3808" fmla="*/ 874931 h 1078627"/>
              <a:gd name="connsiteX3809" fmla="*/ 257480 w 1394583"/>
              <a:gd name="connsiteY3809" fmla="*/ 878857 h 1078627"/>
              <a:gd name="connsiteX3810" fmla="*/ 267848 w 1394583"/>
              <a:gd name="connsiteY3810" fmla="*/ 880870 h 1078627"/>
              <a:gd name="connsiteX3811" fmla="*/ 267848 w 1394583"/>
              <a:gd name="connsiteY3811" fmla="*/ 885047 h 1078627"/>
              <a:gd name="connsiteX3812" fmla="*/ 271800 w 1394583"/>
              <a:gd name="connsiteY3812" fmla="*/ 885047 h 1078627"/>
              <a:gd name="connsiteX3813" fmla="*/ 273744 w 1394583"/>
              <a:gd name="connsiteY3813" fmla="*/ 888973 h 1078627"/>
              <a:gd name="connsiteX3814" fmla="*/ 284112 w 1394583"/>
              <a:gd name="connsiteY3814" fmla="*/ 891187 h 1078627"/>
              <a:gd name="connsiteX3815" fmla="*/ 284112 w 1394583"/>
              <a:gd name="connsiteY3815" fmla="*/ 897126 h 1078627"/>
              <a:gd name="connsiteX3816" fmla="*/ 290074 w 1394583"/>
              <a:gd name="connsiteY3816" fmla="*/ 899290 h 1078627"/>
              <a:gd name="connsiteX3817" fmla="*/ 296165 w 1394583"/>
              <a:gd name="connsiteY3817" fmla="*/ 899290 h 1078627"/>
              <a:gd name="connsiteX3818" fmla="*/ 298174 w 1394583"/>
              <a:gd name="connsiteY3818" fmla="*/ 897126 h 1078627"/>
              <a:gd name="connsiteX3819" fmla="*/ 308283 w 1394583"/>
              <a:gd name="connsiteY3819" fmla="*/ 897126 h 1078627"/>
              <a:gd name="connsiteX3820" fmla="*/ 310486 w 1394583"/>
              <a:gd name="connsiteY3820" fmla="*/ 905280 h 1078627"/>
              <a:gd name="connsiteX3821" fmla="*/ 318651 w 1394583"/>
              <a:gd name="connsiteY3821" fmla="*/ 913383 h 1078627"/>
              <a:gd name="connsiteX3822" fmla="*/ 346968 w 1394583"/>
              <a:gd name="connsiteY3822" fmla="*/ 913383 h 1078627"/>
              <a:gd name="connsiteX3823" fmla="*/ 359280 w 1394583"/>
              <a:gd name="connsiteY3823" fmla="*/ 919573 h 1078627"/>
              <a:gd name="connsiteX3824" fmla="*/ 359280 w 1394583"/>
              <a:gd name="connsiteY3824" fmla="*/ 909457 h 1078627"/>
              <a:gd name="connsiteX3825" fmla="*/ 361289 w 1394583"/>
              <a:gd name="connsiteY3825" fmla="*/ 905280 h 1078627"/>
              <a:gd name="connsiteX3826" fmla="*/ 353124 w 1394583"/>
              <a:gd name="connsiteY3826" fmla="*/ 895163 h 1078627"/>
              <a:gd name="connsiteX3827" fmla="*/ 341071 w 1394583"/>
              <a:gd name="connsiteY3827" fmla="*/ 899290 h 1078627"/>
              <a:gd name="connsiteX3828" fmla="*/ 345024 w 1394583"/>
              <a:gd name="connsiteY3828" fmla="*/ 880870 h 1078627"/>
              <a:gd name="connsiteX3829" fmla="*/ 363297 w 1394583"/>
              <a:gd name="connsiteY3829" fmla="*/ 880870 h 1078627"/>
              <a:gd name="connsiteX3830" fmla="*/ 363297 w 1394583"/>
              <a:gd name="connsiteY3830" fmla="*/ 888973 h 1078627"/>
              <a:gd name="connsiteX3831" fmla="*/ 375545 w 1394583"/>
              <a:gd name="connsiteY3831" fmla="*/ 893150 h 1078627"/>
              <a:gd name="connsiteX3832" fmla="*/ 369453 w 1394583"/>
              <a:gd name="connsiteY3832" fmla="*/ 852484 h 1078627"/>
              <a:gd name="connsiteX3833" fmla="*/ 363297 w 1394583"/>
              <a:gd name="connsiteY3833" fmla="*/ 834013 h 1078627"/>
              <a:gd name="connsiteX3834" fmla="*/ 367445 w 1394583"/>
              <a:gd name="connsiteY3834" fmla="*/ 828074 h 1078627"/>
              <a:gd name="connsiteX3835" fmla="*/ 375545 w 1394583"/>
              <a:gd name="connsiteY3835" fmla="*/ 823897 h 1078627"/>
              <a:gd name="connsiteX3836" fmla="*/ 373601 w 1394583"/>
              <a:gd name="connsiteY3836" fmla="*/ 836227 h 1078627"/>
              <a:gd name="connsiteX3837" fmla="*/ 375545 w 1394583"/>
              <a:gd name="connsiteY3837" fmla="*/ 852484 h 1078627"/>
              <a:gd name="connsiteX3838" fmla="*/ 381701 w 1394583"/>
              <a:gd name="connsiteY3838" fmla="*/ 850521 h 1078627"/>
              <a:gd name="connsiteX3839" fmla="*/ 383709 w 1394583"/>
              <a:gd name="connsiteY3839" fmla="*/ 828074 h 1078627"/>
              <a:gd name="connsiteX3840" fmla="*/ 385718 w 1394583"/>
              <a:gd name="connsiteY3840" fmla="*/ 832050 h 1078627"/>
              <a:gd name="connsiteX3841" fmla="*/ 391874 w 1394583"/>
              <a:gd name="connsiteY3841" fmla="*/ 840203 h 1078627"/>
              <a:gd name="connsiteX3842" fmla="*/ 391874 w 1394583"/>
              <a:gd name="connsiteY3842" fmla="*/ 848306 h 1078627"/>
              <a:gd name="connsiteX3843" fmla="*/ 385718 w 1394583"/>
              <a:gd name="connsiteY3843" fmla="*/ 854447 h 1078627"/>
              <a:gd name="connsiteX3844" fmla="*/ 387662 w 1394583"/>
              <a:gd name="connsiteY3844" fmla="*/ 876894 h 1078627"/>
              <a:gd name="connsiteX3845" fmla="*/ 391874 w 1394583"/>
              <a:gd name="connsiteY3845" fmla="*/ 880870 h 1078627"/>
              <a:gd name="connsiteX3846" fmla="*/ 395827 w 1394583"/>
              <a:gd name="connsiteY3846" fmla="*/ 888973 h 1078627"/>
              <a:gd name="connsiteX3847" fmla="*/ 391874 w 1394583"/>
              <a:gd name="connsiteY3847" fmla="*/ 903266 h 1078627"/>
              <a:gd name="connsiteX3848" fmla="*/ 393818 w 1394583"/>
              <a:gd name="connsiteY3848" fmla="*/ 895163 h 1078627"/>
              <a:gd name="connsiteX3849" fmla="*/ 401983 w 1394583"/>
              <a:gd name="connsiteY3849" fmla="*/ 905280 h 1078627"/>
              <a:gd name="connsiteX3850" fmla="*/ 403927 w 1394583"/>
              <a:gd name="connsiteY3850" fmla="*/ 895163 h 1078627"/>
              <a:gd name="connsiteX3851" fmla="*/ 410083 w 1394583"/>
              <a:gd name="connsiteY3851" fmla="*/ 901304 h 1078627"/>
              <a:gd name="connsiteX3852" fmla="*/ 422395 w 1394583"/>
              <a:gd name="connsiteY3852" fmla="*/ 901304 h 1078627"/>
              <a:gd name="connsiteX3853" fmla="*/ 428356 w 1394583"/>
              <a:gd name="connsiteY3853" fmla="*/ 897126 h 1078627"/>
              <a:gd name="connsiteX3854" fmla="*/ 428356 w 1394583"/>
              <a:gd name="connsiteY3854" fmla="*/ 899290 h 1078627"/>
              <a:gd name="connsiteX3855" fmla="*/ 442677 w 1394583"/>
              <a:gd name="connsiteY3855" fmla="*/ 899290 h 1078627"/>
              <a:gd name="connsiteX3856" fmla="*/ 436521 w 1394583"/>
              <a:gd name="connsiteY3856" fmla="*/ 888973 h 1078627"/>
              <a:gd name="connsiteX3857" fmla="*/ 442677 w 1394583"/>
              <a:gd name="connsiteY3857" fmla="*/ 895163 h 1078627"/>
              <a:gd name="connsiteX3858" fmla="*/ 452786 w 1394583"/>
              <a:gd name="connsiteY3858" fmla="*/ 897126 h 1078627"/>
              <a:gd name="connsiteX3859" fmla="*/ 446824 w 1394583"/>
              <a:gd name="connsiteY3859" fmla="*/ 878857 h 1078627"/>
              <a:gd name="connsiteX3860" fmla="*/ 454924 w 1394583"/>
              <a:gd name="connsiteY3860" fmla="*/ 885047 h 1078627"/>
              <a:gd name="connsiteX3861" fmla="*/ 456933 w 1394583"/>
              <a:gd name="connsiteY3861" fmla="*/ 888973 h 1078627"/>
              <a:gd name="connsiteX3862" fmla="*/ 465098 w 1394583"/>
              <a:gd name="connsiteY3862" fmla="*/ 895163 h 1078627"/>
              <a:gd name="connsiteX3863" fmla="*/ 473198 w 1394583"/>
              <a:gd name="connsiteY3863" fmla="*/ 887010 h 1078627"/>
              <a:gd name="connsiteX3864" fmla="*/ 481362 w 1394583"/>
              <a:gd name="connsiteY3864" fmla="*/ 893150 h 1078627"/>
              <a:gd name="connsiteX3865" fmla="*/ 475206 w 1394583"/>
              <a:gd name="connsiteY3865" fmla="*/ 903266 h 1078627"/>
              <a:gd name="connsiteX3866" fmla="*/ 491471 w 1394583"/>
              <a:gd name="connsiteY3866" fmla="*/ 899290 h 1078627"/>
              <a:gd name="connsiteX3867" fmla="*/ 489462 w 1394583"/>
              <a:gd name="connsiteY3867" fmla="*/ 878857 h 1078627"/>
              <a:gd name="connsiteX3868" fmla="*/ 479354 w 1394583"/>
              <a:gd name="connsiteY3868" fmla="*/ 866777 h 1078627"/>
              <a:gd name="connsiteX3869" fmla="*/ 485315 w 1394583"/>
              <a:gd name="connsiteY3869" fmla="*/ 864563 h 1078627"/>
              <a:gd name="connsiteX3870" fmla="*/ 477150 w 1394583"/>
              <a:gd name="connsiteY3870" fmla="*/ 856460 h 1078627"/>
              <a:gd name="connsiteX3871" fmla="*/ 491471 w 1394583"/>
              <a:gd name="connsiteY3871" fmla="*/ 850521 h 1078627"/>
              <a:gd name="connsiteX3872" fmla="*/ 489462 w 1394583"/>
              <a:gd name="connsiteY3872" fmla="*/ 842166 h 1078627"/>
              <a:gd name="connsiteX3873" fmla="*/ 493674 w 1394583"/>
              <a:gd name="connsiteY3873" fmla="*/ 842166 h 1078627"/>
              <a:gd name="connsiteX3874" fmla="*/ 489462 w 1394583"/>
              <a:gd name="connsiteY3874" fmla="*/ 840203 h 1078627"/>
              <a:gd name="connsiteX3875" fmla="*/ 489462 w 1394583"/>
              <a:gd name="connsiteY3875" fmla="*/ 817756 h 1078627"/>
              <a:gd name="connsiteX3876" fmla="*/ 483306 w 1394583"/>
              <a:gd name="connsiteY3876" fmla="*/ 811817 h 1078627"/>
              <a:gd name="connsiteX3877" fmla="*/ 481362 w 1394583"/>
              <a:gd name="connsiteY3877" fmla="*/ 805627 h 1078627"/>
              <a:gd name="connsiteX3878" fmla="*/ 481362 w 1394583"/>
              <a:gd name="connsiteY3878" fmla="*/ 801500 h 1078627"/>
              <a:gd name="connsiteX3879" fmla="*/ 485315 w 1394583"/>
              <a:gd name="connsiteY3879" fmla="*/ 793548 h 1078627"/>
              <a:gd name="connsiteX3880" fmla="*/ 477150 w 1394583"/>
              <a:gd name="connsiteY3880" fmla="*/ 797524 h 1078627"/>
              <a:gd name="connsiteX3881" fmla="*/ 475206 w 1394583"/>
              <a:gd name="connsiteY3881" fmla="*/ 789370 h 1078627"/>
              <a:gd name="connsiteX3882" fmla="*/ 479354 w 1394583"/>
              <a:gd name="connsiteY3882" fmla="*/ 777291 h 1078627"/>
              <a:gd name="connsiteX3883" fmla="*/ 485315 w 1394583"/>
              <a:gd name="connsiteY3883" fmla="*/ 787408 h 1078627"/>
              <a:gd name="connsiteX3884" fmla="*/ 487518 w 1394583"/>
              <a:gd name="connsiteY3884" fmla="*/ 775077 h 1078627"/>
              <a:gd name="connsiteX3885" fmla="*/ 487518 w 1394583"/>
              <a:gd name="connsiteY3885" fmla="*/ 766974 h 1078627"/>
              <a:gd name="connsiteX3886" fmla="*/ 481362 w 1394583"/>
              <a:gd name="connsiteY3886" fmla="*/ 762998 h 1078627"/>
              <a:gd name="connsiteX3887" fmla="*/ 481362 w 1394583"/>
              <a:gd name="connsiteY3887" fmla="*/ 756857 h 1078627"/>
              <a:gd name="connsiteX3888" fmla="*/ 485315 w 1394583"/>
              <a:gd name="connsiteY3888" fmla="*/ 736373 h 1078627"/>
              <a:gd name="connsiteX3889" fmla="*/ 481362 w 1394583"/>
              <a:gd name="connsiteY3889" fmla="*/ 730434 h 1078627"/>
              <a:gd name="connsiteX3890" fmla="*/ 479354 w 1394583"/>
              <a:gd name="connsiteY3890" fmla="*/ 722331 h 1078627"/>
              <a:gd name="connsiteX3891" fmla="*/ 479354 w 1394583"/>
              <a:gd name="connsiteY3891" fmla="*/ 714178 h 1078627"/>
              <a:gd name="connsiteX3892" fmla="*/ 471189 w 1394583"/>
              <a:gd name="connsiteY3892" fmla="*/ 708038 h 1078627"/>
              <a:gd name="connsiteX3893" fmla="*/ 467042 w 1394583"/>
              <a:gd name="connsiteY3893" fmla="*/ 732448 h 1078627"/>
              <a:gd name="connsiteX3894" fmla="*/ 463089 w 1394583"/>
              <a:gd name="connsiteY3894" fmla="*/ 726257 h 1078627"/>
              <a:gd name="connsiteX3895" fmla="*/ 456933 w 1394583"/>
              <a:gd name="connsiteY3895" fmla="*/ 736373 h 1078627"/>
              <a:gd name="connsiteX3896" fmla="*/ 456933 w 1394583"/>
              <a:gd name="connsiteY3896" fmla="*/ 730434 h 1078627"/>
              <a:gd name="connsiteX3897" fmla="*/ 454924 w 1394583"/>
              <a:gd name="connsiteY3897" fmla="*/ 724294 h 1078627"/>
              <a:gd name="connsiteX3898" fmla="*/ 454924 w 1394583"/>
              <a:gd name="connsiteY3898" fmla="*/ 718154 h 1078627"/>
              <a:gd name="connsiteX3899" fmla="*/ 456933 w 1394583"/>
              <a:gd name="connsiteY3899" fmla="*/ 724294 h 1078627"/>
              <a:gd name="connsiteX3900" fmla="*/ 460886 w 1394583"/>
              <a:gd name="connsiteY3900" fmla="*/ 714178 h 1078627"/>
              <a:gd name="connsiteX3901" fmla="*/ 463089 w 1394583"/>
              <a:gd name="connsiteY3901" fmla="*/ 714178 h 1078627"/>
              <a:gd name="connsiteX3902" fmla="*/ 463089 w 1394583"/>
              <a:gd name="connsiteY3902" fmla="*/ 710001 h 1078627"/>
              <a:gd name="connsiteX3903" fmla="*/ 465098 w 1394583"/>
              <a:gd name="connsiteY3903" fmla="*/ 710001 h 1078627"/>
              <a:gd name="connsiteX3904" fmla="*/ 463089 w 1394583"/>
              <a:gd name="connsiteY3904" fmla="*/ 703860 h 1078627"/>
              <a:gd name="connsiteX3905" fmla="*/ 452786 w 1394583"/>
              <a:gd name="connsiteY3905" fmla="*/ 710001 h 1078627"/>
              <a:gd name="connsiteX3906" fmla="*/ 452786 w 1394583"/>
              <a:gd name="connsiteY3906" fmla="*/ 724294 h 1078627"/>
              <a:gd name="connsiteX3907" fmla="*/ 448768 w 1394583"/>
              <a:gd name="connsiteY3907" fmla="*/ 732448 h 1078627"/>
              <a:gd name="connsiteX3908" fmla="*/ 444621 w 1394583"/>
              <a:gd name="connsiteY3908" fmla="*/ 722331 h 1078627"/>
              <a:gd name="connsiteX3909" fmla="*/ 446824 w 1394583"/>
              <a:gd name="connsiteY3909" fmla="*/ 716141 h 1078627"/>
              <a:gd name="connsiteX3910" fmla="*/ 444621 w 1394583"/>
              <a:gd name="connsiteY3910" fmla="*/ 722331 h 1078627"/>
              <a:gd name="connsiteX3911" fmla="*/ 444621 w 1394583"/>
              <a:gd name="connsiteY3911" fmla="*/ 726257 h 1078627"/>
              <a:gd name="connsiteX3912" fmla="*/ 436521 w 1394583"/>
              <a:gd name="connsiteY3912" fmla="*/ 748704 h 1078627"/>
              <a:gd name="connsiteX3913" fmla="*/ 428356 w 1394583"/>
              <a:gd name="connsiteY3913" fmla="*/ 746741 h 1078627"/>
              <a:gd name="connsiteX3914" fmla="*/ 432503 w 1394583"/>
              <a:gd name="connsiteY3914" fmla="*/ 752881 h 1078627"/>
              <a:gd name="connsiteX3915" fmla="*/ 426347 w 1394583"/>
              <a:gd name="connsiteY3915" fmla="*/ 754844 h 1078627"/>
              <a:gd name="connsiteX3916" fmla="*/ 430559 w 1394583"/>
              <a:gd name="connsiteY3916" fmla="*/ 787408 h 1078627"/>
              <a:gd name="connsiteX3917" fmla="*/ 424403 w 1394583"/>
              <a:gd name="connsiteY3917" fmla="*/ 777291 h 1078627"/>
              <a:gd name="connsiteX3918" fmla="*/ 422395 w 1394583"/>
              <a:gd name="connsiteY3918" fmla="*/ 783230 h 1078627"/>
              <a:gd name="connsiteX3919" fmla="*/ 424403 w 1394583"/>
              <a:gd name="connsiteY3919" fmla="*/ 789370 h 1078627"/>
              <a:gd name="connsiteX3920" fmla="*/ 438659 w 1394583"/>
              <a:gd name="connsiteY3920" fmla="*/ 791384 h 1078627"/>
              <a:gd name="connsiteX3921" fmla="*/ 428356 w 1394583"/>
              <a:gd name="connsiteY3921" fmla="*/ 797524 h 1078627"/>
              <a:gd name="connsiteX3922" fmla="*/ 428356 w 1394583"/>
              <a:gd name="connsiteY3922" fmla="*/ 815794 h 1078627"/>
              <a:gd name="connsiteX3923" fmla="*/ 422395 w 1394583"/>
              <a:gd name="connsiteY3923" fmla="*/ 819921 h 1078627"/>
              <a:gd name="connsiteX3924" fmla="*/ 426347 w 1394583"/>
              <a:gd name="connsiteY3924" fmla="*/ 830037 h 1078627"/>
              <a:gd name="connsiteX3925" fmla="*/ 414295 w 1394583"/>
              <a:gd name="connsiteY3925" fmla="*/ 830037 h 1078627"/>
              <a:gd name="connsiteX3926" fmla="*/ 420191 w 1394583"/>
              <a:gd name="connsiteY3926" fmla="*/ 825910 h 1078627"/>
              <a:gd name="connsiteX3927" fmla="*/ 416239 w 1394583"/>
              <a:gd name="connsiteY3927" fmla="*/ 811817 h 1078627"/>
              <a:gd name="connsiteX3928" fmla="*/ 422395 w 1394583"/>
              <a:gd name="connsiteY3928" fmla="*/ 799487 h 1078627"/>
              <a:gd name="connsiteX3929" fmla="*/ 416239 w 1394583"/>
              <a:gd name="connsiteY3929" fmla="*/ 805627 h 1078627"/>
              <a:gd name="connsiteX3930" fmla="*/ 414295 w 1394583"/>
              <a:gd name="connsiteY3930" fmla="*/ 803664 h 1078627"/>
              <a:gd name="connsiteX3931" fmla="*/ 410083 w 1394583"/>
              <a:gd name="connsiteY3931" fmla="*/ 789370 h 1078627"/>
              <a:gd name="connsiteX3932" fmla="*/ 408139 w 1394583"/>
              <a:gd name="connsiteY3932" fmla="*/ 795511 h 1078627"/>
              <a:gd name="connsiteX3933" fmla="*/ 395827 w 1394583"/>
              <a:gd name="connsiteY3933" fmla="*/ 799487 h 1078627"/>
              <a:gd name="connsiteX3934" fmla="*/ 399974 w 1394583"/>
              <a:gd name="connsiteY3934" fmla="*/ 813780 h 1078627"/>
              <a:gd name="connsiteX3935" fmla="*/ 393818 w 1394583"/>
              <a:gd name="connsiteY3935" fmla="*/ 799487 h 1078627"/>
              <a:gd name="connsiteX3936" fmla="*/ 391874 w 1394583"/>
              <a:gd name="connsiteY3936" fmla="*/ 803664 h 1078627"/>
              <a:gd name="connsiteX3937" fmla="*/ 381701 w 1394583"/>
              <a:gd name="connsiteY3937" fmla="*/ 795511 h 1078627"/>
              <a:gd name="connsiteX3938" fmla="*/ 385718 w 1394583"/>
              <a:gd name="connsiteY3938" fmla="*/ 799487 h 1078627"/>
              <a:gd name="connsiteX3939" fmla="*/ 385718 w 1394583"/>
              <a:gd name="connsiteY3939" fmla="*/ 813780 h 1078627"/>
              <a:gd name="connsiteX3940" fmla="*/ 381701 w 1394583"/>
              <a:gd name="connsiteY3940" fmla="*/ 811817 h 1078627"/>
              <a:gd name="connsiteX3941" fmla="*/ 381701 w 1394583"/>
              <a:gd name="connsiteY3941" fmla="*/ 815794 h 1078627"/>
              <a:gd name="connsiteX3942" fmla="*/ 365436 w 1394583"/>
              <a:gd name="connsiteY3942" fmla="*/ 821934 h 1078627"/>
              <a:gd name="connsiteX3943" fmla="*/ 359280 w 1394583"/>
              <a:gd name="connsiteY3943" fmla="*/ 805627 h 1078627"/>
              <a:gd name="connsiteX3944" fmla="*/ 367445 w 1394583"/>
              <a:gd name="connsiteY3944" fmla="*/ 809804 h 1078627"/>
              <a:gd name="connsiteX3945" fmla="*/ 367445 w 1394583"/>
              <a:gd name="connsiteY3945" fmla="*/ 799487 h 1078627"/>
              <a:gd name="connsiteX3946" fmla="*/ 361289 w 1394583"/>
              <a:gd name="connsiteY3946" fmla="*/ 803664 h 1078627"/>
              <a:gd name="connsiteX3947" fmla="*/ 359280 w 1394583"/>
              <a:gd name="connsiteY3947" fmla="*/ 793548 h 1078627"/>
              <a:gd name="connsiteX3948" fmla="*/ 357336 w 1394583"/>
              <a:gd name="connsiteY3948" fmla="*/ 791384 h 1078627"/>
              <a:gd name="connsiteX3949" fmla="*/ 353124 w 1394583"/>
              <a:gd name="connsiteY3949" fmla="*/ 789370 h 1078627"/>
              <a:gd name="connsiteX3950" fmla="*/ 357336 w 1394583"/>
              <a:gd name="connsiteY3950" fmla="*/ 787408 h 1078627"/>
              <a:gd name="connsiteX3951" fmla="*/ 359280 w 1394583"/>
              <a:gd name="connsiteY3951" fmla="*/ 771101 h 1078627"/>
              <a:gd name="connsiteX3952" fmla="*/ 365436 w 1394583"/>
              <a:gd name="connsiteY3952" fmla="*/ 758820 h 1078627"/>
              <a:gd name="connsiteX3953" fmla="*/ 361289 w 1394583"/>
              <a:gd name="connsiteY3953" fmla="*/ 760985 h 1078627"/>
              <a:gd name="connsiteX3954" fmla="*/ 357336 w 1394583"/>
              <a:gd name="connsiteY3954" fmla="*/ 752881 h 1078627"/>
              <a:gd name="connsiteX3955" fmla="*/ 357336 w 1394583"/>
              <a:gd name="connsiteY3955" fmla="*/ 742564 h 1078627"/>
              <a:gd name="connsiteX3956" fmla="*/ 361289 w 1394583"/>
              <a:gd name="connsiteY3956" fmla="*/ 740551 h 1078627"/>
              <a:gd name="connsiteX3957" fmla="*/ 355133 w 1394583"/>
              <a:gd name="connsiteY3957" fmla="*/ 736373 h 1078627"/>
              <a:gd name="connsiteX3958" fmla="*/ 357336 w 1394583"/>
              <a:gd name="connsiteY3958" fmla="*/ 728270 h 1078627"/>
              <a:gd name="connsiteX3959" fmla="*/ 359280 w 1394583"/>
              <a:gd name="connsiteY3959" fmla="*/ 724294 h 1078627"/>
              <a:gd name="connsiteX3960" fmla="*/ 361289 w 1394583"/>
              <a:gd name="connsiteY3960" fmla="*/ 726257 h 1078627"/>
              <a:gd name="connsiteX3961" fmla="*/ 369453 w 1394583"/>
              <a:gd name="connsiteY3961" fmla="*/ 722331 h 1078627"/>
              <a:gd name="connsiteX3962" fmla="*/ 361289 w 1394583"/>
              <a:gd name="connsiteY3962" fmla="*/ 716141 h 1078627"/>
              <a:gd name="connsiteX3963" fmla="*/ 359280 w 1394583"/>
              <a:gd name="connsiteY3963" fmla="*/ 706025 h 1078627"/>
              <a:gd name="connsiteX3964" fmla="*/ 353124 w 1394583"/>
              <a:gd name="connsiteY3964" fmla="*/ 710001 h 1078627"/>
              <a:gd name="connsiteX3965" fmla="*/ 345024 w 1394583"/>
              <a:gd name="connsiteY3965" fmla="*/ 712014 h 1078627"/>
              <a:gd name="connsiteX3966" fmla="*/ 332906 w 1394583"/>
              <a:gd name="connsiteY3966" fmla="*/ 706025 h 1078627"/>
              <a:gd name="connsiteX3967" fmla="*/ 320595 w 1394583"/>
              <a:gd name="connsiteY3967" fmla="*/ 722331 h 1078627"/>
              <a:gd name="connsiteX3968" fmla="*/ 308283 w 1394583"/>
              <a:gd name="connsiteY3968" fmla="*/ 730434 h 1078627"/>
              <a:gd name="connsiteX3969" fmla="*/ 308283 w 1394583"/>
              <a:gd name="connsiteY3969" fmla="*/ 740551 h 1078627"/>
              <a:gd name="connsiteX3970" fmla="*/ 310486 w 1394583"/>
              <a:gd name="connsiteY3970" fmla="*/ 742564 h 1078627"/>
              <a:gd name="connsiteX3971" fmla="*/ 312495 w 1394583"/>
              <a:gd name="connsiteY3971" fmla="*/ 748704 h 1078627"/>
              <a:gd name="connsiteX3972" fmla="*/ 330703 w 1394583"/>
              <a:gd name="connsiteY3972" fmla="*/ 766974 h 1078627"/>
              <a:gd name="connsiteX3973" fmla="*/ 332712 w 1394583"/>
              <a:gd name="connsiteY3973" fmla="*/ 772711 h 1078627"/>
              <a:gd name="connsiteX3974" fmla="*/ 332906 w 1394583"/>
              <a:gd name="connsiteY3974" fmla="*/ 773114 h 1078627"/>
              <a:gd name="connsiteX3975" fmla="*/ 341071 w 1394583"/>
              <a:gd name="connsiteY3975" fmla="*/ 785394 h 1078627"/>
              <a:gd name="connsiteX3976" fmla="*/ 345024 w 1394583"/>
              <a:gd name="connsiteY3976" fmla="*/ 785394 h 1078627"/>
              <a:gd name="connsiteX3977" fmla="*/ 345024 w 1394583"/>
              <a:gd name="connsiteY3977" fmla="*/ 789370 h 1078627"/>
              <a:gd name="connsiteX3978" fmla="*/ 351180 w 1394583"/>
              <a:gd name="connsiteY3978" fmla="*/ 789370 h 1078627"/>
              <a:gd name="connsiteX3979" fmla="*/ 355133 w 1394583"/>
              <a:gd name="connsiteY3979" fmla="*/ 805627 h 1078627"/>
              <a:gd name="connsiteX3980" fmla="*/ 349171 w 1394583"/>
              <a:gd name="connsiteY3980" fmla="*/ 803664 h 1078627"/>
              <a:gd name="connsiteX3981" fmla="*/ 349171 w 1394583"/>
              <a:gd name="connsiteY3981" fmla="*/ 799487 h 1078627"/>
              <a:gd name="connsiteX3982" fmla="*/ 343015 w 1394583"/>
              <a:gd name="connsiteY3982" fmla="*/ 793548 h 1078627"/>
              <a:gd name="connsiteX3983" fmla="*/ 334915 w 1394583"/>
              <a:gd name="connsiteY3983" fmla="*/ 793548 h 1078627"/>
              <a:gd name="connsiteX3984" fmla="*/ 330703 w 1394583"/>
              <a:gd name="connsiteY3984" fmla="*/ 785394 h 1078627"/>
              <a:gd name="connsiteX3985" fmla="*/ 324742 w 1394583"/>
              <a:gd name="connsiteY3985" fmla="*/ 783230 h 1078627"/>
              <a:gd name="connsiteX3986" fmla="*/ 316642 w 1394583"/>
              <a:gd name="connsiteY3986" fmla="*/ 773114 h 1078627"/>
              <a:gd name="connsiteX3987" fmla="*/ 308283 w 1394583"/>
              <a:gd name="connsiteY3987" fmla="*/ 771101 h 1078627"/>
              <a:gd name="connsiteX3988" fmla="*/ 302321 w 1394583"/>
              <a:gd name="connsiteY3988" fmla="*/ 762998 h 1078627"/>
              <a:gd name="connsiteX3989" fmla="*/ 304330 w 1394583"/>
              <a:gd name="connsiteY3989" fmla="*/ 758820 h 1078627"/>
              <a:gd name="connsiteX3990" fmla="*/ 302321 w 1394583"/>
              <a:gd name="connsiteY3990" fmla="*/ 754844 h 1078627"/>
              <a:gd name="connsiteX3991" fmla="*/ 298174 w 1394583"/>
              <a:gd name="connsiteY3991" fmla="*/ 754844 h 1078627"/>
              <a:gd name="connsiteX3992" fmla="*/ 296165 w 1394583"/>
              <a:gd name="connsiteY3992" fmla="*/ 748704 h 1078627"/>
              <a:gd name="connsiteX3993" fmla="*/ 296165 w 1394583"/>
              <a:gd name="connsiteY3993" fmla="*/ 744728 h 1078627"/>
              <a:gd name="connsiteX3994" fmla="*/ 290074 w 1394583"/>
              <a:gd name="connsiteY3994" fmla="*/ 748704 h 1078627"/>
              <a:gd name="connsiteX3995" fmla="*/ 296165 w 1394583"/>
              <a:gd name="connsiteY3995" fmla="*/ 766974 h 1078627"/>
              <a:gd name="connsiteX3996" fmla="*/ 288065 w 1394583"/>
              <a:gd name="connsiteY3996" fmla="*/ 754844 h 1078627"/>
              <a:gd name="connsiteX3997" fmla="*/ 275948 w 1394583"/>
              <a:gd name="connsiteY3997" fmla="*/ 754844 h 1078627"/>
              <a:gd name="connsiteX3998" fmla="*/ 277956 w 1394583"/>
              <a:gd name="connsiteY3998" fmla="*/ 769138 h 1078627"/>
              <a:gd name="connsiteX3999" fmla="*/ 284112 w 1394583"/>
              <a:gd name="connsiteY3999" fmla="*/ 777291 h 1078627"/>
              <a:gd name="connsiteX4000" fmla="*/ 290074 w 1394583"/>
              <a:gd name="connsiteY4000" fmla="*/ 783230 h 1078627"/>
              <a:gd name="connsiteX4001" fmla="*/ 298174 w 1394583"/>
              <a:gd name="connsiteY4001" fmla="*/ 791384 h 1078627"/>
              <a:gd name="connsiteX4002" fmla="*/ 306339 w 1394583"/>
              <a:gd name="connsiteY4002" fmla="*/ 797524 h 1078627"/>
              <a:gd name="connsiteX4003" fmla="*/ 288065 w 1394583"/>
              <a:gd name="connsiteY4003" fmla="*/ 793548 h 1078627"/>
              <a:gd name="connsiteX4004" fmla="*/ 288065 w 1394583"/>
              <a:gd name="connsiteY4004" fmla="*/ 789370 h 1078627"/>
              <a:gd name="connsiteX4005" fmla="*/ 273744 w 1394583"/>
              <a:gd name="connsiteY4005" fmla="*/ 773114 h 1078627"/>
              <a:gd name="connsiteX4006" fmla="*/ 261692 w 1394583"/>
              <a:gd name="connsiteY4006" fmla="*/ 775077 h 1078627"/>
              <a:gd name="connsiteX4007" fmla="*/ 265644 w 1394583"/>
              <a:gd name="connsiteY4007" fmla="*/ 766974 h 1078627"/>
              <a:gd name="connsiteX4008" fmla="*/ 245427 w 1394583"/>
              <a:gd name="connsiteY4008" fmla="*/ 728270 h 1078627"/>
              <a:gd name="connsiteX4009" fmla="*/ 241215 w 1394583"/>
              <a:gd name="connsiteY4009" fmla="*/ 722331 h 1078627"/>
              <a:gd name="connsiteX4010" fmla="*/ 239271 w 1394583"/>
              <a:gd name="connsiteY4010" fmla="*/ 734410 h 1078627"/>
              <a:gd name="connsiteX4011" fmla="*/ 224950 w 1394583"/>
              <a:gd name="connsiteY4011" fmla="*/ 720117 h 1078627"/>
              <a:gd name="connsiteX4012" fmla="*/ 216850 w 1394583"/>
              <a:gd name="connsiteY4012" fmla="*/ 718154 h 1078627"/>
              <a:gd name="connsiteX4013" fmla="*/ 216850 w 1394583"/>
              <a:gd name="connsiteY4013" fmla="*/ 703860 h 1078627"/>
              <a:gd name="connsiteX4014" fmla="*/ 214842 w 1394583"/>
              <a:gd name="connsiteY4014" fmla="*/ 701847 h 1078627"/>
              <a:gd name="connsiteX4015" fmla="*/ 214842 w 1394583"/>
              <a:gd name="connsiteY4015" fmla="*/ 695707 h 1078627"/>
              <a:gd name="connsiteX4016" fmla="*/ 212833 w 1394583"/>
              <a:gd name="connsiteY4016" fmla="*/ 691731 h 1078627"/>
              <a:gd name="connsiteX4017" fmla="*/ 210694 w 1394583"/>
              <a:gd name="connsiteY4017" fmla="*/ 689768 h 1078627"/>
              <a:gd name="connsiteX4018" fmla="*/ 202724 w 1394583"/>
              <a:gd name="connsiteY4018" fmla="*/ 673512 h 1078627"/>
              <a:gd name="connsiteX4019" fmla="*/ 206677 w 1394583"/>
              <a:gd name="connsiteY4019" fmla="*/ 655041 h 1078627"/>
              <a:gd name="connsiteX4020" fmla="*/ 202724 w 1394583"/>
              <a:gd name="connsiteY4020" fmla="*/ 661181 h 1078627"/>
              <a:gd name="connsiteX4021" fmla="*/ 202724 w 1394583"/>
              <a:gd name="connsiteY4021" fmla="*/ 657205 h 1078627"/>
              <a:gd name="connsiteX4022" fmla="*/ 192421 w 1394583"/>
              <a:gd name="connsiteY4022" fmla="*/ 642911 h 1078627"/>
              <a:gd name="connsiteX4023" fmla="*/ 194624 w 1394583"/>
              <a:gd name="connsiteY4023" fmla="*/ 634808 h 1078627"/>
              <a:gd name="connsiteX4024" fmla="*/ 188468 w 1394583"/>
              <a:gd name="connsiteY4024" fmla="*/ 628668 h 1078627"/>
              <a:gd name="connsiteX4025" fmla="*/ 186459 w 1394583"/>
              <a:gd name="connsiteY4025" fmla="*/ 616538 h 1078627"/>
              <a:gd name="connsiteX4026" fmla="*/ 186459 w 1394583"/>
              <a:gd name="connsiteY4026" fmla="*/ 610398 h 1078627"/>
              <a:gd name="connsiteX4027" fmla="*/ 184256 w 1394583"/>
              <a:gd name="connsiteY4027" fmla="*/ 608385 h 1078627"/>
              <a:gd name="connsiteX4028" fmla="*/ 186459 w 1394583"/>
              <a:gd name="connsiteY4028" fmla="*/ 602245 h 1078627"/>
              <a:gd name="connsiteX4029" fmla="*/ 182312 w 1394583"/>
              <a:gd name="connsiteY4029" fmla="*/ 581811 h 1078627"/>
              <a:gd name="connsiteX4030" fmla="*/ 178295 w 1394583"/>
              <a:gd name="connsiteY4030" fmla="*/ 587951 h 1078627"/>
              <a:gd name="connsiteX4031" fmla="*/ 174147 w 1394583"/>
              <a:gd name="connsiteY4031" fmla="*/ 587951 h 1078627"/>
              <a:gd name="connsiteX4032" fmla="*/ 180303 w 1394583"/>
              <a:gd name="connsiteY4032" fmla="*/ 565555 h 1078627"/>
              <a:gd name="connsiteX4033" fmla="*/ 184256 w 1394583"/>
              <a:gd name="connsiteY4033" fmla="*/ 569732 h 1078627"/>
              <a:gd name="connsiteX4034" fmla="*/ 182312 w 1394583"/>
              <a:gd name="connsiteY4034" fmla="*/ 559616 h 1078627"/>
              <a:gd name="connsiteX4035" fmla="*/ 184256 w 1394583"/>
              <a:gd name="connsiteY4035" fmla="*/ 537169 h 1078627"/>
              <a:gd name="connsiteX4036" fmla="*/ 186459 w 1394583"/>
              <a:gd name="connsiteY4036" fmla="*/ 543309 h 1078627"/>
              <a:gd name="connsiteX4037" fmla="*/ 200521 w 1394583"/>
              <a:gd name="connsiteY4037" fmla="*/ 532991 h 1078627"/>
              <a:gd name="connsiteX4038" fmla="*/ 200521 w 1394583"/>
              <a:gd name="connsiteY4038" fmla="*/ 508581 h 1078627"/>
              <a:gd name="connsiteX4039" fmla="*/ 194624 w 1394583"/>
              <a:gd name="connsiteY4039" fmla="*/ 522875 h 1078627"/>
              <a:gd name="connsiteX4040" fmla="*/ 192421 w 1394583"/>
              <a:gd name="connsiteY4040" fmla="*/ 508581 h 1078627"/>
              <a:gd name="connsiteX4041" fmla="*/ 200521 w 1394583"/>
              <a:gd name="connsiteY4041" fmla="*/ 500478 h 1078627"/>
              <a:gd name="connsiteX4042" fmla="*/ 198577 w 1394583"/>
              <a:gd name="connsiteY4042" fmla="*/ 492325 h 1078627"/>
              <a:gd name="connsiteX4043" fmla="*/ 200521 w 1394583"/>
              <a:gd name="connsiteY4043" fmla="*/ 488349 h 1078627"/>
              <a:gd name="connsiteX4044" fmla="*/ 208686 w 1394583"/>
              <a:gd name="connsiteY4044" fmla="*/ 480195 h 1078627"/>
              <a:gd name="connsiteX4045" fmla="*/ 218794 w 1394583"/>
              <a:gd name="connsiteY4045" fmla="*/ 480195 h 1078627"/>
              <a:gd name="connsiteX4046" fmla="*/ 220998 w 1394583"/>
              <a:gd name="connsiteY4046" fmla="*/ 472092 h 1078627"/>
              <a:gd name="connsiteX4047" fmla="*/ 224950 w 1394583"/>
              <a:gd name="connsiteY4047" fmla="*/ 470079 h 1078627"/>
              <a:gd name="connsiteX4048" fmla="*/ 229097 w 1394583"/>
              <a:gd name="connsiteY4048" fmla="*/ 470079 h 1078627"/>
              <a:gd name="connsiteX4049" fmla="*/ 231106 w 1394583"/>
              <a:gd name="connsiteY4049" fmla="*/ 443505 h 1078627"/>
              <a:gd name="connsiteX4050" fmla="*/ 237262 w 1394583"/>
              <a:gd name="connsiteY4050" fmla="*/ 445669 h 1078627"/>
              <a:gd name="connsiteX4051" fmla="*/ 237262 w 1394583"/>
              <a:gd name="connsiteY4051" fmla="*/ 419095 h 1078627"/>
              <a:gd name="connsiteX4052" fmla="*/ 233115 w 1394583"/>
              <a:gd name="connsiteY4052" fmla="*/ 417132 h 1078627"/>
              <a:gd name="connsiteX4053" fmla="*/ 241215 w 1394583"/>
              <a:gd name="connsiteY4053" fmla="*/ 413156 h 1078627"/>
              <a:gd name="connsiteX4054" fmla="*/ 235253 w 1394583"/>
              <a:gd name="connsiteY4054" fmla="*/ 413156 h 1078627"/>
              <a:gd name="connsiteX4055" fmla="*/ 227153 w 1394583"/>
              <a:gd name="connsiteY4055" fmla="*/ 408979 h 1078627"/>
              <a:gd name="connsiteX4056" fmla="*/ 237262 w 1394583"/>
              <a:gd name="connsiteY4056" fmla="*/ 394685 h 1078627"/>
              <a:gd name="connsiteX4057" fmla="*/ 241215 w 1394583"/>
              <a:gd name="connsiteY4057" fmla="*/ 386582 h 1078627"/>
              <a:gd name="connsiteX4058" fmla="*/ 239271 w 1394583"/>
              <a:gd name="connsiteY4058" fmla="*/ 380392 h 1078627"/>
              <a:gd name="connsiteX4059" fmla="*/ 249380 w 1394583"/>
              <a:gd name="connsiteY4059" fmla="*/ 380392 h 1078627"/>
              <a:gd name="connsiteX4060" fmla="*/ 249380 w 1394583"/>
              <a:gd name="connsiteY4060" fmla="*/ 376416 h 1078627"/>
              <a:gd name="connsiteX4061" fmla="*/ 257480 w 1394583"/>
              <a:gd name="connsiteY4061" fmla="*/ 366300 h 1078627"/>
              <a:gd name="connsiteX4062" fmla="*/ 265644 w 1394583"/>
              <a:gd name="connsiteY4062" fmla="*/ 366300 h 1078627"/>
              <a:gd name="connsiteX4063" fmla="*/ 269792 w 1394583"/>
              <a:gd name="connsiteY4063" fmla="*/ 358196 h 1078627"/>
              <a:gd name="connsiteX4064" fmla="*/ 277956 w 1394583"/>
              <a:gd name="connsiteY4064" fmla="*/ 354019 h 1078627"/>
              <a:gd name="connsiteX4065" fmla="*/ 292212 w 1394583"/>
              <a:gd name="connsiteY4065" fmla="*/ 350043 h 1078627"/>
              <a:gd name="connsiteX4066" fmla="*/ 300377 w 1394583"/>
              <a:gd name="connsiteY4066" fmla="*/ 350043 h 1078627"/>
              <a:gd name="connsiteX4067" fmla="*/ 312495 w 1394583"/>
              <a:gd name="connsiteY4067" fmla="*/ 350043 h 1078627"/>
              <a:gd name="connsiteX4068" fmla="*/ 314439 w 1394583"/>
              <a:gd name="connsiteY4068" fmla="*/ 345866 h 1078627"/>
              <a:gd name="connsiteX4069" fmla="*/ 320595 w 1394583"/>
              <a:gd name="connsiteY4069" fmla="*/ 343903 h 1078627"/>
              <a:gd name="connsiteX4070" fmla="*/ 322603 w 1394583"/>
              <a:gd name="connsiteY4070" fmla="*/ 343903 h 1078627"/>
              <a:gd name="connsiteX4071" fmla="*/ 328759 w 1394583"/>
              <a:gd name="connsiteY4071" fmla="*/ 329609 h 1078627"/>
              <a:gd name="connsiteX4072" fmla="*/ 334915 w 1394583"/>
              <a:gd name="connsiteY4072" fmla="*/ 327646 h 1078627"/>
              <a:gd name="connsiteX4073" fmla="*/ 336859 w 1394583"/>
              <a:gd name="connsiteY4073" fmla="*/ 323670 h 1078627"/>
              <a:gd name="connsiteX4074" fmla="*/ 341071 w 1394583"/>
              <a:gd name="connsiteY4074" fmla="*/ 323670 h 1078627"/>
              <a:gd name="connsiteX4075" fmla="*/ 345024 w 1394583"/>
              <a:gd name="connsiteY4075" fmla="*/ 315517 h 1078627"/>
              <a:gd name="connsiteX4076" fmla="*/ 353124 w 1394583"/>
              <a:gd name="connsiteY4076" fmla="*/ 313353 h 1078627"/>
              <a:gd name="connsiteX4077" fmla="*/ 359280 w 1394583"/>
              <a:gd name="connsiteY4077" fmla="*/ 313353 h 1078627"/>
              <a:gd name="connsiteX4078" fmla="*/ 371397 w 1394583"/>
              <a:gd name="connsiteY4078" fmla="*/ 305401 h 1078627"/>
              <a:gd name="connsiteX4079" fmla="*/ 363492 w 1394583"/>
              <a:gd name="connsiteY4079" fmla="*/ 305401 h 1078627"/>
              <a:gd name="connsiteX4080" fmla="*/ 371397 w 1394583"/>
              <a:gd name="connsiteY4080" fmla="*/ 305199 h 1078627"/>
              <a:gd name="connsiteX4081" fmla="*/ 377553 w 1394583"/>
              <a:gd name="connsiteY4081" fmla="*/ 305199 h 1078627"/>
              <a:gd name="connsiteX4082" fmla="*/ 375545 w 1394583"/>
              <a:gd name="connsiteY4082" fmla="*/ 297046 h 1078627"/>
              <a:gd name="connsiteX4083" fmla="*/ 381701 w 1394583"/>
              <a:gd name="connsiteY4083" fmla="*/ 290906 h 1078627"/>
              <a:gd name="connsiteX4084" fmla="*/ 383709 w 1394583"/>
              <a:gd name="connsiteY4084" fmla="*/ 297046 h 1078627"/>
              <a:gd name="connsiteX4085" fmla="*/ 389865 w 1394583"/>
              <a:gd name="connsiteY4085" fmla="*/ 290906 h 1078627"/>
              <a:gd name="connsiteX4086" fmla="*/ 381701 w 1394583"/>
              <a:gd name="connsiteY4086" fmla="*/ 276813 h 1078627"/>
              <a:gd name="connsiteX4087" fmla="*/ 381057 w 1394583"/>
              <a:gd name="connsiteY4087" fmla="*/ 275883 h 1078627"/>
              <a:gd name="connsiteX4088" fmla="*/ 378647 w 1394583"/>
              <a:gd name="connsiteY4088" fmla="*/ 272397 h 1078627"/>
              <a:gd name="connsiteX4089" fmla="*/ 375545 w 1394583"/>
              <a:gd name="connsiteY4089" fmla="*/ 276813 h 1078627"/>
              <a:gd name="connsiteX4090" fmla="*/ 363297 w 1394583"/>
              <a:gd name="connsiteY4090" fmla="*/ 284967 h 1078627"/>
              <a:gd name="connsiteX4091" fmla="*/ 359280 w 1394583"/>
              <a:gd name="connsiteY4091" fmla="*/ 284967 h 1078627"/>
              <a:gd name="connsiteX4092" fmla="*/ 357336 w 1394583"/>
              <a:gd name="connsiteY4092" fmla="*/ 288943 h 1078627"/>
              <a:gd name="connsiteX4093" fmla="*/ 351180 w 1394583"/>
              <a:gd name="connsiteY4093" fmla="*/ 293120 h 1078627"/>
              <a:gd name="connsiteX4094" fmla="*/ 336859 w 1394583"/>
              <a:gd name="connsiteY4094" fmla="*/ 309377 h 1078627"/>
              <a:gd name="connsiteX4095" fmla="*/ 324742 w 1394583"/>
              <a:gd name="connsiteY4095" fmla="*/ 317480 h 1078627"/>
              <a:gd name="connsiteX4096" fmla="*/ 334915 w 1394583"/>
              <a:gd name="connsiteY4096" fmla="*/ 325633 h 1078627"/>
              <a:gd name="connsiteX4097" fmla="*/ 322603 w 1394583"/>
              <a:gd name="connsiteY4097" fmla="*/ 321456 h 1078627"/>
              <a:gd name="connsiteX4098" fmla="*/ 314439 w 1394583"/>
              <a:gd name="connsiteY4098" fmla="*/ 329609 h 1078627"/>
              <a:gd name="connsiteX4099" fmla="*/ 312495 w 1394583"/>
              <a:gd name="connsiteY4099" fmla="*/ 319493 h 1078627"/>
              <a:gd name="connsiteX4100" fmla="*/ 316642 w 1394583"/>
              <a:gd name="connsiteY4100" fmla="*/ 317480 h 1078627"/>
              <a:gd name="connsiteX4101" fmla="*/ 320595 w 1394583"/>
              <a:gd name="connsiteY4101" fmla="*/ 315517 h 1078627"/>
              <a:gd name="connsiteX4102" fmla="*/ 326750 w 1394583"/>
              <a:gd name="connsiteY4102" fmla="*/ 309377 h 1078627"/>
              <a:gd name="connsiteX4103" fmla="*/ 349171 w 1394583"/>
              <a:gd name="connsiteY4103" fmla="*/ 284967 h 1078627"/>
              <a:gd name="connsiteX4104" fmla="*/ 357336 w 1394583"/>
              <a:gd name="connsiteY4104" fmla="*/ 282752 h 1078627"/>
              <a:gd name="connsiteX4105" fmla="*/ 365436 w 1394583"/>
              <a:gd name="connsiteY4105" fmla="*/ 268710 h 1078627"/>
              <a:gd name="connsiteX4106" fmla="*/ 371397 w 1394583"/>
              <a:gd name="connsiteY4106" fmla="*/ 268710 h 1078627"/>
              <a:gd name="connsiteX4107" fmla="*/ 371397 w 1394583"/>
              <a:gd name="connsiteY4107" fmla="*/ 266496 h 1078627"/>
              <a:gd name="connsiteX4108" fmla="*/ 377553 w 1394583"/>
              <a:gd name="connsiteY4108" fmla="*/ 258393 h 1078627"/>
              <a:gd name="connsiteX4109" fmla="*/ 389865 w 1394583"/>
              <a:gd name="connsiteY4109" fmla="*/ 254417 h 1078627"/>
              <a:gd name="connsiteX4110" fmla="*/ 389865 w 1394583"/>
              <a:gd name="connsiteY4110" fmla="*/ 248226 h 1078627"/>
              <a:gd name="connsiteX4111" fmla="*/ 397965 w 1394583"/>
              <a:gd name="connsiteY4111" fmla="*/ 240123 h 1078627"/>
              <a:gd name="connsiteX4112" fmla="*/ 408139 w 1394583"/>
              <a:gd name="connsiteY4112" fmla="*/ 236147 h 1078627"/>
              <a:gd name="connsiteX4113" fmla="*/ 416239 w 1394583"/>
              <a:gd name="connsiteY4113" fmla="*/ 226031 h 1078627"/>
              <a:gd name="connsiteX4114" fmla="*/ 432503 w 1394583"/>
              <a:gd name="connsiteY4114" fmla="*/ 221853 h 1078627"/>
              <a:gd name="connsiteX4115" fmla="*/ 440668 w 1394583"/>
              <a:gd name="connsiteY4115" fmla="*/ 211737 h 1078627"/>
              <a:gd name="connsiteX4116" fmla="*/ 444621 w 1394583"/>
              <a:gd name="connsiteY4116" fmla="*/ 211737 h 1078627"/>
              <a:gd name="connsiteX4117" fmla="*/ 446824 w 1394583"/>
              <a:gd name="connsiteY4117" fmla="*/ 207560 h 1078627"/>
              <a:gd name="connsiteX4118" fmla="*/ 450777 w 1394583"/>
              <a:gd name="connsiteY4118" fmla="*/ 207560 h 1078627"/>
              <a:gd name="connsiteX4119" fmla="*/ 456933 w 1394583"/>
              <a:gd name="connsiteY4119" fmla="*/ 201621 h 1078627"/>
              <a:gd name="connsiteX4120" fmla="*/ 456933 w 1394583"/>
              <a:gd name="connsiteY4120" fmla="*/ 199457 h 1078627"/>
              <a:gd name="connsiteX4121" fmla="*/ 460886 w 1394583"/>
              <a:gd name="connsiteY4121" fmla="*/ 199457 h 1078627"/>
              <a:gd name="connsiteX4122" fmla="*/ 463089 w 1394583"/>
              <a:gd name="connsiteY4122" fmla="*/ 191303 h 1078627"/>
              <a:gd name="connsiteX4123" fmla="*/ 471189 w 1394583"/>
              <a:gd name="connsiteY4123" fmla="*/ 187327 h 1078627"/>
              <a:gd name="connsiteX4124" fmla="*/ 467042 w 1394583"/>
              <a:gd name="connsiteY4124" fmla="*/ 185163 h 1078627"/>
              <a:gd name="connsiteX4125" fmla="*/ 473198 w 1394583"/>
              <a:gd name="connsiteY4125" fmla="*/ 181187 h 1078627"/>
              <a:gd name="connsiteX4126" fmla="*/ 473198 w 1394583"/>
              <a:gd name="connsiteY4126" fmla="*/ 181187 h 1078627"/>
              <a:gd name="connsiteX4127" fmla="*/ 475206 w 1394583"/>
              <a:gd name="connsiteY4127" fmla="*/ 171071 h 1078627"/>
              <a:gd name="connsiteX4128" fmla="*/ 481362 w 1394583"/>
              <a:gd name="connsiteY4128" fmla="*/ 162917 h 1078627"/>
              <a:gd name="connsiteX4129" fmla="*/ 479354 w 1394583"/>
              <a:gd name="connsiteY4129" fmla="*/ 166893 h 1078627"/>
              <a:gd name="connsiteX4130" fmla="*/ 473198 w 1394583"/>
              <a:gd name="connsiteY4130" fmla="*/ 166893 h 1078627"/>
              <a:gd name="connsiteX4131" fmla="*/ 460886 w 1394583"/>
              <a:gd name="connsiteY4131" fmla="*/ 171071 h 1078627"/>
              <a:gd name="connsiteX4132" fmla="*/ 452786 w 1394583"/>
              <a:gd name="connsiteY4132" fmla="*/ 177010 h 1078627"/>
              <a:gd name="connsiteX4133" fmla="*/ 444621 w 1394583"/>
              <a:gd name="connsiteY4133" fmla="*/ 183150 h 1078627"/>
              <a:gd name="connsiteX4134" fmla="*/ 438659 w 1394583"/>
              <a:gd name="connsiteY4134" fmla="*/ 179174 h 1078627"/>
              <a:gd name="connsiteX4135" fmla="*/ 432503 w 1394583"/>
              <a:gd name="connsiteY4135" fmla="*/ 185163 h 1078627"/>
              <a:gd name="connsiteX4136" fmla="*/ 428356 w 1394583"/>
              <a:gd name="connsiteY4136" fmla="*/ 185163 h 1078627"/>
              <a:gd name="connsiteX4137" fmla="*/ 420191 w 1394583"/>
              <a:gd name="connsiteY4137" fmla="*/ 189290 h 1078627"/>
              <a:gd name="connsiteX4138" fmla="*/ 426347 w 1394583"/>
              <a:gd name="connsiteY4138" fmla="*/ 191303 h 1078627"/>
              <a:gd name="connsiteX4139" fmla="*/ 424403 w 1394583"/>
              <a:gd name="connsiteY4139" fmla="*/ 199457 h 1078627"/>
              <a:gd name="connsiteX4140" fmla="*/ 408139 w 1394583"/>
              <a:gd name="connsiteY4140" fmla="*/ 203584 h 1078627"/>
              <a:gd name="connsiteX4141" fmla="*/ 395827 w 1394583"/>
              <a:gd name="connsiteY4141" fmla="*/ 209774 h 1078627"/>
              <a:gd name="connsiteX4142" fmla="*/ 395827 w 1394583"/>
              <a:gd name="connsiteY4142" fmla="*/ 217877 h 1078627"/>
              <a:gd name="connsiteX4143" fmla="*/ 391874 w 1394583"/>
              <a:gd name="connsiteY4143" fmla="*/ 213700 h 1078627"/>
              <a:gd name="connsiteX4144" fmla="*/ 379562 w 1394583"/>
              <a:gd name="connsiteY4144" fmla="*/ 213700 h 1078627"/>
              <a:gd name="connsiteX4145" fmla="*/ 379562 w 1394583"/>
              <a:gd name="connsiteY4145" fmla="*/ 203584 h 1078627"/>
              <a:gd name="connsiteX4146" fmla="*/ 389865 w 1394583"/>
              <a:gd name="connsiteY4146" fmla="*/ 199457 h 1078627"/>
              <a:gd name="connsiteX4147" fmla="*/ 406130 w 1394583"/>
              <a:gd name="connsiteY4147" fmla="*/ 189290 h 1078627"/>
              <a:gd name="connsiteX4148" fmla="*/ 410083 w 1394583"/>
              <a:gd name="connsiteY4148" fmla="*/ 185163 h 1078627"/>
              <a:gd name="connsiteX4149" fmla="*/ 412092 w 1394583"/>
              <a:gd name="connsiteY4149" fmla="*/ 183150 h 1078627"/>
              <a:gd name="connsiteX4150" fmla="*/ 420191 w 1394583"/>
              <a:gd name="connsiteY4150" fmla="*/ 181187 h 1078627"/>
              <a:gd name="connsiteX4151" fmla="*/ 436521 w 1394583"/>
              <a:gd name="connsiteY4151" fmla="*/ 177010 h 1078627"/>
              <a:gd name="connsiteX4152" fmla="*/ 444621 w 1394583"/>
              <a:gd name="connsiteY4152" fmla="*/ 168856 h 1078627"/>
              <a:gd name="connsiteX4153" fmla="*/ 448768 w 1394583"/>
              <a:gd name="connsiteY4153" fmla="*/ 166893 h 1078627"/>
              <a:gd name="connsiteX4154" fmla="*/ 467042 w 1394583"/>
              <a:gd name="connsiteY4154" fmla="*/ 160753 h 1078627"/>
              <a:gd name="connsiteX4155" fmla="*/ 471189 w 1394583"/>
              <a:gd name="connsiteY4155" fmla="*/ 152600 h 1078627"/>
              <a:gd name="connsiteX4156" fmla="*/ 467042 w 1394583"/>
              <a:gd name="connsiteY4156" fmla="*/ 148624 h 1078627"/>
              <a:gd name="connsiteX4157" fmla="*/ 473198 w 1394583"/>
              <a:gd name="connsiteY4157" fmla="*/ 148624 h 1078627"/>
              <a:gd name="connsiteX4158" fmla="*/ 477150 w 1394583"/>
              <a:gd name="connsiteY4158" fmla="*/ 154764 h 1078627"/>
              <a:gd name="connsiteX4159" fmla="*/ 485315 w 1394583"/>
              <a:gd name="connsiteY4159" fmla="*/ 154764 h 1078627"/>
              <a:gd name="connsiteX4160" fmla="*/ 491471 w 1394583"/>
              <a:gd name="connsiteY4160" fmla="*/ 146661 h 1078627"/>
              <a:gd name="connsiteX4161" fmla="*/ 495618 w 1394583"/>
              <a:gd name="connsiteY4161" fmla="*/ 144446 h 1078627"/>
              <a:gd name="connsiteX4162" fmla="*/ 501580 w 1394583"/>
              <a:gd name="connsiteY4162" fmla="*/ 148624 h 1078627"/>
              <a:gd name="connsiteX4163" fmla="*/ 521992 w 1394583"/>
              <a:gd name="connsiteY4163" fmla="*/ 136343 h 1078627"/>
              <a:gd name="connsiteX4164" fmla="*/ 526009 w 1394583"/>
              <a:gd name="connsiteY4164" fmla="*/ 142484 h 1078627"/>
              <a:gd name="connsiteX4165" fmla="*/ 528148 w 1394583"/>
              <a:gd name="connsiteY4165" fmla="*/ 136343 h 1078627"/>
              <a:gd name="connsiteX4166" fmla="*/ 532165 w 1394583"/>
              <a:gd name="connsiteY4166" fmla="*/ 138508 h 1078627"/>
              <a:gd name="connsiteX4167" fmla="*/ 538321 w 1394583"/>
              <a:gd name="connsiteY4167" fmla="*/ 138508 h 1078627"/>
              <a:gd name="connsiteX4168" fmla="*/ 538321 w 1394583"/>
              <a:gd name="connsiteY4168" fmla="*/ 132367 h 1078627"/>
              <a:gd name="connsiteX4169" fmla="*/ 558539 w 1394583"/>
              <a:gd name="connsiteY4169" fmla="*/ 130354 h 1078627"/>
              <a:gd name="connsiteX4170" fmla="*/ 554586 w 1394583"/>
              <a:gd name="connsiteY4170" fmla="*/ 126227 h 1078627"/>
              <a:gd name="connsiteX4171" fmla="*/ 558539 w 1394583"/>
              <a:gd name="connsiteY4171" fmla="*/ 122251 h 1078627"/>
              <a:gd name="connsiteX4172" fmla="*/ 550374 w 1394583"/>
              <a:gd name="connsiteY4172" fmla="*/ 118074 h 1078627"/>
              <a:gd name="connsiteX4173" fmla="*/ 558539 w 1394583"/>
              <a:gd name="connsiteY4173" fmla="*/ 105995 h 1078627"/>
              <a:gd name="connsiteX4174" fmla="*/ 570851 w 1394583"/>
              <a:gd name="connsiteY4174" fmla="*/ 105995 h 1078627"/>
              <a:gd name="connsiteX4175" fmla="*/ 572795 w 1394583"/>
              <a:gd name="connsiteY4175" fmla="*/ 103780 h 1078627"/>
              <a:gd name="connsiteX4176" fmla="*/ 577007 w 1394583"/>
              <a:gd name="connsiteY4176" fmla="*/ 105995 h 1078627"/>
              <a:gd name="connsiteX4177" fmla="*/ 580959 w 1394583"/>
              <a:gd name="connsiteY4177" fmla="*/ 99804 h 1078627"/>
              <a:gd name="connsiteX4178" fmla="*/ 585106 w 1394583"/>
              <a:gd name="connsiteY4178" fmla="*/ 105995 h 1078627"/>
              <a:gd name="connsiteX4179" fmla="*/ 589124 w 1394583"/>
              <a:gd name="connsiteY4179" fmla="*/ 103780 h 1078627"/>
              <a:gd name="connsiteX4180" fmla="*/ 589124 w 1394583"/>
              <a:gd name="connsiteY4180" fmla="*/ 97841 h 1078627"/>
              <a:gd name="connsiteX4181" fmla="*/ 603380 w 1394583"/>
              <a:gd name="connsiteY4181" fmla="*/ 93664 h 1078627"/>
              <a:gd name="connsiteX4182" fmla="*/ 597224 w 1394583"/>
              <a:gd name="connsiteY4182" fmla="*/ 97841 h 1078627"/>
              <a:gd name="connsiteX4183" fmla="*/ 617636 w 1394583"/>
              <a:gd name="connsiteY4183" fmla="*/ 95828 h 1078627"/>
              <a:gd name="connsiteX4184" fmla="*/ 621653 w 1394583"/>
              <a:gd name="connsiteY4184" fmla="*/ 99804 h 1078627"/>
              <a:gd name="connsiteX4185" fmla="*/ 623792 w 1394583"/>
              <a:gd name="connsiteY4185" fmla="*/ 93664 h 1078627"/>
              <a:gd name="connsiteX4186" fmla="*/ 629753 w 1394583"/>
              <a:gd name="connsiteY4186" fmla="*/ 87524 h 1078627"/>
              <a:gd name="connsiteX4187" fmla="*/ 625801 w 1394583"/>
              <a:gd name="connsiteY4187" fmla="*/ 85510 h 1078627"/>
              <a:gd name="connsiteX4188" fmla="*/ 623792 w 1394583"/>
              <a:gd name="connsiteY4188" fmla="*/ 89688 h 1078627"/>
              <a:gd name="connsiteX4189" fmla="*/ 607527 w 1394583"/>
              <a:gd name="connsiteY4189" fmla="*/ 87524 h 1078627"/>
              <a:gd name="connsiteX4190" fmla="*/ 617636 w 1394583"/>
              <a:gd name="connsiteY4190" fmla="*/ 87524 h 1078627"/>
              <a:gd name="connsiteX4191" fmla="*/ 623792 w 1394583"/>
              <a:gd name="connsiteY4191" fmla="*/ 81585 h 1078627"/>
              <a:gd name="connsiteX4192" fmla="*/ 635909 w 1394583"/>
              <a:gd name="connsiteY4192" fmla="*/ 81585 h 1078627"/>
              <a:gd name="connsiteX4193" fmla="*/ 637918 w 1394583"/>
              <a:gd name="connsiteY4193" fmla="*/ 75394 h 1078627"/>
              <a:gd name="connsiteX4194" fmla="*/ 642065 w 1394583"/>
              <a:gd name="connsiteY4194" fmla="*/ 73431 h 1078627"/>
              <a:gd name="connsiteX4195" fmla="*/ 625801 w 1394583"/>
              <a:gd name="connsiteY4195" fmla="*/ 71267 h 1078627"/>
              <a:gd name="connsiteX4196" fmla="*/ 621653 w 1394583"/>
              <a:gd name="connsiteY4196" fmla="*/ 65278 h 1078627"/>
              <a:gd name="connsiteX4197" fmla="*/ 615692 w 1394583"/>
              <a:gd name="connsiteY4197" fmla="*/ 77407 h 1078627"/>
              <a:gd name="connsiteX4198" fmla="*/ 617636 w 1394583"/>
              <a:gd name="connsiteY4198" fmla="*/ 67291 h 1078627"/>
              <a:gd name="connsiteX4199" fmla="*/ 607527 w 1394583"/>
              <a:gd name="connsiteY4199" fmla="*/ 69254 h 1078627"/>
              <a:gd name="connsiteX4200" fmla="*/ 605389 w 1394583"/>
              <a:gd name="connsiteY4200" fmla="*/ 71267 h 1078627"/>
              <a:gd name="connsiteX4201" fmla="*/ 599427 w 1394583"/>
              <a:gd name="connsiteY4201" fmla="*/ 69254 h 1078627"/>
              <a:gd name="connsiteX4202" fmla="*/ 595215 w 1394583"/>
              <a:gd name="connsiteY4202" fmla="*/ 75394 h 1078627"/>
              <a:gd name="connsiteX4203" fmla="*/ 587115 w 1394583"/>
              <a:gd name="connsiteY4203" fmla="*/ 71267 h 1078627"/>
              <a:gd name="connsiteX4204" fmla="*/ 583162 w 1394583"/>
              <a:gd name="connsiteY4204" fmla="*/ 75394 h 1078627"/>
              <a:gd name="connsiteX4205" fmla="*/ 580959 w 1394583"/>
              <a:gd name="connsiteY4205" fmla="*/ 73431 h 1078627"/>
              <a:gd name="connsiteX4206" fmla="*/ 577007 w 1394583"/>
              <a:gd name="connsiteY4206" fmla="*/ 75394 h 1078627"/>
              <a:gd name="connsiteX4207" fmla="*/ 568842 w 1394583"/>
              <a:gd name="connsiteY4207" fmla="*/ 77407 h 1078627"/>
              <a:gd name="connsiteX4208" fmla="*/ 570851 w 1394583"/>
              <a:gd name="connsiteY4208" fmla="*/ 67291 h 1078627"/>
              <a:gd name="connsiteX4209" fmla="*/ 580959 w 1394583"/>
              <a:gd name="connsiteY4209" fmla="*/ 61101 h 1078627"/>
              <a:gd name="connsiteX4210" fmla="*/ 589124 w 1394583"/>
              <a:gd name="connsiteY4210" fmla="*/ 57175 h 1078627"/>
              <a:gd name="connsiteX4211" fmla="*/ 595215 w 1394583"/>
              <a:gd name="connsiteY4211" fmla="*/ 61101 h 1078627"/>
              <a:gd name="connsiteX4212" fmla="*/ 605389 w 1394583"/>
              <a:gd name="connsiteY4212" fmla="*/ 54960 h 1078627"/>
              <a:gd name="connsiteX4213" fmla="*/ 615692 w 1394583"/>
              <a:gd name="connsiteY4213" fmla="*/ 57175 h 1078627"/>
              <a:gd name="connsiteX4214" fmla="*/ 617636 w 1394583"/>
              <a:gd name="connsiteY4214" fmla="*/ 52998 h 1078627"/>
              <a:gd name="connsiteX4215" fmla="*/ 625801 w 1394583"/>
              <a:gd name="connsiteY4215" fmla="*/ 49021 h 1078627"/>
              <a:gd name="connsiteX4216" fmla="*/ 635909 w 1394583"/>
              <a:gd name="connsiteY4216" fmla="*/ 46857 h 1078627"/>
              <a:gd name="connsiteX4217" fmla="*/ 642065 w 1394583"/>
              <a:gd name="connsiteY4217" fmla="*/ 50984 h 1078627"/>
              <a:gd name="connsiteX4218" fmla="*/ 654183 w 1394583"/>
              <a:gd name="connsiteY4218" fmla="*/ 49021 h 1078627"/>
              <a:gd name="connsiteX4219" fmla="*/ 658330 w 1394583"/>
              <a:gd name="connsiteY4219" fmla="*/ 44844 h 1078627"/>
              <a:gd name="connsiteX4220" fmla="*/ 639862 w 1394583"/>
              <a:gd name="connsiteY4220" fmla="*/ 44844 h 1078627"/>
              <a:gd name="connsiteX4221" fmla="*/ 639862 w 1394583"/>
              <a:gd name="connsiteY4221" fmla="*/ 38704 h 1078627"/>
              <a:gd name="connsiteX4222" fmla="*/ 642065 w 1394583"/>
              <a:gd name="connsiteY4222" fmla="*/ 42881 h 1078627"/>
              <a:gd name="connsiteX4223" fmla="*/ 652174 w 1394583"/>
              <a:gd name="connsiteY4223" fmla="*/ 38704 h 1078627"/>
              <a:gd name="connsiteX4224" fmla="*/ 654183 w 1394583"/>
              <a:gd name="connsiteY4224" fmla="*/ 32765 h 1078627"/>
              <a:gd name="connsiteX4225" fmla="*/ 650230 w 1394583"/>
              <a:gd name="connsiteY4225" fmla="*/ 30550 h 1078627"/>
              <a:gd name="connsiteX4226" fmla="*/ 648027 w 1394583"/>
              <a:gd name="connsiteY4226" fmla="*/ 28588 h 1078627"/>
              <a:gd name="connsiteX4227" fmla="*/ 642065 w 1394583"/>
              <a:gd name="connsiteY4227" fmla="*/ 30550 h 1078627"/>
              <a:gd name="connsiteX4228" fmla="*/ 639862 w 1394583"/>
              <a:gd name="connsiteY4228" fmla="*/ 32765 h 1078627"/>
              <a:gd name="connsiteX4229" fmla="*/ 635909 w 1394583"/>
              <a:gd name="connsiteY4229" fmla="*/ 30550 h 1078627"/>
              <a:gd name="connsiteX4230" fmla="*/ 631762 w 1394583"/>
              <a:gd name="connsiteY4230" fmla="*/ 36741 h 1078627"/>
              <a:gd name="connsiteX4231" fmla="*/ 623792 w 1394583"/>
              <a:gd name="connsiteY4231" fmla="*/ 28588 h 1078627"/>
              <a:gd name="connsiteX4232" fmla="*/ 635909 w 1394583"/>
              <a:gd name="connsiteY4232" fmla="*/ 28588 h 1078627"/>
              <a:gd name="connsiteX4233" fmla="*/ 633965 w 1394583"/>
              <a:gd name="connsiteY4233" fmla="*/ 16458 h 1078627"/>
              <a:gd name="connsiteX4234" fmla="*/ 625801 w 1394583"/>
              <a:gd name="connsiteY4234" fmla="*/ 18471 h 1078627"/>
              <a:gd name="connsiteX4235" fmla="*/ 623792 w 1394583"/>
              <a:gd name="connsiteY4235" fmla="*/ 24612 h 1078627"/>
              <a:gd name="connsiteX4236" fmla="*/ 615692 w 1394583"/>
              <a:gd name="connsiteY4236" fmla="*/ 22447 h 1078627"/>
              <a:gd name="connsiteX4237" fmla="*/ 609536 w 1394583"/>
              <a:gd name="connsiteY4237" fmla="*/ 26574 h 1078627"/>
              <a:gd name="connsiteX4238" fmla="*/ 599427 w 1394583"/>
              <a:gd name="connsiteY4238" fmla="*/ 28588 h 1078627"/>
              <a:gd name="connsiteX4239" fmla="*/ 580959 w 1394583"/>
              <a:gd name="connsiteY4239" fmla="*/ 24612 h 1078627"/>
              <a:gd name="connsiteX4240" fmla="*/ 578951 w 1394583"/>
              <a:gd name="connsiteY4240" fmla="*/ 28588 h 1078627"/>
              <a:gd name="connsiteX4241" fmla="*/ 570851 w 1394583"/>
              <a:gd name="connsiteY4241" fmla="*/ 32765 h 1078627"/>
              <a:gd name="connsiteX4242" fmla="*/ 552577 w 1394583"/>
              <a:gd name="connsiteY4242" fmla="*/ 38704 h 1078627"/>
              <a:gd name="connsiteX4243" fmla="*/ 548430 w 1394583"/>
              <a:gd name="connsiteY4243" fmla="*/ 38704 h 1078627"/>
              <a:gd name="connsiteX4244" fmla="*/ 540265 w 1394583"/>
              <a:gd name="connsiteY4244" fmla="*/ 40868 h 1078627"/>
              <a:gd name="connsiteX4245" fmla="*/ 534109 w 1394583"/>
              <a:gd name="connsiteY4245" fmla="*/ 40868 h 1078627"/>
              <a:gd name="connsiteX4246" fmla="*/ 520048 w 1394583"/>
              <a:gd name="connsiteY4246" fmla="*/ 38704 h 1078627"/>
              <a:gd name="connsiteX4247" fmla="*/ 517844 w 1394583"/>
              <a:gd name="connsiteY4247" fmla="*/ 42881 h 1078627"/>
              <a:gd name="connsiteX4248" fmla="*/ 507736 w 1394583"/>
              <a:gd name="connsiteY4248" fmla="*/ 44844 h 1078627"/>
              <a:gd name="connsiteX4249" fmla="*/ 505727 w 1394583"/>
              <a:gd name="connsiteY4249" fmla="*/ 49021 h 1078627"/>
              <a:gd name="connsiteX4250" fmla="*/ 501580 w 1394583"/>
              <a:gd name="connsiteY4250" fmla="*/ 46857 h 1078627"/>
              <a:gd name="connsiteX4251" fmla="*/ 511883 w 1394583"/>
              <a:gd name="connsiteY4251" fmla="*/ 40868 h 1078627"/>
              <a:gd name="connsiteX4252" fmla="*/ 513892 w 1394583"/>
              <a:gd name="connsiteY4252" fmla="*/ 36741 h 1078627"/>
              <a:gd name="connsiteX4253" fmla="*/ 520048 w 1394583"/>
              <a:gd name="connsiteY4253" fmla="*/ 34728 h 1078627"/>
              <a:gd name="connsiteX4254" fmla="*/ 526009 w 1394583"/>
              <a:gd name="connsiteY4254" fmla="*/ 28588 h 1078627"/>
              <a:gd name="connsiteX4255" fmla="*/ 538321 w 1394583"/>
              <a:gd name="connsiteY4255" fmla="*/ 28588 h 1078627"/>
              <a:gd name="connsiteX4256" fmla="*/ 542274 w 1394583"/>
              <a:gd name="connsiteY4256" fmla="*/ 24612 h 1078627"/>
              <a:gd name="connsiteX4257" fmla="*/ 544412 w 1394583"/>
              <a:gd name="connsiteY4257" fmla="*/ 22447 h 1078627"/>
              <a:gd name="connsiteX4258" fmla="*/ 550374 w 1394583"/>
              <a:gd name="connsiteY4258" fmla="*/ 22447 h 1078627"/>
              <a:gd name="connsiteX4259" fmla="*/ 564695 w 1394583"/>
              <a:gd name="connsiteY4259" fmla="*/ 20434 h 1078627"/>
              <a:gd name="connsiteX4260" fmla="*/ 566898 w 1394583"/>
              <a:gd name="connsiteY4260" fmla="*/ 16458 h 1078627"/>
              <a:gd name="connsiteX4261" fmla="*/ 572795 w 1394583"/>
              <a:gd name="connsiteY4261" fmla="*/ 16458 h 1078627"/>
              <a:gd name="connsiteX4262" fmla="*/ 580959 w 1394583"/>
              <a:gd name="connsiteY4262" fmla="*/ 12331 h 1078627"/>
              <a:gd name="connsiteX4263" fmla="*/ 587115 w 1394583"/>
              <a:gd name="connsiteY4263" fmla="*/ 14294 h 1078627"/>
              <a:gd name="connsiteX4264" fmla="*/ 605389 w 1394583"/>
              <a:gd name="connsiteY4264" fmla="*/ 10318 h 1078627"/>
              <a:gd name="connsiteX4265" fmla="*/ 615692 w 1394583"/>
              <a:gd name="connsiteY4265" fmla="*/ 12331 h 1078627"/>
              <a:gd name="connsiteX4266" fmla="*/ 623792 w 1394583"/>
              <a:gd name="connsiteY4266" fmla="*/ 10318 h 1078627"/>
              <a:gd name="connsiteX4267" fmla="*/ 629753 w 1394583"/>
              <a:gd name="connsiteY4267" fmla="*/ 12331 h 1078627"/>
              <a:gd name="connsiteX4268" fmla="*/ 639862 w 1394583"/>
              <a:gd name="connsiteY4268" fmla="*/ 12331 h 1078627"/>
              <a:gd name="connsiteX4269" fmla="*/ 639862 w 1394583"/>
              <a:gd name="connsiteY4269" fmla="*/ 16458 h 1078627"/>
              <a:gd name="connsiteX4270" fmla="*/ 646018 w 1394583"/>
              <a:gd name="connsiteY4270" fmla="*/ 12331 h 1078627"/>
              <a:gd name="connsiteX4271" fmla="*/ 652174 w 1394583"/>
              <a:gd name="connsiteY4271" fmla="*/ 16458 h 1078627"/>
              <a:gd name="connsiteX4272" fmla="*/ 658330 w 1394583"/>
              <a:gd name="connsiteY4272" fmla="*/ 10318 h 1078627"/>
              <a:gd name="connsiteX4273" fmla="*/ 658330 w 1394583"/>
              <a:gd name="connsiteY4273" fmla="*/ 12331 h 1078627"/>
              <a:gd name="connsiteX4274" fmla="*/ 662348 w 1394583"/>
              <a:gd name="connsiteY4274" fmla="*/ 10318 h 1078627"/>
              <a:gd name="connsiteX4275" fmla="*/ 713345 w 1394583"/>
              <a:gd name="connsiteY4275" fmla="*/ 8355 h 1078627"/>
              <a:gd name="connsiteX4276" fmla="*/ 757149 w 1394583"/>
              <a:gd name="connsiteY4276" fmla="*/ 1208 h 1078627"/>
              <a:gd name="connsiteX4277" fmla="*/ 755205 w 1394583"/>
              <a:gd name="connsiteY4277" fmla="*/ 7349 h 1078627"/>
              <a:gd name="connsiteX4278" fmla="*/ 755205 w 1394583"/>
              <a:gd name="connsiteY4278" fmla="*/ 3171 h 1078627"/>
              <a:gd name="connsiteX4279" fmla="*/ 757149 w 1394583"/>
              <a:gd name="connsiteY4279" fmla="*/ 1208 h 1078627"/>
              <a:gd name="connsiteX4280" fmla="*/ 746846 w 1394583"/>
              <a:gd name="connsiteY4280" fmla="*/ 0 h 1078627"/>
              <a:gd name="connsiteX4281" fmla="*/ 750993 w 1394583"/>
              <a:gd name="connsiteY4281" fmla="*/ 0 h 1078627"/>
              <a:gd name="connsiteX4282" fmla="*/ 750993 w 1394583"/>
              <a:gd name="connsiteY4282" fmla="*/ 3976 h 1078627"/>
              <a:gd name="connsiteX4283" fmla="*/ 746846 w 1394583"/>
              <a:gd name="connsiteY4283" fmla="*/ 3976 h 1078627"/>
              <a:gd name="connsiteX4284" fmla="*/ 746846 w 1394583"/>
              <a:gd name="connsiteY4284" fmla="*/ 0 h 1078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</a:cxnLst>
            <a:rect l="l" t="t" r="r" b="b"/>
            <a:pathLst>
              <a:path w="1394583" h="1078627">
                <a:moveTo>
                  <a:pt x="769461" y="1076098"/>
                </a:moveTo>
                <a:cubicBezTo>
                  <a:pt x="769915" y="1076249"/>
                  <a:pt x="770304" y="1076753"/>
                  <a:pt x="770239" y="1077306"/>
                </a:cubicBezTo>
                <a:cubicBezTo>
                  <a:pt x="769850" y="1079621"/>
                  <a:pt x="768295" y="1078414"/>
                  <a:pt x="768295" y="1077306"/>
                </a:cubicBezTo>
                <a:cubicBezTo>
                  <a:pt x="768489" y="1076149"/>
                  <a:pt x="769008" y="1075947"/>
                  <a:pt x="769461" y="1076098"/>
                </a:cubicBezTo>
                <a:close/>
                <a:moveTo>
                  <a:pt x="822273" y="1063013"/>
                </a:moveTo>
                <a:cubicBezTo>
                  <a:pt x="829984" y="1066485"/>
                  <a:pt x="817737" y="1066435"/>
                  <a:pt x="818061" y="1069153"/>
                </a:cubicBezTo>
                <a:cubicBezTo>
                  <a:pt x="810415" y="1065730"/>
                  <a:pt x="822597" y="1065781"/>
                  <a:pt x="822273" y="1063013"/>
                </a:cubicBezTo>
                <a:close/>
                <a:moveTo>
                  <a:pt x="384487" y="1054910"/>
                </a:moveTo>
                <a:cubicBezTo>
                  <a:pt x="385653" y="1054960"/>
                  <a:pt x="386820" y="1055212"/>
                  <a:pt x="387468" y="1055866"/>
                </a:cubicBezTo>
                <a:cubicBezTo>
                  <a:pt x="385589" y="1059439"/>
                  <a:pt x="381053" y="1060496"/>
                  <a:pt x="375156" y="1060043"/>
                </a:cubicBezTo>
                <a:cubicBezTo>
                  <a:pt x="376257" y="1056671"/>
                  <a:pt x="381053" y="1054608"/>
                  <a:pt x="384487" y="1054910"/>
                </a:cubicBezTo>
                <a:close/>
                <a:moveTo>
                  <a:pt x="781579" y="1054708"/>
                </a:moveTo>
                <a:cubicBezTo>
                  <a:pt x="782227" y="1054708"/>
                  <a:pt x="782940" y="1055010"/>
                  <a:pt x="783588" y="1055262"/>
                </a:cubicBezTo>
                <a:cubicBezTo>
                  <a:pt x="783328" y="1059137"/>
                  <a:pt x="776784" y="1056570"/>
                  <a:pt x="777432" y="1061251"/>
                </a:cubicBezTo>
                <a:cubicBezTo>
                  <a:pt x="772572" y="1059641"/>
                  <a:pt x="776978" y="1054507"/>
                  <a:pt x="781579" y="1054708"/>
                </a:cubicBezTo>
                <a:close/>
                <a:moveTo>
                  <a:pt x="610702" y="1052494"/>
                </a:moveTo>
                <a:cubicBezTo>
                  <a:pt x="611156" y="1052645"/>
                  <a:pt x="611739" y="1053148"/>
                  <a:pt x="611739" y="1053702"/>
                </a:cubicBezTo>
                <a:cubicBezTo>
                  <a:pt x="611350" y="1056017"/>
                  <a:pt x="609536" y="1054809"/>
                  <a:pt x="609536" y="1053702"/>
                </a:cubicBezTo>
                <a:cubicBezTo>
                  <a:pt x="609730" y="1052544"/>
                  <a:pt x="610249" y="1052343"/>
                  <a:pt x="610702" y="1052494"/>
                </a:cubicBezTo>
                <a:close/>
                <a:moveTo>
                  <a:pt x="791104" y="1048920"/>
                </a:moveTo>
                <a:cubicBezTo>
                  <a:pt x="792465" y="1048769"/>
                  <a:pt x="794085" y="1048870"/>
                  <a:pt x="795835" y="1049122"/>
                </a:cubicBezTo>
                <a:cubicBezTo>
                  <a:pt x="795446" y="1051085"/>
                  <a:pt x="794020" y="1050984"/>
                  <a:pt x="791688" y="1051135"/>
                </a:cubicBezTo>
                <a:cubicBezTo>
                  <a:pt x="787152" y="1051336"/>
                  <a:pt x="788966" y="1056822"/>
                  <a:pt x="783588" y="1055061"/>
                </a:cubicBezTo>
                <a:cubicBezTo>
                  <a:pt x="784884" y="1051789"/>
                  <a:pt x="787087" y="1049474"/>
                  <a:pt x="791104" y="1048920"/>
                </a:cubicBezTo>
                <a:close/>
                <a:moveTo>
                  <a:pt x="548624" y="1048920"/>
                </a:moveTo>
                <a:cubicBezTo>
                  <a:pt x="548430" y="1054155"/>
                  <a:pt x="540654" y="1051839"/>
                  <a:pt x="540460" y="1057074"/>
                </a:cubicBezTo>
                <a:cubicBezTo>
                  <a:pt x="534628" y="1053651"/>
                  <a:pt x="544283" y="1048820"/>
                  <a:pt x="548624" y="1048920"/>
                </a:cubicBezTo>
                <a:close/>
                <a:moveTo>
                  <a:pt x="387468" y="1047763"/>
                </a:moveTo>
                <a:cubicBezTo>
                  <a:pt x="388828" y="1047763"/>
                  <a:pt x="390254" y="1047763"/>
                  <a:pt x="391615" y="1047763"/>
                </a:cubicBezTo>
                <a:cubicBezTo>
                  <a:pt x="391032" y="1050481"/>
                  <a:pt x="386561" y="1049373"/>
                  <a:pt x="383515" y="1049726"/>
                </a:cubicBezTo>
                <a:cubicBezTo>
                  <a:pt x="383580" y="1047763"/>
                  <a:pt x="385913" y="1048165"/>
                  <a:pt x="387468" y="1047763"/>
                </a:cubicBezTo>
                <a:close/>
                <a:moveTo>
                  <a:pt x="800630" y="1045347"/>
                </a:moveTo>
                <a:cubicBezTo>
                  <a:pt x="803611" y="1045750"/>
                  <a:pt x="802639" y="1050279"/>
                  <a:pt x="802833" y="1053500"/>
                </a:cubicBezTo>
                <a:cubicBezTo>
                  <a:pt x="799593" y="1053299"/>
                  <a:pt x="801148" y="1048216"/>
                  <a:pt x="796677" y="1049323"/>
                </a:cubicBezTo>
                <a:cubicBezTo>
                  <a:pt x="796677" y="1046656"/>
                  <a:pt x="800112" y="1047561"/>
                  <a:pt x="800630" y="1045347"/>
                </a:cubicBezTo>
                <a:close/>
                <a:moveTo>
                  <a:pt x="430948" y="1044189"/>
                </a:moveTo>
                <a:cubicBezTo>
                  <a:pt x="434447" y="1043988"/>
                  <a:pt x="437428" y="1044995"/>
                  <a:pt x="436521" y="1048719"/>
                </a:cubicBezTo>
                <a:cubicBezTo>
                  <a:pt x="431467" y="1051387"/>
                  <a:pt x="428097" y="1042780"/>
                  <a:pt x="426347" y="1048719"/>
                </a:cubicBezTo>
                <a:cubicBezTo>
                  <a:pt x="418118" y="1048216"/>
                  <a:pt x="425116" y="1044491"/>
                  <a:pt x="430948" y="1044189"/>
                </a:cubicBezTo>
                <a:close/>
                <a:moveTo>
                  <a:pt x="685157" y="1040415"/>
                </a:moveTo>
                <a:cubicBezTo>
                  <a:pt x="680815" y="1041019"/>
                  <a:pt x="675761" y="1046253"/>
                  <a:pt x="682759" y="1047763"/>
                </a:cubicBezTo>
                <a:cubicBezTo>
                  <a:pt x="679584" y="1040515"/>
                  <a:pt x="689693" y="1046454"/>
                  <a:pt x="688915" y="1041572"/>
                </a:cubicBezTo>
                <a:cubicBezTo>
                  <a:pt x="688138" y="1040415"/>
                  <a:pt x="686583" y="1040213"/>
                  <a:pt x="685157" y="1040415"/>
                </a:cubicBezTo>
                <a:close/>
                <a:moveTo>
                  <a:pt x="528796" y="1040213"/>
                </a:moveTo>
                <a:cubicBezTo>
                  <a:pt x="528472" y="1040264"/>
                  <a:pt x="528212" y="1040616"/>
                  <a:pt x="528148" y="1041572"/>
                </a:cubicBezTo>
                <a:cubicBezTo>
                  <a:pt x="524843" y="1040515"/>
                  <a:pt x="528018" y="1045699"/>
                  <a:pt x="530156" y="1043585"/>
                </a:cubicBezTo>
                <a:cubicBezTo>
                  <a:pt x="530999" y="1042730"/>
                  <a:pt x="529638" y="1039962"/>
                  <a:pt x="528796" y="1040213"/>
                </a:cubicBezTo>
                <a:close/>
                <a:moveTo>
                  <a:pt x="338479" y="1026322"/>
                </a:moveTo>
                <a:cubicBezTo>
                  <a:pt x="344506" y="1027631"/>
                  <a:pt x="336470" y="1030651"/>
                  <a:pt x="338479" y="1034425"/>
                </a:cubicBezTo>
                <a:cubicBezTo>
                  <a:pt x="333360" y="1034123"/>
                  <a:pt x="337896" y="1027530"/>
                  <a:pt x="338479" y="1026322"/>
                </a:cubicBezTo>
                <a:close/>
                <a:moveTo>
                  <a:pt x="725398" y="1023353"/>
                </a:moveTo>
                <a:cubicBezTo>
                  <a:pt x="725398" y="1024662"/>
                  <a:pt x="725398" y="1025920"/>
                  <a:pt x="725398" y="1027279"/>
                </a:cubicBezTo>
                <a:cubicBezTo>
                  <a:pt x="726758" y="1027279"/>
                  <a:pt x="728249" y="1027279"/>
                  <a:pt x="729610" y="1027279"/>
                </a:cubicBezTo>
                <a:cubicBezTo>
                  <a:pt x="729610" y="1025920"/>
                  <a:pt x="729610" y="1024662"/>
                  <a:pt x="729610" y="1023353"/>
                </a:cubicBezTo>
                <a:cubicBezTo>
                  <a:pt x="728249" y="1023353"/>
                  <a:pt x="726758" y="1023353"/>
                  <a:pt x="725398" y="1023353"/>
                </a:cubicBezTo>
                <a:close/>
                <a:moveTo>
                  <a:pt x="721445" y="1023353"/>
                </a:moveTo>
                <a:cubicBezTo>
                  <a:pt x="722222" y="1028185"/>
                  <a:pt x="712114" y="1022246"/>
                  <a:pt x="715289" y="1029493"/>
                </a:cubicBezTo>
                <a:cubicBezTo>
                  <a:pt x="720473" y="1031657"/>
                  <a:pt x="726953" y="1025165"/>
                  <a:pt x="721445" y="1023353"/>
                </a:cubicBezTo>
                <a:close/>
                <a:moveTo>
                  <a:pt x="323964" y="1022749"/>
                </a:moveTo>
                <a:cubicBezTo>
                  <a:pt x="325390" y="1022799"/>
                  <a:pt x="325519" y="1029040"/>
                  <a:pt x="324158" y="1029292"/>
                </a:cubicBezTo>
                <a:cubicBezTo>
                  <a:pt x="322927" y="1029493"/>
                  <a:pt x="321437" y="1026524"/>
                  <a:pt x="322020" y="1025316"/>
                </a:cubicBezTo>
                <a:cubicBezTo>
                  <a:pt x="322733" y="1023504"/>
                  <a:pt x="323510" y="1022699"/>
                  <a:pt x="323964" y="1022749"/>
                </a:cubicBezTo>
                <a:close/>
                <a:moveTo>
                  <a:pt x="300571" y="1021541"/>
                </a:moveTo>
                <a:cubicBezTo>
                  <a:pt x="301025" y="1021692"/>
                  <a:pt x="301543" y="1022397"/>
                  <a:pt x="301543" y="1022950"/>
                </a:cubicBezTo>
                <a:cubicBezTo>
                  <a:pt x="301155" y="1025265"/>
                  <a:pt x="299340" y="1024058"/>
                  <a:pt x="299340" y="1022950"/>
                </a:cubicBezTo>
                <a:cubicBezTo>
                  <a:pt x="299599" y="1021793"/>
                  <a:pt x="300118" y="1021390"/>
                  <a:pt x="300571" y="1021541"/>
                </a:cubicBezTo>
                <a:close/>
                <a:moveTo>
                  <a:pt x="639085" y="1017968"/>
                </a:moveTo>
                <a:cubicBezTo>
                  <a:pt x="638631" y="1017817"/>
                  <a:pt x="638113" y="1018018"/>
                  <a:pt x="637918" y="1019176"/>
                </a:cubicBezTo>
                <a:cubicBezTo>
                  <a:pt x="637918" y="1020283"/>
                  <a:pt x="639538" y="1021491"/>
                  <a:pt x="639862" y="1019176"/>
                </a:cubicBezTo>
                <a:cubicBezTo>
                  <a:pt x="639927" y="1018622"/>
                  <a:pt x="639538" y="1018119"/>
                  <a:pt x="639085" y="1017968"/>
                </a:cubicBezTo>
                <a:close/>
                <a:moveTo>
                  <a:pt x="414295" y="1017162"/>
                </a:moveTo>
                <a:cubicBezTo>
                  <a:pt x="414295" y="1018521"/>
                  <a:pt x="414295" y="1019981"/>
                  <a:pt x="414295" y="1021340"/>
                </a:cubicBezTo>
                <a:cubicBezTo>
                  <a:pt x="415591" y="1021340"/>
                  <a:pt x="416887" y="1021340"/>
                  <a:pt x="418248" y="1021340"/>
                </a:cubicBezTo>
                <a:cubicBezTo>
                  <a:pt x="418248" y="1019981"/>
                  <a:pt x="418248" y="1018521"/>
                  <a:pt x="418248" y="1017162"/>
                </a:cubicBezTo>
                <a:cubicBezTo>
                  <a:pt x="416887" y="1017162"/>
                  <a:pt x="415591" y="1017162"/>
                  <a:pt x="414295" y="1017162"/>
                </a:cubicBezTo>
                <a:close/>
                <a:moveTo>
                  <a:pt x="422395" y="1015200"/>
                </a:moveTo>
                <a:cubicBezTo>
                  <a:pt x="422395" y="1018572"/>
                  <a:pt x="422395" y="1021944"/>
                  <a:pt x="422395" y="1025316"/>
                </a:cubicBezTo>
                <a:cubicBezTo>
                  <a:pt x="427319" y="1024460"/>
                  <a:pt x="426801" y="1028990"/>
                  <a:pt x="432503" y="1027279"/>
                </a:cubicBezTo>
                <a:cubicBezTo>
                  <a:pt x="432503" y="1024611"/>
                  <a:pt x="432503" y="1021893"/>
                  <a:pt x="432503" y="1019176"/>
                </a:cubicBezTo>
                <a:cubicBezTo>
                  <a:pt x="429717" y="1019075"/>
                  <a:pt x="428032" y="1020283"/>
                  <a:pt x="426347" y="1021340"/>
                </a:cubicBezTo>
                <a:cubicBezTo>
                  <a:pt x="426153" y="1018169"/>
                  <a:pt x="426736" y="1014243"/>
                  <a:pt x="422395" y="1015200"/>
                </a:cubicBezTo>
                <a:close/>
                <a:moveTo>
                  <a:pt x="353966" y="1012230"/>
                </a:moveTo>
                <a:cubicBezTo>
                  <a:pt x="356429" y="1012633"/>
                  <a:pt x="355521" y="1019025"/>
                  <a:pt x="350402" y="1014394"/>
                </a:cubicBezTo>
                <a:cubicBezTo>
                  <a:pt x="351893" y="1012532"/>
                  <a:pt x="353124" y="1012079"/>
                  <a:pt x="353966" y="1012230"/>
                </a:cubicBezTo>
                <a:close/>
                <a:moveTo>
                  <a:pt x="326750" y="1006291"/>
                </a:moveTo>
                <a:cubicBezTo>
                  <a:pt x="327982" y="1006493"/>
                  <a:pt x="328824" y="1007549"/>
                  <a:pt x="328176" y="1010217"/>
                </a:cubicBezTo>
                <a:cubicBezTo>
                  <a:pt x="329472" y="1010217"/>
                  <a:pt x="330768" y="1010217"/>
                  <a:pt x="332129" y="1010217"/>
                </a:cubicBezTo>
                <a:cubicBezTo>
                  <a:pt x="331610" y="1014998"/>
                  <a:pt x="323187" y="1011425"/>
                  <a:pt x="322020" y="1010217"/>
                </a:cubicBezTo>
                <a:cubicBezTo>
                  <a:pt x="321631" y="1008053"/>
                  <a:pt x="324742" y="1005889"/>
                  <a:pt x="326750" y="1006291"/>
                </a:cubicBezTo>
                <a:close/>
                <a:moveTo>
                  <a:pt x="314827" y="1005083"/>
                </a:moveTo>
                <a:cubicBezTo>
                  <a:pt x="315281" y="1005234"/>
                  <a:pt x="315670" y="1005687"/>
                  <a:pt x="315670" y="1006291"/>
                </a:cubicBezTo>
                <a:cubicBezTo>
                  <a:pt x="315281" y="1008606"/>
                  <a:pt x="313661" y="1007398"/>
                  <a:pt x="313661" y="1006291"/>
                </a:cubicBezTo>
                <a:cubicBezTo>
                  <a:pt x="313855" y="1005134"/>
                  <a:pt x="314374" y="1004932"/>
                  <a:pt x="314827" y="1005083"/>
                </a:cubicBezTo>
                <a:close/>
                <a:moveTo>
                  <a:pt x="242835" y="1005083"/>
                </a:moveTo>
                <a:cubicBezTo>
                  <a:pt x="245751" y="1009613"/>
                  <a:pt x="250870" y="1006090"/>
                  <a:pt x="257091" y="1009059"/>
                </a:cubicBezTo>
                <a:cubicBezTo>
                  <a:pt x="257869" y="1009412"/>
                  <a:pt x="258517" y="1012985"/>
                  <a:pt x="259100" y="1013237"/>
                </a:cubicBezTo>
                <a:cubicBezTo>
                  <a:pt x="260720" y="1013790"/>
                  <a:pt x="266033" y="1012079"/>
                  <a:pt x="267200" y="1013237"/>
                </a:cubicBezTo>
                <a:cubicBezTo>
                  <a:pt x="268690" y="1014696"/>
                  <a:pt x="268625" y="1014545"/>
                  <a:pt x="271217" y="1015200"/>
                </a:cubicBezTo>
                <a:cubicBezTo>
                  <a:pt x="272967" y="1015653"/>
                  <a:pt x="272643" y="1016911"/>
                  <a:pt x="273356" y="1017162"/>
                </a:cubicBezTo>
                <a:cubicBezTo>
                  <a:pt x="276920" y="1018370"/>
                  <a:pt x="285668" y="1016659"/>
                  <a:pt x="285473" y="1023353"/>
                </a:cubicBezTo>
                <a:cubicBezTo>
                  <a:pt x="280224" y="1023655"/>
                  <a:pt x="280548" y="1022648"/>
                  <a:pt x="275364" y="1021340"/>
                </a:cubicBezTo>
                <a:cubicBezTo>
                  <a:pt x="273550" y="1020887"/>
                  <a:pt x="271800" y="1020031"/>
                  <a:pt x="269208" y="1019377"/>
                </a:cubicBezTo>
                <a:cubicBezTo>
                  <a:pt x="269273" y="1019377"/>
                  <a:pt x="263182" y="1017364"/>
                  <a:pt x="263052" y="1017162"/>
                </a:cubicBezTo>
                <a:cubicBezTo>
                  <a:pt x="261692" y="1015502"/>
                  <a:pt x="261627" y="1015803"/>
                  <a:pt x="259100" y="1015200"/>
                </a:cubicBezTo>
                <a:cubicBezTo>
                  <a:pt x="257156" y="1014696"/>
                  <a:pt x="254434" y="1012834"/>
                  <a:pt x="250935" y="1011224"/>
                </a:cubicBezTo>
                <a:cubicBezTo>
                  <a:pt x="248278" y="1010016"/>
                  <a:pt x="241409" y="1010871"/>
                  <a:pt x="242835" y="1005083"/>
                </a:cubicBezTo>
                <a:close/>
                <a:moveTo>
                  <a:pt x="301543" y="1000302"/>
                </a:moveTo>
                <a:cubicBezTo>
                  <a:pt x="306015" y="999950"/>
                  <a:pt x="308088" y="1002064"/>
                  <a:pt x="307699" y="1006493"/>
                </a:cubicBezTo>
                <a:cubicBezTo>
                  <a:pt x="303682" y="1006493"/>
                  <a:pt x="299470" y="1006493"/>
                  <a:pt x="295387" y="1006493"/>
                </a:cubicBezTo>
                <a:cubicBezTo>
                  <a:pt x="287676" y="1002416"/>
                  <a:pt x="305950" y="1007700"/>
                  <a:pt x="301543" y="1000302"/>
                </a:cubicBezTo>
                <a:close/>
                <a:moveTo>
                  <a:pt x="286445" y="999144"/>
                </a:moveTo>
                <a:cubicBezTo>
                  <a:pt x="286964" y="999295"/>
                  <a:pt x="287288" y="999950"/>
                  <a:pt x="287288" y="1000503"/>
                </a:cubicBezTo>
                <a:cubicBezTo>
                  <a:pt x="286899" y="1002818"/>
                  <a:pt x="285279" y="1001661"/>
                  <a:pt x="285279" y="1000503"/>
                </a:cubicBezTo>
                <a:cubicBezTo>
                  <a:pt x="285473" y="999346"/>
                  <a:pt x="285992" y="998993"/>
                  <a:pt x="286445" y="999144"/>
                </a:cubicBezTo>
                <a:close/>
                <a:moveTo>
                  <a:pt x="342432" y="988625"/>
                </a:moveTo>
                <a:cubicBezTo>
                  <a:pt x="341654" y="988776"/>
                  <a:pt x="341266" y="989531"/>
                  <a:pt x="341071" y="990790"/>
                </a:cubicBezTo>
                <a:cubicBezTo>
                  <a:pt x="335498" y="990588"/>
                  <a:pt x="336924" y="994162"/>
                  <a:pt x="332906" y="990790"/>
                </a:cubicBezTo>
                <a:cubicBezTo>
                  <a:pt x="332842" y="992753"/>
                  <a:pt x="330314" y="992300"/>
                  <a:pt x="328759" y="992753"/>
                </a:cubicBezTo>
                <a:cubicBezTo>
                  <a:pt x="322409" y="995672"/>
                  <a:pt x="332064" y="994011"/>
                  <a:pt x="334915" y="994766"/>
                </a:cubicBezTo>
                <a:cubicBezTo>
                  <a:pt x="335239" y="994866"/>
                  <a:pt x="335304" y="996729"/>
                  <a:pt x="336859" y="996930"/>
                </a:cubicBezTo>
                <a:cubicBezTo>
                  <a:pt x="336341" y="996880"/>
                  <a:pt x="337572" y="994514"/>
                  <a:pt x="338868" y="994766"/>
                </a:cubicBezTo>
                <a:cubicBezTo>
                  <a:pt x="338803" y="994766"/>
                  <a:pt x="339516" y="998138"/>
                  <a:pt x="341071" y="996930"/>
                </a:cubicBezTo>
                <a:cubicBezTo>
                  <a:pt x="341071" y="994917"/>
                  <a:pt x="341071" y="992853"/>
                  <a:pt x="341071" y="990790"/>
                </a:cubicBezTo>
                <a:cubicBezTo>
                  <a:pt x="343145" y="992098"/>
                  <a:pt x="343015" y="995370"/>
                  <a:pt x="346968" y="994766"/>
                </a:cubicBezTo>
                <a:cubicBezTo>
                  <a:pt x="348329" y="991595"/>
                  <a:pt x="344700" y="988072"/>
                  <a:pt x="342432" y="988625"/>
                </a:cubicBezTo>
                <a:close/>
                <a:moveTo>
                  <a:pt x="319234" y="988625"/>
                </a:moveTo>
                <a:cubicBezTo>
                  <a:pt x="318456" y="988525"/>
                  <a:pt x="317679" y="988575"/>
                  <a:pt x="316642" y="988827"/>
                </a:cubicBezTo>
                <a:cubicBezTo>
                  <a:pt x="316642" y="990840"/>
                  <a:pt x="316642" y="992702"/>
                  <a:pt x="316642" y="994766"/>
                </a:cubicBezTo>
                <a:cubicBezTo>
                  <a:pt x="321307" y="995319"/>
                  <a:pt x="324288" y="994363"/>
                  <a:pt x="324742" y="990790"/>
                </a:cubicBezTo>
                <a:cubicBezTo>
                  <a:pt x="322733" y="990286"/>
                  <a:pt x="321437" y="988927"/>
                  <a:pt x="319234" y="988625"/>
                </a:cubicBezTo>
                <a:close/>
                <a:moveTo>
                  <a:pt x="254953" y="988424"/>
                </a:moveTo>
                <a:cubicBezTo>
                  <a:pt x="258517" y="989884"/>
                  <a:pt x="255212" y="992149"/>
                  <a:pt x="254953" y="994564"/>
                </a:cubicBezTo>
                <a:cubicBezTo>
                  <a:pt x="251324" y="993055"/>
                  <a:pt x="254629" y="990790"/>
                  <a:pt x="254953" y="988424"/>
                </a:cubicBezTo>
                <a:close/>
                <a:moveTo>
                  <a:pt x="491471" y="984649"/>
                </a:moveTo>
                <a:cubicBezTo>
                  <a:pt x="491341" y="987216"/>
                  <a:pt x="488879" y="987518"/>
                  <a:pt x="489462" y="990790"/>
                </a:cubicBezTo>
                <a:cubicBezTo>
                  <a:pt x="485380" y="986663"/>
                  <a:pt x="482593" y="994212"/>
                  <a:pt x="481362" y="998943"/>
                </a:cubicBezTo>
                <a:cubicBezTo>
                  <a:pt x="487777" y="999899"/>
                  <a:pt x="486028" y="992602"/>
                  <a:pt x="493674" y="994766"/>
                </a:cubicBezTo>
                <a:cubicBezTo>
                  <a:pt x="492508" y="991796"/>
                  <a:pt x="495877" y="984297"/>
                  <a:pt x="491471" y="984649"/>
                </a:cubicBezTo>
                <a:close/>
                <a:moveTo>
                  <a:pt x="334915" y="984247"/>
                </a:moveTo>
                <a:cubicBezTo>
                  <a:pt x="332258" y="984297"/>
                  <a:pt x="328241" y="985505"/>
                  <a:pt x="328759" y="986612"/>
                </a:cubicBezTo>
                <a:cubicBezTo>
                  <a:pt x="331481" y="990437"/>
                  <a:pt x="337766" y="985505"/>
                  <a:pt x="336859" y="984649"/>
                </a:cubicBezTo>
                <a:cubicBezTo>
                  <a:pt x="336535" y="984297"/>
                  <a:pt x="335758" y="984247"/>
                  <a:pt x="334915" y="984247"/>
                </a:cubicBezTo>
                <a:close/>
                <a:moveTo>
                  <a:pt x="495618" y="982636"/>
                </a:moveTo>
                <a:cubicBezTo>
                  <a:pt x="495229" y="988475"/>
                  <a:pt x="495229" y="993709"/>
                  <a:pt x="501580" y="992753"/>
                </a:cubicBezTo>
                <a:cubicBezTo>
                  <a:pt x="501385" y="987569"/>
                  <a:pt x="498016" y="985706"/>
                  <a:pt x="495618" y="982636"/>
                </a:cubicBezTo>
                <a:close/>
                <a:moveTo>
                  <a:pt x="271606" y="977905"/>
                </a:moveTo>
                <a:cubicBezTo>
                  <a:pt x="276207" y="979365"/>
                  <a:pt x="282039" y="979616"/>
                  <a:pt x="285862" y="981881"/>
                </a:cubicBezTo>
                <a:cubicBezTo>
                  <a:pt x="285862" y="983794"/>
                  <a:pt x="284242" y="984398"/>
                  <a:pt x="283918" y="986008"/>
                </a:cubicBezTo>
                <a:cubicBezTo>
                  <a:pt x="284048" y="987569"/>
                  <a:pt x="284177" y="988022"/>
                  <a:pt x="285862" y="988022"/>
                </a:cubicBezTo>
                <a:cubicBezTo>
                  <a:pt x="286899" y="988022"/>
                  <a:pt x="288584" y="986109"/>
                  <a:pt x="287871" y="986008"/>
                </a:cubicBezTo>
                <a:cubicBezTo>
                  <a:pt x="290528" y="986260"/>
                  <a:pt x="290722" y="987820"/>
                  <a:pt x="294027" y="988022"/>
                </a:cubicBezTo>
                <a:cubicBezTo>
                  <a:pt x="295258" y="988072"/>
                  <a:pt x="296230" y="990035"/>
                  <a:pt x="295971" y="989984"/>
                </a:cubicBezTo>
                <a:cubicBezTo>
                  <a:pt x="298563" y="990135"/>
                  <a:pt x="298887" y="987216"/>
                  <a:pt x="302127" y="988022"/>
                </a:cubicBezTo>
                <a:cubicBezTo>
                  <a:pt x="302191" y="991394"/>
                  <a:pt x="307829" y="989028"/>
                  <a:pt x="308283" y="991998"/>
                </a:cubicBezTo>
                <a:cubicBezTo>
                  <a:pt x="308283" y="991998"/>
                  <a:pt x="308153" y="992149"/>
                  <a:pt x="308088" y="992199"/>
                </a:cubicBezTo>
                <a:cubicBezTo>
                  <a:pt x="308023" y="992098"/>
                  <a:pt x="307959" y="992300"/>
                  <a:pt x="307894" y="992199"/>
                </a:cubicBezTo>
                <a:cubicBezTo>
                  <a:pt x="305820" y="993960"/>
                  <a:pt x="300831" y="992904"/>
                  <a:pt x="302127" y="998138"/>
                </a:cubicBezTo>
                <a:cubicBezTo>
                  <a:pt x="299988" y="999446"/>
                  <a:pt x="300571" y="994313"/>
                  <a:pt x="300183" y="994162"/>
                </a:cubicBezTo>
                <a:cubicBezTo>
                  <a:pt x="298174" y="993457"/>
                  <a:pt x="298627" y="996074"/>
                  <a:pt x="298174" y="996125"/>
                </a:cubicBezTo>
                <a:cubicBezTo>
                  <a:pt x="296424" y="996527"/>
                  <a:pt x="296100" y="994162"/>
                  <a:pt x="295971" y="994162"/>
                </a:cubicBezTo>
                <a:cubicBezTo>
                  <a:pt x="288454" y="993809"/>
                  <a:pt x="283335" y="994212"/>
                  <a:pt x="281909" y="989984"/>
                </a:cubicBezTo>
                <a:cubicBezTo>
                  <a:pt x="278410" y="989179"/>
                  <a:pt x="276660" y="993004"/>
                  <a:pt x="275753" y="989984"/>
                </a:cubicBezTo>
                <a:cubicBezTo>
                  <a:pt x="269338" y="988978"/>
                  <a:pt x="274976" y="1000050"/>
                  <a:pt x="267653" y="998138"/>
                </a:cubicBezTo>
                <a:cubicBezTo>
                  <a:pt x="268107" y="994514"/>
                  <a:pt x="265450" y="987921"/>
                  <a:pt x="271606" y="989984"/>
                </a:cubicBezTo>
                <a:cubicBezTo>
                  <a:pt x="271800" y="982385"/>
                  <a:pt x="273874" y="984297"/>
                  <a:pt x="271606" y="977905"/>
                </a:cubicBezTo>
                <a:close/>
                <a:moveTo>
                  <a:pt x="298951" y="975338"/>
                </a:moveTo>
                <a:cubicBezTo>
                  <a:pt x="298757" y="975439"/>
                  <a:pt x="298433" y="975791"/>
                  <a:pt x="298174" y="976496"/>
                </a:cubicBezTo>
                <a:cubicBezTo>
                  <a:pt x="298174" y="978560"/>
                  <a:pt x="301867" y="979063"/>
                  <a:pt x="302321" y="976496"/>
                </a:cubicBezTo>
                <a:cubicBezTo>
                  <a:pt x="300636" y="976647"/>
                  <a:pt x="299729" y="974936"/>
                  <a:pt x="298951" y="975338"/>
                </a:cubicBezTo>
                <a:close/>
                <a:moveTo>
                  <a:pt x="401983" y="970356"/>
                </a:moveTo>
                <a:cubicBezTo>
                  <a:pt x="403344" y="977150"/>
                  <a:pt x="397706" y="973778"/>
                  <a:pt x="395827" y="972520"/>
                </a:cubicBezTo>
                <a:cubicBezTo>
                  <a:pt x="395179" y="976546"/>
                  <a:pt x="398678" y="976395"/>
                  <a:pt x="399974" y="978509"/>
                </a:cubicBezTo>
                <a:cubicBezTo>
                  <a:pt x="396086" y="981932"/>
                  <a:pt x="385459" y="982989"/>
                  <a:pt x="383709" y="984649"/>
                </a:cubicBezTo>
                <a:cubicBezTo>
                  <a:pt x="379433" y="988726"/>
                  <a:pt x="378785" y="984599"/>
                  <a:pt x="375545" y="984649"/>
                </a:cubicBezTo>
                <a:cubicBezTo>
                  <a:pt x="376128" y="984649"/>
                  <a:pt x="374443" y="986411"/>
                  <a:pt x="373601" y="986612"/>
                </a:cubicBezTo>
                <a:cubicBezTo>
                  <a:pt x="372305" y="986965"/>
                  <a:pt x="370749" y="986361"/>
                  <a:pt x="369453" y="986612"/>
                </a:cubicBezTo>
                <a:cubicBezTo>
                  <a:pt x="366343" y="987267"/>
                  <a:pt x="364205" y="989129"/>
                  <a:pt x="361289" y="988827"/>
                </a:cubicBezTo>
                <a:cubicBezTo>
                  <a:pt x="361872" y="988877"/>
                  <a:pt x="359539" y="981781"/>
                  <a:pt x="359280" y="986612"/>
                </a:cubicBezTo>
                <a:cubicBezTo>
                  <a:pt x="359150" y="989481"/>
                  <a:pt x="352346" y="989632"/>
                  <a:pt x="351180" y="990790"/>
                </a:cubicBezTo>
                <a:cubicBezTo>
                  <a:pt x="349819" y="992149"/>
                  <a:pt x="349560" y="994615"/>
                  <a:pt x="349171" y="996930"/>
                </a:cubicBezTo>
                <a:cubicBezTo>
                  <a:pt x="355586" y="997936"/>
                  <a:pt x="353707" y="990588"/>
                  <a:pt x="361289" y="992753"/>
                </a:cubicBezTo>
                <a:cubicBezTo>
                  <a:pt x="363945" y="992803"/>
                  <a:pt x="363233" y="996427"/>
                  <a:pt x="365436" y="996930"/>
                </a:cubicBezTo>
                <a:cubicBezTo>
                  <a:pt x="368805" y="993507"/>
                  <a:pt x="376322" y="994363"/>
                  <a:pt x="379562" y="990790"/>
                </a:cubicBezTo>
                <a:cubicBezTo>
                  <a:pt x="379886" y="993608"/>
                  <a:pt x="384422" y="992853"/>
                  <a:pt x="387662" y="992753"/>
                </a:cubicBezTo>
                <a:cubicBezTo>
                  <a:pt x="389930" y="992753"/>
                  <a:pt x="392781" y="991092"/>
                  <a:pt x="395827" y="990790"/>
                </a:cubicBezTo>
                <a:cubicBezTo>
                  <a:pt x="399780" y="990437"/>
                  <a:pt x="402048" y="991142"/>
                  <a:pt x="403927" y="988827"/>
                </a:cubicBezTo>
                <a:cubicBezTo>
                  <a:pt x="404380" y="988223"/>
                  <a:pt x="407361" y="989078"/>
                  <a:pt x="408139" y="988827"/>
                </a:cubicBezTo>
                <a:cubicBezTo>
                  <a:pt x="412286" y="987116"/>
                  <a:pt x="421358" y="987569"/>
                  <a:pt x="422395" y="982636"/>
                </a:cubicBezTo>
                <a:cubicBezTo>
                  <a:pt x="419932" y="982234"/>
                  <a:pt x="421163" y="980271"/>
                  <a:pt x="422395" y="978509"/>
                </a:cubicBezTo>
                <a:cubicBezTo>
                  <a:pt x="415720" y="975691"/>
                  <a:pt x="409370" y="972470"/>
                  <a:pt x="401983" y="970356"/>
                </a:cubicBezTo>
                <a:close/>
                <a:moveTo>
                  <a:pt x="179915" y="967185"/>
                </a:moveTo>
                <a:cubicBezTo>
                  <a:pt x="183932" y="967890"/>
                  <a:pt x="189311" y="972973"/>
                  <a:pt x="196568" y="970356"/>
                </a:cubicBezTo>
                <a:cubicBezTo>
                  <a:pt x="196503" y="972319"/>
                  <a:pt x="194171" y="972067"/>
                  <a:pt x="192615" y="972520"/>
                </a:cubicBezTo>
                <a:cubicBezTo>
                  <a:pt x="193976" y="977352"/>
                  <a:pt x="199678" y="974986"/>
                  <a:pt x="202724" y="976496"/>
                </a:cubicBezTo>
                <a:cubicBezTo>
                  <a:pt x="203307" y="976798"/>
                  <a:pt x="202270" y="980170"/>
                  <a:pt x="202724" y="980673"/>
                </a:cubicBezTo>
                <a:cubicBezTo>
                  <a:pt x="203631" y="981680"/>
                  <a:pt x="207778" y="979868"/>
                  <a:pt x="208880" y="980673"/>
                </a:cubicBezTo>
                <a:cubicBezTo>
                  <a:pt x="209982" y="992451"/>
                  <a:pt x="228190" y="987166"/>
                  <a:pt x="229292" y="998943"/>
                </a:cubicBezTo>
                <a:cubicBezTo>
                  <a:pt x="235966" y="998389"/>
                  <a:pt x="239077" y="1001359"/>
                  <a:pt x="239465" y="1007046"/>
                </a:cubicBezTo>
                <a:cubicBezTo>
                  <a:pt x="236679" y="1006794"/>
                  <a:pt x="235253" y="1006291"/>
                  <a:pt x="233309" y="1005083"/>
                </a:cubicBezTo>
                <a:cubicBezTo>
                  <a:pt x="232532" y="1004630"/>
                  <a:pt x="229810" y="1001057"/>
                  <a:pt x="229292" y="1000906"/>
                </a:cubicBezTo>
                <a:cubicBezTo>
                  <a:pt x="227737" y="1000503"/>
                  <a:pt x="224367" y="1002667"/>
                  <a:pt x="225145" y="1003070"/>
                </a:cubicBezTo>
                <a:cubicBezTo>
                  <a:pt x="222553" y="1001711"/>
                  <a:pt x="223330" y="997182"/>
                  <a:pt x="218989" y="996930"/>
                </a:cubicBezTo>
                <a:cubicBezTo>
                  <a:pt x="217822" y="996880"/>
                  <a:pt x="213675" y="993658"/>
                  <a:pt x="212833" y="992753"/>
                </a:cubicBezTo>
                <a:cubicBezTo>
                  <a:pt x="211861" y="991746"/>
                  <a:pt x="210565" y="991142"/>
                  <a:pt x="210889" y="988827"/>
                </a:cubicBezTo>
                <a:cubicBezTo>
                  <a:pt x="200132" y="985958"/>
                  <a:pt x="192680" y="979868"/>
                  <a:pt x="186459" y="972520"/>
                </a:cubicBezTo>
                <a:cubicBezTo>
                  <a:pt x="179979" y="974282"/>
                  <a:pt x="180239" y="969249"/>
                  <a:pt x="176351" y="968393"/>
                </a:cubicBezTo>
                <a:cubicBezTo>
                  <a:pt x="177387" y="967185"/>
                  <a:pt x="178554" y="966933"/>
                  <a:pt x="179915" y="967185"/>
                </a:cubicBezTo>
                <a:close/>
                <a:moveTo>
                  <a:pt x="364269" y="961447"/>
                </a:moveTo>
                <a:cubicBezTo>
                  <a:pt x="366149" y="961548"/>
                  <a:pt x="368222" y="961749"/>
                  <a:pt x="370620" y="962001"/>
                </a:cubicBezTo>
                <a:cubicBezTo>
                  <a:pt x="373017" y="965021"/>
                  <a:pt x="373017" y="967135"/>
                  <a:pt x="370620" y="970155"/>
                </a:cubicBezTo>
                <a:cubicBezTo>
                  <a:pt x="365306" y="962907"/>
                  <a:pt x="359604" y="968645"/>
                  <a:pt x="350402" y="965977"/>
                </a:cubicBezTo>
                <a:cubicBezTo>
                  <a:pt x="354809" y="961447"/>
                  <a:pt x="358567" y="960995"/>
                  <a:pt x="364269" y="961447"/>
                </a:cubicBezTo>
                <a:close/>
                <a:moveTo>
                  <a:pt x="240243" y="961246"/>
                </a:moveTo>
                <a:cubicBezTo>
                  <a:pt x="243807" y="961800"/>
                  <a:pt x="241669" y="967990"/>
                  <a:pt x="248343" y="965373"/>
                </a:cubicBezTo>
                <a:cubicBezTo>
                  <a:pt x="246788" y="970054"/>
                  <a:pt x="235837" y="967487"/>
                  <a:pt x="238234" y="961447"/>
                </a:cubicBezTo>
                <a:cubicBezTo>
                  <a:pt x="239012" y="961246"/>
                  <a:pt x="239725" y="961146"/>
                  <a:pt x="240243" y="961246"/>
                </a:cubicBezTo>
                <a:close/>
                <a:moveTo>
                  <a:pt x="216850" y="961246"/>
                </a:moveTo>
                <a:cubicBezTo>
                  <a:pt x="221905" y="964920"/>
                  <a:pt x="230199" y="965373"/>
                  <a:pt x="233115" y="971362"/>
                </a:cubicBezTo>
                <a:cubicBezTo>
                  <a:pt x="246658" y="973376"/>
                  <a:pt x="254823" y="980824"/>
                  <a:pt x="267653" y="983643"/>
                </a:cubicBezTo>
                <a:cubicBezTo>
                  <a:pt x="267912" y="986965"/>
                  <a:pt x="255212" y="986965"/>
                  <a:pt x="255536" y="983643"/>
                </a:cubicBezTo>
                <a:cubicBezTo>
                  <a:pt x="251453" y="983693"/>
                  <a:pt x="252749" y="989078"/>
                  <a:pt x="247177" y="987619"/>
                </a:cubicBezTo>
                <a:cubicBezTo>
                  <a:pt x="243029" y="989833"/>
                  <a:pt x="244325" y="984146"/>
                  <a:pt x="243224" y="983643"/>
                </a:cubicBezTo>
                <a:cubicBezTo>
                  <a:pt x="241085" y="982636"/>
                  <a:pt x="237133" y="984851"/>
                  <a:pt x="235059" y="983643"/>
                </a:cubicBezTo>
                <a:cubicBezTo>
                  <a:pt x="233180" y="982536"/>
                  <a:pt x="234605" y="978711"/>
                  <a:pt x="233115" y="977503"/>
                </a:cubicBezTo>
                <a:cubicBezTo>
                  <a:pt x="232402" y="976949"/>
                  <a:pt x="229810" y="977704"/>
                  <a:pt x="228903" y="977503"/>
                </a:cubicBezTo>
                <a:cubicBezTo>
                  <a:pt x="226830" y="976949"/>
                  <a:pt x="224497" y="974835"/>
                  <a:pt x="220803" y="973527"/>
                </a:cubicBezTo>
                <a:cubicBezTo>
                  <a:pt x="220220" y="970255"/>
                  <a:pt x="222682" y="970004"/>
                  <a:pt x="222747" y="967386"/>
                </a:cubicBezTo>
                <a:cubicBezTo>
                  <a:pt x="216591" y="968846"/>
                  <a:pt x="215490" y="965323"/>
                  <a:pt x="210694" y="965373"/>
                </a:cubicBezTo>
                <a:cubicBezTo>
                  <a:pt x="211148" y="962454"/>
                  <a:pt x="216786" y="964568"/>
                  <a:pt x="216850" y="961246"/>
                </a:cubicBezTo>
                <a:close/>
                <a:moveTo>
                  <a:pt x="263052" y="960038"/>
                </a:moveTo>
                <a:cubicBezTo>
                  <a:pt x="267783" y="960693"/>
                  <a:pt x="271541" y="962605"/>
                  <a:pt x="275364" y="964216"/>
                </a:cubicBezTo>
                <a:cubicBezTo>
                  <a:pt x="271541" y="968091"/>
                  <a:pt x="275170" y="969249"/>
                  <a:pt x="275364" y="974332"/>
                </a:cubicBezTo>
                <a:cubicBezTo>
                  <a:pt x="271606" y="969249"/>
                  <a:pt x="260655" y="971211"/>
                  <a:pt x="263052" y="960038"/>
                </a:cubicBezTo>
                <a:close/>
                <a:moveTo>
                  <a:pt x="213027" y="957673"/>
                </a:moveTo>
                <a:cubicBezTo>
                  <a:pt x="217174" y="957824"/>
                  <a:pt x="211018" y="963360"/>
                  <a:pt x="210694" y="958025"/>
                </a:cubicBezTo>
                <a:cubicBezTo>
                  <a:pt x="211731" y="957824"/>
                  <a:pt x="212444" y="957622"/>
                  <a:pt x="213027" y="957673"/>
                </a:cubicBezTo>
                <a:close/>
                <a:moveTo>
                  <a:pt x="355133" y="955257"/>
                </a:moveTo>
                <a:cubicBezTo>
                  <a:pt x="356493" y="955257"/>
                  <a:pt x="357725" y="955257"/>
                  <a:pt x="359085" y="955257"/>
                </a:cubicBezTo>
                <a:cubicBezTo>
                  <a:pt x="359085" y="956616"/>
                  <a:pt x="359085" y="958075"/>
                  <a:pt x="359085" y="959434"/>
                </a:cubicBezTo>
                <a:cubicBezTo>
                  <a:pt x="357725" y="959434"/>
                  <a:pt x="356493" y="959434"/>
                  <a:pt x="355133" y="959434"/>
                </a:cubicBezTo>
                <a:cubicBezTo>
                  <a:pt x="355133" y="958075"/>
                  <a:pt x="355133" y="956616"/>
                  <a:pt x="355133" y="955257"/>
                </a:cubicBezTo>
                <a:close/>
                <a:moveTo>
                  <a:pt x="248602" y="954099"/>
                </a:moveTo>
                <a:cubicBezTo>
                  <a:pt x="249056" y="954250"/>
                  <a:pt x="249380" y="954905"/>
                  <a:pt x="249380" y="955458"/>
                </a:cubicBezTo>
                <a:cubicBezTo>
                  <a:pt x="248991" y="957773"/>
                  <a:pt x="247371" y="956616"/>
                  <a:pt x="247371" y="955458"/>
                </a:cubicBezTo>
                <a:cubicBezTo>
                  <a:pt x="247565" y="954301"/>
                  <a:pt x="248084" y="953948"/>
                  <a:pt x="248602" y="954099"/>
                </a:cubicBezTo>
                <a:close/>
                <a:moveTo>
                  <a:pt x="172398" y="950727"/>
                </a:moveTo>
                <a:cubicBezTo>
                  <a:pt x="174212" y="950476"/>
                  <a:pt x="176027" y="951180"/>
                  <a:pt x="177517" y="953898"/>
                </a:cubicBezTo>
                <a:cubicBezTo>
                  <a:pt x="177971" y="962555"/>
                  <a:pt x="158531" y="962555"/>
                  <a:pt x="161252" y="951885"/>
                </a:cubicBezTo>
                <a:cubicBezTo>
                  <a:pt x="163261" y="951935"/>
                  <a:pt x="162808" y="954301"/>
                  <a:pt x="163261" y="955861"/>
                </a:cubicBezTo>
                <a:cubicBezTo>
                  <a:pt x="166177" y="954049"/>
                  <a:pt x="169352" y="951080"/>
                  <a:pt x="172398" y="950727"/>
                </a:cubicBezTo>
                <a:close/>
                <a:moveTo>
                  <a:pt x="233115" y="946953"/>
                </a:moveTo>
                <a:cubicBezTo>
                  <a:pt x="234476" y="946953"/>
                  <a:pt x="235901" y="946953"/>
                  <a:pt x="237262" y="946953"/>
                </a:cubicBezTo>
                <a:cubicBezTo>
                  <a:pt x="237262" y="948311"/>
                  <a:pt x="237262" y="949721"/>
                  <a:pt x="237262" y="951080"/>
                </a:cubicBezTo>
                <a:cubicBezTo>
                  <a:pt x="235901" y="951080"/>
                  <a:pt x="234476" y="951080"/>
                  <a:pt x="233115" y="951080"/>
                </a:cubicBezTo>
                <a:cubicBezTo>
                  <a:pt x="233115" y="949721"/>
                  <a:pt x="233115" y="948311"/>
                  <a:pt x="233115" y="946953"/>
                </a:cubicBezTo>
                <a:close/>
                <a:moveTo>
                  <a:pt x="387662" y="933817"/>
                </a:moveTo>
                <a:cubicBezTo>
                  <a:pt x="385329" y="937994"/>
                  <a:pt x="390967" y="943429"/>
                  <a:pt x="391874" y="937793"/>
                </a:cubicBezTo>
                <a:cubicBezTo>
                  <a:pt x="389152" y="937793"/>
                  <a:pt x="389865" y="934370"/>
                  <a:pt x="387662" y="933817"/>
                </a:cubicBezTo>
                <a:close/>
                <a:moveTo>
                  <a:pt x="233504" y="931652"/>
                </a:moveTo>
                <a:cubicBezTo>
                  <a:pt x="235513" y="931753"/>
                  <a:pt x="236225" y="935981"/>
                  <a:pt x="241021" y="935226"/>
                </a:cubicBezTo>
                <a:cubicBezTo>
                  <a:pt x="241021" y="937944"/>
                  <a:pt x="241021" y="940661"/>
                  <a:pt x="241021" y="943379"/>
                </a:cubicBezTo>
                <a:cubicBezTo>
                  <a:pt x="238493" y="942473"/>
                  <a:pt x="236744" y="940913"/>
                  <a:pt x="236873" y="937390"/>
                </a:cubicBezTo>
                <a:cubicBezTo>
                  <a:pt x="232791" y="938095"/>
                  <a:pt x="230653" y="936887"/>
                  <a:pt x="230912" y="933263"/>
                </a:cubicBezTo>
                <a:cubicBezTo>
                  <a:pt x="232143" y="932005"/>
                  <a:pt x="232791" y="931602"/>
                  <a:pt x="233504" y="931652"/>
                </a:cubicBezTo>
                <a:close/>
                <a:moveTo>
                  <a:pt x="206094" y="930444"/>
                </a:moveTo>
                <a:cubicBezTo>
                  <a:pt x="209269" y="930646"/>
                  <a:pt x="211666" y="935981"/>
                  <a:pt x="212833" y="930646"/>
                </a:cubicBezTo>
                <a:cubicBezTo>
                  <a:pt x="219831" y="934521"/>
                  <a:pt x="222747" y="942524"/>
                  <a:pt x="231106" y="944939"/>
                </a:cubicBezTo>
                <a:cubicBezTo>
                  <a:pt x="228255" y="950878"/>
                  <a:pt x="224173" y="941416"/>
                  <a:pt x="218989" y="942977"/>
                </a:cubicBezTo>
                <a:cubicBezTo>
                  <a:pt x="220803" y="936434"/>
                  <a:pt x="212250" y="940158"/>
                  <a:pt x="212833" y="934823"/>
                </a:cubicBezTo>
                <a:cubicBezTo>
                  <a:pt x="208232" y="935427"/>
                  <a:pt x="205186" y="934219"/>
                  <a:pt x="204733" y="930646"/>
                </a:cubicBezTo>
                <a:cubicBezTo>
                  <a:pt x="205186" y="930444"/>
                  <a:pt x="205640" y="930444"/>
                  <a:pt x="206094" y="930444"/>
                </a:cubicBezTo>
                <a:close/>
                <a:moveTo>
                  <a:pt x="296165" y="929689"/>
                </a:moveTo>
                <a:cubicBezTo>
                  <a:pt x="294545" y="931401"/>
                  <a:pt x="290592" y="930998"/>
                  <a:pt x="290074" y="933817"/>
                </a:cubicBezTo>
                <a:cubicBezTo>
                  <a:pt x="292407" y="933364"/>
                  <a:pt x="293055" y="937340"/>
                  <a:pt x="294221" y="937793"/>
                </a:cubicBezTo>
                <a:cubicBezTo>
                  <a:pt x="296554" y="938749"/>
                  <a:pt x="299988" y="936937"/>
                  <a:pt x="302321" y="937793"/>
                </a:cubicBezTo>
                <a:cubicBezTo>
                  <a:pt x="303228" y="938145"/>
                  <a:pt x="305755" y="941819"/>
                  <a:pt x="306339" y="941970"/>
                </a:cubicBezTo>
                <a:cubicBezTo>
                  <a:pt x="309514" y="942725"/>
                  <a:pt x="313402" y="941416"/>
                  <a:pt x="316642" y="941970"/>
                </a:cubicBezTo>
                <a:cubicBezTo>
                  <a:pt x="317160" y="945493"/>
                  <a:pt x="327269" y="941366"/>
                  <a:pt x="328759" y="943983"/>
                </a:cubicBezTo>
                <a:cubicBezTo>
                  <a:pt x="330314" y="948513"/>
                  <a:pt x="319363" y="950425"/>
                  <a:pt x="326750" y="954099"/>
                </a:cubicBezTo>
                <a:cubicBezTo>
                  <a:pt x="327334" y="951885"/>
                  <a:pt x="331286" y="953344"/>
                  <a:pt x="334915" y="952086"/>
                </a:cubicBezTo>
                <a:cubicBezTo>
                  <a:pt x="335628" y="951835"/>
                  <a:pt x="334850" y="950224"/>
                  <a:pt x="336859" y="950123"/>
                </a:cubicBezTo>
                <a:cubicBezTo>
                  <a:pt x="340099" y="949922"/>
                  <a:pt x="340488" y="948815"/>
                  <a:pt x="343015" y="948110"/>
                </a:cubicBezTo>
                <a:cubicBezTo>
                  <a:pt x="343015" y="949469"/>
                  <a:pt x="343015" y="950727"/>
                  <a:pt x="343015" y="952086"/>
                </a:cubicBezTo>
                <a:cubicBezTo>
                  <a:pt x="342108" y="957773"/>
                  <a:pt x="354096" y="950576"/>
                  <a:pt x="353124" y="956264"/>
                </a:cubicBezTo>
                <a:cubicBezTo>
                  <a:pt x="353772" y="958730"/>
                  <a:pt x="349884" y="957220"/>
                  <a:pt x="349171" y="958226"/>
                </a:cubicBezTo>
                <a:cubicBezTo>
                  <a:pt x="347616" y="960542"/>
                  <a:pt x="351050" y="966732"/>
                  <a:pt x="346968" y="966380"/>
                </a:cubicBezTo>
                <a:cubicBezTo>
                  <a:pt x="346450" y="963310"/>
                  <a:pt x="341784" y="965122"/>
                  <a:pt x="338868" y="964417"/>
                </a:cubicBezTo>
                <a:cubicBezTo>
                  <a:pt x="338674" y="964367"/>
                  <a:pt x="338998" y="962253"/>
                  <a:pt x="338868" y="962202"/>
                </a:cubicBezTo>
                <a:cubicBezTo>
                  <a:pt x="333101" y="960542"/>
                  <a:pt x="325778" y="960491"/>
                  <a:pt x="316642" y="960240"/>
                </a:cubicBezTo>
                <a:cubicBezTo>
                  <a:pt x="317355" y="956767"/>
                  <a:pt x="314957" y="956515"/>
                  <a:pt x="312495" y="956264"/>
                </a:cubicBezTo>
                <a:cubicBezTo>
                  <a:pt x="309384" y="958478"/>
                  <a:pt x="311911" y="960743"/>
                  <a:pt x="312495" y="964417"/>
                </a:cubicBezTo>
                <a:cubicBezTo>
                  <a:pt x="312948" y="967588"/>
                  <a:pt x="311199" y="972168"/>
                  <a:pt x="314439" y="972520"/>
                </a:cubicBezTo>
                <a:cubicBezTo>
                  <a:pt x="314827" y="970205"/>
                  <a:pt x="316642" y="971413"/>
                  <a:pt x="316642" y="972520"/>
                </a:cubicBezTo>
                <a:cubicBezTo>
                  <a:pt x="322863" y="973980"/>
                  <a:pt x="322539" y="968896"/>
                  <a:pt x="328759" y="970356"/>
                </a:cubicBezTo>
                <a:cubicBezTo>
                  <a:pt x="325519" y="975741"/>
                  <a:pt x="341136" y="975791"/>
                  <a:pt x="346968" y="974533"/>
                </a:cubicBezTo>
                <a:cubicBezTo>
                  <a:pt x="351439" y="973527"/>
                  <a:pt x="349495" y="973929"/>
                  <a:pt x="357336" y="974533"/>
                </a:cubicBezTo>
                <a:cubicBezTo>
                  <a:pt x="359993" y="974684"/>
                  <a:pt x="362779" y="974382"/>
                  <a:pt x="365436" y="974533"/>
                </a:cubicBezTo>
                <a:cubicBezTo>
                  <a:pt x="367250" y="970909"/>
                  <a:pt x="373406" y="974533"/>
                  <a:pt x="375545" y="972520"/>
                </a:cubicBezTo>
                <a:cubicBezTo>
                  <a:pt x="376905" y="971312"/>
                  <a:pt x="374054" y="965474"/>
                  <a:pt x="377553" y="966380"/>
                </a:cubicBezTo>
                <a:cubicBezTo>
                  <a:pt x="376905" y="970456"/>
                  <a:pt x="378072" y="972772"/>
                  <a:pt x="381701" y="972520"/>
                </a:cubicBezTo>
                <a:cubicBezTo>
                  <a:pt x="380145" y="962806"/>
                  <a:pt x="389995" y="964568"/>
                  <a:pt x="397965" y="964417"/>
                </a:cubicBezTo>
                <a:cubicBezTo>
                  <a:pt x="399715" y="956012"/>
                  <a:pt x="391615" y="960240"/>
                  <a:pt x="387662" y="958226"/>
                </a:cubicBezTo>
                <a:cubicBezTo>
                  <a:pt x="387014" y="957874"/>
                  <a:pt x="388116" y="952942"/>
                  <a:pt x="385718" y="954099"/>
                </a:cubicBezTo>
                <a:cubicBezTo>
                  <a:pt x="386431" y="957522"/>
                  <a:pt x="384228" y="958025"/>
                  <a:pt x="381701" y="958226"/>
                </a:cubicBezTo>
                <a:cubicBezTo>
                  <a:pt x="381701" y="956213"/>
                  <a:pt x="381701" y="954150"/>
                  <a:pt x="381701" y="952086"/>
                </a:cubicBezTo>
                <a:cubicBezTo>
                  <a:pt x="378072" y="951835"/>
                  <a:pt x="377424" y="954552"/>
                  <a:pt x="373601" y="954099"/>
                </a:cubicBezTo>
                <a:cubicBezTo>
                  <a:pt x="371786" y="947053"/>
                  <a:pt x="358308" y="951784"/>
                  <a:pt x="357336" y="943983"/>
                </a:cubicBezTo>
                <a:cubicBezTo>
                  <a:pt x="352541" y="943933"/>
                  <a:pt x="351245" y="947406"/>
                  <a:pt x="345024" y="945946"/>
                </a:cubicBezTo>
                <a:cubicBezTo>
                  <a:pt x="347098" y="939101"/>
                  <a:pt x="338738" y="942876"/>
                  <a:pt x="334915" y="941970"/>
                </a:cubicBezTo>
                <a:cubicBezTo>
                  <a:pt x="335822" y="935628"/>
                  <a:pt x="332194" y="941064"/>
                  <a:pt x="330703" y="940007"/>
                </a:cubicBezTo>
                <a:cubicBezTo>
                  <a:pt x="330185" y="939604"/>
                  <a:pt x="331351" y="936132"/>
                  <a:pt x="330703" y="935830"/>
                </a:cubicBezTo>
                <a:cubicBezTo>
                  <a:pt x="328500" y="934672"/>
                  <a:pt x="324612" y="937239"/>
                  <a:pt x="324742" y="933817"/>
                </a:cubicBezTo>
                <a:cubicBezTo>
                  <a:pt x="316447" y="933666"/>
                  <a:pt x="308088" y="933414"/>
                  <a:pt x="302321" y="935830"/>
                </a:cubicBezTo>
                <a:cubicBezTo>
                  <a:pt x="300377" y="933766"/>
                  <a:pt x="298303" y="931652"/>
                  <a:pt x="296165" y="929689"/>
                </a:cubicBezTo>
                <a:close/>
                <a:moveTo>
                  <a:pt x="171167" y="929488"/>
                </a:moveTo>
                <a:cubicBezTo>
                  <a:pt x="173564" y="928884"/>
                  <a:pt x="174407" y="931149"/>
                  <a:pt x="175379" y="931451"/>
                </a:cubicBezTo>
                <a:cubicBezTo>
                  <a:pt x="178748" y="932558"/>
                  <a:pt x="183414" y="933817"/>
                  <a:pt x="183479" y="935427"/>
                </a:cubicBezTo>
                <a:cubicBezTo>
                  <a:pt x="183867" y="942775"/>
                  <a:pt x="195402" y="939655"/>
                  <a:pt x="193587" y="947707"/>
                </a:cubicBezTo>
                <a:cubicBezTo>
                  <a:pt x="198577" y="949519"/>
                  <a:pt x="205446" y="949570"/>
                  <a:pt x="205899" y="955861"/>
                </a:cubicBezTo>
                <a:cubicBezTo>
                  <a:pt x="202335" y="955408"/>
                  <a:pt x="195726" y="957824"/>
                  <a:pt x="197799" y="951684"/>
                </a:cubicBezTo>
                <a:cubicBezTo>
                  <a:pt x="194430" y="951684"/>
                  <a:pt x="190801" y="951684"/>
                  <a:pt x="187431" y="951684"/>
                </a:cubicBezTo>
                <a:cubicBezTo>
                  <a:pt x="179915" y="945745"/>
                  <a:pt x="177776" y="933213"/>
                  <a:pt x="169223" y="931451"/>
                </a:cubicBezTo>
                <a:cubicBezTo>
                  <a:pt x="169158" y="929639"/>
                  <a:pt x="169611" y="929840"/>
                  <a:pt x="171167" y="929488"/>
                </a:cubicBezTo>
                <a:close/>
                <a:moveTo>
                  <a:pt x="277762" y="927475"/>
                </a:moveTo>
                <a:cubicBezTo>
                  <a:pt x="274976" y="927425"/>
                  <a:pt x="272837" y="928180"/>
                  <a:pt x="273744" y="931854"/>
                </a:cubicBezTo>
                <a:cubicBezTo>
                  <a:pt x="279836" y="927928"/>
                  <a:pt x="283918" y="934471"/>
                  <a:pt x="286056" y="927676"/>
                </a:cubicBezTo>
                <a:cubicBezTo>
                  <a:pt x="283983" y="928331"/>
                  <a:pt x="280484" y="927525"/>
                  <a:pt x="277762" y="927475"/>
                </a:cubicBezTo>
                <a:close/>
                <a:moveTo>
                  <a:pt x="193976" y="925713"/>
                </a:moveTo>
                <a:cubicBezTo>
                  <a:pt x="195337" y="925713"/>
                  <a:pt x="196827" y="925713"/>
                  <a:pt x="198188" y="925713"/>
                </a:cubicBezTo>
                <a:cubicBezTo>
                  <a:pt x="198188" y="927072"/>
                  <a:pt x="198188" y="928532"/>
                  <a:pt x="198188" y="929891"/>
                </a:cubicBezTo>
                <a:cubicBezTo>
                  <a:pt x="196827" y="929891"/>
                  <a:pt x="195337" y="929891"/>
                  <a:pt x="193976" y="929891"/>
                </a:cubicBezTo>
                <a:cubicBezTo>
                  <a:pt x="193976" y="928532"/>
                  <a:pt x="193976" y="927072"/>
                  <a:pt x="193976" y="925713"/>
                </a:cubicBezTo>
                <a:close/>
                <a:moveTo>
                  <a:pt x="166436" y="923348"/>
                </a:moveTo>
                <a:cubicBezTo>
                  <a:pt x="167149" y="922945"/>
                  <a:pt x="168056" y="924657"/>
                  <a:pt x="169806" y="924506"/>
                </a:cubicBezTo>
                <a:cubicBezTo>
                  <a:pt x="169287" y="927072"/>
                  <a:pt x="165659" y="926569"/>
                  <a:pt x="165594" y="924506"/>
                </a:cubicBezTo>
                <a:cubicBezTo>
                  <a:pt x="165853" y="923751"/>
                  <a:pt x="166177" y="923449"/>
                  <a:pt x="166436" y="923348"/>
                </a:cubicBezTo>
                <a:close/>
                <a:moveTo>
                  <a:pt x="328176" y="922341"/>
                </a:moveTo>
                <a:cubicBezTo>
                  <a:pt x="326362" y="922794"/>
                  <a:pt x="325130" y="925965"/>
                  <a:pt x="330703" y="925713"/>
                </a:cubicBezTo>
                <a:cubicBezTo>
                  <a:pt x="331157" y="929639"/>
                  <a:pt x="337054" y="930243"/>
                  <a:pt x="341071" y="931854"/>
                </a:cubicBezTo>
                <a:cubicBezTo>
                  <a:pt x="341784" y="932156"/>
                  <a:pt x="344570" y="931300"/>
                  <a:pt x="345024" y="931854"/>
                </a:cubicBezTo>
                <a:cubicBezTo>
                  <a:pt x="346968" y="934219"/>
                  <a:pt x="348458" y="933011"/>
                  <a:pt x="355133" y="933817"/>
                </a:cubicBezTo>
                <a:cubicBezTo>
                  <a:pt x="356688" y="934018"/>
                  <a:pt x="357465" y="935427"/>
                  <a:pt x="359280" y="935830"/>
                </a:cubicBezTo>
                <a:cubicBezTo>
                  <a:pt x="366732" y="937440"/>
                  <a:pt x="378720" y="938447"/>
                  <a:pt x="383709" y="935830"/>
                </a:cubicBezTo>
                <a:cubicBezTo>
                  <a:pt x="385265" y="928884"/>
                  <a:pt x="375415" y="933313"/>
                  <a:pt x="377553" y="925713"/>
                </a:cubicBezTo>
                <a:cubicBezTo>
                  <a:pt x="368611" y="924858"/>
                  <a:pt x="361937" y="926166"/>
                  <a:pt x="357336" y="929689"/>
                </a:cubicBezTo>
                <a:cubicBezTo>
                  <a:pt x="354355" y="921989"/>
                  <a:pt x="346320" y="931199"/>
                  <a:pt x="345024" y="923700"/>
                </a:cubicBezTo>
                <a:cubicBezTo>
                  <a:pt x="339451" y="922241"/>
                  <a:pt x="340942" y="927676"/>
                  <a:pt x="336859" y="927676"/>
                </a:cubicBezTo>
                <a:cubicBezTo>
                  <a:pt x="336535" y="925311"/>
                  <a:pt x="333101" y="926015"/>
                  <a:pt x="330703" y="925713"/>
                </a:cubicBezTo>
                <a:cubicBezTo>
                  <a:pt x="330509" y="922694"/>
                  <a:pt x="329213" y="922039"/>
                  <a:pt x="328176" y="922341"/>
                </a:cubicBezTo>
                <a:close/>
                <a:moveTo>
                  <a:pt x="199938" y="920932"/>
                </a:moveTo>
                <a:cubicBezTo>
                  <a:pt x="204409" y="921234"/>
                  <a:pt x="204409" y="926015"/>
                  <a:pt x="204150" y="931048"/>
                </a:cubicBezTo>
                <a:cubicBezTo>
                  <a:pt x="196827" y="931350"/>
                  <a:pt x="204214" y="925864"/>
                  <a:pt x="199938" y="920932"/>
                </a:cubicBezTo>
                <a:close/>
                <a:moveTo>
                  <a:pt x="188274" y="920932"/>
                </a:moveTo>
                <a:cubicBezTo>
                  <a:pt x="190736" y="921184"/>
                  <a:pt x="192939" y="921637"/>
                  <a:pt x="192227" y="925109"/>
                </a:cubicBezTo>
                <a:cubicBezTo>
                  <a:pt x="190866" y="925109"/>
                  <a:pt x="189570" y="925109"/>
                  <a:pt x="188274" y="925109"/>
                </a:cubicBezTo>
                <a:cubicBezTo>
                  <a:pt x="188274" y="923751"/>
                  <a:pt x="188274" y="922291"/>
                  <a:pt x="188274" y="920932"/>
                </a:cubicBezTo>
                <a:close/>
                <a:moveTo>
                  <a:pt x="130084" y="919775"/>
                </a:moveTo>
                <a:cubicBezTo>
                  <a:pt x="130537" y="919875"/>
                  <a:pt x="131121" y="920580"/>
                  <a:pt x="131121" y="921133"/>
                </a:cubicBezTo>
                <a:cubicBezTo>
                  <a:pt x="130732" y="923449"/>
                  <a:pt x="128917" y="922241"/>
                  <a:pt x="128917" y="921133"/>
                </a:cubicBezTo>
                <a:cubicBezTo>
                  <a:pt x="129112" y="919976"/>
                  <a:pt x="129630" y="919624"/>
                  <a:pt x="130084" y="919775"/>
                </a:cubicBezTo>
                <a:close/>
                <a:moveTo>
                  <a:pt x="214064" y="918567"/>
                </a:moveTo>
                <a:cubicBezTo>
                  <a:pt x="216073" y="918567"/>
                  <a:pt x="218146" y="918567"/>
                  <a:pt x="220220" y="918567"/>
                </a:cubicBezTo>
                <a:cubicBezTo>
                  <a:pt x="220479" y="925109"/>
                  <a:pt x="231106" y="927525"/>
                  <a:pt x="226376" y="932860"/>
                </a:cubicBezTo>
                <a:cubicBezTo>
                  <a:pt x="223914" y="933464"/>
                  <a:pt x="225404" y="929639"/>
                  <a:pt x="224367" y="928884"/>
                </a:cubicBezTo>
                <a:cubicBezTo>
                  <a:pt x="223719" y="928381"/>
                  <a:pt x="220609" y="929488"/>
                  <a:pt x="220220" y="928884"/>
                </a:cubicBezTo>
                <a:cubicBezTo>
                  <a:pt x="219637" y="928079"/>
                  <a:pt x="220868" y="925411"/>
                  <a:pt x="220220" y="924707"/>
                </a:cubicBezTo>
                <a:cubicBezTo>
                  <a:pt x="218600" y="923147"/>
                  <a:pt x="209917" y="925915"/>
                  <a:pt x="214064" y="918567"/>
                </a:cubicBezTo>
                <a:close/>
                <a:moveTo>
                  <a:pt x="151532" y="911420"/>
                </a:moveTo>
                <a:cubicBezTo>
                  <a:pt x="155032" y="911319"/>
                  <a:pt x="156587" y="913081"/>
                  <a:pt x="157494" y="915597"/>
                </a:cubicBezTo>
                <a:cubicBezTo>
                  <a:pt x="158336" y="919473"/>
                  <a:pt x="165399" y="917157"/>
                  <a:pt x="163650" y="923700"/>
                </a:cubicBezTo>
                <a:cubicBezTo>
                  <a:pt x="157105" y="922140"/>
                  <a:pt x="153088" y="917963"/>
                  <a:pt x="151532" y="911420"/>
                </a:cubicBezTo>
                <a:close/>
                <a:moveTo>
                  <a:pt x="1036954" y="909256"/>
                </a:moveTo>
                <a:cubicBezTo>
                  <a:pt x="1037408" y="909407"/>
                  <a:pt x="1037796" y="909860"/>
                  <a:pt x="1037732" y="910413"/>
                </a:cubicBezTo>
                <a:cubicBezTo>
                  <a:pt x="1037408" y="912728"/>
                  <a:pt x="1035788" y="911520"/>
                  <a:pt x="1035788" y="910413"/>
                </a:cubicBezTo>
                <a:cubicBezTo>
                  <a:pt x="1035982" y="909256"/>
                  <a:pt x="1036500" y="909105"/>
                  <a:pt x="1036954" y="909256"/>
                </a:cubicBezTo>
                <a:close/>
                <a:moveTo>
                  <a:pt x="176739" y="909256"/>
                </a:moveTo>
                <a:cubicBezTo>
                  <a:pt x="177517" y="909054"/>
                  <a:pt x="178100" y="909759"/>
                  <a:pt x="177517" y="912628"/>
                </a:cubicBezTo>
                <a:cubicBezTo>
                  <a:pt x="183479" y="912728"/>
                  <a:pt x="188922" y="913332"/>
                  <a:pt x="187626" y="920731"/>
                </a:cubicBezTo>
                <a:cubicBezTo>
                  <a:pt x="183414" y="919573"/>
                  <a:pt x="181146" y="916604"/>
                  <a:pt x="177517" y="914792"/>
                </a:cubicBezTo>
                <a:cubicBezTo>
                  <a:pt x="177517" y="914238"/>
                  <a:pt x="177517" y="913584"/>
                  <a:pt x="177517" y="912980"/>
                </a:cubicBezTo>
                <a:cubicBezTo>
                  <a:pt x="173759" y="912728"/>
                  <a:pt x="175379" y="909558"/>
                  <a:pt x="176739" y="909256"/>
                </a:cubicBezTo>
                <a:close/>
                <a:moveTo>
                  <a:pt x="118225" y="908048"/>
                </a:moveTo>
                <a:cubicBezTo>
                  <a:pt x="118679" y="908199"/>
                  <a:pt x="119197" y="908652"/>
                  <a:pt x="119197" y="909256"/>
                </a:cubicBezTo>
                <a:cubicBezTo>
                  <a:pt x="118809" y="911520"/>
                  <a:pt x="117189" y="910363"/>
                  <a:pt x="117189" y="909256"/>
                </a:cubicBezTo>
                <a:cubicBezTo>
                  <a:pt x="117383" y="908098"/>
                  <a:pt x="117707" y="907897"/>
                  <a:pt x="118225" y="908048"/>
                </a:cubicBezTo>
                <a:close/>
                <a:moveTo>
                  <a:pt x="205705" y="906840"/>
                </a:moveTo>
                <a:cubicBezTo>
                  <a:pt x="209334" y="906789"/>
                  <a:pt x="207260" y="912225"/>
                  <a:pt x="207714" y="915396"/>
                </a:cubicBezTo>
                <a:cubicBezTo>
                  <a:pt x="204085" y="914893"/>
                  <a:pt x="203178" y="911671"/>
                  <a:pt x="203696" y="907041"/>
                </a:cubicBezTo>
                <a:cubicBezTo>
                  <a:pt x="204474" y="906789"/>
                  <a:pt x="205186" y="906840"/>
                  <a:pt x="205705" y="906840"/>
                </a:cubicBezTo>
                <a:close/>
                <a:moveTo>
                  <a:pt x="183479" y="903266"/>
                </a:moveTo>
                <a:cubicBezTo>
                  <a:pt x="183932" y="903417"/>
                  <a:pt x="184256" y="903921"/>
                  <a:pt x="184256" y="904474"/>
                </a:cubicBezTo>
                <a:cubicBezTo>
                  <a:pt x="183867" y="906789"/>
                  <a:pt x="182312" y="905582"/>
                  <a:pt x="182312" y="904474"/>
                </a:cubicBezTo>
                <a:cubicBezTo>
                  <a:pt x="182507" y="903317"/>
                  <a:pt x="183025" y="903115"/>
                  <a:pt x="183479" y="903266"/>
                </a:cubicBezTo>
                <a:close/>
                <a:moveTo>
                  <a:pt x="178748" y="899693"/>
                </a:moveTo>
                <a:cubicBezTo>
                  <a:pt x="179202" y="899844"/>
                  <a:pt x="179526" y="900549"/>
                  <a:pt x="179526" y="901102"/>
                </a:cubicBezTo>
                <a:cubicBezTo>
                  <a:pt x="179137" y="903417"/>
                  <a:pt x="177517" y="902260"/>
                  <a:pt x="177517" y="901102"/>
                </a:cubicBezTo>
                <a:cubicBezTo>
                  <a:pt x="177711" y="899945"/>
                  <a:pt x="178230" y="899542"/>
                  <a:pt x="178748" y="899693"/>
                </a:cubicBezTo>
                <a:close/>
                <a:moveTo>
                  <a:pt x="383709" y="897126"/>
                </a:moveTo>
                <a:cubicBezTo>
                  <a:pt x="379951" y="897428"/>
                  <a:pt x="376905" y="898535"/>
                  <a:pt x="375545" y="901304"/>
                </a:cubicBezTo>
                <a:cubicBezTo>
                  <a:pt x="379173" y="905078"/>
                  <a:pt x="381830" y="900700"/>
                  <a:pt x="383709" y="897126"/>
                </a:cubicBezTo>
                <a:close/>
                <a:moveTo>
                  <a:pt x="330120" y="896120"/>
                </a:moveTo>
                <a:cubicBezTo>
                  <a:pt x="336859" y="897529"/>
                  <a:pt x="327787" y="901857"/>
                  <a:pt x="325973" y="902310"/>
                </a:cubicBezTo>
                <a:cubicBezTo>
                  <a:pt x="326297" y="902209"/>
                  <a:pt x="325066" y="905682"/>
                  <a:pt x="323964" y="904273"/>
                </a:cubicBezTo>
                <a:cubicBezTo>
                  <a:pt x="322733" y="902763"/>
                  <a:pt x="322020" y="900851"/>
                  <a:pt x="322020" y="898133"/>
                </a:cubicBezTo>
                <a:cubicBezTo>
                  <a:pt x="325195" y="897931"/>
                  <a:pt x="329731" y="899139"/>
                  <a:pt x="330120" y="896120"/>
                </a:cubicBezTo>
                <a:close/>
                <a:moveTo>
                  <a:pt x="119392" y="894962"/>
                </a:moveTo>
                <a:cubicBezTo>
                  <a:pt x="123409" y="895365"/>
                  <a:pt x="120429" y="901958"/>
                  <a:pt x="119197" y="903266"/>
                </a:cubicBezTo>
                <a:cubicBezTo>
                  <a:pt x="116411" y="902662"/>
                  <a:pt x="117513" y="898183"/>
                  <a:pt x="117189" y="895163"/>
                </a:cubicBezTo>
                <a:cubicBezTo>
                  <a:pt x="118096" y="894912"/>
                  <a:pt x="118809" y="894912"/>
                  <a:pt x="119392" y="894962"/>
                </a:cubicBezTo>
                <a:close/>
                <a:moveTo>
                  <a:pt x="422395" y="891389"/>
                </a:moveTo>
                <a:cubicBezTo>
                  <a:pt x="423367" y="891439"/>
                  <a:pt x="424209" y="892144"/>
                  <a:pt x="424209" y="893150"/>
                </a:cubicBezTo>
                <a:cubicBezTo>
                  <a:pt x="423302" y="896120"/>
                  <a:pt x="422524" y="892949"/>
                  <a:pt x="420191" y="893150"/>
                </a:cubicBezTo>
                <a:cubicBezTo>
                  <a:pt x="420451" y="891892"/>
                  <a:pt x="421423" y="891288"/>
                  <a:pt x="422395" y="891389"/>
                </a:cubicBezTo>
                <a:close/>
                <a:moveTo>
                  <a:pt x="329148" y="890382"/>
                </a:moveTo>
                <a:cubicBezTo>
                  <a:pt x="332518" y="889728"/>
                  <a:pt x="337961" y="892546"/>
                  <a:pt x="336859" y="896321"/>
                </a:cubicBezTo>
                <a:cubicBezTo>
                  <a:pt x="334202" y="894257"/>
                  <a:pt x="329407" y="894459"/>
                  <a:pt x="326750" y="892345"/>
                </a:cubicBezTo>
                <a:cubicBezTo>
                  <a:pt x="327139" y="891238"/>
                  <a:pt x="327982" y="890634"/>
                  <a:pt x="329148" y="890382"/>
                </a:cubicBezTo>
                <a:close/>
                <a:moveTo>
                  <a:pt x="228320" y="890181"/>
                </a:moveTo>
                <a:cubicBezTo>
                  <a:pt x="231365" y="892597"/>
                  <a:pt x="237457" y="891942"/>
                  <a:pt x="236485" y="898334"/>
                </a:cubicBezTo>
                <a:cubicBezTo>
                  <a:pt x="231301" y="898082"/>
                  <a:pt x="228579" y="895365"/>
                  <a:pt x="228320" y="890181"/>
                </a:cubicBezTo>
                <a:close/>
                <a:moveTo>
                  <a:pt x="157105" y="885601"/>
                </a:moveTo>
                <a:cubicBezTo>
                  <a:pt x="161382" y="884292"/>
                  <a:pt x="161771" y="897328"/>
                  <a:pt x="169223" y="895365"/>
                </a:cubicBezTo>
                <a:cubicBezTo>
                  <a:pt x="169871" y="900096"/>
                  <a:pt x="172527" y="902813"/>
                  <a:pt x="171361" y="909457"/>
                </a:cubicBezTo>
                <a:cubicBezTo>
                  <a:pt x="166177" y="906991"/>
                  <a:pt x="164298" y="899894"/>
                  <a:pt x="161058" y="895365"/>
                </a:cubicBezTo>
                <a:cubicBezTo>
                  <a:pt x="160086" y="894006"/>
                  <a:pt x="159373" y="893100"/>
                  <a:pt x="157105" y="893150"/>
                </a:cubicBezTo>
                <a:cubicBezTo>
                  <a:pt x="157300" y="890281"/>
                  <a:pt x="157494" y="887362"/>
                  <a:pt x="155096" y="887010"/>
                </a:cubicBezTo>
                <a:cubicBezTo>
                  <a:pt x="155939" y="886154"/>
                  <a:pt x="156457" y="885802"/>
                  <a:pt x="157105" y="885601"/>
                </a:cubicBezTo>
                <a:close/>
                <a:moveTo>
                  <a:pt x="409500" y="884242"/>
                </a:moveTo>
                <a:cubicBezTo>
                  <a:pt x="410860" y="884242"/>
                  <a:pt x="412286" y="884242"/>
                  <a:pt x="413647" y="884242"/>
                </a:cubicBezTo>
                <a:cubicBezTo>
                  <a:pt x="413647" y="886255"/>
                  <a:pt x="413647" y="888369"/>
                  <a:pt x="413647" y="890382"/>
                </a:cubicBezTo>
                <a:cubicBezTo>
                  <a:pt x="411120" y="889577"/>
                  <a:pt x="409435" y="887715"/>
                  <a:pt x="409500" y="884242"/>
                </a:cubicBezTo>
                <a:close/>
                <a:moveTo>
                  <a:pt x="384876" y="883638"/>
                </a:moveTo>
                <a:cubicBezTo>
                  <a:pt x="384422" y="883487"/>
                  <a:pt x="383904" y="883890"/>
                  <a:pt x="383709" y="885047"/>
                </a:cubicBezTo>
                <a:cubicBezTo>
                  <a:pt x="383709" y="886154"/>
                  <a:pt x="385329" y="887312"/>
                  <a:pt x="385718" y="885047"/>
                </a:cubicBezTo>
                <a:cubicBezTo>
                  <a:pt x="385718" y="884443"/>
                  <a:pt x="385394" y="883789"/>
                  <a:pt x="384876" y="883638"/>
                </a:cubicBezTo>
                <a:close/>
                <a:moveTo>
                  <a:pt x="483889" y="883034"/>
                </a:moveTo>
                <a:cubicBezTo>
                  <a:pt x="484278" y="883185"/>
                  <a:pt x="484278" y="883688"/>
                  <a:pt x="483306" y="884242"/>
                </a:cubicBezTo>
                <a:cubicBezTo>
                  <a:pt x="483371" y="884242"/>
                  <a:pt x="483436" y="884242"/>
                  <a:pt x="483501" y="884242"/>
                </a:cubicBezTo>
                <a:cubicBezTo>
                  <a:pt x="483306" y="886708"/>
                  <a:pt x="482853" y="889124"/>
                  <a:pt x="479354" y="888419"/>
                </a:cubicBezTo>
                <a:cubicBezTo>
                  <a:pt x="479354" y="887060"/>
                  <a:pt x="479354" y="885601"/>
                  <a:pt x="479354" y="884242"/>
                </a:cubicBezTo>
                <a:cubicBezTo>
                  <a:pt x="480585" y="884242"/>
                  <a:pt x="481751" y="884242"/>
                  <a:pt x="482917" y="884242"/>
                </a:cubicBezTo>
                <a:cubicBezTo>
                  <a:pt x="482982" y="883286"/>
                  <a:pt x="483565" y="882883"/>
                  <a:pt x="483889" y="883034"/>
                </a:cubicBezTo>
                <a:close/>
                <a:moveTo>
                  <a:pt x="306727" y="883034"/>
                </a:moveTo>
                <a:cubicBezTo>
                  <a:pt x="309190" y="882380"/>
                  <a:pt x="314892" y="888470"/>
                  <a:pt x="319623" y="886607"/>
                </a:cubicBezTo>
                <a:cubicBezTo>
                  <a:pt x="320465" y="888117"/>
                  <a:pt x="312495" y="889879"/>
                  <a:pt x="311458" y="888620"/>
                </a:cubicBezTo>
                <a:cubicBezTo>
                  <a:pt x="309125" y="885701"/>
                  <a:pt x="307764" y="889224"/>
                  <a:pt x="305302" y="886607"/>
                </a:cubicBezTo>
                <a:cubicBezTo>
                  <a:pt x="305302" y="884393"/>
                  <a:pt x="305885" y="883286"/>
                  <a:pt x="306727" y="883034"/>
                </a:cubicBezTo>
                <a:close/>
                <a:moveTo>
                  <a:pt x="503783" y="880870"/>
                </a:moveTo>
                <a:cubicBezTo>
                  <a:pt x="504042" y="884493"/>
                  <a:pt x="501126" y="885148"/>
                  <a:pt x="501580" y="888973"/>
                </a:cubicBezTo>
                <a:cubicBezTo>
                  <a:pt x="504172" y="891791"/>
                  <a:pt x="511300" y="891791"/>
                  <a:pt x="513892" y="888973"/>
                </a:cubicBezTo>
                <a:cubicBezTo>
                  <a:pt x="513503" y="883286"/>
                  <a:pt x="510393" y="880316"/>
                  <a:pt x="503783" y="880870"/>
                </a:cubicBezTo>
                <a:close/>
                <a:moveTo>
                  <a:pt x="1066308" y="879662"/>
                </a:moveTo>
                <a:cubicBezTo>
                  <a:pt x="1065855" y="879511"/>
                  <a:pt x="1065336" y="879712"/>
                  <a:pt x="1065142" y="880870"/>
                </a:cubicBezTo>
                <a:cubicBezTo>
                  <a:pt x="1065142" y="881977"/>
                  <a:pt x="1066762" y="883185"/>
                  <a:pt x="1067151" y="880870"/>
                </a:cubicBezTo>
                <a:cubicBezTo>
                  <a:pt x="1067151" y="880316"/>
                  <a:pt x="1066827" y="879813"/>
                  <a:pt x="1066308" y="879662"/>
                </a:cubicBezTo>
                <a:close/>
                <a:moveTo>
                  <a:pt x="299794" y="878454"/>
                </a:moveTo>
                <a:cubicBezTo>
                  <a:pt x="302580" y="879209"/>
                  <a:pt x="302386" y="883034"/>
                  <a:pt x="301932" y="887010"/>
                </a:cubicBezTo>
                <a:cubicBezTo>
                  <a:pt x="297785" y="886456"/>
                  <a:pt x="297850" y="881574"/>
                  <a:pt x="295776" y="878857"/>
                </a:cubicBezTo>
                <a:cubicBezTo>
                  <a:pt x="297526" y="878353"/>
                  <a:pt x="298822" y="878202"/>
                  <a:pt x="299794" y="878454"/>
                </a:cubicBezTo>
                <a:close/>
                <a:moveTo>
                  <a:pt x="398808" y="877296"/>
                </a:moveTo>
                <a:cubicBezTo>
                  <a:pt x="399261" y="877447"/>
                  <a:pt x="399780" y="877900"/>
                  <a:pt x="399780" y="878454"/>
                </a:cubicBezTo>
                <a:cubicBezTo>
                  <a:pt x="399391" y="880769"/>
                  <a:pt x="397771" y="879611"/>
                  <a:pt x="397771" y="878454"/>
                </a:cubicBezTo>
                <a:cubicBezTo>
                  <a:pt x="397965" y="877347"/>
                  <a:pt x="398354" y="877145"/>
                  <a:pt x="398808" y="877296"/>
                </a:cubicBezTo>
                <a:close/>
                <a:moveTo>
                  <a:pt x="287288" y="870150"/>
                </a:moveTo>
                <a:cubicBezTo>
                  <a:pt x="288648" y="870150"/>
                  <a:pt x="290074" y="870150"/>
                  <a:pt x="291435" y="870150"/>
                </a:cubicBezTo>
                <a:cubicBezTo>
                  <a:pt x="289944" y="875686"/>
                  <a:pt x="295387" y="874226"/>
                  <a:pt x="295387" y="878303"/>
                </a:cubicBezTo>
                <a:cubicBezTo>
                  <a:pt x="290528" y="879108"/>
                  <a:pt x="291046" y="874428"/>
                  <a:pt x="285279" y="876088"/>
                </a:cubicBezTo>
                <a:cubicBezTo>
                  <a:pt x="285214" y="873320"/>
                  <a:pt x="286186" y="871760"/>
                  <a:pt x="287288" y="870150"/>
                </a:cubicBezTo>
                <a:close/>
                <a:moveTo>
                  <a:pt x="420451" y="867985"/>
                </a:moveTo>
                <a:cubicBezTo>
                  <a:pt x="422654" y="877498"/>
                  <a:pt x="410925" y="865771"/>
                  <a:pt x="420451" y="867985"/>
                </a:cubicBezTo>
                <a:close/>
                <a:moveTo>
                  <a:pt x="333101" y="867784"/>
                </a:moveTo>
                <a:cubicBezTo>
                  <a:pt x="334721" y="867683"/>
                  <a:pt x="336470" y="867683"/>
                  <a:pt x="338285" y="867784"/>
                </a:cubicBezTo>
                <a:cubicBezTo>
                  <a:pt x="339905" y="871559"/>
                  <a:pt x="341590" y="875333"/>
                  <a:pt x="342238" y="880064"/>
                </a:cubicBezTo>
                <a:cubicBezTo>
                  <a:pt x="335563" y="879964"/>
                  <a:pt x="332129" y="876491"/>
                  <a:pt x="323964" y="877900"/>
                </a:cubicBezTo>
                <a:cubicBezTo>
                  <a:pt x="324158" y="874981"/>
                  <a:pt x="324353" y="872263"/>
                  <a:pt x="322020" y="871911"/>
                </a:cubicBezTo>
                <a:cubicBezTo>
                  <a:pt x="324418" y="869294"/>
                  <a:pt x="328306" y="868036"/>
                  <a:pt x="333101" y="867784"/>
                </a:cubicBezTo>
                <a:close/>
                <a:moveTo>
                  <a:pt x="145182" y="867784"/>
                </a:moveTo>
                <a:cubicBezTo>
                  <a:pt x="146737" y="868237"/>
                  <a:pt x="146996" y="870099"/>
                  <a:pt x="147191" y="871911"/>
                </a:cubicBezTo>
                <a:cubicBezTo>
                  <a:pt x="147385" y="874428"/>
                  <a:pt x="149977" y="874730"/>
                  <a:pt x="151338" y="876088"/>
                </a:cubicBezTo>
                <a:cubicBezTo>
                  <a:pt x="156328" y="881071"/>
                  <a:pt x="154837" y="881172"/>
                  <a:pt x="149329" y="888218"/>
                </a:cubicBezTo>
                <a:cubicBezTo>
                  <a:pt x="142007" y="886708"/>
                  <a:pt x="147191" y="872817"/>
                  <a:pt x="143173" y="867985"/>
                </a:cubicBezTo>
                <a:cubicBezTo>
                  <a:pt x="144080" y="867784"/>
                  <a:pt x="144664" y="867633"/>
                  <a:pt x="145182" y="867784"/>
                </a:cubicBezTo>
                <a:close/>
                <a:moveTo>
                  <a:pt x="394012" y="866576"/>
                </a:moveTo>
                <a:cubicBezTo>
                  <a:pt x="395373" y="866878"/>
                  <a:pt x="396928" y="869948"/>
                  <a:pt x="393429" y="870351"/>
                </a:cubicBezTo>
                <a:cubicBezTo>
                  <a:pt x="393300" y="873471"/>
                  <a:pt x="393688" y="877045"/>
                  <a:pt x="389476" y="876088"/>
                </a:cubicBezTo>
                <a:cubicBezTo>
                  <a:pt x="389476" y="874730"/>
                  <a:pt x="389476" y="873471"/>
                  <a:pt x="389476" y="872112"/>
                </a:cubicBezTo>
                <a:cubicBezTo>
                  <a:pt x="390708" y="872012"/>
                  <a:pt x="391809" y="871911"/>
                  <a:pt x="391420" y="870150"/>
                </a:cubicBezTo>
                <a:cubicBezTo>
                  <a:pt x="392004" y="870150"/>
                  <a:pt x="392652" y="870150"/>
                  <a:pt x="393235" y="870150"/>
                </a:cubicBezTo>
                <a:cubicBezTo>
                  <a:pt x="392652" y="867281"/>
                  <a:pt x="393235" y="866375"/>
                  <a:pt x="394012" y="866576"/>
                </a:cubicBezTo>
                <a:close/>
                <a:moveTo>
                  <a:pt x="319623" y="865368"/>
                </a:moveTo>
                <a:cubicBezTo>
                  <a:pt x="320076" y="865519"/>
                  <a:pt x="320400" y="866224"/>
                  <a:pt x="320400" y="866777"/>
                </a:cubicBezTo>
                <a:cubicBezTo>
                  <a:pt x="320011" y="869093"/>
                  <a:pt x="318391" y="867885"/>
                  <a:pt x="318391" y="866777"/>
                </a:cubicBezTo>
                <a:cubicBezTo>
                  <a:pt x="318651" y="865620"/>
                  <a:pt x="319169" y="865217"/>
                  <a:pt x="319623" y="865368"/>
                </a:cubicBezTo>
                <a:close/>
                <a:moveTo>
                  <a:pt x="408916" y="864563"/>
                </a:moveTo>
                <a:cubicBezTo>
                  <a:pt x="408463" y="864462"/>
                  <a:pt x="408074" y="864613"/>
                  <a:pt x="407944" y="865771"/>
                </a:cubicBezTo>
                <a:cubicBezTo>
                  <a:pt x="407880" y="866928"/>
                  <a:pt x="409500" y="868086"/>
                  <a:pt x="409888" y="865771"/>
                </a:cubicBezTo>
                <a:cubicBezTo>
                  <a:pt x="409888" y="865217"/>
                  <a:pt x="409370" y="864714"/>
                  <a:pt x="408916" y="864563"/>
                </a:cubicBezTo>
                <a:close/>
                <a:moveTo>
                  <a:pt x="141424" y="863003"/>
                </a:moveTo>
                <a:cubicBezTo>
                  <a:pt x="142136" y="862650"/>
                  <a:pt x="143108" y="864362"/>
                  <a:pt x="144793" y="864211"/>
                </a:cubicBezTo>
                <a:cubicBezTo>
                  <a:pt x="144275" y="866727"/>
                  <a:pt x="140840" y="866224"/>
                  <a:pt x="140840" y="864211"/>
                </a:cubicBezTo>
                <a:cubicBezTo>
                  <a:pt x="141035" y="863456"/>
                  <a:pt x="141164" y="863103"/>
                  <a:pt x="141424" y="863003"/>
                </a:cubicBezTo>
                <a:close/>
                <a:moveTo>
                  <a:pt x="279512" y="860637"/>
                </a:moveTo>
                <a:cubicBezTo>
                  <a:pt x="288972" y="860788"/>
                  <a:pt x="280160" y="869898"/>
                  <a:pt x="281715" y="874931"/>
                </a:cubicBezTo>
                <a:cubicBezTo>
                  <a:pt x="277179" y="874025"/>
                  <a:pt x="280743" y="864815"/>
                  <a:pt x="279512" y="860637"/>
                </a:cubicBezTo>
                <a:close/>
                <a:moveTo>
                  <a:pt x="371397" y="856460"/>
                </a:moveTo>
                <a:cubicBezTo>
                  <a:pt x="371851" y="860033"/>
                  <a:pt x="369453" y="866626"/>
                  <a:pt x="375545" y="864563"/>
                </a:cubicBezTo>
                <a:cubicBezTo>
                  <a:pt x="375285" y="860788"/>
                  <a:pt x="374119" y="857768"/>
                  <a:pt x="371397" y="856460"/>
                </a:cubicBezTo>
                <a:close/>
                <a:moveTo>
                  <a:pt x="434318" y="853490"/>
                </a:moveTo>
                <a:cubicBezTo>
                  <a:pt x="439502" y="853692"/>
                  <a:pt x="437623" y="861040"/>
                  <a:pt x="440474" y="863607"/>
                </a:cubicBezTo>
                <a:cubicBezTo>
                  <a:pt x="441770" y="865670"/>
                  <a:pt x="445269" y="865771"/>
                  <a:pt x="444621" y="869747"/>
                </a:cubicBezTo>
                <a:cubicBezTo>
                  <a:pt x="435355" y="870250"/>
                  <a:pt x="435549" y="861040"/>
                  <a:pt x="434318" y="853490"/>
                </a:cubicBezTo>
                <a:close/>
                <a:moveTo>
                  <a:pt x="489462" y="852484"/>
                </a:moveTo>
                <a:cubicBezTo>
                  <a:pt x="489203" y="854849"/>
                  <a:pt x="485833" y="857164"/>
                  <a:pt x="489462" y="858624"/>
                </a:cubicBezTo>
                <a:cubicBezTo>
                  <a:pt x="489786" y="856259"/>
                  <a:pt x="493091" y="853994"/>
                  <a:pt x="489462" y="852484"/>
                </a:cubicBezTo>
                <a:close/>
                <a:moveTo>
                  <a:pt x="362066" y="852282"/>
                </a:moveTo>
                <a:cubicBezTo>
                  <a:pt x="362520" y="852433"/>
                  <a:pt x="363103" y="853088"/>
                  <a:pt x="363103" y="853692"/>
                </a:cubicBezTo>
                <a:cubicBezTo>
                  <a:pt x="362714" y="856007"/>
                  <a:pt x="361094" y="854799"/>
                  <a:pt x="361094" y="853692"/>
                </a:cubicBezTo>
                <a:cubicBezTo>
                  <a:pt x="361289" y="852534"/>
                  <a:pt x="361613" y="852132"/>
                  <a:pt x="362066" y="852282"/>
                </a:cubicBezTo>
                <a:close/>
                <a:moveTo>
                  <a:pt x="134879" y="852282"/>
                </a:moveTo>
                <a:cubicBezTo>
                  <a:pt x="137341" y="853188"/>
                  <a:pt x="139091" y="854950"/>
                  <a:pt x="139026" y="858423"/>
                </a:cubicBezTo>
                <a:cubicBezTo>
                  <a:pt x="134684" y="857466"/>
                  <a:pt x="135073" y="861392"/>
                  <a:pt x="134879" y="864563"/>
                </a:cubicBezTo>
                <a:cubicBezTo>
                  <a:pt x="129177" y="862550"/>
                  <a:pt x="135462" y="855856"/>
                  <a:pt x="134879" y="852282"/>
                </a:cubicBezTo>
                <a:close/>
                <a:moveTo>
                  <a:pt x="165853" y="850118"/>
                </a:moveTo>
                <a:cubicBezTo>
                  <a:pt x="169093" y="849514"/>
                  <a:pt x="169352" y="851981"/>
                  <a:pt x="171944" y="852081"/>
                </a:cubicBezTo>
                <a:cubicBezTo>
                  <a:pt x="171426" y="860084"/>
                  <a:pt x="173823" y="865016"/>
                  <a:pt x="177906" y="868338"/>
                </a:cubicBezTo>
                <a:cubicBezTo>
                  <a:pt x="177906" y="871055"/>
                  <a:pt x="177906" y="873773"/>
                  <a:pt x="177906" y="876491"/>
                </a:cubicBezTo>
                <a:cubicBezTo>
                  <a:pt x="168704" y="874881"/>
                  <a:pt x="168834" y="864060"/>
                  <a:pt x="165853" y="856259"/>
                </a:cubicBezTo>
                <a:cubicBezTo>
                  <a:pt x="163391" y="853591"/>
                  <a:pt x="165011" y="853037"/>
                  <a:pt x="165853" y="850118"/>
                </a:cubicBezTo>
                <a:close/>
                <a:moveTo>
                  <a:pt x="309708" y="849917"/>
                </a:moveTo>
                <a:cubicBezTo>
                  <a:pt x="311069" y="849917"/>
                  <a:pt x="312495" y="849917"/>
                  <a:pt x="313855" y="849917"/>
                </a:cubicBezTo>
                <a:cubicBezTo>
                  <a:pt x="314827" y="854245"/>
                  <a:pt x="310939" y="853893"/>
                  <a:pt x="307699" y="854094"/>
                </a:cubicBezTo>
                <a:cubicBezTo>
                  <a:pt x="308088" y="852433"/>
                  <a:pt x="309708" y="851930"/>
                  <a:pt x="309708" y="849917"/>
                </a:cubicBezTo>
                <a:close/>
                <a:moveTo>
                  <a:pt x="249769" y="848709"/>
                </a:moveTo>
                <a:cubicBezTo>
                  <a:pt x="250222" y="848860"/>
                  <a:pt x="250546" y="849565"/>
                  <a:pt x="250546" y="850118"/>
                </a:cubicBezTo>
                <a:cubicBezTo>
                  <a:pt x="250157" y="852433"/>
                  <a:pt x="248537" y="851226"/>
                  <a:pt x="248602" y="850118"/>
                </a:cubicBezTo>
                <a:cubicBezTo>
                  <a:pt x="248732" y="848961"/>
                  <a:pt x="249315" y="848558"/>
                  <a:pt x="249769" y="848709"/>
                </a:cubicBezTo>
                <a:close/>
                <a:moveTo>
                  <a:pt x="503783" y="846344"/>
                </a:moveTo>
                <a:cubicBezTo>
                  <a:pt x="503783" y="851779"/>
                  <a:pt x="503783" y="857164"/>
                  <a:pt x="503783" y="862600"/>
                </a:cubicBezTo>
                <a:cubicBezTo>
                  <a:pt x="510263" y="860939"/>
                  <a:pt x="507995" y="860839"/>
                  <a:pt x="511883" y="864563"/>
                </a:cubicBezTo>
                <a:cubicBezTo>
                  <a:pt x="513179" y="855856"/>
                  <a:pt x="505209" y="856309"/>
                  <a:pt x="505727" y="848306"/>
                </a:cubicBezTo>
                <a:cubicBezTo>
                  <a:pt x="505597" y="847099"/>
                  <a:pt x="505468" y="845941"/>
                  <a:pt x="503783" y="846344"/>
                </a:cubicBezTo>
                <a:close/>
                <a:moveTo>
                  <a:pt x="462117" y="840556"/>
                </a:moveTo>
                <a:cubicBezTo>
                  <a:pt x="462311" y="840707"/>
                  <a:pt x="462765" y="841009"/>
                  <a:pt x="463089" y="841764"/>
                </a:cubicBezTo>
                <a:cubicBezTo>
                  <a:pt x="463024" y="841663"/>
                  <a:pt x="462959" y="841915"/>
                  <a:pt x="462894" y="841764"/>
                </a:cubicBezTo>
                <a:cubicBezTo>
                  <a:pt x="461404" y="841663"/>
                  <a:pt x="461404" y="840254"/>
                  <a:pt x="462117" y="840556"/>
                </a:cubicBezTo>
                <a:close/>
                <a:moveTo>
                  <a:pt x="430559" y="839398"/>
                </a:moveTo>
                <a:cubicBezTo>
                  <a:pt x="434642" y="840405"/>
                  <a:pt x="433994" y="852635"/>
                  <a:pt x="428551" y="849917"/>
                </a:cubicBezTo>
                <a:cubicBezTo>
                  <a:pt x="428551" y="846545"/>
                  <a:pt x="428551" y="843173"/>
                  <a:pt x="428551" y="839801"/>
                </a:cubicBezTo>
                <a:cubicBezTo>
                  <a:pt x="429328" y="839398"/>
                  <a:pt x="429976" y="839247"/>
                  <a:pt x="430559" y="839398"/>
                </a:cubicBezTo>
                <a:close/>
                <a:moveTo>
                  <a:pt x="355133" y="839398"/>
                </a:moveTo>
                <a:cubicBezTo>
                  <a:pt x="358502" y="838693"/>
                  <a:pt x="363945" y="841764"/>
                  <a:pt x="362844" y="845538"/>
                </a:cubicBezTo>
                <a:cubicBezTo>
                  <a:pt x="357789" y="845840"/>
                  <a:pt x="356623" y="842217"/>
                  <a:pt x="352735" y="841361"/>
                </a:cubicBezTo>
                <a:cubicBezTo>
                  <a:pt x="353124" y="840254"/>
                  <a:pt x="354031" y="839599"/>
                  <a:pt x="355133" y="839398"/>
                </a:cubicBezTo>
                <a:close/>
                <a:moveTo>
                  <a:pt x="128917" y="839398"/>
                </a:moveTo>
                <a:cubicBezTo>
                  <a:pt x="131639" y="840707"/>
                  <a:pt x="132805" y="843726"/>
                  <a:pt x="133064" y="847501"/>
                </a:cubicBezTo>
                <a:cubicBezTo>
                  <a:pt x="131056" y="847501"/>
                  <a:pt x="130537" y="845740"/>
                  <a:pt x="128917" y="845337"/>
                </a:cubicBezTo>
                <a:cubicBezTo>
                  <a:pt x="128917" y="843324"/>
                  <a:pt x="128917" y="841411"/>
                  <a:pt x="128917" y="839398"/>
                </a:cubicBezTo>
                <a:close/>
                <a:moveTo>
                  <a:pt x="271606" y="838190"/>
                </a:moveTo>
                <a:cubicBezTo>
                  <a:pt x="272319" y="837838"/>
                  <a:pt x="273420" y="839952"/>
                  <a:pt x="273161" y="841562"/>
                </a:cubicBezTo>
                <a:cubicBezTo>
                  <a:pt x="272708" y="844783"/>
                  <a:pt x="270699" y="841713"/>
                  <a:pt x="271023" y="839599"/>
                </a:cubicBezTo>
                <a:cubicBezTo>
                  <a:pt x="271088" y="838794"/>
                  <a:pt x="271347" y="838341"/>
                  <a:pt x="271606" y="838190"/>
                </a:cubicBezTo>
                <a:close/>
                <a:moveTo>
                  <a:pt x="1158842" y="835825"/>
                </a:moveTo>
                <a:cubicBezTo>
                  <a:pt x="1159749" y="835875"/>
                  <a:pt x="1160592" y="836378"/>
                  <a:pt x="1160592" y="837385"/>
                </a:cubicBezTo>
                <a:cubicBezTo>
                  <a:pt x="1158777" y="838643"/>
                  <a:pt x="1157092" y="839851"/>
                  <a:pt x="1156639" y="837385"/>
                </a:cubicBezTo>
                <a:cubicBezTo>
                  <a:pt x="1156898" y="836127"/>
                  <a:pt x="1157870" y="835774"/>
                  <a:pt x="1158842" y="835825"/>
                </a:cubicBezTo>
                <a:close/>
                <a:moveTo>
                  <a:pt x="109283" y="835825"/>
                </a:moveTo>
                <a:cubicBezTo>
                  <a:pt x="112782" y="835221"/>
                  <a:pt x="109931" y="840304"/>
                  <a:pt x="111227" y="841965"/>
                </a:cubicBezTo>
                <a:cubicBezTo>
                  <a:pt x="111616" y="842418"/>
                  <a:pt x="115050" y="841462"/>
                  <a:pt x="115245" y="841965"/>
                </a:cubicBezTo>
                <a:cubicBezTo>
                  <a:pt x="117124" y="846696"/>
                  <a:pt x="112134" y="855000"/>
                  <a:pt x="119392" y="852081"/>
                </a:cubicBezTo>
                <a:cubicBezTo>
                  <a:pt x="119392" y="856158"/>
                  <a:pt x="119392" y="860134"/>
                  <a:pt x="119392" y="864211"/>
                </a:cubicBezTo>
                <a:cubicBezTo>
                  <a:pt x="120493" y="868791"/>
                  <a:pt x="122632" y="861895"/>
                  <a:pt x="125548" y="866375"/>
                </a:cubicBezTo>
                <a:cubicBezTo>
                  <a:pt x="123021" y="872616"/>
                  <a:pt x="129306" y="873522"/>
                  <a:pt x="129501" y="874528"/>
                </a:cubicBezTo>
                <a:cubicBezTo>
                  <a:pt x="129825" y="876038"/>
                  <a:pt x="127038" y="877548"/>
                  <a:pt x="127492" y="878454"/>
                </a:cubicBezTo>
                <a:cubicBezTo>
                  <a:pt x="128723" y="880819"/>
                  <a:pt x="129889" y="882883"/>
                  <a:pt x="133648" y="882631"/>
                </a:cubicBezTo>
                <a:cubicBezTo>
                  <a:pt x="133129" y="888620"/>
                  <a:pt x="138184" y="888771"/>
                  <a:pt x="137665" y="894761"/>
                </a:cubicBezTo>
                <a:cubicBezTo>
                  <a:pt x="141683" y="894710"/>
                  <a:pt x="140192" y="889325"/>
                  <a:pt x="145765" y="890785"/>
                </a:cubicBezTo>
                <a:cubicBezTo>
                  <a:pt x="145895" y="900398"/>
                  <a:pt x="156328" y="902713"/>
                  <a:pt x="151921" y="911017"/>
                </a:cubicBezTo>
                <a:cubicBezTo>
                  <a:pt x="145636" y="909558"/>
                  <a:pt x="141942" y="903770"/>
                  <a:pt x="139609" y="900901"/>
                </a:cubicBezTo>
                <a:cubicBezTo>
                  <a:pt x="139026" y="900196"/>
                  <a:pt x="136369" y="901505"/>
                  <a:pt x="135656" y="900901"/>
                </a:cubicBezTo>
                <a:cubicBezTo>
                  <a:pt x="134036" y="899441"/>
                  <a:pt x="135008" y="896623"/>
                  <a:pt x="133648" y="894761"/>
                </a:cubicBezTo>
                <a:cubicBezTo>
                  <a:pt x="131250" y="891389"/>
                  <a:pt x="126714" y="890734"/>
                  <a:pt x="123345" y="888620"/>
                </a:cubicBezTo>
                <a:cubicBezTo>
                  <a:pt x="124835" y="880618"/>
                  <a:pt x="117577" y="879964"/>
                  <a:pt x="117383" y="876491"/>
                </a:cubicBezTo>
                <a:cubicBezTo>
                  <a:pt x="117124" y="871458"/>
                  <a:pt x="108894" y="865368"/>
                  <a:pt x="113236" y="860235"/>
                </a:cubicBezTo>
                <a:cubicBezTo>
                  <a:pt x="111033" y="855000"/>
                  <a:pt x="108117" y="850320"/>
                  <a:pt x="103127" y="847904"/>
                </a:cubicBezTo>
                <a:cubicBezTo>
                  <a:pt x="102155" y="845387"/>
                  <a:pt x="106497" y="846797"/>
                  <a:pt x="107080" y="845941"/>
                </a:cubicBezTo>
                <a:cubicBezTo>
                  <a:pt x="108829" y="843324"/>
                  <a:pt x="105849" y="837586"/>
                  <a:pt x="109283" y="835825"/>
                </a:cubicBezTo>
                <a:close/>
                <a:moveTo>
                  <a:pt x="483306" y="833409"/>
                </a:moveTo>
                <a:cubicBezTo>
                  <a:pt x="490823" y="839599"/>
                  <a:pt x="477150" y="840304"/>
                  <a:pt x="483306" y="833409"/>
                </a:cubicBezTo>
                <a:close/>
                <a:moveTo>
                  <a:pt x="466458" y="833409"/>
                </a:moveTo>
                <a:cubicBezTo>
                  <a:pt x="468467" y="833409"/>
                  <a:pt x="470411" y="833409"/>
                  <a:pt x="472420" y="833409"/>
                </a:cubicBezTo>
                <a:cubicBezTo>
                  <a:pt x="472550" y="836680"/>
                  <a:pt x="471578" y="841210"/>
                  <a:pt x="474623" y="841562"/>
                </a:cubicBezTo>
                <a:cubicBezTo>
                  <a:pt x="471707" y="846897"/>
                  <a:pt x="466847" y="837284"/>
                  <a:pt x="466458" y="833409"/>
                </a:cubicBezTo>
                <a:close/>
                <a:moveTo>
                  <a:pt x="1152233" y="831043"/>
                </a:moveTo>
                <a:cubicBezTo>
                  <a:pt x="1154825" y="831496"/>
                  <a:pt x="1154889" y="837184"/>
                  <a:pt x="1152233" y="837184"/>
                </a:cubicBezTo>
                <a:cubicBezTo>
                  <a:pt x="1152297" y="841260"/>
                  <a:pt x="1157740" y="839801"/>
                  <a:pt x="1156250" y="845337"/>
                </a:cubicBezTo>
                <a:cubicBezTo>
                  <a:pt x="1148993" y="845085"/>
                  <a:pt x="1139856" y="846746"/>
                  <a:pt x="1139985" y="839197"/>
                </a:cubicBezTo>
                <a:cubicBezTo>
                  <a:pt x="1148085" y="840505"/>
                  <a:pt x="1152492" y="838090"/>
                  <a:pt x="1152233" y="831043"/>
                </a:cubicBezTo>
                <a:close/>
                <a:moveTo>
                  <a:pt x="295582" y="831043"/>
                </a:moveTo>
                <a:cubicBezTo>
                  <a:pt x="303876" y="830943"/>
                  <a:pt x="304330" y="838593"/>
                  <a:pt x="303747" y="847300"/>
                </a:cubicBezTo>
                <a:cubicBezTo>
                  <a:pt x="301025" y="845236"/>
                  <a:pt x="296295" y="845236"/>
                  <a:pt x="293638" y="843173"/>
                </a:cubicBezTo>
                <a:cubicBezTo>
                  <a:pt x="293573" y="838392"/>
                  <a:pt x="297072" y="837284"/>
                  <a:pt x="295582" y="831043"/>
                </a:cubicBezTo>
                <a:close/>
                <a:moveTo>
                  <a:pt x="100146" y="831043"/>
                </a:moveTo>
                <a:cubicBezTo>
                  <a:pt x="100859" y="830892"/>
                  <a:pt x="101701" y="830892"/>
                  <a:pt x="102738" y="831043"/>
                </a:cubicBezTo>
                <a:cubicBezTo>
                  <a:pt x="100989" y="833409"/>
                  <a:pt x="100081" y="836630"/>
                  <a:pt x="100729" y="841361"/>
                </a:cubicBezTo>
                <a:cubicBezTo>
                  <a:pt x="96842" y="839801"/>
                  <a:pt x="95027" y="832100"/>
                  <a:pt x="100146" y="831043"/>
                </a:cubicBezTo>
                <a:close/>
                <a:moveTo>
                  <a:pt x="406130" y="829886"/>
                </a:moveTo>
                <a:cubicBezTo>
                  <a:pt x="410083" y="829433"/>
                  <a:pt x="404964" y="846092"/>
                  <a:pt x="416044" y="841361"/>
                </a:cubicBezTo>
                <a:cubicBezTo>
                  <a:pt x="412869" y="850873"/>
                  <a:pt x="417664" y="848105"/>
                  <a:pt x="418053" y="857617"/>
                </a:cubicBezTo>
                <a:cubicBezTo>
                  <a:pt x="420127" y="860134"/>
                  <a:pt x="428227" y="872213"/>
                  <a:pt x="420451" y="867985"/>
                </a:cubicBezTo>
                <a:cubicBezTo>
                  <a:pt x="420256" y="867885"/>
                  <a:pt x="420191" y="867834"/>
                  <a:pt x="419997" y="867784"/>
                </a:cubicBezTo>
                <a:cubicBezTo>
                  <a:pt x="419673" y="865368"/>
                  <a:pt x="416757" y="865620"/>
                  <a:pt x="413841" y="865771"/>
                </a:cubicBezTo>
                <a:cubicBezTo>
                  <a:pt x="413971" y="868589"/>
                  <a:pt x="412934" y="870301"/>
                  <a:pt x="411897" y="871911"/>
                </a:cubicBezTo>
                <a:cubicBezTo>
                  <a:pt x="405352" y="871659"/>
                  <a:pt x="402955" y="867230"/>
                  <a:pt x="403732" y="859631"/>
                </a:cubicBezTo>
                <a:cubicBezTo>
                  <a:pt x="409046" y="860839"/>
                  <a:pt x="411120" y="858976"/>
                  <a:pt x="409888" y="853692"/>
                </a:cubicBezTo>
                <a:cubicBezTo>
                  <a:pt x="410601" y="853692"/>
                  <a:pt x="411184" y="853692"/>
                  <a:pt x="411897" y="853692"/>
                </a:cubicBezTo>
                <a:cubicBezTo>
                  <a:pt x="410277" y="865972"/>
                  <a:pt x="421228" y="855000"/>
                  <a:pt x="411897" y="853692"/>
                </a:cubicBezTo>
                <a:cubicBezTo>
                  <a:pt x="411897" y="850269"/>
                  <a:pt x="411897" y="846746"/>
                  <a:pt x="411897" y="843374"/>
                </a:cubicBezTo>
                <a:cubicBezTo>
                  <a:pt x="409176" y="844683"/>
                  <a:pt x="408204" y="847702"/>
                  <a:pt x="407944" y="851477"/>
                </a:cubicBezTo>
                <a:cubicBezTo>
                  <a:pt x="402048" y="844733"/>
                  <a:pt x="406908" y="838543"/>
                  <a:pt x="403732" y="831245"/>
                </a:cubicBezTo>
                <a:cubicBezTo>
                  <a:pt x="404769" y="830389"/>
                  <a:pt x="405547" y="829936"/>
                  <a:pt x="406130" y="829886"/>
                </a:cubicBezTo>
                <a:close/>
                <a:moveTo>
                  <a:pt x="1179254" y="828678"/>
                </a:moveTo>
                <a:cubicBezTo>
                  <a:pt x="1181068" y="829131"/>
                  <a:pt x="1182300" y="832302"/>
                  <a:pt x="1176662" y="832050"/>
                </a:cubicBezTo>
                <a:cubicBezTo>
                  <a:pt x="1176856" y="829030"/>
                  <a:pt x="1178152" y="828376"/>
                  <a:pt x="1179254" y="828678"/>
                </a:cubicBezTo>
                <a:close/>
                <a:moveTo>
                  <a:pt x="156522" y="825306"/>
                </a:moveTo>
                <a:cubicBezTo>
                  <a:pt x="158012" y="826262"/>
                  <a:pt x="156716" y="829785"/>
                  <a:pt x="157883" y="831446"/>
                </a:cubicBezTo>
                <a:cubicBezTo>
                  <a:pt x="158790" y="832654"/>
                  <a:pt x="163650" y="834365"/>
                  <a:pt x="164039" y="835623"/>
                </a:cubicBezTo>
                <a:cubicBezTo>
                  <a:pt x="164298" y="836328"/>
                  <a:pt x="161965" y="839650"/>
                  <a:pt x="162030" y="841764"/>
                </a:cubicBezTo>
                <a:cubicBezTo>
                  <a:pt x="162160" y="843424"/>
                  <a:pt x="164881" y="844884"/>
                  <a:pt x="164039" y="847702"/>
                </a:cubicBezTo>
                <a:cubicBezTo>
                  <a:pt x="160669" y="847702"/>
                  <a:pt x="157300" y="847702"/>
                  <a:pt x="153930" y="847702"/>
                </a:cubicBezTo>
                <a:cubicBezTo>
                  <a:pt x="153930" y="840254"/>
                  <a:pt x="153930" y="832956"/>
                  <a:pt x="153930" y="825507"/>
                </a:cubicBezTo>
                <a:cubicBezTo>
                  <a:pt x="155291" y="825054"/>
                  <a:pt x="156004" y="824954"/>
                  <a:pt x="156522" y="825306"/>
                </a:cubicBezTo>
                <a:close/>
                <a:moveTo>
                  <a:pt x="116022" y="823897"/>
                </a:moveTo>
                <a:cubicBezTo>
                  <a:pt x="116476" y="824048"/>
                  <a:pt x="116800" y="824752"/>
                  <a:pt x="116800" y="825306"/>
                </a:cubicBezTo>
                <a:cubicBezTo>
                  <a:pt x="116411" y="827621"/>
                  <a:pt x="114791" y="826413"/>
                  <a:pt x="114856" y="825306"/>
                </a:cubicBezTo>
                <a:cubicBezTo>
                  <a:pt x="115050" y="824148"/>
                  <a:pt x="115569" y="823746"/>
                  <a:pt x="116022" y="823897"/>
                </a:cubicBezTo>
                <a:close/>
                <a:moveTo>
                  <a:pt x="437882" y="822739"/>
                </a:moveTo>
                <a:cubicBezTo>
                  <a:pt x="439243" y="822487"/>
                  <a:pt x="441057" y="823393"/>
                  <a:pt x="443649" y="823897"/>
                </a:cubicBezTo>
                <a:cubicBezTo>
                  <a:pt x="443131" y="827470"/>
                  <a:pt x="440150" y="828678"/>
                  <a:pt x="435484" y="828074"/>
                </a:cubicBezTo>
                <a:cubicBezTo>
                  <a:pt x="435614" y="824299"/>
                  <a:pt x="436521" y="822940"/>
                  <a:pt x="437882" y="822739"/>
                </a:cubicBezTo>
                <a:close/>
                <a:moveTo>
                  <a:pt x="370425" y="822739"/>
                </a:moveTo>
                <a:cubicBezTo>
                  <a:pt x="370879" y="822890"/>
                  <a:pt x="371397" y="823544"/>
                  <a:pt x="371397" y="824098"/>
                </a:cubicBezTo>
                <a:cubicBezTo>
                  <a:pt x="371009" y="826413"/>
                  <a:pt x="369194" y="825255"/>
                  <a:pt x="369194" y="824098"/>
                </a:cubicBezTo>
                <a:cubicBezTo>
                  <a:pt x="369453" y="822940"/>
                  <a:pt x="369972" y="822588"/>
                  <a:pt x="370425" y="822739"/>
                </a:cubicBezTo>
                <a:close/>
                <a:moveTo>
                  <a:pt x="482529" y="821531"/>
                </a:moveTo>
                <a:cubicBezTo>
                  <a:pt x="483306" y="821330"/>
                  <a:pt x="484667" y="821934"/>
                  <a:pt x="486676" y="823695"/>
                </a:cubicBezTo>
                <a:cubicBezTo>
                  <a:pt x="483112" y="828628"/>
                  <a:pt x="480261" y="822034"/>
                  <a:pt x="482529" y="821531"/>
                </a:cubicBezTo>
                <a:close/>
                <a:moveTo>
                  <a:pt x="379368" y="821531"/>
                </a:moveTo>
                <a:cubicBezTo>
                  <a:pt x="381182" y="823091"/>
                  <a:pt x="383904" y="823645"/>
                  <a:pt x="387468" y="823494"/>
                </a:cubicBezTo>
                <a:cubicBezTo>
                  <a:pt x="388116" y="827118"/>
                  <a:pt x="376063" y="827168"/>
                  <a:pt x="379368" y="821531"/>
                </a:cubicBezTo>
                <a:close/>
                <a:moveTo>
                  <a:pt x="393235" y="819367"/>
                </a:moveTo>
                <a:cubicBezTo>
                  <a:pt x="394272" y="819065"/>
                  <a:pt x="394920" y="819166"/>
                  <a:pt x="395438" y="819367"/>
                </a:cubicBezTo>
                <a:cubicBezTo>
                  <a:pt x="396799" y="819921"/>
                  <a:pt x="396151" y="822236"/>
                  <a:pt x="397188" y="823494"/>
                </a:cubicBezTo>
                <a:cubicBezTo>
                  <a:pt x="397706" y="824148"/>
                  <a:pt x="400881" y="822840"/>
                  <a:pt x="401400" y="823494"/>
                </a:cubicBezTo>
                <a:cubicBezTo>
                  <a:pt x="403020" y="825759"/>
                  <a:pt x="401983" y="829232"/>
                  <a:pt x="403344" y="831647"/>
                </a:cubicBezTo>
                <a:cubicBezTo>
                  <a:pt x="399909" y="827621"/>
                  <a:pt x="391680" y="828376"/>
                  <a:pt x="393235" y="819367"/>
                </a:cubicBezTo>
                <a:close/>
                <a:moveTo>
                  <a:pt x="405158" y="816750"/>
                </a:moveTo>
                <a:cubicBezTo>
                  <a:pt x="408009" y="819266"/>
                  <a:pt x="409694" y="824501"/>
                  <a:pt x="407102" y="826866"/>
                </a:cubicBezTo>
                <a:cubicBezTo>
                  <a:pt x="402696" y="827218"/>
                  <a:pt x="406260" y="819719"/>
                  <a:pt x="405158" y="816750"/>
                </a:cubicBezTo>
                <a:close/>
                <a:moveTo>
                  <a:pt x="117189" y="815794"/>
                </a:moveTo>
                <a:cubicBezTo>
                  <a:pt x="121530" y="814837"/>
                  <a:pt x="121012" y="818713"/>
                  <a:pt x="121206" y="821934"/>
                </a:cubicBezTo>
                <a:cubicBezTo>
                  <a:pt x="119521" y="821531"/>
                  <a:pt x="119262" y="819921"/>
                  <a:pt x="117189" y="819921"/>
                </a:cubicBezTo>
                <a:cubicBezTo>
                  <a:pt x="117189" y="818562"/>
                  <a:pt x="117189" y="817102"/>
                  <a:pt x="117189" y="815794"/>
                </a:cubicBezTo>
                <a:close/>
                <a:moveTo>
                  <a:pt x="205316" y="815592"/>
                </a:moveTo>
                <a:cubicBezTo>
                  <a:pt x="206029" y="815190"/>
                  <a:pt x="207130" y="817555"/>
                  <a:pt x="206871" y="819166"/>
                </a:cubicBezTo>
                <a:cubicBezTo>
                  <a:pt x="206418" y="822336"/>
                  <a:pt x="204409" y="819115"/>
                  <a:pt x="204733" y="816951"/>
                </a:cubicBezTo>
                <a:cubicBezTo>
                  <a:pt x="204862" y="816146"/>
                  <a:pt x="205057" y="815693"/>
                  <a:pt x="205316" y="815592"/>
                </a:cubicBezTo>
                <a:close/>
                <a:moveTo>
                  <a:pt x="75717" y="815592"/>
                </a:moveTo>
                <a:cubicBezTo>
                  <a:pt x="76170" y="815743"/>
                  <a:pt x="76559" y="816397"/>
                  <a:pt x="76494" y="816951"/>
                </a:cubicBezTo>
                <a:cubicBezTo>
                  <a:pt x="76106" y="819266"/>
                  <a:pt x="74550" y="818109"/>
                  <a:pt x="74550" y="816951"/>
                </a:cubicBezTo>
                <a:cubicBezTo>
                  <a:pt x="74745" y="815794"/>
                  <a:pt x="75263" y="815441"/>
                  <a:pt x="75717" y="815592"/>
                </a:cubicBezTo>
                <a:close/>
                <a:moveTo>
                  <a:pt x="481751" y="814384"/>
                </a:moveTo>
                <a:cubicBezTo>
                  <a:pt x="482205" y="814535"/>
                  <a:pt x="482529" y="815190"/>
                  <a:pt x="482529" y="815794"/>
                </a:cubicBezTo>
                <a:cubicBezTo>
                  <a:pt x="482140" y="818058"/>
                  <a:pt x="480520" y="816901"/>
                  <a:pt x="480520" y="815794"/>
                </a:cubicBezTo>
                <a:cubicBezTo>
                  <a:pt x="480779" y="814636"/>
                  <a:pt x="481298" y="814233"/>
                  <a:pt x="481751" y="814384"/>
                </a:cubicBezTo>
                <a:close/>
                <a:moveTo>
                  <a:pt x="311263" y="814384"/>
                </a:moveTo>
                <a:cubicBezTo>
                  <a:pt x="311717" y="814535"/>
                  <a:pt x="312041" y="815190"/>
                  <a:pt x="312041" y="815794"/>
                </a:cubicBezTo>
                <a:cubicBezTo>
                  <a:pt x="311652" y="818058"/>
                  <a:pt x="310097" y="816901"/>
                  <a:pt x="310097" y="815794"/>
                </a:cubicBezTo>
                <a:cubicBezTo>
                  <a:pt x="310291" y="814636"/>
                  <a:pt x="310810" y="814233"/>
                  <a:pt x="311263" y="814384"/>
                </a:cubicBezTo>
                <a:close/>
                <a:moveTo>
                  <a:pt x="184256" y="814384"/>
                </a:moveTo>
                <a:cubicBezTo>
                  <a:pt x="185099" y="814334"/>
                  <a:pt x="186071" y="817857"/>
                  <a:pt x="185682" y="819921"/>
                </a:cubicBezTo>
                <a:cubicBezTo>
                  <a:pt x="184904" y="823796"/>
                  <a:pt x="182960" y="818562"/>
                  <a:pt x="183479" y="815794"/>
                </a:cubicBezTo>
                <a:cubicBezTo>
                  <a:pt x="183673" y="814787"/>
                  <a:pt x="183997" y="814384"/>
                  <a:pt x="184256" y="814384"/>
                </a:cubicBezTo>
                <a:close/>
                <a:moveTo>
                  <a:pt x="445010" y="812220"/>
                </a:moveTo>
                <a:cubicBezTo>
                  <a:pt x="445463" y="812371"/>
                  <a:pt x="445852" y="812824"/>
                  <a:pt x="445852" y="813378"/>
                </a:cubicBezTo>
                <a:cubicBezTo>
                  <a:pt x="445463" y="815693"/>
                  <a:pt x="443843" y="814535"/>
                  <a:pt x="443843" y="813378"/>
                </a:cubicBezTo>
                <a:cubicBezTo>
                  <a:pt x="444038" y="812220"/>
                  <a:pt x="444556" y="812069"/>
                  <a:pt x="445010" y="812220"/>
                </a:cubicBezTo>
                <a:close/>
                <a:moveTo>
                  <a:pt x="331351" y="812220"/>
                </a:moveTo>
                <a:cubicBezTo>
                  <a:pt x="331805" y="812371"/>
                  <a:pt x="332323" y="812824"/>
                  <a:pt x="332323" y="813378"/>
                </a:cubicBezTo>
                <a:cubicBezTo>
                  <a:pt x="331934" y="815693"/>
                  <a:pt x="330120" y="814535"/>
                  <a:pt x="330120" y="813378"/>
                </a:cubicBezTo>
                <a:cubicBezTo>
                  <a:pt x="330314" y="812220"/>
                  <a:pt x="330833" y="812069"/>
                  <a:pt x="331351" y="812220"/>
                </a:cubicBezTo>
                <a:close/>
                <a:moveTo>
                  <a:pt x="348977" y="812019"/>
                </a:moveTo>
                <a:cubicBezTo>
                  <a:pt x="349949" y="812069"/>
                  <a:pt x="350791" y="812774"/>
                  <a:pt x="350791" y="813780"/>
                </a:cubicBezTo>
                <a:cubicBezTo>
                  <a:pt x="348977" y="815039"/>
                  <a:pt x="347227" y="816246"/>
                  <a:pt x="346774" y="813780"/>
                </a:cubicBezTo>
                <a:cubicBezTo>
                  <a:pt x="347033" y="812522"/>
                  <a:pt x="348005" y="811918"/>
                  <a:pt x="348977" y="812019"/>
                </a:cubicBezTo>
                <a:close/>
                <a:moveTo>
                  <a:pt x="458099" y="809603"/>
                </a:moveTo>
                <a:cubicBezTo>
                  <a:pt x="463607" y="810207"/>
                  <a:pt x="461793" y="818310"/>
                  <a:pt x="466264" y="819921"/>
                </a:cubicBezTo>
                <a:cubicBezTo>
                  <a:pt x="462376" y="825608"/>
                  <a:pt x="458942" y="813680"/>
                  <a:pt x="458099" y="809603"/>
                </a:cubicBezTo>
                <a:close/>
                <a:moveTo>
                  <a:pt x="178748" y="806231"/>
                </a:moveTo>
                <a:cubicBezTo>
                  <a:pt x="179202" y="806382"/>
                  <a:pt x="179526" y="806885"/>
                  <a:pt x="179526" y="807439"/>
                </a:cubicBezTo>
                <a:cubicBezTo>
                  <a:pt x="179137" y="809754"/>
                  <a:pt x="177517" y="808546"/>
                  <a:pt x="177517" y="807439"/>
                </a:cubicBezTo>
                <a:cubicBezTo>
                  <a:pt x="177711" y="806281"/>
                  <a:pt x="178230" y="806080"/>
                  <a:pt x="178748" y="806231"/>
                </a:cubicBezTo>
                <a:close/>
                <a:moveTo>
                  <a:pt x="325195" y="805073"/>
                </a:moveTo>
                <a:cubicBezTo>
                  <a:pt x="327463" y="805023"/>
                  <a:pt x="330574" y="805728"/>
                  <a:pt x="332518" y="805275"/>
                </a:cubicBezTo>
                <a:cubicBezTo>
                  <a:pt x="330768" y="808294"/>
                  <a:pt x="327269" y="809502"/>
                  <a:pt x="322215" y="809200"/>
                </a:cubicBezTo>
                <a:cubicBezTo>
                  <a:pt x="321113" y="805778"/>
                  <a:pt x="322863" y="805124"/>
                  <a:pt x="325195" y="805073"/>
                </a:cubicBezTo>
                <a:close/>
                <a:moveTo>
                  <a:pt x="380145" y="804268"/>
                </a:moveTo>
                <a:cubicBezTo>
                  <a:pt x="379886" y="804369"/>
                  <a:pt x="379627" y="804872"/>
                  <a:pt x="379562" y="805627"/>
                </a:cubicBezTo>
                <a:cubicBezTo>
                  <a:pt x="379238" y="807791"/>
                  <a:pt x="381247" y="810861"/>
                  <a:pt x="381701" y="807640"/>
                </a:cubicBezTo>
                <a:cubicBezTo>
                  <a:pt x="381960" y="806030"/>
                  <a:pt x="380858" y="803865"/>
                  <a:pt x="380145" y="804268"/>
                </a:cubicBezTo>
                <a:close/>
                <a:moveTo>
                  <a:pt x="317225" y="801500"/>
                </a:moveTo>
                <a:cubicBezTo>
                  <a:pt x="317679" y="801651"/>
                  <a:pt x="318003" y="802104"/>
                  <a:pt x="318003" y="802657"/>
                </a:cubicBezTo>
                <a:cubicBezTo>
                  <a:pt x="317614" y="804973"/>
                  <a:pt x="316059" y="803815"/>
                  <a:pt x="316059" y="802657"/>
                </a:cubicBezTo>
                <a:cubicBezTo>
                  <a:pt x="316253" y="801550"/>
                  <a:pt x="316771" y="801349"/>
                  <a:pt x="317225" y="801500"/>
                </a:cubicBezTo>
                <a:close/>
                <a:moveTo>
                  <a:pt x="1217745" y="799084"/>
                </a:moveTo>
                <a:cubicBezTo>
                  <a:pt x="1218652" y="798883"/>
                  <a:pt x="1220013" y="801852"/>
                  <a:pt x="1219106" y="802657"/>
                </a:cubicBezTo>
                <a:cubicBezTo>
                  <a:pt x="1217032" y="804771"/>
                  <a:pt x="1213857" y="799436"/>
                  <a:pt x="1217162" y="800493"/>
                </a:cubicBezTo>
                <a:cubicBezTo>
                  <a:pt x="1217227" y="799537"/>
                  <a:pt x="1217486" y="799185"/>
                  <a:pt x="1217745" y="799084"/>
                </a:cubicBezTo>
                <a:close/>
                <a:moveTo>
                  <a:pt x="373601" y="797524"/>
                </a:moveTo>
                <a:cubicBezTo>
                  <a:pt x="370231" y="800695"/>
                  <a:pt x="372693" y="807086"/>
                  <a:pt x="375545" y="809804"/>
                </a:cubicBezTo>
                <a:cubicBezTo>
                  <a:pt x="377618" y="807137"/>
                  <a:pt x="377489" y="802154"/>
                  <a:pt x="379562" y="799487"/>
                </a:cubicBezTo>
                <a:cubicBezTo>
                  <a:pt x="376905" y="799386"/>
                  <a:pt x="376905" y="796970"/>
                  <a:pt x="373601" y="797524"/>
                </a:cubicBezTo>
                <a:close/>
                <a:moveTo>
                  <a:pt x="1148474" y="795511"/>
                </a:moveTo>
                <a:cubicBezTo>
                  <a:pt x="1148863" y="798581"/>
                  <a:pt x="1147891" y="803060"/>
                  <a:pt x="1150677" y="803664"/>
                </a:cubicBezTo>
                <a:cubicBezTo>
                  <a:pt x="1151520" y="800493"/>
                  <a:pt x="1156963" y="801953"/>
                  <a:pt x="1154630" y="795511"/>
                </a:cubicBezTo>
                <a:cubicBezTo>
                  <a:pt x="1152621" y="795511"/>
                  <a:pt x="1150548" y="795511"/>
                  <a:pt x="1148474" y="795511"/>
                </a:cubicBezTo>
                <a:close/>
                <a:moveTo>
                  <a:pt x="190801" y="795511"/>
                </a:moveTo>
                <a:cubicBezTo>
                  <a:pt x="191643" y="795360"/>
                  <a:pt x="192356" y="796115"/>
                  <a:pt x="191643" y="799285"/>
                </a:cubicBezTo>
                <a:cubicBezTo>
                  <a:pt x="187820" y="799034"/>
                  <a:pt x="189505" y="795863"/>
                  <a:pt x="190801" y="795511"/>
                </a:cubicBezTo>
                <a:close/>
                <a:moveTo>
                  <a:pt x="1061174" y="789796"/>
                </a:moveTo>
                <a:cubicBezTo>
                  <a:pt x="1055709" y="789086"/>
                  <a:pt x="1050818" y="789936"/>
                  <a:pt x="1050530" y="798749"/>
                </a:cubicBezTo>
                <a:cubicBezTo>
                  <a:pt x="1057002" y="811962"/>
                  <a:pt x="1070670" y="802302"/>
                  <a:pt x="1076424" y="791075"/>
                </a:cubicBezTo>
                <a:cubicBezTo>
                  <a:pt x="1072683" y="793346"/>
                  <a:pt x="1066499" y="790647"/>
                  <a:pt x="1061174" y="789796"/>
                </a:cubicBezTo>
                <a:close/>
                <a:moveTo>
                  <a:pt x="452202" y="788364"/>
                </a:moveTo>
                <a:cubicBezTo>
                  <a:pt x="453498" y="788364"/>
                  <a:pt x="454794" y="788364"/>
                  <a:pt x="456155" y="788364"/>
                </a:cubicBezTo>
                <a:cubicBezTo>
                  <a:pt x="456155" y="789773"/>
                  <a:pt x="456155" y="791182"/>
                  <a:pt x="456155" y="792541"/>
                </a:cubicBezTo>
                <a:cubicBezTo>
                  <a:pt x="454794" y="792541"/>
                  <a:pt x="453498" y="792541"/>
                  <a:pt x="452202" y="792541"/>
                </a:cubicBezTo>
                <a:cubicBezTo>
                  <a:pt x="452202" y="791182"/>
                  <a:pt x="452202" y="789723"/>
                  <a:pt x="452202" y="788364"/>
                </a:cubicBezTo>
                <a:close/>
                <a:moveTo>
                  <a:pt x="98980" y="788364"/>
                </a:moveTo>
                <a:cubicBezTo>
                  <a:pt x="101313" y="788716"/>
                  <a:pt x="100600" y="792139"/>
                  <a:pt x="100924" y="794554"/>
                </a:cubicBezTo>
                <a:cubicBezTo>
                  <a:pt x="98915" y="794554"/>
                  <a:pt x="96777" y="794554"/>
                  <a:pt x="94768" y="794554"/>
                </a:cubicBezTo>
                <a:cubicBezTo>
                  <a:pt x="93666" y="790025"/>
                  <a:pt x="98786" y="791585"/>
                  <a:pt x="98980" y="788364"/>
                </a:cubicBezTo>
                <a:close/>
                <a:moveTo>
                  <a:pt x="388245" y="788012"/>
                </a:moveTo>
                <a:cubicBezTo>
                  <a:pt x="388051" y="788112"/>
                  <a:pt x="387792" y="788565"/>
                  <a:pt x="387662" y="789370"/>
                </a:cubicBezTo>
                <a:cubicBezTo>
                  <a:pt x="387403" y="791535"/>
                  <a:pt x="389412" y="794605"/>
                  <a:pt x="389865" y="791384"/>
                </a:cubicBezTo>
                <a:cubicBezTo>
                  <a:pt x="390060" y="789773"/>
                  <a:pt x="388958" y="787609"/>
                  <a:pt x="388245" y="788012"/>
                </a:cubicBezTo>
                <a:close/>
                <a:moveTo>
                  <a:pt x="76494" y="787206"/>
                </a:moveTo>
                <a:cubicBezTo>
                  <a:pt x="77855" y="787206"/>
                  <a:pt x="79346" y="787206"/>
                  <a:pt x="80706" y="787206"/>
                </a:cubicBezTo>
                <a:cubicBezTo>
                  <a:pt x="79022" y="795309"/>
                  <a:pt x="80382" y="794403"/>
                  <a:pt x="80706" y="803060"/>
                </a:cubicBezTo>
                <a:cubicBezTo>
                  <a:pt x="83817" y="799537"/>
                  <a:pt x="90945" y="800141"/>
                  <a:pt x="90621" y="793145"/>
                </a:cubicBezTo>
                <a:cubicBezTo>
                  <a:pt x="95286" y="797977"/>
                  <a:pt x="91269" y="811364"/>
                  <a:pt x="92630" y="819518"/>
                </a:cubicBezTo>
                <a:cubicBezTo>
                  <a:pt x="96453" y="819971"/>
                  <a:pt x="97101" y="817303"/>
                  <a:pt x="100729" y="817555"/>
                </a:cubicBezTo>
                <a:cubicBezTo>
                  <a:pt x="100405" y="825507"/>
                  <a:pt x="89325" y="821179"/>
                  <a:pt x="94574" y="829684"/>
                </a:cubicBezTo>
                <a:cubicBezTo>
                  <a:pt x="85178" y="825507"/>
                  <a:pt x="84659" y="812723"/>
                  <a:pt x="80512" y="803261"/>
                </a:cubicBezTo>
                <a:cubicBezTo>
                  <a:pt x="77596" y="800342"/>
                  <a:pt x="71116" y="791484"/>
                  <a:pt x="76494" y="787206"/>
                </a:cubicBezTo>
                <a:close/>
                <a:moveTo>
                  <a:pt x="439048" y="785998"/>
                </a:moveTo>
                <a:cubicBezTo>
                  <a:pt x="439567" y="786149"/>
                  <a:pt x="440085" y="786854"/>
                  <a:pt x="440085" y="787408"/>
                </a:cubicBezTo>
                <a:cubicBezTo>
                  <a:pt x="439696" y="789723"/>
                  <a:pt x="437882" y="788515"/>
                  <a:pt x="437882" y="787408"/>
                </a:cubicBezTo>
                <a:cubicBezTo>
                  <a:pt x="438076" y="786250"/>
                  <a:pt x="438595" y="785847"/>
                  <a:pt x="439048" y="785998"/>
                </a:cubicBezTo>
                <a:close/>
                <a:moveTo>
                  <a:pt x="415267" y="780059"/>
                </a:moveTo>
                <a:cubicBezTo>
                  <a:pt x="414813" y="779908"/>
                  <a:pt x="414424" y="780110"/>
                  <a:pt x="414295" y="781267"/>
                </a:cubicBezTo>
                <a:cubicBezTo>
                  <a:pt x="414230" y="782375"/>
                  <a:pt x="415850" y="783532"/>
                  <a:pt x="416239" y="781267"/>
                </a:cubicBezTo>
                <a:cubicBezTo>
                  <a:pt x="416239" y="780663"/>
                  <a:pt x="415720" y="780210"/>
                  <a:pt x="415267" y="780059"/>
                </a:cubicBezTo>
                <a:close/>
                <a:moveTo>
                  <a:pt x="82456" y="778852"/>
                </a:moveTo>
                <a:cubicBezTo>
                  <a:pt x="83169" y="778852"/>
                  <a:pt x="83817" y="778852"/>
                  <a:pt x="84465" y="778852"/>
                </a:cubicBezTo>
                <a:cubicBezTo>
                  <a:pt x="84594" y="782425"/>
                  <a:pt x="84076" y="785193"/>
                  <a:pt x="82456" y="787005"/>
                </a:cubicBezTo>
                <a:cubicBezTo>
                  <a:pt x="81808" y="787005"/>
                  <a:pt x="81160" y="787005"/>
                  <a:pt x="80512" y="787005"/>
                </a:cubicBezTo>
                <a:cubicBezTo>
                  <a:pt x="80382" y="783432"/>
                  <a:pt x="80901" y="780663"/>
                  <a:pt x="82456" y="778852"/>
                </a:cubicBezTo>
                <a:close/>
                <a:moveTo>
                  <a:pt x="362455" y="777895"/>
                </a:moveTo>
                <a:cubicBezTo>
                  <a:pt x="362001" y="777744"/>
                  <a:pt x="361483" y="778097"/>
                  <a:pt x="361289" y="779254"/>
                </a:cubicBezTo>
                <a:cubicBezTo>
                  <a:pt x="361289" y="780412"/>
                  <a:pt x="362909" y="781569"/>
                  <a:pt x="363297" y="779254"/>
                </a:cubicBezTo>
                <a:cubicBezTo>
                  <a:pt x="363297" y="778701"/>
                  <a:pt x="362909" y="777996"/>
                  <a:pt x="362455" y="777895"/>
                </a:cubicBezTo>
                <a:close/>
                <a:moveTo>
                  <a:pt x="1172904" y="777291"/>
                </a:moveTo>
                <a:cubicBezTo>
                  <a:pt x="1173228" y="782979"/>
                  <a:pt x="1167979" y="782979"/>
                  <a:pt x="1162795" y="783230"/>
                </a:cubicBezTo>
                <a:cubicBezTo>
                  <a:pt x="1163896" y="788616"/>
                  <a:pt x="1154436" y="793648"/>
                  <a:pt x="1160786" y="797524"/>
                </a:cubicBezTo>
                <a:cubicBezTo>
                  <a:pt x="1164998" y="792944"/>
                  <a:pt x="1165646" y="786099"/>
                  <a:pt x="1168951" y="789370"/>
                </a:cubicBezTo>
                <a:cubicBezTo>
                  <a:pt x="1170441" y="790931"/>
                  <a:pt x="1170700" y="785898"/>
                  <a:pt x="1170895" y="785394"/>
                </a:cubicBezTo>
                <a:cubicBezTo>
                  <a:pt x="1171154" y="784891"/>
                  <a:pt x="1174588" y="783734"/>
                  <a:pt x="1175107" y="783230"/>
                </a:cubicBezTo>
                <a:cubicBezTo>
                  <a:pt x="1176792" y="781418"/>
                  <a:pt x="1179060" y="780714"/>
                  <a:pt x="1179060" y="777291"/>
                </a:cubicBezTo>
                <a:cubicBezTo>
                  <a:pt x="1176986" y="777291"/>
                  <a:pt x="1174977" y="777291"/>
                  <a:pt x="1172904" y="777291"/>
                </a:cubicBezTo>
                <a:close/>
                <a:moveTo>
                  <a:pt x="1136357" y="777291"/>
                </a:moveTo>
                <a:cubicBezTo>
                  <a:pt x="1135125" y="782777"/>
                  <a:pt x="1127868" y="782224"/>
                  <a:pt x="1128257" y="789370"/>
                </a:cubicBezTo>
                <a:cubicBezTo>
                  <a:pt x="1121453" y="789370"/>
                  <a:pt x="1121258" y="796064"/>
                  <a:pt x="1113936" y="795511"/>
                </a:cubicBezTo>
                <a:cubicBezTo>
                  <a:pt x="1111992" y="803060"/>
                  <a:pt x="1104929" y="805627"/>
                  <a:pt x="1101689" y="811817"/>
                </a:cubicBezTo>
                <a:cubicBezTo>
                  <a:pt x="1103957" y="812170"/>
                  <a:pt x="1102790" y="813831"/>
                  <a:pt x="1101689" y="813780"/>
                </a:cubicBezTo>
                <a:cubicBezTo>
                  <a:pt x="1094820" y="815139"/>
                  <a:pt x="1091710" y="820122"/>
                  <a:pt x="1085359" y="821934"/>
                </a:cubicBezTo>
                <a:cubicBezTo>
                  <a:pt x="1086202" y="826816"/>
                  <a:pt x="1081731" y="826312"/>
                  <a:pt x="1083415" y="832050"/>
                </a:cubicBezTo>
                <a:cubicBezTo>
                  <a:pt x="1075704" y="832553"/>
                  <a:pt x="1074797" y="839700"/>
                  <a:pt x="1067151" y="840203"/>
                </a:cubicBezTo>
                <a:cubicBezTo>
                  <a:pt x="1067410" y="845387"/>
                  <a:pt x="1070067" y="848055"/>
                  <a:pt x="1075251" y="848306"/>
                </a:cubicBezTo>
                <a:cubicBezTo>
                  <a:pt x="1078102" y="847048"/>
                  <a:pt x="1075704" y="840505"/>
                  <a:pt x="1079463" y="840203"/>
                </a:cubicBezTo>
                <a:cubicBezTo>
                  <a:pt x="1084906" y="845035"/>
                  <a:pt x="1090284" y="837586"/>
                  <a:pt x="1095727" y="836227"/>
                </a:cubicBezTo>
                <a:cubicBezTo>
                  <a:pt x="1097088" y="830137"/>
                  <a:pt x="1098190" y="823695"/>
                  <a:pt x="1103827" y="821934"/>
                </a:cubicBezTo>
                <a:cubicBezTo>
                  <a:pt x="1108104" y="821078"/>
                  <a:pt x="1109206" y="823242"/>
                  <a:pt x="1111992" y="823897"/>
                </a:cubicBezTo>
                <a:cubicBezTo>
                  <a:pt x="1113936" y="817756"/>
                  <a:pt x="1117370" y="813076"/>
                  <a:pt x="1118148" y="805627"/>
                </a:cubicBezTo>
                <a:cubicBezTo>
                  <a:pt x="1124887" y="808345"/>
                  <a:pt x="1123332" y="801601"/>
                  <a:pt x="1126248" y="799487"/>
                </a:cubicBezTo>
                <a:cubicBezTo>
                  <a:pt x="1125211" y="800292"/>
                  <a:pt x="1127479" y="802054"/>
                  <a:pt x="1128257" y="801500"/>
                </a:cubicBezTo>
                <a:cubicBezTo>
                  <a:pt x="1129423" y="800594"/>
                  <a:pt x="1127414" y="797021"/>
                  <a:pt x="1130265" y="797524"/>
                </a:cubicBezTo>
                <a:cubicBezTo>
                  <a:pt x="1129941" y="797474"/>
                  <a:pt x="1131043" y="800846"/>
                  <a:pt x="1132209" y="799487"/>
                </a:cubicBezTo>
                <a:cubicBezTo>
                  <a:pt x="1133894" y="797574"/>
                  <a:pt x="1133376" y="793900"/>
                  <a:pt x="1134413" y="791384"/>
                </a:cubicBezTo>
                <a:cubicBezTo>
                  <a:pt x="1129941" y="790075"/>
                  <a:pt x="1127868" y="797172"/>
                  <a:pt x="1128257" y="789370"/>
                </a:cubicBezTo>
                <a:cubicBezTo>
                  <a:pt x="1134477" y="786351"/>
                  <a:pt x="1136033" y="790075"/>
                  <a:pt x="1140374" y="787408"/>
                </a:cubicBezTo>
                <a:cubicBezTo>
                  <a:pt x="1140698" y="782324"/>
                  <a:pt x="1139402" y="779003"/>
                  <a:pt x="1136357" y="777291"/>
                </a:cubicBezTo>
                <a:close/>
                <a:moveTo>
                  <a:pt x="163650" y="776687"/>
                </a:moveTo>
                <a:cubicBezTo>
                  <a:pt x="165659" y="777040"/>
                  <a:pt x="167408" y="778550"/>
                  <a:pt x="165853" y="781066"/>
                </a:cubicBezTo>
                <a:cubicBezTo>
                  <a:pt x="164427" y="781066"/>
                  <a:pt x="163196" y="781066"/>
                  <a:pt x="161836" y="781066"/>
                </a:cubicBezTo>
                <a:cubicBezTo>
                  <a:pt x="162224" y="779305"/>
                  <a:pt x="161123" y="779154"/>
                  <a:pt x="159892" y="779053"/>
                </a:cubicBezTo>
                <a:cubicBezTo>
                  <a:pt x="159438" y="777090"/>
                  <a:pt x="161641" y="776285"/>
                  <a:pt x="163650" y="776687"/>
                </a:cubicBezTo>
                <a:close/>
                <a:moveTo>
                  <a:pt x="175379" y="776486"/>
                </a:moveTo>
                <a:cubicBezTo>
                  <a:pt x="178359" y="778197"/>
                  <a:pt x="178165" y="783180"/>
                  <a:pt x="179331" y="786804"/>
                </a:cubicBezTo>
                <a:cubicBezTo>
                  <a:pt x="172463" y="788867"/>
                  <a:pt x="176286" y="780311"/>
                  <a:pt x="175379" y="776486"/>
                </a:cubicBezTo>
                <a:close/>
                <a:moveTo>
                  <a:pt x="98138" y="774121"/>
                </a:moveTo>
                <a:cubicBezTo>
                  <a:pt x="99952" y="775681"/>
                  <a:pt x="102738" y="776436"/>
                  <a:pt x="106302" y="776285"/>
                </a:cubicBezTo>
                <a:cubicBezTo>
                  <a:pt x="106302" y="779003"/>
                  <a:pt x="106302" y="781720"/>
                  <a:pt x="106302" y="784438"/>
                </a:cubicBezTo>
                <a:cubicBezTo>
                  <a:pt x="103062" y="784589"/>
                  <a:pt x="98526" y="783381"/>
                  <a:pt x="98138" y="786401"/>
                </a:cubicBezTo>
                <a:cubicBezTo>
                  <a:pt x="93602" y="785545"/>
                  <a:pt x="96582" y="775530"/>
                  <a:pt x="98138" y="774121"/>
                </a:cubicBezTo>
                <a:close/>
                <a:moveTo>
                  <a:pt x="191643" y="773919"/>
                </a:moveTo>
                <a:cubicBezTo>
                  <a:pt x="191190" y="773768"/>
                  <a:pt x="190607" y="773919"/>
                  <a:pt x="190412" y="775077"/>
                </a:cubicBezTo>
                <a:cubicBezTo>
                  <a:pt x="190412" y="776234"/>
                  <a:pt x="192032" y="777392"/>
                  <a:pt x="192421" y="775077"/>
                </a:cubicBezTo>
                <a:cubicBezTo>
                  <a:pt x="192421" y="774523"/>
                  <a:pt x="192097" y="774070"/>
                  <a:pt x="191643" y="773919"/>
                </a:cubicBezTo>
                <a:close/>
                <a:moveTo>
                  <a:pt x="986230" y="773881"/>
                </a:moveTo>
                <a:cubicBezTo>
                  <a:pt x="986519" y="817504"/>
                  <a:pt x="1008815" y="786526"/>
                  <a:pt x="1011547" y="814094"/>
                </a:cubicBezTo>
                <a:cubicBezTo>
                  <a:pt x="1019748" y="815943"/>
                  <a:pt x="1021618" y="805141"/>
                  <a:pt x="1029241" y="806423"/>
                </a:cubicBezTo>
                <a:cubicBezTo>
                  <a:pt x="1033413" y="762511"/>
                  <a:pt x="994285" y="795621"/>
                  <a:pt x="986230" y="773881"/>
                </a:cubicBezTo>
                <a:close/>
                <a:moveTo>
                  <a:pt x="445010" y="773114"/>
                </a:moveTo>
                <a:cubicBezTo>
                  <a:pt x="445463" y="773265"/>
                  <a:pt x="445852" y="773718"/>
                  <a:pt x="445852" y="774322"/>
                </a:cubicBezTo>
                <a:cubicBezTo>
                  <a:pt x="445463" y="776587"/>
                  <a:pt x="443843" y="775429"/>
                  <a:pt x="443843" y="774322"/>
                </a:cubicBezTo>
                <a:cubicBezTo>
                  <a:pt x="444038" y="773164"/>
                  <a:pt x="444556" y="772963"/>
                  <a:pt x="445010" y="773114"/>
                </a:cubicBezTo>
                <a:close/>
                <a:moveTo>
                  <a:pt x="85048" y="772913"/>
                </a:moveTo>
                <a:cubicBezTo>
                  <a:pt x="86409" y="772963"/>
                  <a:pt x="88094" y="776989"/>
                  <a:pt x="84270" y="778449"/>
                </a:cubicBezTo>
                <a:cubicBezTo>
                  <a:pt x="83428" y="774423"/>
                  <a:pt x="84206" y="772913"/>
                  <a:pt x="85048" y="772913"/>
                </a:cubicBezTo>
                <a:close/>
                <a:moveTo>
                  <a:pt x="334915" y="770748"/>
                </a:moveTo>
                <a:cubicBezTo>
                  <a:pt x="336794" y="771252"/>
                  <a:pt x="337118" y="777040"/>
                  <a:pt x="332712" y="772711"/>
                </a:cubicBezTo>
                <a:cubicBezTo>
                  <a:pt x="333490" y="771101"/>
                  <a:pt x="334267" y="770547"/>
                  <a:pt x="334915" y="770748"/>
                </a:cubicBezTo>
                <a:close/>
                <a:moveTo>
                  <a:pt x="99369" y="769541"/>
                </a:moveTo>
                <a:cubicBezTo>
                  <a:pt x="99822" y="769692"/>
                  <a:pt x="100146" y="770145"/>
                  <a:pt x="100146" y="770748"/>
                </a:cubicBezTo>
                <a:cubicBezTo>
                  <a:pt x="99757" y="773064"/>
                  <a:pt x="98138" y="771856"/>
                  <a:pt x="98138" y="770748"/>
                </a:cubicBezTo>
                <a:cubicBezTo>
                  <a:pt x="98332" y="769591"/>
                  <a:pt x="98915" y="769390"/>
                  <a:pt x="99369" y="769541"/>
                </a:cubicBezTo>
                <a:close/>
                <a:moveTo>
                  <a:pt x="295776" y="768333"/>
                </a:moveTo>
                <a:cubicBezTo>
                  <a:pt x="298368" y="769188"/>
                  <a:pt x="300053" y="770849"/>
                  <a:pt x="299988" y="774322"/>
                </a:cubicBezTo>
                <a:cubicBezTo>
                  <a:pt x="301349" y="774624"/>
                  <a:pt x="300701" y="775832"/>
                  <a:pt x="299794" y="774322"/>
                </a:cubicBezTo>
                <a:cubicBezTo>
                  <a:pt x="297396" y="773416"/>
                  <a:pt x="295711" y="771705"/>
                  <a:pt x="295776" y="768333"/>
                </a:cubicBezTo>
                <a:close/>
                <a:moveTo>
                  <a:pt x="476956" y="767175"/>
                </a:moveTo>
                <a:cubicBezTo>
                  <a:pt x="478317" y="767175"/>
                  <a:pt x="479807" y="767175"/>
                  <a:pt x="481168" y="767175"/>
                </a:cubicBezTo>
                <a:cubicBezTo>
                  <a:pt x="481168" y="768534"/>
                  <a:pt x="481168" y="769792"/>
                  <a:pt x="481168" y="771101"/>
                </a:cubicBezTo>
                <a:cubicBezTo>
                  <a:pt x="479807" y="771101"/>
                  <a:pt x="478317" y="771101"/>
                  <a:pt x="476956" y="771101"/>
                </a:cubicBezTo>
                <a:cubicBezTo>
                  <a:pt x="476956" y="769792"/>
                  <a:pt x="476956" y="768534"/>
                  <a:pt x="476956" y="767175"/>
                </a:cubicBezTo>
                <a:close/>
                <a:moveTo>
                  <a:pt x="1191177" y="766974"/>
                </a:moveTo>
                <a:cubicBezTo>
                  <a:pt x="1188779" y="769994"/>
                  <a:pt x="1182688" y="769339"/>
                  <a:pt x="1183012" y="775077"/>
                </a:cubicBezTo>
                <a:cubicBezTo>
                  <a:pt x="1184762" y="781116"/>
                  <a:pt x="1186058" y="770447"/>
                  <a:pt x="1191177" y="773114"/>
                </a:cubicBezTo>
                <a:cubicBezTo>
                  <a:pt x="1191177" y="771101"/>
                  <a:pt x="1191177" y="768987"/>
                  <a:pt x="1191177" y="766974"/>
                </a:cubicBezTo>
                <a:close/>
                <a:moveTo>
                  <a:pt x="373601" y="766974"/>
                </a:moveTo>
                <a:cubicBezTo>
                  <a:pt x="373406" y="770145"/>
                  <a:pt x="373795" y="774070"/>
                  <a:pt x="369453" y="773114"/>
                </a:cubicBezTo>
                <a:cubicBezTo>
                  <a:pt x="367898" y="780563"/>
                  <a:pt x="374443" y="784388"/>
                  <a:pt x="369453" y="789370"/>
                </a:cubicBezTo>
                <a:cubicBezTo>
                  <a:pt x="376776" y="791333"/>
                  <a:pt x="372369" y="781469"/>
                  <a:pt x="373601" y="777291"/>
                </a:cubicBezTo>
                <a:cubicBezTo>
                  <a:pt x="377100" y="777442"/>
                  <a:pt x="379886" y="776687"/>
                  <a:pt x="381701" y="775077"/>
                </a:cubicBezTo>
                <a:cubicBezTo>
                  <a:pt x="382025" y="769339"/>
                  <a:pt x="375933" y="769994"/>
                  <a:pt x="373601" y="766974"/>
                </a:cubicBezTo>
                <a:close/>
                <a:moveTo>
                  <a:pt x="437882" y="765967"/>
                </a:moveTo>
                <a:cubicBezTo>
                  <a:pt x="439891" y="765766"/>
                  <a:pt x="440863" y="771352"/>
                  <a:pt x="439696" y="772510"/>
                </a:cubicBezTo>
                <a:cubicBezTo>
                  <a:pt x="438789" y="773366"/>
                  <a:pt x="437169" y="767326"/>
                  <a:pt x="435484" y="768333"/>
                </a:cubicBezTo>
                <a:cubicBezTo>
                  <a:pt x="436391" y="766621"/>
                  <a:pt x="437234" y="766017"/>
                  <a:pt x="437882" y="765967"/>
                </a:cubicBezTo>
                <a:close/>
                <a:moveTo>
                  <a:pt x="248991" y="762394"/>
                </a:moveTo>
                <a:cubicBezTo>
                  <a:pt x="253203" y="765464"/>
                  <a:pt x="247954" y="776083"/>
                  <a:pt x="246982" y="780663"/>
                </a:cubicBezTo>
                <a:cubicBezTo>
                  <a:pt x="244390" y="780210"/>
                  <a:pt x="244325" y="774523"/>
                  <a:pt x="246982" y="774473"/>
                </a:cubicBezTo>
                <a:cubicBezTo>
                  <a:pt x="246917" y="770447"/>
                  <a:pt x="241345" y="771906"/>
                  <a:pt x="242835" y="766370"/>
                </a:cubicBezTo>
                <a:cubicBezTo>
                  <a:pt x="246269" y="766470"/>
                  <a:pt x="248149" y="764961"/>
                  <a:pt x="248991" y="762394"/>
                </a:cubicBezTo>
                <a:close/>
                <a:moveTo>
                  <a:pt x="473392" y="758820"/>
                </a:moveTo>
                <a:cubicBezTo>
                  <a:pt x="473846" y="758971"/>
                  <a:pt x="474364" y="759626"/>
                  <a:pt x="474364" y="760230"/>
                </a:cubicBezTo>
                <a:cubicBezTo>
                  <a:pt x="473975" y="762545"/>
                  <a:pt x="472226" y="761337"/>
                  <a:pt x="472226" y="760230"/>
                </a:cubicBezTo>
                <a:cubicBezTo>
                  <a:pt x="472420" y="759072"/>
                  <a:pt x="472938" y="758669"/>
                  <a:pt x="473392" y="758820"/>
                </a:cubicBezTo>
                <a:close/>
                <a:moveTo>
                  <a:pt x="450194" y="758820"/>
                </a:moveTo>
                <a:cubicBezTo>
                  <a:pt x="457710" y="765011"/>
                  <a:pt x="443973" y="765665"/>
                  <a:pt x="450194" y="758820"/>
                </a:cubicBezTo>
                <a:close/>
                <a:moveTo>
                  <a:pt x="131704" y="758820"/>
                </a:moveTo>
                <a:cubicBezTo>
                  <a:pt x="132481" y="758619"/>
                  <a:pt x="133194" y="759424"/>
                  <a:pt x="132481" y="762595"/>
                </a:cubicBezTo>
                <a:cubicBezTo>
                  <a:pt x="128658" y="762343"/>
                  <a:pt x="130343" y="759173"/>
                  <a:pt x="131704" y="758820"/>
                </a:cubicBezTo>
                <a:close/>
                <a:moveTo>
                  <a:pt x="370231" y="756656"/>
                </a:moveTo>
                <a:cubicBezTo>
                  <a:pt x="369453" y="756556"/>
                  <a:pt x="368481" y="756656"/>
                  <a:pt x="367445" y="756857"/>
                </a:cubicBezTo>
                <a:cubicBezTo>
                  <a:pt x="367445" y="758216"/>
                  <a:pt x="367445" y="759626"/>
                  <a:pt x="367445" y="760985"/>
                </a:cubicBezTo>
                <a:cubicBezTo>
                  <a:pt x="369453" y="760985"/>
                  <a:pt x="371527" y="760985"/>
                  <a:pt x="373601" y="760985"/>
                </a:cubicBezTo>
                <a:cubicBezTo>
                  <a:pt x="373795" y="758267"/>
                  <a:pt x="372564" y="756857"/>
                  <a:pt x="370231" y="756656"/>
                </a:cubicBezTo>
                <a:close/>
                <a:moveTo>
                  <a:pt x="443843" y="752881"/>
                </a:moveTo>
                <a:cubicBezTo>
                  <a:pt x="444297" y="753032"/>
                  <a:pt x="444621" y="753687"/>
                  <a:pt x="444621" y="754240"/>
                </a:cubicBezTo>
                <a:cubicBezTo>
                  <a:pt x="444232" y="756556"/>
                  <a:pt x="442677" y="755398"/>
                  <a:pt x="442677" y="754240"/>
                </a:cubicBezTo>
                <a:cubicBezTo>
                  <a:pt x="442871" y="753133"/>
                  <a:pt x="443390" y="752730"/>
                  <a:pt x="443843" y="752881"/>
                </a:cubicBezTo>
                <a:close/>
                <a:moveTo>
                  <a:pt x="1215153" y="750466"/>
                </a:moveTo>
                <a:cubicBezTo>
                  <a:pt x="1220207" y="751321"/>
                  <a:pt x="1215153" y="758418"/>
                  <a:pt x="1211006" y="756656"/>
                </a:cubicBezTo>
                <a:cubicBezTo>
                  <a:pt x="1211459" y="753737"/>
                  <a:pt x="1214440" y="753133"/>
                  <a:pt x="1215153" y="750466"/>
                </a:cubicBezTo>
                <a:close/>
                <a:moveTo>
                  <a:pt x="1189557" y="750466"/>
                </a:moveTo>
                <a:cubicBezTo>
                  <a:pt x="1190011" y="750617"/>
                  <a:pt x="1190529" y="751321"/>
                  <a:pt x="1190529" y="751875"/>
                </a:cubicBezTo>
                <a:cubicBezTo>
                  <a:pt x="1190205" y="754190"/>
                  <a:pt x="1188585" y="752982"/>
                  <a:pt x="1188585" y="751875"/>
                </a:cubicBezTo>
                <a:cubicBezTo>
                  <a:pt x="1188779" y="750717"/>
                  <a:pt x="1189103" y="750365"/>
                  <a:pt x="1189557" y="750466"/>
                </a:cubicBezTo>
                <a:close/>
                <a:moveTo>
                  <a:pt x="449222" y="750466"/>
                </a:moveTo>
                <a:cubicBezTo>
                  <a:pt x="449935" y="750113"/>
                  <a:pt x="450777" y="752278"/>
                  <a:pt x="450582" y="753838"/>
                </a:cubicBezTo>
                <a:cubicBezTo>
                  <a:pt x="450129" y="757059"/>
                  <a:pt x="448315" y="753989"/>
                  <a:pt x="448574" y="751875"/>
                </a:cubicBezTo>
                <a:cubicBezTo>
                  <a:pt x="448703" y="751070"/>
                  <a:pt x="448963" y="750617"/>
                  <a:pt x="449222" y="750466"/>
                </a:cubicBezTo>
                <a:close/>
                <a:moveTo>
                  <a:pt x="1110955" y="747295"/>
                </a:moveTo>
                <a:cubicBezTo>
                  <a:pt x="1110502" y="747144"/>
                  <a:pt x="1109983" y="747547"/>
                  <a:pt x="1109789" y="748704"/>
                </a:cubicBezTo>
                <a:cubicBezTo>
                  <a:pt x="1109789" y="749811"/>
                  <a:pt x="1111603" y="751019"/>
                  <a:pt x="1111992" y="748704"/>
                </a:cubicBezTo>
                <a:cubicBezTo>
                  <a:pt x="1111992" y="748150"/>
                  <a:pt x="1111474" y="747446"/>
                  <a:pt x="1110955" y="747295"/>
                </a:cubicBezTo>
                <a:close/>
                <a:moveTo>
                  <a:pt x="280354" y="746540"/>
                </a:moveTo>
                <a:cubicBezTo>
                  <a:pt x="279641" y="746339"/>
                  <a:pt x="278799" y="746892"/>
                  <a:pt x="277956" y="748704"/>
                </a:cubicBezTo>
                <a:cubicBezTo>
                  <a:pt x="282687" y="753687"/>
                  <a:pt x="282298" y="747043"/>
                  <a:pt x="280354" y="746540"/>
                </a:cubicBezTo>
                <a:close/>
                <a:moveTo>
                  <a:pt x="1169534" y="742363"/>
                </a:moveTo>
                <a:cubicBezTo>
                  <a:pt x="1170895" y="742665"/>
                  <a:pt x="1172515" y="745835"/>
                  <a:pt x="1168756" y="746137"/>
                </a:cubicBezTo>
                <a:cubicBezTo>
                  <a:pt x="1167979" y="742967"/>
                  <a:pt x="1168692" y="742161"/>
                  <a:pt x="1169534" y="742363"/>
                </a:cubicBezTo>
                <a:close/>
                <a:moveTo>
                  <a:pt x="379562" y="742161"/>
                </a:moveTo>
                <a:cubicBezTo>
                  <a:pt x="380469" y="742111"/>
                  <a:pt x="381441" y="742665"/>
                  <a:pt x="381701" y="743923"/>
                </a:cubicBezTo>
                <a:cubicBezTo>
                  <a:pt x="380340" y="743923"/>
                  <a:pt x="378914" y="743923"/>
                  <a:pt x="377553" y="743923"/>
                </a:cubicBezTo>
                <a:cubicBezTo>
                  <a:pt x="377553" y="742916"/>
                  <a:pt x="378590" y="742212"/>
                  <a:pt x="379562" y="742161"/>
                </a:cubicBezTo>
                <a:close/>
                <a:moveTo>
                  <a:pt x="1199083" y="740148"/>
                </a:moveTo>
                <a:cubicBezTo>
                  <a:pt x="1199212" y="740198"/>
                  <a:pt x="1199342" y="740148"/>
                  <a:pt x="1199471" y="740148"/>
                </a:cubicBezTo>
                <a:cubicBezTo>
                  <a:pt x="1199083" y="746188"/>
                  <a:pt x="1191307" y="738538"/>
                  <a:pt x="1199083" y="740148"/>
                </a:cubicBezTo>
                <a:close/>
                <a:moveTo>
                  <a:pt x="126520" y="739947"/>
                </a:moveTo>
                <a:cubicBezTo>
                  <a:pt x="129241" y="738135"/>
                  <a:pt x="132676" y="757562"/>
                  <a:pt x="127492" y="750264"/>
                </a:cubicBezTo>
                <a:cubicBezTo>
                  <a:pt x="127492" y="748251"/>
                  <a:pt x="127492" y="746339"/>
                  <a:pt x="127492" y="744325"/>
                </a:cubicBezTo>
                <a:cubicBezTo>
                  <a:pt x="128788" y="742866"/>
                  <a:pt x="125353" y="741960"/>
                  <a:pt x="125353" y="742161"/>
                </a:cubicBezTo>
                <a:cubicBezTo>
                  <a:pt x="125677" y="740903"/>
                  <a:pt x="126131" y="740249"/>
                  <a:pt x="126520" y="739947"/>
                </a:cubicBezTo>
                <a:close/>
                <a:moveTo>
                  <a:pt x="431531" y="738588"/>
                </a:moveTo>
                <a:cubicBezTo>
                  <a:pt x="428680" y="739242"/>
                  <a:pt x="427060" y="746288"/>
                  <a:pt x="434512" y="744728"/>
                </a:cubicBezTo>
                <a:cubicBezTo>
                  <a:pt x="434512" y="743369"/>
                  <a:pt x="434512" y="741910"/>
                  <a:pt x="434512" y="740551"/>
                </a:cubicBezTo>
                <a:cubicBezTo>
                  <a:pt x="433540" y="738890"/>
                  <a:pt x="432503" y="738336"/>
                  <a:pt x="431531" y="738588"/>
                </a:cubicBezTo>
                <a:close/>
                <a:moveTo>
                  <a:pt x="467042" y="736373"/>
                </a:moveTo>
                <a:cubicBezTo>
                  <a:pt x="467754" y="736021"/>
                  <a:pt x="468662" y="738185"/>
                  <a:pt x="468467" y="739796"/>
                </a:cubicBezTo>
                <a:cubicBezTo>
                  <a:pt x="467949" y="742967"/>
                  <a:pt x="466134" y="739745"/>
                  <a:pt x="466458" y="737581"/>
                </a:cubicBezTo>
                <a:cubicBezTo>
                  <a:pt x="466588" y="736776"/>
                  <a:pt x="466847" y="736524"/>
                  <a:pt x="467042" y="736373"/>
                </a:cubicBezTo>
                <a:close/>
                <a:moveTo>
                  <a:pt x="438465" y="736373"/>
                </a:moveTo>
                <a:cubicBezTo>
                  <a:pt x="441381" y="736877"/>
                  <a:pt x="439113" y="742312"/>
                  <a:pt x="442418" y="742363"/>
                </a:cubicBezTo>
                <a:cubicBezTo>
                  <a:pt x="440150" y="748905"/>
                  <a:pt x="436715" y="740551"/>
                  <a:pt x="438465" y="736373"/>
                </a:cubicBezTo>
                <a:close/>
                <a:moveTo>
                  <a:pt x="401983" y="736373"/>
                </a:moveTo>
                <a:cubicBezTo>
                  <a:pt x="400233" y="738739"/>
                  <a:pt x="399326" y="742010"/>
                  <a:pt x="399974" y="746741"/>
                </a:cubicBezTo>
                <a:cubicBezTo>
                  <a:pt x="398095" y="748905"/>
                  <a:pt x="392457" y="747396"/>
                  <a:pt x="393818" y="752881"/>
                </a:cubicBezTo>
                <a:cubicBezTo>
                  <a:pt x="396734" y="757361"/>
                  <a:pt x="398872" y="750264"/>
                  <a:pt x="399974" y="754844"/>
                </a:cubicBezTo>
                <a:cubicBezTo>
                  <a:pt x="400233" y="763904"/>
                  <a:pt x="394920" y="767376"/>
                  <a:pt x="393818" y="775077"/>
                </a:cubicBezTo>
                <a:cubicBezTo>
                  <a:pt x="397900" y="778499"/>
                  <a:pt x="396410" y="774926"/>
                  <a:pt x="401983" y="775077"/>
                </a:cubicBezTo>
                <a:cubicBezTo>
                  <a:pt x="400881" y="782274"/>
                  <a:pt x="403732" y="785646"/>
                  <a:pt x="408139" y="787408"/>
                </a:cubicBezTo>
                <a:cubicBezTo>
                  <a:pt x="409500" y="779305"/>
                  <a:pt x="404445" y="764860"/>
                  <a:pt x="412092" y="762998"/>
                </a:cubicBezTo>
                <a:cubicBezTo>
                  <a:pt x="412092" y="765011"/>
                  <a:pt x="412092" y="767125"/>
                  <a:pt x="412092" y="769138"/>
                </a:cubicBezTo>
                <a:cubicBezTo>
                  <a:pt x="419543" y="769843"/>
                  <a:pt x="418248" y="761639"/>
                  <a:pt x="420191" y="756857"/>
                </a:cubicBezTo>
                <a:cubicBezTo>
                  <a:pt x="414748" y="755146"/>
                  <a:pt x="415008" y="762394"/>
                  <a:pt x="412092" y="760985"/>
                </a:cubicBezTo>
                <a:cubicBezTo>
                  <a:pt x="411120" y="760532"/>
                  <a:pt x="412545" y="756002"/>
                  <a:pt x="410083" y="756857"/>
                </a:cubicBezTo>
                <a:cubicBezTo>
                  <a:pt x="409629" y="758418"/>
                  <a:pt x="410083" y="760934"/>
                  <a:pt x="408139" y="760985"/>
                </a:cubicBezTo>
                <a:cubicBezTo>
                  <a:pt x="403732" y="755398"/>
                  <a:pt x="409370" y="752428"/>
                  <a:pt x="406130" y="746741"/>
                </a:cubicBezTo>
                <a:cubicBezTo>
                  <a:pt x="408528" y="746339"/>
                  <a:pt x="408268" y="743470"/>
                  <a:pt x="408139" y="740551"/>
                </a:cubicBezTo>
                <a:cubicBezTo>
                  <a:pt x="405223" y="740098"/>
                  <a:pt x="404640" y="737128"/>
                  <a:pt x="401983" y="736373"/>
                </a:cubicBezTo>
                <a:close/>
                <a:moveTo>
                  <a:pt x="385718" y="736373"/>
                </a:moveTo>
                <a:cubicBezTo>
                  <a:pt x="380275" y="736424"/>
                  <a:pt x="373795" y="735367"/>
                  <a:pt x="373601" y="740551"/>
                </a:cubicBezTo>
                <a:cubicBezTo>
                  <a:pt x="375804" y="741054"/>
                  <a:pt x="374897" y="744728"/>
                  <a:pt x="377553" y="744728"/>
                </a:cubicBezTo>
                <a:cubicBezTo>
                  <a:pt x="377553" y="746087"/>
                  <a:pt x="377553" y="747345"/>
                  <a:pt x="377553" y="748704"/>
                </a:cubicBezTo>
                <a:cubicBezTo>
                  <a:pt x="377553" y="750063"/>
                  <a:pt x="377553" y="751523"/>
                  <a:pt x="377553" y="752881"/>
                </a:cubicBezTo>
                <a:cubicBezTo>
                  <a:pt x="385848" y="753032"/>
                  <a:pt x="386301" y="745131"/>
                  <a:pt x="385718" y="736373"/>
                </a:cubicBezTo>
                <a:close/>
                <a:moveTo>
                  <a:pt x="267848" y="736373"/>
                </a:moveTo>
                <a:cubicBezTo>
                  <a:pt x="265061" y="744074"/>
                  <a:pt x="268496" y="746490"/>
                  <a:pt x="263636" y="752881"/>
                </a:cubicBezTo>
                <a:cubicBezTo>
                  <a:pt x="271217" y="750717"/>
                  <a:pt x="267653" y="759726"/>
                  <a:pt x="271800" y="760985"/>
                </a:cubicBezTo>
                <a:cubicBezTo>
                  <a:pt x="273161" y="756908"/>
                  <a:pt x="270051" y="752781"/>
                  <a:pt x="269792" y="748704"/>
                </a:cubicBezTo>
                <a:cubicBezTo>
                  <a:pt x="269468" y="743973"/>
                  <a:pt x="275688" y="735820"/>
                  <a:pt x="267848" y="736373"/>
                </a:cubicBezTo>
                <a:close/>
                <a:moveTo>
                  <a:pt x="236679" y="736373"/>
                </a:moveTo>
                <a:cubicBezTo>
                  <a:pt x="238040" y="736373"/>
                  <a:pt x="239465" y="736373"/>
                  <a:pt x="240826" y="736373"/>
                </a:cubicBezTo>
                <a:cubicBezTo>
                  <a:pt x="240826" y="737732"/>
                  <a:pt x="240826" y="738990"/>
                  <a:pt x="240826" y="740349"/>
                </a:cubicBezTo>
                <a:cubicBezTo>
                  <a:pt x="239465" y="740349"/>
                  <a:pt x="238040" y="740349"/>
                  <a:pt x="236679" y="740349"/>
                </a:cubicBezTo>
                <a:cubicBezTo>
                  <a:pt x="236679" y="738990"/>
                  <a:pt x="236679" y="737732"/>
                  <a:pt x="236679" y="736373"/>
                </a:cubicBezTo>
                <a:close/>
                <a:moveTo>
                  <a:pt x="1118148" y="736222"/>
                </a:moveTo>
                <a:cubicBezTo>
                  <a:pt x="1114519" y="736122"/>
                  <a:pt x="1116334" y="741557"/>
                  <a:pt x="1115945" y="744728"/>
                </a:cubicBezTo>
                <a:cubicBezTo>
                  <a:pt x="1118666" y="743419"/>
                  <a:pt x="1119833" y="740198"/>
                  <a:pt x="1120092" y="736373"/>
                </a:cubicBezTo>
                <a:cubicBezTo>
                  <a:pt x="1119379" y="736122"/>
                  <a:pt x="1118666" y="736222"/>
                  <a:pt x="1118148" y="736222"/>
                </a:cubicBezTo>
                <a:close/>
                <a:moveTo>
                  <a:pt x="403149" y="731038"/>
                </a:moveTo>
                <a:cubicBezTo>
                  <a:pt x="402696" y="730887"/>
                  <a:pt x="402177" y="731290"/>
                  <a:pt x="401983" y="732448"/>
                </a:cubicBezTo>
                <a:cubicBezTo>
                  <a:pt x="401983" y="733555"/>
                  <a:pt x="403538" y="734712"/>
                  <a:pt x="403927" y="732448"/>
                </a:cubicBezTo>
                <a:cubicBezTo>
                  <a:pt x="403927" y="731844"/>
                  <a:pt x="403603" y="731189"/>
                  <a:pt x="403149" y="731038"/>
                </a:cubicBezTo>
                <a:close/>
                <a:moveTo>
                  <a:pt x="336082" y="726861"/>
                </a:moveTo>
                <a:cubicBezTo>
                  <a:pt x="336535" y="727012"/>
                  <a:pt x="337054" y="727717"/>
                  <a:pt x="337054" y="728270"/>
                </a:cubicBezTo>
                <a:cubicBezTo>
                  <a:pt x="336665" y="730585"/>
                  <a:pt x="334915" y="729378"/>
                  <a:pt x="334915" y="728270"/>
                </a:cubicBezTo>
                <a:cubicBezTo>
                  <a:pt x="335110" y="727113"/>
                  <a:pt x="335628" y="726710"/>
                  <a:pt x="336082" y="726861"/>
                </a:cubicBezTo>
                <a:close/>
                <a:moveTo>
                  <a:pt x="318651" y="725703"/>
                </a:moveTo>
                <a:cubicBezTo>
                  <a:pt x="324742" y="728774"/>
                  <a:pt x="316901" y="734662"/>
                  <a:pt x="318651" y="739947"/>
                </a:cubicBezTo>
                <a:cubicBezTo>
                  <a:pt x="316901" y="740349"/>
                  <a:pt x="316577" y="739041"/>
                  <a:pt x="316447" y="737783"/>
                </a:cubicBezTo>
                <a:cubicBezTo>
                  <a:pt x="315087" y="737783"/>
                  <a:pt x="313791" y="737783"/>
                  <a:pt x="312495" y="737783"/>
                </a:cubicBezTo>
                <a:cubicBezTo>
                  <a:pt x="312365" y="731592"/>
                  <a:pt x="316836" y="729981"/>
                  <a:pt x="318651" y="725703"/>
                </a:cubicBezTo>
                <a:close/>
                <a:moveTo>
                  <a:pt x="410083" y="724294"/>
                </a:moveTo>
                <a:cubicBezTo>
                  <a:pt x="411768" y="730032"/>
                  <a:pt x="407296" y="729529"/>
                  <a:pt x="408139" y="734410"/>
                </a:cubicBezTo>
                <a:cubicBezTo>
                  <a:pt x="418960" y="733505"/>
                  <a:pt x="404704" y="745131"/>
                  <a:pt x="412092" y="746741"/>
                </a:cubicBezTo>
                <a:cubicBezTo>
                  <a:pt x="410536" y="748503"/>
                  <a:pt x="409953" y="751321"/>
                  <a:pt x="410083" y="754844"/>
                </a:cubicBezTo>
                <a:cubicBezTo>
                  <a:pt x="415785" y="758116"/>
                  <a:pt x="415656" y="746037"/>
                  <a:pt x="412092" y="746741"/>
                </a:cubicBezTo>
                <a:cubicBezTo>
                  <a:pt x="412999" y="744225"/>
                  <a:pt x="414748" y="742463"/>
                  <a:pt x="418248" y="742564"/>
                </a:cubicBezTo>
                <a:cubicBezTo>
                  <a:pt x="420321" y="734964"/>
                  <a:pt x="412156" y="735266"/>
                  <a:pt x="414295" y="730434"/>
                </a:cubicBezTo>
                <a:cubicBezTo>
                  <a:pt x="414489" y="729881"/>
                  <a:pt x="419479" y="730585"/>
                  <a:pt x="418248" y="728270"/>
                </a:cubicBezTo>
                <a:cubicBezTo>
                  <a:pt x="412675" y="729780"/>
                  <a:pt x="414165" y="724345"/>
                  <a:pt x="410083" y="724294"/>
                </a:cubicBezTo>
                <a:close/>
                <a:moveTo>
                  <a:pt x="1196685" y="723288"/>
                </a:moveTo>
                <a:cubicBezTo>
                  <a:pt x="1198046" y="723288"/>
                  <a:pt x="1199536" y="723288"/>
                  <a:pt x="1200897" y="723288"/>
                </a:cubicBezTo>
                <a:cubicBezTo>
                  <a:pt x="1200897" y="724647"/>
                  <a:pt x="1200897" y="725905"/>
                  <a:pt x="1200897" y="727264"/>
                </a:cubicBezTo>
                <a:cubicBezTo>
                  <a:pt x="1199536" y="727264"/>
                  <a:pt x="1198046" y="727264"/>
                  <a:pt x="1196685" y="727264"/>
                </a:cubicBezTo>
                <a:cubicBezTo>
                  <a:pt x="1196685" y="725905"/>
                  <a:pt x="1196685" y="724647"/>
                  <a:pt x="1196685" y="723288"/>
                </a:cubicBezTo>
                <a:close/>
                <a:moveTo>
                  <a:pt x="477345" y="720922"/>
                </a:moveTo>
                <a:cubicBezTo>
                  <a:pt x="477863" y="720972"/>
                  <a:pt x="478511" y="721123"/>
                  <a:pt x="479159" y="721526"/>
                </a:cubicBezTo>
                <a:cubicBezTo>
                  <a:pt x="479224" y="724294"/>
                  <a:pt x="478252" y="726005"/>
                  <a:pt x="477150" y="727666"/>
                </a:cubicBezTo>
                <a:cubicBezTo>
                  <a:pt x="473716" y="728371"/>
                  <a:pt x="473910" y="720721"/>
                  <a:pt x="477345" y="720922"/>
                </a:cubicBezTo>
                <a:close/>
                <a:moveTo>
                  <a:pt x="343210" y="716141"/>
                </a:moveTo>
                <a:cubicBezTo>
                  <a:pt x="343663" y="716292"/>
                  <a:pt x="344052" y="716996"/>
                  <a:pt x="344052" y="717550"/>
                </a:cubicBezTo>
                <a:cubicBezTo>
                  <a:pt x="343663" y="719865"/>
                  <a:pt x="342043" y="718657"/>
                  <a:pt x="342043" y="717550"/>
                </a:cubicBezTo>
                <a:cubicBezTo>
                  <a:pt x="342238" y="716392"/>
                  <a:pt x="342756" y="715990"/>
                  <a:pt x="343210" y="716141"/>
                </a:cubicBezTo>
                <a:close/>
                <a:moveTo>
                  <a:pt x="275948" y="716141"/>
                </a:moveTo>
                <a:cubicBezTo>
                  <a:pt x="275170" y="721073"/>
                  <a:pt x="279641" y="720519"/>
                  <a:pt x="277956" y="726257"/>
                </a:cubicBezTo>
                <a:cubicBezTo>
                  <a:pt x="275105" y="729478"/>
                  <a:pt x="271865" y="735518"/>
                  <a:pt x="273744" y="740551"/>
                </a:cubicBezTo>
                <a:cubicBezTo>
                  <a:pt x="273550" y="740047"/>
                  <a:pt x="278475" y="744929"/>
                  <a:pt x="277956" y="744728"/>
                </a:cubicBezTo>
                <a:cubicBezTo>
                  <a:pt x="281715" y="746288"/>
                  <a:pt x="283011" y="740400"/>
                  <a:pt x="288065" y="742564"/>
                </a:cubicBezTo>
                <a:cubicBezTo>
                  <a:pt x="285408" y="737481"/>
                  <a:pt x="294027" y="734159"/>
                  <a:pt x="288065" y="732448"/>
                </a:cubicBezTo>
                <a:cubicBezTo>
                  <a:pt x="288000" y="732297"/>
                  <a:pt x="287936" y="732146"/>
                  <a:pt x="287871" y="732045"/>
                </a:cubicBezTo>
                <a:cubicBezTo>
                  <a:pt x="287288" y="733605"/>
                  <a:pt x="284566" y="733958"/>
                  <a:pt x="284112" y="731642"/>
                </a:cubicBezTo>
                <a:cubicBezTo>
                  <a:pt x="285344" y="731642"/>
                  <a:pt x="286445" y="731642"/>
                  <a:pt x="287676" y="731642"/>
                </a:cubicBezTo>
                <a:cubicBezTo>
                  <a:pt x="284955" y="726458"/>
                  <a:pt x="286316" y="717298"/>
                  <a:pt x="279512" y="716141"/>
                </a:cubicBezTo>
                <a:cubicBezTo>
                  <a:pt x="278540" y="715990"/>
                  <a:pt x="277373" y="715940"/>
                  <a:pt x="275948" y="716141"/>
                </a:cubicBezTo>
                <a:close/>
                <a:moveTo>
                  <a:pt x="82456" y="716141"/>
                </a:moveTo>
                <a:cubicBezTo>
                  <a:pt x="89519" y="716594"/>
                  <a:pt x="82326" y="731290"/>
                  <a:pt x="90621" y="730434"/>
                </a:cubicBezTo>
                <a:cubicBezTo>
                  <a:pt x="89714" y="733656"/>
                  <a:pt x="84141" y="732196"/>
                  <a:pt x="86474" y="738588"/>
                </a:cubicBezTo>
                <a:cubicBezTo>
                  <a:pt x="85242" y="738487"/>
                  <a:pt x="84076" y="738336"/>
                  <a:pt x="84465" y="736575"/>
                </a:cubicBezTo>
                <a:cubicBezTo>
                  <a:pt x="83104" y="736575"/>
                  <a:pt x="81873" y="736575"/>
                  <a:pt x="80512" y="736575"/>
                </a:cubicBezTo>
                <a:cubicBezTo>
                  <a:pt x="87122" y="731693"/>
                  <a:pt x="82715" y="724848"/>
                  <a:pt x="82456" y="716141"/>
                </a:cubicBezTo>
                <a:close/>
                <a:moveTo>
                  <a:pt x="170195" y="714178"/>
                </a:moveTo>
                <a:cubicBezTo>
                  <a:pt x="165788" y="718406"/>
                  <a:pt x="170000" y="721123"/>
                  <a:pt x="174147" y="722331"/>
                </a:cubicBezTo>
                <a:cubicBezTo>
                  <a:pt x="174731" y="717651"/>
                  <a:pt x="173759" y="714681"/>
                  <a:pt x="170195" y="714178"/>
                </a:cubicBezTo>
                <a:close/>
                <a:moveTo>
                  <a:pt x="356299" y="712567"/>
                </a:moveTo>
                <a:cubicBezTo>
                  <a:pt x="356753" y="712718"/>
                  <a:pt x="357141" y="713423"/>
                  <a:pt x="357141" y="713977"/>
                </a:cubicBezTo>
                <a:cubicBezTo>
                  <a:pt x="356753" y="716292"/>
                  <a:pt x="355133" y="715134"/>
                  <a:pt x="355133" y="713977"/>
                </a:cubicBezTo>
                <a:cubicBezTo>
                  <a:pt x="355327" y="712819"/>
                  <a:pt x="355845" y="712416"/>
                  <a:pt x="356299" y="712567"/>
                </a:cubicBezTo>
                <a:close/>
                <a:moveTo>
                  <a:pt x="74745" y="711410"/>
                </a:moveTo>
                <a:cubicBezTo>
                  <a:pt x="75587" y="711963"/>
                  <a:pt x="76170" y="718255"/>
                  <a:pt x="75911" y="719312"/>
                </a:cubicBezTo>
                <a:cubicBezTo>
                  <a:pt x="75004" y="723388"/>
                  <a:pt x="72153" y="720922"/>
                  <a:pt x="73967" y="713171"/>
                </a:cubicBezTo>
                <a:cubicBezTo>
                  <a:pt x="74291" y="711762"/>
                  <a:pt x="74486" y="711209"/>
                  <a:pt x="74745" y="711410"/>
                </a:cubicBezTo>
                <a:close/>
                <a:moveTo>
                  <a:pt x="271023" y="710806"/>
                </a:moveTo>
                <a:cubicBezTo>
                  <a:pt x="270504" y="710655"/>
                  <a:pt x="269986" y="710856"/>
                  <a:pt x="269792" y="712014"/>
                </a:cubicBezTo>
                <a:cubicBezTo>
                  <a:pt x="269792" y="713121"/>
                  <a:pt x="271412" y="714279"/>
                  <a:pt x="271800" y="712014"/>
                </a:cubicBezTo>
                <a:cubicBezTo>
                  <a:pt x="271800" y="711410"/>
                  <a:pt x="271476" y="710957"/>
                  <a:pt x="271023" y="710806"/>
                </a:cubicBezTo>
                <a:close/>
                <a:moveTo>
                  <a:pt x="53685" y="710202"/>
                </a:moveTo>
                <a:cubicBezTo>
                  <a:pt x="54398" y="709850"/>
                  <a:pt x="55499" y="711963"/>
                  <a:pt x="55305" y="713574"/>
                </a:cubicBezTo>
                <a:cubicBezTo>
                  <a:pt x="54851" y="716795"/>
                  <a:pt x="53037" y="713725"/>
                  <a:pt x="53296" y="711611"/>
                </a:cubicBezTo>
                <a:cubicBezTo>
                  <a:pt x="53426" y="710806"/>
                  <a:pt x="53491" y="710353"/>
                  <a:pt x="53685" y="710202"/>
                </a:cubicBezTo>
                <a:close/>
                <a:moveTo>
                  <a:pt x="1144327" y="708038"/>
                </a:moveTo>
                <a:cubicBezTo>
                  <a:pt x="1143355" y="707836"/>
                  <a:pt x="1142383" y="708642"/>
                  <a:pt x="1142513" y="712014"/>
                </a:cubicBezTo>
                <a:cubicBezTo>
                  <a:pt x="1141865" y="712014"/>
                  <a:pt x="1141022" y="712014"/>
                  <a:pt x="1140374" y="712014"/>
                </a:cubicBezTo>
                <a:cubicBezTo>
                  <a:pt x="1139273" y="713624"/>
                  <a:pt x="1138301" y="715336"/>
                  <a:pt x="1138365" y="718154"/>
                </a:cubicBezTo>
                <a:cubicBezTo>
                  <a:pt x="1135773" y="717248"/>
                  <a:pt x="1132987" y="724194"/>
                  <a:pt x="1130265" y="726257"/>
                </a:cubicBezTo>
                <a:cubicBezTo>
                  <a:pt x="1128062" y="727918"/>
                  <a:pt x="1123915" y="726609"/>
                  <a:pt x="1124109" y="730434"/>
                </a:cubicBezTo>
                <a:cubicBezTo>
                  <a:pt x="1127933" y="734259"/>
                  <a:pt x="1129358" y="730686"/>
                  <a:pt x="1134413" y="730434"/>
                </a:cubicBezTo>
                <a:cubicBezTo>
                  <a:pt x="1131821" y="722382"/>
                  <a:pt x="1141022" y="726207"/>
                  <a:pt x="1138365" y="718154"/>
                </a:cubicBezTo>
                <a:cubicBezTo>
                  <a:pt x="1140893" y="717248"/>
                  <a:pt x="1142642" y="715487"/>
                  <a:pt x="1142513" y="712014"/>
                </a:cubicBezTo>
                <a:cubicBezTo>
                  <a:pt x="1147567" y="711611"/>
                  <a:pt x="1146012" y="708340"/>
                  <a:pt x="1144327" y="708038"/>
                </a:cubicBezTo>
                <a:close/>
                <a:moveTo>
                  <a:pt x="271800" y="699884"/>
                </a:moveTo>
                <a:cubicBezTo>
                  <a:pt x="271541" y="703709"/>
                  <a:pt x="264996" y="701344"/>
                  <a:pt x="265644" y="706025"/>
                </a:cubicBezTo>
                <a:cubicBezTo>
                  <a:pt x="269208" y="712114"/>
                  <a:pt x="278280" y="703055"/>
                  <a:pt x="271800" y="699884"/>
                </a:cubicBezTo>
                <a:close/>
                <a:moveTo>
                  <a:pt x="54074" y="698475"/>
                </a:moveTo>
                <a:cubicBezTo>
                  <a:pt x="54916" y="698425"/>
                  <a:pt x="55694" y="701797"/>
                  <a:pt x="55305" y="703860"/>
                </a:cubicBezTo>
                <a:cubicBezTo>
                  <a:pt x="54527" y="707736"/>
                  <a:pt x="52778" y="702652"/>
                  <a:pt x="53296" y="699884"/>
                </a:cubicBezTo>
                <a:cubicBezTo>
                  <a:pt x="53491" y="698928"/>
                  <a:pt x="53815" y="698525"/>
                  <a:pt x="54074" y="698475"/>
                </a:cubicBezTo>
                <a:close/>
                <a:moveTo>
                  <a:pt x="339257" y="697519"/>
                </a:moveTo>
                <a:cubicBezTo>
                  <a:pt x="338479" y="697066"/>
                  <a:pt x="337572" y="697670"/>
                  <a:pt x="336859" y="699884"/>
                </a:cubicBezTo>
                <a:cubicBezTo>
                  <a:pt x="340034" y="700438"/>
                  <a:pt x="338285" y="704414"/>
                  <a:pt x="336859" y="706025"/>
                </a:cubicBezTo>
                <a:cubicBezTo>
                  <a:pt x="343145" y="708642"/>
                  <a:pt x="341654" y="698777"/>
                  <a:pt x="339257" y="697519"/>
                </a:cubicBezTo>
                <a:close/>
                <a:moveTo>
                  <a:pt x="457516" y="694549"/>
                </a:moveTo>
                <a:cubicBezTo>
                  <a:pt x="457322" y="694650"/>
                  <a:pt x="457062" y="694902"/>
                  <a:pt x="456933" y="695707"/>
                </a:cubicBezTo>
                <a:cubicBezTo>
                  <a:pt x="456609" y="697871"/>
                  <a:pt x="458488" y="701143"/>
                  <a:pt x="458942" y="697921"/>
                </a:cubicBezTo>
                <a:cubicBezTo>
                  <a:pt x="459136" y="696311"/>
                  <a:pt x="458229" y="694147"/>
                  <a:pt x="457516" y="694549"/>
                </a:cubicBezTo>
                <a:close/>
                <a:moveTo>
                  <a:pt x="76494" y="693945"/>
                </a:moveTo>
                <a:cubicBezTo>
                  <a:pt x="80642" y="692184"/>
                  <a:pt x="81743" y="703709"/>
                  <a:pt x="84659" y="705622"/>
                </a:cubicBezTo>
                <a:cubicBezTo>
                  <a:pt x="84335" y="710101"/>
                  <a:pt x="79605" y="710101"/>
                  <a:pt x="74550" y="709799"/>
                </a:cubicBezTo>
                <a:cubicBezTo>
                  <a:pt x="76430" y="708088"/>
                  <a:pt x="78892" y="696764"/>
                  <a:pt x="74550" y="695506"/>
                </a:cubicBezTo>
                <a:cubicBezTo>
                  <a:pt x="75263" y="694650"/>
                  <a:pt x="75911" y="694197"/>
                  <a:pt x="76494" y="693945"/>
                </a:cubicBezTo>
                <a:close/>
                <a:moveTo>
                  <a:pt x="113625" y="692536"/>
                </a:moveTo>
                <a:cubicBezTo>
                  <a:pt x="114078" y="692687"/>
                  <a:pt x="114467" y="693341"/>
                  <a:pt x="114402" y="693945"/>
                </a:cubicBezTo>
                <a:cubicBezTo>
                  <a:pt x="114013" y="696210"/>
                  <a:pt x="112458" y="695053"/>
                  <a:pt x="112458" y="693945"/>
                </a:cubicBezTo>
                <a:cubicBezTo>
                  <a:pt x="112653" y="692788"/>
                  <a:pt x="113171" y="692385"/>
                  <a:pt x="113625" y="692536"/>
                </a:cubicBezTo>
                <a:close/>
                <a:moveTo>
                  <a:pt x="1228631" y="691932"/>
                </a:moveTo>
                <a:cubicBezTo>
                  <a:pt x="1227854" y="691731"/>
                  <a:pt x="1227141" y="692536"/>
                  <a:pt x="1227854" y="695707"/>
                </a:cubicBezTo>
                <a:cubicBezTo>
                  <a:pt x="1223318" y="694046"/>
                  <a:pt x="1221503" y="697821"/>
                  <a:pt x="1217745" y="699884"/>
                </a:cubicBezTo>
                <a:cubicBezTo>
                  <a:pt x="1216514" y="700539"/>
                  <a:pt x="1212950" y="700841"/>
                  <a:pt x="1211589" y="701847"/>
                </a:cubicBezTo>
                <a:cubicBezTo>
                  <a:pt x="1209710" y="703357"/>
                  <a:pt x="1209515" y="706427"/>
                  <a:pt x="1207442" y="708038"/>
                </a:cubicBezTo>
                <a:cubicBezTo>
                  <a:pt x="1206470" y="708793"/>
                  <a:pt x="1204331" y="709095"/>
                  <a:pt x="1203489" y="710001"/>
                </a:cubicBezTo>
                <a:cubicBezTo>
                  <a:pt x="1201999" y="711510"/>
                  <a:pt x="1202906" y="714530"/>
                  <a:pt x="1201480" y="716141"/>
                </a:cubicBezTo>
                <a:cubicBezTo>
                  <a:pt x="1200897" y="716845"/>
                  <a:pt x="1198046" y="715587"/>
                  <a:pt x="1197333" y="716141"/>
                </a:cubicBezTo>
                <a:cubicBezTo>
                  <a:pt x="1195324" y="717600"/>
                  <a:pt x="1196815" y="720318"/>
                  <a:pt x="1195324" y="722331"/>
                </a:cubicBezTo>
                <a:cubicBezTo>
                  <a:pt x="1193899" y="724194"/>
                  <a:pt x="1190399" y="724194"/>
                  <a:pt x="1187159" y="724294"/>
                </a:cubicBezTo>
                <a:cubicBezTo>
                  <a:pt x="1185345" y="727213"/>
                  <a:pt x="1183531" y="730132"/>
                  <a:pt x="1181068" y="732448"/>
                </a:cubicBezTo>
                <a:cubicBezTo>
                  <a:pt x="1180291" y="733102"/>
                  <a:pt x="1177764" y="731743"/>
                  <a:pt x="1177051" y="732448"/>
                </a:cubicBezTo>
                <a:cubicBezTo>
                  <a:pt x="1176468" y="733102"/>
                  <a:pt x="1177764" y="735820"/>
                  <a:pt x="1177051" y="736373"/>
                </a:cubicBezTo>
                <a:cubicBezTo>
                  <a:pt x="1176662" y="736726"/>
                  <a:pt x="1175431" y="736021"/>
                  <a:pt x="1175107" y="736373"/>
                </a:cubicBezTo>
                <a:cubicBezTo>
                  <a:pt x="1171996" y="739544"/>
                  <a:pt x="1168303" y="742212"/>
                  <a:pt x="1160786" y="742564"/>
                </a:cubicBezTo>
                <a:cubicBezTo>
                  <a:pt x="1158453" y="748956"/>
                  <a:pt x="1163896" y="747496"/>
                  <a:pt x="1164739" y="750667"/>
                </a:cubicBezTo>
                <a:cubicBezTo>
                  <a:pt x="1162989" y="753687"/>
                  <a:pt x="1161693" y="757210"/>
                  <a:pt x="1156639" y="756857"/>
                </a:cubicBezTo>
                <a:cubicBezTo>
                  <a:pt x="1158194" y="755046"/>
                  <a:pt x="1158972" y="752227"/>
                  <a:pt x="1158842" y="748704"/>
                </a:cubicBezTo>
                <a:cubicBezTo>
                  <a:pt x="1153334" y="748855"/>
                  <a:pt x="1148993" y="753334"/>
                  <a:pt x="1152686" y="756857"/>
                </a:cubicBezTo>
                <a:cubicBezTo>
                  <a:pt x="1153982" y="756857"/>
                  <a:pt x="1155278" y="756857"/>
                  <a:pt x="1156639" y="756857"/>
                </a:cubicBezTo>
                <a:cubicBezTo>
                  <a:pt x="1155991" y="759626"/>
                  <a:pt x="1151520" y="758468"/>
                  <a:pt x="1148474" y="758820"/>
                </a:cubicBezTo>
                <a:cubicBezTo>
                  <a:pt x="1149576" y="765162"/>
                  <a:pt x="1145753" y="759928"/>
                  <a:pt x="1144521" y="760985"/>
                </a:cubicBezTo>
                <a:cubicBezTo>
                  <a:pt x="1142707" y="762545"/>
                  <a:pt x="1144392" y="767427"/>
                  <a:pt x="1140374" y="766974"/>
                </a:cubicBezTo>
                <a:cubicBezTo>
                  <a:pt x="1140439" y="766974"/>
                  <a:pt x="1140180" y="761538"/>
                  <a:pt x="1138365" y="762998"/>
                </a:cubicBezTo>
                <a:cubicBezTo>
                  <a:pt x="1137523" y="763702"/>
                  <a:pt x="1138884" y="768081"/>
                  <a:pt x="1138365" y="769138"/>
                </a:cubicBezTo>
                <a:cubicBezTo>
                  <a:pt x="1137977" y="769943"/>
                  <a:pt x="1132339" y="769440"/>
                  <a:pt x="1134413" y="773114"/>
                </a:cubicBezTo>
                <a:cubicBezTo>
                  <a:pt x="1141411" y="771554"/>
                  <a:pt x="1144133" y="774221"/>
                  <a:pt x="1142513" y="781267"/>
                </a:cubicBezTo>
                <a:cubicBezTo>
                  <a:pt x="1147956" y="782928"/>
                  <a:pt x="1144910" y="777291"/>
                  <a:pt x="1146530" y="775077"/>
                </a:cubicBezTo>
                <a:cubicBezTo>
                  <a:pt x="1148733" y="771956"/>
                  <a:pt x="1154241" y="771101"/>
                  <a:pt x="1154630" y="766974"/>
                </a:cubicBezTo>
                <a:cubicBezTo>
                  <a:pt x="1152297" y="766219"/>
                  <a:pt x="1149511" y="763451"/>
                  <a:pt x="1152686" y="762998"/>
                </a:cubicBezTo>
                <a:cubicBezTo>
                  <a:pt x="1158583" y="763350"/>
                  <a:pt x="1166942" y="755901"/>
                  <a:pt x="1170895" y="760985"/>
                </a:cubicBezTo>
                <a:cubicBezTo>
                  <a:pt x="1170895" y="763098"/>
                  <a:pt x="1168497" y="762343"/>
                  <a:pt x="1166942" y="762998"/>
                </a:cubicBezTo>
                <a:cubicBezTo>
                  <a:pt x="1164674" y="763904"/>
                  <a:pt x="1162147" y="766470"/>
                  <a:pt x="1156639" y="766974"/>
                </a:cubicBezTo>
                <a:cubicBezTo>
                  <a:pt x="1157352" y="773265"/>
                  <a:pt x="1151909" y="776738"/>
                  <a:pt x="1156639" y="781267"/>
                </a:cubicBezTo>
                <a:cubicBezTo>
                  <a:pt x="1164091" y="779254"/>
                  <a:pt x="1168238" y="773970"/>
                  <a:pt x="1172904" y="769138"/>
                </a:cubicBezTo>
                <a:cubicBezTo>
                  <a:pt x="1175301" y="767427"/>
                  <a:pt x="1178347" y="766319"/>
                  <a:pt x="1183012" y="766974"/>
                </a:cubicBezTo>
                <a:cubicBezTo>
                  <a:pt x="1182040" y="760582"/>
                  <a:pt x="1185604" y="758720"/>
                  <a:pt x="1189168" y="756857"/>
                </a:cubicBezTo>
                <a:cubicBezTo>
                  <a:pt x="1188391" y="760330"/>
                  <a:pt x="1190853" y="760783"/>
                  <a:pt x="1193315" y="760985"/>
                </a:cubicBezTo>
                <a:cubicBezTo>
                  <a:pt x="1193510" y="752378"/>
                  <a:pt x="1197981" y="748100"/>
                  <a:pt x="1207442" y="748704"/>
                </a:cubicBezTo>
                <a:cubicBezTo>
                  <a:pt x="1205757" y="742967"/>
                  <a:pt x="1210423" y="743470"/>
                  <a:pt x="1209580" y="738588"/>
                </a:cubicBezTo>
                <a:cubicBezTo>
                  <a:pt x="1218846" y="737682"/>
                  <a:pt x="1217227" y="725754"/>
                  <a:pt x="1223901" y="722331"/>
                </a:cubicBezTo>
                <a:cubicBezTo>
                  <a:pt x="1225262" y="722331"/>
                  <a:pt x="1226493" y="722331"/>
                  <a:pt x="1227854" y="722331"/>
                </a:cubicBezTo>
                <a:cubicBezTo>
                  <a:pt x="1228502" y="719765"/>
                  <a:pt x="1230640" y="717902"/>
                  <a:pt x="1232066" y="716141"/>
                </a:cubicBezTo>
                <a:cubicBezTo>
                  <a:pt x="1232973" y="714983"/>
                  <a:pt x="1235370" y="712970"/>
                  <a:pt x="1236018" y="712014"/>
                </a:cubicBezTo>
                <a:cubicBezTo>
                  <a:pt x="1238481" y="707887"/>
                  <a:pt x="1235306" y="706478"/>
                  <a:pt x="1240166" y="703860"/>
                </a:cubicBezTo>
                <a:cubicBezTo>
                  <a:pt x="1242304" y="702703"/>
                  <a:pt x="1246062" y="704716"/>
                  <a:pt x="1248330" y="703860"/>
                </a:cubicBezTo>
                <a:cubicBezTo>
                  <a:pt x="1249238" y="697519"/>
                  <a:pt x="1245738" y="694147"/>
                  <a:pt x="1242174" y="697921"/>
                </a:cubicBezTo>
                <a:cubicBezTo>
                  <a:pt x="1239453" y="699935"/>
                  <a:pt x="1238157" y="703256"/>
                  <a:pt x="1234010" y="703860"/>
                </a:cubicBezTo>
                <a:cubicBezTo>
                  <a:pt x="1233426" y="699683"/>
                  <a:pt x="1228437" y="699884"/>
                  <a:pt x="1227854" y="695707"/>
                </a:cubicBezTo>
                <a:cubicBezTo>
                  <a:pt x="1231677" y="695455"/>
                  <a:pt x="1229992" y="692285"/>
                  <a:pt x="1228631" y="691932"/>
                </a:cubicBezTo>
                <a:close/>
                <a:moveTo>
                  <a:pt x="1163572" y="690171"/>
                </a:moveTo>
                <a:cubicBezTo>
                  <a:pt x="1164026" y="690322"/>
                  <a:pt x="1164544" y="690976"/>
                  <a:pt x="1164544" y="691530"/>
                </a:cubicBezTo>
                <a:cubicBezTo>
                  <a:pt x="1164220" y="693845"/>
                  <a:pt x="1162406" y="692687"/>
                  <a:pt x="1162406" y="691530"/>
                </a:cubicBezTo>
                <a:cubicBezTo>
                  <a:pt x="1162600" y="690372"/>
                  <a:pt x="1163119" y="690020"/>
                  <a:pt x="1163572" y="690171"/>
                </a:cubicBezTo>
                <a:close/>
                <a:moveTo>
                  <a:pt x="853830" y="689567"/>
                </a:moveTo>
                <a:cubicBezTo>
                  <a:pt x="853182" y="689365"/>
                  <a:pt x="852470" y="689969"/>
                  <a:pt x="851627" y="691731"/>
                </a:cubicBezTo>
                <a:cubicBezTo>
                  <a:pt x="856422" y="696714"/>
                  <a:pt x="855774" y="690120"/>
                  <a:pt x="853830" y="689567"/>
                </a:cubicBezTo>
                <a:close/>
                <a:moveTo>
                  <a:pt x="470217" y="686396"/>
                </a:moveTo>
                <a:cubicBezTo>
                  <a:pt x="469763" y="686245"/>
                  <a:pt x="469439" y="686446"/>
                  <a:pt x="469245" y="687604"/>
                </a:cubicBezTo>
                <a:cubicBezTo>
                  <a:pt x="469245" y="688711"/>
                  <a:pt x="470800" y="689919"/>
                  <a:pt x="471189" y="687604"/>
                </a:cubicBezTo>
                <a:cubicBezTo>
                  <a:pt x="471254" y="687000"/>
                  <a:pt x="470670" y="686547"/>
                  <a:pt x="470217" y="686396"/>
                </a:cubicBezTo>
                <a:close/>
                <a:moveTo>
                  <a:pt x="860375" y="686195"/>
                </a:moveTo>
                <a:cubicBezTo>
                  <a:pt x="860051" y="686295"/>
                  <a:pt x="859857" y="686597"/>
                  <a:pt x="859792" y="687604"/>
                </a:cubicBezTo>
                <a:cubicBezTo>
                  <a:pt x="856422" y="686547"/>
                  <a:pt x="859662" y="691882"/>
                  <a:pt x="861736" y="689768"/>
                </a:cubicBezTo>
                <a:cubicBezTo>
                  <a:pt x="862578" y="688912"/>
                  <a:pt x="861218" y="685943"/>
                  <a:pt x="860375" y="686195"/>
                </a:cubicBezTo>
                <a:close/>
                <a:moveTo>
                  <a:pt x="313855" y="685792"/>
                </a:moveTo>
                <a:cubicBezTo>
                  <a:pt x="312495" y="686144"/>
                  <a:pt x="310615" y="689516"/>
                  <a:pt x="314439" y="689768"/>
                </a:cubicBezTo>
                <a:cubicBezTo>
                  <a:pt x="315151" y="695405"/>
                  <a:pt x="310421" y="694600"/>
                  <a:pt x="310486" y="697921"/>
                </a:cubicBezTo>
                <a:cubicBezTo>
                  <a:pt x="310486" y="698626"/>
                  <a:pt x="317355" y="701394"/>
                  <a:pt x="312495" y="701847"/>
                </a:cubicBezTo>
                <a:cubicBezTo>
                  <a:pt x="306857" y="702753"/>
                  <a:pt x="310486" y="694247"/>
                  <a:pt x="306339" y="693744"/>
                </a:cubicBezTo>
                <a:cubicBezTo>
                  <a:pt x="306598" y="702250"/>
                  <a:pt x="302645" y="705068"/>
                  <a:pt x="306339" y="712014"/>
                </a:cubicBezTo>
                <a:cubicBezTo>
                  <a:pt x="301608" y="710353"/>
                  <a:pt x="302451" y="706578"/>
                  <a:pt x="298174" y="708038"/>
                </a:cubicBezTo>
                <a:cubicBezTo>
                  <a:pt x="297785" y="708189"/>
                  <a:pt x="297526" y="714329"/>
                  <a:pt x="294221" y="712014"/>
                </a:cubicBezTo>
                <a:cubicBezTo>
                  <a:pt x="296813" y="709296"/>
                  <a:pt x="296943" y="704414"/>
                  <a:pt x="292212" y="703860"/>
                </a:cubicBezTo>
                <a:cubicBezTo>
                  <a:pt x="290139" y="713222"/>
                  <a:pt x="295776" y="717349"/>
                  <a:pt x="298174" y="722331"/>
                </a:cubicBezTo>
                <a:cubicBezTo>
                  <a:pt x="299275" y="724596"/>
                  <a:pt x="297007" y="728371"/>
                  <a:pt x="300377" y="728270"/>
                </a:cubicBezTo>
                <a:cubicBezTo>
                  <a:pt x="300312" y="725250"/>
                  <a:pt x="304395" y="727415"/>
                  <a:pt x="306339" y="726257"/>
                </a:cubicBezTo>
                <a:cubicBezTo>
                  <a:pt x="309579" y="724345"/>
                  <a:pt x="310939" y="717701"/>
                  <a:pt x="316642" y="716141"/>
                </a:cubicBezTo>
                <a:cubicBezTo>
                  <a:pt x="319039" y="720167"/>
                  <a:pt x="317679" y="714430"/>
                  <a:pt x="318651" y="712014"/>
                </a:cubicBezTo>
                <a:cubicBezTo>
                  <a:pt x="319039" y="710806"/>
                  <a:pt x="321891" y="710907"/>
                  <a:pt x="322603" y="710001"/>
                </a:cubicBezTo>
                <a:cubicBezTo>
                  <a:pt x="323575" y="708642"/>
                  <a:pt x="322150" y="705672"/>
                  <a:pt x="324742" y="706025"/>
                </a:cubicBezTo>
                <a:cubicBezTo>
                  <a:pt x="330768" y="705924"/>
                  <a:pt x="332258" y="701394"/>
                  <a:pt x="334915" y="697921"/>
                </a:cubicBezTo>
                <a:cubicBezTo>
                  <a:pt x="327463" y="699733"/>
                  <a:pt x="324029" y="694298"/>
                  <a:pt x="320595" y="697921"/>
                </a:cubicBezTo>
                <a:cubicBezTo>
                  <a:pt x="320595" y="696563"/>
                  <a:pt x="320595" y="695103"/>
                  <a:pt x="320595" y="693744"/>
                </a:cubicBezTo>
                <a:cubicBezTo>
                  <a:pt x="317938" y="692989"/>
                  <a:pt x="317355" y="690221"/>
                  <a:pt x="314439" y="689768"/>
                </a:cubicBezTo>
                <a:cubicBezTo>
                  <a:pt x="315151" y="686597"/>
                  <a:pt x="314698" y="685591"/>
                  <a:pt x="313855" y="685792"/>
                </a:cubicBezTo>
                <a:close/>
                <a:moveTo>
                  <a:pt x="320595" y="685591"/>
                </a:moveTo>
                <a:cubicBezTo>
                  <a:pt x="309449" y="685037"/>
                  <a:pt x="325195" y="691328"/>
                  <a:pt x="324742" y="685591"/>
                </a:cubicBezTo>
                <a:cubicBezTo>
                  <a:pt x="323446" y="685591"/>
                  <a:pt x="321955" y="685591"/>
                  <a:pt x="320595" y="685591"/>
                </a:cubicBezTo>
                <a:close/>
                <a:moveTo>
                  <a:pt x="112458" y="685389"/>
                </a:moveTo>
                <a:cubicBezTo>
                  <a:pt x="112912" y="685540"/>
                  <a:pt x="113236" y="686245"/>
                  <a:pt x="113236" y="686799"/>
                </a:cubicBezTo>
                <a:cubicBezTo>
                  <a:pt x="112847" y="689114"/>
                  <a:pt x="111227" y="687906"/>
                  <a:pt x="111227" y="686799"/>
                </a:cubicBezTo>
                <a:cubicBezTo>
                  <a:pt x="111421" y="685641"/>
                  <a:pt x="112005" y="685238"/>
                  <a:pt x="112458" y="685389"/>
                </a:cubicBezTo>
                <a:close/>
                <a:moveTo>
                  <a:pt x="52130" y="685389"/>
                </a:moveTo>
                <a:cubicBezTo>
                  <a:pt x="56860" y="685943"/>
                  <a:pt x="53296" y="694298"/>
                  <a:pt x="52130" y="695506"/>
                </a:cubicBezTo>
                <a:cubicBezTo>
                  <a:pt x="46168" y="693794"/>
                  <a:pt x="53296" y="689013"/>
                  <a:pt x="52130" y="685389"/>
                </a:cubicBezTo>
                <a:close/>
                <a:moveTo>
                  <a:pt x="864911" y="684433"/>
                </a:moveTo>
                <a:cubicBezTo>
                  <a:pt x="864458" y="684282"/>
                  <a:pt x="863939" y="684433"/>
                  <a:pt x="863745" y="685591"/>
                </a:cubicBezTo>
                <a:cubicBezTo>
                  <a:pt x="863745" y="686748"/>
                  <a:pt x="865300" y="687906"/>
                  <a:pt x="865689" y="685591"/>
                </a:cubicBezTo>
                <a:cubicBezTo>
                  <a:pt x="865689" y="685037"/>
                  <a:pt x="865365" y="684534"/>
                  <a:pt x="864911" y="684433"/>
                </a:cubicBezTo>
                <a:close/>
                <a:moveTo>
                  <a:pt x="460886" y="683628"/>
                </a:moveTo>
                <a:cubicBezTo>
                  <a:pt x="460886" y="685641"/>
                  <a:pt x="460886" y="687705"/>
                  <a:pt x="460886" y="689768"/>
                </a:cubicBezTo>
                <a:cubicBezTo>
                  <a:pt x="462246" y="689768"/>
                  <a:pt x="463737" y="689768"/>
                  <a:pt x="465098" y="689768"/>
                </a:cubicBezTo>
                <a:cubicBezTo>
                  <a:pt x="466329" y="689617"/>
                  <a:pt x="467430" y="689315"/>
                  <a:pt x="467042" y="687604"/>
                </a:cubicBezTo>
                <a:cubicBezTo>
                  <a:pt x="464579" y="687151"/>
                  <a:pt x="465810" y="685440"/>
                  <a:pt x="467042" y="683628"/>
                </a:cubicBezTo>
                <a:cubicBezTo>
                  <a:pt x="465033" y="683628"/>
                  <a:pt x="462959" y="683628"/>
                  <a:pt x="460886" y="683628"/>
                </a:cubicBezTo>
                <a:close/>
                <a:moveTo>
                  <a:pt x="307505" y="682420"/>
                </a:moveTo>
                <a:cubicBezTo>
                  <a:pt x="307051" y="682269"/>
                  <a:pt x="306533" y="682470"/>
                  <a:pt x="306339" y="683628"/>
                </a:cubicBezTo>
                <a:cubicBezTo>
                  <a:pt x="306339" y="684735"/>
                  <a:pt x="307959" y="685893"/>
                  <a:pt x="308283" y="683628"/>
                </a:cubicBezTo>
                <a:cubicBezTo>
                  <a:pt x="308283" y="683024"/>
                  <a:pt x="307959" y="682571"/>
                  <a:pt x="307505" y="682420"/>
                </a:cubicBezTo>
                <a:close/>
                <a:moveTo>
                  <a:pt x="1260383" y="681615"/>
                </a:moveTo>
                <a:cubicBezTo>
                  <a:pt x="1252607" y="681313"/>
                  <a:pt x="1253838" y="689818"/>
                  <a:pt x="1250274" y="693744"/>
                </a:cubicBezTo>
                <a:cubicBezTo>
                  <a:pt x="1254227" y="695455"/>
                  <a:pt x="1253061" y="690624"/>
                  <a:pt x="1254292" y="689768"/>
                </a:cubicBezTo>
                <a:cubicBezTo>
                  <a:pt x="1254875" y="689265"/>
                  <a:pt x="1257985" y="690372"/>
                  <a:pt x="1258439" y="689768"/>
                </a:cubicBezTo>
                <a:cubicBezTo>
                  <a:pt x="1259994" y="687403"/>
                  <a:pt x="1257532" y="682571"/>
                  <a:pt x="1260383" y="681615"/>
                </a:cubicBezTo>
                <a:close/>
                <a:moveTo>
                  <a:pt x="328759" y="681615"/>
                </a:moveTo>
                <a:cubicBezTo>
                  <a:pt x="332388" y="686799"/>
                  <a:pt x="324936" y="693040"/>
                  <a:pt x="332906" y="695707"/>
                </a:cubicBezTo>
                <a:cubicBezTo>
                  <a:pt x="333490" y="691026"/>
                  <a:pt x="338350" y="691077"/>
                  <a:pt x="341071" y="693744"/>
                </a:cubicBezTo>
                <a:cubicBezTo>
                  <a:pt x="341071" y="691681"/>
                  <a:pt x="341071" y="689617"/>
                  <a:pt x="341071" y="687604"/>
                </a:cubicBezTo>
                <a:cubicBezTo>
                  <a:pt x="338998" y="687604"/>
                  <a:pt x="338544" y="685993"/>
                  <a:pt x="336859" y="685591"/>
                </a:cubicBezTo>
                <a:cubicBezTo>
                  <a:pt x="332712" y="695606"/>
                  <a:pt x="334073" y="681816"/>
                  <a:pt x="328759" y="681615"/>
                </a:cubicBezTo>
                <a:close/>
                <a:moveTo>
                  <a:pt x="263636" y="679451"/>
                </a:moveTo>
                <a:cubicBezTo>
                  <a:pt x="263182" y="681011"/>
                  <a:pt x="262016" y="681967"/>
                  <a:pt x="259683" y="681615"/>
                </a:cubicBezTo>
                <a:cubicBezTo>
                  <a:pt x="259683" y="683678"/>
                  <a:pt x="259683" y="685540"/>
                  <a:pt x="259683" y="687604"/>
                </a:cubicBezTo>
                <a:cubicBezTo>
                  <a:pt x="261044" y="687604"/>
                  <a:pt x="262275" y="687604"/>
                  <a:pt x="263636" y="687604"/>
                </a:cubicBezTo>
                <a:cubicBezTo>
                  <a:pt x="267135" y="685742"/>
                  <a:pt x="269273" y="680105"/>
                  <a:pt x="263636" y="679451"/>
                </a:cubicBezTo>
                <a:close/>
                <a:moveTo>
                  <a:pt x="1176662" y="672505"/>
                </a:moveTo>
                <a:cubicBezTo>
                  <a:pt x="1177569" y="672304"/>
                  <a:pt x="1178152" y="672354"/>
                  <a:pt x="1178671" y="672505"/>
                </a:cubicBezTo>
                <a:cubicBezTo>
                  <a:pt x="1180226" y="672958"/>
                  <a:pt x="1180680" y="674820"/>
                  <a:pt x="1180809" y="676682"/>
                </a:cubicBezTo>
                <a:cubicBezTo>
                  <a:pt x="1179124" y="676280"/>
                  <a:pt x="1178800" y="677387"/>
                  <a:pt x="1178671" y="678645"/>
                </a:cubicBezTo>
                <a:cubicBezTo>
                  <a:pt x="1176273" y="678343"/>
                  <a:pt x="1176986" y="674871"/>
                  <a:pt x="1176662" y="672505"/>
                </a:cubicBezTo>
                <a:close/>
                <a:moveTo>
                  <a:pt x="69950" y="671096"/>
                </a:moveTo>
                <a:cubicBezTo>
                  <a:pt x="73514" y="672958"/>
                  <a:pt x="75393" y="678394"/>
                  <a:pt x="72153" y="681413"/>
                </a:cubicBezTo>
                <a:cubicBezTo>
                  <a:pt x="67747" y="681766"/>
                  <a:pt x="71051" y="674065"/>
                  <a:pt x="69950" y="671096"/>
                </a:cubicBezTo>
                <a:close/>
                <a:moveTo>
                  <a:pt x="107274" y="669938"/>
                </a:moveTo>
                <a:cubicBezTo>
                  <a:pt x="108117" y="669888"/>
                  <a:pt x="109089" y="673411"/>
                  <a:pt x="108700" y="675474"/>
                </a:cubicBezTo>
                <a:cubicBezTo>
                  <a:pt x="107922" y="679350"/>
                  <a:pt x="105978" y="674065"/>
                  <a:pt x="106497" y="671297"/>
                </a:cubicBezTo>
                <a:cubicBezTo>
                  <a:pt x="106691" y="670341"/>
                  <a:pt x="107015" y="669938"/>
                  <a:pt x="107274" y="669938"/>
                </a:cubicBezTo>
                <a:close/>
                <a:moveTo>
                  <a:pt x="875862" y="668932"/>
                </a:moveTo>
                <a:cubicBezTo>
                  <a:pt x="875344" y="668932"/>
                  <a:pt x="874631" y="669083"/>
                  <a:pt x="873853" y="669334"/>
                </a:cubicBezTo>
                <a:cubicBezTo>
                  <a:pt x="874113" y="673109"/>
                  <a:pt x="875279" y="676129"/>
                  <a:pt x="878001" y="677488"/>
                </a:cubicBezTo>
                <a:cubicBezTo>
                  <a:pt x="877612" y="674317"/>
                  <a:pt x="879491" y="668881"/>
                  <a:pt x="875862" y="668932"/>
                </a:cubicBezTo>
                <a:close/>
                <a:moveTo>
                  <a:pt x="278151" y="667925"/>
                </a:moveTo>
                <a:cubicBezTo>
                  <a:pt x="277632" y="668076"/>
                  <a:pt x="276984" y="668479"/>
                  <a:pt x="275948" y="669334"/>
                </a:cubicBezTo>
                <a:cubicBezTo>
                  <a:pt x="275948" y="670693"/>
                  <a:pt x="275948" y="672153"/>
                  <a:pt x="275948" y="673512"/>
                </a:cubicBezTo>
                <a:cubicBezTo>
                  <a:pt x="280030" y="676884"/>
                  <a:pt x="278540" y="673310"/>
                  <a:pt x="284112" y="673512"/>
                </a:cubicBezTo>
                <a:cubicBezTo>
                  <a:pt x="284112" y="672153"/>
                  <a:pt x="284112" y="670693"/>
                  <a:pt x="284112" y="669334"/>
                </a:cubicBezTo>
                <a:cubicBezTo>
                  <a:pt x="279965" y="669485"/>
                  <a:pt x="279706" y="667522"/>
                  <a:pt x="278151" y="667925"/>
                </a:cubicBezTo>
                <a:close/>
                <a:moveTo>
                  <a:pt x="884545" y="667321"/>
                </a:moveTo>
                <a:cubicBezTo>
                  <a:pt x="883249" y="668479"/>
                  <a:pt x="887850" y="671901"/>
                  <a:pt x="888109" y="667321"/>
                </a:cubicBezTo>
                <a:cubicBezTo>
                  <a:pt x="886036" y="666868"/>
                  <a:pt x="884999" y="666969"/>
                  <a:pt x="884545" y="667321"/>
                </a:cubicBezTo>
                <a:close/>
                <a:moveTo>
                  <a:pt x="311652" y="666163"/>
                </a:moveTo>
                <a:cubicBezTo>
                  <a:pt x="311199" y="666012"/>
                  <a:pt x="310680" y="666214"/>
                  <a:pt x="310486" y="667321"/>
                </a:cubicBezTo>
                <a:cubicBezTo>
                  <a:pt x="310486" y="668479"/>
                  <a:pt x="312041" y="669636"/>
                  <a:pt x="312495" y="667321"/>
                </a:cubicBezTo>
                <a:cubicBezTo>
                  <a:pt x="312495" y="666767"/>
                  <a:pt x="312106" y="666314"/>
                  <a:pt x="311652" y="666163"/>
                </a:cubicBezTo>
                <a:close/>
                <a:moveTo>
                  <a:pt x="922842" y="665560"/>
                </a:moveTo>
                <a:cubicBezTo>
                  <a:pt x="921935" y="665509"/>
                  <a:pt x="920963" y="666063"/>
                  <a:pt x="920704" y="667321"/>
                </a:cubicBezTo>
                <a:cubicBezTo>
                  <a:pt x="921092" y="669787"/>
                  <a:pt x="923036" y="668579"/>
                  <a:pt x="924851" y="667321"/>
                </a:cubicBezTo>
                <a:cubicBezTo>
                  <a:pt x="924851" y="666314"/>
                  <a:pt x="923814" y="665610"/>
                  <a:pt x="922842" y="665560"/>
                </a:cubicBezTo>
                <a:close/>
                <a:moveTo>
                  <a:pt x="880981" y="665560"/>
                </a:moveTo>
                <a:cubicBezTo>
                  <a:pt x="880722" y="665358"/>
                  <a:pt x="880333" y="665912"/>
                  <a:pt x="880009" y="667321"/>
                </a:cubicBezTo>
                <a:cubicBezTo>
                  <a:pt x="878195" y="675072"/>
                  <a:pt x="881046" y="677588"/>
                  <a:pt x="882018" y="673512"/>
                </a:cubicBezTo>
                <a:cubicBezTo>
                  <a:pt x="882213" y="672455"/>
                  <a:pt x="881824" y="666113"/>
                  <a:pt x="880981" y="665560"/>
                </a:cubicBezTo>
                <a:close/>
                <a:moveTo>
                  <a:pt x="1180226" y="665358"/>
                </a:moveTo>
                <a:cubicBezTo>
                  <a:pt x="1180680" y="665509"/>
                  <a:pt x="1181068" y="665962"/>
                  <a:pt x="1181068" y="666566"/>
                </a:cubicBezTo>
                <a:cubicBezTo>
                  <a:pt x="1180680" y="668881"/>
                  <a:pt x="1179060" y="667673"/>
                  <a:pt x="1179060" y="666566"/>
                </a:cubicBezTo>
                <a:cubicBezTo>
                  <a:pt x="1179254" y="665409"/>
                  <a:pt x="1179772" y="665207"/>
                  <a:pt x="1180226" y="665358"/>
                </a:cubicBezTo>
                <a:close/>
                <a:moveTo>
                  <a:pt x="1264595" y="657205"/>
                </a:moveTo>
                <a:cubicBezTo>
                  <a:pt x="1264012" y="660074"/>
                  <a:pt x="1260059" y="659419"/>
                  <a:pt x="1258439" y="661181"/>
                </a:cubicBezTo>
                <a:cubicBezTo>
                  <a:pt x="1255329" y="666868"/>
                  <a:pt x="1252348" y="672656"/>
                  <a:pt x="1248330" y="677488"/>
                </a:cubicBezTo>
                <a:cubicBezTo>
                  <a:pt x="1246710" y="673310"/>
                  <a:pt x="1247488" y="678444"/>
                  <a:pt x="1246127" y="679451"/>
                </a:cubicBezTo>
                <a:cubicBezTo>
                  <a:pt x="1244313" y="680809"/>
                  <a:pt x="1241786" y="680356"/>
                  <a:pt x="1240166" y="681615"/>
                </a:cubicBezTo>
                <a:cubicBezTo>
                  <a:pt x="1236796" y="684282"/>
                  <a:pt x="1231288" y="686849"/>
                  <a:pt x="1232066" y="691731"/>
                </a:cubicBezTo>
                <a:cubicBezTo>
                  <a:pt x="1236796" y="691731"/>
                  <a:pt x="1241397" y="691731"/>
                  <a:pt x="1246127" y="691731"/>
                </a:cubicBezTo>
                <a:cubicBezTo>
                  <a:pt x="1246322" y="685188"/>
                  <a:pt x="1255393" y="687352"/>
                  <a:pt x="1252283" y="677488"/>
                </a:cubicBezTo>
                <a:cubicBezTo>
                  <a:pt x="1257143" y="676280"/>
                  <a:pt x="1262197" y="671247"/>
                  <a:pt x="1262392" y="667321"/>
                </a:cubicBezTo>
                <a:cubicBezTo>
                  <a:pt x="1262521" y="664956"/>
                  <a:pt x="1270038" y="657406"/>
                  <a:pt x="1264595" y="657205"/>
                </a:cubicBezTo>
                <a:close/>
                <a:moveTo>
                  <a:pt x="896274" y="657205"/>
                </a:moveTo>
                <a:cubicBezTo>
                  <a:pt x="895821" y="658815"/>
                  <a:pt x="894654" y="659520"/>
                  <a:pt x="892321" y="659218"/>
                </a:cubicBezTo>
                <a:cubicBezTo>
                  <a:pt x="892645" y="662238"/>
                  <a:pt x="891544" y="666717"/>
                  <a:pt x="894265" y="667321"/>
                </a:cubicBezTo>
                <a:cubicBezTo>
                  <a:pt x="894265" y="664301"/>
                  <a:pt x="901782" y="659067"/>
                  <a:pt x="896274" y="657205"/>
                </a:cubicBezTo>
                <a:close/>
                <a:moveTo>
                  <a:pt x="104877" y="654638"/>
                </a:moveTo>
                <a:cubicBezTo>
                  <a:pt x="108765" y="654940"/>
                  <a:pt x="108117" y="663798"/>
                  <a:pt x="102933" y="661181"/>
                </a:cubicBezTo>
                <a:cubicBezTo>
                  <a:pt x="102933" y="659168"/>
                  <a:pt x="102933" y="657054"/>
                  <a:pt x="102933" y="655041"/>
                </a:cubicBezTo>
                <a:cubicBezTo>
                  <a:pt x="103645" y="654688"/>
                  <a:pt x="104358" y="654588"/>
                  <a:pt x="104877" y="654638"/>
                </a:cubicBezTo>
                <a:close/>
                <a:moveTo>
                  <a:pt x="1018292" y="653078"/>
                </a:moveTo>
                <a:cubicBezTo>
                  <a:pt x="1018292" y="655091"/>
                  <a:pt x="1018292" y="657154"/>
                  <a:pt x="1018292" y="659218"/>
                </a:cubicBezTo>
                <a:cubicBezTo>
                  <a:pt x="1021597" y="659772"/>
                  <a:pt x="1021856" y="657305"/>
                  <a:pt x="1024448" y="657205"/>
                </a:cubicBezTo>
                <a:cubicBezTo>
                  <a:pt x="1024448" y="655846"/>
                  <a:pt x="1024448" y="654386"/>
                  <a:pt x="1024448" y="653078"/>
                </a:cubicBezTo>
                <a:cubicBezTo>
                  <a:pt x="1022439" y="653078"/>
                  <a:pt x="1020365" y="653078"/>
                  <a:pt x="1018292" y="653078"/>
                </a:cubicBezTo>
                <a:close/>
                <a:moveTo>
                  <a:pt x="900421" y="651065"/>
                </a:moveTo>
                <a:cubicBezTo>
                  <a:pt x="902300" y="657003"/>
                  <a:pt x="902300" y="657406"/>
                  <a:pt x="900421" y="663395"/>
                </a:cubicBezTo>
                <a:cubicBezTo>
                  <a:pt x="901782" y="663395"/>
                  <a:pt x="903078" y="663395"/>
                  <a:pt x="904439" y="663395"/>
                </a:cubicBezTo>
                <a:cubicBezTo>
                  <a:pt x="905670" y="663244"/>
                  <a:pt x="906772" y="662892"/>
                  <a:pt x="906383" y="661181"/>
                </a:cubicBezTo>
                <a:cubicBezTo>
                  <a:pt x="900292" y="659822"/>
                  <a:pt x="908327" y="656853"/>
                  <a:pt x="906383" y="653078"/>
                </a:cubicBezTo>
                <a:cubicBezTo>
                  <a:pt x="903791" y="652927"/>
                  <a:pt x="903726" y="650511"/>
                  <a:pt x="900421" y="651065"/>
                </a:cubicBezTo>
                <a:close/>
                <a:moveTo>
                  <a:pt x="68783" y="646485"/>
                </a:moveTo>
                <a:cubicBezTo>
                  <a:pt x="70727" y="647340"/>
                  <a:pt x="70662" y="655594"/>
                  <a:pt x="70144" y="658815"/>
                </a:cubicBezTo>
                <a:cubicBezTo>
                  <a:pt x="68330" y="657557"/>
                  <a:pt x="66645" y="656349"/>
                  <a:pt x="66191" y="658815"/>
                </a:cubicBezTo>
                <a:cubicBezTo>
                  <a:pt x="59971" y="656802"/>
                  <a:pt x="68459" y="653380"/>
                  <a:pt x="68200" y="650662"/>
                </a:cubicBezTo>
                <a:cubicBezTo>
                  <a:pt x="68524" y="648951"/>
                  <a:pt x="67423" y="648598"/>
                  <a:pt x="66191" y="648498"/>
                </a:cubicBezTo>
                <a:cubicBezTo>
                  <a:pt x="67293" y="646636"/>
                  <a:pt x="68135" y="646233"/>
                  <a:pt x="68783" y="646485"/>
                </a:cubicBezTo>
                <a:close/>
                <a:moveTo>
                  <a:pt x="49732" y="646334"/>
                </a:moveTo>
                <a:cubicBezTo>
                  <a:pt x="50380" y="646233"/>
                  <a:pt x="50899" y="646485"/>
                  <a:pt x="51352" y="646887"/>
                </a:cubicBezTo>
                <a:cubicBezTo>
                  <a:pt x="52843" y="648397"/>
                  <a:pt x="42993" y="652876"/>
                  <a:pt x="45196" y="648900"/>
                </a:cubicBezTo>
                <a:cubicBezTo>
                  <a:pt x="45391" y="648498"/>
                  <a:pt x="47853" y="646535"/>
                  <a:pt x="49732" y="646334"/>
                </a:cubicBezTo>
                <a:close/>
                <a:moveTo>
                  <a:pt x="1218328" y="645730"/>
                </a:moveTo>
                <a:cubicBezTo>
                  <a:pt x="1218134" y="645830"/>
                  <a:pt x="1217875" y="646283"/>
                  <a:pt x="1217745" y="647089"/>
                </a:cubicBezTo>
                <a:cubicBezTo>
                  <a:pt x="1217421" y="649253"/>
                  <a:pt x="1219300" y="652323"/>
                  <a:pt x="1219754" y="649102"/>
                </a:cubicBezTo>
                <a:cubicBezTo>
                  <a:pt x="1219948" y="647491"/>
                  <a:pt x="1219041" y="645327"/>
                  <a:pt x="1218328" y="645730"/>
                </a:cubicBezTo>
                <a:close/>
                <a:moveTo>
                  <a:pt x="941504" y="645730"/>
                </a:moveTo>
                <a:cubicBezTo>
                  <a:pt x="941310" y="645830"/>
                  <a:pt x="941245" y="646283"/>
                  <a:pt x="941115" y="647089"/>
                </a:cubicBezTo>
                <a:cubicBezTo>
                  <a:pt x="940791" y="649253"/>
                  <a:pt x="942671" y="652323"/>
                  <a:pt x="943124" y="649102"/>
                </a:cubicBezTo>
                <a:cubicBezTo>
                  <a:pt x="943319" y="647491"/>
                  <a:pt x="942217" y="645327"/>
                  <a:pt x="941504" y="645730"/>
                </a:cubicBezTo>
                <a:close/>
                <a:moveTo>
                  <a:pt x="116605" y="643918"/>
                </a:moveTo>
                <a:cubicBezTo>
                  <a:pt x="117448" y="643867"/>
                  <a:pt x="118161" y="644119"/>
                  <a:pt x="118809" y="644723"/>
                </a:cubicBezTo>
                <a:cubicBezTo>
                  <a:pt x="119975" y="645881"/>
                  <a:pt x="112977" y="648196"/>
                  <a:pt x="112653" y="648699"/>
                </a:cubicBezTo>
                <a:cubicBezTo>
                  <a:pt x="111486" y="646938"/>
                  <a:pt x="114208" y="644169"/>
                  <a:pt x="116605" y="643918"/>
                </a:cubicBezTo>
                <a:close/>
                <a:moveTo>
                  <a:pt x="239271" y="642911"/>
                </a:moveTo>
                <a:cubicBezTo>
                  <a:pt x="239271" y="644320"/>
                  <a:pt x="239271" y="645730"/>
                  <a:pt x="239271" y="647089"/>
                </a:cubicBezTo>
                <a:cubicBezTo>
                  <a:pt x="241280" y="647089"/>
                  <a:pt x="241798" y="648699"/>
                  <a:pt x="243418" y="649102"/>
                </a:cubicBezTo>
                <a:cubicBezTo>
                  <a:pt x="243224" y="645881"/>
                  <a:pt x="243548" y="642005"/>
                  <a:pt x="239271" y="642911"/>
                </a:cubicBezTo>
                <a:close/>
                <a:moveTo>
                  <a:pt x="26923" y="642760"/>
                </a:moveTo>
                <a:cubicBezTo>
                  <a:pt x="30487" y="642056"/>
                  <a:pt x="30357" y="654135"/>
                  <a:pt x="24720" y="650863"/>
                </a:cubicBezTo>
                <a:cubicBezTo>
                  <a:pt x="24460" y="647189"/>
                  <a:pt x="27376" y="646585"/>
                  <a:pt x="26923" y="642760"/>
                </a:cubicBezTo>
                <a:close/>
                <a:moveTo>
                  <a:pt x="947077" y="640948"/>
                </a:moveTo>
                <a:cubicBezTo>
                  <a:pt x="947077" y="642307"/>
                  <a:pt x="947077" y="643565"/>
                  <a:pt x="947077" y="644924"/>
                </a:cubicBezTo>
                <a:cubicBezTo>
                  <a:pt x="948438" y="644924"/>
                  <a:pt x="949863" y="644924"/>
                  <a:pt x="951224" y="644924"/>
                </a:cubicBezTo>
                <a:cubicBezTo>
                  <a:pt x="951224" y="643565"/>
                  <a:pt x="951224" y="642307"/>
                  <a:pt x="951224" y="640948"/>
                </a:cubicBezTo>
                <a:cubicBezTo>
                  <a:pt x="949863" y="640948"/>
                  <a:pt x="948438" y="640948"/>
                  <a:pt x="947077" y="640948"/>
                </a:cubicBezTo>
                <a:close/>
                <a:moveTo>
                  <a:pt x="931590" y="639187"/>
                </a:moveTo>
                <a:cubicBezTo>
                  <a:pt x="930812" y="638985"/>
                  <a:pt x="930099" y="639791"/>
                  <a:pt x="930812" y="642911"/>
                </a:cubicBezTo>
                <a:cubicBezTo>
                  <a:pt x="934635" y="642660"/>
                  <a:pt x="932951" y="639489"/>
                  <a:pt x="931590" y="639187"/>
                </a:cubicBezTo>
                <a:close/>
                <a:moveTo>
                  <a:pt x="1185799" y="635412"/>
                </a:moveTo>
                <a:cubicBezTo>
                  <a:pt x="1185540" y="635513"/>
                  <a:pt x="1185345" y="635966"/>
                  <a:pt x="1185216" y="636771"/>
                </a:cubicBezTo>
                <a:cubicBezTo>
                  <a:pt x="1184892" y="638935"/>
                  <a:pt x="1186706" y="642005"/>
                  <a:pt x="1187159" y="638784"/>
                </a:cubicBezTo>
                <a:cubicBezTo>
                  <a:pt x="1187419" y="637174"/>
                  <a:pt x="1186512" y="635009"/>
                  <a:pt x="1185799" y="635412"/>
                </a:cubicBezTo>
                <a:close/>
                <a:moveTo>
                  <a:pt x="924851" y="634808"/>
                </a:moveTo>
                <a:cubicBezTo>
                  <a:pt x="924462" y="637828"/>
                  <a:pt x="919926" y="636620"/>
                  <a:pt x="916686" y="636771"/>
                </a:cubicBezTo>
                <a:cubicBezTo>
                  <a:pt x="917464" y="644320"/>
                  <a:pt x="911502" y="645428"/>
                  <a:pt x="906383" y="647089"/>
                </a:cubicBezTo>
                <a:cubicBezTo>
                  <a:pt x="905800" y="651115"/>
                  <a:pt x="909234" y="651014"/>
                  <a:pt x="910595" y="653078"/>
                </a:cubicBezTo>
                <a:cubicBezTo>
                  <a:pt x="911696" y="655997"/>
                  <a:pt x="908132" y="663697"/>
                  <a:pt x="912539" y="663395"/>
                </a:cubicBezTo>
                <a:cubicBezTo>
                  <a:pt x="913316" y="656651"/>
                  <a:pt x="923296" y="659168"/>
                  <a:pt x="922648" y="651065"/>
                </a:cubicBezTo>
                <a:cubicBezTo>
                  <a:pt x="919019" y="649857"/>
                  <a:pt x="914288" y="657003"/>
                  <a:pt x="912539" y="651065"/>
                </a:cubicBezTo>
                <a:cubicBezTo>
                  <a:pt x="912863" y="644522"/>
                  <a:pt x="917399" y="649655"/>
                  <a:pt x="918695" y="649102"/>
                </a:cubicBezTo>
                <a:cubicBezTo>
                  <a:pt x="920120" y="648397"/>
                  <a:pt x="918241" y="645579"/>
                  <a:pt x="920704" y="644924"/>
                </a:cubicBezTo>
                <a:cubicBezTo>
                  <a:pt x="921935" y="644572"/>
                  <a:pt x="923555" y="645176"/>
                  <a:pt x="924851" y="644924"/>
                </a:cubicBezTo>
                <a:cubicBezTo>
                  <a:pt x="923620" y="641301"/>
                  <a:pt x="930812" y="636519"/>
                  <a:pt x="924851" y="634808"/>
                </a:cubicBezTo>
                <a:close/>
                <a:moveTo>
                  <a:pt x="304330" y="632795"/>
                </a:moveTo>
                <a:cubicBezTo>
                  <a:pt x="305431" y="640898"/>
                  <a:pt x="297072" y="630631"/>
                  <a:pt x="298174" y="640948"/>
                </a:cubicBezTo>
                <a:cubicBezTo>
                  <a:pt x="303358" y="640747"/>
                  <a:pt x="307959" y="639690"/>
                  <a:pt x="310486" y="636771"/>
                </a:cubicBezTo>
                <a:cubicBezTo>
                  <a:pt x="307311" y="636620"/>
                  <a:pt x="308866" y="631688"/>
                  <a:pt x="304330" y="632795"/>
                </a:cubicBezTo>
                <a:close/>
                <a:moveTo>
                  <a:pt x="934182" y="631436"/>
                </a:moveTo>
                <a:cubicBezTo>
                  <a:pt x="933728" y="631285"/>
                  <a:pt x="933210" y="631637"/>
                  <a:pt x="933015" y="632795"/>
                </a:cubicBezTo>
                <a:cubicBezTo>
                  <a:pt x="933015" y="633953"/>
                  <a:pt x="934571" y="635110"/>
                  <a:pt x="934959" y="632795"/>
                </a:cubicBezTo>
                <a:cubicBezTo>
                  <a:pt x="934959" y="632241"/>
                  <a:pt x="934635" y="631587"/>
                  <a:pt x="934182" y="631436"/>
                </a:cubicBezTo>
                <a:close/>
                <a:moveTo>
                  <a:pt x="82650" y="631033"/>
                </a:moveTo>
                <a:cubicBezTo>
                  <a:pt x="83882" y="631335"/>
                  <a:pt x="85178" y="633902"/>
                  <a:pt x="82650" y="634607"/>
                </a:cubicBezTo>
                <a:cubicBezTo>
                  <a:pt x="84465" y="642408"/>
                  <a:pt x="77790" y="636016"/>
                  <a:pt x="81873" y="634808"/>
                </a:cubicBezTo>
                <a:cubicBezTo>
                  <a:pt x="81160" y="631688"/>
                  <a:pt x="81873" y="630832"/>
                  <a:pt x="82650" y="631033"/>
                </a:cubicBezTo>
                <a:close/>
                <a:moveTo>
                  <a:pt x="43771" y="629825"/>
                </a:moveTo>
                <a:cubicBezTo>
                  <a:pt x="47853" y="630480"/>
                  <a:pt x="44483" y="638482"/>
                  <a:pt x="45585" y="642156"/>
                </a:cubicBezTo>
                <a:cubicBezTo>
                  <a:pt x="42021" y="640294"/>
                  <a:pt x="40984" y="635865"/>
                  <a:pt x="41373" y="630027"/>
                </a:cubicBezTo>
                <a:cubicBezTo>
                  <a:pt x="42345" y="629775"/>
                  <a:pt x="43187" y="629725"/>
                  <a:pt x="43771" y="629825"/>
                </a:cubicBezTo>
                <a:close/>
                <a:moveTo>
                  <a:pt x="242252" y="628668"/>
                </a:moveTo>
                <a:cubicBezTo>
                  <a:pt x="239401" y="628869"/>
                  <a:pt x="237651" y="630127"/>
                  <a:pt x="237262" y="632795"/>
                </a:cubicBezTo>
                <a:cubicBezTo>
                  <a:pt x="239660" y="635362"/>
                  <a:pt x="245686" y="634355"/>
                  <a:pt x="245427" y="628668"/>
                </a:cubicBezTo>
                <a:cubicBezTo>
                  <a:pt x="244261" y="628517"/>
                  <a:pt x="243159" y="628567"/>
                  <a:pt x="242252" y="628668"/>
                </a:cubicBezTo>
                <a:close/>
                <a:moveTo>
                  <a:pt x="1265956" y="626252"/>
                </a:moveTo>
                <a:cubicBezTo>
                  <a:pt x="1266669" y="625900"/>
                  <a:pt x="1267770" y="628064"/>
                  <a:pt x="1267576" y="629624"/>
                </a:cubicBezTo>
                <a:cubicBezTo>
                  <a:pt x="1267122" y="632845"/>
                  <a:pt x="1265308" y="629775"/>
                  <a:pt x="1265567" y="627661"/>
                </a:cubicBezTo>
                <a:cubicBezTo>
                  <a:pt x="1265697" y="626856"/>
                  <a:pt x="1265761" y="626403"/>
                  <a:pt x="1265956" y="626252"/>
                </a:cubicBezTo>
                <a:close/>
                <a:moveTo>
                  <a:pt x="55499" y="623887"/>
                </a:moveTo>
                <a:cubicBezTo>
                  <a:pt x="57508" y="623887"/>
                  <a:pt x="59387" y="623887"/>
                  <a:pt x="61461" y="623887"/>
                </a:cubicBezTo>
                <a:cubicBezTo>
                  <a:pt x="70144" y="632241"/>
                  <a:pt x="55953" y="624088"/>
                  <a:pt x="55499" y="627863"/>
                </a:cubicBezTo>
                <a:cubicBezTo>
                  <a:pt x="55370" y="628769"/>
                  <a:pt x="59063" y="632845"/>
                  <a:pt x="59452" y="632040"/>
                </a:cubicBezTo>
                <a:cubicBezTo>
                  <a:pt x="57379" y="636016"/>
                  <a:pt x="52324" y="635211"/>
                  <a:pt x="51352" y="642156"/>
                </a:cubicBezTo>
                <a:cubicBezTo>
                  <a:pt x="45974" y="637325"/>
                  <a:pt x="55046" y="629674"/>
                  <a:pt x="55499" y="623887"/>
                </a:cubicBezTo>
                <a:close/>
                <a:moveTo>
                  <a:pt x="975848" y="620917"/>
                </a:moveTo>
                <a:cubicBezTo>
                  <a:pt x="974876" y="620867"/>
                  <a:pt x="973904" y="621219"/>
                  <a:pt x="973645" y="622477"/>
                </a:cubicBezTo>
                <a:cubicBezTo>
                  <a:pt x="974098" y="624944"/>
                  <a:pt x="975848" y="623736"/>
                  <a:pt x="977662" y="622477"/>
                </a:cubicBezTo>
                <a:cubicBezTo>
                  <a:pt x="977598" y="621471"/>
                  <a:pt x="976820" y="620967"/>
                  <a:pt x="975848" y="620917"/>
                </a:cubicBezTo>
                <a:close/>
                <a:moveTo>
                  <a:pt x="965545" y="620515"/>
                </a:moveTo>
                <a:cubicBezTo>
                  <a:pt x="964378" y="622276"/>
                  <a:pt x="962953" y="626453"/>
                  <a:pt x="959389" y="626655"/>
                </a:cubicBezTo>
                <a:cubicBezTo>
                  <a:pt x="955566" y="626856"/>
                  <a:pt x="959000" y="633097"/>
                  <a:pt x="951224" y="630631"/>
                </a:cubicBezTo>
                <a:cubicBezTo>
                  <a:pt x="951419" y="635865"/>
                  <a:pt x="952326" y="640445"/>
                  <a:pt x="955242" y="642911"/>
                </a:cubicBezTo>
                <a:cubicBezTo>
                  <a:pt x="955501" y="639136"/>
                  <a:pt x="956603" y="636117"/>
                  <a:pt x="959389" y="634808"/>
                </a:cubicBezTo>
                <a:cubicBezTo>
                  <a:pt x="964443" y="636821"/>
                  <a:pt x="963795" y="629121"/>
                  <a:pt x="967489" y="632795"/>
                </a:cubicBezTo>
                <a:cubicBezTo>
                  <a:pt x="968461" y="633751"/>
                  <a:pt x="969886" y="629423"/>
                  <a:pt x="969498" y="628668"/>
                </a:cubicBezTo>
                <a:cubicBezTo>
                  <a:pt x="963990" y="630127"/>
                  <a:pt x="971053" y="619055"/>
                  <a:pt x="965545" y="620515"/>
                </a:cubicBezTo>
                <a:close/>
                <a:moveTo>
                  <a:pt x="945068" y="620515"/>
                </a:moveTo>
                <a:cubicBezTo>
                  <a:pt x="942541" y="623937"/>
                  <a:pt x="934117" y="631839"/>
                  <a:pt x="943124" y="634808"/>
                </a:cubicBezTo>
                <a:cubicBezTo>
                  <a:pt x="945263" y="630933"/>
                  <a:pt x="953687" y="623031"/>
                  <a:pt x="945068" y="620515"/>
                </a:cubicBezTo>
                <a:close/>
                <a:moveTo>
                  <a:pt x="112458" y="620313"/>
                </a:moveTo>
                <a:cubicBezTo>
                  <a:pt x="112912" y="620464"/>
                  <a:pt x="113236" y="621118"/>
                  <a:pt x="113236" y="621722"/>
                </a:cubicBezTo>
                <a:cubicBezTo>
                  <a:pt x="112847" y="624038"/>
                  <a:pt x="111227" y="622830"/>
                  <a:pt x="111227" y="621722"/>
                </a:cubicBezTo>
                <a:cubicBezTo>
                  <a:pt x="111421" y="620565"/>
                  <a:pt x="112005" y="620162"/>
                  <a:pt x="112458" y="620313"/>
                </a:cubicBezTo>
                <a:close/>
                <a:moveTo>
                  <a:pt x="1063781" y="616941"/>
                </a:moveTo>
                <a:cubicBezTo>
                  <a:pt x="1063457" y="617042"/>
                  <a:pt x="1063263" y="617545"/>
                  <a:pt x="1063133" y="618552"/>
                </a:cubicBezTo>
                <a:cubicBezTo>
                  <a:pt x="1059828" y="617444"/>
                  <a:pt x="1063068" y="622628"/>
                  <a:pt x="1065142" y="620515"/>
                </a:cubicBezTo>
                <a:cubicBezTo>
                  <a:pt x="1065984" y="619659"/>
                  <a:pt x="1064623" y="616689"/>
                  <a:pt x="1063781" y="616941"/>
                </a:cubicBezTo>
                <a:close/>
                <a:moveTo>
                  <a:pt x="1050886" y="616538"/>
                </a:moveTo>
                <a:cubicBezTo>
                  <a:pt x="1049072" y="620162"/>
                  <a:pt x="1045313" y="621622"/>
                  <a:pt x="1046868" y="628668"/>
                </a:cubicBezTo>
                <a:cubicBezTo>
                  <a:pt x="1043304" y="630480"/>
                  <a:pt x="1040842" y="633600"/>
                  <a:pt x="1036565" y="634808"/>
                </a:cubicBezTo>
                <a:cubicBezTo>
                  <a:pt x="1039676" y="641150"/>
                  <a:pt x="1032029" y="640898"/>
                  <a:pt x="1030604" y="642911"/>
                </a:cubicBezTo>
                <a:cubicBezTo>
                  <a:pt x="1029696" y="644320"/>
                  <a:pt x="1031381" y="647592"/>
                  <a:pt x="1030604" y="649102"/>
                </a:cubicBezTo>
                <a:cubicBezTo>
                  <a:pt x="1030215" y="649907"/>
                  <a:pt x="1024383" y="649353"/>
                  <a:pt x="1026456" y="653078"/>
                </a:cubicBezTo>
                <a:cubicBezTo>
                  <a:pt x="1033390" y="656903"/>
                  <a:pt x="1030668" y="649404"/>
                  <a:pt x="1032612" y="647089"/>
                </a:cubicBezTo>
                <a:cubicBezTo>
                  <a:pt x="1037278" y="641653"/>
                  <a:pt x="1045313" y="637073"/>
                  <a:pt x="1046868" y="628668"/>
                </a:cubicBezTo>
                <a:cubicBezTo>
                  <a:pt x="1050951" y="628618"/>
                  <a:pt x="1049460" y="623182"/>
                  <a:pt x="1055033" y="624692"/>
                </a:cubicBezTo>
                <a:cubicBezTo>
                  <a:pt x="1054709" y="620867"/>
                  <a:pt x="1053608" y="617897"/>
                  <a:pt x="1050886" y="616538"/>
                </a:cubicBezTo>
                <a:close/>
                <a:moveTo>
                  <a:pt x="1340994" y="614374"/>
                </a:moveTo>
                <a:cubicBezTo>
                  <a:pt x="1346372" y="613720"/>
                  <a:pt x="1339115" y="625749"/>
                  <a:pt x="1347150" y="622477"/>
                </a:cubicBezTo>
                <a:cubicBezTo>
                  <a:pt x="1346048" y="624138"/>
                  <a:pt x="1345076" y="625849"/>
                  <a:pt x="1345141" y="628668"/>
                </a:cubicBezTo>
                <a:cubicBezTo>
                  <a:pt x="1343067" y="627309"/>
                  <a:pt x="1343003" y="624088"/>
                  <a:pt x="1338985" y="624692"/>
                </a:cubicBezTo>
                <a:cubicBezTo>
                  <a:pt x="1338143" y="619760"/>
                  <a:pt x="1342679" y="620112"/>
                  <a:pt x="1340994" y="614374"/>
                </a:cubicBezTo>
                <a:close/>
                <a:moveTo>
                  <a:pt x="304330" y="614374"/>
                </a:moveTo>
                <a:cubicBezTo>
                  <a:pt x="304330" y="615733"/>
                  <a:pt x="304330" y="617193"/>
                  <a:pt x="304330" y="618552"/>
                </a:cubicBezTo>
                <a:cubicBezTo>
                  <a:pt x="305691" y="618552"/>
                  <a:pt x="306922" y="618552"/>
                  <a:pt x="308283" y="618552"/>
                </a:cubicBezTo>
                <a:cubicBezTo>
                  <a:pt x="308283" y="617193"/>
                  <a:pt x="308283" y="615733"/>
                  <a:pt x="308283" y="614374"/>
                </a:cubicBezTo>
                <a:cubicBezTo>
                  <a:pt x="306922" y="614374"/>
                  <a:pt x="305691" y="614374"/>
                  <a:pt x="304330" y="614374"/>
                </a:cubicBezTo>
                <a:close/>
                <a:moveTo>
                  <a:pt x="94379" y="614374"/>
                </a:moveTo>
                <a:cubicBezTo>
                  <a:pt x="96129" y="613972"/>
                  <a:pt x="96258" y="615280"/>
                  <a:pt x="96388" y="616538"/>
                </a:cubicBezTo>
                <a:cubicBezTo>
                  <a:pt x="96518" y="625849"/>
                  <a:pt x="101442" y="630329"/>
                  <a:pt x="100341" y="640948"/>
                </a:cubicBezTo>
                <a:cubicBezTo>
                  <a:pt x="95870" y="640395"/>
                  <a:pt x="96064" y="632896"/>
                  <a:pt x="94379" y="628668"/>
                </a:cubicBezTo>
                <a:cubicBezTo>
                  <a:pt x="94120" y="627913"/>
                  <a:pt x="94962" y="625145"/>
                  <a:pt x="94379" y="624692"/>
                </a:cubicBezTo>
                <a:cubicBezTo>
                  <a:pt x="94250" y="624591"/>
                  <a:pt x="92176" y="624793"/>
                  <a:pt x="92176" y="624692"/>
                </a:cubicBezTo>
                <a:cubicBezTo>
                  <a:pt x="91982" y="621370"/>
                  <a:pt x="96777" y="617545"/>
                  <a:pt x="94379" y="614374"/>
                </a:cubicBezTo>
                <a:close/>
                <a:moveTo>
                  <a:pt x="984985" y="608989"/>
                </a:moveTo>
                <a:cubicBezTo>
                  <a:pt x="984531" y="608838"/>
                  <a:pt x="984013" y="609241"/>
                  <a:pt x="983818" y="610398"/>
                </a:cubicBezTo>
                <a:cubicBezTo>
                  <a:pt x="983754" y="611505"/>
                  <a:pt x="985374" y="612713"/>
                  <a:pt x="985762" y="610398"/>
                </a:cubicBezTo>
                <a:cubicBezTo>
                  <a:pt x="985762" y="609845"/>
                  <a:pt x="985438" y="609140"/>
                  <a:pt x="984985" y="608989"/>
                </a:cubicBezTo>
                <a:close/>
                <a:moveTo>
                  <a:pt x="222942" y="608385"/>
                </a:moveTo>
                <a:cubicBezTo>
                  <a:pt x="222358" y="613116"/>
                  <a:pt x="223266" y="616136"/>
                  <a:pt x="224950" y="618552"/>
                </a:cubicBezTo>
                <a:cubicBezTo>
                  <a:pt x="218989" y="621420"/>
                  <a:pt x="218146" y="630530"/>
                  <a:pt x="220998" y="636771"/>
                </a:cubicBezTo>
                <a:cubicBezTo>
                  <a:pt x="226765" y="638482"/>
                  <a:pt x="226246" y="633953"/>
                  <a:pt x="231106" y="634808"/>
                </a:cubicBezTo>
                <a:cubicBezTo>
                  <a:pt x="230977" y="638331"/>
                  <a:pt x="231495" y="641099"/>
                  <a:pt x="233115" y="642911"/>
                </a:cubicBezTo>
                <a:cubicBezTo>
                  <a:pt x="229681" y="642911"/>
                  <a:pt x="226376" y="642911"/>
                  <a:pt x="222942" y="642911"/>
                </a:cubicBezTo>
                <a:cubicBezTo>
                  <a:pt x="224626" y="648699"/>
                  <a:pt x="220155" y="648145"/>
                  <a:pt x="220998" y="653078"/>
                </a:cubicBezTo>
                <a:cubicBezTo>
                  <a:pt x="228190" y="656198"/>
                  <a:pt x="222294" y="646283"/>
                  <a:pt x="227153" y="647089"/>
                </a:cubicBezTo>
                <a:cubicBezTo>
                  <a:pt x="227542" y="650108"/>
                  <a:pt x="232078" y="648900"/>
                  <a:pt x="235253" y="649102"/>
                </a:cubicBezTo>
                <a:cubicBezTo>
                  <a:pt x="233569" y="643314"/>
                  <a:pt x="238105" y="643666"/>
                  <a:pt x="237262" y="638784"/>
                </a:cubicBezTo>
                <a:cubicBezTo>
                  <a:pt x="230912" y="632141"/>
                  <a:pt x="236485" y="626101"/>
                  <a:pt x="235253" y="614374"/>
                </a:cubicBezTo>
                <a:cubicBezTo>
                  <a:pt x="233698" y="613921"/>
                  <a:pt x="232791" y="612764"/>
                  <a:pt x="233115" y="610398"/>
                </a:cubicBezTo>
                <a:cubicBezTo>
                  <a:pt x="227348" y="612059"/>
                  <a:pt x="227866" y="607580"/>
                  <a:pt x="222942" y="608385"/>
                </a:cubicBezTo>
                <a:close/>
                <a:moveTo>
                  <a:pt x="241215" y="606221"/>
                </a:moveTo>
                <a:cubicBezTo>
                  <a:pt x="242576" y="613670"/>
                  <a:pt x="236938" y="614072"/>
                  <a:pt x="237262" y="620515"/>
                </a:cubicBezTo>
                <a:cubicBezTo>
                  <a:pt x="239595" y="622226"/>
                  <a:pt x="242641" y="623132"/>
                  <a:pt x="247371" y="622477"/>
                </a:cubicBezTo>
                <a:cubicBezTo>
                  <a:pt x="247630" y="624994"/>
                  <a:pt x="248084" y="627410"/>
                  <a:pt x="251518" y="626655"/>
                </a:cubicBezTo>
                <a:cubicBezTo>
                  <a:pt x="253009" y="621118"/>
                  <a:pt x="247436" y="622578"/>
                  <a:pt x="247371" y="618552"/>
                </a:cubicBezTo>
                <a:cubicBezTo>
                  <a:pt x="246334" y="613468"/>
                  <a:pt x="247436" y="606171"/>
                  <a:pt x="241215" y="606221"/>
                </a:cubicBezTo>
                <a:close/>
                <a:moveTo>
                  <a:pt x="1226104" y="606020"/>
                </a:moveTo>
                <a:cubicBezTo>
                  <a:pt x="1226817" y="606070"/>
                  <a:pt x="1227400" y="606473"/>
                  <a:pt x="1227465" y="607429"/>
                </a:cubicBezTo>
                <a:cubicBezTo>
                  <a:pt x="1226104" y="610147"/>
                  <a:pt x="1223123" y="611304"/>
                  <a:pt x="1219365" y="611606"/>
                </a:cubicBezTo>
                <a:cubicBezTo>
                  <a:pt x="1219494" y="609492"/>
                  <a:pt x="1223836" y="605969"/>
                  <a:pt x="1226104" y="606020"/>
                </a:cubicBezTo>
                <a:close/>
                <a:moveTo>
                  <a:pt x="53685" y="605013"/>
                </a:moveTo>
                <a:cubicBezTo>
                  <a:pt x="54398" y="604661"/>
                  <a:pt x="55499" y="606825"/>
                  <a:pt x="55305" y="608385"/>
                </a:cubicBezTo>
                <a:cubicBezTo>
                  <a:pt x="54851" y="611606"/>
                  <a:pt x="53037" y="608335"/>
                  <a:pt x="53296" y="606221"/>
                </a:cubicBezTo>
                <a:cubicBezTo>
                  <a:pt x="53426" y="605416"/>
                  <a:pt x="53491" y="605164"/>
                  <a:pt x="53685" y="605013"/>
                </a:cubicBezTo>
                <a:close/>
                <a:moveTo>
                  <a:pt x="96194" y="603855"/>
                </a:moveTo>
                <a:cubicBezTo>
                  <a:pt x="96971" y="603654"/>
                  <a:pt x="97684" y="604308"/>
                  <a:pt x="96971" y="607429"/>
                </a:cubicBezTo>
                <a:cubicBezTo>
                  <a:pt x="101118" y="608586"/>
                  <a:pt x="94444" y="615180"/>
                  <a:pt x="96194" y="607429"/>
                </a:cubicBezTo>
                <a:cubicBezTo>
                  <a:pt x="93731" y="606674"/>
                  <a:pt x="94962" y="604157"/>
                  <a:pt x="96194" y="603855"/>
                </a:cubicBezTo>
                <a:close/>
                <a:moveTo>
                  <a:pt x="283724" y="601289"/>
                </a:moveTo>
                <a:cubicBezTo>
                  <a:pt x="290981" y="605567"/>
                  <a:pt x="284372" y="608939"/>
                  <a:pt x="281715" y="613569"/>
                </a:cubicBezTo>
                <a:cubicBezTo>
                  <a:pt x="275818" y="610751"/>
                  <a:pt x="282233" y="603453"/>
                  <a:pt x="283724" y="601289"/>
                </a:cubicBezTo>
                <a:close/>
                <a:moveTo>
                  <a:pt x="1313972" y="600685"/>
                </a:moveTo>
                <a:cubicBezTo>
                  <a:pt x="1313713" y="600735"/>
                  <a:pt x="1313454" y="601289"/>
                  <a:pt x="1313389" y="602245"/>
                </a:cubicBezTo>
                <a:cubicBezTo>
                  <a:pt x="1310084" y="601188"/>
                  <a:pt x="1313260" y="606372"/>
                  <a:pt x="1315398" y="604258"/>
                </a:cubicBezTo>
                <a:cubicBezTo>
                  <a:pt x="1316175" y="603402"/>
                  <a:pt x="1314879" y="600433"/>
                  <a:pt x="1313972" y="600685"/>
                </a:cubicBezTo>
                <a:close/>
                <a:moveTo>
                  <a:pt x="1284035" y="595501"/>
                </a:moveTo>
                <a:cubicBezTo>
                  <a:pt x="1291228" y="594242"/>
                  <a:pt x="1284294" y="604610"/>
                  <a:pt x="1282026" y="601641"/>
                </a:cubicBezTo>
                <a:cubicBezTo>
                  <a:pt x="1282156" y="601792"/>
                  <a:pt x="1283840" y="597715"/>
                  <a:pt x="1284035" y="597514"/>
                </a:cubicBezTo>
                <a:cubicBezTo>
                  <a:pt x="1284164" y="597363"/>
                  <a:pt x="1283905" y="595551"/>
                  <a:pt x="1284035" y="595501"/>
                </a:cubicBezTo>
                <a:close/>
                <a:moveTo>
                  <a:pt x="1071298" y="592129"/>
                </a:moveTo>
                <a:cubicBezTo>
                  <a:pt x="1070650" y="594897"/>
                  <a:pt x="1068252" y="596004"/>
                  <a:pt x="1069095" y="600282"/>
                </a:cubicBezTo>
                <a:cubicBezTo>
                  <a:pt x="1067539" y="600735"/>
                  <a:pt x="1065207" y="600282"/>
                  <a:pt x="1065142" y="602245"/>
                </a:cubicBezTo>
                <a:cubicBezTo>
                  <a:pt x="1067928" y="602195"/>
                  <a:pt x="1069678" y="603151"/>
                  <a:pt x="1071298" y="604258"/>
                </a:cubicBezTo>
                <a:cubicBezTo>
                  <a:pt x="1071622" y="601188"/>
                  <a:pt x="1070520" y="596759"/>
                  <a:pt x="1073307" y="596105"/>
                </a:cubicBezTo>
                <a:cubicBezTo>
                  <a:pt x="1074149" y="599326"/>
                  <a:pt x="1080305" y="594091"/>
                  <a:pt x="1081407" y="598067"/>
                </a:cubicBezTo>
                <a:cubicBezTo>
                  <a:pt x="1080564" y="589360"/>
                  <a:pt x="1074538" y="595551"/>
                  <a:pt x="1071298" y="592129"/>
                </a:cubicBezTo>
                <a:close/>
                <a:moveTo>
                  <a:pt x="87057" y="591927"/>
                </a:moveTo>
                <a:cubicBezTo>
                  <a:pt x="87770" y="591575"/>
                  <a:pt x="88677" y="593286"/>
                  <a:pt x="90426" y="593135"/>
                </a:cubicBezTo>
                <a:cubicBezTo>
                  <a:pt x="89908" y="595702"/>
                  <a:pt x="86474" y="595148"/>
                  <a:pt x="86474" y="593135"/>
                </a:cubicBezTo>
                <a:cubicBezTo>
                  <a:pt x="86668" y="592380"/>
                  <a:pt x="86798" y="592078"/>
                  <a:pt x="87057" y="591927"/>
                </a:cubicBezTo>
                <a:close/>
                <a:moveTo>
                  <a:pt x="93407" y="588354"/>
                </a:moveTo>
                <a:cubicBezTo>
                  <a:pt x="93861" y="588505"/>
                  <a:pt x="94379" y="589209"/>
                  <a:pt x="94379" y="589763"/>
                </a:cubicBezTo>
                <a:cubicBezTo>
                  <a:pt x="93990" y="592078"/>
                  <a:pt x="92176" y="590870"/>
                  <a:pt x="92176" y="589763"/>
                </a:cubicBezTo>
                <a:cubicBezTo>
                  <a:pt x="92370" y="588606"/>
                  <a:pt x="92954" y="588203"/>
                  <a:pt x="93407" y="588354"/>
                </a:cubicBezTo>
                <a:close/>
                <a:moveTo>
                  <a:pt x="1030604" y="587951"/>
                </a:moveTo>
                <a:cubicBezTo>
                  <a:pt x="1026132" y="586844"/>
                  <a:pt x="1027688" y="591927"/>
                  <a:pt x="1024448" y="592129"/>
                </a:cubicBezTo>
                <a:cubicBezTo>
                  <a:pt x="1025355" y="593940"/>
                  <a:pt x="1026327" y="595702"/>
                  <a:pt x="1028660" y="596105"/>
                </a:cubicBezTo>
                <a:cubicBezTo>
                  <a:pt x="1028336" y="592481"/>
                  <a:pt x="1031057" y="591827"/>
                  <a:pt x="1030604" y="587951"/>
                </a:cubicBezTo>
                <a:close/>
                <a:moveTo>
                  <a:pt x="1036565" y="584026"/>
                </a:moveTo>
                <a:cubicBezTo>
                  <a:pt x="1036565" y="585988"/>
                  <a:pt x="1034168" y="585535"/>
                  <a:pt x="1032612" y="585988"/>
                </a:cubicBezTo>
                <a:cubicBezTo>
                  <a:pt x="1034232" y="593035"/>
                  <a:pt x="1029632" y="593840"/>
                  <a:pt x="1030604" y="600282"/>
                </a:cubicBezTo>
                <a:cubicBezTo>
                  <a:pt x="1031835" y="598722"/>
                  <a:pt x="1033196" y="597464"/>
                  <a:pt x="1034556" y="596105"/>
                </a:cubicBezTo>
                <a:cubicBezTo>
                  <a:pt x="1036565" y="594142"/>
                  <a:pt x="1040648" y="593135"/>
                  <a:pt x="1040712" y="589964"/>
                </a:cubicBezTo>
                <a:cubicBezTo>
                  <a:pt x="1037796" y="589511"/>
                  <a:pt x="1039935" y="584026"/>
                  <a:pt x="1036565" y="584026"/>
                </a:cubicBezTo>
                <a:close/>
                <a:moveTo>
                  <a:pt x="989910" y="584026"/>
                </a:moveTo>
                <a:cubicBezTo>
                  <a:pt x="989456" y="586894"/>
                  <a:pt x="986475" y="587297"/>
                  <a:pt x="985762" y="589964"/>
                </a:cubicBezTo>
                <a:cubicBezTo>
                  <a:pt x="989650" y="590820"/>
                  <a:pt x="990817" y="594444"/>
                  <a:pt x="995871" y="594142"/>
                </a:cubicBezTo>
                <a:cubicBezTo>
                  <a:pt x="995223" y="589360"/>
                  <a:pt x="993927" y="585384"/>
                  <a:pt x="989910" y="584026"/>
                </a:cubicBezTo>
                <a:close/>
                <a:moveTo>
                  <a:pt x="981615" y="583623"/>
                </a:moveTo>
                <a:cubicBezTo>
                  <a:pt x="980967" y="583673"/>
                  <a:pt x="980190" y="584378"/>
                  <a:pt x="979606" y="585988"/>
                </a:cubicBezTo>
                <a:cubicBezTo>
                  <a:pt x="979412" y="585988"/>
                  <a:pt x="979218" y="585988"/>
                  <a:pt x="979023" y="585988"/>
                </a:cubicBezTo>
                <a:cubicBezTo>
                  <a:pt x="977922" y="585988"/>
                  <a:pt x="976755" y="585988"/>
                  <a:pt x="975654" y="585988"/>
                </a:cubicBezTo>
                <a:cubicBezTo>
                  <a:pt x="973580" y="588656"/>
                  <a:pt x="973450" y="590619"/>
                  <a:pt x="975070" y="593135"/>
                </a:cubicBezTo>
                <a:cubicBezTo>
                  <a:pt x="977533" y="593336"/>
                  <a:pt x="979995" y="593638"/>
                  <a:pt x="979218" y="597111"/>
                </a:cubicBezTo>
                <a:cubicBezTo>
                  <a:pt x="977209" y="597111"/>
                  <a:pt x="975070" y="597111"/>
                  <a:pt x="973062" y="597111"/>
                </a:cubicBezTo>
                <a:cubicBezTo>
                  <a:pt x="973062" y="595702"/>
                  <a:pt x="973645" y="595098"/>
                  <a:pt x="974293" y="594343"/>
                </a:cubicBezTo>
                <a:cubicBezTo>
                  <a:pt x="964832" y="594544"/>
                  <a:pt x="960296" y="599628"/>
                  <a:pt x="959389" y="608385"/>
                </a:cubicBezTo>
                <a:cubicBezTo>
                  <a:pt x="954723" y="608687"/>
                  <a:pt x="946818" y="615935"/>
                  <a:pt x="953233" y="620515"/>
                </a:cubicBezTo>
                <a:cubicBezTo>
                  <a:pt x="953168" y="616790"/>
                  <a:pt x="963082" y="618954"/>
                  <a:pt x="965545" y="616538"/>
                </a:cubicBezTo>
                <a:cubicBezTo>
                  <a:pt x="967230" y="614878"/>
                  <a:pt x="965221" y="613770"/>
                  <a:pt x="967489" y="612361"/>
                </a:cubicBezTo>
                <a:cubicBezTo>
                  <a:pt x="969627" y="611103"/>
                  <a:pt x="973904" y="612059"/>
                  <a:pt x="975654" y="610398"/>
                </a:cubicBezTo>
                <a:cubicBezTo>
                  <a:pt x="976690" y="609392"/>
                  <a:pt x="975006" y="605567"/>
                  <a:pt x="977662" y="606221"/>
                </a:cubicBezTo>
                <a:cubicBezTo>
                  <a:pt x="982717" y="606523"/>
                  <a:pt x="983883" y="603151"/>
                  <a:pt x="987771" y="602245"/>
                </a:cubicBezTo>
                <a:cubicBezTo>
                  <a:pt x="988095" y="597212"/>
                  <a:pt x="984661" y="596004"/>
                  <a:pt x="983818" y="592129"/>
                </a:cubicBezTo>
                <a:cubicBezTo>
                  <a:pt x="985114" y="589008"/>
                  <a:pt x="983494" y="583422"/>
                  <a:pt x="981615" y="583623"/>
                </a:cubicBezTo>
                <a:close/>
                <a:moveTo>
                  <a:pt x="1042721" y="579848"/>
                </a:moveTo>
                <a:cubicBezTo>
                  <a:pt x="1042592" y="581056"/>
                  <a:pt x="1042462" y="582214"/>
                  <a:pt x="1040712" y="581811"/>
                </a:cubicBezTo>
                <a:cubicBezTo>
                  <a:pt x="1040712" y="583170"/>
                  <a:pt x="1040712" y="584629"/>
                  <a:pt x="1040712" y="585988"/>
                </a:cubicBezTo>
                <a:cubicBezTo>
                  <a:pt x="1045767" y="589159"/>
                  <a:pt x="1046674" y="579043"/>
                  <a:pt x="1042721" y="579848"/>
                </a:cubicBezTo>
                <a:close/>
                <a:moveTo>
                  <a:pt x="200521" y="579848"/>
                </a:moveTo>
                <a:cubicBezTo>
                  <a:pt x="200521" y="581207"/>
                  <a:pt x="200521" y="582667"/>
                  <a:pt x="200521" y="584026"/>
                </a:cubicBezTo>
                <a:cubicBezTo>
                  <a:pt x="201882" y="584026"/>
                  <a:pt x="203372" y="584026"/>
                  <a:pt x="204733" y="584026"/>
                </a:cubicBezTo>
                <a:cubicBezTo>
                  <a:pt x="204733" y="582667"/>
                  <a:pt x="204733" y="581207"/>
                  <a:pt x="204733" y="579848"/>
                </a:cubicBezTo>
                <a:cubicBezTo>
                  <a:pt x="203372" y="579848"/>
                  <a:pt x="201882" y="579848"/>
                  <a:pt x="200521" y="579848"/>
                </a:cubicBezTo>
                <a:close/>
                <a:moveTo>
                  <a:pt x="113236" y="579043"/>
                </a:moveTo>
                <a:cubicBezTo>
                  <a:pt x="120493" y="577785"/>
                  <a:pt x="113430" y="587951"/>
                  <a:pt x="111227" y="584982"/>
                </a:cubicBezTo>
                <a:cubicBezTo>
                  <a:pt x="111357" y="585133"/>
                  <a:pt x="113041" y="581257"/>
                  <a:pt x="113236" y="581006"/>
                </a:cubicBezTo>
                <a:cubicBezTo>
                  <a:pt x="113365" y="580905"/>
                  <a:pt x="113106" y="579043"/>
                  <a:pt x="113236" y="579043"/>
                </a:cubicBezTo>
                <a:close/>
                <a:moveTo>
                  <a:pt x="1349482" y="577634"/>
                </a:moveTo>
                <a:cubicBezTo>
                  <a:pt x="1351297" y="584529"/>
                  <a:pt x="1346761" y="587146"/>
                  <a:pt x="1345530" y="591927"/>
                </a:cubicBezTo>
                <a:cubicBezTo>
                  <a:pt x="1345270" y="592984"/>
                  <a:pt x="1346113" y="594997"/>
                  <a:pt x="1345530" y="595903"/>
                </a:cubicBezTo>
                <a:cubicBezTo>
                  <a:pt x="1344558" y="597514"/>
                  <a:pt x="1338726" y="600131"/>
                  <a:pt x="1341383" y="608234"/>
                </a:cubicBezTo>
                <a:cubicBezTo>
                  <a:pt x="1326155" y="613267"/>
                  <a:pt x="1324275" y="631688"/>
                  <a:pt x="1306844" y="634607"/>
                </a:cubicBezTo>
                <a:cubicBezTo>
                  <a:pt x="1307687" y="630731"/>
                  <a:pt x="1311316" y="629524"/>
                  <a:pt x="1310992" y="624491"/>
                </a:cubicBezTo>
                <a:cubicBezTo>
                  <a:pt x="1314685" y="624742"/>
                  <a:pt x="1315268" y="622024"/>
                  <a:pt x="1319156" y="622477"/>
                </a:cubicBezTo>
                <a:cubicBezTo>
                  <a:pt x="1321165" y="618451"/>
                  <a:pt x="1322655" y="613670"/>
                  <a:pt x="1327256" y="612160"/>
                </a:cubicBezTo>
                <a:cubicBezTo>
                  <a:pt x="1326284" y="605768"/>
                  <a:pt x="1330107" y="604308"/>
                  <a:pt x="1331274" y="600081"/>
                </a:cubicBezTo>
                <a:cubicBezTo>
                  <a:pt x="1334255" y="597715"/>
                  <a:pt x="1336393" y="597715"/>
                  <a:pt x="1339374" y="600081"/>
                </a:cubicBezTo>
                <a:cubicBezTo>
                  <a:pt x="1339050" y="594796"/>
                  <a:pt x="1340087" y="595098"/>
                  <a:pt x="1341383" y="589964"/>
                </a:cubicBezTo>
                <a:cubicBezTo>
                  <a:pt x="1341512" y="589310"/>
                  <a:pt x="1343780" y="577483"/>
                  <a:pt x="1349482" y="577634"/>
                </a:cubicBezTo>
                <a:close/>
                <a:moveTo>
                  <a:pt x="15194" y="575268"/>
                </a:moveTo>
                <a:cubicBezTo>
                  <a:pt x="13639" y="579949"/>
                  <a:pt x="6446" y="590669"/>
                  <a:pt x="15194" y="593538"/>
                </a:cubicBezTo>
                <a:cubicBezTo>
                  <a:pt x="13704" y="595400"/>
                  <a:pt x="11630" y="596709"/>
                  <a:pt x="9232" y="597715"/>
                </a:cubicBezTo>
                <a:cubicBezTo>
                  <a:pt x="9232" y="601087"/>
                  <a:pt x="9232" y="604409"/>
                  <a:pt x="9232" y="607831"/>
                </a:cubicBezTo>
                <a:cubicBezTo>
                  <a:pt x="3725" y="609291"/>
                  <a:pt x="5150" y="603855"/>
                  <a:pt x="1133" y="603855"/>
                </a:cubicBezTo>
                <a:cubicBezTo>
                  <a:pt x="-2820" y="600030"/>
                  <a:pt x="4826" y="598218"/>
                  <a:pt x="5085" y="593538"/>
                </a:cubicBezTo>
                <a:cubicBezTo>
                  <a:pt x="5150" y="591978"/>
                  <a:pt x="2105" y="590317"/>
                  <a:pt x="3077" y="587549"/>
                </a:cubicBezTo>
                <a:cubicBezTo>
                  <a:pt x="5150" y="582012"/>
                  <a:pt x="7159" y="576929"/>
                  <a:pt x="15194" y="575268"/>
                </a:cubicBezTo>
                <a:close/>
                <a:moveTo>
                  <a:pt x="125159" y="571695"/>
                </a:moveTo>
                <a:cubicBezTo>
                  <a:pt x="135332" y="570588"/>
                  <a:pt x="133194" y="587347"/>
                  <a:pt x="135268" y="596306"/>
                </a:cubicBezTo>
                <a:cubicBezTo>
                  <a:pt x="136628" y="602094"/>
                  <a:pt x="143108" y="609039"/>
                  <a:pt x="137276" y="614576"/>
                </a:cubicBezTo>
                <a:cubicBezTo>
                  <a:pt x="137665" y="617495"/>
                  <a:pt x="140840" y="617998"/>
                  <a:pt x="141424" y="620716"/>
                </a:cubicBezTo>
                <a:cubicBezTo>
                  <a:pt x="142914" y="627057"/>
                  <a:pt x="139285" y="632493"/>
                  <a:pt x="145376" y="632795"/>
                </a:cubicBezTo>
                <a:cubicBezTo>
                  <a:pt x="142590" y="638834"/>
                  <a:pt x="146608" y="641603"/>
                  <a:pt x="145376" y="651065"/>
                </a:cubicBezTo>
                <a:cubicBezTo>
                  <a:pt x="149783" y="658463"/>
                  <a:pt x="153152" y="667271"/>
                  <a:pt x="149524" y="677488"/>
                </a:cubicBezTo>
                <a:cubicBezTo>
                  <a:pt x="152245" y="679249"/>
                  <a:pt x="153412" y="682621"/>
                  <a:pt x="153152" y="687403"/>
                </a:cubicBezTo>
                <a:cubicBezTo>
                  <a:pt x="150107" y="685691"/>
                  <a:pt x="148811" y="682118"/>
                  <a:pt x="149135" y="677085"/>
                </a:cubicBezTo>
                <a:cubicBezTo>
                  <a:pt x="145960" y="674015"/>
                  <a:pt x="143821" y="667019"/>
                  <a:pt x="143368" y="665358"/>
                </a:cubicBezTo>
                <a:cubicBezTo>
                  <a:pt x="142655" y="662439"/>
                  <a:pt x="142720" y="661181"/>
                  <a:pt x="141424" y="659218"/>
                </a:cubicBezTo>
                <a:cubicBezTo>
                  <a:pt x="138832" y="655292"/>
                  <a:pt x="140257" y="652373"/>
                  <a:pt x="139415" y="647089"/>
                </a:cubicBezTo>
                <a:cubicBezTo>
                  <a:pt x="138896" y="643666"/>
                  <a:pt x="136434" y="637425"/>
                  <a:pt x="135268" y="634808"/>
                </a:cubicBezTo>
                <a:cubicBezTo>
                  <a:pt x="135073" y="634355"/>
                  <a:pt x="135592" y="633198"/>
                  <a:pt x="135268" y="632795"/>
                </a:cubicBezTo>
                <a:cubicBezTo>
                  <a:pt x="134620" y="631990"/>
                  <a:pt x="132222" y="634254"/>
                  <a:pt x="133259" y="634808"/>
                </a:cubicBezTo>
                <a:cubicBezTo>
                  <a:pt x="130732" y="633500"/>
                  <a:pt x="131056" y="630631"/>
                  <a:pt x="131315" y="626655"/>
                </a:cubicBezTo>
                <a:cubicBezTo>
                  <a:pt x="126973" y="627913"/>
                  <a:pt x="129371" y="639237"/>
                  <a:pt x="131315" y="640948"/>
                </a:cubicBezTo>
                <a:cubicBezTo>
                  <a:pt x="125677" y="641401"/>
                  <a:pt x="130602" y="652373"/>
                  <a:pt x="123150" y="651065"/>
                </a:cubicBezTo>
                <a:cubicBezTo>
                  <a:pt x="123085" y="646283"/>
                  <a:pt x="126585" y="645176"/>
                  <a:pt x="125159" y="638985"/>
                </a:cubicBezTo>
                <a:cubicBezTo>
                  <a:pt x="125159" y="636922"/>
                  <a:pt x="123539" y="636469"/>
                  <a:pt x="123150" y="634808"/>
                </a:cubicBezTo>
                <a:cubicBezTo>
                  <a:pt x="116087" y="633198"/>
                  <a:pt x="115309" y="637979"/>
                  <a:pt x="108894" y="636972"/>
                </a:cubicBezTo>
                <a:cubicBezTo>
                  <a:pt x="108959" y="633198"/>
                  <a:pt x="112523" y="634355"/>
                  <a:pt x="115050" y="632795"/>
                </a:cubicBezTo>
                <a:cubicBezTo>
                  <a:pt x="119586" y="630027"/>
                  <a:pt x="124252" y="625346"/>
                  <a:pt x="127103" y="620716"/>
                </a:cubicBezTo>
                <a:cubicBezTo>
                  <a:pt x="128723" y="613720"/>
                  <a:pt x="124965" y="612009"/>
                  <a:pt x="123150" y="608385"/>
                </a:cubicBezTo>
                <a:cubicBezTo>
                  <a:pt x="115245" y="610096"/>
                  <a:pt x="122891" y="602597"/>
                  <a:pt x="123345" y="608385"/>
                </a:cubicBezTo>
                <a:cubicBezTo>
                  <a:pt x="126455" y="608133"/>
                  <a:pt x="129695" y="603000"/>
                  <a:pt x="123150" y="604459"/>
                </a:cubicBezTo>
                <a:cubicBezTo>
                  <a:pt x="125483" y="602044"/>
                  <a:pt x="125418" y="597162"/>
                  <a:pt x="125159" y="592129"/>
                </a:cubicBezTo>
                <a:cubicBezTo>
                  <a:pt x="123993" y="585183"/>
                  <a:pt x="118290" y="582717"/>
                  <a:pt x="119003" y="573859"/>
                </a:cubicBezTo>
                <a:cubicBezTo>
                  <a:pt x="121789" y="573809"/>
                  <a:pt x="123474" y="574815"/>
                  <a:pt x="125159" y="575872"/>
                </a:cubicBezTo>
                <a:cubicBezTo>
                  <a:pt x="125159" y="579244"/>
                  <a:pt x="125159" y="582616"/>
                  <a:pt x="125159" y="585988"/>
                </a:cubicBezTo>
                <a:cubicBezTo>
                  <a:pt x="128464" y="586894"/>
                  <a:pt x="128464" y="574966"/>
                  <a:pt x="125159" y="575872"/>
                </a:cubicBezTo>
                <a:cubicBezTo>
                  <a:pt x="125159" y="574513"/>
                  <a:pt x="125159" y="573054"/>
                  <a:pt x="125159" y="571695"/>
                </a:cubicBezTo>
                <a:close/>
                <a:moveTo>
                  <a:pt x="1083415" y="569732"/>
                </a:moveTo>
                <a:cubicBezTo>
                  <a:pt x="1075704" y="569480"/>
                  <a:pt x="1072594" y="573658"/>
                  <a:pt x="1071298" y="579848"/>
                </a:cubicBezTo>
                <a:cubicBezTo>
                  <a:pt x="1075121" y="579747"/>
                  <a:pt x="1075575" y="581509"/>
                  <a:pt x="1073307" y="584026"/>
                </a:cubicBezTo>
                <a:cubicBezTo>
                  <a:pt x="1074538" y="586794"/>
                  <a:pt x="1081083" y="584227"/>
                  <a:pt x="1081407" y="587951"/>
                </a:cubicBezTo>
                <a:cubicBezTo>
                  <a:pt x="1081860" y="589562"/>
                  <a:pt x="1081407" y="592078"/>
                  <a:pt x="1083415" y="592129"/>
                </a:cubicBezTo>
                <a:cubicBezTo>
                  <a:pt x="1084841" y="585938"/>
                  <a:pt x="1081407" y="584629"/>
                  <a:pt x="1081407" y="579848"/>
                </a:cubicBezTo>
                <a:cubicBezTo>
                  <a:pt x="1088275" y="577986"/>
                  <a:pt x="1082379" y="576073"/>
                  <a:pt x="1083415" y="569732"/>
                </a:cubicBezTo>
                <a:close/>
                <a:moveTo>
                  <a:pt x="96388" y="569531"/>
                </a:moveTo>
                <a:cubicBezTo>
                  <a:pt x="97101" y="569128"/>
                  <a:pt x="98202" y="571292"/>
                  <a:pt x="97943" y="572903"/>
                </a:cubicBezTo>
                <a:cubicBezTo>
                  <a:pt x="97490" y="576124"/>
                  <a:pt x="95481" y="572852"/>
                  <a:pt x="95805" y="570688"/>
                </a:cubicBezTo>
                <a:cubicBezTo>
                  <a:pt x="95870" y="569883"/>
                  <a:pt x="96129" y="569631"/>
                  <a:pt x="96388" y="569531"/>
                </a:cubicBezTo>
                <a:close/>
                <a:moveTo>
                  <a:pt x="1218911" y="564347"/>
                </a:moveTo>
                <a:cubicBezTo>
                  <a:pt x="1218458" y="564196"/>
                  <a:pt x="1217939" y="564397"/>
                  <a:pt x="1217745" y="565555"/>
                </a:cubicBezTo>
                <a:cubicBezTo>
                  <a:pt x="1217745" y="566662"/>
                  <a:pt x="1219365" y="567870"/>
                  <a:pt x="1219754" y="565555"/>
                </a:cubicBezTo>
                <a:cubicBezTo>
                  <a:pt x="1219754" y="565001"/>
                  <a:pt x="1219430" y="564498"/>
                  <a:pt x="1218911" y="564347"/>
                </a:cubicBezTo>
                <a:close/>
                <a:moveTo>
                  <a:pt x="1002027" y="563541"/>
                </a:moveTo>
                <a:cubicBezTo>
                  <a:pt x="1002027" y="564900"/>
                  <a:pt x="1002027" y="566360"/>
                  <a:pt x="1002027" y="567719"/>
                </a:cubicBezTo>
                <a:cubicBezTo>
                  <a:pt x="1004101" y="567719"/>
                  <a:pt x="1004554" y="569329"/>
                  <a:pt x="1006239" y="569732"/>
                </a:cubicBezTo>
                <a:cubicBezTo>
                  <a:pt x="1006045" y="566511"/>
                  <a:pt x="1006369" y="562585"/>
                  <a:pt x="1002027" y="563541"/>
                </a:cubicBezTo>
                <a:close/>
                <a:moveTo>
                  <a:pt x="194624" y="563541"/>
                </a:moveTo>
                <a:cubicBezTo>
                  <a:pt x="194624" y="564900"/>
                  <a:pt x="194624" y="566360"/>
                  <a:pt x="194624" y="567719"/>
                </a:cubicBezTo>
                <a:cubicBezTo>
                  <a:pt x="195920" y="567719"/>
                  <a:pt x="197216" y="567719"/>
                  <a:pt x="198577" y="567719"/>
                </a:cubicBezTo>
                <a:cubicBezTo>
                  <a:pt x="198577" y="566360"/>
                  <a:pt x="198577" y="564900"/>
                  <a:pt x="198577" y="563541"/>
                </a:cubicBezTo>
                <a:cubicBezTo>
                  <a:pt x="197216" y="563541"/>
                  <a:pt x="195920" y="563541"/>
                  <a:pt x="194624" y="563541"/>
                </a:cubicBezTo>
                <a:close/>
                <a:moveTo>
                  <a:pt x="1078037" y="562384"/>
                </a:moveTo>
                <a:cubicBezTo>
                  <a:pt x="1077778" y="562484"/>
                  <a:pt x="1077454" y="562837"/>
                  <a:pt x="1077259" y="563541"/>
                </a:cubicBezTo>
                <a:cubicBezTo>
                  <a:pt x="1077259" y="565605"/>
                  <a:pt x="1080888" y="566108"/>
                  <a:pt x="1081407" y="563541"/>
                </a:cubicBezTo>
                <a:cubicBezTo>
                  <a:pt x="1079722" y="563692"/>
                  <a:pt x="1078750" y="561981"/>
                  <a:pt x="1078037" y="562384"/>
                </a:cubicBezTo>
                <a:close/>
                <a:moveTo>
                  <a:pt x="1073890" y="559968"/>
                </a:moveTo>
                <a:cubicBezTo>
                  <a:pt x="1073566" y="560069"/>
                  <a:pt x="1073371" y="560572"/>
                  <a:pt x="1073307" y="561578"/>
                </a:cubicBezTo>
                <a:cubicBezTo>
                  <a:pt x="1070002" y="560522"/>
                  <a:pt x="1073177" y="565655"/>
                  <a:pt x="1075251" y="563541"/>
                </a:cubicBezTo>
                <a:cubicBezTo>
                  <a:pt x="1076093" y="562686"/>
                  <a:pt x="1074732" y="559767"/>
                  <a:pt x="1073890" y="559968"/>
                </a:cubicBezTo>
                <a:close/>
                <a:moveTo>
                  <a:pt x="1172904" y="559616"/>
                </a:moveTo>
                <a:cubicBezTo>
                  <a:pt x="1173357" y="563441"/>
                  <a:pt x="1170636" y="564095"/>
                  <a:pt x="1170895" y="567719"/>
                </a:cubicBezTo>
                <a:cubicBezTo>
                  <a:pt x="1172256" y="567719"/>
                  <a:pt x="1173746" y="567719"/>
                  <a:pt x="1175107" y="567719"/>
                </a:cubicBezTo>
                <a:cubicBezTo>
                  <a:pt x="1176338" y="567618"/>
                  <a:pt x="1177440" y="567266"/>
                  <a:pt x="1177051" y="565555"/>
                </a:cubicBezTo>
                <a:cubicBezTo>
                  <a:pt x="1173681" y="565504"/>
                  <a:pt x="1175820" y="560018"/>
                  <a:pt x="1172904" y="559616"/>
                </a:cubicBezTo>
                <a:close/>
                <a:moveTo>
                  <a:pt x="297396" y="558810"/>
                </a:moveTo>
                <a:cubicBezTo>
                  <a:pt x="292407" y="561528"/>
                  <a:pt x="301090" y="564951"/>
                  <a:pt x="295387" y="566913"/>
                </a:cubicBezTo>
                <a:cubicBezTo>
                  <a:pt x="294027" y="566913"/>
                  <a:pt x="292601" y="566913"/>
                  <a:pt x="291240" y="566913"/>
                </a:cubicBezTo>
                <a:cubicBezTo>
                  <a:pt x="290657" y="561629"/>
                  <a:pt x="292018" y="558206"/>
                  <a:pt x="297396" y="558810"/>
                </a:cubicBezTo>
                <a:close/>
                <a:moveTo>
                  <a:pt x="1040518" y="557602"/>
                </a:moveTo>
                <a:cubicBezTo>
                  <a:pt x="1046739" y="560119"/>
                  <a:pt x="1038315" y="564498"/>
                  <a:pt x="1040518" y="569732"/>
                </a:cubicBezTo>
                <a:cubicBezTo>
                  <a:pt x="1030992" y="567618"/>
                  <a:pt x="1035204" y="579194"/>
                  <a:pt x="1026456" y="577835"/>
                </a:cubicBezTo>
                <a:cubicBezTo>
                  <a:pt x="1033131" y="572450"/>
                  <a:pt x="1026262" y="568574"/>
                  <a:pt x="1030409" y="563541"/>
                </a:cubicBezTo>
                <a:cubicBezTo>
                  <a:pt x="1031835" y="561830"/>
                  <a:pt x="1032612" y="567769"/>
                  <a:pt x="1032418" y="567719"/>
                </a:cubicBezTo>
                <a:cubicBezTo>
                  <a:pt x="1036112" y="569229"/>
                  <a:pt x="1038120" y="565454"/>
                  <a:pt x="1040518" y="557602"/>
                </a:cubicBezTo>
                <a:close/>
                <a:moveTo>
                  <a:pt x="210694" y="555438"/>
                </a:moveTo>
                <a:cubicBezTo>
                  <a:pt x="211083" y="559867"/>
                  <a:pt x="209139" y="561931"/>
                  <a:pt x="204733" y="561578"/>
                </a:cubicBezTo>
                <a:cubicBezTo>
                  <a:pt x="206288" y="569128"/>
                  <a:pt x="196374" y="575570"/>
                  <a:pt x="204733" y="577835"/>
                </a:cubicBezTo>
                <a:cubicBezTo>
                  <a:pt x="204733" y="575167"/>
                  <a:pt x="204733" y="572450"/>
                  <a:pt x="204733" y="569732"/>
                </a:cubicBezTo>
                <a:cubicBezTo>
                  <a:pt x="211666" y="568876"/>
                  <a:pt x="207260" y="564246"/>
                  <a:pt x="214842" y="567719"/>
                </a:cubicBezTo>
                <a:cubicBezTo>
                  <a:pt x="217174" y="565303"/>
                  <a:pt x="217110" y="560471"/>
                  <a:pt x="216850" y="555438"/>
                </a:cubicBezTo>
                <a:cubicBezTo>
                  <a:pt x="214777" y="555438"/>
                  <a:pt x="212703" y="555438"/>
                  <a:pt x="210694" y="555438"/>
                </a:cubicBezTo>
                <a:close/>
                <a:moveTo>
                  <a:pt x="1078426" y="554230"/>
                </a:moveTo>
                <a:cubicBezTo>
                  <a:pt x="1077972" y="554079"/>
                  <a:pt x="1077454" y="554281"/>
                  <a:pt x="1077259" y="555438"/>
                </a:cubicBezTo>
                <a:cubicBezTo>
                  <a:pt x="1077259" y="556546"/>
                  <a:pt x="1079074" y="557753"/>
                  <a:pt x="1079463" y="555438"/>
                </a:cubicBezTo>
                <a:cubicBezTo>
                  <a:pt x="1079463" y="554885"/>
                  <a:pt x="1078879" y="554381"/>
                  <a:pt x="1078426" y="554230"/>
                </a:cubicBezTo>
                <a:close/>
                <a:moveTo>
                  <a:pt x="1258439" y="553425"/>
                </a:moveTo>
                <a:cubicBezTo>
                  <a:pt x="1251505" y="553274"/>
                  <a:pt x="1250922" y="559364"/>
                  <a:pt x="1248330" y="563541"/>
                </a:cubicBezTo>
                <a:cubicBezTo>
                  <a:pt x="1247618" y="563541"/>
                  <a:pt x="1246775" y="563541"/>
                  <a:pt x="1246127" y="563541"/>
                </a:cubicBezTo>
                <a:cubicBezTo>
                  <a:pt x="1245803" y="565957"/>
                  <a:pt x="1242563" y="565202"/>
                  <a:pt x="1240166" y="565555"/>
                </a:cubicBezTo>
                <a:cubicBezTo>
                  <a:pt x="1242758" y="573054"/>
                  <a:pt x="1233167" y="575369"/>
                  <a:pt x="1229862" y="579848"/>
                </a:cubicBezTo>
                <a:cubicBezTo>
                  <a:pt x="1228566" y="581559"/>
                  <a:pt x="1228826" y="584277"/>
                  <a:pt x="1227854" y="585988"/>
                </a:cubicBezTo>
                <a:cubicBezTo>
                  <a:pt x="1227400" y="586894"/>
                  <a:pt x="1225132" y="587700"/>
                  <a:pt x="1225910" y="589964"/>
                </a:cubicBezTo>
                <a:cubicBezTo>
                  <a:pt x="1224095" y="591676"/>
                  <a:pt x="1219948" y="591776"/>
                  <a:pt x="1217745" y="594142"/>
                </a:cubicBezTo>
                <a:cubicBezTo>
                  <a:pt x="1217162" y="594796"/>
                  <a:pt x="1218393" y="597514"/>
                  <a:pt x="1217745" y="598067"/>
                </a:cubicBezTo>
                <a:cubicBezTo>
                  <a:pt x="1215088" y="600282"/>
                  <a:pt x="1210941" y="604661"/>
                  <a:pt x="1215736" y="610398"/>
                </a:cubicBezTo>
                <a:cubicBezTo>
                  <a:pt x="1217421" y="610751"/>
                  <a:pt x="1217680" y="612361"/>
                  <a:pt x="1219754" y="612361"/>
                </a:cubicBezTo>
                <a:cubicBezTo>
                  <a:pt x="1221762" y="618501"/>
                  <a:pt x="1215218" y="616085"/>
                  <a:pt x="1211589" y="616538"/>
                </a:cubicBezTo>
                <a:cubicBezTo>
                  <a:pt x="1213144" y="623685"/>
                  <a:pt x="1206275" y="625497"/>
                  <a:pt x="1203489" y="622477"/>
                </a:cubicBezTo>
                <a:cubicBezTo>
                  <a:pt x="1205303" y="633147"/>
                  <a:pt x="1193510" y="630278"/>
                  <a:pt x="1195324" y="640948"/>
                </a:cubicBezTo>
                <a:cubicBezTo>
                  <a:pt x="1188131" y="640546"/>
                  <a:pt x="1184179" y="649454"/>
                  <a:pt x="1179060" y="644924"/>
                </a:cubicBezTo>
                <a:cubicBezTo>
                  <a:pt x="1180744" y="650662"/>
                  <a:pt x="1176208" y="650159"/>
                  <a:pt x="1177051" y="655041"/>
                </a:cubicBezTo>
                <a:cubicBezTo>
                  <a:pt x="1169275" y="654688"/>
                  <a:pt x="1172580" y="665711"/>
                  <a:pt x="1164739" y="665358"/>
                </a:cubicBezTo>
                <a:cubicBezTo>
                  <a:pt x="1165063" y="668982"/>
                  <a:pt x="1162341" y="669636"/>
                  <a:pt x="1162795" y="673512"/>
                </a:cubicBezTo>
                <a:cubicBezTo>
                  <a:pt x="1164609" y="674770"/>
                  <a:pt x="1166488" y="675978"/>
                  <a:pt x="1166942" y="673512"/>
                </a:cubicBezTo>
                <a:cubicBezTo>
                  <a:pt x="1168756" y="672253"/>
                  <a:pt x="1170506" y="671045"/>
                  <a:pt x="1170895" y="673512"/>
                </a:cubicBezTo>
                <a:cubicBezTo>
                  <a:pt x="1171672" y="676934"/>
                  <a:pt x="1169404" y="677236"/>
                  <a:pt x="1166942" y="677488"/>
                </a:cubicBezTo>
                <a:cubicBezTo>
                  <a:pt x="1167266" y="679853"/>
                  <a:pt x="1166359" y="681162"/>
                  <a:pt x="1164739" y="681615"/>
                </a:cubicBezTo>
                <a:cubicBezTo>
                  <a:pt x="1160138" y="676179"/>
                  <a:pt x="1155667" y="682118"/>
                  <a:pt x="1160203" y="685188"/>
                </a:cubicBezTo>
                <a:cubicBezTo>
                  <a:pt x="1160462" y="684232"/>
                  <a:pt x="1161823" y="683527"/>
                  <a:pt x="1162212" y="685591"/>
                </a:cubicBezTo>
                <a:cubicBezTo>
                  <a:pt x="1161758" y="685591"/>
                  <a:pt x="1161240" y="685591"/>
                  <a:pt x="1160786" y="685591"/>
                </a:cubicBezTo>
                <a:cubicBezTo>
                  <a:pt x="1160786" y="687604"/>
                  <a:pt x="1160786" y="689718"/>
                  <a:pt x="1160786" y="691731"/>
                </a:cubicBezTo>
                <a:cubicBezTo>
                  <a:pt x="1155084" y="692134"/>
                  <a:pt x="1155278" y="698374"/>
                  <a:pt x="1150677" y="699884"/>
                </a:cubicBezTo>
                <a:cubicBezTo>
                  <a:pt x="1152362" y="707182"/>
                  <a:pt x="1146077" y="709799"/>
                  <a:pt x="1150677" y="714178"/>
                </a:cubicBezTo>
                <a:cubicBezTo>
                  <a:pt x="1147113" y="716040"/>
                  <a:pt x="1146077" y="720419"/>
                  <a:pt x="1146530" y="726257"/>
                </a:cubicBezTo>
                <a:cubicBezTo>
                  <a:pt x="1153205" y="724798"/>
                  <a:pt x="1154436" y="717953"/>
                  <a:pt x="1154630" y="710001"/>
                </a:cubicBezTo>
                <a:cubicBezTo>
                  <a:pt x="1164998" y="713574"/>
                  <a:pt x="1157352" y="699280"/>
                  <a:pt x="1164739" y="699884"/>
                </a:cubicBezTo>
                <a:cubicBezTo>
                  <a:pt x="1164415" y="704313"/>
                  <a:pt x="1166488" y="706427"/>
                  <a:pt x="1170895" y="706025"/>
                </a:cubicBezTo>
                <a:cubicBezTo>
                  <a:pt x="1170895" y="698425"/>
                  <a:pt x="1176532" y="695808"/>
                  <a:pt x="1177051" y="689768"/>
                </a:cubicBezTo>
                <a:cubicBezTo>
                  <a:pt x="1177310" y="686950"/>
                  <a:pt x="1171348" y="684081"/>
                  <a:pt x="1177051" y="681615"/>
                </a:cubicBezTo>
                <a:cubicBezTo>
                  <a:pt x="1179254" y="682118"/>
                  <a:pt x="1178347" y="685591"/>
                  <a:pt x="1181068" y="685591"/>
                </a:cubicBezTo>
                <a:cubicBezTo>
                  <a:pt x="1183596" y="680658"/>
                  <a:pt x="1186123" y="675726"/>
                  <a:pt x="1187159" y="669334"/>
                </a:cubicBezTo>
                <a:cubicBezTo>
                  <a:pt x="1185864" y="667271"/>
                  <a:pt x="1182429" y="667371"/>
                  <a:pt x="1183012" y="663395"/>
                </a:cubicBezTo>
                <a:cubicBezTo>
                  <a:pt x="1185410" y="665056"/>
                  <a:pt x="1188650" y="666012"/>
                  <a:pt x="1193315" y="665358"/>
                </a:cubicBezTo>
                <a:cubicBezTo>
                  <a:pt x="1194482" y="662389"/>
                  <a:pt x="1190918" y="654688"/>
                  <a:pt x="1195324" y="655041"/>
                </a:cubicBezTo>
                <a:cubicBezTo>
                  <a:pt x="1198305" y="665107"/>
                  <a:pt x="1194871" y="676984"/>
                  <a:pt x="1193315" y="691731"/>
                </a:cubicBezTo>
                <a:lnTo>
                  <a:pt x="1187915" y="699817"/>
                </a:lnTo>
                <a:lnTo>
                  <a:pt x="1185216" y="703860"/>
                </a:lnTo>
                <a:cubicBezTo>
                  <a:pt x="1184503" y="703860"/>
                  <a:pt x="1183725" y="703860"/>
                  <a:pt x="1183012" y="703860"/>
                </a:cubicBezTo>
                <a:cubicBezTo>
                  <a:pt x="1182300" y="707937"/>
                  <a:pt x="1183531" y="710252"/>
                  <a:pt x="1187159" y="710001"/>
                </a:cubicBezTo>
                <a:cubicBezTo>
                  <a:pt x="1187743" y="706729"/>
                  <a:pt x="1185345" y="706478"/>
                  <a:pt x="1185216" y="703860"/>
                </a:cubicBezTo>
                <a:cubicBezTo>
                  <a:pt x="1187548" y="704162"/>
                  <a:pt x="1188715" y="703458"/>
                  <a:pt x="1189168" y="701847"/>
                </a:cubicBezTo>
                <a:cubicBezTo>
                  <a:pt x="1190788" y="702250"/>
                  <a:pt x="1191307" y="703860"/>
                  <a:pt x="1193315" y="703860"/>
                </a:cubicBezTo>
                <a:cubicBezTo>
                  <a:pt x="1198305" y="697267"/>
                  <a:pt x="1195907" y="683427"/>
                  <a:pt x="1203489" y="679451"/>
                </a:cubicBezTo>
                <a:cubicBezTo>
                  <a:pt x="1205692" y="679954"/>
                  <a:pt x="1204720" y="683578"/>
                  <a:pt x="1207442" y="683628"/>
                </a:cubicBezTo>
                <a:cubicBezTo>
                  <a:pt x="1209256" y="676632"/>
                  <a:pt x="1216384" y="674820"/>
                  <a:pt x="1215736" y="665358"/>
                </a:cubicBezTo>
                <a:cubicBezTo>
                  <a:pt x="1211200" y="661030"/>
                  <a:pt x="1207312" y="668781"/>
                  <a:pt x="1203489" y="671297"/>
                </a:cubicBezTo>
                <a:cubicBezTo>
                  <a:pt x="1201869" y="664301"/>
                  <a:pt x="1205433" y="662389"/>
                  <a:pt x="1209580" y="661181"/>
                </a:cubicBezTo>
                <a:cubicBezTo>
                  <a:pt x="1207960" y="655443"/>
                  <a:pt x="1212431" y="655947"/>
                  <a:pt x="1211589" y="651065"/>
                </a:cubicBezTo>
                <a:cubicBezTo>
                  <a:pt x="1208738" y="651216"/>
                  <a:pt x="1205822" y="651467"/>
                  <a:pt x="1205433" y="649102"/>
                </a:cubicBezTo>
                <a:cubicBezTo>
                  <a:pt x="1212107" y="649605"/>
                  <a:pt x="1209904" y="641200"/>
                  <a:pt x="1215736" y="640948"/>
                </a:cubicBezTo>
                <a:cubicBezTo>
                  <a:pt x="1217421" y="640546"/>
                  <a:pt x="1217680" y="638784"/>
                  <a:pt x="1219754" y="638784"/>
                </a:cubicBezTo>
                <a:cubicBezTo>
                  <a:pt x="1222734" y="639841"/>
                  <a:pt x="1224873" y="641854"/>
                  <a:pt x="1227854" y="642911"/>
                </a:cubicBezTo>
                <a:cubicBezTo>
                  <a:pt x="1226234" y="635160"/>
                  <a:pt x="1233880" y="636570"/>
                  <a:pt x="1234010" y="630631"/>
                </a:cubicBezTo>
                <a:cubicBezTo>
                  <a:pt x="1228955" y="630983"/>
                  <a:pt x="1227659" y="627661"/>
                  <a:pt x="1225910" y="624692"/>
                </a:cubicBezTo>
                <a:cubicBezTo>
                  <a:pt x="1232390" y="622930"/>
                  <a:pt x="1233556" y="626353"/>
                  <a:pt x="1236018" y="628668"/>
                </a:cubicBezTo>
                <a:cubicBezTo>
                  <a:pt x="1234787" y="625044"/>
                  <a:pt x="1241980" y="620263"/>
                  <a:pt x="1236018" y="618552"/>
                </a:cubicBezTo>
                <a:cubicBezTo>
                  <a:pt x="1235630" y="620816"/>
                  <a:pt x="1234010" y="619659"/>
                  <a:pt x="1234010" y="618552"/>
                </a:cubicBezTo>
                <a:cubicBezTo>
                  <a:pt x="1238027" y="617092"/>
                  <a:pt x="1233426" y="607076"/>
                  <a:pt x="1237962" y="606221"/>
                </a:cubicBezTo>
                <a:cubicBezTo>
                  <a:pt x="1243017" y="606422"/>
                  <a:pt x="1244442" y="610046"/>
                  <a:pt x="1248330" y="606221"/>
                </a:cubicBezTo>
                <a:cubicBezTo>
                  <a:pt x="1249432" y="601691"/>
                  <a:pt x="1244313" y="603453"/>
                  <a:pt x="1244118" y="600282"/>
                </a:cubicBezTo>
                <a:cubicBezTo>
                  <a:pt x="1243859" y="596608"/>
                  <a:pt x="1246581" y="595954"/>
                  <a:pt x="1246127" y="592129"/>
                </a:cubicBezTo>
                <a:cubicBezTo>
                  <a:pt x="1242304" y="596105"/>
                  <a:pt x="1238805" y="592783"/>
                  <a:pt x="1234010" y="592129"/>
                </a:cubicBezTo>
                <a:cubicBezTo>
                  <a:pt x="1233556" y="595702"/>
                  <a:pt x="1230510" y="596658"/>
                  <a:pt x="1225910" y="596105"/>
                </a:cubicBezTo>
                <a:cubicBezTo>
                  <a:pt x="1225650" y="593638"/>
                  <a:pt x="1229020" y="593437"/>
                  <a:pt x="1229862" y="592129"/>
                </a:cubicBezTo>
                <a:cubicBezTo>
                  <a:pt x="1231353" y="589612"/>
                  <a:pt x="1230381" y="586492"/>
                  <a:pt x="1232066" y="584026"/>
                </a:cubicBezTo>
                <a:cubicBezTo>
                  <a:pt x="1235824" y="578288"/>
                  <a:pt x="1247877" y="574815"/>
                  <a:pt x="1248330" y="563541"/>
                </a:cubicBezTo>
                <a:cubicBezTo>
                  <a:pt x="1255458" y="563894"/>
                  <a:pt x="1254681" y="556445"/>
                  <a:pt x="1258439" y="553425"/>
                </a:cubicBezTo>
                <a:close/>
                <a:moveTo>
                  <a:pt x="1055033" y="553425"/>
                </a:moveTo>
                <a:cubicBezTo>
                  <a:pt x="1054839" y="559767"/>
                  <a:pt x="1055876" y="564749"/>
                  <a:pt x="1058986" y="567719"/>
                </a:cubicBezTo>
                <a:cubicBezTo>
                  <a:pt x="1057301" y="562434"/>
                  <a:pt x="1065142" y="556495"/>
                  <a:pt x="1058986" y="553425"/>
                </a:cubicBezTo>
                <a:cubicBezTo>
                  <a:pt x="1058597" y="555891"/>
                  <a:pt x="1056848" y="554683"/>
                  <a:pt x="1055033" y="553425"/>
                </a:cubicBezTo>
                <a:close/>
                <a:moveTo>
                  <a:pt x="1083415" y="551462"/>
                </a:moveTo>
                <a:cubicBezTo>
                  <a:pt x="1083675" y="555237"/>
                  <a:pt x="1084841" y="558257"/>
                  <a:pt x="1087563" y="559616"/>
                </a:cubicBezTo>
                <a:cubicBezTo>
                  <a:pt x="1087498" y="556797"/>
                  <a:pt x="1088470" y="555086"/>
                  <a:pt x="1089571" y="553425"/>
                </a:cubicBezTo>
                <a:cubicBezTo>
                  <a:pt x="1086979" y="553324"/>
                  <a:pt x="1086720" y="550858"/>
                  <a:pt x="1083415" y="551462"/>
                </a:cubicBezTo>
                <a:close/>
                <a:moveTo>
                  <a:pt x="54268" y="549449"/>
                </a:moveTo>
                <a:cubicBezTo>
                  <a:pt x="56212" y="547637"/>
                  <a:pt x="53231" y="560773"/>
                  <a:pt x="57249" y="559414"/>
                </a:cubicBezTo>
                <a:cubicBezTo>
                  <a:pt x="56666" y="562132"/>
                  <a:pt x="52195" y="561025"/>
                  <a:pt x="49149" y="561377"/>
                </a:cubicBezTo>
                <a:cubicBezTo>
                  <a:pt x="49149" y="565454"/>
                  <a:pt x="49149" y="569631"/>
                  <a:pt x="49149" y="573658"/>
                </a:cubicBezTo>
                <a:cubicBezTo>
                  <a:pt x="51158" y="579395"/>
                  <a:pt x="54527" y="570688"/>
                  <a:pt x="57249" y="575671"/>
                </a:cubicBezTo>
                <a:cubicBezTo>
                  <a:pt x="56147" y="580653"/>
                  <a:pt x="49343" y="579898"/>
                  <a:pt x="51093" y="587750"/>
                </a:cubicBezTo>
                <a:cubicBezTo>
                  <a:pt x="44937" y="589260"/>
                  <a:pt x="45261" y="584327"/>
                  <a:pt x="39040" y="585787"/>
                </a:cubicBezTo>
                <a:cubicBezTo>
                  <a:pt x="39170" y="579848"/>
                  <a:pt x="43706" y="578288"/>
                  <a:pt x="47140" y="575671"/>
                </a:cubicBezTo>
                <a:cubicBezTo>
                  <a:pt x="42539" y="569984"/>
                  <a:pt x="49279" y="565605"/>
                  <a:pt x="45196" y="559414"/>
                </a:cubicBezTo>
                <a:cubicBezTo>
                  <a:pt x="48177" y="556998"/>
                  <a:pt x="54268" y="557602"/>
                  <a:pt x="53296" y="551261"/>
                </a:cubicBezTo>
                <a:cubicBezTo>
                  <a:pt x="53815" y="550305"/>
                  <a:pt x="54009" y="549751"/>
                  <a:pt x="54268" y="549449"/>
                </a:cubicBezTo>
                <a:close/>
                <a:moveTo>
                  <a:pt x="1067151" y="549298"/>
                </a:moveTo>
                <a:cubicBezTo>
                  <a:pt x="1063911" y="552318"/>
                  <a:pt x="1065595" y="557753"/>
                  <a:pt x="1069095" y="559616"/>
                </a:cubicBezTo>
                <a:cubicBezTo>
                  <a:pt x="1067993" y="556646"/>
                  <a:pt x="1071557" y="548946"/>
                  <a:pt x="1067151" y="549298"/>
                </a:cubicBezTo>
                <a:close/>
                <a:moveTo>
                  <a:pt x="1046868" y="545322"/>
                </a:moveTo>
                <a:cubicBezTo>
                  <a:pt x="1032936" y="546278"/>
                  <a:pt x="1031964" y="560320"/>
                  <a:pt x="1024448" y="567719"/>
                </a:cubicBezTo>
                <a:cubicBezTo>
                  <a:pt x="1025614" y="563541"/>
                  <a:pt x="1020689" y="562736"/>
                  <a:pt x="1020495" y="565555"/>
                </a:cubicBezTo>
                <a:cubicBezTo>
                  <a:pt x="1021726" y="565303"/>
                  <a:pt x="1022957" y="568524"/>
                  <a:pt x="1022504" y="569732"/>
                </a:cubicBezTo>
                <a:cubicBezTo>
                  <a:pt x="1022309" y="570235"/>
                  <a:pt x="1018745" y="569279"/>
                  <a:pt x="1018292" y="569732"/>
                </a:cubicBezTo>
                <a:cubicBezTo>
                  <a:pt x="1014080" y="573909"/>
                  <a:pt x="1023994" y="576627"/>
                  <a:pt x="1022504" y="581811"/>
                </a:cubicBezTo>
                <a:cubicBezTo>
                  <a:pt x="1019523" y="583573"/>
                  <a:pt x="1016024" y="584881"/>
                  <a:pt x="1016348" y="589964"/>
                </a:cubicBezTo>
                <a:cubicBezTo>
                  <a:pt x="1018357" y="589964"/>
                  <a:pt x="1020430" y="589964"/>
                  <a:pt x="1022504" y="589964"/>
                </a:cubicBezTo>
                <a:cubicBezTo>
                  <a:pt x="1022115" y="586592"/>
                  <a:pt x="1024383" y="583371"/>
                  <a:pt x="1026456" y="581811"/>
                </a:cubicBezTo>
                <a:cubicBezTo>
                  <a:pt x="1027752" y="580855"/>
                  <a:pt x="1031122" y="582516"/>
                  <a:pt x="1032612" y="581811"/>
                </a:cubicBezTo>
                <a:cubicBezTo>
                  <a:pt x="1033973" y="581157"/>
                  <a:pt x="1034621" y="578842"/>
                  <a:pt x="1036565" y="577835"/>
                </a:cubicBezTo>
                <a:cubicBezTo>
                  <a:pt x="1040388" y="575973"/>
                  <a:pt x="1043564" y="576023"/>
                  <a:pt x="1046868" y="575872"/>
                </a:cubicBezTo>
                <a:cubicBezTo>
                  <a:pt x="1045443" y="571342"/>
                  <a:pt x="1050173" y="568172"/>
                  <a:pt x="1050886" y="563541"/>
                </a:cubicBezTo>
                <a:cubicBezTo>
                  <a:pt x="1051469" y="559565"/>
                  <a:pt x="1049007" y="557200"/>
                  <a:pt x="1048877" y="553425"/>
                </a:cubicBezTo>
                <a:cubicBezTo>
                  <a:pt x="1048812" y="551815"/>
                  <a:pt x="1053154" y="547788"/>
                  <a:pt x="1048877" y="547285"/>
                </a:cubicBezTo>
                <a:cubicBezTo>
                  <a:pt x="1047322" y="552268"/>
                  <a:pt x="1042851" y="547788"/>
                  <a:pt x="1046868" y="545322"/>
                </a:cubicBezTo>
                <a:close/>
                <a:moveTo>
                  <a:pt x="142784" y="544517"/>
                </a:moveTo>
                <a:cubicBezTo>
                  <a:pt x="146608" y="544668"/>
                  <a:pt x="142460" y="550154"/>
                  <a:pt x="140646" y="550858"/>
                </a:cubicBezTo>
                <a:cubicBezTo>
                  <a:pt x="140970" y="556646"/>
                  <a:pt x="144469" y="559364"/>
                  <a:pt x="144793" y="565152"/>
                </a:cubicBezTo>
                <a:cubicBezTo>
                  <a:pt x="142460" y="566863"/>
                  <a:pt x="139220" y="567769"/>
                  <a:pt x="134490" y="567115"/>
                </a:cubicBezTo>
                <a:cubicBezTo>
                  <a:pt x="134814" y="564749"/>
                  <a:pt x="134036" y="563592"/>
                  <a:pt x="132481" y="563189"/>
                </a:cubicBezTo>
                <a:cubicBezTo>
                  <a:pt x="133388" y="558911"/>
                  <a:pt x="134296" y="554985"/>
                  <a:pt x="136628" y="553022"/>
                </a:cubicBezTo>
                <a:cubicBezTo>
                  <a:pt x="137341" y="552469"/>
                  <a:pt x="136110" y="549600"/>
                  <a:pt x="136628" y="548895"/>
                </a:cubicBezTo>
                <a:cubicBezTo>
                  <a:pt x="137406" y="547788"/>
                  <a:pt x="142460" y="548845"/>
                  <a:pt x="140646" y="544919"/>
                </a:cubicBezTo>
                <a:cubicBezTo>
                  <a:pt x="141488" y="544668"/>
                  <a:pt x="142266" y="544466"/>
                  <a:pt x="142784" y="544517"/>
                </a:cubicBezTo>
                <a:close/>
                <a:moveTo>
                  <a:pt x="82650" y="542151"/>
                </a:moveTo>
                <a:cubicBezTo>
                  <a:pt x="86279" y="542151"/>
                  <a:pt x="84206" y="547989"/>
                  <a:pt x="84854" y="550657"/>
                </a:cubicBezTo>
                <a:cubicBezTo>
                  <a:pt x="86150" y="556093"/>
                  <a:pt x="87446" y="565555"/>
                  <a:pt x="84854" y="568927"/>
                </a:cubicBezTo>
                <a:cubicBezTo>
                  <a:pt x="80642" y="567467"/>
                  <a:pt x="83234" y="562132"/>
                  <a:pt x="82650" y="558810"/>
                </a:cubicBezTo>
                <a:cubicBezTo>
                  <a:pt x="81938" y="554482"/>
                  <a:pt x="79605" y="550758"/>
                  <a:pt x="80706" y="542504"/>
                </a:cubicBezTo>
                <a:cubicBezTo>
                  <a:pt x="81484" y="542252"/>
                  <a:pt x="82197" y="542151"/>
                  <a:pt x="82650" y="542151"/>
                </a:cubicBezTo>
                <a:close/>
                <a:moveTo>
                  <a:pt x="1087757" y="541547"/>
                </a:moveTo>
                <a:cubicBezTo>
                  <a:pt x="1086850" y="541447"/>
                  <a:pt x="1085619" y="542051"/>
                  <a:pt x="1085359" y="543309"/>
                </a:cubicBezTo>
                <a:cubicBezTo>
                  <a:pt x="1087627" y="543108"/>
                  <a:pt x="1088664" y="546278"/>
                  <a:pt x="1089571" y="543309"/>
                </a:cubicBezTo>
                <a:cubicBezTo>
                  <a:pt x="1089571" y="542302"/>
                  <a:pt x="1088729" y="541598"/>
                  <a:pt x="1087757" y="541547"/>
                </a:cubicBezTo>
                <a:close/>
                <a:moveTo>
                  <a:pt x="1077259" y="539131"/>
                </a:moveTo>
                <a:cubicBezTo>
                  <a:pt x="1077583" y="541547"/>
                  <a:pt x="1077065" y="544970"/>
                  <a:pt x="1079463" y="545322"/>
                </a:cubicBezTo>
                <a:cubicBezTo>
                  <a:pt x="1079592" y="544064"/>
                  <a:pt x="1079657" y="542957"/>
                  <a:pt x="1081407" y="543309"/>
                </a:cubicBezTo>
                <a:cubicBezTo>
                  <a:pt x="1081212" y="540843"/>
                  <a:pt x="1080694" y="538427"/>
                  <a:pt x="1077259" y="539131"/>
                </a:cubicBezTo>
                <a:close/>
                <a:moveTo>
                  <a:pt x="1055033" y="539131"/>
                </a:moveTo>
                <a:cubicBezTo>
                  <a:pt x="1054515" y="541346"/>
                  <a:pt x="1050886" y="540641"/>
                  <a:pt x="1050886" y="543309"/>
                </a:cubicBezTo>
                <a:cubicBezTo>
                  <a:pt x="1053219" y="543661"/>
                  <a:pt x="1052506" y="546882"/>
                  <a:pt x="1052830" y="549298"/>
                </a:cubicBezTo>
                <a:cubicBezTo>
                  <a:pt x="1056135" y="548694"/>
                  <a:pt x="1056394" y="551311"/>
                  <a:pt x="1058986" y="551462"/>
                </a:cubicBezTo>
                <a:cubicBezTo>
                  <a:pt x="1062550" y="547335"/>
                  <a:pt x="1057431" y="547486"/>
                  <a:pt x="1060995" y="543309"/>
                </a:cubicBezTo>
                <a:cubicBezTo>
                  <a:pt x="1062355" y="543309"/>
                  <a:pt x="1063781" y="543309"/>
                  <a:pt x="1065142" y="543309"/>
                </a:cubicBezTo>
                <a:cubicBezTo>
                  <a:pt x="1065142" y="541950"/>
                  <a:pt x="1065142" y="540490"/>
                  <a:pt x="1065142" y="539131"/>
                </a:cubicBezTo>
                <a:cubicBezTo>
                  <a:pt x="1061707" y="538427"/>
                  <a:pt x="1061189" y="540843"/>
                  <a:pt x="1060995" y="543309"/>
                </a:cubicBezTo>
                <a:cubicBezTo>
                  <a:pt x="1056459" y="544466"/>
                  <a:pt x="1058208" y="539333"/>
                  <a:pt x="1055033" y="539131"/>
                </a:cubicBezTo>
                <a:close/>
                <a:moveTo>
                  <a:pt x="1125276" y="533797"/>
                </a:moveTo>
                <a:cubicBezTo>
                  <a:pt x="1124822" y="533646"/>
                  <a:pt x="1124304" y="534048"/>
                  <a:pt x="1124109" y="535206"/>
                </a:cubicBezTo>
                <a:cubicBezTo>
                  <a:pt x="1124045" y="536313"/>
                  <a:pt x="1125859" y="537521"/>
                  <a:pt x="1126248" y="535206"/>
                </a:cubicBezTo>
                <a:cubicBezTo>
                  <a:pt x="1126248" y="534602"/>
                  <a:pt x="1125729" y="533948"/>
                  <a:pt x="1125276" y="533797"/>
                </a:cubicBezTo>
                <a:close/>
                <a:moveTo>
                  <a:pt x="119003" y="532589"/>
                </a:moveTo>
                <a:cubicBezTo>
                  <a:pt x="121725" y="533948"/>
                  <a:pt x="122891" y="536967"/>
                  <a:pt x="123150" y="540742"/>
                </a:cubicBezTo>
                <a:cubicBezTo>
                  <a:pt x="121530" y="539685"/>
                  <a:pt x="119781" y="538679"/>
                  <a:pt x="116994" y="538779"/>
                </a:cubicBezTo>
                <a:cubicBezTo>
                  <a:pt x="118485" y="540541"/>
                  <a:pt x="119327" y="543359"/>
                  <a:pt x="119003" y="546882"/>
                </a:cubicBezTo>
                <a:cubicBezTo>
                  <a:pt x="119003" y="546933"/>
                  <a:pt x="116994" y="546832"/>
                  <a:pt x="116994" y="546882"/>
                </a:cubicBezTo>
                <a:cubicBezTo>
                  <a:pt x="116865" y="548694"/>
                  <a:pt x="118290" y="558005"/>
                  <a:pt x="112847" y="555036"/>
                </a:cubicBezTo>
                <a:cubicBezTo>
                  <a:pt x="115633" y="548895"/>
                  <a:pt x="111875" y="547788"/>
                  <a:pt x="112847" y="538779"/>
                </a:cubicBezTo>
                <a:cubicBezTo>
                  <a:pt x="112782" y="536766"/>
                  <a:pt x="110449" y="537219"/>
                  <a:pt x="108894" y="536766"/>
                </a:cubicBezTo>
                <a:cubicBezTo>
                  <a:pt x="109477" y="528160"/>
                  <a:pt x="117383" y="537974"/>
                  <a:pt x="119003" y="532589"/>
                </a:cubicBezTo>
                <a:close/>
                <a:moveTo>
                  <a:pt x="56083" y="532589"/>
                </a:moveTo>
                <a:cubicBezTo>
                  <a:pt x="63275" y="532840"/>
                  <a:pt x="51676" y="539383"/>
                  <a:pt x="58091" y="538779"/>
                </a:cubicBezTo>
                <a:cubicBezTo>
                  <a:pt x="58415" y="540490"/>
                  <a:pt x="57314" y="540641"/>
                  <a:pt x="56083" y="540742"/>
                </a:cubicBezTo>
                <a:cubicBezTo>
                  <a:pt x="54722" y="540742"/>
                  <a:pt x="53491" y="540742"/>
                  <a:pt x="52130" y="540742"/>
                </a:cubicBezTo>
                <a:cubicBezTo>
                  <a:pt x="53167" y="537722"/>
                  <a:pt x="55046" y="535608"/>
                  <a:pt x="56083" y="532589"/>
                </a:cubicBezTo>
                <a:close/>
                <a:moveTo>
                  <a:pt x="285084" y="530424"/>
                </a:moveTo>
                <a:cubicBezTo>
                  <a:pt x="287482" y="530072"/>
                  <a:pt x="288778" y="530827"/>
                  <a:pt x="289232" y="532387"/>
                </a:cubicBezTo>
                <a:cubicBezTo>
                  <a:pt x="290204" y="535558"/>
                  <a:pt x="287676" y="535256"/>
                  <a:pt x="287288" y="536565"/>
                </a:cubicBezTo>
                <a:cubicBezTo>
                  <a:pt x="286251" y="540138"/>
                  <a:pt x="288065" y="543158"/>
                  <a:pt x="283076" y="542504"/>
                </a:cubicBezTo>
                <a:cubicBezTo>
                  <a:pt x="281585" y="536313"/>
                  <a:pt x="286575" y="536665"/>
                  <a:pt x="285084" y="530424"/>
                </a:cubicBezTo>
                <a:close/>
                <a:moveTo>
                  <a:pt x="1107780" y="522875"/>
                </a:moveTo>
                <a:cubicBezTo>
                  <a:pt x="1105642" y="534702"/>
                  <a:pt x="1116658" y="523731"/>
                  <a:pt x="1107780" y="522875"/>
                </a:cubicBezTo>
                <a:close/>
                <a:moveTo>
                  <a:pt x="80706" y="522070"/>
                </a:moveTo>
                <a:cubicBezTo>
                  <a:pt x="85178" y="522372"/>
                  <a:pt x="84983" y="527153"/>
                  <a:pt x="84659" y="532186"/>
                </a:cubicBezTo>
                <a:cubicBezTo>
                  <a:pt x="77855" y="534300"/>
                  <a:pt x="81614" y="525945"/>
                  <a:pt x="80706" y="522070"/>
                </a:cubicBezTo>
                <a:close/>
                <a:moveTo>
                  <a:pt x="323770" y="521667"/>
                </a:moveTo>
                <a:cubicBezTo>
                  <a:pt x="323316" y="521566"/>
                  <a:pt x="322798" y="521717"/>
                  <a:pt x="322603" y="522875"/>
                </a:cubicBezTo>
                <a:cubicBezTo>
                  <a:pt x="322603" y="524033"/>
                  <a:pt x="324418" y="525190"/>
                  <a:pt x="324742" y="522875"/>
                </a:cubicBezTo>
                <a:cubicBezTo>
                  <a:pt x="324806" y="522321"/>
                  <a:pt x="324223" y="521818"/>
                  <a:pt x="323770" y="521667"/>
                </a:cubicBezTo>
                <a:close/>
                <a:moveTo>
                  <a:pt x="153152" y="518496"/>
                </a:moveTo>
                <a:cubicBezTo>
                  <a:pt x="159438" y="519000"/>
                  <a:pt x="156652" y="528663"/>
                  <a:pt x="165399" y="526650"/>
                </a:cubicBezTo>
                <a:cubicBezTo>
                  <a:pt x="162160" y="529468"/>
                  <a:pt x="162743" y="536313"/>
                  <a:pt x="155096" y="534803"/>
                </a:cubicBezTo>
                <a:cubicBezTo>
                  <a:pt x="159049" y="530877"/>
                  <a:pt x="157364" y="522372"/>
                  <a:pt x="149135" y="524687"/>
                </a:cubicBezTo>
                <a:cubicBezTo>
                  <a:pt x="149848" y="521969"/>
                  <a:pt x="152634" y="521415"/>
                  <a:pt x="153152" y="518496"/>
                </a:cubicBezTo>
                <a:close/>
                <a:moveTo>
                  <a:pt x="1213598" y="516735"/>
                </a:moveTo>
                <a:cubicBezTo>
                  <a:pt x="1213598" y="516735"/>
                  <a:pt x="1213533" y="518899"/>
                  <a:pt x="1213598" y="518899"/>
                </a:cubicBezTo>
                <a:cubicBezTo>
                  <a:pt x="1212626" y="519000"/>
                  <a:pt x="1205951" y="519402"/>
                  <a:pt x="1207442" y="520912"/>
                </a:cubicBezTo>
                <a:cubicBezTo>
                  <a:pt x="1210034" y="523479"/>
                  <a:pt x="1220985" y="517741"/>
                  <a:pt x="1213598" y="516735"/>
                </a:cubicBezTo>
                <a:close/>
                <a:moveTo>
                  <a:pt x="1172904" y="516735"/>
                </a:moveTo>
                <a:cubicBezTo>
                  <a:pt x="1172968" y="519503"/>
                  <a:pt x="1171996" y="521264"/>
                  <a:pt x="1170895" y="522875"/>
                </a:cubicBezTo>
                <a:cubicBezTo>
                  <a:pt x="1172968" y="522875"/>
                  <a:pt x="1175042" y="522875"/>
                  <a:pt x="1177051" y="522875"/>
                </a:cubicBezTo>
                <a:cubicBezTo>
                  <a:pt x="1176856" y="519704"/>
                  <a:pt x="1177245" y="515779"/>
                  <a:pt x="1172904" y="516735"/>
                </a:cubicBezTo>
                <a:close/>
                <a:moveTo>
                  <a:pt x="1342743" y="513765"/>
                </a:moveTo>
                <a:cubicBezTo>
                  <a:pt x="1344623" y="513866"/>
                  <a:pt x="1351232" y="517188"/>
                  <a:pt x="1357064" y="519906"/>
                </a:cubicBezTo>
                <a:cubicBezTo>
                  <a:pt x="1358814" y="527505"/>
                  <a:pt x="1347020" y="514671"/>
                  <a:pt x="1342743" y="519906"/>
                </a:cubicBezTo>
                <a:cubicBezTo>
                  <a:pt x="1342679" y="520006"/>
                  <a:pt x="1342873" y="521868"/>
                  <a:pt x="1342743" y="521868"/>
                </a:cubicBezTo>
                <a:cubicBezTo>
                  <a:pt x="1338402" y="522271"/>
                  <a:pt x="1336847" y="517339"/>
                  <a:pt x="1334643" y="523882"/>
                </a:cubicBezTo>
                <a:cubicBezTo>
                  <a:pt x="1332440" y="523378"/>
                  <a:pt x="1333347" y="519906"/>
                  <a:pt x="1330691" y="519906"/>
                </a:cubicBezTo>
                <a:cubicBezTo>
                  <a:pt x="1331598" y="518245"/>
                  <a:pt x="1332311" y="515930"/>
                  <a:pt x="1334643" y="515728"/>
                </a:cubicBezTo>
                <a:cubicBezTo>
                  <a:pt x="1336587" y="515527"/>
                  <a:pt x="1338985" y="517691"/>
                  <a:pt x="1338791" y="517741"/>
                </a:cubicBezTo>
                <a:cubicBezTo>
                  <a:pt x="1339892" y="517490"/>
                  <a:pt x="1343003" y="513765"/>
                  <a:pt x="1342743" y="513765"/>
                </a:cubicBezTo>
                <a:close/>
                <a:moveTo>
                  <a:pt x="167991" y="513765"/>
                </a:moveTo>
                <a:cubicBezTo>
                  <a:pt x="167991" y="513866"/>
                  <a:pt x="167991" y="513816"/>
                  <a:pt x="167991" y="513967"/>
                </a:cubicBezTo>
                <a:cubicBezTo>
                  <a:pt x="168186" y="522372"/>
                  <a:pt x="160086" y="514319"/>
                  <a:pt x="167991" y="513765"/>
                </a:cubicBezTo>
                <a:close/>
                <a:moveTo>
                  <a:pt x="1206664" y="513564"/>
                </a:moveTo>
                <a:cubicBezTo>
                  <a:pt x="1206146" y="513413"/>
                  <a:pt x="1205627" y="513614"/>
                  <a:pt x="1205433" y="514772"/>
                </a:cubicBezTo>
                <a:cubicBezTo>
                  <a:pt x="1205433" y="515879"/>
                  <a:pt x="1207053" y="517037"/>
                  <a:pt x="1207442" y="514772"/>
                </a:cubicBezTo>
                <a:cubicBezTo>
                  <a:pt x="1207442" y="514168"/>
                  <a:pt x="1207118" y="513715"/>
                  <a:pt x="1206664" y="513564"/>
                </a:cubicBezTo>
                <a:close/>
                <a:moveTo>
                  <a:pt x="1219559" y="512356"/>
                </a:moveTo>
                <a:cubicBezTo>
                  <a:pt x="1219041" y="512356"/>
                  <a:pt x="1218522" y="512960"/>
                  <a:pt x="1217745" y="514772"/>
                </a:cubicBezTo>
                <a:cubicBezTo>
                  <a:pt x="1217227" y="515980"/>
                  <a:pt x="1218522" y="519151"/>
                  <a:pt x="1219754" y="518899"/>
                </a:cubicBezTo>
                <a:cubicBezTo>
                  <a:pt x="1221114" y="518698"/>
                  <a:pt x="1220985" y="512406"/>
                  <a:pt x="1219559" y="512356"/>
                </a:cubicBezTo>
                <a:close/>
                <a:moveTo>
                  <a:pt x="32884" y="507826"/>
                </a:moveTo>
                <a:cubicBezTo>
                  <a:pt x="31070" y="511350"/>
                  <a:pt x="28284" y="515728"/>
                  <a:pt x="24720" y="511953"/>
                </a:cubicBezTo>
                <a:cubicBezTo>
                  <a:pt x="26080" y="509236"/>
                  <a:pt x="29061" y="508078"/>
                  <a:pt x="32884" y="507826"/>
                </a:cubicBezTo>
                <a:close/>
                <a:moveTo>
                  <a:pt x="58091" y="504253"/>
                </a:moveTo>
                <a:cubicBezTo>
                  <a:pt x="65932" y="506367"/>
                  <a:pt x="58804" y="518748"/>
                  <a:pt x="56083" y="522674"/>
                </a:cubicBezTo>
                <a:cubicBezTo>
                  <a:pt x="56083" y="524737"/>
                  <a:pt x="56083" y="526599"/>
                  <a:pt x="56083" y="528613"/>
                </a:cubicBezTo>
                <a:cubicBezTo>
                  <a:pt x="53167" y="528160"/>
                  <a:pt x="55240" y="522724"/>
                  <a:pt x="51935" y="522674"/>
                </a:cubicBezTo>
                <a:cubicBezTo>
                  <a:pt x="45585" y="524486"/>
                  <a:pt x="49862" y="536867"/>
                  <a:pt x="45779" y="540943"/>
                </a:cubicBezTo>
                <a:cubicBezTo>
                  <a:pt x="38198" y="537722"/>
                  <a:pt x="46039" y="521164"/>
                  <a:pt x="45779" y="512356"/>
                </a:cubicBezTo>
                <a:cubicBezTo>
                  <a:pt x="49927" y="513665"/>
                  <a:pt x="50186" y="509336"/>
                  <a:pt x="51935" y="508380"/>
                </a:cubicBezTo>
                <a:cubicBezTo>
                  <a:pt x="54722" y="506820"/>
                  <a:pt x="59258" y="509588"/>
                  <a:pt x="58091" y="504253"/>
                </a:cubicBezTo>
                <a:close/>
                <a:moveTo>
                  <a:pt x="174147" y="501837"/>
                </a:moveTo>
                <a:cubicBezTo>
                  <a:pt x="176221" y="501837"/>
                  <a:pt x="178295" y="501837"/>
                  <a:pt x="180303" y="501837"/>
                </a:cubicBezTo>
                <a:cubicBezTo>
                  <a:pt x="180692" y="503599"/>
                  <a:pt x="179396" y="503901"/>
                  <a:pt x="178100" y="504052"/>
                </a:cubicBezTo>
                <a:cubicBezTo>
                  <a:pt x="174536" y="505864"/>
                  <a:pt x="175573" y="512155"/>
                  <a:pt x="167991" y="509991"/>
                </a:cubicBezTo>
                <a:cubicBezTo>
                  <a:pt x="168834" y="506065"/>
                  <a:pt x="175962" y="508380"/>
                  <a:pt x="174147" y="501837"/>
                </a:cubicBezTo>
                <a:close/>
                <a:moveTo>
                  <a:pt x="275559" y="500680"/>
                </a:moveTo>
                <a:cubicBezTo>
                  <a:pt x="276531" y="500730"/>
                  <a:pt x="277568" y="501435"/>
                  <a:pt x="277568" y="502441"/>
                </a:cubicBezTo>
                <a:cubicBezTo>
                  <a:pt x="275753" y="503699"/>
                  <a:pt x="273809" y="504907"/>
                  <a:pt x="273356" y="502441"/>
                </a:cubicBezTo>
                <a:cubicBezTo>
                  <a:pt x="273615" y="501183"/>
                  <a:pt x="274587" y="500579"/>
                  <a:pt x="275559" y="500680"/>
                </a:cubicBezTo>
                <a:close/>
                <a:moveTo>
                  <a:pt x="1319934" y="499270"/>
                </a:moveTo>
                <a:cubicBezTo>
                  <a:pt x="1319739" y="499371"/>
                  <a:pt x="1319480" y="499673"/>
                  <a:pt x="1319351" y="500478"/>
                </a:cubicBezTo>
                <a:cubicBezTo>
                  <a:pt x="1319027" y="502592"/>
                  <a:pt x="1321100" y="505864"/>
                  <a:pt x="1321554" y="502643"/>
                </a:cubicBezTo>
                <a:cubicBezTo>
                  <a:pt x="1321748" y="501032"/>
                  <a:pt x="1320647" y="498868"/>
                  <a:pt x="1319934" y="499270"/>
                </a:cubicBezTo>
                <a:close/>
                <a:moveTo>
                  <a:pt x="562491" y="498063"/>
                </a:moveTo>
                <a:cubicBezTo>
                  <a:pt x="557372" y="497962"/>
                  <a:pt x="553808" y="504555"/>
                  <a:pt x="558539" y="506619"/>
                </a:cubicBezTo>
                <a:cubicBezTo>
                  <a:pt x="558992" y="504404"/>
                  <a:pt x="561973" y="501787"/>
                  <a:pt x="562686" y="504605"/>
                </a:cubicBezTo>
                <a:cubicBezTo>
                  <a:pt x="564435" y="513111"/>
                  <a:pt x="557178" y="512557"/>
                  <a:pt x="554586" y="516735"/>
                </a:cubicBezTo>
                <a:cubicBezTo>
                  <a:pt x="560159" y="522372"/>
                  <a:pt x="563139" y="514973"/>
                  <a:pt x="568842" y="514772"/>
                </a:cubicBezTo>
                <a:cubicBezTo>
                  <a:pt x="571369" y="505461"/>
                  <a:pt x="563139" y="506770"/>
                  <a:pt x="564695" y="498465"/>
                </a:cubicBezTo>
                <a:cubicBezTo>
                  <a:pt x="563917" y="498163"/>
                  <a:pt x="563269" y="498113"/>
                  <a:pt x="562491" y="498063"/>
                </a:cubicBezTo>
                <a:close/>
                <a:moveTo>
                  <a:pt x="284501" y="495093"/>
                </a:moveTo>
                <a:cubicBezTo>
                  <a:pt x="284242" y="495244"/>
                  <a:pt x="284177" y="495697"/>
                  <a:pt x="284112" y="496502"/>
                </a:cubicBezTo>
                <a:cubicBezTo>
                  <a:pt x="283788" y="498616"/>
                  <a:pt x="285603" y="501686"/>
                  <a:pt x="286056" y="498465"/>
                </a:cubicBezTo>
                <a:cubicBezTo>
                  <a:pt x="286316" y="496855"/>
                  <a:pt x="285214" y="494741"/>
                  <a:pt x="284501" y="495093"/>
                </a:cubicBezTo>
                <a:close/>
                <a:moveTo>
                  <a:pt x="91010" y="494892"/>
                </a:moveTo>
                <a:cubicBezTo>
                  <a:pt x="91463" y="495043"/>
                  <a:pt x="91982" y="495546"/>
                  <a:pt x="91982" y="496100"/>
                </a:cubicBezTo>
                <a:cubicBezTo>
                  <a:pt x="91593" y="498415"/>
                  <a:pt x="89843" y="497207"/>
                  <a:pt x="89843" y="496100"/>
                </a:cubicBezTo>
                <a:cubicBezTo>
                  <a:pt x="90038" y="494942"/>
                  <a:pt x="90556" y="494741"/>
                  <a:pt x="91010" y="494892"/>
                </a:cubicBezTo>
                <a:close/>
                <a:moveTo>
                  <a:pt x="52519" y="491318"/>
                </a:moveTo>
                <a:cubicBezTo>
                  <a:pt x="53620" y="491167"/>
                  <a:pt x="54916" y="491167"/>
                  <a:pt x="56277" y="491520"/>
                </a:cubicBezTo>
                <a:cubicBezTo>
                  <a:pt x="56471" y="497811"/>
                  <a:pt x="49797" y="497408"/>
                  <a:pt x="52130" y="505813"/>
                </a:cubicBezTo>
                <a:cubicBezTo>
                  <a:pt x="43317" y="505310"/>
                  <a:pt x="44807" y="492627"/>
                  <a:pt x="52519" y="491318"/>
                </a:cubicBezTo>
                <a:close/>
                <a:moveTo>
                  <a:pt x="566444" y="490161"/>
                </a:moveTo>
                <a:cubicBezTo>
                  <a:pt x="565602" y="490412"/>
                  <a:pt x="564889" y="491067"/>
                  <a:pt x="564695" y="492325"/>
                </a:cubicBezTo>
                <a:cubicBezTo>
                  <a:pt x="568647" y="491721"/>
                  <a:pt x="568777" y="495143"/>
                  <a:pt x="570851" y="496502"/>
                </a:cubicBezTo>
                <a:cubicBezTo>
                  <a:pt x="573248" y="492275"/>
                  <a:pt x="569036" y="489255"/>
                  <a:pt x="566444" y="490161"/>
                </a:cubicBezTo>
                <a:close/>
                <a:moveTo>
                  <a:pt x="297007" y="488953"/>
                </a:moveTo>
                <a:cubicBezTo>
                  <a:pt x="297461" y="489104"/>
                  <a:pt x="297979" y="489557"/>
                  <a:pt x="297979" y="490161"/>
                </a:cubicBezTo>
                <a:cubicBezTo>
                  <a:pt x="297591" y="492476"/>
                  <a:pt x="295776" y="491268"/>
                  <a:pt x="295776" y="490161"/>
                </a:cubicBezTo>
                <a:cubicBezTo>
                  <a:pt x="295971" y="489003"/>
                  <a:pt x="296554" y="488802"/>
                  <a:pt x="297007" y="488953"/>
                </a:cubicBezTo>
                <a:close/>
                <a:moveTo>
                  <a:pt x="51935" y="486587"/>
                </a:moveTo>
                <a:cubicBezTo>
                  <a:pt x="52843" y="486638"/>
                  <a:pt x="53685" y="487342"/>
                  <a:pt x="53685" y="488349"/>
                </a:cubicBezTo>
                <a:cubicBezTo>
                  <a:pt x="51935" y="489607"/>
                  <a:pt x="50186" y="490815"/>
                  <a:pt x="49732" y="488349"/>
                </a:cubicBezTo>
                <a:cubicBezTo>
                  <a:pt x="49991" y="487091"/>
                  <a:pt x="50963" y="486487"/>
                  <a:pt x="51935" y="486587"/>
                </a:cubicBezTo>
                <a:close/>
                <a:moveTo>
                  <a:pt x="320400" y="481806"/>
                </a:moveTo>
                <a:cubicBezTo>
                  <a:pt x="324029" y="481152"/>
                  <a:pt x="324094" y="493181"/>
                  <a:pt x="318391" y="489959"/>
                </a:cubicBezTo>
                <a:cubicBezTo>
                  <a:pt x="320011" y="488148"/>
                  <a:pt x="320530" y="485379"/>
                  <a:pt x="320400" y="481806"/>
                </a:cubicBezTo>
                <a:close/>
                <a:moveTo>
                  <a:pt x="456155" y="481001"/>
                </a:moveTo>
                <a:cubicBezTo>
                  <a:pt x="455702" y="480850"/>
                  <a:pt x="455118" y="481051"/>
                  <a:pt x="454924" y="482209"/>
                </a:cubicBezTo>
                <a:cubicBezTo>
                  <a:pt x="454924" y="483316"/>
                  <a:pt x="456544" y="484524"/>
                  <a:pt x="456933" y="482209"/>
                </a:cubicBezTo>
                <a:cubicBezTo>
                  <a:pt x="456933" y="481655"/>
                  <a:pt x="456609" y="481152"/>
                  <a:pt x="456155" y="481001"/>
                </a:cubicBezTo>
                <a:close/>
                <a:moveTo>
                  <a:pt x="71181" y="479441"/>
                </a:moveTo>
                <a:cubicBezTo>
                  <a:pt x="73254" y="479692"/>
                  <a:pt x="71375" y="494388"/>
                  <a:pt x="71958" y="498666"/>
                </a:cubicBezTo>
                <a:cubicBezTo>
                  <a:pt x="68200" y="503599"/>
                  <a:pt x="70662" y="485128"/>
                  <a:pt x="69950" y="480195"/>
                </a:cubicBezTo>
                <a:cubicBezTo>
                  <a:pt x="70468" y="479592"/>
                  <a:pt x="70857" y="479390"/>
                  <a:pt x="71181" y="479441"/>
                </a:cubicBezTo>
                <a:close/>
                <a:moveTo>
                  <a:pt x="284112" y="478233"/>
                </a:moveTo>
                <a:cubicBezTo>
                  <a:pt x="284436" y="482662"/>
                  <a:pt x="276725" y="479139"/>
                  <a:pt x="273744" y="480195"/>
                </a:cubicBezTo>
                <a:cubicBezTo>
                  <a:pt x="276012" y="489959"/>
                  <a:pt x="267524" y="488752"/>
                  <a:pt x="269792" y="498465"/>
                </a:cubicBezTo>
                <a:cubicBezTo>
                  <a:pt x="264543" y="499270"/>
                  <a:pt x="263571" y="504605"/>
                  <a:pt x="257480" y="504605"/>
                </a:cubicBezTo>
                <a:cubicBezTo>
                  <a:pt x="257739" y="509689"/>
                  <a:pt x="261303" y="510897"/>
                  <a:pt x="257480" y="514772"/>
                </a:cubicBezTo>
                <a:cubicBezTo>
                  <a:pt x="263895" y="517087"/>
                  <a:pt x="262404" y="511652"/>
                  <a:pt x="265644" y="510796"/>
                </a:cubicBezTo>
                <a:cubicBezTo>
                  <a:pt x="270504" y="518597"/>
                  <a:pt x="271671" y="509840"/>
                  <a:pt x="279900" y="510796"/>
                </a:cubicBezTo>
                <a:cubicBezTo>
                  <a:pt x="280872" y="502190"/>
                  <a:pt x="276855" y="488651"/>
                  <a:pt x="286056" y="488349"/>
                </a:cubicBezTo>
                <a:cubicBezTo>
                  <a:pt x="284955" y="485379"/>
                  <a:pt x="288519" y="477880"/>
                  <a:pt x="284112" y="478233"/>
                </a:cubicBezTo>
                <a:close/>
                <a:moveTo>
                  <a:pt x="112653" y="478233"/>
                </a:moveTo>
                <a:cubicBezTo>
                  <a:pt x="114661" y="478233"/>
                  <a:pt x="116735" y="478233"/>
                  <a:pt x="118809" y="478233"/>
                </a:cubicBezTo>
                <a:cubicBezTo>
                  <a:pt x="116994" y="485228"/>
                  <a:pt x="117383" y="496100"/>
                  <a:pt x="114597" y="506820"/>
                </a:cubicBezTo>
                <a:cubicBezTo>
                  <a:pt x="110125" y="505713"/>
                  <a:pt x="111681" y="510595"/>
                  <a:pt x="108505" y="510796"/>
                </a:cubicBezTo>
                <a:cubicBezTo>
                  <a:pt x="110190" y="515829"/>
                  <a:pt x="111292" y="521617"/>
                  <a:pt x="110644" y="529015"/>
                </a:cubicBezTo>
                <a:cubicBezTo>
                  <a:pt x="107274" y="535508"/>
                  <a:pt x="109866" y="519151"/>
                  <a:pt x="106497" y="518899"/>
                </a:cubicBezTo>
                <a:cubicBezTo>
                  <a:pt x="102609" y="520660"/>
                  <a:pt x="101053" y="527958"/>
                  <a:pt x="104488" y="531230"/>
                </a:cubicBezTo>
                <a:cubicBezTo>
                  <a:pt x="105460" y="537571"/>
                  <a:pt x="98980" y="536565"/>
                  <a:pt x="98332" y="541346"/>
                </a:cubicBezTo>
                <a:cubicBezTo>
                  <a:pt x="99045" y="544013"/>
                  <a:pt x="102025" y="544567"/>
                  <a:pt x="102544" y="547486"/>
                </a:cubicBezTo>
                <a:cubicBezTo>
                  <a:pt x="106691" y="546228"/>
                  <a:pt x="103062" y="537219"/>
                  <a:pt x="110644" y="539333"/>
                </a:cubicBezTo>
                <a:cubicBezTo>
                  <a:pt x="109542" y="545020"/>
                  <a:pt x="110838" y="553022"/>
                  <a:pt x="102544" y="551462"/>
                </a:cubicBezTo>
                <a:cubicBezTo>
                  <a:pt x="105330" y="557854"/>
                  <a:pt x="97490" y="563793"/>
                  <a:pt x="102544" y="565756"/>
                </a:cubicBezTo>
                <a:cubicBezTo>
                  <a:pt x="99498" y="571242"/>
                  <a:pt x="93861" y="562182"/>
                  <a:pt x="92176" y="559616"/>
                </a:cubicBezTo>
                <a:cubicBezTo>
                  <a:pt x="94509" y="548795"/>
                  <a:pt x="93148" y="544567"/>
                  <a:pt x="92176" y="533193"/>
                </a:cubicBezTo>
                <a:cubicBezTo>
                  <a:pt x="94185" y="533243"/>
                  <a:pt x="93926" y="535608"/>
                  <a:pt x="94379" y="537169"/>
                </a:cubicBezTo>
                <a:cubicBezTo>
                  <a:pt x="101637" y="534853"/>
                  <a:pt x="96194" y="525240"/>
                  <a:pt x="100341" y="520912"/>
                </a:cubicBezTo>
                <a:cubicBezTo>
                  <a:pt x="101766" y="519402"/>
                  <a:pt x="102349" y="512809"/>
                  <a:pt x="104488" y="508783"/>
                </a:cubicBezTo>
                <a:cubicBezTo>
                  <a:pt x="104488" y="504052"/>
                  <a:pt x="104488" y="499270"/>
                  <a:pt x="104488" y="494489"/>
                </a:cubicBezTo>
                <a:cubicBezTo>
                  <a:pt x="106821" y="493382"/>
                  <a:pt x="106885" y="490261"/>
                  <a:pt x="108505" y="488349"/>
                </a:cubicBezTo>
                <a:cubicBezTo>
                  <a:pt x="110255" y="486185"/>
                  <a:pt x="114597" y="485832"/>
                  <a:pt x="112653" y="478233"/>
                </a:cubicBezTo>
                <a:close/>
                <a:moveTo>
                  <a:pt x="306144" y="474659"/>
                </a:moveTo>
                <a:cubicBezTo>
                  <a:pt x="306987" y="474408"/>
                  <a:pt x="308542" y="477377"/>
                  <a:pt x="307699" y="478233"/>
                </a:cubicBezTo>
                <a:cubicBezTo>
                  <a:pt x="305626" y="480346"/>
                  <a:pt x="302191" y="475163"/>
                  <a:pt x="305496" y="476270"/>
                </a:cubicBezTo>
                <a:cubicBezTo>
                  <a:pt x="305561" y="475263"/>
                  <a:pt x="305820" y="474760"/>
                  <a:pt x="306144" y="474659"/>
                </a:cubicBezTo>
                <a:close/>
                <a:moveTo>
                  <a:pt x="552577" y="474055"/>
                </a:moveTo>
                <a:cubicBezTo>
                  <a:pt x="549467" y="479793"/>
                  <a:pt x="542922" y="482007"/>
                  <a:pt x="544412" y="492325"/>
                </a:cubicBezTo>
                <a:cubicBezTo>
                  <a:pt x="551670" y="495496"/>
                  <a:pt x="545514" y="485581"/>
                  <a:pt x="550374" y="486386"/>
                </a:cubicBezTo>
                <a:cubicBezTo>
                  <a:pt x="553808" y="486386"/>
                  <a:pt x="557307" y="486386"/>
                  <a:pt x="560742" y="486386"/>
                </a:cubicBezTo>
                <a:cubicBezTo>
                  <a:pt x="558733" y="481554"/>
                  <a:pt x="560029" y="473351"/>
                  <a:pt x="552577" y="474055"/>
                </a:cubicBezTo>
                <a:close/>
                <a:moveTo>
                  <a:pt x="467042" y="474055"/>
                </a:moveTo>
                <a:cubicBezTo>
                  <a:pt x="466977" y="475314"/>
                  <a:pt x="466782" y="476421"/>
                  <a:pt x="465098" y="476068"/>
                </a:cubicBezTo>
                <a:cubicBezTo>
                  <a:pt x="465098" y="477427"/>
                  <a:pt x="465098" y="478887"/>
                  <a:pt x="465098" y="480195"/>
                </a:cubicBezTo>
                <a:cubicBezTo>
                  <a:pt x="470087" y="483366"/>
                  <a:pt x="470994" y="473250"/>
                  <a:pt x="467042" y="474055"/>
                </a:cubicBezTo>
                <a:close/>
                <a:moveTo>
                  <a:pt x="533915" y="473451"/>
                </a:moveTo>
                <a:cubicBezTo>
                  <a:pt x="535470" y="473955"/>
                  <a:pt x="537868" y="473502"/>
                  <a:pt x="537868" y="475464"/>
                </a:cubicBezTo>
                <a:cubicBezTo>
                  <a:pt x="535211" y="475464"/>
                  <a:pt x="536118" y="479088"/>
                  <a:pt x="533915" y="479642"/>
                </a:cubicBezTo>
                <a:cubicBezTo>
                  <a:pt x="533915" y="477578"/>
                  <a:pt x="533915" y="475515"/>
                  <a:pt x="533915" y="473451"/>
                </a:cubicBezTo>
                <a:close/>
                <a:moveTo>
                  <a:pt x="1382660" y="469878"/>
                </a:moveTo>
                <a:cubicBezTo>
                  <a:pt x="1383113" y="470029"/>
                  <a:pt x="1383437" y="470734"/>
                  <a:pt x="1383437" y="471287"/>
                </a:cubicBezTo>
                <a:cubicBezTo>
                  <a:pt x="1383049" y="473602"/>
                  <a:pt x="1381429" y="472394"/>
                  <a:pt x="1381429" y="471287"/>
                </a:cubicBezTo>
                <a:cubicBezTo>
                  <a:pt x="1381623" y="470130"/>
                  <a:pt x="1382206" y="469777"/>
                  <a:pt x="1382660" y="469878"/>
                </a:cubicBezTo>
                <a:close/>
                <a:moveTo>
                  <a:pt x="354744" y="467512"/>
                </a:moveTo>
                <a:cubicBezTo>
                  <a:pt x="356105" y="467512"/>
                  <a:pt x="357530" y="467512"/>
                  <a:pt x="358891" y="467512"/>
                </a:cubicBezTo>
                <a:cubicBezTo>
                  <a:pt x="359863" y="471841"/>
                  <a:pt x="355975" y="471488"/>
                  <a:pt x="352735" y="471690"/>
                </a:cubicBezTo>
                <a:cubicBezTo>
                  <a:pt x="353124" y="470029"/>
                  <a:pt x="354744" y="469576"/>
                  <a:pt x="354744" y="467512"/>
                </a:cubicBezTo>
                <a:close/>
                <a:moveTo>
                  <a:pt x="471189" y="465952"/>
                </a:moveTo>
                <a:cubicBezTo>
                  <a:pt x="471837" y="469928"/>
                  <a:pt x="468338" y="470029"/>
                  <a:pt x="467042" y="472092"/>
                </a:cubicBezTo>
                <a:cubicBezTo>
                  <a:pt x="473003" y="474408"/>
                  <a:pt x="474558" y="473200"/>
                  <a:pt x="477150" y="467915"/>
                </a:cubicBezTo>
                <a:cubicBezTo>
                  <a:pt x="474364" y="468016"/>
                  <a:pt x="472874" y="467009"/>
                  <a:pt x="471189" y="465952"/>
                </a:cubicBezTo>
                <a:close/>
                <a:moveTo>
                  <a:pt x="566898" y="461976"/>
                </a:moveTo>
                <a:cubicBezTo>
                  <a:pt x="568259" y="468720"/>
                  <a:pt x="562621" y="465197"/>
                  <a:pt x="560742" y="463939"/>
                </a:cubicBezTo>
                <a:cubicBezTo>
                  <a:pt x="559511" y="472596"/>
                  <a:pt x="562103" y="477276"/>
                  <a:pt x="562686" y="484172"/>
                </a:cubicBezTo>
                <a:cubicBezTo>
                  <a:pt x="573054" y="486487"/>
                  <a:pt x="578367" y="462630"/>
                  <a:pt x="566898" y="461976"/>
                </a:cubicBezTo>
                <a:close/>
                <a:moveTo>
                  <a:pt x="549207" y="460567"/>
                </a:moveTo>
                <a:cubicBezTo>
                  <a:pt x="549661" y="460718"/>
                  <a:pt x="549985" y="461171"/>
                  <a:pt x="549985" y="461775"/>
                </a:cubicBezTo>
                <a:cubicBezTo>
                  <a:pt x="549596" y="464040"/>
                  <a:pt x="547976" y="462882"/>
                  <a:pt x="548041" y="461775"/>
                </a:cubicBezTo>
                <a:cubicBezTo>
                  <a:pt x="548235" y="460617"/>
                  <a:pt x="548754" y="460416"/>
                  <a:pt x="549207" y="460567"/>
                </a:cubicBezTo>
                <a:close/>
                <a:moveTo>
                  <a:pt x="96388" y="456994"/>
                </a:moveTo>
                <a:cubicBezTo>
                  <a:pt x="99110" y="458352"/>
                  <a:pt x="100276" y="461372"/>
                  <a:pt x="100535" y="465147"/>
                </a:cubicBezTo>
                <a:cubicBezTo>
                  <a:pt x="91334" y="461372"/>
                  <a:pt x="97036" y="472445"/>
                  <a:pt x="92370" y="473250"/>
                </a:cubicBezTo>
                <a:cubicBezTo>
                  <a:pt x="92435" y="468469"/>
                  <a:pt x="88742" y="467160"/>
                  <a:pt x="90232" y="460970"/>
                </a:cubicBezTo>
                <a:cubicBezTo>
                  <a:pt x="92630" y="459963"/>
                  <a:pt x="94898" y="458906"/>
                  <a:pt x="96388" y="456994"/>
                </a:cubicBezTo>
                <a:close/>
                <a:moveTo>
                  <a:pt x="1319545" y="455987"/>
                </a:moveTo>
                <a:cubicBezTo>
                  <a:pt x="1318573" y="455937"/>
                  <a:pt x="1317601" y="456490"/>
                  <a:pt x="1317342" y="457799"/>
                </a:cubicBezTo>
                <a:cubicBezTo>
                  <a:pt x="1319675" y="457597"/>
                  <a:pt x="1320647" y="460768"/>
                  <a:pt x="1321554" y="457799"/>
                </a:cubicBezTo>
                <a:cubicBezTo>
                  <a:pt x="1321554" y="456792"/>
                  <a:pt x="1320517" y="456088"/>
                  <a:pt x="1319545" y="455987"/>
                </a:cubicBezTo>
                <a:close/>
                <a:moveTo>
                  <a:pt x="483889" y="454225"/>
                </a:moveTo>
                <a:cubicBezTo>
                  <a:pt x="483630" y="454326"/>
                  <a:pt x="483371" y="454829"/>
                  <a:pt x="483306" y="455836"/>
                </a:cubicBezTo>
                <a:cubicBezTo>
                  <a:pt x="480002" y="454779"/>
                  <a:pt x="483241" y="459913"/>
                  <a:pt x="485315" y="457799"/>
                </a:cubicBezTo>
                <a:cubicBezTo>
                  <a:pt x="486157" y="456943"/>
                  <a:pt x="484797" y="453974"/>
                  <a:pt x="483889" y="454225"/>
                </a:cubicBezTo>
                <a:close/>
                <a:moveTo>
                  <a:pt x="1379485" y="453420"/>
                </a:moveTo>
                <a:cubicBezTo>
                  <a:pt x="1380716" y="454024"/>
                  <a:pt x="1387325" y="458503"/>
                  <a:pt x="1387585" y="453420"/>
                </a:cubicBezTo>
                <a:cubicBezTo>
                  <a:pt x="1396851" y="456893"/>
                  <a:pt x="1375921" y="461674"/>
                  <a:pt x="1379485" y="453420"/>
                </a:cubicBezTo>
                <a:close/>
                <a:moveTo>
                  <a:pt x="248797" y="452414"/>
                </a:moveTo>
                <a:cubicBezTo>
                  <a:pt x="246010" y="452363"/>
                  <a:pt x="243548" y="455685"/>
                  <a:pt x="243418" y="459762"/>
                </a:cubicBezTo>
                <a:cubicBezTo>
                  <a:pt x="248732" y="460366"/>
                  <a:pt x="252166" y="459208"/>
                  <a:pt x="251518" y="453823"/>
                </a:cubicBezTo>
                <a:cubicBezTo>
                  <a:pt x="250676" y="452917"/>
                  <a:pt x="249704" y="452464"/>
                  <a:pt x="248797" y="452414"/>
                </a:cubicBezTo>
                <a:close/>
                <a:moveTo>
                  <a:pt x="1323887" y="448286"/>
                </a:moveTo>
                <a:cubicBezTo>
                  <a:pt x="1321619" y="448437"/>
                  <a:pt x="1319156" y="450501"/>
                  <a:pt x="1319351" y="453823"/>
                </a:cubicBezTo>
                <a:cubicBezTo>
                  <a:pt x="1322072" y="453823"/>
                  <a:pt x="1324794" y="453823"/>
                  <a:pt x="1327515" y="453823"/>
                </a:cubicBezTo>
                <a:cubicBezTo>
                  <a:pt x="1328163" y="449796"/>
                  <a:pt x="1326155" y="448085"/>
                  <a:pt x="1323887" y="448286"/>
                </a:cubicBezTo>
                <a:close/>
                <a:moveTo>
                  <a:pt x="1330885" y="447884"/>
                </a:moveTo>
                <a:cubicBezTo>
                  <a:pt x="1329524" y="448186"/>
                  <a:pt x="1327839" y="451407"/>
                  <a:pt x="1331663" y="451659"/>
                </a:cubicBezTo>
                <a:cubicBezTo>
                  <a:pt x="1332375" y="448488"/>
                  <a:pt x="1331663" y="447683"/>
                  <a:pt x="1330885" y="447884"/>
                </a:cubicBezTo>
                <a:close/>
                <a:moveTo>
                  <a:pt x="256313" y="445871"/>
                </a:moveTo>
                <a:cubicBezTo>
                  <a:pt x="254110" y="445518"/>
                  <a:pt x="251713" y="446726"/>
                  <a:pt x="251518" y="449645"/>
                </a:cubicBezTo>
                <a:cubicBezTo>
                  <a:pt x="255406" y="449192"/>
                  <a:pt x="256054" y="451910"/>
                  <a:pt x="259683" y="451659"/>
                </a:cubicBezTo>
                <a:cubicBezTo>
                  <a:pt x="260460" y="448186"/>
                  <a:pt x="258517" y="446273"/>
                  <a:pt x="256313" y="445871"/>
                </a:cubicBezTo>
                <a:close/>
                <a:moveTo>
                  <a:pt x="495618" y="445669"/>
                </a:moveTo>
                <a:cubicBezTo>
                  <a:pt x="482658" y="444210"/>
                  <a:pt x="493285" y="467059"/>
                  <a:pt x="497627" y="453823"/>
                </a:cubicBezTo>
                <a:cubicBezTo>
                  <a:pt x="496007" y="453370"/>
                  <a:pt x="493674" y="453621"/>
                  <a:pt x="493674" y="451659"/>
                </a:cubicBezTo>
                <a:cubicBezTo>
                  <a:pt x="493739" y="449041"/>
                  <a:pt x="496201" y="448991"/>
                  <a:pt x="495618" y="445669"/>
                </a:cubicBezTo>
                <a:close/>
                <a:moveTo>
                  <a:pt x="1316759" y="438170"/>
                </a:moveTo>
                <a:cubicBezTo>
                  <a:pt x="1315398" y="438170"/>
                  <a:pt x="1313519" y="441995"/>
                  <a:pt x="1317342" y="443505"/>
                </a:cubicBezTo>
                <a:cubicBezTo>
                  <a:pt x="1318184" y="439479"/>
                  <a:pt x="1317601" y="438120"/>
                  <a:pt x="1316759" y="438170"/>
                </a:cubicBezTo>
                <a:close/>
                <a:moveTo>
                  <a:pt x="599427" y="437566"/>
                </a:moveTo>
                <a:cubicBezTo>
                  <a:pt x="596835" y="442348"/>
                  <a:pt x="592105" y="444914"/>
                  <a:pt x="593271" y="453420"/>
                </a:cubicBezTo>
                <a:cubicBezTo>
                  <a:pt x="595150" y="453672"/>
                  <a:pt x="595539" y="456943"/>
                  <a:pt x="593077" y="457396"/>
                </a:cubicBezTo>
                <a:cubicBezTo>
                  <a:pt x="593077" y="456138"/>
                  <a:pt x="593077" y="454930"/>
                  <a:pt x="593077" y="453621"/>
                </a:cubicBezTo>
                <a:cubicBezTo>
                  <a:pt x="590550" y="452866"/>
                  <a:pt x="592364" y="447683"/>
                  <a:pt x="589124" y="447683"/>
                </a:cubicBezTo>
                <a:cubicBezTo>
                  <a:pt x="588930" y="452917"/>
                  <a:pt x="581154" y="450602"/>
                  <a:pt x="580959" y="455836"/>
                </a:cubicBezTo>
                <a:cubicBezTo>
                  <a:pt x="584458" y="456239"/>
                  <a:pt x="586273" y="452363"/>
                  <a:pt x="587115" y="455836"/>
                </a:cubicBezTo>
                <a:cubicBezTo>
                  <a:pt x="587115" y="457195"/>
                  <a:pt x="587115" y="458453"/>
                  <a:pt x="587115" y="459762"/>
                </a:cubicBezTo>
                <a:cubicBezTo>
                  <a:pt x="582190" y="460617"/>
                  <a:pt x="582709" y="456088"/>
                  <a:pt x="577007" y="457799"/>
                </a:cubicBezTo>
                <a:cubicBezTo>
                  <a:pt x="576294" y="464442"/>
                  <a:pt x="580052" y="463285"/>
                  <a:pt x="577007" y="467915"/>
                </a:cubicBezTo>
                <a:cubicBezTo>
                  <a:pt x="576423" y="468771"/>
                  <a:pt x="571628" y="478031"/>
                  <a:pt x="577007" y="482209"/>
                </a:cubicBezTo>
                <a:cubicBezTo>
                  <a:pt x="577007" y="480145"/>
                  <a:pt x="577007" y="478082"/>
                  <a:pt x="577007" y="476068"/>
                </a:cubicBezTo>
                <a:cubicBezTo>
                  <a:pt x="582514" y="480044"/>
                  <a:pt x="589189" y="471891"/>
                  <a:pt x="589124" y="463939"/>
                </a:cubicBezTo>
                <a:cubicBezTo>
                  <a:pt x="593142" y="467311"/>
                  <a:pt x="591651" y="463738"/>
                  <a:pt x="597224" y="463939"/>
                </a:cubicBezTo>
                <a:cubicBezTo>
                  <a:pt x="596446" y="456339"/>
                  <a:pt x="598844" y="451910"/>
                  <a:pt x="605389" y="451659"/>
                </a:cubicBezTo>
                <a:cubicBezTo>
                  <a:pt x="605389" y="450300"/>
                  <a:pt x="605389" y="449041"/>
                  <a:pt x="605389" y="447683"/>
                </a:cubicBezTo>
                <a:cubicBezTo>
                  <a:pt x="609406" y="444260"/>
                  <a:pt x="607981" y="447834"/>
                  <a:pt x="613489" y="447683"/>
                </a:cubicBezTo>
                <a:cubicBezTo>
                  <a:pt x="615562" y="445015"/>
                  <a:pt x="615627" y="440234"/>
                  <a:pt x="617636" y="437566"/>
                </a:cubicBezTo>
                <a:cubicBezTo>
                  <a:pt x="610378" y="438523"/>
                  <a:pt x="605972" y="440888"/>
                  <a:pt x="599427" y="437566"/>
                </a:cubicBezTo>
                <a:close/>
                <a:moveTo>
                  <a:pt x="95805" y="436761"/>
                </a:moveTo>
                <a:cubicBezTo>
                  <a:pt x="101896" y="438120"/>
                  <a:pt x="93861" y="441089"/>
                  <a:pt x="95805" y="444914"/>
                </a:cubicBezTo>
                <a:cubicBezTo>
                  <a:pt x="90750" y="444612"/>
                  <a:pt x="95157" y="438019"/>
                  <a:pt x="95805" y="436761"/>
                </a:cubicBezTo>
                <a:close/>
                <a:moveTo>
                  <a:pt x="269986" y="431225"/>
                </a:moveTo>
                <a:cubicBezTo>
                  <a:pt x="266487" y="431225"/>
                  <a:pt x="264089" y="432483"/>
                  <a:pt x="265644" y="437566"/>
                </a:cubicBezTo>
                <a:cubicBezTo>
                  <a:pt x="268301" y="435503"/>
                  <a:pt x="273226" y="435603"/>
                  <a:pt x="273744" y="431426"/>
                </a:cubicBezTo>
                <a:cubicBezTo>
                  <a:pt x="272448" y="431275"/>
                  <a:pt x="271152" y="431174"/>
                  <a:pt x="269986" y="431225"/>
                </a:cubicBezTo>
                <a:close/>
                <a:moveTo>
                  <a:pt x="605389" y="429413"/>
                </a:moveTo>
                <a:cubicBezTo>
                  <a:pt x="605454" y="432231"/>
                  <a:pt x="604482" y="433741"/>
                  <a:pt x="603380" y="435352"/>
                </a:cubicBezTo>
                <a:cubicBezTo>
                  <a:pt x="604741" y="435352"/>
                  <a:pt x="606166" y="435352"/>
                  <a:pt x="607527" y="435352"/>
                </a:cubicBezTo>
                <a:cubicBezTo>
                  <a:pt x="609795" y="432433"/>
                  <a:pt x="609601" y="430570"/>
                  <a:pt x="605389" y="429413"/>
                </a:cubicBezTo>
                <a:close/>
                <a:moveTo>
                  <a:pt x="220026" y="427450"/>
                </a:moveTo>
                <a:cubicBezTo>
                  <a:pt x="220479" y="427601"/>
                  <a:pt x="220998" y="428054"/>
                  <a:pt x="220998" y="428608"/>
                </a:cubicBezTo>
                <a:cubicBezTo>
                  <a:pt x="220609" y="430923"/>
                  <a:pt x="218989" y="429765"/>
                  <a:pt x="218989" y="428608"/>
                </a:cubicBezTo>
                <a:cubicBezTo>
                  <a:pt x="219183" y="427450"/>
                  <a:pt x="219507" y="427299"/>
                  <a:pt x="220026" y="427450"/>
                </a:cubicBezTo>
                <a:close/>
                <a:moveTo>
                  <a:pt x="81678" y="423877"/>
                </a:moveTo>
                <a:cubicBezTo>
                  <a:pt x="82132" y="424028"/>
                  <a:pt x="82456" y="424481"/>
                  <a:pt x="82456" y="425034"/>
                </a:cubicBezTo>
                <a:cubicBezTo>
                  <a:pt x="82067" y="427349"/>
                  <a:pt x="80512" y="426192"/>
                  <a:pt x="80512" y="425034"/>
                </a:cubicBezTo>
                <a:cubicBezTo>
                  <a:pt x="80706" y="423927"/>
                  <a:pt x="81225" y="423726"/>
                  <a:pt x="81678" y="423877"/>
                </a:cubicBezTo>
                <a:close/>
                <a:moveTo>
                  <a:pt x="1365358" y="419901"/>
                </a:moveTo>
                <a:cubicBezTo>
                  <a:pt x="1364905" y="419750"/>
                  <a:pt x="1364386" y="420152"/>
                  <a:pt x="1364192" y="421259"/>
                </a:cubicBezTo>
                <a:cubicBezTo>
                  <a:pt x="1364192" y="422417"/>
                  <a:pt x="1365747" y="423575"/>
                  <a:pt x="1366201" y="421259"/>
                </a:cubicBezTo>
                <a:cubicBezTo>
                  <a:pt x="1366201" y="420706"/>
                  <a:pt x="1365877" y="420052"/>
                  <a:pt x="1365358" y="419901"/>
                </a:cubicBezTo>
                <a:close/>
                <a:moveTo>
                  <a:pt x="635909" y="419095"/>
                </a:moveTo>
                <a:cubicBezTo>
                  <a:pt x="636104" y="422467"/>
                  <a:pt x="629948" y="420303"/>
                  <a:pt x="629753" y="423273"/>
                </a:cubicBezTo>
                <a:cubicBezTo>
                  <a:pt x="629494" y="427953"/>
                  <a:pt x="618284" y="426242"/>
                  <a:pt x="619645" y="431426"/>
                </a:cubicBezTo>
                <a:cubicBezTo>
                  <a:pt x="623727" y="431426"/>
                  <a:pt x="627680" y="431426"/>
                  <a:pt x="631762" y="431426"/>
                </a:cubicBezTo>
                <a:cubicBezTo>
                  <a:pt x="629559" y="424883"/>
                  <a:pt x="643815" y="424581"/>
                  <a:pt x="635909" y="419095"/>
                </a:cubicBezTo>
                <a:close/>
                <a:moveTo>
                  <a:pt x="643296" y="417887"/>
                </a:moveTo>
                <a:cubicBezTo>
                  <a:pt x="642778" y="417787"/>
                  <a:pt x="642260" y="417938"/>
                  <a:pt x="642065" y="419095"/>
                </a:cubicBezTo>
                <a:cubicBezTo>
                  <a:pt x="642065" y="420253"/>
                  <a:pt x="643685" y="421410"/>
                  <a:pt x="644074" y="419095"/>
                </a:cubicBezTo>
                <a:cubicBezTo>
                  <a:pt x="644074" y="418542"/>
                  <a:pt x="643750" y="418038"/>
                  <a:pt x="643296" y="417887"/>
                </a:cubicBezTo>
                <a:close/>
                <a:moveTo>
                  <a:pt x="102544" y="414314"/>
                </a:moveTo>
                <a:cubicBezTo>
                  <a:pt x="103969" y="414415"/>
                  <a:pt x="104099" y="420656"/>
                  <a:pt x="102738" y="420907"/>
                </a:cubicBezTo>
                <a:cubicBezTo>
                  <a:pt x="101507" y="421108"/>
                  <a:pt x="100211" y="417938"/>
                  <a:pt x="100729" y="416730"/>
                </a:cubicBezTo>
                <a:cubicBezTo>
                  <a:pt x="101507" y="414918"/>
                  <a:pt x="102025" y="414314"/>
                  <a:pt x="102544" y="414314"/>
                </a:cubicBezTo>
                <a:close/>
                <a:moveTo>
                  <a:pt x="1380262" y="410791"/>
                </a:moveTo>
                <a:cubicBezTo>
                  <a:pt x="1383891" y="410489"/>
                  <a:pt x="1385122" y="412854"/>
                  <a:pt x="1384409" y="416931"/>
                </a:cubicBezTo>
                <a:cubicBezTo>
                  <a:pt x="1385900" y="419045"/>
                  <a:pt x="1390501" y="417032"/>
                  <a:pt x="1394583" y="420907"/>
                </a:cubicBezTo>
                <a:cubicBezTo>
                  <a:pt x="1394324" y="426091"/>
                  <a:pt x="1390760" y="427953"/>
                  <a:pt x="1388427" y="431023"/>
                </a:cubicBezTo>
                <a:cubicBezTo>
                  <a:pt x="1388103" y="433389"/>
                  <a:pt x="1388816" y="436811"/>
                  <a:pt x="1386418" y="437164"/>
                </a:cubicBezTo>
                <a:cubicBezTo>
                  <a:pt x="1387520" y="444310"/>
                  <a:pt x="1392315" y="446223"/>
                  <a:pt x="1388427" y="453420"/>
                </a:cubicBezTo>
                <a:cubicBezTo>
                  <a:pt x="1383049" y="454074"/>
                  <a:pt x="1390241" y="442046"/>
                  <a:pt x="1382271" y="445317"/>
                </a:cubicBezTo>
                <a:cubicBezTo>
                  <a:pt x="1379873" y="436660"/>
                  <a:pt x="1384993" y="421259"/>
                  <a:pt x="1380262" y="410791"/>
                </a:cubicBezTo>
                <a:close/>
                <a:moveTo>
                  <a:pt x="402372" y="409583"/>
                </a:moveTo>
                <a:cubicBezTo>
                  <a:pt x="402825" y="409734"/>
                  <a:pt x="403344" y="410388"/>
                  <a:pt x="403344" y="410942"/>
                </a:cubicBezTo>
                <a:cubicBezTo>
                  <a:pt x="402955" y="413257"/>
                  <a:pt x="401140" y="412099"/>
                  <a:pt x="401140" y="410942"/>
                </a:cubicBezTo>
                <a:cubicBezTo>
                  <a:pt x="401335" y="409835"/>
                  <a:pt x="401918" y="409432"/>
                  <a:pt x="402372" y="409583"/>
                </a:cubicBezTo>
                <a:close/>
                <a:moveTo>
                  <a:pt x="223978" y="408375"/>
                </a:moveTo>
                <a:cubicBezTo>
                  <a:pt x="224562" y="408375"/>
                  <a:pt x="225274" y="408526"/>
                  <a:pt x="226376" y="408778"/>
                </a:cubicBezTo>
                <a:cubicBezTo>
                  <a:pt x="225987" y="414113"/>
                  <a:pt x="219831" y="408526"/>
                  <a:pt x="223978" y="408375"/>
                </a:cubicBezTo>
                <a:close/>
                <a:moveTo>
                  <a:pt x="430171" y="406815"/>
                </a:moveTo>
                <a:cubicBezTo>
                  <a:pt x="425375" y="407570"/>
                  <a:pt x="425375" y="414817"/>
                  <a:pt x="430559" y="415119"/>
                </a:cubicBezTo>
                <a:cubicBezTo>
                  <a:pt x="434059" y="410992"/>
                  <a:pt x="429004" y="411143"/>
                  <a:pt x="432503" y="407016"/>
                </a:cubicBezTo>
                <a:cubicBezTo>
                  <a:pt x="431661" y="406815"/>
                  <a:pt x="430819" y="406714"/>
                  <a:pt x="430171" y="406815"/>
                </a:cubicBezTo>
                <a:close/>
                <a:moveTo>
                  <a:pt x="133648" y="400071"/>
                </a:moveTo>
                <a:cubicBezTo>
                  <a:pt x="142331" y="404953"/>
                  <a:pt x="120882" y="407469"/>
                  <a:pt x="129501" y="412351"/>
                </a:cubicBezTo>
                <a:cubicBezTo>
                  <a:pt x="128917" y="415119"/>
                  <a:pt x="124381" y="413962"/>
                  <a:pt x="121401" y="414314"/>
                </a:cubicBezTo>
                <a:cubicBezTo>
                  <a:pt x="119457" y="415824"/>
                  <a:pt x="118355" y="418089"/>
                  <a:pt x="117383" y="420505"/>
                </a:cubicBezTo>
                <a:cubicBezTo>
                  <a:pt x="112653" y="416227"/>
                  <a:pt x="121595" y="408677"/>
                  <a:pt x="123345" y="404198"/>
                </a:cubicBezTo>
                <a:cubicBezTo>
                  <a:pt x="126973" y="403090"/>
                  <a:pt x="131963" y="403090"/>
                  <a:pt x="133648" y="400071"/>
                </a:cubicBezTo>
                <a:close/>
                <a:moveTo>
                  <a:pt x="629753" y="398863"/>
                </a:moveTo>
                <a:cubicBezTo>
                  <a:pt x="629753" y="400222"/>
                  <a:pt x="629753" y="401480"/>
                  <a:pt x="629753" y="402839"/>
                </a:cubicBezTo>
                <a:cubicBezTo>
                  <a:pt x="631114" y="402839"/>
                  <a:pt x="632540" y="402839"/>
                  <a:pt x="633965" y="402839"/>
                </a:cubicBezTo>
                <a:cubicBezTo>
                  <a:pt x="633965" y="401480"/>
                  <a:pt x="633965" y="400222"/>
                  <a:pt x="633965" y="398863"/>
                </a:cubicBezTo>
                <a:cubicBezTo>
                  <a:pt x="632540" y="398863"/>
                  <a:pt x="631114" y="398863"/>
                  <a:pt x="629753" y="398863"/>
                </a:cubicBezTo>
                <a:close/>
                <a:moveTo>
                  <a:pt x="363686" y="398460"/>
                </a:moveTo>
                <a:cubicBezTo>
                  <a:pt x="362909" y="398058"/>
                  <a:pt x="362001" y="398611"/>
                  <a:pt x="361289" y="400826"/>
                </a:cubicBezTo>
                <a:cubicBezTo>
                  <a:pt x="364723" y="401681"/>
                  <a:pt x="360835" y="403493"/>
                  <a:pt x="361289" y="407016"/>
                </a:cubicBezTo>
                <a:cubicBezTo>
                  <a:pt x="367574" y="409583"/>
                  <a:pt x="366019" y="399718"/>
                  <a:pt x="363686" y="398460"/>
                </a:cubicBezTo>
                <a:close/>
                <a:moveTo>
                  <a:pt x="167019" y="394081"/>
                </a:moveTo>
                <a:cubicBezTo>
                  <a:pt x="172203" y="396799"/>
                  <a:pt x="168251" y="407519"/>
                  <a:pt x="160864" y="404399"/>
                </a:cubicBezTo>
                <a:cubicBezTo>
                  <a:pt x="163132" y="401228"/>
                  <a:pt x="167538" y="400020"/>
                  <a:pt x="167019" y="394081"/>
                </a:cubicBezTo>
                <a:close/>
                <a:moveTo>
                  <a:pt x="1338985" y="393528"/>
                </a:moveTo>
                <a:cubicBezTo>
                  <a:pt x="1338531" y="393377"/>
                  <a:pt x="1338013" y="393528"/>
                  <a:pt x="1337819" y="394685"/>
                </a:cubicBezTo>
                <a:cubicBezTo>
                  <a:pt x="1337819" y="395793"/>
                  <a:pt x="1339374" y="397001"/>
                  <a:pt x="1339763" y="394685"/>
                </a:cubicBezTo>
                <a:cubicBezTo>
                  <a:pt x="1339763" y="394132"/>
                  <a:pt x="1339439" y="393629"/>
                  <a:pt x="1338985" y="393528"/>
                </a:cubicBezTo>
                <a:close/>
                <a:moveTo>
                  <a:pt x="1353500" y="391917"/>
                </a:moveTo>
                <a:cubicBezTo>
                  <a:pt x="1355509" y="392270"/>
                  <a:pt x="1357258" y="393779"/>
                  <a:pt x="1355638" y="396296"/>
                </a:cubicBezTo>
                <a:cubicBezTo>
                  <a:pt x="1354342" y="396296"/>
                  <a:pt x="1353046" y="396296"/>
                  <a:pt x="1351686" y="396296"/>
                </a:cubicBezTo>
                <a:cubicBezTo>
                  <a:pt x="1352074" y="394534"/>
                  <a:pt x="1350778" y="394383"/>
                  <a:pt x="1349482" y="394283"/>
                </a:cubicBezTo>
                <a:cubicBezTo>
                  <a:pt x="1349094" y="392320"/>
                  <a:pt x="1351426" y="391565"/>
                  <a:pt x="1353500" y="391917"/>
                </a:cubicBezTo>
                <a:close/>
                <a:moveTo>
                  <a:pt x="430754" y="391917"/>
                </a:moveTo>
                <a:cubicBezTo>
                  <a:pt x="431013" y="391817"/>
                  <a:pt x="431272" y="391817"/>
                  <a:pt x="431726" y="391917"/>
                </a:cubicBezTo>
                <a:cubicBezTo>
                  <a:pt x="431596" y="393176"/>
                  <a:pt x="431467" y="394283"/>
                  <a:pt x="429717" y="393880"/>
                </a:cubicBezTo>
                <a:cubicBezTo>
                  <a:pt x="429847" y="392974"/>
                  <a:pt x="429976" y="392119"/>
                  <a:pt x="430754" y="391917"/>
                </a:cubicBezTo>
                <a:close/>
                <a:moveTo>
                  <a:pt x="624829" y="387337"/>
                </a:moveTo>
                <a:cubicBezTo>
                  <a:pt x="624375" y="387186"/>
                  <a:pt x="623986" y="387589"/>
                  <a:pt x="623792" y="388747"/>
                </a:cubicBezTo>
                <a:cubicBezTo>
                  <a:pt x="623792" y="389854"/>
                  <a:pt x="625412" y="391062"/>
                  <a:pt x="625801" y="388747"/>
                </a:cubicBezTo>
                <a:cubicBezTo>
                  <a:pt x="625801" y="388193"/>
                  <a:pt x="625282" y="387488"/>
                  <a:pt x="624829" y="387337"/>
                </a:cubicBezTo>
                <a:close/>
                <a:moveTo>
                  <a:pt x="261692" y="386582"/>
                </a:moveTo>
                <a:cubicBezTo>
                  <a:pt x="256249" y="391162"/>
                  <a:pt x="247825" y="398259"/>
                  <a:pt x="255536" y="405003"/>
                </a:cubicBezTo>
                <a:cubicBezTo>
                  <a:pt x="258646" y="401379"/>
                  <a:pt x="258970" y="394635"/>
                  <a:pt x="267848" y="396699"/>
                </a:cubicBezTo>
                <a:cubicBezTo>
                  <a:pt x="267070" y="406110"/>
                  <a:pt x="255536" y="408929"/>
                  <a:pt x="247371" y="405003"/>
                </a:cubicBezTo>
                <a:cubicBezTo>
                  <a:pt x="247371" y="407721"/>
                  <a:pt x="247371" y="410439"/>
                  <a:pt x="247371" y="413156"/>
                </a:cubicBezTo>
                <a:cubicBezTo>
                  <a:pt x="246205" y="414767"/>
                  <a:pt x="242187" y="415472"/>
                  <a:pt x="241215" y="417132"/>
                </a:cubicBezTo>
                <a:cubicBezTo>
                  <a:pt x="240373" y="418592"/>
                  <a:pt x="241928" y="421662"/>
                  <a:pt x="241215" y="423273"/>
                </a:cubicBezTo>
                <a:cubicBezTo>
                  <a:pt x="240826" y="424179"/>
                  <a:pt x="239465" y="423172"/>
                  <a:pt x="239271" y="425236"/>
                </a:cubicBezTo>
                <a:cubicBezTo>
                  <a:pt x="238947" y="428457"/>
                  <a:pt x="238558" y="433037"/>
                  <a:pt x="241215" y="433389"/>
                </a:cubicBezTo>
                <a:cubicBezTo>
                  <a:pt x="243029" y="429765"/>
                  <a:pt x="246982" y="428306"/>
                  <a:pt x="245427" y="421259"/>
                </a:cubicBezTo>
                <a:cubicBezTo>
                  <a:pt x="255406" y="419951"/>
                  <a:pt x="262988" y="408929"/>
                  <a:pt x="269792" y="405003"/>
                </a:cubicBezTo>
                <a:cubicBezTo>
                  <a:pt x="268755" y="405607"/>
                  <a:pt x="271152" y="407771"/>
                  <a:pt x="271800" y="407016"/>
                </a:cubicBezTo>
                <a:cubicBezTo>
                  <a:pt x="272384" y="406312"/>
                  <a:pt x="271088" y="403392"/>
                  <a:pt x="271800" y="402839"/>
                </a:cubicBezTo>
                <a:cubicBezTo>
                  <a:pt x="272643" y="402134"/>
                  <a:pt x="278475" y="398712"/>
                  <a:pt x="275948" y="392723"/>
                </a:cubicBezTo>
                <a:cubicBezTo>
                  <a:pt x="270375" y="391515"/>
                  <a:pt x="267394" y="387589"/>
                  <a:pt x="261692" y="386582"/>
                </a:cubicBezTo>
                <a:close/>
                <a:moveTo>
                  <a:pt x="1303475" y="386180"/>
                </a:moveTo>
                <a:cubicBezTo>
                  <a:pt x="1299716" y="385676"/>
                  <a:pt x="1296152" y="389954"/>
                  <a:pt x="1301077" y="390709"/>
                </a:cubicBezTo>
                <a:cubicBezTo>
                  <a:pt x="1301725" y="383563"/>
                  <a:pt x="1305224" y="399316"/>
                  <a:pt x="1307233" y="390709"/>
                </a:cubicBezTo>
                <a:cubicBezTo>
                  <a:pt x="1305678" y="390256"/>
                  <a:pt x="1304900" y="388948"/>
                  <a:pt x="1305289" y="386582"/>
                </a:cubicBezTo>
                <a:cubicBezTo>
                  <a:pt x="1304706" y="386280"/>
                  <a:pt x="1303993" y="386230"/>
                  <a:pt x="1303475" y="386180"/>
                </a:cubicBezTo>
                <a:close/>
                <a:moveTo>
                  <a:pt x="1288960" y="385374"/>
                </a:moveTo>
                <a:cubicBezTo>
                  <a:pt x="1284748" y="385878"/>
                  <a:pt x="1280082" y="388193"/>
                  <a:pt x="1278657" y="390709"/>
                </a:cubicBezTo>
                <a:cubicBezTo>
                  <a:pt x="1283452" y="393327"/>
                  <a:pt x="1282609" y="390407"/>
                  <a:pt x="1288960" y="392723"/>
                </a:cubicBezTo>
                <a:cubicBezTo>
                  <a:pt x="1289413" y="391112"/>
                  <a:pt x="1288960" y="388797"/>
                  <a:pt x="1290968" y="388747"/>
                </a:cubicBezTo>
                <a:cubicBezTo>
                  <a:pt x="1291292" y="391112"/>
                  <a:pt x="1294208" y="390911"/>
                  <a:pt x="1297124" y="390709"/>
                </a:cubicBezTo>
                <a:cubicBezTo>
                  <a:pt x="1297189" y="386230"/>
                  <a:pt x="1293236" y="384871"/>
                  <a:pt x="1288960" y="385374"/>
                </a:cubicBezTo>
                <a:close/>
                <a:moveTo>
                  <a:pt x="428356" y="382606"/>
                </a:moveTo>
                <a:cubicBezTo>
                  <a:pt x="427903" y="385525"/>
                  <a:pt x="422459" y="383210"/>
                  <a:pt x="422395" y="386582"/>
                </a:cubicBezTo>
                <a:cubicBezTo>
                  <a:pt x="427514" y="387438"/>
                  <a:pt x="418960" y="391011"/>
                  <a:pt x="416239" y="390709"/>
                </a:cubicBezTo>
                <a:cubicBezTo>
                  <a:pt x="417016" y="383865"/>
                  <a:pt x="407361" y="387287"/>
                  <a:pt x="403927" y="384569"/>
                </a:cubicBezTo>
                <a:cubicBezTo>
                  <a:pt x="403862" y="386532"/>
                  <a:pt x="401529" y="386129"/>
                  <a:pt x="399974" y="386582"/>
                </a:cubicBezTo>
                <a:cubicBezTo>
                  <a:pt x="397771" y="391817"/>
                  <a:pt x="394855" y="396447"/>
                  <a:pt x="389865" y="398863"/>
                </a:cubicBezTo>
                <a:cubicBezTo>
                  <a:pt x="388180" y="395440"/>
                  <a:pt x="388440" y="400373"/>
                  <a:pt x="385718" y="400826"/>
                </a:cubicBezTo>
                <a:cubicBezTo>
                  <a:pt x="381441" y="401581"/>
                  <a:pt x="380340" y="399567"/>
                  <a:pt x="377553" y="398863"/>
                </a:cubicBezTo>
                <a:cubicBezTo>
                  <a:pt x="375804" y="405355"/>
                  <a:pt x="380858" y="405104"/>
                  <a:pt x="381701" y="408979"/>
                </a:cubicBezTo>
                <a:cubicBezTo>
                  <a:pt x="380664" y="409784"/>
                  <a:pt x="376322" y="408023"/>
                  <a:pt x="375545" y="408979"/>
                </a:cubicBezTo>
                <a:cubicBezTo>
                  <a:pt x="373860" y="411194"/>
                  <a:pt x="378072" y="413307"/>
                  <a:pt x="377553" y="415119"/>
                </a:cubicBezTo>
                <a:cubicBezTo>
                  <a:pt x="377424" y="415522"/>
                  <a:pt x="373989" y="414817"/>
                  <a:pt x="373601" y="415119"/>
                </a:cubicBezTo>
                <a:cubicBezTo>
                  <a:pt x="372110" y="416428"/>
                  <a:pt x="373212" y="423575"/>
                  <a:pt x="369453" y="423273"/>
                </a:cubicBezTo>
                <a:cubicBezTo>
                  <a:pt x="367574" y="419699"/>
                  <a:pt x="364853" y="416981"/>
                  <a:pt x="361289" y="415119"/>
                </a:cubicBezTo>
                <a:cubicBezTo>
                  <a:pt x="356882" y="421914"/>
                  <a:pt x="353059" y="419347"/>
                  <a:pt x="351180" y="425236"/>
                </a:cubicBezTo>
                <a:cubicBezTo>
                  <a:pt x="351374" y="424732"/>
                  <a:pt x="356493" y="427953"/>
                  <a:pt x="355133" y="433389"/>
                </a:cubicBezTo>
                <a:cubicBezTo>
                  <a:pt x="355392" y="432433"/>
                  <a:pt x="353059" y="435452"/>
                  <a:pt x="353124" y="435352"/>
                </a:cubicBezTo>
                <a:cubicBezTo>
                  <a:pt x="352476" y="436409"/>
                  <a:pt x="353254" y="437969"/>
                  <a:pt x="351180" y="437566"/>
                </a:cubicBezTo>
                <a:cubicBezTo>
                  <a:pt x="349106" y="434848"/>
                  <a:pt x="347746" y="431426"/>
                  <a:pt x="345024" y="429413"/>
                </a:cubicBezTo>
                <a:cubicBezTo>
                  <a:pt x="345089" y="443908"/>
                  <a:pt x="330314" y="431476"/>
                  <a:pt x="323187" y="437164"/>
                </a:cubicBezTo>
                <a:cubicBezTo>
                  <a:pt x="323575" y="437667"/>
                  <a:pt x="323057" y="438321"/>
                  <a:pt x="322409" y="437566"/>
                </a:cubicBezTo>
                <a:cubicBezTo>
                  <a:pt x="320724" y="437818"/>
                  <a:pt x="321048" y="440032"/>
                  <a:pt x="320595" y="441542"/>
                </a:cubicBezTo>
                <a:cubicBezTo>
                  <a:pt x="320854" y="446827"/>
                  <a:pt x="334656" y="432030"/>
                  <a:pt x="334915" y="443505"/>
                </a:cubicBezTo>
                <a:cubicBezTo>
                  <a:pt x="332129" y="439378"/>
                  <a:pt x="327010" y="445619"/>
                  <a:pt x="322603" y="447683"/>
                </a:cubicBezTo>
                <a:cubicBezTo>
                  <a:pt x="318327" y="449645"/>
                  <a:pt x="319428" y="447532"/>
                  <a:pt x="320595" y="451659"/>
                </a:cubicBezTo>
                <a:cubicBezTo>
                  <a:pt x="317355" y="452212"/>
                  <a:pt x="317031" y="449796"/>
                  <a:pt x="314439" y="449645"/>
                </a:cubicBezTo>
                <a:cubicBezTo>
                  <a:pt x="315864" y="456440"/>
                  <a:pt x="310227" y="452917"/>
                  <a:pt x="308283" y="451659"/>
                </a:cubicBezTo>
                <a:cubicBezTo>
                  <a:pt x="308607" y="456692"/>
                  <a:pt x="305172" y="458101"/>
                  <a:pt x="304330" y="461976"/>
                </a:cubicBezTo>
                <a:cubicBezTo>
                  <a:pt x="299859" y="461070"/>
                  <a:pt x="293055" y="468066"/>
                  <a:pt x="298174" y="470079"/>
                </a:cubicBezTo>
                <a:cubicBezTo>
                  <a:pt x="298757" y="465952"/>
                  <a:pt x="303747" y="466103"/>
                  <a:pt x="304330" y="461976"/>
                </a:cubicBezTo>
                <a:cubicBezTo>
                  <a:pt x="306144" y="462832"/>
                  <a:pt x="307894" y="463637"/>
                  <a:pt x="308283" y="465952"/>
                </a:cubicBezTo>
                <a:cubicBezTo>
                  <a:pt x="313531" y="462127"/>
                  <a:pt x="316836" y="467059"/>
                  <a:pt x="320595" y="465952"/>
                </a:cubicBezTo>
                <a:cubicBezTo>
                  <a:pt x="322085" y="465499"/>
                  <a:pt x="322798" y="460265"/>
                  <a:pt x="326750" y="461976"/>
                </a:cubicBezTo>
                <a:cubicBezTo>
                  <a:pt x="323770" y="468469"/>
                  <a:pt x="327398" y="481705"/>
                  <a:pt x="314439" y="478233"/>
                </a:cubicBezTo>
                <a:cubicBezTo>
                  <a:pt x="311069" y="474206"/>
                  <a:pt x="314633" y="475666"/>
                  <a:pt x="314439" y="470079"/>
                </a:cubicBezTo>
                <a:cubicBezTo>
                  <a:pt x="309643" y="470130"/>
                  <a:pt x="308542" y="466455"/>
                  <a:pt x="302321" y="467915"/>
                </a:cubicBezTo>
                <a:cubicBezTo>
                  <a:pt x="304071" y="473149"/>
                  <a:pt x="294545" y="474106"/>
                  <a:pt x="292212" y="478233"/>
                </a:cubicBezTo>
                <a:cubicBezTo>
                  <a:pt x="289296" y="483568"/>
                  <a:pt x="292147" y="490060"/>
                  <a:pt x="290074" y="496502"/>
                </a:cubicBezTo>
                <a:cubicBezTo>
                  <a:pt x="295906" y="493633"/>
                  <a:pt x="300507" y="502039"/>
                  <a:pt x="302321" y="496502"/>
                </a:cubicBezTo>
                <a:cubicBezTo>
                  <a:pt x="299729" y="496049"/>
                  <a:pt x="299664" y="490362"/>
                  <a:pt x="302321" y="490362"/>
                </a:cubicBezTo>
                <a:cubicBezTo>
                  <a:pt x="304719" y="490664"/>
                  <a:pt x="304006" y="494086"/>
                  <a:pt x="304330" y="496502"/>
                </a:cubicBezTo>
                <a:cubicBezTo>
                  <a:pt x="309384" y="496804"/>
                  <a:pt x="310615" y="493181"/>
                  <a:pt x="314439" y="492325"/>
                </a:cubicBezTo>
                <a:cubicBezTo>
                  <a:pt x="313337" y="500025"/>
                  <a:pt x="308736" y="504203"/>
                  <a:pt x="300377" y="504605"/>
                </a:cubicBezTo>
                <a:cubicBezTo>
                  <a:pt x="303423" y="509538"/>
                  <a:pt x="297267" y="510444"/>
                  <a:pt x="296165" y="512759"/>
                </a:cubicBezTo>
                <a:cubicBezTo>
                  <a:pt x="294480" y="516684"/>
                  <a:pt x="296100" y="524033"/>
                  <a:pt x="290074" y="524888"/>
                </a:cubicBezTo>
                <a:cubicBezTo>
                  <a:pt x="286445" y="525995"/>
                  <a:pt x="281650" y="525995"/>
                  <a:pt x="279900" y="529015"/>
                </a:cubicBezTo>
                <a:cubicBezTo>
                  <a:pt x="284501" y="530525"/>
                  <a:pt x="280678" y="540440"/>
                  <a:pt x="281909" y="545322"/>
                </a:cubicBezTo>
                <a:cubicBezTo>
                  <a:pt x="274263" y="543762"/>
                  <a:pt x="277503" y="553073"/>
                  <a:pt x="271800" y="553425"/>
                </a:cubicBezTo>
                <a:cubicBezTo>
                  <a:pt x="271217" y="556747"/>
                  <a:pt x="273680" y="556998"/>
                  <a:pt x="273744" y="559616"/>
                </a:cubicBezTo>
                <a:cubicBezTo>
                  <a:pt x="269986" y="557653"/>
                  <a:pt x="266940" y="565706"/>
                  <a:pt x="265644" y="559616"/>
                </a:cubicBezTo>
                <a:cubicBezTo>
                  <a:pt x="268172" y="556848"/>
                  <a:pt x="271865" y="555589"/>
                  <a:pt x="267848" y="551462"/>
                </a:cubicBezTo>
                <a:cubicBezTo>
                  <a:pt x="261303" y="549650"/>
                  <a:pt x="264996" y="558005"/>
                  <a:pt x="259683" y="557401"/>
                </a:cubicBezTo>
                <a:cubicBezTo>
                  <a:pt x="257609" y="565806"/>
                  <a:pt x="267070" y="575419"/>
                  <a:pt x="255536" y="575872"/>
                </a:cubicBezTo>
                <a:cubicBezTo>
                  <a:pt x="258322" y="582163"/>
                  <a:pt x="253462" y="583573"/>
                  <a:pt x="257480" y="587951"/>
                </a:cubicBezTo>
                <a:cubicBezTo>
                  <a:pt x="258905" y="589511"/>
                  <a:pt x="259942" y="590870"/>
                  <a:pt x="261692" y="592129"/>
                </a:cubicBezTo>
                <a:cubicBezTo>
                  <a:pt x="260525" y="591323"/>
                  <a:pt x="263117" y="589260"/>
                  <a:pt x="263636" y="589964"/>
                </a:cubicBezTo>
                <a:cubicBezTo>
                  <a:pt x="264608" y="591122"/>
                  <a:pt x="265191" y="592431"/>
                  <a:pt x="265644" y="594142"/>
                </a:cubicBezTo>
                <a:cubicBezTo>
                  <a:pt x="266098" y="608486"/>
                  <a:pt x="268236" y="615280"/>
                  <a:pt x="265644" y="628668"/>
                </a:cubicBezTo>
                <a:cubicBezTo>
                  <a:pt x="269856" y="630127"/>
                  <a:pt x="271088" y="626453"/>
                  <a:pt x="273744" y="626655"/>
                </a:cubicBezTo>
                <a:cubicBezTo>
                  <a:pt x="275300" y="626755"/>
                  <a:pt x="276012" y="629071"/>
                  <a:pt x="277956" y="628668"/>
                </a:cubicBezTo>
                <a:cubicBezTo>
                  <a:pt x="278928" y="628416"/>
                  <a:pt x="282622" y="621370"/>
                  <a:pt x="290074" y="624692"/>
                </a:cubicBezTo>
                <a:cubicBezTo>
                  <a:pt x="290139" y="618703"/>
                  <a:pt x="294675" y="616991"/>
                  <a:pt x="298174" y="614374"/>
                </a:cubicBezTo>
                <a:cubicBezTo>
                  <a:pt x="305237" y="613972"/>
                  <a:pt x="305950" y="607177"/>
                  <a:pt x="312495" y="606221"/>
                </a:cubicBezTo>
                <a:cubicBezTo>
                  <a:pt x="312495" y="604862"/>
                  <a:pt x="312495" y="603604"/>
                  <a:pt x="312495" y="602245"/>
                </a:cubicBezTo>
                <a:cubicBezTo>
                  <a:pt x="310486" y="602195"/>
                  <a:pt x="310939" y="599678"/>
                  <a:pt x="310486" y="598067"/>
                </a:cubicBezTo>
                <a:cubicBezTo>
                  <a:pt x="314892" y="598470"/>
                  <a:pt x="317031" y="596558"/>
                  <a:pt x="316642" y="592129"/>
                </a:cubicBezTo>
                <a:cubicBezTo>
                  <a:pt x="316642" y="584680"/>
                  <a:pt x="309384" y="584227"/>
                  <a:pt x="306339" y="579848"/>
                </a:cubicBezTo>
                <a:cubicBezTo>
                  <a:pt x="311976" y="577634"/>
                  <a:pt x="311911" y="562484"/>
                  <a:pt x="320595" y="569732"/>
                </a:cubicBezTo>
                <a:cubicBezTo>
                  <a:pt x="322085" y="563491"/>
                  <a:pt x="317160" y="563642"/>
                  <a:pt x="318651" y="557401"/>
                </a:cubicBezTo>
                <a:cubicBezTo>
                  <a:pt x="323057" y="557753"/>
                  <a:pt x="325130" y="555891"/>
                  <a:pt x="324742" y="551462"/>
                </a:cubicBezTo>
                <a:cubicBezTo>
                  <a:pt x="322668" y="552419"/>
                  <a:pt x="318521" y="550204"/>
                  <a:pt x="316642" y="551462"/>
                </a:cubicBezTo>
                <a:cubicBezTo>
                  <a:pt x="315022" y="552569"/>
                  <a:pt x="317484" y="554985"/>
                  <a:pt x="314439" y="555438"/>
                </a:cubicBezTo>
                <a:cubicBezTo>
                  <a:pt x="314050" y="555489"/>
                  <a:pt x="311652" y="551060"/>
                  <a:pt x="308283" y="551462"/>
                </a:cubicBezTo>
                <a:cubicBezTo>
                  <a:pt x="306922" y="551613"/>
                  <a:pt x="304071" y="558861"/>
                  <a:pt x="298174" y="557401"/>
                </a:cubicBezTo>
                <a:cubicBezTo>
                  <a:pt x="301349" y="550456"/>
                  <a:pt x="307959" y="546782"/>
                  <a:pt x="312495" y="541145"/>
                </a:cubicBezTo>
                <a:cubicBezTo>
                  <a:pt x="314179" y="542806"/>
                  <a:pt x="313791" y="546782"/>
                  <a:pt x="316642" y="547285"/>
                </a:cubicBezTo>
                <a:cubicBezTo>
                  <a:pt x="316383" y="543661"/>
                  <a:pt x="319104" y="543007"/>
                  <a:pt x="318651" y="539131"/>
                </a:cubicBezTo>
                <a:cubicBezTo>
                  <a:pt x="320465" y="540742"/>
                  <a:pt x="323187" y="541296"/>
                  <a:pt x="326750" y="541145"/>
                </a:cubicBezTo>
                <a:cubicBezTo>
                  <a:pt x="327334" y="537873"/>
                  <a:pt x="324871" y="537823"/>
                  <a:pt x="324742" y="535206"/>
                </a:cubicBezTo>
                <a:cubicBezTo>
                  <a:pt x="329472" y="535860"/>
                  <a:pt x="332518" y="534702"/>
                  <a:pt x="334915" y="532991"/>
                </a:cubicBezTo>
                <a:cubicBezTo>
                  <a:pt x="333749" y="528059"/>
                  <a:pt x="333166" y="522623"/>
                  <a:pt x="326750" y="522875"/>
                </a:cubicBezTo>
                <a:cubicBezTo>
                  <a:pt x="328759" y="527153"/>
                  <a:pt x="323446" y="525744"/>
                  <a:pt x="322603" y="527052"/>
                </a:cubicBezTo>
                <a:cubicBezTo>
                  <a:pt x="321696" y="528411"/>
                  <a:pt x="323187" y="531431"/>
                  <a:pt x="322603" y="532991"/>
                </a:cubicBezTo>
                <a:cubicBezTo>
                  <a:pt x="321955" y="534602"/>
                  <a:pt x="317095" y="535105"/>
                  <a:pt x="318651" y="539131"/>
                </a:cubicBezTo>
                <a:cubicBezTo>
                  <a:pt x="315735" y="536665"/>
                  <a:pt x="314633" y="532236"/>
                  <a:pt x="314439" y="527052"/>
                </a:cubicBezTo>
                <a:cubicBezTo>
                  <a:pt x="311199" y="526851"/>
                  <a:pt x="306663" y="527858"/>
                  <a:pt x="306339" y="524888"/>
                </a:cubicBezTo>
                <a:cubicBezTo>
                  <a:pt x="311199" y="520811"/>
                  <a:pt x="316253" y="528462"/>
                  <a:pt x="320595" y="522875"/>
                </a:cubicBezTo>
                <a:cubicBezTo>
                  <a:pt x="314503" y="524939"/>
                  <a:pt x="317095" y="518345"/>
                  <a:pt x="316642" y="514772"/>
                </a:cubicBezTo>
                <a:cubicBezTo>
                  <a:pt x="320724" y="515426"/>
                  <a:pt x="322863" y="514420"/>
                  <a:pt x="322603" y="510796"/>
                </a:cubicBezTo>
                <a:cubicBezTo>
                  <a:pt x="319687" y="510947"/>
                  <a:pt x="316966" y="510947"/>
                  <a:pt x="316642" y="508581"/>
                </a:cubicBezTo>
                <a:cubicBezTo>
                  <a:pt x="317743" y="505612"/>
                  <a:pt x="314179" y="498113"/>
                  <a:pt x="318651" y="498465"/>
                </a:cubicBezTo>
                <a:cubicBezTo>
                  <a:pt x="317808" y="503347"/>
                  <a:pt x="327917" y="497408"/>
                  <a:pt x="324742" y="504605"/>
                </a:cubicBezTo>
                <a:cubicBezTo>
                  <a:pt x="322279" y="502341"/>
                  <a:pt x="320530" y="502793"/>
                  <a:pt x="320595" y="506619"/>
                </a:cubicBezTo>
                <a:cubicBezTo>
                  <a:pt x="321502" y="509789"/>
                  <a:pt x="327139" y="508330"/>
                  <a:pt x="324742" y="514772"/>
                </a:cubicBezTo>
                <a:cubicBezTo>
                  <a:pt x="334138" y="516634"/>
                  <a:pt x="333101" y="508279"/>
                  <a:pt x="336859" y="504605"/>
                </a:cubicBezTo>
                <a:cubicBezTo>
                  <a:pt x="344765" y="506417"/>
                  <a:pt x="344182" y="499623"/>
                  <a:pt x="349171" y="498465"/>
                </a:cubicBezTo>
                <a:cubicBezTo>
                  <a:pt x="346838" y="492073"/>
                  <a:pt x="352282" y="493533"/>
                  <a:pt x="353124" y="490362"/>
                </a:cubicBezTo>
                <a:cubicBezTo>
                  <a:pt x="351504" y="488601"/>
                  <a:pt x="347551" y="489255"/>
                  <a:pt x="346968" y="486386"/>
                </a:cubicBezTo>
                <a:cubicBezTo>
                  <a:pt x="349366" y="484675"/>
                  <a:pt x="352606" y="483517"/>
                  <a:pt x="357336" y="484172"/>
                </a:cubicBezTo>
                <a:cubicBezTo>
                  <a:pt x="359085" y="479441"/>
                  <a:pt x="350078" y="475464"/>
                  <a:pt x="355133" y="474055"/>
                </a:cubicBezTo>
                <a:cubicBezTo>
                  <a:pt x="366408" y="482259"/>
                  <a:pt x="363492" y="461423"/>
                  <a:pt x="369453" y="457799"/>
                </a:cubicBezTo>
                <a:cubicBezTo>
                  <a:pt x="369583" y="461020"/>
                  <a:pt x="368417" y="465550"/>
                  <a:pt x="371397" y="465952"/>
                </a:cubicBezTo>
                <a:cubicBezTo>
                  <a:pt x="373147" y="464291"/>
                  <a:pt x="372693" y="460315"/>
                  <a:pt x="375545" y="459762"/>
                </a:cubicBezTo>
                <a:cubicBezTo>
                  <a:pt x="378201" y="454729"/>
                  <a:pt x="369583" y="451407"/>
                  <a:pt x="375545" y="449645"/>
                </a:cubicBezTo>
                <a:cubicBezTo>
                  <a:pt x="378201" y="453823"/>
                  <a:pt x="376905" y="461976"/>
                  <a:pt x="383709" y="461976"/>
                </a:cubicBezTo>
                <a:cubicBezTo>
                  <a:pt x="384293" y="458654"/>
                  <a:pt x="381830" y="458403"/>
                  <a:pt x="381701" y="455836"/>
                </a:cubicBezTo>
                <a:cubicBezTo>
                  <a:pt x="392198" y="457497"/>
                  <a:pt x="387662" y="444159"/>
                  <a:pt x="397965" y="445669"/>
                </a:cubicBezTo>
                <a:cubicBezTo>
                  <a:pt x="396410" y="447481"/>
                  <a:pt x="395697" y="449998"/>
                  <a:pt x="395827" y="453420"/>
                </a:cubicBezTo>
                <a:cubicBezTo>
                  <a:pt x="397123" y="453772"/>
                  <a:pt x="396540" y="455232"/>
                  <a:pt x="395632" y="453823"/>
                </a:cubicBezTo>
                <a:cubicBezTo>
                  <a:pt x="393883" y="454678"/>
                  <a:pt x="392263" y="455584"/>
                  <a:pt x="391874" y="457799"/>
                </a:cubicBezTo>
                <a:cubicBezTo>
                  <a:pt x="394531" y="457799"/>
                  <a:pt x="397252" y="457799"/>
                  <a:pt x="399974" y="457799"/>
                </a:cubicBezTo>
                <a:cubicBezTo>
                  <a:pt x="402760" y="456541"/>
                  <a:pt x="400168" y="449947"/>
                  <a:pt x="403927" y="449645"/>
                </a:cubicBezTo>
                <a:cubicBezTo>
                  <a:pt x="412934" y="447834"/>
                  <a:pt x="415137" y="439126"/>
                  <a:pt x="424403" y="437566"/>
                </a:cubicBezTo>
                <a:cubicBezTo>
                  <a:pt x="420904" y="432332"/>
                  <a:pt x="426736" y="430319"/>
                  <a:pt x="422395" y="427249"/>
                </a:cubicBezTo>
                <a:cubicBezTo>
                  <a:pt x="422978" y="429715"/>
                  <a:pt x="416498" y="434396"/>
                  <a:pt x="416239" y="429413"/>
                </a:cubicBezTo>
                <a:cubicBezTo>
                  <a:pt x="420321" y="426041"/>
                  <a:pt x="425635" y="423877"/>
                  <a:pt x="426347" y="417132"/>
                </a:cubicBezTo>
                <a:cubicBezTo>
                  <a:pt x="422848" y="415874"/>
                  <a:pt x="426607" y="407519"/>
                  <a:pt x="422395" y="407016"/>
                </a:cubicBezTo>
                <a:cubicBezTo>
                  <a:pt x="423302" y="413257"/>
                  <a:pt x="417664" y="408174"/>
                  <a:pt x="416239" y="408979"/>
                </a:cubicBezTo>
                <a:cubicBezTo>
                  <a:pt x="415072" y="409684"/>
                  <a:pt x="414943" y="418542"/>
                  <a:pt x="410083" y="413156"/>
                </a:cubicBezTo>
                <a:cubicBezTo>
                  <a:pt x="413064" y="419347"/>
                  <a:pt x="412286" y="427047"/>
                  <a:pt x="406130" y="429413"/>
                </a:cubicBezTo>
                <a:cubicBezTo>
                  <a:pt x="403408" y="427400"/>
                  <a:pt x="399974" y="426041"/>
                  <a:pt x="397965" y="423273"/>
                </a:cubicBezTo>
                <a:cubicBezTo>
                  <a:pt x="404316" y="421461"/>
                  <a:pt x="409759" y="418793"/>
                  <a:pt x="408139" y="408979"/>
                </a:cubicBezTo>
                <a:cubicBezTo>
                  <a:pt x="409759" y="410086"/>
                  <a:pt x="411444" y="411043"/>
                  <a:pt x="414295" y="410942"/>
                </a:cubicBezTo>
                <a:cubicBezTo>
                  <a:pt x="413971" y="407318"/>
                  <a:pt x="416692" y="406664"/>
                  <a:pt x="416239" y="402839"/>
                </a:cubicBezTo>
                <a:cubicBezTo>
                  <a:pt x="409824" y="400524"/>
                  <a:pt x="411314" y="406110"/>
                  <a:pt x="408139" y="407016"/>
                </a:cubicBezTo>
                <a:cubicBezTo>
                  <a:pt x="406065" y="400222"/>
                  <a:pt x="410925" y="400272"/>
                  <a:pt x="416239" y="400826"/>
                </a:cubicBezTo>
                <a:cubicBezTo>
                  <a:pt x="418507" y="401329"/>
                  <a:pt x="417535" y="405003"/>
                  <a:pt x="420191" y="405003"/>
                </a:cubicBezTo>
                <a:cubicBezTo>
                  <a:pt x="422783" y="400775"/>
                  <a:pt x="426283" y="397202"/>
                  <a:pt x="430559" y="394685"/>
                </a:cubicBezTo>
                <a:cubicBezTo>
                  <a:pt x="431078" y="397957"/>
                  <a:pt x="428486" y="398259"/>
                  <a:pt x="428356" y="400826"/>
                </a:cubicBezTo>
                <a:cubicBezTo>
                  <a:pt x="432244" y="404651"/>
                  <a:pt x="432179" y="399618"/>
                  <a:pt x="438659" y="400826"/>
                </a:cubicBezTo>
                <a:cubicBezTo>
                  <a:pt x="438465" y="395793"/>
                  <a:pt x="434836" y="394585"/>
                  <a:pt x="438659" y="390709"/>
                </a:cubicBezTo>
                <a:cubicBezTo>
                  <a:pt x="435419" y="390156"/>
                  <a:pt x="435095" y="392572"/>
                  <a:pt x="432503" y="392723"/>
                </a:cubicBezTo>
                <a:cubicBezTo>
                  <a:pt x="432827" y="387690"/>
                  <a:pt x="432763" y="382908"/>
                  <a:pt x="428356" y="382606"/>
                </a:cubicBezTo>
                <a:close/>
                <a:moveTo>
                  <a:pt x="121206" y="382405"/>
                </a:moveTo>
                <a:cubicBezTo>
                  <a:pt x="127945" y="385425"/>
                  <a:pt x="116994" y="387287"/>
                  <a:pt x="119197" y="392521"/>
                </a:cubicBezTo>
                <a:cubicBezTo>
                  <a:pt x="116605" y="393075"/>
                  <a:pt x="113560" y="391766"/>
                  <a:pt x="111033" y="392521"/>
                </a:cubicBezTo>
                <a:cubicBezTo>
                  <a:pt x="106756" y="393729"/>
                  <a:pt x="108246" y="399316"/>
                  <a:pt x="102933" y="398661"/>
                </a:cubicBezTo>
                <a:cubicBezTo>
                  <a:pt x="103516" y="387740"/>
                  <a:pt x="115245" y="387992"/>
                  <a:pt x="121206" y="382405"/>
                </a:cubicBezTo>
                <a:close/>
                <a:moveTo>
                  <a:pt x="144404" y="378832"/>
                </a:moveTo>
                <a:cubicBezTo>
                  <a:pt x="144858" y="378983"/>
                  <a:pt x="145182" y="379637"/>
                  <a:pt x="145182" y="380190"/>
                </a:cubicBezTo>
                <a:cubicBezTo>
                  <a:pt x="144793" y="382506"/>
                  <a:pt x="143173" y="381348"/>
                  <a:pt x="143173" y="380190"/>
                </a:cubicBezTo>
                <a:cubicBezTo>
                  <a:pt x="143368" y="379033"/>
                  <a:pt x="143951" y="378681"/>
                  <a:pt x="144404" y="378832"/>
                </a:cubicBezTo>
                <a:close/>
                <a:moveTo>
                  <a:pt x="471189" y="374453"/>
                </a:moveTo>
                <a:cubicBezTo>
                  <a:pt x="466718" y="373597"/>
                  <a:pt x="459978" y="380543"/>
                  <a:pt x="465098" y="382606"/>
                </a:cubicBezTo>
                <a:cubicBezTo>
                  <a:pt x="465681" y="378429"/>
                  <a:pt x="470606" y="378630"/>
                  <a:pt x="471189" y="374453"/>
                </a:cubicBezTo>
                <a:close/>
                <a:moveTo>
                  <a:pt x="127492" y="372842"/>
                </a:moveTo>
                <a:cubicBezTo>
                  <a:pt x="128399" y="372641"/>
                  <a:pt x="129760" y="375610"/>
                  <a:pt x="128917" y="376416"/>
                </a:cubicBezTo>
                <a:cubicBezTo>
                  <a:pt x="126844" y="378530"/>
                  <a:pt x="123409" y="373396"/>
                  <a:pt x="126714" y="374453"/>
                </a:cubicBezTo>
                <a:cubicBezTo>
                  <a:pt x="126779" y="373497"/>
                  <a:pt x="127233" y="372943"/>
                  <a:pt x="127492" y="372842"/>
                </a:cubicBezTo>
                <a:close/>
                <a:moveTo>
                  <a:pt x="617636" y="372490"/>
                </a:moveTo>
                <a:cubicBezTo>
                  <a:pt x="617636" y="374453"/>
                  <a:pt x="615044" y="374000"/>
                  <a:pt x="613489" y="374453"/>
                </a:cubicBezTo>
                <a:cubicBezTo>
                  <a:pt x="612905" y="384921"/>
                  <a:pt x="609082" y="386532"/>
                  <a:pt x="603380" y="390709"/>
                </a:cubicBezTo>
                <a:cubicBezTo>
                  <a:pt x="604417" y="389954"/>
                  <a:pt x="600205" y="388445"/>
                  <a:pt x="599427" y="388747"/>
                </a:cubicBezTo>
                <a:cubicBezTo>
                  <a:pt x="597094" y="389602"/>
                  <a:pt x="596058" y="395944"/>
                  <a:pt x="591262" y="396699"/>
                </a:cubicBezTo>
                <a:cubicBezTo>
                  <a:pt x="588800" y="390458"/>
                  <a:pt x="583357" y="399668"/>
                  <a:pt x="580959" y="394685"/>
                </a:cubicBezTo>
                <a:cubicBezTo>
                  <a:pt x="583357" y="405909"/>
                  <a:pt x="569749" y="401279"/>
                  <a:pt x="572795" y="413156"/>
                </a:cubicBezTo>
                <a:cubicBezTo>
                  <a:pt x="569814" y="413307"/>
                  <a:pt x="564824" y="412099"/>
                  <a:pt x="564695" y="415119"/>
                </a:cubicBezTo>
                <a:cubicBezTo>
                  <a:pt x="564759" y="414213"/>
                  <a:pt x="571239" y="416730"/>
                  <a:pt x="568842" y="419095"/>
                </a:cubicBezTo>
                <a:cubicBezTo>
                  <a:pt x="565083" y="421058"/>
                  <a:pt x="562038" y="413005"/>
                  <a:pt x="560742" y="419095"/>
                </a:cubicBezTo>
                <a:cubicBezTo>
                  <a:pt x="566703" y="420857"/>
                  <a:pt x="555817" y="422115"/>
                  <a:pt x="558539" y="427249"/>
                </a:cubicBezTo>
                <a:cubicBezTo>
                  <a:pt x="561973" y="426494"/>
                  <a:pt x="562491" y="428910"/>
                  <a:pt x="562686" y="431426"/>
                </a:cubicBezTo>
                <a:cubicBezTo>
                  <a:pt x="556400" y="429463"/>
                  <a:pt x="554651" y="433389"/>
                  <a:pt x="550374" y="435352"/>
                </a:cubicBezTo>
                <a:cubicBezTo>
                  <a:pt x="548559" y="436207"/>
                  <a:pt x="546421" y="435050"/>
                  <a:pt x="546421" y="437566"/>
                </a:cubicBezTo>
                <a:cubicBezTo>
                  <a:pt x="551994" y="439428"/>
                  <a:pt x="541043" y="441291"/>
                  <a:pt x="544412" y="447683"/>
                </a:cubicBezTo>
                <a:cubicBezTo>
                  <a:pt x="538127" y="447934"/>
                  <a:pt x="540589" y="456138"/>
                  <a:pt x="538321" y="459762"/>
                </a:cubicBezTo>
                <a:cubicBezTo>
                  <a:pt x="537803" y="460617"/>
                  <a:pt x="533137" y="459460"/>
                  <a:pt x="534109" y="461976"/>
                </a:cubicBezTo>
                <a:cubicBezTo>
                  <a:pt x="537803" y="462328"/>
                  <a:pt x="533008" y="464342"/>
                  <a:pt x="534109" y="465952"/>
                </a:cubicBezTo>
                <a:cubicBezTo>
                  <a:pt x="534757" y="466858"/>
                  <a:pt x="539228" y="465348"/>
                  <a:pt x="538321" y="467915"/>
                </a:cubicBezTo>
                <a:cubicBezTo>
                  <a:pt x="534044" y="468771"/>
                  <a:pt x="532878" y="466556"/>
                  <a:pt x="530156" y="465952"/>
                </a:cubicBezTo>
                <a:cubicBezTo>
                  <a:pt x="529832" y="473804"/>
                  <a:pt x="521927" y="474005"/>
                  <a:pt x="520048" y="480195"/>
                </a:cubicBezTo>
                <a:cubicBezTo>
                  <a:pt x="522704" y="482259"/>
                  <a:pt x="527629" y="482209"/>
                  <a:pt x="528148" y="486386"/>
                </a:cubicBezTo>
                <a:cubicBezTo>
                  <a:pt x="517456" y="488903"/>
                  <a:pt x="536183" y="488903"/>
                  <a:pt x="538321" y="486386"/>
                </a:cubicBezTo>
                <a:cubicBezTo>
                  <a:pt x="538321" y="482964"/>
                  <a:pt x="538321" y="479441"/>
                  <a:pt x="538321" y="476068"/>
                </a:cubicBezTo>
                <a:cubicBezTo>
                  <a:pt x="541237" y="474911"/>
                  <a:pt x="543311" y="473049"/>
                  <a:pt x="544412" y="470079"/>
                </a:cubicBezTo>
                <a:cubicBezTo>
                  <a:pt x="540978" y="470834"/>
                  <a:pt x="540524" y="468418"/>
                  <a:pt x="540265" y="465952"/>
                </a:cubicBezTo>
                <a:cubicBezTo>
                  <a:pt x="544996" y="465952"/>
                  <a:pt x="549791" y="465952"/>
                  <a:pt x="554586" y="465952"/>
                </a:cubicBezTo>
                <a:cubicBezTo>
                  <a:pt x="552447" y="455937"/>
                  <a:pt x="568259" y="458000"/>
                  <a:pt x="562686" y="451659"/>
                </a:cubicBezTo>
                <a:cubicBezTo>
                  <a:pt x="564371" y="449897"/>
                  <a:pt x="568323" y="450501"/>
                  <a:pt x="568842" y="447683"/>
                </a:cubicBezTo>
                <a:cubicBezTo>
                  <a:pt x="566898" y="447632"/>
                  <a:pt x="567351" y="445116"/>
                  <a:pt x="566898" y="443505"/>
                </a:cubicBezTo>
                <a:cubicBezTo>
                  <a:pt x="571563" y="443153"/>
                  <a:pt x="569036" y="437768"/>
                  <a:pt x="572795" y="441542"/>
                </a:cubicBezTo>
                <a:cubicBezTo>
                  <a:pt x="574220" y="442952"/>
                  <a:pt x="574803" y="437768"/>
                  <a:pt x="574998" y="437566"/>
                </a:cubicBezTo>
                <a:cubicBezTo>
                  <a:pt x="575451" y="437113"/>
                  <a:pt x="578756" y="438070"/>
                  <a:pt x="578951" y="437566"/>
                </a:cubicBezTo>
                <a:cubicBezTo>
                  <a:pt x="579858" y="435402"/>
                  <a:pt x="578108" y="433691"/>
                  <a:pt x="577007" y="433389"/>
                </a:cubicBezTo>
                <a:cubicBezTo>
                  <a:pt x="577655" y="436962"/>
                  <a:pt x="565602" y="437063"/>
                  <a:pt x="568842" y="431426"/>
                </a:cubicBezTo>
                <a:cubicBezTo>
                  <a:pt x="575581" y="432634"/>
                  <a:pt x="579663" y="428608"/>
                  <a:pt x="585106" y="427249"/>
                </a:cubicBezTo>
                <a:cubicBezTo>
                  <a:pt x="591133" y="425739"/>
                  <a:pt x="596446" y="423524"/>
                  <a:pt x="601371" y="419095"/>
                </a:cubicBezTo>
                <a:cubicBezTo>
                  <a:pt x="599427" y="419045"/>
                  <a:pt x="599881" y="416679"/>
                  <a:pt x="599427" y="415119"/>
                </a:cubicBezTo>
                <a:cubicBezTo>
                  <a:pt x="604352" y="414012"/>
                  <a:pt x="603639" y="407218"/>
                  <a:pt x="611545" y="408979"/>
                </a:cubicBezTo>
                <a:cubicBezTo>
                  <a:pt x="610378" y="404449"/>
                  <a:pt x="615497" y="406060"/>
                  <a:pt x="615692" y="402839"/>
                </a:cubicBezTo>
                <a:cubicBezTo>
                  <a:pt x="612387" y="404298"/>
                  <a:pt x="612387" y="393226"/>
                  <a:pt x="615692" y="394685"/>
                </a:cubicBezTo>
                <a:cubicBezTo>
                  <a:pt x="615368" y="397051"/>
                  <a:pt x="616081" y="398410"/>
                  <a:pt x="617636" y="398863"/>
                </a:cubicBezTo>
                <a:cubicBezTo>
                  <a:pt x="618413" y="396195"/>
                  <a:pt x="621135" y="395591"/>
                  <a:pt x="621653" y="392723"/>
                </a:cubicBezTo>
                <a:cubicBezTo>
                  <a:pt x="622755" y="386482"/>
                  <a:pt x="616081" y="383110"/>
                  <a:pt x="625801" y="382606"/>
                </a:cubicBezTo>
                <a:cubicBezTo>
                  <a:pt x="625541" y="389350"/>
                  <a:pt x="634549" y="380190"/>
                  <a:pt x="627809" y="380392"/>
                </a:cubicBezTo>
                <a:cubicBezTo>
                  <a:pt x="627097" y="375007"/>
                  <a:pt x="622496" y="373748"/>
                  <a:pt x="617636" y="372490"/>
                </a:cubicBezTo>
                <a:close/>
                <a:moveTo>
                  <a:pt x="420191" y="372490"/>
                </a:moveTo>
                <a:cubicBezTo>
                  <a:pt x="415137" y="372138"/>
                  <a:pt x="413841" y="375409"/>
                  <a:pt x="412092" y="378429"/>
                </a:cubicBezTo>
                <a:cubicBezTo>
                  <a:pt x="415980" y="377573"/>
                  <a:pt x="420839" y="377825"/>
                  <a:pt x="420191" y="372490"/>
                </a:cubicBezTo>
                <a:close/>
                <a:moveTo>
                  <a:pt x="447991" y="372289"/>
                </a:moveTo>
                <a:cubicBezTo>
                  <a:pt x="445658" y="372238"/>
                  <a:pt x="442612" y="372943"/>
                  <a:pt x="440668" y="372490"/>
                </a:cubicBezTo>
                <a:cubicBezTo>
                  <a:pt x="442742" y="379234"/>
                  <a:pt x="437817" y="378983"/>
                  <a:pt x="432503" y="378429"/>
                </a:cubicBezTo>
                <a:cubicBezTo>
                  <a:pt x="434771" y="392018"/>
                  <a:pt x="445269" y="377926"/>
                  <a:pt x="448768" y="374453"/>
                </a:cubicBezTo>
                <a:cubicBezTo>
                  <a:pt x="448898" y="375711"/>
                  <a:pt x="449027" y="376818"/>
                  <a:pt x="450777" y="376416"/>
                </a:cubicBezTo>
                <a:cubicBezTo>
                  <a:pt x="451814" y="373044"/>
                  <a:pt x="450323" y="372339"/>
                  <a:pt x="447991" y="372289"/>
                </a:cubicBezTo>
                <a:close/>
                <a:moveTo>
                  <a:pt x="147580" y="371685"/>
                </a:moveTo>
                <a:cubicBezTo>
                  <a:pt x="148940" y="371685"/>
                  <a:pt x="150366" y="371685"/>
                  <a:pt x="151727" y="371685"/>
                </a:cubicBezTo>
                <a:cubicBezTo>
                  <a:pt x="152699" y="376013"/>
                  <a:pt x="148811" y="375661"/>
                  <a:pt x="145571" y="375862"/>
                </a:cubicBezTo>
                <a:cubicBezTo>
                  <a:pt x="145960" y="374201"/>
                  <a:pt x="147580" y="373698"/>
                  <a:pt x="147580" y="371685"/>
                </a:cubicBezTo>
                <a:close/>
                <a:moveTo>
                  <a:pt x="460108" y="369118"/>
                </a:moveTo>
                <a:cubicBezTo>
                  <a:pt x="459654" y="368967"/>
                  <a:pt x="459136" y="369118"/>
                  <a:pt x="458942" y="370276"/>
                </a:cubicBezTo>
                <a:cubicBezTo>
                  <a:pt x="458942" y="371433"/>
                  <a:pt x="460497" y="372591"/>
                  <a:pt x="460886" y="370276"/>
                </a:cubicBezTo>
                <a:cubicBezTo>
                  <a:pt x="460886" y="369722"/>
                  <a:pt x="460562" y="369219"/>
                  <a:pt x="460108" y="369118"/>
                </a:cubicBezTo>
                <a:close/>
                <a:moveTo>
                  <a:pt x="1294921" y="367910"/>
                </a:moveTo>
                <a:cubicBezTo>
                  <a:pt x="1292912" y="367507"/>
                  <a:pt x="1290580" y="368313"/>
                  <a:pt x="1290968" y="370276"/>
                </a:cubicBezTo>
                <a:cubicBezTo>
                  <a:pt x="1292200" y="370427"/>
                  <a:pt x="1293301" y="370729"/>
                  <a:pt x="1292977" y="372490"/>
                </a:cubicBezTo>
                <a:cubicBezTo>
                  <a:pt x="1294338" y="372490"/>
                  <a:pt x="1295764" y="372490"/>
                  <a:pt x="1297124" y="372490"/>
                </a:cubicBezTo>
                <a:cubicBezTo>
                  <a:pt x="1298680" y="369974"/>
                  <a:pt x="1296995" y="368262"/>
                  <a:pt x="1294921" y="367910"/>
                </a:cubicBezTo>
                <a:close/>
                <a:moveTo>
                  <a:pt x="152699" y="366903"/>
                </a:moveTo>
                <a:cubicBezTo>
                  <a:pt x="153217" y="367054"/>
                  <a:pt x="153541" y="367759"/>
                  <a:pt x="153541" y="368313"/>
                </a:cubicBezTo>
                <a:cubicBezTo>
                  <a:pt x="153152" y="370628"/>
                  <a:pt x="151532" y="369420"/>
                  <a:pt x="151532" y="368313"/>
                </a:cubicBezTo>
                <a:cubicBezTo>
                  <a:pt x="151727" y="367155"/>
                  <a:pt x="152245" y="366752"/>
                  <a:pt x="152699" y="366903"/>
                </a:cubicBezTo>
                <a:close/>
                <a:moveTo>
                  <a:pt x="481362" y="358196"/>
                </a:moveTo>
                <a:cubicBezTo>
                  <a:pt x="480844" y="362978"/>
                  <a:pt x="477928" y="365746"/>
                  <a:pt x="475206" y="368313"/>
                </a:cubicBezTo>
                <a:cubicBezTo>
                  <a:pt x="473781" y="369621"/>
                  <a:pt x="471448" y="369974"/>
                  <a:pt x="471189" y="372490"/>
                </a:cubicBezTo>
                <a:cubicBezTo>
                  <a:pt x="476114" y="373295"/>
                  <a:pt x="475595" y="368615"/>
                  <a:pt x="481362" y="370276"/>
                </a:cubicBezTo>
                <a:cubicBezTo>
                  <a:pt x="480326" y="365796"/>
                  <a:pt x="491601" y="359153"/>
                  <a:pt x="481362" y="358196"/>
                </a:cubicBezTo>
                <a:close/>
                <a:moveTo>
                  <a:pt x="464255" y="356385"/>
                </a:moveTo>
                <a:cubicBezTo>
                  <a:pt x="462959" y="356737"/>
                  <a:pt x="461274" y="359908"/>
                  <a:pt x="465098" y="360159"/>
                </a:cubicBezTo>
                <a:cubicBezTo>
                  <a:pt x="465810" y="356989"/>
                  <a:pt x="465098" y="356183"/>
                  <a:pt x="464255" y="356385"/>
                </a:cubicBezTo>
                <a:close/>
                <a:moveTo>
                  <a:pt x="437882" y="356385"/>
                </a:moveTo>
                <a:cubicBezTo>
                  <a:pt x="435549" y="356938"/>
                  <a:pt x="433799" y="358649"/>
                  <a:pt x="434512" y="362172"/>
                </a:cubicBezTo>
                <a:cubicBezTo>
                  <a:pt x="438530" y="362726"/>
                  <a:pt x="438595" y="359505"/>
                  <a:pt x="440668" y="358196"/>
                </a:cubicBezTo>
                <a:cubicBezTo>
                  <a:pt x="440668" y="360210"/>
                  <a:pt x="444103" y="360713"/>
                  <a:pt x="444621" y="358196"/>
                </a:cubicBezTo>
                <a:cubicBezTo>
                  <a:pt x="443131" y="356586"/>
                  <a:pt x="440215" y="355831"/>
                  <a:pt x="437882" y="356385"/>
                </a:cubicBezTo>
                <a:close/>
                <a:moveTo>
                  <a:pt x="170972" y="355227"/>
                </a:moveTo>
                <a:cubicBezTo>
                  <a:pt x="174601" y="355126"/>
                  <a:pt x="172787" y="360361"/>
                  <a:pt x="173175" y="363531"/>
                </a:cubicBezTo>
                <a:cubicBezTo>
                  <a:pt x="170778" y="363229"/>
                  <a:pt x="169676" y="364135"/>
                  <a:pt x="169223" y="365746"/>
                </a:cubicBezTo>
                <a:cubicBezTo>
                  <a:pt x="161058" y="363129"/>
                  <a:pt x="169741" y="361569"/>
                  <a:pt x="169223" y="355579"/>
                </a:cubicBezTo>
                <a:cubicBezTo>
                  <a:pt x="169935" y="355328"/>
                  <a:pt x="170454" y="355227"/>
                  <a:pt x="170972" y="355227"/>
                </a:cubicBezTo>
                <a:close/>
                <a:moveTo>
                  <a:pt x="207130" y="354019"/>
                </a:moveTo>
                <a:cubicBezTo>
                  <a:pt x="207584" y="354170"/>
                  <a:pt x="207908" y="354623"/>
                  <a:pt x="207908" y="355227"/>
                </a:cubicBezTo>
                <a:cubicBezTo>
                  <a:pt x="207519" y="357542"/>
                  <a:pt x="205899" y="356334"/>
                  <a:pt x="205899" y="355227"/>
                </a:cubicBezTo>
                <a:cubicBezTo>
                  <a:pt x="206094" y="354069"/>
                  <a:pt x="206612" y="353868"/>
                  <a:pt x="207130" y="354019"/>
                </a:cubicBezTo>
                <a:close/>
                <a:moveTo>
                  <a:pt x="135462" y="354019"/>
                </a:moveTo>
                <a:cubicBezTo>
                  <a:pt x="141942" y="358649"/>
                  <a:pt x="132676" y="364790"/>
                  <a:pt x="133259" y="370276"/>
                </a:cubicBezTo>
                <a:cubicBezTo>
                  <a:pt x="130213" y="370628"/>
                  <a:pt x="125742" y="369521"/>
                  <a:pt x="125159" y="372289"/>
                </a:cubicBezTo>
                <a:cubicBezTo>
                  <a:pt x="119197" y="370527"/>
                  <a:pt x="127816" y="367205"/>
                  <a:pt x="125159" y="362172"/>
                </a:cubicBezTo>
                <a:cubicBezTo>
                  <a:pt x="127038" y="359958"/>
                  <a:pt x="132740" y="361468"/>
                  <a:pt x="131315" y="355982"/>
                </a:cubicBezTo>
                <a:cubicBezTo>
                  <a:pt x="132870" y="355529"/>
                  <a:pt x="135397" y="355982"/>
                  <a:pt x="135462" y="354019"/>
                </a:cubicBezTo>
                <a:close/>
                <a:moveTo>
                  <a:pt x="304719" y="353616"/>
                </a:moveTo>
                <a:cubicBezTo>
                  <a:pt x="296813" y="353415"/>
                  <a:pt x="294415" y="358800"/>
                  <a:pt x="290074" y="362172"/>
                </a:cubicBezTo>
                <a:cubicBezTo>
                  <a:pt x="281326" y="360914"/>
                  <a:pt x="281715" y="368816"/>
                  <a:pt x="273744" y="368313"/>
                </a:cubicBezTo>
                <a:cubicBezTo>
                  <a:pt x="277697" y="376516"/>
                  <a:pt x="264478" y="377775"/>
                  <a:pt x="271800" y="382606"/>
                </a:cubicBezTo>
                <a:cubicBezTo>
                  <a:pt x="274392" y="377070"/>
                  <a:pt x="281844" y="376365"/>
                  <a:pt x="290074" y="376416"/>
                </a:cubicBezTo>
                <a:cubicBezTo>
                  <a:pt x="288000" y="369672"/>
                  <a:pt x="292860" y="369722"/>
                  <a:pt x="298174" y="370276"/>
                </a:cubicBezTo>
                <a:cubicBezTo>
                  <a:pt x="300377" y="363682"/>
                  <a:pt x="303358" y="357894"/>
                  <a:pt x="308283" y="354019"/>
                </a:cubicBezTo>
                <a:cubicBezTo>
                  <a:pt x="306922" y="353717"/>
                  <a:pt x="305885" y="353667"/>
                  <a:pt x="304719" y="353616"/>
                </a:cubicBezTo>
                <a:close/>
                <a:moveTo>
                  <a:pt x="130473" y="351654"/>
                </a:moveTo>
                <a:cubicBezTo>
                  <a:pt x="131315" y="351452"/>
                  <a:pt x="132028" y="352258"/>
                  <a:pt x="131315" y="355428"/>
                </a:cubicBezTo>
                <a:cubicBezTo>
                  <a:pt x="127492" y="355126"/>
                  <a:pt x="129177" y="351956"/>
                  <a:pt x="130473" y="351654"/>
                </a:cubicBezTo>
                <a:close/>
                <a:moveTo>
                  <a:pt x="176351" y="349238"/>
                </a:moveTo>
                <a:cubicBezTo>
                  <a:pt x="177711" y="349238"/>
                  <a:pt x="178943" y="349238"/>
                  <a:pt x="180303" y="349238"/>
                </a:cubicBezTo>
                <a:cubicBezTo>
                  <a:pt x="180303" y="350597"/>
                  <a:pt x="180303" y="351855"/>
                  <a:pt x="180303" y="353214"/>
                </a:cubicBezTo>
                <a:cubicBezTo>
                  <a:pt x="178943" y="353214"/>
                  <a:pt x="177711" y="353214"/>
                  <a:pt x="176351" y="353214"/>
                </a:cubicBezTo>
                <a:cubicBezTo>
                  <a:pt x="176351" y="351855"/>
                  <a:pt x="176351" y="350597"/>
                  <a:pt x="176351" y="349238"/>
                </a:cubicBezTo>
                <a:close/>
                <a:moveTo>
                  <a:pt x="146154" y="347074"/>
                </a:moveTo>
                <a:cubicBezTo>
                  <a:pt x="147061" y="347376"/>
                  <a:pt x="147644" y="348080"/>
                  <a:pt x="147774" y="349238"/>
                </a:cubicBezTo>
                <a:cubicBezTo>
                  <a:pt x="148876" y="353767"/>
                  <a:pt x="143951" y="352006"/>
                  <a:pt x="143821" y="355227"/>
                </a:cubicBezTo>
                <a:cubicBezTo>
                  <a:pt x="141553" y="354724"/>
                  <a:pt x="142331" y="351251"/>
                  <a:pt x="139609" y="351251"/>
                </a:cubicBezTo>
                <a:cubicBezTo>
                  <a:pt x="138961" y="348785"/>
                  <a:pt x="143627" y="346218"/>
                  <a:pt x="146154" y="347074"/>
                </a:cubicBezTo>
                <a:close/>
                <a:moveTo>
                  <a:pt x="1316564" y="340933"/>
                </a:moveTo>
                <a:cubicBezTo>
                  <a:pt x="1323044" y="341890"/>
                  <a:pt x="1325118" y="347376"/>
                  <a:pt x="1332829" y="347074"/>
                </a:cubicBezTo>
                <a:cubicBezTo>
                  <a:pt x="1334579" y="348684"/>
                  <a:pt x="1334125" y="352711"/>
                  <a:pt x="1337041" y="353214"/>
                </a:cubicBezTo>
                <a:cubicBezTo>
                  <a:pt x="1336782" y="360411"/>
                  <a:pt x="1331727" y="351301"/>
                  <a:pt x="1330885" y="351050"/>
                </a:cubicBezTo>
                <a:cubicBezTo>
                  <a:pt x="1328747" y="350395"/>
                  <a:pt x="1324535" y="352207"/>
                  <a:pt x="1322720" y="351050"/>
                </a:cubicBezTo>
                <a:cubicBezTo>
                  <a:pt x="1322072" y="350597"/>
                  <a:pt x="1323303" y="347627"/>
                  <a:pt x="1322720" y="347074"/>
                </a:cubicBezTo>
                <a:cubicBezTo>
                  <a:pt x="1321554" y="345866"/>
                  <a:pt x="1314879" y="347476"/>
                  <a:pt x="1316564" y="340933"/>
                </a:cubicBezTo>
                <a:close/>
                <a:moveTo>
                  <a:pt x="169223" y="339725"/>
                </a:moveTo>
                <a:cubicBezTo>
                  <a:pt x="173175" y="344708"/>
                  <a:pt x="164687" y="350295"/>
                  <a:pt x="161058" y="354019"/>
                </a:cubicBezTo>
                <a:cubicBezTo>
                  <a:pt x="158984" y="352711"/>
                  <a:pt x="159114" y="349238"/>
                  <a:pt x="155096" y="349842"/>
                </a:cubicBezTo>
                <a:cubicBezTo>
                  <a:pt x="158207" y="344809"/>
                  <a:pt x="161965" y="340581"/>
                  <a:pt x="169223" y="339725"/>
                </a:cubicBezTo>
                <a:close/>
                <a:moveTo>
                  <a:pt x="317614" y="338518"/>
                </a:moveTo>
                <a:cubicBezTo>
                  <a:pt x="320141" y="338769"/>
                  <a:pt x="322215" y="340279"/>
                  <a:pt x="320595" y="343098"/>
                </a:cubicBezTo>
                <a:cubicBezTo>
                  <a:pt x="316447" y="339574"/>
                  <a:pt x="316577" y="344658"/>
                  <a:pt x="312495" y="341135"/>
                </a:cubicBezTo>
                <a:cubicBezTo>
                  <a:pt x="312106" y="339323"/>
                  <a:pt x="315087" y="338266"/>
                  <a:pt x="317614" y="338518"/>
                </a:cubicBezTo>
                <a:close/>
                <a:moveTo>
                  <a:pt x="180498" y="333787"/>
                </a:moveTo>
                <a:cubicBezTo>
                  <a:pt x="181211" y="333384"/>
                  <a:pt x="182118" y="335548"/>
                  <a:pt x="181923" y="337159"/>
                </a:cubicBezTo>
                <a:cubicBezTo>
                  <a:pt x="181470" y="340380"/>
                  <a:pt x="179591" y="337310"/>
                  <a:pt x="179915" y="335145"/>
                </a:cubicBezTo>
                <a:cubicBezTo>
                  <a:pt x="180044" y="334340"/>
                  <a:pt x="180303" y="333887"/>
                  <a:pt x="180498" y="333787"/>
                </a:cubicBezTo>
                <a:close/>
                <a:moveTo>
                  <a:pt x="346968" y="327646"/>
                </a:moveTo>
                <a:cubicBezTo>
                  <a:pt x="347292" y="330012"/>
                  <a:pt x="346774" y="333434"/>
                  <a:pt x="349171" y="333787"/>
                </a:cubicBezTo>
                <a:cubicBezTo>
                  <a:pt x="349301" y="332528"/>
                  <a:pt x="349430" y="331421"/>
                  <a:pt x="351180" y="331773"/>
                </a:cubicBezTo>
                <a:cubicBezTo>
                  <a:pt x="350986" y="329911"/>
                  <a:pt x="350726" y="328099"/>
                  <a:pt x="349171" y="327646"/>
                </a:cubicBezTo>
                <a:cubicBezTo>
                  <a:pt x="348653" y="327445"/>
                  <a:pt x="347875" y="327445"/>
                  <a:pt x="346968" y="327646"/>
                </a:cubicBezTo>
                <a:close/>
                <a:moveTo>
                  <a:pt x="201752" y="326640"/>
                </a:moveTo>
                <a:cubicBezTo>
                  <a:pt x="202335" y="331673"/>
                  <a:pt x="195920" y="332226"/>
                  <a:pt x="193587" y="334743"/>
                </a:cubicBezTo>
                <a:cubicBezTo>
                  <a:pt x="191838" y="336706"/>
                  <a:pt x="194430" y="337712"/>
                  <a:pt x="191643" y="338920"/>
                </a:cubicBezTo>
                <a:cubicBezTo>
                  <a:pt x="189505" y="339826"/>
                  <a:pt x="188792" y="343098"/>
                  <a:pt x="187626" y="345060"/>
                </a:cubicBezTo>
                <a:cubicBezTo>
                  <a:pt x="187561" y="344406"/>
                  <a:pt x="183543" y="343249"/>
                  <a:pt x="183479" y="342896"/>
                </a:cubicBezTo>
                <a:cubicBezTo>
                  <a:pt x="183025" y="340380"/>
                  <a:pt x="185163" y="341890"/>
                  <a:pt x="185487" y="340933"/>
                </a:cubicBezTo>
                <a:cubicBezTo>
                  <a:pt x="187172" y="335296"/>
                  <a:pt x="192680" y="327646"/>
                  <a:pt x="201752" y="326640"/>
                </a:cubicBezTo>
                <a:close/>
                <a:moveTo>
                  <a:pt x="1240166" y="325633"/>
                </a:moveTo>
                <a:cubicBezTo>
                  <a:pt x="1240166" y="326992"/>
                  <a:pt x="1240166" y="328250"/>
                  <a:pt x="1240166" y="329609"/>
                </a:cubicBezTo>
                <a:cubicBezTo>
                  <a:pt x="1242239" y="329609"/>
                  <a:pt x="1242498" y="331421"/>
                  <a:pt x="1244118" y="331773"/>
                </a:cubicBezTo>
                <a:cubicBezTo>
                  <a:pt x="1243924" y="328603"/>
                  <a:pt x="1244507" y="324677"/>
                  <a:pt x="1240166" y="325633"/>
                </a:cubicBezTo>
                <a:close/>
                <a:moveTo>
                  <a:pt x="729610" y="325633"/>
                </a:moveTo>
                <a:cubicBezTo>
                  <a:pt x="731748" y="333183"/>
                  <a:pt x="722741" y="329609"/>
                  <a:pt x="721445" y="333787"/>
                </a:cubicBezTo>
                <a:cubicBezTo>
                  <a:pt x="723713" y="334189"/>
                  <a:pt x="724490" y="335951"/>
                  <a:pt x="725398" y="337763"/>
                </a:cubicBezTo>
                <a:cubicBezTo>
                  <a:pt x="732590" y="337058"/>
                  <a:pt x="730517" y="332176"/>
                  <a:pt x="737710" y="335749"/>
                </a:cubicBezTo>
                <a:cubicBezTo>
                  <a:pt x="739135" y="329458"/>
                  <a:pt x="739135" y="331924"/>
                  <a:pt x="737710" y="325633"/>
                </a:cubicBezTo>
                <a:cubicBezTo>
                  <a:pt x="732137" y="325432"/>
                  <a:pt x="733627" y="329056"/>
                  <a:pt x="729610" y="325633"/>
                </a:cubicBezTo>
                <a:close/>
                <a:moveTo>
                  <a:pt x="1282026" y="324425"/>
                </a:moveTo>
                <a:cubicBezTo>
                  <a:pt x="1282480" y="324576"/>
                  <a:pt x="1282868" y="325080"/>
                  <a:pt x="1282804" y="325633"/>
                </a:cubicBezTo>
                <a:cubicBezTo>
                  <a:pt x="1282480" y="327948"/>
                  <a:pt x="1280860" y="326791"/>
                  <a:pt x="1280860" y="325633"/>
                </a:cubicBezTo>
                <a:cubicBezTo>
                  <a:pt x="1281054" y="324476"/>
                  <a:pt x="1281573" y="324325"/>
                  <a:pt x="1282026" y="324425"/>
                </a:cubicBezTo>
                <a:close/>
                <a:moveTo>
                  <a:pt x="244779" y="314913"/>
                </a:moveTo>
                <a:cubicBezTo>
                  <a:pt x="245751" y="314963"/>
                  <a:pt x="246788" y="315467"/>
                  <a:pt x="246788" y="316523"/>
                </a:cubicBezTo>
                <a:cubicBezTo>
                  <a:pt x="244973" y="317731"/>
                  <a:pt x="243029" y="318990"/>
                  <a:pt x="242641" y="316523"/>
                </a:cubicBezTo>
                <a:cubicBezTo>
                  <a:pt x="242900" y="315215"/>
                  <a:pt x="243872" y="314863"/>
                  <a:pt x="244779" y="314913"/>
                </a:cubicBezTo>
                <a:close/>
                <a:moveTo>
                  <a:pt x="1244118" y="311340"/>
                </a:moveTo>
                <a:cubicBezTo>
                  <a:pt x="1244507" y="314410"/>
                  <a:pt x="1243341" y="318839"/>
                  <a:pt x="1246127" y="319493"/>
                </a:cubicBezTo>
                <a:cubicBezTo>
                  <a:pt x="1246127" y="316775"/>
                  <a:pt x="1249756" y="317731"/>
                  <a:pt x="1250274" y="315517"/>
                </a:cubicBezTo>
                <a:cubicBezTo>
                  <a:pt x="1247099" y="315366"/>
                  <a:pt x="1248654" y="310232"/>
                  <a:pt x="1244118" y="311340"/>
                </a:cubicBezTo>
                <a:close/>
                <a:moveTo>
                  <a:pt x="743671" y="311340"/>
                </a:moveTo>
                <a:cubicBezTo>
                  <a:pt x="741273" y="321254"/>
                  <a:pt x="749697" y="320500"/>
                  <a:pt x="753974" y="323670"/>
                </a:cubicBezTo>
                <a:cubicBezTo>
                  <a:pt x="754817" y="318738"/>
                  <a:pt x="750151" y="319090"/>
                  <a:pt x="751836" y="313353"/>
                </a:cubicBezTo>
                <a:cubicBezTo>
                  <a:pt x="748272" y="313504"/>
                  <a:pt x="745485" y="312950"/>
                  <a:pt x="743671" y="311340"/>
                </a:cubicBezTo>
                <a:close/>
                <a:moveTo>
                  <a:pt x="733951" y="308974"/>
                </a:moveTo>
                <a:cubicBezTo>
                  <a:pt x="734405" y="309125"/>
                  <a:pt x="734729" y="309779"/>
                  <a:pt x="734729" y="310383"/>
                </a:cubicBezTo>
                <a:cubicBezTo>
                  <a:pt x="734340" y="312648"/>
                  <a:pt x="732785" y="311491"/>
                  <a:pt x="732785" y="310383"/>
                </a:cubicBezTo>
                <a:cubicBezTo>
                  <a:pt x="732979" y="309226"/>
                  <a:pt x="733498" y="308823"/>
                  <a:pt x="733951" y="308974"/>
                </a:cubicBezTo>
                <a:close/>
                <a:moveTo>
                  <a:pt x="1229085" y="307363"/>
                </a:moveTo>
                <a:cubicBezTo>
                  <a:pt x="1226234" y="308068"/>
                  <a:pt x="1224614" y="314863"/>
                  <a:pt x="1232066" y="313353"/>
                </a:cubicBezTo>
                <a:cubicBezTo>
                  <a:pt x="1232066" y="311994"/>
                  <a:pt x="1232066" y="310736"/>
                  <a:pt x="1232066" y="309377"/>
                </a:cubicBezTo>
                <a:cubicBezTo>
                  <a:pt x="1231094" y="307665"/>
                  <a:pt x="1229992" y="307162"/>
                  <a:pt x="1229085" y="307363"/>
                </a:cubicBezTo>
                <a:close/>
                <a:moveTo>
                  <a:pt x="1283257" y="303035"/>
                </a:moveTo>
                <a:cubicBezTo>
                  <a:pt x="1283711" y="303186"/>
                  <a:pt x="1284035" y="303840"/>
                  <a:pt x="1284035" y="304394"/>
                </a:cubicBezTo>
                <a:cubicBezTo>
                  <a:pt x="1283646" y="306709"/>
                  <a:pt x="1282026" y="305501"/>
                  <a:pt x="1282026" y="304394"/>
                </a:cubicBezTo>
                <a:cubicBezTo>
                  <a:pt x="1282220" y="303236"/>
                  <a:pt x="1282739" y="302884"/>
                  <a:pt x="1283257" y="303035"/>
                </a:cubicBezTo>
                <a:close/>
                <a:moveTo>
                  <a:pt x="1265373" y="303035"/>
                </a:moveTo>
                <a:cubicBezTo>
                  <a:pt x="1265826" y="303186"/>
                  <a:pt x="1266345" y="303840"/>
                  <a:pt x="1266345" y="304394"/>
                </a:cubicBezTo>
                <a:cubicBezTo>
                  <a:pt x="1266021" y="306709"/>
                  <a:pt x="1264141" y="305501"/>
                  <a:pt x="1264206" y="304394"/>
                </a:cubicBezTo>
                <a:cubicBezTo>
                  <a:pt x="1264401" y="303236"/>
                  <a:pt x="1264919" y="302884"/>
                  <a:pt x="1265373" y="303035"/>
                </a:cubicBezTo>
                <a:close/>
                <a:moveTo>
                  <a:pt x="765314" y="301425"/>
                </a:moveTo>
                <a:cubicBezTo>
                  <a:pt x="763953" y="301777"/>
                  <a:pt x="762269" y="304948"/>
                  <a:pt x="766092" y="305199"/>
                </a:cubicBezTo>
                <a:cubicBezTo>
                  <a:pt x="766805" y="302029"/>
                  <a:pt x="766092" y="301223"/>
                  <a:pt x="765314" y="301425"/>
                </a:cubicBezTo>
                <a:close/>
                <a:moveTo>
                  <a:pt x="745874" y="301022"/>
                </a:moveTo>
                <a:cubicBezTo>
                  <a:pt x="742051" y="301374"/>
                  <a:pt x="743217" y="306508"/>
                  <a:pt x="737710" y="305199"/>
                </a:cubicBezTo>
                <a:cubicBezTo>
                  <a:pt x="730646" y="303941"/>
                  <a:pt x="726046" y="306256"/>
                  <a:pt x="721445" y="307363"/>
                </a:cubicBezTo>
                <a:cubicBezTo>
                  <a:pt x="717427" y="308420"/>
                  <a:pt x="714965" y="311138"/>
                  <a:pt x="711142" y="311340"/>
                </a:cubicBezTo>
                <a:cubicBezTo>
                  <a:pt x="708161" y="311491"/>
                  <a:pt x="706735" y="315366"/>
                  <a:pt x="702977" y="315517"/>
                </a:cubicBezTo>
                <a:cubicBezTo>
                  <a:pt x="699024" y="315718"/>
                  <a:pt x="701487" y="318889"/>
                  <a:pt x="697015" y="321456"/>
                </a:cubicBezTo>
                <a:cubicBezTo>
                  <a:pt x="696043" y="322060"/>
                  <a:pt x="694294" y="318486"/>
                  <a:pt x="692868" y="319493"/>
                </a:cubicBezTo>
                <a:cubicBezTo>
                  <a:pt x="690600" y="321053"/>
                  <a:pt x="694877" y="330465"/>
                  <a:pt x="682759" y="327646"/>
                </a:cubicBezTo>
                <a:cubicBezTo>
                  <a:pt x="681139" y="334642"/>
                  <a:pt x="684703" y="336504"/>
                  <a:pt x="688915" y="337763"/>
                </a:cubicBezTo>
                <a:cubicBezTo>
                  <a:pt x="686259" y="331572"/>
                  <a:pt x="692803" y="334290"/>
                  <a:pt x="694877" y="331773"/>
                </a:cubicBezTo>
                <a:cubicBezTo>
                  <a:pt x="695201" y="331371"/>
                  <a:pt x="698376" y="324174"/>
                  <a:pt x="702977" y="325633"/>
                </a:cubicBezTo>
                <a:cubicBezTo>
                  <a:pt x="702977" y="329660"/>
                  <a:pt x="697534" y="328250"/>
                  <a:pt x="699024" y="333787"/>
                </a:cubicBezTo>
                <a:cubicBezTo>
                  <a:pt x="707578" y="331874"/>
                  <a:pt x="708744" y="333032"/>
                  <a:pt x="717298" y="329609"/>
                </a:cubicBezTo>
                <a:cubicBezTo>
                  <a:pt x="717168" y="319292"/>
                  <a:pt x="726175" y="318335"/>
                  <a:pt x="735571" y="317480"/>
                </a:cubicBezTo>
                <a:cubicBezTo>
                  <a:pt x="736025" y="314812"/>
                  <a:pt x="739589" y="314259"/>
                  <a:pt x="739718" y="311340"/>
                </a:cubicBezTo>
                <a:cubicBezTo>
                  <a:pt x="739848" y="309125"/>
                  <a:pt x="744643" y="308773"/>
                  <a:pt x="745874" y="307363"/>
                </a:cubicBezTo>
                <a:cubicBezTo>
                  <a:pt x="747235" y="305803"/>
                  <a:pt x="746263" y="302532"/>
                  <a:pt x="747818" y="301223"/>
                </a:cubicBezTo>
                <a:cubicBezTo>
                  <a:pt x="747041" y="301022"/>
                  <a:pt x="746393" y="300972"/>
                  <a:pt x="745874" y="301022"/>
                </a:cubicBezTo>
                <a:close/>
                <a:moveTo>
                  <a:pt x="1353500" y="299663"/>
                </a:moveTo>
                <a:cubicBezTo>
                  <a:pt x="1356934" y="300217"/>
                  <a:pt x="1359267" y="304042"/>
                  <a:pt x="1355250" y="308773"/>
                </a:cubicBezTo>
                <a:cubicBezTo>
                  <a:pt x="1351102" y="308169"/>
                  <a:pt x="1351297" y="303438"/>
                  <a:pt x="1347150" y="302834"/>
                </a:cubicBezTo>
                <a:cubicBezTo>
                  <a:pt x="1348964" y="300116"/>
                  <a:pt x="1351426" y="299311"/>
                  <a:pt x="1353500" y="299663"/>
                </a:cubicBezTo>
                <a:close/>
                <a:moveTo>
                  <a:pt x="165399" y="297046"/>
                </a:moveTo>
                <a:cubicBezTo>
                  <a:pt x="167538" y="310232"/>
                  <a:pt x="153736" y="306961"/>
                  <a:pt x="149524" y="309175"/>
                </a:cubicBezTo>
                <a:cubicBezTo>
                  <a:pt x="149783" y="311642"/>
                  <a:pt x="152310" y="311943"/>
                  <a:pt x="151727" y="315114"/>
                </a:cubicBezTo>
                <a:cubicBezTo>
                  <a:pt x="149135" y="315014"/>
                  <a:pt x="148876" y="312346"/>
                  <a:pt x="145571" y="312950"/>
                </a:cubicBezTo>
                <a:cubicBezTo>
                  <a:pt x="145960" y="310887"/>
                  <a:pt x="147515" y="309981"/>
                  <a:pt x="149135" y="309175"/>
                </a:cubicBezTo>
                <a:cubicBezTo>
                  <a:pt x="149005" y="299562"/>
                  <a:pt x="159114" y="300217"/>
                  <a:pt x="165399" y="297046"/>
                </a:cubicBezTo>
                <a:close/>
                <a:moveTo>
                  <a:pt x="513114" y="295888"/>
                </a:moveTo>
                <a:cubicBezTo>
                  <a:pt x="512661" y="295737"/>
                  <a:pt x="512077" y="295888"/>
                  <a:pt x="511883" y="297046"/>
                </a:cubicBezTo>
                <a:cubicBezTo>
                  <a:pt x="511883" y="298204"/>
                  <a:pt x="513503" y="299361"/>
                  <a:pt x="513892" y="297046"/>
                </a:cubicBezTo>
                <a:cubicBezTo>
                  <a:pt x="513892" y="296492"/>
                  <a:pt x="513568" y="296039"/>
                  <a:pt x="513114" y="295888"/>
                </a:cubicBezTo>
                <a:close/>
                <a:moveTo>
                  <a:pt x="200780" y="295888"/>
                </a:moveTo>
                <a:cubicBezTo>
                  <a:pt x="201298" y="295939"/>
                  <a:pt x="201882" y="296190"/>
                  <a:pt x="202530" y="296492"/>
                </a:cubicBezTo>
                <a:cubicBezTo>
                  <a:pt x="205446" y="304142"/>
                  <a:pt x="196827" y="300317"/>
                  <a:pt x="198382" y="306609"/>
                </a:cubicBezTo>
                <a:cubicBezTo>
                  <a:pt x="194754" y="306357"/>
                  <a:pt x="194041" y="309226"/>
                  <a:pt x="190218" y="308773"/>
                </a:cubicBezTo>
                <a:cubicBezTo>
                  <a:pt x="190995" y="312245"/>
                  <a:pt x="188727" y="312497"/>
                  <a:pt x="186265" y="312749"/>
                </a:cubicBezTo>
                <a:cubicBezTo>
                  <a:pt x="187950" y="318486"/>
                  <a:pt x="183284" y="317983"/>
                  <a:pt x="184062" y="322865"/>
                </a:cubicBezTo>
                <a:cubicBezTo>
                  <a:pt x="179720" y="323922"/>
                  <a:pt x="178424" y="328955"/>
                  <a:pt x="175962" y="331018"/>
                </a:cubicBezTo>
                <a:cubicBezTo>
                  <a:pt x="174277" y="332377"/>
                  <a:pt x="171361" y="331723"/>
                  <a:pt x="169806" y="333183"/>
                </a:cubicBezTo>
                <a:cubicBezTo>
                  <a:pt x="169028" y="333887"/>
                  <a:pt x="168575" y="336655"/>
                  <a:pt x="167797" y="337159"/>
                </a:cubicBezTo>
                <a:cubicBezTo>
                  <a:pt x="166242" y="338165"/>
                  <a:pt x="165594" y="335246"/>
                  <a:pt x="165853" y="335145"/>
                </a:cubicBezTo>
                <a:cubicBezTo>
                  <a:pt x="160734" y="337159"/>
                  <a:pt x="158272" y="343903"/>
                  <a:pt x="151532" y="343299"/>
                </a:cubicBezTo>
                <a:cubicBezTo>
                  <a:pt x="151273" y="338266"/>
                  <a:pt x="151338" y="333384"/>
                  <a:pt x="153736" y="331018"/>
                </a:cubicBezTo>
                <a:cubicBezTo>
                  <a:pt x="161317" y="331169"/>
                  <a:pt x="159438" y="333283"/>
                  <a:pt x="165853" y="331018"/>
                </a:cubicBezTo>
                <a:cubicBezTo>
                  <a:pt x="168186" y="330666"/>
                  <a:pt x="167473" y="327445"/>
                  <a:pt x="167797" y="325029"/>
                </a:cubicBezTo>
                <a:cubicBezTo>
                  <a:pt x="174601" y="325029"/>
                  <a:pt x="174795" y="318386"/>
                  <a:pt x="182118" y="318889"/>
                </a:cubicBezTo>
                <a:cubicBezTo>
                  <a:pt x="183738" y="312950"/>
                  <a:pt x="187302" y="307615"/>
                  <a:pt x="192227" y="302633"/>
                </a:cubicBezTo>
                <a:cubicBezTo>
                  <a:pt x="194883" y="299915"/>
                  <a:pt x="196892" y="295385"/>
                  <a:pt x="200780" y="295888"/>
                </a:cubicBezTo>
                <a:close/>
                <a:moveTo>
                  <a:pt x="281132" y="289899"/>
                </a:moveTo>
                <a:cubicBezTo>
                  <a:pt x="284955" y="289949"/>
                  <a:pt x="286769" y="295888"/>
                  <a:pt x="276920" y="292516"/>
                </a:cubicBezTo>
                <a:cubicBezTo>
                  <a:pt x="278280" y="290654"/>
                  <a:pt x="279836" y="289899"/>
                  <a:pt x="281132" y="289899"/>
                </a:cubicBezTo>
                <a:close/>
                <a:moveTo>
                  <a:pt x="380340" y="285369"/>
                </a:moveTo>
                <a:cubicBezTo>
                  <a:pt x="381182" y="285319"/>
                  <a:pt x="381960" y="286678"/>
                  <a:pt x="381117" y="290704"/>
                </a:cubicBezTo>
                <a:cubicBezTo>
                  <a:pt x="377229" y="289194"/>
                  <a:pt x="378979" y="285369"/>
                  <a:pt x="380340" y="285369"/>
                </a:cubicBezTo>
                <a:close/>
                <a:moveTo>
                  <a:pt x="279123" y="285369"/>
                </a:moveTo>
                <a:cubicBezTo>
                  <a:pt x="280095" y="285420"/>
                  <a:pt x="281132" y="285923"/>
                  <a:pt x="281132" y="286930"/>
                </a:cubicBezTo>
                <a:cubicBezTo>
                  <a:pt x="279317" y="288188"/>
                  <a:pt x="277373" y="289396"/>
                  <a:pt x="276920" y="286930"/>
                </a:cubicBezTo>
                <a:cubicBezTo>
                  <a:pt x="277179" y="285671"/>
                  <a:pt x="278151" y="285269"/>
                  <a:pt x="279123" y="285369"/>
                </a:cubicBezTo>
                <a:close/>
                <a:moveTo>
                  <a:pt x="1316564" y="284162"/>
                </a:moveTo>
                <a:cubicBezTo>
                  <a:pt x="1322072" y="286779"/>
                  <a:pt x="1327775" y="289044"/>
                  <a:pt x="1336782" y="288138"/>
                </a:cubicBezTo>
                <a:cubicBezTo>
                  <a:pt x="1337041" y="293322"/>
                  <a:pt x="1339763" y="295989"/>
                  <a:pt x="1344947" y="296291"/>
                </a:cubicBezTo>
                <a:cubicBezTo>
                  <a:pt x="1341188" y="301173"/>
                  <a:pt x="1333023" y="293473"/>
                  <a:pt x="1324729" y="296291"/>
                </a:cubicBezTo>
                <a:cubicBezTo>
                  <a:pt x="1324599" y="292466"/>
                  <a:pt x="1326155" y="292013"/>
                  <a:pt x="1328682" y="294278"/>
                </a:cubicBezTo>
                <a:cubicBezTo>
                  <a:pt x="1329395" y="288138"/>
                  <a:pt x="1322072" y="290000"/>
                  <a:pt x="1318573" y="288138"/>
                </a:cubicBezTo>
                <a:cubicBezTo>
                  <a:pt x="1312612" y="290956"/>
                  <a:pt x="1319091" y="298254"/>
                  <a:pt x="1320517" y="300418"/>
                </a:cubicBezTo>
                <a:cubicBezTo>
                  <a:pt x="1321100" y="304293"/>
                  <a:pt x="1318119" y="304948"/>
                  <a:pt x="1318573" y="308571"/>
                </a:cubicBezTo>
                <a:cubicBezTo>
                  <a:pt x="1319156" y="313755"/>
                  <a:pt x="1327062" y="314510"/>
                  <a:pt x="1324729" y="322664"/>
                </a:cubicBezTo>
                <a:cubicBezTo>
                  <a:pt x="1320711" y="321254"/>
                  <a:pt x="1319221" y="317278"/>
                  <a:pt x="1318573" y="312547"/>
                </a:cubicBezTo>
                <a:cubicBezTo>
                  <a:pt x="1315074" y="313353"/>
                  <a:pt x="1313260" y="309528"/>
                  <a:pt x="1312417" y="312547"/>
                </a:cubicBezTo>
                <a:cubicBezTo>
                  <a:pt x="1309760" y="312799"/>
                  <a:pt x="1311445" y="310081"/>
                  <a:pt x="1310408" y="308571"/>
                </a:cubicBezTo>
                <a:cubicBezTo>
                  <a:pt x="1308335" y="305451"/>
                  <a:pt x="1303021" y="304746"/>
                  <a:pt x="1302308" y="300418"/>
                </a:cubicBezTo>
                <a:cubicBezTo>
                  <a:pt x="1297384" y="299613"/>
                  <a:pt x="1297708" y="304092"/>
                  <a:pt x="1291940" y="302431"/>
                </a:cubicBezTo>
                <a:cubicBezTo>
                  <a:pt x="1297772" y="308823"/>
                  <a:pt x="1305548" y="313353"/>
                  <a:pt x="1306261" y="324828"/>
                </a:cubicBezTo>
                <a:cubicBezTo>
                  <a:pt x="1299716" y="326690"/>
                  <a:pt x="1303345" y="318235"/>
                  <a:pt x="1300105" y="316725"/>
                </a:cubicBezTo>
                <a:cubicBezTo>
                  <a:pt x="1295180" y="315869"/>
                  <a:pt x="1295699" y="320349"/>
                  <a:pt x="1289996" y="318688"/>
                </a:cubicBezTo>
                <a:cubicBezTo>
                  <a:pt x="1289348" y="314661"/>
                  <a:pt x="1292848" y="314611"/>
                  <a:pt x="1294144" y="312547"/>
                </a:cubicBezTo>
                <a:cubicBezTo>
                  <a:pt x="1295116" y="303790"/>
                  <a:pt x="1288636" y="309880"/>
                  <a:pt x="1287988" y="306407"/>
                </a:cubicBezTo>
                <a:cubicBezTo>
                  <a:pt x="1288700" y="301676"/>
                  <a:pt x="1289284" y="296845"/>
                  <a:pt x="1296152" y="298254"/>
                </a:cubicBezTo>
                <a:cubicBezTo>
                  <a:pt x="1297643" y="291308"/>
                  <a:pt x="1288636" y="294882"/>
                  <a:pt x="1287988" y="290100"/>
                </a:cubicBezTo>
                <a:cubicBezTo>
                  <a:pt x="1285460" y="290956"/>
                  <a:pt x="1283711" y="292768"/>
                  <a:pt x="1283840" y="296291"/>
                </a:cubicBezTo>
                <a:cubicBezTo>
                  <a:pt x="1282220" y="295838"/>
                  <a:pt x="1281508" y="294680"/>
                  <a:pt x="1281832" y="292315"/>
                </a:cubicBezTo>
                <a:cubicBezTo>
                  <a:pt x="1280601" y="287433"/>
                  <a:pt x="1273343" y="296341"/>
                  <a:pt x="1273732" y="288138"/>
                </a:cubicBezTo>
                <a:cubicBezTo>
                  <a:pt x="1277361" y="290352"/>
                  <a:pt x="1280925" y="285973"/>
                  <a:pt x="1283840" y="286175"/>
                </a:cubicBezTo>
                <a:cubicBezTo>
                  <a:pt x="1288182" y="286376"/>
                  <a:pt x="1290061" y="289345"/>
                  <a:pt x="1294144" y="290100"/>
                </a:cubicBezTo>
                <a:cubicBezTo>
                  <a:pt x="1299522" y="291157"/>
                  <a:pt x="1305160" y="287685"/>
                  <a:pt x="1310408" y="290100"/>
                </a:cubicBezTo>
                <a:cubicBezTo>
                  <a:pt x="1312482" y="288138"/>
                  <a:pt x="1314555" y="286225"/>
                  <a:pt x="1316564" y="284162"/>
                </a:cubicBezTo>
                <a:close/>
                <a:moveTo>
                  <a:pt x="365436" y="284162"/>
                </a:moveTo>
                <a:cubicBezTo>
                  <a:pt x="369713" y="285973"/>
                  <a:pt x="377553" y="284212"/>
                  <a:pt x="375545" y="292315"/>
                </a:cubicBezTo>
                <a:cubicBezTo>
                  <a:pt x="370620" y="288037"/>
                  <a:pt x="371268" y="289245"/>
                  <a:pt x="363492" y="290100"/>
                </a:cubicBezTo>
                <a:cubicBezTo>
                  <a:pt x="363427" y="287433"/>
                  <a:pt x="364399" y="285772"/>
                  <a:pt x="365436" y="284162"/>
                </a:cubicBezTo>
                <a:close/>
                <a:moveTo>
                  <a:pt x="1235824" y="282954"/>
                </a:moveTo>
                <a:cubicBezTo>
                  <a:pt x="1236731" y="283054"/>
                  <a:pt x="1237574" y="283558"/>
                  <a:pt x="1237574" y="284564"/>
                </a:cubicBezTo>
                <a:cubicBezTo>
                  <a:pt x="1235759" y="285822"/>
                  <a:pt x="1233880" y="287030"/>
                  <a:pt x="1233426" y="284564"/>
                </a:cubicBezTo>
                <a:cubicBezTo>
                  <a:pt x="1233686" y="283306"/>
                  <a:pt x="1234852" y="282903"/>
                  <a:pt x="1235824" y="282954"/>
                </a:cubicBezTo>
                <a:close/>
                <a:moveTo>
                  <a:pt x="1304252" y="280588"/>
                </a:moveTo>
                <a:cubicBezTo>
                  <a:pt x="1308464" y="281746"/>
                  <a:pt x="1308529" y="283608"/>
                  <a:pt x="1306261" y="286527"/>
                </a:cubicBezTo>
                <a:cubicBezTo>
                  <a:pt x="1304900" y="286527"/>
                  <a:pt x="1303475" y="286527"/>
                  <a:pt x="1302114" y="286527"/>
                </a:cubicBezTo>
                <a:cubicBezTo>
                  <a:pt x="1303151" y="284916"/>
                  <a:pt x="1304382" y="283407"/>
                  <a:pt x="1304252" y="280588"/>
                </a:cubicBezTo>
                <a:close/>
                <a:moveTo>
                  <a:pt x="356299" y="277015"/>
                </a:moveTo>
                <a:cubicBezTo>
                  <a:pt x="356753" y="277166"/>
                  <a:pt x="357141" y="277820"/>
                  <a:pt x="357141" y="278424"/>
                </a:cubicBezTo>
                <a:cubicBezTo>
                  <a:pt x="356753" y="280739"/>
                  <a:pt x="355133" y="279531"/>
                  <a:pt x="355133" y="278424"/>
                </a:cubicBezTo>
                <a:cubicBezTo>
                  <a:pt x="355327" y="277266"/>
                  <a:pt x="355845" y="276864"/>
                  <a:pt x="356299" y="277015"/>
                </a:cubicBezTo>
                <a:close/>
                <a:moveTo>
                  <a:pt x="291435" y="272284"/>
                </a:moveTo>
                <a:cubicBezTo>
                  <a:pt x="293443" y="271881"/>
                  <a:pt x="296165" y="275857"/>
                  <a:pt x="290268" y="274649"/>
                </a:cubicBezTo>
                <a:cubicBezTo>
                  <a:pt x="291629" y="280085"/>
                  <a:pt x="285992" y="278625"/>
                  <a:pt x="284112" y="280789"/>
                </a:cubicBezTo>
                <a:cubicBezTo>
                  <a:pt x="284112" y="280739"/>
                  <a:pt x="284112" y="280689"/>
                  <a:pt x="284112" y="280588"/>
                </a:cubicBezTo>
                <a:cubicBezTo>
                  <a:pt x="283659" y="276813"/>
                  <a:pt x="286964" y="276662"/>
                  <a:pt x="288260" y="274649"/>
                </a:cubicBezTo>
                <a:cubicBezTo>
                  <a:pt x="288908" y="274649"/>
                  <a:pt x="289426" y="274649"/>
                  <a:pt x="290074" y="274649"/>
                </a:cubicBezTo>
                <a:cubicBezTo>
                  <a:pt x="290139" y="273139"/>
                  <a:pt x="290787" y="272384"/>
                  <a:pt x="291435" y="272284"/>
                </a:cubicBezTo>
                <a:close/>
                <a:moveTo>
                  <a:pt x="223784" y="271076"/>
                </a:moveTo>
                <a:cubicBezTo>
                  <a:pt x="224238" y="271227"/>
                  <a:pt x="224562" y="271881"/>
                  <a:pt x="224562" y="272435"/>
                </a:cubicBezTo>
                <a:cubicBezTo>
                  <a:pt x="224173" y="274750"/>
                  <a:pt x="222553" y="273592"/>
                  <a:pt x="222553" y="272435"/>
                </a:cubicBezTo>
                <a:cubicBezTo>
                  <a:pt x="222747" y="271277"/>
                  <a:pt x="223330" y="270925"/>
                  <a:pt x="223784" y="271076"/>
                </a:cubicBezTo>
                <a:close/>
                <a:moveTo>
                  <a:pt x="1226104" y="265137"/>
                </a:moveTo>
                <a:cubicBezTo>
                  <a:pt x="1226558" y="264986"/>
                  <a:pt x="1227076" y="265338"/>
                  <a:pt x="1227270" y="266496"/>
                </a:cubicBezTo>
                <a:cubicBezTo>
                  <a:pt x="1226622" y="266496"/>
                  <a:pt x="1225974" y="266496"/>
                  <a:pt x="1225262" y="266496"/>
                </a:cubicBezTo>
                <a:cubicBezTo>
                  <a:pt x="1225391" y="266445"/>
                  <a:pt x="1225197" y="266345"/>
                  <a:pt x="1225262" y="266295"/>
                </a:cubicBezTo>
                <a:cubicBezTo>
                  <a:pt x="1225326" y="265791"/>
                  <a:pt x="1225650" y="265238"/>
                  <a:pt x="1226104" y="265137"/>
                </a:cubicBezTo>
                <a:close/>
                <a:moveTo>
                  <a:pt x="297979" y="265137"/>
                </a:moveTo>
                <a:cubicBezTo>
                  <a:pt x="299405" y="265187"/>
                  <a:pt x="299340" y="271428"/>
                  <a:pt x="297979" y="271680"/>
                </a:cubicBezTo>
                <a:cubicBezTo>
                  <a:pt x="296748" y="271881"/>
                  <a:pt x="295452" y="268710"/>
                  <a:pt x="295971" y="267502"/>
                </a:cubicBezTo>
                <a:cubicBezTo>
                  <a:pt x="296748" y="265691"/>
                  <a:pt x="297526" y="265087"/>
                  <a:pt x="297979" y="265137"/>
                </a:cubicBezTo>
                <a:close/>
                <a:moveTo>
                  <a:pt x="1291940" y="263929"/>
                </a:moveTo>
                <a:cubicBezTo>
                  <a:pt x="1297448" y="265842"/>
                  <a:pt x="1294273" y="272384"/>
                  <a:pt x="1287988" y="268106"/>
                </a:cubicBezTo>
                <a:cubicBezTo>
                  <a:pt x="1287858" y="267704"/>
                  <a:pt x="1292783" y="264231"/>
                  <a:pt x="1291940" y="263929"/>
                </a:cubicBezTo>
                <a:close/>
                <a:moveTo>
                  <a:pt x="262664" y="259349"/>
                </a:moveTo>
                <a:cubicBezTo>
                  <a:pt x="263117" y="259500"/>
                  <a:pt x="263636" y="260003"/>
                  <a:pt x="263636" y="260557"/>
                </a:cubicBezTo>
                <a:cubicBezTo>
                  <a:pt x="263247" y="262872"/>
                  <a:pt x="261432" y="261664"/>
                  <a:pt x="261497" y="260557"/>
                </a:cubicBezTo>
                <a:cubicBezTo>
                  <a:pt x="261692" y="259399"/>
                  <a:pt x="262210" y="259198"/>
                  <a:pt x="262664" y="259349"/>
                </a:cubicBezTo>
                <a:close/>
                <a:moveTo>
                  <a:pt x="313661" y="254618"/>
                </a:moveTo>
                <a:cubicBezTo>
                  <a:pt x="314115" y="254769"/>
                  <a:pt x="314439" y="255222"/>
                  <a:pt x="314439" y="255776"/>
                </a:cubicBezTo>
                <a:cubicBezTo>
                  <a:pt x="314050" y="258091"/>
                  <a:pt x="312430" y="256933"/>
                  <a:pt x="312495" y="255776"/>
                </a:cubicBezTo>
                <a:cubicBezTo>
                  <a:pt x="312689" y="254618"/>
                  <a:pt x="313207" y="254467"/>
                  <a:pt x="313661" y="254618"/>
                </a:cubicBezTo>
                <a:close/>
                <a:moveTo>
                  <a:pt x="1161369" y="253209"/>
                </a:moveTo>
                <a:cubicBezTo>
                  <a:pt x="1161175" y="253309"/>
                  <a:pt x="1161045" y="253662"/>
                  <a:pt x="1160786" y="254417"/>
                </a:cubicBezTo>
                <a:cubicBezTo>
                  <a:pt x="1160786" y="256430"/>
                  <a:pt x="1164285" y="256933"/>
                  <a:pt x="1164739" y="254417"/>
                </a:cubicBezTo>
                <a:cubicBezTo>
                  <a:pt x="1163054" y="254568"/>
                  <a:pt x="1162147" y="252857"/>
                  <a:pt x="1161369" y="253209"/>
                </a:cubicBezTo>
                <a:close/>
                <a:moveTo>
                  <a:pt x="1276065" y="252202"/>
                </a:moveTo>
                <a:cubicBezTo>
                  <a:pt x="1278786" y="251900"/>
                  <a:pt x="1282220" y="260456"/>
                  <a:pt x="1284229" y="254215"/>
                </a:cubicBezTo>
                <a:cubicBezTo>
                  <a:pt x="1290320" y="255524"/>
                  <a:pt x="1282285" y="258544"/>
                  <a:pt x="1284229" y="262318"/>
                </a:cubicBezTo>
                <a:cubicBezTo>
                  <a:pt x="1281832" y="260003"/>
                  <a:pt x="1277166" y="260054"/>
                  <a:pt x="1272112" y="260356"/>
                </a:cubicBezTo>
                <a:cubicBezTo>
                  <a:pt x="1272889" y="256883"/>
                  <a:pt x="1270427" y="256430"/>
                  <a:pt x="1267965" y="256178"/>
                </a:cubicBezTo>
                <a:cubicBezTo>
                  <a:pt x="1266474" y="250642"/>
                  <a:pt x="1277555" y="257738"/>
                  <a:pt x="1276065" y="252202"/>
                </a:cubicBezTo>
                <a:close/>
                <a:moveTo>
                  <a:pt x="1265373" y="252202"/>
                </a:moveTo>
                <a:cubicBezTo>
                  <a:pt x="1265826" y="252353"/>
                  <a:pt x="1266345" y="252857"/>
                  <a:pt x="1266345" y="253410"/>
                </a:cubicBezTo>
                <a:cubicBezTo>
                  <a:pt x="1266021" y="255725"/>
                  <a:pt x="1264141" y="254517"/>
                  <a:pt x="1264206" y="253410"/>
                </a:cubicBezTo>
                <a:cubicBezTo>
                  <a:pt x="1264401" y="252253"/>
                  <a:pt x="1264919" y="252051"/>
                  <a:pt x="1265373" y="252202"/>
                </a:cubicBezTo>
                <a:close/>
                <a:moveTo>
                  <a:pt x="1250663" y="252202"/>
                </a:moveTo>
                <a:cubicBezTo>
                  <a:pt x="1250922" y="252353"/>
                  <a:pt x="1251181" y="252655"/>
                  <a:pt x="1251505" y="253410"/>
                </a:cubicBezTo>
                <a:cubicBezTo>
                  <a:pt x="1251441" y="253309"/>
                  <a:pt x="1251311" y="253561"/>
                  <a:pt x="1251311" y="253410"/>
                </a:cubicBezTo>
                <a:cubicBezTo>
                  <a:pt x="1249821" y="253360"/>
                  <a:pt x="1250015" y="251850"/>
                  <a:pt x="1250663" y="252202"/>
                </a:cubicBezTo>
                <a:close/>
                <a:moveTo>
                  <a:pt x="1219948" y="252202"/>
                </a:moveTo>
                <a:cubicBezTo>
                  <a:pt x="1220661" y="251850"/>
                  <a:pt x="1221568" y="253561"/>
                  <a:pt x="1223318" y="253410"/>
                </a:cubicBezTo>
                <a:cubicBezTo>
                  <a:pt x="1222799" y="255977"/>
                  <a:pt x="1219365" y="255423"/>
                  <a:pt x="1219365" y="253410"/>
                </a:cubicBezTo>
                <a:cubicBezTo>
                  <a:pt x="1219559" y="252655"/>
                  <a:pt x="1219689" y="252353"/>
                  <a:pt x="1219948" y="252202"/>
                </a:cubicBezTo>
                <a:close/>
                <a:moveTo>
                  <a:pt x="1240684" y="251536"/>
                </a:moveTo>
                <a:cubicBezTo>
                  <a:pt x="1241542" y="251913"/>
                  <a:pt x="1242693" y="252479"/>
                  <a:pt x="1245155" y="252404"/>
                </a:cubicBezTo>
                <a:cubicBezTo>
                  <a:pt x="1244896" y="257587"/>
                  <a:pt x="1237185" y="257587"/>
                  <a:pt x="1236990" y="252404"/>
                </a:cubicBezTo>
                <a:cubicBezTo>
                  <a:pt x="1237379" y="252102"/>
                  <a:pt x="1237703" y="252051"/>
                  <a:pt x="1237962" y="251800"/>
                </a:cubicBezTo>
                <a:cubicBezTo>
                  <a:pt x="1239258" y="250969"/>
                  <a:pt x="1239825" y="251158"/>
                  <a:pt x="1240684" y="251536"/>
                </a:cubicBezTo>
                <a:close/>
                <a:moveTo>
                  <a:pt x="1237962" y="249837"/>
                </a:moveTo>
                <a:cubicBezTo>
                  <a:pt x="1237962" y="250491"/>
                  <a:pt x="1237962" y="251145"/>
                  <a:pt x="1237962" y="251800"/>
                </a:cubicBezTo>
                <a:cubicBezTo>
                  <a:pt x="1235370" y="252504"/>
                  <a:pt x="1234010" y="254618"/>
                  <a:pt x="1229862" y="253813"/>
                </a:cubicBezTo>
                <a:cubicBezTo>
                  <a:pt x="1231158" y="251095"/>
                  <a:pt x="1234204" y="250139"/>
                  <a:pt x="1237962" y="249837"/>
                </a:cubicBezTo>
                <a:close/>
                <a:moveTo>
                  <a:pt x="353966" y="248629"/>
                </a:moveTo>
                <a:cubicBezTo>
                  <a:pt x="354420" y="248780"/>
                  <a:pt x="354744" y="249283"/>
                  <a:pt x="354744" y="249837"/>
                </a:cubicBezTo>
                <a:cubicBezTo>
                  <a:pt x="354355" y="252152"/>
                  <a:pt x="352735" y="250944"/>
                  <a:pt x="352735" y="249837"/>
                </a:cubicBezTo>
                <a:cubicBezTo>
                  <a:pt x="352930" y="248679"/>
                  <a:pt x="353513" y="248478"/>
                  <a:pt x="353966" y="248629"/>
                </a:cubicBezTo>
                <a:close/>
                <a:moveTo>
                  <a:pt x="356299" y="247471"/>
                </a:moveTo>
                <a:cubicBezTo>
                  <a:pt x="359021" y="247471"/>
                  <a:pt x="361742" y="247471"/>
                  <a:pt x="364464" y="247471"/>
                </a:cubicBezTo>
                <a:cubicBezTo>
                  <a:pt x="363557" y="250642"/>
                  <a:pt x="357984" y="249182"/>
                  <a:pt x="360317" y="255574"/>
                </a:cubicBezTo>
                <a:cubicBezTo>
                  <a:pt x="369842" y="257688"/>
                  <a:pt x="365760" y="246112"/>
                  <a:pt x="374573" y="247471"/>
                </a:cubicBezTo>
                <a:cubicBezTo>
                  <a:pt x="374961" y="251900"/>
                  <a:pt x="372888" y="253964"/>
                  <a:pt x="368417" y="253611"/>
                </a:cubicBezTo>
                <a:cubicBezTo>
                  <a:pt x="368417" y="256984"/>
                  <a:pt x="368417" y="260356"/>
                  <a:pt x="368417" y="263728"/>
                </a:cubicBezTo>
                <a:cubicBezTo>
                  <a:pt x="365825" y="260255"/>
                  <a:pt x="361872" y="258342"/>
                  <a:pt x="356299" y="257789"/>
                </a:cubicBezTo>
                <a:cubicBezTo>
                  <a:pt x="356299" y="254366"/>
                  <a:pt x="356299" y="250843"/>
                  <a:pt x="356299" y="247471"/>
                </a:cubicBezTo>
                <a:close/>
                <a:moveTo>
                  <a:pt x="1154630" y="246263"/>
                </a:moveTo>
                <a:cubicBezTo>
                  <a:pt x="1154630" y="247622"/>
                  <a:pt x="1154630" y="248880"/>
                  <a:pt x="1154630" y="250239"/>
                </a:cubicBezTo>
                <a:cubicBezTo>
                  <a:pt x="1155991" y="250239"/>
                  <a:pt x="1157416" y="250239"/>
                  <a:pt x="1158842" y="250239"/>
                </a:cubicBezTo>
                <a:cubicBezTo>
                  <a:pt x="1158842" y="248880"/>
                  <a:pt x="1158842" y="247622"/>
                  <a:pt x="1158842" y="246263"/>
                </a:cubicBezTo>
                <a:cubicBezTo>
                  <a:pt x="1157416" y="246263"/>
                  <a:pt x="1155991" y="246263"/>
                  <a:pt x="1154630" y="246263"/>
                </a:cubicBezTo>
                <a:close/>
                <a:moveTo>
                  <a:pt x="387468" y="241482"/>
                </a:moveTo>
                <a:cubicBezTo>
                  <a:pt x="388958" y="247069"/>
                  <a:pt x="383321" y="245609"/>
                  <a:pt x="383321" y="249635"/>
                </a:cubicBezTo>
                <a:cubicBezTo>
                  <a:pt x="379497" y="250088"/>
                  <a:pt x="378785" y="247421"/>
                  <a:pt x="375156" y="247673"/>
                </a:cubicBezTo>
                <a:cubicBezTo>
                  <a:pt x="377035" y="243395"/>
                  <a:pt x="381312" y="241432"/>
                  <a:pt x="387468" y="241482"/>
                </a:cubicBezTo>
                <a:close/>
                <a:moveTo>
                  <a:pt x="1199083" y="240324"/>
                </a:moveTo>
                <a:cubicBezTo>
                  <a:pt x="1200055" y="240375"/>
                  <a:pt x="1200832" y="241079"/>
                  <a:pt x="1200897" y="242086"/>
                </a:cubicBezTo>
                <a:cubicBezTo>
                  <a:pt x="1199083" y="243344"/>
                  <a:pt x="1197139" y="244552"/>
                  <a:pt x="1196685" y="242086"/>
                </a:cubicBezTo>
                <a:cubicBezTo>
                  <a:pt x="1196944" y="240828"/>
                  <a:pt x="1198111" y="240274"/>
                  <a:pt x="1199083" y="240324"/>
                </a:cubicBezTo>
                <a:close/>
                <a:moveTo>
                  <a:pt x="330314" y="239117"/>
                </a:moveTo>
                <a:cubicBezTo>
                  <a:pt x="336017" y="242388"/>
                  <a:pt x="326038" y="246616"/>
                  <a:pt x="326362" y="251246"/>
                </a:cubicBezTo>
                <a:cubicBezTo>
                  <a:pt x="323575" y="250592"/>
                  <a:pt x="324742" y="246112"/>
                  <a:pt x="324353" y="243093"/>
                </a:cubicBezTo>
                <a:cubicBezTo>
                  <a:pt x="326038" y="241331"/>
                  <a:pt x="329796" y="241985"/>
                  <a:pt x="330314" y="239117"/>
                </a:cubicBezTo>
                <a:close/>
                <a:moveTo>
                  <a:pt x="1151261" y="236751"/>
                </a:moveTo>
                <a:cubicBezTo>
                  <a:pt x="1150094" y="236550"/>
                  <a:pt x="1149381" y="237154"/>
                  <a:pt x="1148474" y="240123"/>
                </a:cubicBezTo>
                <a:cubicBezTo>
                  <a:pt x="1151196" y="242740"/>
                  <a:pt x="1154630" y="241432"/>
                  <a:pt x="1156639" y="238110"/>
                </a:cubicBezTo>
                <a:cubicBezTo>
                  <a:pt x="1154112" y="238009"/>
                  <a:pt x="1152427" y="236952"/>
                  <a:pt x="1151261" y="236751"/>
                </a:cubicBezTo>
                <a:close/>
                <a:moveTo>
                  <a:pt x="436521" y="233983"/>
                </a:moveTo>
                <a:cubicBezTo>
                  <a:pt x="430106" y="234386"/>
                  <a:pt x="428291" y="239217"/>
                  <a:pt x="424403" y="242086"/>
                </a:cubicBezTo>
                <a:cubicBezTo>
                  <a:pt x="421099" y="241532"/>
                  <a:pt x="420839" y="244149"/>
                  <a:pt x="418248" y="244300"/>
                </a:cubicBezTo>
                <a:cubicBezTo>
                  <a:pt x="418248" y="243596"/>
                  <a:pt x="418248" y="242791"/>
                  <a:pt x="418248" y="242086"/>
                </a:cubicBezTo>
                <a:cubicBezTo>
                  <a:pt x="411444" y="240727"/>
                  <a:pt x="410796" y="245508"/>
                  <a:pt x="410083" y="250239"/>
                </a:cubicBezTo>
                <a:cubicBezTo>
                  <a:pt x="416628" y="252051"/>
                  <a:pt x="412869" y="243646"/>
                  <a:pt x="418248" y="244300"/>
                </a:cubicBezTo>
                <a:cubicBezTo>
                  <a:pt x="419090" y="255977"/>
                  <a:pt x="410990" y="258695"/>
                  <a:pt x="401983" y="260557"/>
                </a:cubicBezTo>
                <a:cubicBezTo>
                  <a:pt x="400428" y="254266"/>
                  <a:pt x="407620" y="256480"/>
                  <a:pt x="406130" y="250239"/>
                </a:cubicBezTo>
                <a:cubicBezTo>
                  <a:pt x="399456" y="249686"/>
                  <a:pt x="401659" y="258141"/>
                  <a:pt x="395827" y="258393"/>
                </a:cubicBezTo>
                <a:cubicBezTo>
                  <a:pt x="395827" y="259450"/>
                  <a:pt x="395827" y="260658"/>
                  <a:pt x="395827" y="261765"/>
                </a:cubicBezTo>
                <a:cubicBezTo>
                  <a:pt x="396799" y="261866"/>
                  <a:pt x="397706" y="262268"/>
                  <a:pt x="397382" y="263728"/>
                </a:cubicBezTo>
                <a:cubicBezTo>
                  <a:pt x="396475" y="263627"/>
                  <a:pt x="395632" y="263375"/>
                  <a:pt x="395438" y="262520"/>
                </a:cubicBezTo>
                <a:cubicBezTo>
                  <a:pt x="394207" y="262520"/>
                  <a:pt x="393040" y="262520"/>
                  <a:pt x="391874" y="262520"/>
                </a:cubicBezTo>
                <a:cubicBezTo>
                  <a:pt x="393235" y="268006"/>
                  <a:pt x="387597" y="266496"/>
                  <a:pt x="385718" y="268710"/>
                </a:cubicBezTo>
                <a:cubicBezTo>
                  <a:pt x="388051" y="273139"/>
                  <a:pt x="386107" y="281695"/>
                  <a:pt x="391874" y="282752"/>
                </a:cubicBezTo>
                <a:cubicBezTo>
                  <a:pt x="392133" y="280387"/>
                  <a:pt x="395568" y="281091"/>
                  <a:pt x="397965" y="280789"/>
                </a:cubicBezTo>
                <a:cubicBezTo>
                  <a:pt x="396604" y="272636"/>
                  <a:pt x="403279" y="272636"/>
                  <a:pt x="410083" y="272636"/>
                </a:cubicBezTo>
                <a:cubicBezTo>
                  <a:pt x="414878" y="267301"/>
                  <a:pt x="415850" y="258040"/>
                  <a:pt x="424403" y="256380"/>
                </a:cubicBezTo>
                <a:cubicBezTo>
                  <a:pt x="424533" y="245005"/>
                  <a:pt x="434901" y="243898"/>
                  <a:pt x="436521" y="233983"/>
                </a:cubicBezTo>
                <a:close/>
                <a:moveTo>
                  <a:pt x="339257" y="231970"/>
                </a:moveTo>
                <a:cubicBezTo>
                  <a:pt x="339970" y="231617"/>
                  <a:pt x="340942" y="233329"/>
                  <a:pt x="342626" y="233178"/>
                </a:cubicBezTo>
                <a:cubicBezTo>
                  <a:pt x="342108" y="235744"/>
                  <a:pt x="338479" y="235241"/>
                  <a:pt x="338479" y="233178"/>
                </a:cubicBezTo>
                <a:cubicBezTo>
                  <a:pt x="338674" y="232423"/>
                  <a:pt x="338998" y="232121"/>
                  <a:pt x="339257" y="231970"/>
                </a:cubicBezTo>
                <a:close/>
                <a:moveTo>
                  <a:pt x="353124" y="221451"/>
                </a:moveTo>
                <a:cubicBezTo>
                  <a:pt x="355716" y="221149"/>
                  <a:pt x="357854" y="222055"/>
                  <a:pt x="358308" y="225628"/>
                </a:cubicBezTo>
                <a:cubicBezTo>
                  <a:pt x="353124" y="219941"/>
                  <a:pt x="349430" y="235493"/>
                  <a:pt x="342043" y="227591"/>
                </a:cubicBezTo>
                <a:cubicBezTo>
                  <a:pt x="343339" y="225980"/>
                  <a:pt x="348847" y="222004"/>
                  <a:pt x="353124" y="221451"/>
                </a:cubicBezTo>
                <a:close/>
                <a:moveTo>
                  <a:pt x="1231612" y="216720"/>
                </a:moveTo>
                <a:cubicBezTo>
                  <a:pt x="1234593" y="216317"/>
                  <a:pt x="1239258" y="216669"/>
                  <a:pt x="1239777" y="218884"/>
                </a:cubicBezTo>
                <a:cubicBezTo>
                  <a:pt x="1234722" y="217424"/>
                  <a:pt x="1231547" y="227792"/>
                  <a:pt x="1227659" y="220847"/>
                </a:cubicBezTo>
                <a:cubicBezTo>
                  <a:pt x="1228242" y="218179"/>
                  <a:pt x="1227659" y="216468"/>
                  <a:pt x="1229668" y="218884"/>
                </a:cubicBezTo>
                <a:cubicBezTo>
                  <a:pt x="1230770" y="220243"/>
                  <a:pt x="1232066" y="216669"/>
                  <a:pt x="1231612" y="216720"/>
                </a:cubicBezTo>
                <a:close/>
                <a:moveTo>
                  <a:pt x="405936" y="211939"/>
                </a:moveTo>
                <a:cubicBezTo>
                  <a:pt x="407167" y="212240"/>
                  <a:pt x="408657" y="214908"/>
                  <a:pt x="405741" y="215512"/>
                </a:cubicBezTo>
                <a:cubicBezTo>
                  <a:pt x="405612" y="216720"/>
                  <a:pt x="405223" y="217877"/>
                  <a:pt x="403538" y="217475"/>
                </a:cubicBezTo>
                <a:cubicBezTo>
                  <a:pt x="403668" y="216468"/>
                  <a:pt x="404121" y="215814"/>
                  <a:pt x="405158" y="215713"/>
                </a:cubicBezTo>
                <a:cubicBezTo>
                  <a:pt x="404445" y="212593"/>
                  <a:pt x="405158" y="211737"/>
                  <a:pt x="405936" y="211939"/>
                </a:cubicBezTo>
                <a:close/>
                <a:moveTo>
                  <a:pt x="1143549" y="211536"/>
                </a:moveTo>
                <a:cubicBezTo>
                  <a:pt x="1140893" y="211838"/>
                  <a:pt x="1138625" y="213197"/>
                  <a:pt x="1138365" y="215713"/>
                </a:cubicBezTo>
                <a:cubicBezTo>
                  <a:pt x="1147308" y="216770"/>
                  <a:pt x="1145105" y="216468"/>
                  <a:pt x="1152686" y="217877"/>
                </a:cubicBezTo>
                <a:cubicBezTo>
                  <a:pt x="1153334" y="213448"/>
                  <a:pt x="1147891" y="211033"/>
                  <a:pt x="1143549" y="211536"/>
                </a:cubicBezTo>
                <a:close/>
                <a:moveTo>
                  <a:pt x="887721" y="211335"/>
                </a:moveTo>
                <a:cubicBezTo>
                  <a:pt x="886489" y="211435"/>
                  <a:pt x="885258" y="212190"/>
                  <a:pt x="884157" y="213700"/>
                </a:cubicBezTo>
                <a:cubicBezTo>
                  <a:pt x="882796" y="213700"/>
                  <a:pt x="881370" y="213700"/>
                  <a:pt x="880009" y="213700"/>
                </a:cubicBezTo>
                <a:cubicBezTo>
                  <a:pt x="880009" y="215059"/>
                  <a:pt x="880009" y="216519"/>
                  <a:pt x="880009" y="217877"/>
                </a:cubicBezTo>
                <a:cubicBezTo>
                  <a:pt x="883444" y="218632"/>
                  <a:pt x="883962" y="216217"/>
                  <a:pt x="884157" y="213700"/>
                </a:cubicBezTo>
                <a:cubicBezTo>
                  <a:pt x="893941" y="215462"/>
                  <a:pt x="891414" y="211033"/>
                  <a:pt x="887721" y="211335"/>
                </a:cubicBezTo>
                <a:close/>
                <a:moveTo>
                  <a:pt x="515900" y="209774"/>
                </a:moveTo>
                <a:cubicBezTo>
                  <a:pt x="514734" y="214707"/>
                  <a:pt x="502811" y="208667"/>
                  <a:pt x="503783" y="215713"/>
                </a:cubicBezTo>
                <a:cubicBezTo>
                  <a:pt x="506569" y="220092"/>
                  <a:pt x="522510" y="214405"/>
                  <a:pt x="515900" y="209774"/>
                </a:cubicBezTo>
                <a:close/>
                <a:moveTo>
                  <a:pt x="293249" y="208365"/>
                </a:moveTo>
                <a:cubicBezTo>
                  <a:pt x="294675" y="208415"/>
                  <a:pt x="294610" y="214656"/>
                  <a:pt x="293249" y="214908"/>
                </a:cubicBezTo>
                <a:cubicBezTo>
                  <a:pt x="292018" y="215109"/>
                  <a:pt x="290722" y="211939"/>
                  <a:pt x="291240" y="210731"/>
                </a:cubicBezTo>
                <a:cubicBezTo>
                  <a:pt x="292018" y="208969"/>
                  <a:pt x="292731" y="208365"/>
                  <a:pt x="293249" y="208365"/>
                </a:cubicBezTo>
                <a:close/>
                <a:moveTo>
                  <a:pt x="284112" y="207157"/>
                </a:moveTo>
                <a:cubicBezTo>
                  <a:pt x="289167" y="207509"/>
                  <a:pt x="284696" y="214052"/>
                  <a:pt x="284112" y="215311"/>
                </a:cubicBezTo>
                <a:cubicBezTo>
                  <a:pt x="279058" y="215009"/>
                  <a:pt x="283464" y="208415"/>
                  <a:pt x="284112" y="207157"/>
                </a:cubicBezTo>
                <a:close/>
                <a:moveTo>
                  <a:pt x="475206" y="205597"/>
                </a:moveTo>
                <a:cubicBezTo>
                  <a:pt x="469439" y="205245"/>
                  <a:pt x="470087" y="211335"/>
                  <a:pt x="467042" y="213700"/>
                </a:cubicBezTo>
                <a:cubicBezTo>
                  <a:pt x="473910" y="215109"/>
                  <a:pt x="474494" y="210328"/>
                  <a:pt x="475206" y="205597"/>
                </a:cubicBezTo>
                <a:close/>
                <a:moveTo>
                  <a:pt x="1203878" y="201218"/>
                </a:moveTo>
                <a:cubicBezTo>
                  <a:pt x="1205174" y="201571"/>
                  <a:pt x="1206859" y="204741"/>
                  <a:pt x="1203035" y="204993"/>
                </a:cubicBezTo>
                <a:cubicBezTo>
                  <a:pt x="1202323" y="201822"/>
                  <a:pt x="1203035" y="201017"/>
                  <a:pt x="1203878" y="201218"/>
                </a:cubicBezTo>
                <a:close/>
                <a:moveTo>
                  <a:pt x="1218522" y="200212"/>
                </a:moveTo>
                <a:cubicBezTo>
                  <a:pt x="1222022" y="199457"/>
                  <a:pt x="1227335" y="202426"/>
                  <a:pt x="1230057" y="202426"/>
                </a:cubicBezTo>
                <a:cubicBezTo>
                  <a:pt x="1227076" y="208415"/>
                  <a:pt x="1222086" y="199759"/>
                  <a:pt x="1215736" y="202426"/>
                </a:cubicBezTo>
                <a:cubicBezTo>
                  <a:pt x="1216384" y="201017"/>
                  <a:pt x="1217356" y="200463"/>
                  <a:pt x="1218522" y="200212"/>
                </a:cubicBezTo>
                <a:close/>
                <a:moveTo>
                  <a:pt x="1084193" y="198249"/>
                </a:moveTo>
                <a:cubicBezTo>
                  <a:pt x="1083156" y="198350"/>
                  <a:pt x="1082119" y="198702"/>
                  <a:pt x="1081407" y="199457"/>
                </a:cubicBezTo>
                <a:cubicBezTo>
                  <a:pt x="1079592" y="206000"/>
                  <a:pt x="1088081" y="202326"/>
                  <a:pt x="1089571" y="205597"/>
                </a:cubicBezTo>
                <a:cubicBezTo>
                  <a:pt x="1090738" y="200212"/>
                  <a:pt x="1087239" y="197846"/>
                  <a:pt x="1084193" y="198249"/>
                </a:cubicBezTo>
                <a:close/>
                <a:moveTo>
                  <a:pt x="450194" y="195481"/>
                </a:moveTo>
                <a:cubicBezTo>
                  <a:pt x="452462" y="194927"/>
                  <a:pt x="456090" y="198500"/>
                  <a:pt x="454730" y="201621"/>
                </a:cubicBezTo>
                <a:cubicBezTo>
                  <a:pt x="452073" y="200916"/>
                  <a:pt x="451490" y="197947"/>
                  <a:pt x="448574" y="197444"/>
                </a:cubicBezTo>
                <a:cubicBezTo>
                  <a:pt x="448833" y="196185"/>
                  <a:pt x="449416" y="195632"/>
                  <a:pt x="450194" y="195481"/>
                </a:cubicBezTo>
                <a:close/>
                <a:moveTo>
                  <a:pt x="1068706" y="187730"/>
                </a:moveTo>
                <a:cubicBezTo>
                  <a:pt x="1067151" y="187629"/>
                  <a:pt x="1065919" y="188334"/>
                  <a:pt x="1065142" y="191303"/>
                </a:cubicBezTo>
                <a:cubicBezTo>
                  <a:pt x="1067863" y="194071"/>
                  <a:pt x="1079398" y="195229"/>
                  <a:pt x="1079463" y="189290"/>
                </a:cubicBezTo>
                <a:cubicBezTo>
                  <a:pt x="1074927" y="190397"/>
                  <a:pt x="1071298" y="187881"/>
                  <a:pt x="1068706" y="187730"/>
                </a:cubicBezTo>
                <a:close/>
                <a:moveTo>
                  <a:pt x="1219559" y="184761"/>
                </a:moveTo>
                <a:cubicBezTo>
                  <a:pt x="1217486" y="187478"/>
                  <a:pt x="1217551" y="192310"/>
                  <a:pt x="1213403" y="192864"/>
                </a:cubicBezTo>
                <a:cubicBezTo>
                  <a:pt x="1214246" y="188988"/>
                  <a:pt x="1214181" y="184106"/>
                  <a:pt x="1219559" y="184761"/>
                </a:cubicBezTo>
                <a:close/>
                <a:moveTo>
                  <a:pt x="1054256" y="183754"/>
                </a:moveTo>
                <a:cubicBezTo>
                  <a:pt x="1051728" y="184509"/>
                  <a:pt x="1055292" y="190146"/>
                  <a:pt x="1058986" y="185163"/>
                </a:cubicBezTo>
                <a:cubicBezTo>
                  <a:pt x="1056588" y="183754"/>
                  <a:pt x="1055098" y="183502"/>
                  <a:pt x="1054256" y="183754"/>
                </a:cubicBezTo>
                <a:close/>
                <a:moveTo>
                  <a:pt x="480520" y="179778"/>
                </a:moveTo>
                <a:cubicBezTo>
                  <a:pt x="480066" y="179627"/>
                  <a:pt x="479548" y="180030"/>
                  <a:pt x="479354" y="181187"/>
                </a:cubicBezTo>
                <a:cubicBezTo>
                  <a:pt x="479354" y="182294"/>
                  <a:pt x="480974" y="183502"/>
                  <a:pt x="481362" y="181187"/>
                </a:cubicBezTo>
                <a:cubicBezTo>
                  <a:pt x="481362" y="180633"/>
                  <a:pt x="481038" y="179929"/>
                  <a:pt x="480520" y="179778"/>
                </a:cubicBezTo>
                <a:close/>
                <a:moveTo>
                  <a:pt x="1025679" y="177815"/>
                </a:moveTo>
                <a:cubicBezTo>
                  <a:pt x="1025225" y="177664"/>
                  <a:pt x="1024642" y="178016"/>
                  <a:pt x="1024448" y="179174"/>
                </a:cubicBezTo>
                <a:cubicBezTo>
                  <a:pt x="1024448" y="180331"/>
                  <a:pt x="1026068" y="181489"/>
                  <a:pt x="1026456" y="179174"/>
                </a:cubicBezTo>
                <a:cubicBezTo>
                  <a:pt x="1026456" y="178620"/>
                  <a:pt x="1026132" y="177966"/>
                  <a:pt x="1025679" y="177815"/>
                </a:cubicBezTo>
                <a:close/>
                <a:moveTo>
                  <a:pt x="1157805" y="173839"/>
                </a:moveTo>
                <a:cubicBezTo>
                  <a:pt x="1157352" y="173688"/>
                  <a:pt x="1156833" y="173889"/>
                  <a:pt x="1156639" y="175047"/>
                </a:cubicBezTo>
                <a:cubicBezTo>
                  <a:pt x="1156639" y="176154"/>
                  <a:pt x="1158388" y="177362"/>
                  <a:pt x="1158842" y="175047"/>
                </a:cubicBezTo>
                <a:cubicBezTo>
                  <a:pt x="1158842" y="174443"/>
                  <a:pt x="1158259" y="173990"/>
                  <a:pt x="1157805" y="173839"/>
                </a:cubicBezTo>
                <a:close/>
                <a:moveTo>
                  <a:pt x="894460" y="173235"/>
                </a:moveTo>
                <a:cubicBezTo>
                  <a:pt x="893553" y="173185"/>
                  <a:pt x="892581" y="173738"/>
                  <a:pt x="892321" y="175047"/>
                </a:cubicBezTo>
                <a:cubicBezTo>
                  <a:pt x="894589" y="174846"/>
                  <a:pt x="895367" y="177966"/>
                  <a:pt x="896274" y="175047"/>
                </a:cubicBezTo>
                <a:cubicBezTo>
                  <a:pt x="896274" y="173990"/>
                  <a:pt x="895432" y="173285"/>
                  <a:pt x="894460" y="173235"/>
                </a:cubicBezTo>
                <a:close/>
                <a:moveTo>
                  <a:pt x="554780" y="172832"/>
                </a:moveTo>
                <a:cubicBezTo>
                  <a:pt x="552577" y="173034"/>
                  <a:pt x="549920" y="173587"/>
                  <a:pt x="548430" y="173034"/>
                </a:cubicBezTo>
                <a:cubicBezTo>
                  <a:pt x="545320" y="176758"/>
                  <a:pt x="539747" y="177815"/>
                  <a:pt x="536312" y="181187"/>
                </a:cubicBezTo>
                <a:cubicBezTo>
                  <a:pt x="532424" y="180331"/>
                  <a:pt x="531064" y="176708"/>
                  <a:pt x="526009" y="177010"/>
                </a:cubicBezTo>
                <a:cubicBezTo>
                  <a:pt x="527629" y="186673"/>
                  <a:pt x="519659" y="185415"/>
                  <a:pt x="520048" y="191303"/>
                </a:cubicBezTo>
                <a:cubicBezTo>
                  <a:pt x="522899" y="188485"/>
                  <a:pt x="530869" y="191152"/>
                  <a:pt x="534109" y="189290"/>
                </a:cubicBezTo>
                <a:cubicBezTo>
                  <a:pt x="535146" y="188737"/>
                  <a:pt x="533850" y="184408"/>
                  <a:pt x="536312" y="185163"/>
                </a:cubicBezTo>
                <a:cubicBezTo>
                  <a:pt x="540136" y="184710"/>
                  <a:pt x="540784" y="187579"/>
                  <a:pt x="544412" y="187327"/>
                </a:cubicBezTo>
                <a:cubicBezTo>
                  <a:pt x="543440" y="182093"/>
                  <a:pt x="547264" y="184610"/>
                  <a:pt x="550374" y="183150"/>
                </a:cubicBezTo>
                <a:cubicBezTo>
                  <a:pt x="551087" y="182848"/>
                  <a:pt x="551735" y="179677"/>
                  <a:pt x="552577" y="179174"/>
                </a:cubicBezTo>
                <a:cubicBezTo>
                  <a:pt x="555039" y="177714"/>
                  <a:pt x="560094" y="180331"/>
                  <a:pt x="558539" y="175047"/>
                </a:cubicBezTo>
                <a:cubicBezTo>
                  <a:pt x="558733" y="172832"/>
                  <a:pt x="556983" y="172681"/>
                  <a:pt x="554780" y="172832"/>
                </a:cubicBezTo>
                <a:close/>
                <a:moveTo>
                  <a:pt x="384681" y="169259"/>
                </a:moveTo>
                <a:cubicBezTo>
                  <a:pt x="385135" y="169410"/>
                  <a:pt x="385524" y="170115"/>
                  <a:pt x="385524" y="170668"/>
                </a:cubicBezTo>
                <a:cubicBezTo>
                  <a:pt x="385135" y="172983"/>
                  <a:pt x="383515" y="171775"/>
                  <a:pt x="383515" y="170668"/>
                </a:cubicBezTo>
                <a:cubicBezTo>
                  <a:pt x="383709" y="169511"/>
                  <a:pt x="384228" y="169108"/>
                  <a:pt x="384681" y="169259"/>
                </a:cubicBezTo>
                <a:close/>
                <a:moveTo>
                  <a:pt x="491471" y="164931"/>
                </a:moveTo>
                <a:cubicBezTo>
                  <a:pt x="491795" y="167296"/>
                  <a:pt x="491277" y="170719"/>
                  <a:pt x="493674" y="171071"/>
                </a:cubicBezTo>
                <a:cubicBezTo>
                  <a:pt x="494128" y="168152"/>
                  <a:pt x="496914" y="167598"/>
                  <a:pt x="497627" y="164931"/>
                </a:cubicBezTo>
                <a:cubicBezTo>
                  <a:pt x="495553" y="164931"/>
                  <a:pt x="493480" y="164931"/>
                  <a:pt x="491471" y="164931"/>
                </a:cubicBezTo>
                <a:close/>
                <a:moveTo>
                  <a:pt x="1049849" y="163320"/>
                </a:moveTo>
                <a:cubicBezTo>
                  <a:pt x="1050303" y="163471"/>
                  <a:pt x="1050886" y="164125"/>
                  <a:pt x="1050886" y="164729"/>
                </a:cubicBezTo>
                <a:cubicBezTo>
                  <a:pt x="1050497" y="167044"/>
                  <a:pt x="1048877" y="165837"/>
                  <a:pt x="1048877" y="164729"/>
                </a:cubicBezTo>
                <a:cubicBezTo>
                  <a:pt x="1049072" y="163572"/>
                  <a:pt x="1049396" y="163169"/>
                  <a:pt x="1049849" y="163320"/>
                </a:cubicBezTo>
                <a:close/>
                <a:moveTo>
                  <a:pt x="1081335" y="163318"/>
                </a:moveTo>
                <a:lnTo>
                  <a:pt x="1080872" y="165906"/>
                </a:lnTo>
                <a:cubicBezTo>
                  <a:pt x="1080499" y="166529"/>
                  <a:pt x="1079981" y="166491"/>
                  <a:pt x="1079463" y="164931"/>
                </a:cubicBezTo>
                <a:close/>
                <a:moveTo>
                  <a:pt x="1081407" y="162917"/>
                </a:moveTo>
                <a:lnTo>
                  <a:pt x="1081588" y="163100"/>
                </a:lnTo>
                <a:lnTo>
                  <a:pt x="1081335" y="163318"/>
                </a:lnTo>
                <a:close/>
                <a:moveTo>
                  <a:pt x="884545" y="157381"/>
                </a:moveTo>
                <a:cubicBezTo>
                  <a:pt x="884351" y="157482"/>
                  <a:pt x="884286" y="157935"/>
                  <a:pt x="884157" y="158740"/>
                </a:cubicBezTo>
                <a:cubicBezTo>
                  <a:pt x="883897" y="160904"/>
                  <a:pt x="885712" y="163924"/>
                  <a:pt x="886165" y="160753"/>
                </a:cubicBezTo>
                <a:cubicBezTo>
                  <a:pt x="886360" y="159143"/>
                  <a:pt x="885258" y="156979"/>
                  <a:pt x="884545" y="157381"/>
                </a:cubicBezTo>
                <a:close/>
                <a:moveTo>
                  <a:pt x="1170312" y="152600"/>
                </a:moveTo>
                <a:cubicBezTo>
                  <a:pt x="1173876" y="154462"/>
                  <a:pt x="1177440" y="156526"/>
                  <a:pt x="1176468" y="162917"/>
                </a:cubicBezTo>
                <a:cubicBezTo>
                  <a:pt x="1172191" y="163773"/>
                  <a:pt x="1171089" y="161357"/>
                  <a:pt x="1168368" y="160753"/>
                </a:cubicBezTo>
                <a:cubicBezTo>
                  <a:pt x="1168368" y="158740"/>
                  <a:pt x="1170960" y="159193"/>
                  <a:pt x="1172515" y="158740"/>
                </a:cubicBezTo>
                <a:cubicBezTo>
                  <a:pt x="1171413" y="157130"/>
                  <a:pt x="1170247" y="155418"/>
                  <a:pt x="1170312" y="152600"/>
                </a:cubicBezTo>
                <a:close/>
                <a:moveTo>
                  <a:pt x="1060995" y="152600"/>
                </a:moveTo>
                <a:cubicBezTo>
                  <a:pt x="1053932" y="158790"/>
                  <a:pt x="1033131" y="158690"/>
                  <a:pt x="1026456" y="156777"/>
                </a:cubicBezTo>
                <a:cubicBezTo>
                  <a:pt x="1026262" y="159998"/>
                  <a:pt x="1021337" y="158438"/>
                  <a:pt x="1022504" y="162917"/>
                </a:cubicBezTo>
                <a:cubicBezTo>
                  <a:pt x="1033260" y="166893"/>
                  <a:pt x="1043499" y="158941"/>
                  <a:pt x="1044924" y="171071"/>
                </a:cubicBezTo>
                <a:cubicBezTo>
                  <a:pt x="1042527" y="169360"/>
                  <a:pt x="1039287" y="168202"/>
                  <a:pt x="1034556" y="168856"/>
                </a:cubicBezTo>
                <a:cubicBezTo>
                  <a:pt x="1034751" y="177614"/>
                  <a:pt x="1043888" y="166088"/>
                  <a:pt x="1040712" y="179174"/>
                </a:cubicBezTo>
                <a:cubicBezTo>
                  <a:pt x="1050562" y="178570"/>
                  <a:pt x="1048942" y="177010"/>
                  <a:pt x="1060995" y="177010"/>
                </a:cubicBezTo>
                <a:cubicBezTo>
                  <a:pt x="1061448" y="178570"/>
                  <a:pt x="1061189" y="181137"/>
                  <a:pt x="1063133" y="181187"/>
                </a:cubicBezTo>
                <a:cubicBezTo>
                  <a:pt x="1064299" y="171121"/>
                  <a:pt x="1064105" y="183251"/>
                  <a:pt x="1067151" y="183150"/>
                </a:cubicBezTo>
                <a:cubicBezTo>
                  <a:pt x="1067604" y="181590"/>
                  <a:pt x="1068965" y="180835"/>
                  <a:pt x="1071298" y="181187"/>
                </a:cubicBezTo>
                <a:cubicBezTo>
                  <a:pt x="1072788" y="174896"/>
                  <a:pt x="1065660" y="177312"/>
                  <a:pt x="1067151" y="171071"/>
                </a:cubicBezTo>
                <a:cubicBezTo>
                  <a:pt x="1072918" y="168554"/>
                  <a:pt x="1079657" y="168554"/>
                  <a:pt x="1085359" y="171071"/>
                </a:cubicBezTo>
                <a:cubicBezTo>
                  <a:pt x="1085359" y="169712"/>
                  <a:pt x="1085359" y="168252"/>
                  <a:pt x="1085359" y="166893"/>
                </a:cubicBezTo>
                <a:lnTo>
                  <a:pt x="1081588" y="163100"/>
                </a:lnTo>
                <a:lnTo>
                  <a:pt x="1084598" y="160508"/>
                </a:lnTo>
                <a:cubicBezTo>
                  <a:pt x="1087401" y="161055"/>
                  <a:pt x="1090835" y="162741"/>
                  <a:pt x="1093524" y="162917"/>
                </a:cubicBezTo>
                <a:cubicBezTo>
                  <a:pt x="1098254" y="163219"/>
                  <a:pt x="1103050" y="162666"/>
                  <a:pt x="1107780" y="162917"/>
                </a:cubicBezTo>
                <a:cubicBezTo>
                  <a:pt x="1108039" y="159092"/>
                  <a:pt x="1114584" y="161458"/>
                  <a:pt x="1113936" y="156777"/>
                </a:cubicBezTo>
                <a:cubicBezTo>
                  <a:pt x="1103114" y="155016"/>
                  <a:pt x="1094885" y="155519"/>
                  <a:pt x="1085359" y="156777"/>
                </a:cubicBezTo>
                <a:cubicBezTo>
                  <a:pt x="1085359" y="155418"/>
                  <a:pt x="1085359" y="153959"/>
                  <a:pt x="1085359" y="152600"/>
                </a:cubicBezTo>
                <a:cubicBezTo>
                  <a:pt x="1075121" y="152550"/>
                  <a:pt x="1068965" y="154915"/>
                  <a:pt x="1060995" y="152600"/>
                </a:cubicBezTo>
                <a:close/>
                <a:moveTo>
                  <a:pt x="880009" y="152600"/>
                </a:moveTo>
                <a:cubicBezTo>
                  <a:pt x="878649" y="154663"/>
                  <a:pt x="875409" y="154764"/>
                  <a:pt x="876057" y="158740"/>
                </a:cubicBezTo>
                <a:cubicBezTo>
                  <a:pt x="870873" y="157683"/>
                  <a:pt x="868151" y="155368"/>
                  <a:pt x="867892" y="162917"/>
                </a:cubicBezTo>
                <a:cubicBezTo>
                  <a:pt x="873076" y="163974"/>
                  <a:pt x="875797" y="166290"/>
                  <a:pt x="876057" y="158740"/>
                </a:cubicBezTo>
                <a:cubicBezTo>
                  <a:pt x="877677" y="158388"/>
                  <a:pt x="877936" y="156777"/>
                  <a:pt x="880009" y="156777"/>
                </a:cubicBezTo>
                <a:cubicBezTo>
                  <a:pt x="879361" y="159294"/>
                  <a:pt x="880269" y="169410"/>
                  <a:pt x="882018" y="162917"/>
                </a:cubicBezTo>
                <a:cubicBezTo>
                  <a:pt x="880852" y="159948"/>
                  <a:pt x="884416" y="152248"/>
                  <a:pt x="880009" y="152600"/>
                </a:cubicBezTo>
                <a:close/>
                <a:moveTo>
                  <a:pt x="454924" y="151593"/>
                </a:moveTo>
                <a:cubicBezTo>
                  <a:pt x="457516" y="151191"/>
                  <a:pt x="460886" y="152449"/>
                  <a:pt x="460302" y="156576"/>
                </a:cubicBezTo>
                <a:cubicBezTo>
                  <a:pt x="459914" y="153355"/>
                  <a:pt x="453045" y="155821"/>
                  <a:pt x="454146" y="156576"/>
                </a:cubicBezTo>
                <a:cubicBezTo>
                  <a:pt x="450518" y="154110"/>
                  <a:pt x="452397" y="152046"/>
                  <a:pt x="454924" y="151593"/>
                </a:cubicBezTo>
                <a:close/>
                <a:moveTo>
                  <a:pt x="954011" y="151392"/>
                </a:moveTo>
                <a:cubicBezTo>
                  <a:pt x="953751" y="151543"/>
                  <a:pt x="953427" y="151845"/>
                  <a:pt x="953233" y="152600"/>
                </a:cubicBezTo>
                <a:cubicBezTo>
                  <a:pt x="953233" y="154663"/>
                  <a:pt x="956862" y="155167"/>
                  <a:pt x="957380" y="152600"/>
                </a:cubicBezTo>
                <a:cubicBezTo>
                  <a:pt x="955695" y="152751"/>
                  <a:pt x="954788" y="151040"/>
                  <a:pt x="954011" y="151392"/>
                </a:cubicBezTo>
                <a:close/>
                <a:moveTo>
                  <a:pt x="1018486" y="151040"/>
                </a:moveTo>
                <a:cubicBezTo>
                  <a:pt x="1017579" y="150939"/>
                  <a:pt x="1016607" y="151342"/>
                  <a:pt x="1016348" y="152600"/>
                </a:cubicBezTo>
                <a:cubicBezTo>
                  <a:pt x="1018616" y="152399"/>
                  <a:pt x="1019588" y="155569"/>
                  <a:pt x="1020495" y="152600"/>
                </a:cubicBezTo>
                <a:cubicBezTo>
                  <a:pt x="1020495" y="151593"/>
                  <a:pt x="1019458" y="151090"/>
                  <a:pt x="1018486" y="151040"/>
                </a:cubicBezTo>
                <a:close/>
                <a:moveTo>
                  <a:pt x="912539" y="150637"/>
                </a:moveTo>
                <a:cubicBezTo>
                  <a:pt x="907031" y="150637"/>
                  <a:pt x="903467" y="151543"/>
                  <a:pt x="900421" y="154764"/>
                </a:cubicBezTo>
                <a:cubicBezTo>
                  <a:pt x="900097" y="151795"/>
                  <a:pt x="895561" y="152751"/>
                  <a:pt x="892321" y="152600"/>
                </a:cubicBezTo>
                <a:cubicBezTo>
                  <a:pt x="892516" y="157784"/>
                  <a:pt x="895885" y="159847"/>
                  <a:pt x="898283" y="162917"/>
                </a:cubicBezTo>
                <a:cubicBezTo>
                  <a:pt x="896922" y="151593"/>
                  <a:pt x="903726" y="160904"/>
                  <a:pt x="910595" y="158740"/>
                </a:cubicBezTo>
                <a:cubicBezTo>
                  <a:pt x="910465" y="161357"/>
                  <a:pt x="908003" y="161609"/>
                  <a:pt x="908586" y="164931"/>
                </a:cubicBezTo>
                <a:cubicBezTo>
                  <a:pt x="915779" y="165686"/>
                  <a:pt x="917593" y="158589"/>
                  <a:pt x="920704" y="156777"/>
                </a:cubicBezTo>
                <a:cubicBezTo>
                  <a:pt x="922388" y="155771"/>
                  <a:pt x="925564" y="161106"/>
                  <a:pt x="924851" y="154764"/>
                </a:cubicBezTo>
                <a:cubicBezTo>
                  <a:pt x="922842" y="152902"/>
                  <a:pt x="917140" y="150637"/>
                  <a:pt x="912539" y="150637"/>
                </a:cubicBezTo>
                <a:close/>
                <a:moveTo>
                  <a:pt x="926860" y="148624"/>
                </a:moveTo>
                <a:cubicBezTo>
                  <a:pt x="927184" y="151694"/>
                  <a:pt x="926082" y="156123"/>
                  <a:pt x="928803" y="156777"/>
                </a:cubicBezTo>
                <a:cubicBezTo>
                  <a:pt x="929127" y="153556"/>
                  <a:pt x="933793" y="155267"/>
                  <a:pt x="936968" y="154764"/>
                </a:cubicBezTo>
                <a:cubicBezTo>
                  <a:pt x="940467" y="154261"/>
                  <a:pt x="942995" y="152952"/>
                  <a:pt x="945068" y="152600"/>
                </a:cubicBezTo>
                <a:cubicBezTo>
                  <a:pt x="945587" y="152499"/>
                  <a:pt x="946623" y="155771"/>
                  <a:pt x="949280" y="154764"/>
                </a:cubicBezTo>
                <a:cubicBezTo>
                  <a:pt x="949928" y="154563"/>
                  <a:pt x="950317" y="150838"/>
                  <a:pt x="951224" y="150637"/>
                </a:cubicBezTo>
                <a:cubicBezTo>
                  <a:pt x="938070" y="150436"/>
                  <a:pt x="937487" y="149983"/>
                  <a:pt x="926860" y="148624"/>
                </a:cubicBezTo>
                <a:close/>
                <a:moveTo>
                  <a:pt x="477150" y="144446"/>
                </a:moveTo>
                <a:cubicBezTo>
                  <a:pt x="481233" y="144497"/>
                  <a:pt x="479807" y="149932"/>
                  <a:pt x="485315" y="148423"/>
                </a:cubicBezTo>
                <a:cubicBezTo>
                  <a:pt x="483565" y="156073"/>
                  <a:pt x="476308" y="150838"/>
                  <a:pt x="477150" y="144446"/>
                </a:cubicBezTo>
                <a:close/>
                <a:moveTo>
                  <a:pt x="958611" y="142685"/>
                </a:moveTo>
                <a:cubicBezTo>
                  <a:pt x="957251" y="143037"/>
                  <a:pt x="955566" y="146409"/>
                  <a:pt x="959389" y="146661"/>
                </a:cubicBezTo>
                <a:cubicBezTo>
                  <a:pt x="960102" y="143490"/>
                  <a:pt x="959389" y="142484"/>
                  <a:pt x="958611" y="142685"/>
                </a:cubicBezTo>
                <a:close/>
                <a:moveTo>
                  <a:pt x="502941" y="136142"/>
                </a:moveTo>
                <a:cubicBezTo>
                  <a:pt x="503913" y="136192"/>
                  <a:pt x="504755" y="136897"/>
                  <a:pt x="504755" y="137904"/>
                </a:cubicBezTo>
                <a:cubicBezTo>
                  <a:pt x="502941" y="139162"/>
                  <a:pt x="501191" y="140370"/>
                  <a:pt x="500802" y="137904"/>
                </a:cubicBezTo>
                <a:cubicBezTo>
                  <a:pt x="501061" y="136645"/>
                  <a:pt x="502033" y="136092"/>
                  <a:pt x="502941" y="136142"/>
                </a:cubicBezTo>
                <a:close/>
                <a:moveTo>
                  <a:pt x="387662" y="126630"/>
                </a:moveTo>
                <a:cubicBezTo>
                  <a:pt x="388375" y="126227"/>
                  <a:pt x="389282" y="128593"/>
                  <a:pt x="389088" y="130203"/>
                </a:cubicBezTo>
                <a:cubicBezTo>
                  <a:pt x="388634" y="133374"/>
                  <a:pt x="386755" y="130153"/>
                  <a:pt x="387079" y="127989"/>
                </a:cubicBezTo>
                <a:cubicBezTo>
                  <a:pt x="387208" y="127183"/>
                  <a:pt x="387468" y="126730"/>
                  <a:pt x="387662" y="126630"/>
                </a:cubicBezTo>
                <a:close/>
                <a:moveTo>
                  <a:pt x="876640" y="117268"/>
                </a:moveTo>
                <a:cubicBezTo>
                  <a:pt x="875797" y="117470"/>
                  <a:pt x="875149" y="119332"/>
                  <a:pt x="876057" y="124214"/>
                </a:cubicBezTo>
                <a:cubicBezTo>
                  <a:pt x="870484" y="123509"/>
                  <a:pt x="867049" y="124717"/>
                  <a:pt x="861736" y="126227"/>
                </a:cubicBezTo>
                <a:cubicBezTo>
                  <a:pt x="859662" y="126781"/>
                  <a:pt x="857848" y="125875"/>
                  <a:pt x="857589" y="128190"/>
                </a:cubicBezTo>
                <a:cubicBezTo>
                  <a:pt x="856228" y="128190"/>
                  <a:pt x="854932" y="128190"/>
                  <a:pt x="853636" y="128190"/>
                </a:cubicBezTo>
                <a:cubicBezTo>
                  <a:pt x="853636" y="129549"/>
                  <a:pt x="853636" y="131008"/>
                  <a:pt x="853636" y="132367"/>
                </a:cubicBezTo>
                <a:cubicBezTo>
                  <a:pt x="857070" y="133122"/>
                  <a:pt x="857330" y="130656"/>
                  <a:pt x="857589" y="128190"/>
                </a:cubicBezTo>
                <a:cubicBezTo>
                  <a:pt x="862708" y="131663"/>
                  <a:pt x="863226" y="131713"/>
                  <a:pt x="871845" y="130354"/>
                </a:cubicBezTo>
                <a:cubicBezTo>
                  <a:pt x="874696" y="129952"/>
                  <a:pt x="877741" y="131008"/>
                  <a:pt x="878001" y="128190"/>
                </a:cubicBezTo>
                <a:cubicBezTo>
                  <a:pt x="876057" y="128140"/>
                  <a:pt x="876510" y="125824"/>
                  <a:pt x="876057" y="124214"/>
                </a:cubicBezTo>
                <a:cubicBezTo>
                  <a:pt x="879945" y="121446"/>
                  <a:pt x="878001" y="117017"/>
                  <a:pt x="876640" y="117268"/>
                </a:cubicBezTo>
                <a:close/>
                <a:moveTo>
                  <a:pt x="934571" y="117067"/>
                </a:moveTo>
                <a:cubicBezTo>
                  <a:pt x="943902" y="117168"/>
                  <a:pt x="934441" y="125824"/>
                  <a:pt x="932562" y="127385"/>
                </a:cubicBezTo>
                <a:cubicBezTo>
                  <a:pt x="925434" y="123912"/>
                  <a:pt x="938394" y="123912"/>
                  <a:pt x="934571" y="117067"/>
                </a:cubicBezTo>
                <a:close/>
                <a:moveTo>
                  <a:pt x="898672" y="115104"/>
                </a:moveTo>
                <a:cubicBezTo>
                  <a:pt x="894460" y="115457"/>
                  <a:pt x="887397" y="120741"/>
                  <a:pt x="882018" y="120037"/>
                </a:cubicBezTo>
                <a:cubicBezTo>
                  <a:pt x="882018" y="124113"/>
                  <a:pt x="882018" y="128291"/>
                  <a:pt x="882018" y="132367"/>
                </a:cubicBezTo>
                <a:cubicBezTo>
                  <a:pt x="889081" y="133324"/>
                  <a:pt x="889211" y="127284"/>
                  <a:pt x="892321" y="124214"/>
                </a:cubicBezTo>
                <a:cubicBezTo>
                  <a:pt x="893682" y="124214"/>
                  <a:pt x="894913" y="124214"/>
                  <a:pt x="896274" y="124214"/>
                </a:cubicBezTo>
                <a:cubicBezTo>
                  <a:pt x="896274" y="124919"/>
                  <a:pt x="896274" y="125523"/>
                  <a:pt x="896274" y="126227"/>
                </a:cubicBezTo>
                <a:cubicBezTo>
                  <a:pt x="898477" y="126730"/>
                  <a:pt x="897764" y="130354"/>
                  <a:pt x="900421" y="130354"/>
                </a:cubicBezTo>
                <a:cubicBezTo>
                  <a:pt x="900940" y="128190"/>
                  <a:pt x="904374" y="128895"/>
                  <a:pt x="904439" y="126227"/>
                </a:cubicBezTo>
                <a:cubicBezTo>
                  <a:pt x="902560" y="124617"/>
                  <a:pt x="899838" y="124063"/>
                  <a:pt x="896274" y="124214"/>
                </a:cubicBezTo>
                <a:cubicBezTo>
                  <a:pt x="897440" y="119986"/>
                  <a:pt x="899514" y="119986"/>
                  <a:pt x="902430" y="122251"/>
                </a:cubicBezTo>
                <a:cubicBezTo>
                  <a:pt x="902754" y="116514"/>
                  <a:pt x="901199" y="114903"/>
                  <a:pt x="898672" y="115104"/>
                </a:cubicBezTo>
                <a:close/>
                <a:moveTo>
                  <a:pt x="583551" y="112336"/>
                </a:moveTo>
                <a:cubicBezTo>
                  <a:pt x="582903" y="112588"/>
                  <a:pt x="582579" y="113695"/>
                  <a:pt x="583162" y="116111"/>
                </a:cubicBezTo>
                <a:cubicBezTo>
                  <a:pt x="575840" y="113393"/>
                  <a:pt x="575646" y="116262"/>
                  <a:pt x="568842" y="114098"/>
                </a:cubicBezTo>
                <a:cubicBezTo>
                  <a:pt x="567481" y="118829"/>
                  <a:pt x="562103" y="119483"/>
                  <a:pt x="560742" y="124214"/>
                </a:cubicBezTo>
                <a:cubicBezTo>
                  <a:pt x="568971" y="127234"/>
                  <a:pt x="570462" y="124264"/>
                  <a:pt x="578951" y="126227"/>
                </a:cubicBezTo>
                <a:cubicBezTo>
                  <a:pt x="578691" y="121144"/>
                  <a:pt x="582255" y="119936"/>
                  <a:pt x="583162" y="116111"/>
                </a:cubicBezTo>
                <a:cubicBezTo>
                  <a:pt x="590290" y="117721"/>
                  <a:pt x="585430" y="111481"/>
                  <a:pt x="583551" y="112336"/>
                </a:cubicBezTo>
                <a:close/>
                <a:moveTo>
                  <a:pt x="560742" y="111934"/>
                </a:moveTo>
                <a:cubicBezTo>
                  <a:pt x="560742" y="113292"/>
                  <a:pt x="560742" y="114752"/>
                  <a:pt x="560742" y="116111"/>
                </a:cubicBezTo>
                <a:cubicBezTo>
                  <a:pt x="562038" y="116111"/>
                  <a:pt x="563334" y="116111"/>
                  <a:pt x="564695" y="116111"/>
                </a:cubicBezTo>
                <a:cubicBezTo>
                  <a:pt x="564695" y="114752"/>
                  <a:pt x="564695" y="113292"/>
                  <a:pt x="564695" y="111934"/>
                </a:cubicBezTo>
                <a:cubicBezTo>
                  <a:pt x="563334" y="111934"/>
                  <a:pt x="562038" y="111934"/>
                  <a:pt x="560742" y="111934"/>
                </a:cubicBezTo>
                <a:close/>
                <a:moveTo>
                  <a:pt x="853636" y="109920"/>
                </a:moveTo>
                <a:cubicBezTo>
                  <a:pt x="852534" y="115155"/>
                  <a:pt x="850850" y="117017"/>
                  <a:pt x="855580" y="120037"/>
                </a:cubicBezTo>
                <a:cubicBezTo>
                  <a:pt x="854478" y="117117"/>
                  <a:pt x="858042" y="109568"/>
                  <a:pt x="853636" y="109920"/>
                </a:cubicBezTo>
                <a:close/>
                <a:moveTo>
                  <a:pt x="1049849" y="105391"/>
                </a:moveTo>
                <a:cubicBezTo>
                  <a:pt x="1053284" y="105189"/>
                  <a:pt x="1058403" y="107655"/>
                  <a:pt x="1060606" y="107756"/>
                </a:cubicBezTo>
                <a:cubicBezTo>
                  <a:pt x="1060671" y="106246"/>
                  <a:pt x="1061319" y="105491"/>
                  <a:pt x="1061967" y="105391"/>
                </a:cubicBezTo>
                <a:cubicBezTo>
                  <a:pt x="1063975" y="104988"/>
                  <a:pt x="1066503" y="108914"/>
                  <a:pt x="1060800" y="107756"/>
                </a:cubicBezTo>
                <a:cubicBezTo>
                  <a:pt x="1060217" y="110474"/>
                  <a:pt x="1060541" y="112185"/>
                  <a:pt x="1058597" y="109719"/>
                </a:cubicBezTo>
                <a:cubicBezTo>
                  <a:pt x="1057496" y="108410"/>
                  <a:pt x="1056200" y="111783"/>
                  <a:pt x="1056588" y="111732"/>
                </a:cubicBezTo>
                <a:cubicBezTo>
                  <a:pt x="1053867" y="112034"/>
                  <a:pt x="1047322" y="113343"/>
                  <a:pt x="1046480" y="109719"/>
                </a:cubicBezTo>
                <a:cubicBezTo>
                  <a:pt x="1046285" y="106498"/>
                  <a:pt x="1047776" y="105491"/>
                  <a:pt x="1049849" y="105391"/>
                </a:cubicBezTo>
                <a:close/>
                <a:moveTo>
                  <a:pt x="1003064" y="105391"/>
                </a:moveTo>
                <a:cubicBezTo>
                  <a:pt x="1003258" y="105240"/>
                  <a:pt x="1003712" y="105240"/>
                  <a:pt x="1004036" y="105592"/>
                </a:cubicBezTo>
                <a:cubicBezTo>
                  <a:pt x="1006109" y="107605"/>
                  <a:pt x="1005591" y="105391"/>
                  <a:pt x="1009997" y="105592"/>
                </a:cubicBezTo>
                <a:cubicBezTo>
                  <a:pt x="1013173" y="105693"/>
                  <a:pt x="1013626" y="107756"/>
                  <a:pt x="1016153" y="107756"/>
                </a:cubicBezTo>
                <a:cubicBezTo>
                  <a:pt x="1019782" y="107756"/>
                  <a:pt x="1020430" y="105642"/>
                  <a:pt x="1024253" y="105592"/>
                </a:cubicBezTo>
                <a:cubicBezTo>
                  <a:pt x="1023735" y="105592"/>
                  <a:pt x="1025225" y="109014"/>
                  <a:pt x="1026262" y="107756"/>
                </a:cubicBezTo>
                <a:cubicBezTo>
                  <a:pt x="1028984" y="104384"/>
                  <a:pt x="1029048" y="107655"/>
                  <a:pt x="1032418" y="107756"/>
                </a:cubicBezTo>
                <a:cubicBezTo>
                  <a:pt x="1036306" y="107857"/>
                  <a:pt x="1041101" y="105743"/>
                  <a:pt x="1044730" y="107756"/>
                </a:cubicBezTo>
                <a:cubicBezTo>
                  <a:pt x="1044212" y="110524"/>
                  <a:pt x="1035593" y="110474"/>
                  <a:pt x="1032418" y="111732"/>
                </a:cubicBezTo>
                <a:cubicBezTo>
                  <a:pt x="1030215" y="112638"/>
                  <a:pt x="1021143" y="117017"/>
                  <a:pt x="1016153" y="117872"/>
                </a:cubicBezTo>
                <a:cubicBezTo>
                  <a:pt x="1012978" y="118426"/>
                  <a:pt x="1012460" y="116262"/>
                  <a:pt x="1009997" y="115910"/>
                </a:cubicBezTo>
                <a:cubicBezTo>
                  <a:pt x="1008442" y="115658"/>
                  <a:pt x="1007989" y="118376"/>
                  <a:pt x="1006045" y="117872"/>
                </a:cubicBezTo>
                <a:cubicBezTo>
                  <a:pt x="1005397" y="117721"/>
                  <a:pt x="1006109" y="115658"/>
                  <a:pt x="1004036" y="115910"/>
                </a:cubicBezTo>
                <a:cubicBezTo>
                  <a:pt x="1002934" y="116010"/>
                  <a:pt x="998204" y="117067"/>
                  <a:pt x="995871" y="117872"/>
                </a:cubicBezTo>
                <a:cubicBezTo>
                  <a:pt x="993344" y="118728"/>
                  <a:pt x="991141" y="120590"/>
                  <a:pt x="987771" y="121848"/>
                </a:cubicBezTo>
                <a:cubicBezTo>
                  <a:pt x="982587" y="117822"/>
                  <a:pt x="978310" y="124013"/>
                  <a:pt x="975459" y="119886"/>
                </a:cubicBezTo>
                <a:cubicBezTo>
                  <a:pt x="970210" y="120691"/>
                  <a:pt x="969433" y="125975"/>
                  <a:pt x="963342" y="126026"/>
                </a:cubicBezTo>
                <a:cubicBezTo>
                  <a:pt x="961657" y="120238"/>
                  <a:pt x="966128" y="120792"/>
                  <a:pt x="965350" y="115910"/>
                </a:cubicBezTo>
                <a:cubicBezTo>
                  <a:pt x="958935" y="116262"/>
                  <a:pt x="953103" y="117319"/>
                  <a:pt x="953039" y="124013"/>
                </a:cubicBezTo>
                <a:cubicBezTo>
                  <a:pt x="949215" y="123811"/>
                  <a:pt x="951743" y="117268"/>
                  <a:pt x="947077" y="117872"/>
                </a:cubicBezTo>
                <a:cubicBezTo>
                  <a:pt x="952455" y="113041"/>
                  <a:pt x="963147" y="113796"/>
                  <a:pt x="967294" y="107756"/>
                </a:cubicBezTo>
                <a:cubicBezTo>
                  <a:pt x="970210" y="111883"/>
                  <a:pt x="976366" y="110675"/>
                  <a:pt x="987771" y="109719"/>
                </a:cubicBezTo>
                <a:cubicBezTo>
                  <a:pt x="991011" y="109467"/>
                  <a:pt x="991076" y="108360"/>
                  <a:pt x="993733" y="107756"/>
                </a:cubicBezTo>
                <a:cubicBezTo>
                  <a:pt x="995223" y="107404"/>
                  <a:pt x="1000796" y="108813"/>
                  <a:pt x="1001833" y="107756"/>
                </a:cubicBezTo>
                <a:cubicBezTo>
                  <a:pt x="1001962" y="107655"/>
                  <a:pt x="1002286" y="105693"/>
                  <a:pt x="1003064" y="105391"/>
                </a:cubicBezTo>
                <a:close/>
                <a:moveTo>
                  <a:pt x="853830" y="104183"/>
                </a:moveTo>
                <a:cubicBezTo>
                  <a:pt x="852858" y="104132"/>
                  <a:pt x="851886" y="104686"/>
                  <a:pt x="851627" y="105995"/>
                </a:cubicBezTo>
                <a:cubicBezTo>
                  <a:pt x="852081" y="108410"/>
                  <a:pt x="853766" y="107203"/>
                  <a:pt x="855580" y="105995"/>
                </a:cubicBezTo>
                <a:cubicBezTo>
                  <a:pt x="855580" y="104938"/>
                  <a:pt x="854738" y="104233"/>
                  <a:pt x="853830" y="104183"/>
                </a:cubicBezTo>
                <a:close/>
                <a:moveTo>
                  <a:pt x="478187" y="101817"/>
                </a:moveTo>
                <a:cubicBezTo>
                  <a:pt x="478641" y="101968"/>
                  <a:pt x="478965" y="102623"/>
                  <a:pt x="478965" y="103176"/>
                </a:cubicBezTo>
                <a:cubicBezTo>
                  <a:pt x="478576" y="105491"/>
                  <a:pt x="476956" y="104334"/>
                  <a:pt x="476956" y="103176"/>
                </a:cubicBezTo>
                <a:cubicBezTo>
                  <a:pt x="477150" y="102019"/>
                  <a:pt x="477734" y="101666"/>
                  <a:pt x="478187" y="101817"/>
                </a:cubicBezTo>
                <a:close/>
                <a:moveTo>
                  <a:pt x="891285" y="98244"/>
                </a:moveTo>
                <a:cubicBezTo>
                  <a:pt x="891803" y="98395"/>
                  <a:pt x="892321" y="99049"/>
                  <a:pt x="892321" y="99603"/>
                </a:cubicBezTo>
                <a:cubicBezTo>
                  <a:pt x="891933" y="101918"/>
                  <a:pt x="890118" y="100760"/>
                  <a:pt x="890118" y="99603"/>
                </a:cubicBezTo>
                <a:cubicBezTo>
                  <a:pt x="890313" y="98445"/>
                  <a:pt x="890831" y="98093"/>
                  <a:pt x="891285" y="98244"/>
                </a:cubicBezTo>
                <a:close/>
                <a:moveTo>
                  <a:pt x="875020" y="94670"/>
                </a:moveTo>
                <a:cubicBezTo>
                  <a:pt x="876769" y="94268"/>
                  <a:pt x="876899" y="95627"/>
                  <a:pt x="877029" y="96835"/>
                </a:cubicBezTo>
                <a:cubicBezTo>
                  <a:pt x="876186" y="101717"/>
                  <a:pt x="886360" y="95576"/>
                  <a:pt x="883185" y="102774"/>
                </a:cubicBezTo>
                <a:cubicBezTo>
                  <a:pt x="878454" y="102119"/>
                  <a:pt x="873659" y="101465"/>
                  <a:pt x="875020" y="94670"/>
                </a:cubicBezTo>
                <a:close/>
                <a:moveTo>
                  <a:pt x="833159" y="89688"/>
                </a:moveTo>
                <a:cubicBezTo>
                  <a:pt x="834520" y="96986"/>
                  <a:pt x="832706" y="99452"/>
                  <a:pt x="843462" y="99804"/>
                </a:cubicBezTo>
                <a:cubicBezTo>
                  <a:pt x="843462" y="97086"/>
                  <a:pt x="843462" y="94419"/>
                  <a:pt x="843462" y="91701"/>
                </a:cubicBezTo>
                <a:cubicBezTo>
                  <a:pt x="841130" y="89990"/>
                  <a:pt x="837890" y="89084"/>
                  <a:pt x="833159" y="89688"/>
                </a:cubicBezTo>
                <a:close/>
                <a:moveTo>
                  <a:pt x="916297" y="88732"/>
                </a:moveTo>
                <a:cubicBezTo>
                  <a:pt x="917658" y="88732"/>
                  <a:pt x="918954" y="88732"/>
                  <a:pt x="920315" y="88732"/>
                </a:cubicBezTo>
                <a:cubicBezTo>
                  <a:pt x="920315" y="90040"/>
                  <a:pt x="920315" y="91500"/>
                  <a:pt x="920315" y="92859"/>
                </a:cubicBezTo>
                <a:cubicBezTo>
                  <a:pt x="918954" y="92859"/>
                  <a:pt x="917658" y="92859"/>
                  <a:pt x="916297" y="92859"/>
                </a:cubicBezTo>
                <a:cubicBezTo>
                  <a:pt x="916297" y="91500"/>
                  <a:pt x="916297" y="90040"/>
                  <a:pt x="916297" y="88732"/>
                </a:cubicBezTo>
                <a:close/>
                <a:moveTo>
                  <a:pt x="931007" y="82944"/>
                </a:moveTo>
                <a:cubicBezTo>
                  <a:pt x="933599" y="83497"/>
                  <a:pt x="936579" y="86920"/>
                  <a:pt x="934182" y="91500"/>
                </a:cubicBezTo>
                <a:cubicBezTo>
                  <a:pt x="931007" y="92053"/>
                  <a:pt x="933534" y="86567"/>
                  <a:pt x="932173" y="85309"/>
                </a:cubicBezTo>
                <a:cubicBezTo>
                  <a:pt x="931460" y="84655"/>
                  <a:pt x="928026" y="89285"/>
                  <a:pt x="928026" y="85309"/>
                </a:cubicBezTo>
                <a:cubicBezTo>
                  <a:pt x="928026" y="83246"/>
                  <a:pt x="929451" y="82642"/>
                  <a:pt x="931007" y="82944"/>
                </a:cubicBezTo>
                <a:close/>
                <a:moveTo>
                  <a:pt x="1003647" y="82742"/>
                </a:moveTo>
                <a:cubicBezTo>
                  <a:pt x="1004165" y="82742"/>
                  <a:pt x="1004684" y="82944"/>
                  <a:pt x="1005202" y="83145"/>
                </a:cubicBezTo>
                <a:cubicBezTo>
                  <a:pt x="1004489" y="85812"/>
                  <a:pt x="1001703" y="86366"/>
                  <a:pt x="1001249" y="89285"/>
                </a:cubicBezTo>
                <a:cubicBezTo>
                  <a:pt x="996778" y="88581"/>
                  <a:pt x="999953" y="82944"/>
                  <a:pt x="1003647" y="82742"/>
                </a:cubicBezTo>
                <a:close/>
                <a:moveTo>
                  <a:pt x="876640" y="81786"/>
                </a:moveTo>
                <a:cubicBezTo>
                  <a:pt x="877223" y="81534"/>
                  <a:pt x="878195" y="81887"/>
                  <a:pt x="879815" y="83548"/>
                </a:cubicBezTo>
                <a:cubicBezTo>
                  <a:pt x="877223" y="88933"/>
                  <a:pt x="874955" y="82491"/>
                  <a:pt x="876640" y="81786"/>
                </a:cubicBezTo>
                <a:close/>
                <a:moveTo>
                  <a:pt x="880787" y="80578"/>
                </a:moveTo>
                <a:cubicBezTo>
                  <a:pt x="882861" y="80176"/>
                  <a:pt x="885971" y="84202"/>
                  <a:pt x="879621" y="82742"/>
                </a:cubicBezTo>
                <a:cubicBezTo>
                  <a:pt x="879685" y="81232"/>
                  <a:pt x="880139" y="80729"/>
                  <a:pt x="880787" y="80578"/>
                </a:cubicBezTo>
                <a:close/>
                <a:moveTo>
                  <a:pt x="859792" y="77407"/>
                </a:moveTo>
                <a:cubicBezTo>
                  <a:pt x="856228" y="79270"/>
                  <a:pt x="849489" y="78213"/>
                  <a:pt x="847480" y="81585"/>
                </a:cubicBezTo>
                <a:cubicBezTo>
                  <a:pt x="849100" y="83195"/>
                  <a:pt x="859986" y="83598"/>
                  <a:pt x="859792" y="77407"/>
                </a:cubicBezTo>
                <a:close/>
                <a:moveTo>
                  <a:pt x="577590" y="77005"/>
                </a:moveTo>
                <a:cubicBezTo>
                  <a:pt x="580052" y="77407"/>
                  <a:pt x="579145" y="83799"/>
                  <a:pt x="574026" y="79169"/>
                </a:cubicBezTo>
                <a:cubicBezTo>
                  <a:pt x="575581" y="77307"/>
                  <a:pt x="576747" y="76854"/>
                  <a:pt x="577590" y="77005"/>
                </a:cubicBezTo>
                <a:close/>
                <a:moveTo>
                  <a:pt x="558733" y="74639"/>
                </a:moveTo>
                <a:cubicBezTo>
                  <a:pt x="560742" y="74639"/>
                  <a:pt x="562815" y="74639"/>
                  <a:pt x="564889" y="74639"/>
                </a:cubicBezTo>
                <a:cubicBezTo>
                  <a:pt x="564047" y="77156"/>
                  <a:pt x="562232" y="78666"/>
                  <a:pt x="558733" y="78565"/>
                </a:cubicBezTo>
                <a:cubicBezTo>
                  <a:pt x="558733" y="77206"/>
                  <a:pt x="558733" y="75998"/>
                  <a:pt x="558733" y="74639"/>
                </a:cubicBezTo>
                <a:close/>
                <a:moveTo>
                  <a:pt x="917334" y="69858"/>
                </a:moveTo>
                <a:cubicBezTo>
                  <a:pt x="917788" y="70009"/>
                  <a:pt x="918306" y="70663"/>
                  <a:pt x="918306" y="71267"/>
                </a:cubicBezTo>
                <a:cubicBezTo>
                  <a:pt x="917917" y="73582"/>
                  <a:pt x="916297" y="72374"/>
                  <a:pt x="916297" y="71267"/>
                </a:cubicBezTo>
                <a:cubicBezTo>
                  <a:pt x="916492" y="70110"/>
                  <a:pt x="916816" y="69707"/>
                  <a:pt x="917334" y="69858"/>
                </a:cubicBezTo>
                <a:close/>
                <a:moveTo>
                  <a:pt x="922064" y="68650"/>
                </a:moveTo>
                <a:cubicBezTo>
                  <a:pt x="923425" y="68650"/>
                  <a:pt x="924851" y="68650"/>
                  <a:pt x="926212" y="68650"/>
                </a:cubicBezTo>
                <a:cubicBezTo>
                  <a:pt x="926212" y="70009"/>
                  <a:pt x="926212" y="71267"/>
                  <a:pt x="926212" y="72626"/>
                </a:cubicBezTo>
                <a:cubicBezTo>
                  <a:pt x="924851" y="72626"/>
                  <a:pt x="923425" y="72626"/>
                  <a:pt x="922064" y="72626"/>
                </a:cubicBezTo>
                <a:cubicBezTo>
                  <a:pt x="922064" y="71267"/>
                  <a:pt x="922064" y="70009"/>
                  <a:pt x="922064" y="68650"/>
                </a:cubicBezTo>
                <a:close/>
                <a:moveTo>
                  <a:pt x="521797" y="68650"/>
                </a:moveTo>
                <a:cubicBezTo>
                  <a:pt x="523093" y="68600"/>
                  <a:pt x="524519" y="68549"/>
                  <a:pt x="526009" y="68650"/>
                </a:cubicBezTo>
                <a:cubicBezTo>
                  <a:pt x="523482" y="71569"/>
                  <a:pt x="518881" y="72626"/>
                  <a:pt x="513697" y="72827"/>
                </a:cubicBezTo>
                <a:cubicBezTo>
                  <a:pt x="515123" y="70160"/>
                  <a:pt x="517974" y="68902"/>
                  <a:pt x="521797" y="68650"/>
                </a:cubicBezTo>
                <a:close/>
                <a:moveTo>
                  <a:pt x="1036565" y="65077"/>
                </a:moveTo>
                <a:cubicBezTo>
                  <a:pt x="1037278" y="64724"/>
                  <a:pt x="1038250" y="66436"/>
                  <a:pt x="1039935" y="66285"/>
                </a:cubicBezTo>
                <a:cubicBezTo>
                  <a:pt x="1039416" y="68851"/>
                  <a:pt x="1035788" y="68348"/>
                  <a:pt x="1035788" y="66285"/>
                </a:cubicBezTo>
                <a:cubicBezTo>
                  <a:pt x="1035982" y="65530"/>
                  <a:pt x="1036306" y="65228"/>
                  <a:pt x="1036565" y="65077"/>
                </a:cubicBezTo>
                <a:close/>
                <a:moveTo>
                  <a:pt x="891285" y="60346"/>
                </a:moveTo>
                <a:cubicBezTo>
                  <a:pt x="893812" y="60698"/>
                  <a:pt x="892905" y="67341"/>
                  <a:pt x="887721" y="62711"/>
                </a:cubicBezTo>
                <a:cubicBezTo>
                  <a:pt x="889276" y="60849"/>
                  <a:pt x="890507" y="60195"/>
                  <a:pt x="891285" y="60346"/>
                </a:cubicBezTo>
                <a:close/>
                <a:moveTo>
                  <a:pt x="899644" y="59138"/>
                </a:moveTo>
                <a:cubicBezTo>
                  <a:pt x="900097" y="59289"/>
                  <a:pt x="900421" y="59993"/>
                  <a:pt x="900421" y="60547"/>
                </a:cubicBezTo>
                <a:cubicBezTo>
                  <a:pt x="900032" y="62862"/>
                  <a:pt x="898477" y="61654"/>
                  <a:pt x="898477" y="60547"/>
                </a:cubicBezTo>
                <a:cubicBezTo>
                  <a:pt x="898672" y="59389"/>
                  <a:pt x="899190" y="58987"/>
                  <a:pt x="899644" y="59138"/>
                </a:cubicBezTo>
                <a:close/>
                <a:moveTo>
                  <a:pt x="924656" y="56772"/>
                </a:moveTo>
                <a:cubicBezTo>
                  <a:pt x="927378" y="56772"/>
                  <a:pt x="930099" y="56772"/>
                  <a:pt x="932821" y="56772"/>
                </a:cubicBezTo>
                <a:cubicBezTo>
                  <a:pt x="934506" y="59138"/>
                  <a:pt x="935607" y="62158"/>
                  <a:pt x="934959" y="66888"/>
                </a:cubicBezTo>
                <a:cubicBezTo>
                  <a:pt x="932108" y="64120"/>
                  <a:pt x="932108" y="63667"/>
                  <a:pt x="928803" y="60950"/>
                </a:cubicBezTo>
                <a:cubicBezTo>
                  <a:pt x="927119" y="59540"/>
                  <a:pt x="923490" y="60899"/>
                  <a:pt x="924656" y="56772"/>
                </a:cubicBezTo>
                <a:close/>
                <a:moveTo>
                  <a:pt x="562686" y="56772"/>
                </a:moveTo>
                <a:cubicBezTo>
                  <a:pt x="566315" y="58232"/>
                  <a:pt x="563010" y="60497"/>
                  <a:pt x="562686" y="62912"/>
                </a:cubicBezTo>
                <a:cubicBezTo>
                  <a:pt x="559057" y="61403"/>
                  <a:pt x="562427" y="59188"/>
                  <a:pt x="562686" y="56772"/>
                </a:cubicBezTo>
                <a:close/>
                <a:moveTo>
                  <a:pt x="916297" y="54356"/>
                </a:moveTo>
                <a:cubicBezTo>
                  <a:pt x="918371" y="55715"/>
                  <a:pt x="918306" y="59138"/>
                  <a:pt x="922259" y="58534"/>
                </a:cubicBezTo>
                <a:cubicBezTo>
                  <a:pt x="917788" y="63516"/>
                  <a:pt x="917010" y="57427"/>
                  <a:pt x="912150" y="60547"/>
                </a:cubicBezTo>
                <a:cubicBezTo>
                  <a:pt x="911891" y="60698"/>
                  <a:pt x="909688" y="62661"/>
                  <a:pt x="910141" y="62510"/>
                </a:cubicBezTo>
                <a:cubicBezTo>
                  <a:pt x="908456" y="63013"/>
                  <a:pt x="907031" y="59691"/>
                  <a:pt x="902041" y="62510"/>
                </a:cubicBezTo>
                <a:cubicBezTo>
                  <a:pt x="902689" y="55665"/>
                  <a:pt x="914936" y="60446"/>
                  <a:pt x="916297" y="54356"/>
                </a:cubicBezTo>
                <a:close/>
                <a:moveTo>
                  <a:pt x="942282" y="53199"/>
                </a:moveTo>
                <a:cubicBezTo>
                  <a:pt x="942800" y="53350"/>
                  <a:pt x="943124" y="54004"/>
                  <a:pt x="943124" y="54558"/>
                </a:cubicBezTo>
                <a:cubicBezTo>
                  <a:pt x="942735" y="56873"/>
                  <a:pt x="941115" y="55715"/>
                  <a:pt x="941115" y="54558"/>
                </a:cubicBezTo>
                <a:cubicBezTo>
                  <a:pt x="941310" y="53400"/>
                  <a:pt x="941828" y="53048"/>
                  <a:pt x="942282" y="53199"/>
                </a:cubicBezTo>
                <a:close/>
                <a:moveTo>
                  <a:pt x="844110" y="50984"/>
                </a:moveTo>
                <a:cubicBezTo>
                  <a:pt x="844564" y="51135"/>
                  <a:pt x="844888" y="51639"/>
                  <a:pt x="844888" y="52192"/>
                </a:cubicBezTo>
                <a:cubicBezTo>
                  <a:pt x="844499" y="54507"/>
                  <a:pt x="842879" y="53350"/>
                  <a:pt x="842879" y="52192"/>
                </a:cubicBezTo>
                <a:cubicBezTo>
                  <a:pt x="843074" y="51035"/>
                  <a:pt x="843657" y="50833"/>
                  <a:pt x="844110" y="50984"/>
                </a:cubicBezTo>
                <a:close/>
                <a:moveTo>
                  <a:pt x="827587" y="50984"/>
                </a:moveTo>
                <a:cubicBezTo>
                  <a:pt x="827911" y="50833"/>
                  <a:pt x="828364" y="50833"/>
                  <a:pt x="828818" y="50984"/>
                </a:cubicBezTo>
                <a:cubicBezTo>
                  <a:pt x="832187" y="55061"/>
                  <a:pt x="828623" y="53601"/>
                  <a:pt x="828818" y="59138"/>
                </a:cubicBezTo>
                <a:cubicBezTo>
                  <a:pt x="825902" y="60396"/>
                  <a:pt x="825448" y="52142"/>
                  <a:pt x="827587" y="50984"/>
                </a:cubicBezTo>
                <a:close/>
                <a:moveTo>
                  <a:pt x="611933" y="50984"/>
                </a:moveTo>
                <a:cubicBezTo>
                  <a:pt x="612387" y="51135"/>
                  <a:pt x="612905" y="51639"/>
                  <a:pt x="612905" y="52192"/>
                </a:cubicBezTo>
                <a:cubicBezTo>
                  <a:pt x="612517" y="54507"/>
                  <a:pt x="610702" y="53350"/>
                  <a:pt x="610702" y="52192"/>
                </a:cubicBezTo>
                <a:cubicBezTo>
                  <a:pt x="610897" y="51035"/>
                  <a:pt x="611480" y="50833"/>
                  <a:pt x="611933" y="50984"/>
                </a:cubicBezTo>
                <a:close/>
                <a:moveTo>
                  <a:pt x="602408" y="50984"/>
                </a:moveTo>
                <a:cubicBezTo>
                  <a:pt x="602862" y="51135"/>
                  <a:pt x="603380" y="51639"/>
                  <a:pt x="603380" y="52192"/>
                </a:cubicBezTo>
                <a:cubicBezTo>
                  <a:pt x="602991" y="54507"/>
                  <a:pt x="601371" y="53350"/>
                  <a:pt x="601371" y="52192"/>
                </a:cubicBezTo>
                <a:cubicBezTo>
                  <a:pt x="601566" y="51035"/>
                  <a:pt x="601954" y="50833"/>
                  <a:pt x="602408" y="50984"/>
                </a:cubicBezTo>
                <a:close/>
                <a:moveTo>
                  <a:pt x="559899" y="50984"/>
                </a:moveTo>
                <a:cubicBezTo>
                  <a:pt x="560353" y="51135"/>
                  <a:pt x="560742" y="51639"/>
                  <a:pt x="560742" y="52192"/>
                </a:cubicBezTo>
                <a:cubicBezTo>
                  <a:pt x="560353" y="54507"/>
                  <a:pt x="558733" y="53350"/>
                  <a:pt x="558733" y="52192"/>
                </a:cubicBezTo>
                <a:cubicBezTo>
                  <a:pt x="558927" y="51035"/>
                  <a:pt x="559446" y="50833"/>
                  <a:pt x="559899" y="50984"/>
                </a:cubicBezTo>
                <a:close/>
                <a:moveTo>
                  <a:pt x="1045313" y="49827"/>
                </a:moveTo>
                <a:cubicBezTo>
                  <a:pt x="1047776" y="50028"/>
                  <a:pt x="1050627" y="50531"/>
                  <a:pt x="1052441" y="50028"/>
                </a:cubicBezTo>
                <a:cubicBezTo>
                  <a:pt x="1051923" y="54155"/>
                  <a:pt x="1044082" y="50833"/>
                  <a:pt x="1040518" y="51991"/>
                </a:cubicBezTo>
                <a:cubicBezTo>
                  <a:pt x="1040648" y="49776"/>
                  <a:pt x="1042721" y="49625"/>
                  <a:pt x="1045313" y="49827"/>
                </a:cubicBezTo>
                <a:close/>
                <a:moveTo>
                  <a:pt x="493221" y="49625"/>
                </a:moveTo>
                <a:cubicBezTo>
                  <a:pt x="497109" y="49877"/>
                  <a:pt x="496461" y="58987"/>
                  <a:pt x="491277" y="56370"/>
                </a:cubicBezTo>
                <a:cubicBezTo>
                  <a:pt x="491277" y="54306"/>
                  <a:pt x="491277" y="52243"/>
                  <a:pt x="491277" y="50229"/>
                </a:cubicBezTo>
                <a:cubicBezTo>
                  <a:pt x="491989" y="49827"/>
                  <a:pt x="492702" y="49575"/>
                  <a:pt x="493221" y="49625"/>
                </a:cubicBezTo>
                <a:close/>
                <a:moveTo>
                  <a:pt x="1035788" y="48418"/>
                </a:moveTo>
                <a:cubicBezTo>
                  <a:pt x="1037019" y="48518"/>
                  <a:pt x="1038120" y="48870"/>
                  <a:pt x="1037732" y="50632"/>
                </a:cubicBezTo>
                <a:cubicBezTo>
                  <a:pt x="1037732" y="51941"/>
                  <a:pt x="1037732" y="53249"/>
                  <a:pt x="1037732" y="54558"/>
                </a:cubicBezTo>
                <a:cubicBezTo>
                  <a:pt x="1034297" y="53853"/>
                  <a:pt x="1031316" y="51991"/>
                  <a:pt x="1028206" y="54356"/>
                </a:cubicBezTo>
                <a:cubicBezTo>
                  <a:pt x="1030604" y="54608"/>
                  <a:pt x="1030992" y="57125"/>
                  <a:pt x="1034168" y="56571"/>
                </a:cubicBezTo>
                <a:cubicBezTo>
                  <a:pt x="1030409" y="59591"/>
                  <a:pt x="1031187" y="67039"/>
                  <a:pt x="1024059" y="66687"/>
                </a:cubicBezTo>
                <a:cubicBezTo>
                  <a:pt x="1023087" y="60295"/>
                  <a:pt x="1030215" y="61956"/>
                  <a:pt x="1028012" y="54356"/>
                </a:cubicBezTo>
                <a:cubicBezTo>
                  <a:pt x="1027882" y="54507"/>
                  <a:pt x="1027817" y="54457"/>
                  <a:pt x="1027623" y="54558"/>
                </a:cubicBezTo>
                <a:cubicBezTo>
                  <a:pt x="1018940" y="48971"/>
                  <a:pt x="1036112" y="52343"/>
                  <a:pt x="1035788" y="48418"/>
                </a:cubicBezTo>
                <a:close/>
                <a:moveTo>
                  <a:pt x="1022504" y="48418"/>
                </a:moveTo>
                <a:cubicBezTo>
                  <a:pt x="1027558" y="48719"/>
                  <a:pt x="1023087" y="55313"/>
                  <a:pt x="1022504" y="56571"/>
                </a:cubicBezTo>
                <a:cubicBezTo>
                  <a:pt x="1016672" y="56974"/>
                  <a:pt x="1011229" y="56974"/>
                  <a:pt x="1012136" y="50632"/>
                </a:cubicBezTo>
                <a:cubicBezTo>
                  <a:pt x="1013950" y="52192"/>
                  <a:pt x="1016737" y="52746"/>
                  <a:pt x="1020301" y="52595"/>
                </a:cubicBezTo>
                <a:cubicBezTo>
                  <a:pt x="1022245" y="52545"/>
                  <a:pt x="1021985" y="49978"/>
                  <a:pt x="1022504" y="48418"/>
                </a:cubicBezTo>
                <a:close/>
                <a:moveTo>
                  <a:pt x="947855" y="48418"/>
                </a:moveTo>
                <a:cubicBezTo>
                  <a:pt x="950187" y="48367"/>
                  <a:pt x="953298" y="49072"/>
                  <a:pt x="955242" y="48619"/>
                </a:cubicBezTo>
                <a:cubicBezTo>
                  <a:pt x="953492" y="51639"/>
                  <a:pt x="948503" y="51689"/>
                  <a:pt x="944874" y="52796"/>
                </a:cubicBezTo>
                <a:cubicBezTo>
                  <a:pt x="943837" y="49374"/>
                  <a:pt x="945522" y="48468"/>
                  <a:pt x="947855" y="48418"/>
                </a:cubicBezTo>
                <a:close/>
                <a:moveTo>
                  <a:pt x="919667" y="47411"/>
                </a:moveTo>
                <a:cubicBezTo>
                  <a:pt x="920120" y="47562"/>
                  <a:pt x="920704" y="48065"/>
                  <a:pt x="920704" y="48619"/>
                </a:cubicBezTo>
                <a:cubicBezTo>
                  <a:pt x="920315" y="50934"/>
                  <a:pt x="918500" y="49726"/>
                  <a:pt x="918500" y="48619"/>
                </a:cubicBezTo>
                <a:cubicBezTo>
                  <a:pt x="918695" y="47461"/>
                  <a:pt x="919213" y="47310"/>
                  <a:pt x="919667" y="47411"/>
                </a:cubicBezTo>
                <a:close/>
                <a:moveTo>
                  <a:pt x="855774" y="47411"/>
                </a:moveTo>
                <a:cubicBezTo>
                  <a:pt x="856228" y="47562"/>
                  <a:pt x="856811" y="48065"/>
                  <a:pt x="856811" y="48619"/>
                </a:cubicBezTo>
                <a:cubicBezTo>
                  <a:pt x="856422" y="50934"/>
                  <a:pt x="854608" y="49726"/>
                  <a:pt x="854608" y="48619"/>
                </a:cubicBezTo>
                <a:cubicBezTo>
                  <a:pt x="854802" y="47461"/>
                  <a:pt x="855321" y="47310"/>
                  <a:pt x="855774" y="47411"/>
                </a:cubicBezTo>
                <a:close/>
                <a:moveTo>
                  <a:pt x="571823" y="45045"/>
                </a:moveTo>
                <a:cubicBezTo>
                  <a:pt x="573507" y="45045"/>
                  <a:pt x="575322" y="47512"/>
                  <a:pt x="574026" y="52595"/>
                </a:cubicBezTo>
                <a:cubicBezTo>
                  <a:pt x="572859" y="52595"/>
                  <a:pt x="571628" y="52595"/>
                  <a:pt x="570462" y="52595"/>
                </a:cubicBezTo>
                <a:cubicBezTo>
                  <a:pt x="570138" y="53903"/>
                  <a:pt x="568842" y="53450"/>
                  <a:pt x="569814" y="52595"/>
                </a:cubicBezTo>
                <a:cubicBezTo>
                  <a:pt x="568518" y="47512"/>
                  <a:pt x="570138" y="45045"/>
                  <a:pt x="571823" y="45045"/>
                </a:cubicBezTo>
                <a:close/>
                <a:moveTo>
                  <a:pt x="995288" y="43838"/>
                </a:moveTo>
                <a:cubicBezTo>
                  <a:pt x="998722" y="44039"/>
                  <a:pt x="997750" y="48367"/>
                  <a:pt x="999694" y="50028"/>
                </a:cubicBezTo>
                <a:cubicBezTo>
                  <a:pt x="1004749" y="49776"/>
                  <a:pt x="1005915" y="46203"/>
                  <a:pt x="1009803" y="50028"/>
                </a:cubicBezTo>
                <a:cubicBezTo>
                  <a:pt x="1007470" y="54306"/>
                  <a:pt x="1003129" y="51538"/>
                  <a:pt x="999694" y="52192"/>
                </a:cubicBezTo>
                <a:cubicBezTo>
                  <a:pt x="992307" y="53652"/>
                  <a:pt x="985179" y="57829"/>
                  <a:pt x="977209" y="58131"/>
                </a:cubicBezTo>
                <a:cubicBezTo>
                  <a:pt x="975913" y="56068"/>
                  <a:pt x="972673" y="56219"/>
                  <a:pt x="973256" y="52192"/>
                </a:cubicBezTo>
                <a:cubicBezTo>
                  <a:pt x="971247" y="52192"/>
                  <a:pt x="969109" y="52192"/>
                  <a:pt x="967100" y="52192"/>
                </a:cubicBezTo>
                <a:cubicBezTo>
                  <a:pt x="967554" y="46052"/>
                  <a:pt x="978699" y="53350"/>
                  <a:pt x="981421" y="50028"/>
                </a:cubicBezTo>
                <a:cubicBezTo>
                  <a:pt x="983948" y="46857"/>
                  <a:pt x="984078" y="49575"/>
                  <a:pt x="987382" y="50028"/>
                </a:cubicBezTo>
                <a:cubicBezTo>
                  <a:pt x="989650" y="50330"/>
                  <a:pt x="990882" y="47109"/>
                  <a:pt x="993538" y="50028"/>
                </a:cubicBezTo>
                <a:cubicBezTo>
                  <a:pt x="993538" y="47965"/>
                  <a:pt x="993538" y="46102"/>
                  <a:pt x="993538" y="44039"/>
                </a:cubicBezTo>
                <a:cubicBezTo>
                  <a:pt x="994186" y="43888"/>
                  <a:pt x="994834" y="43838"/>
                  <a:pt x="995288" y="43838"/>
                </a:cubicBezTo>
                <a:close/>
                <a:moveTo>
                  <a:pt x="833548" y="43838"/>
                </a:moveTo>
                <a:cubicBezTo>
                  <a:pt x="836464" y="43536"/>
                  <a:pt x="839056" y="47713"/>
                  <a:pt x="831021" y="46052"/>
                </a:cubicBezTo>
                <a:cubicBezTo>
                  <a:pt x="831604" y="44492"/>
                  <a:pt x="832641" y="43989"/>
                  <a:pt x="833548" y="43838"/>
                </a:cubicBezTo>
                <a:close/>
                <a:moveTo>
                  <a:pt x="627809" y="42680"/>
                </a:moveTo>
                <a:cubicBezTo>
                  <a:pt x="629559" y="43938"/>
                  <a:pt x="631309" y="45146"/>
                  <a:pt x="631762" y="42680"/>
                </a:cubicBezTo>
                <a:cubicBezTo>
                  <a:pt x="640121" y="44894"/>
                  <a:pt x="624569" y="51186"/>
                  <a:pt x="627809" y="42680"/>
                </a:cubicBezTo>
                <a:close/>
                <a:moveTo>
                  <a:pt x="928803" y="40314"/>
                </a:moveTo>
                <a:cubicBezTo>
                  <a:pt x="933858" y="41120"/>
                  <a:pt x="928868" y="48015"/>
                  <a:pt x="924656" y="46253"/>
                </a:cubicBezTo>
                <a:cubicBezTo>
                  <a:pt x="923555" y="41724"/>
                  <a:pt x="928609" y="43485"/>
                  <a:pt x="928803" y="40314"/>
                </a:cubicBezTo>
                <a:close/>
                <a:moveTo>
                  <a:pt x="773025" y="37496"/>
                </a:moveTo>
                <a:cubicBezTo>
                  <a:pt x="772896" y="37546"/>
                  <a:pt x="772960" y="37798"/>
                  <a:pt x="772831" y="37899"/>
                </a:cubicBezTo>
                <a:cubicBezTo>
                  <a:pt x="773155" y="37899"/>
                  <a:pt x="773479" y="37899"/>
                  <a:pt x="773868" y="37899"/>
                </a:cubicBezTo>
                <a:cubicBezTo>
                  <a:pt x="773868" y="38805"/>
                  <a:pt x="772896" y="39710"/>
                  <a:pt x="772248" y="38905"/>
                </a:cubicBezTo>
                <a:cubicBezTo>
                  <a:pt x="763111" y="43888"/>
                  <a:pt x="783458" y="43737"/>
                  <a:pt x="774256" y="38704"/>
                </a:cubicBezTo>
                <a:cubicBezTo>
                  <a:pt x="774127" y="38251"/>
                  <a:pt x="773997" y="38100"/>
                  <a:pt x="773868" y="37899"/>
                </a:cubicBezTo>
                <a:cubicBezTo>
                  <a:pt x="773608" y="37597"/>
                  <a:pt x="773349" y="37446"/>
                  <a:pt x="773025" y="37496"/>
                </a:cubicBezTo>
                <a:close/>
                <a:moveTo>
                  <a:pt x="599816" y="33168"/>
                </a:moveTo>
                <a:cubicBezTo>
                  <a:pt x="600594" y="33117"/>
                  <a:pt x="601630" y="36439"/>
                  <a:pt x="601177" y="38503"/>
                </a:cubicBezTo>
                <a:cubicBezTo>
                  <a:pt x="600399" y="42378"/>
                  <a:pt x="598455" y="37295"/>
                  <a:pt x="599038" y="34527"/>
                </a:cubicBezTo>
                <a:cubicBezTo>
                  <a:pt x="599233" y="33570"/>
                  <a:pt x="599557" y="33168"/>
                  <a:pt x="599816" y="33168"/>
                </a:cubicBezTo>
                <a:close/>
                <a:moveTo>
                  <a:pt x="880787" y="31960"/>
                </a:moveTo>
                <a:cubicBezTo>
                  <a:pt x="883249" y="32564"/>
                  <a:pt x="883185" y="35885"/>
                  <a:pt x="885582" y="36540"/>
                </a:cubicBezTo>
                <a:cubicBezTo>
                  <a:pt x="888045" y="36389"/>
                  <a:pt x="888304" y="34174"/>
                  <a:pt x="891285" y="34527"/>
                </a:cubicBezTo>
                <a:cubicBezTo>
                  <a:pt x="891414" y="34527"/>
                  <a:pt x="891609" y="34527"/>
                  <a:pt x="891738" y="34527"/>
                </a:cubicBezTo>
                <a:cubicBezTo>
                  <a:pt x="891609" y="40667"/>
                  <a:pt x="875020" y="40868"/>
                  <a:pt x="877417" y="32564"/>
                </a:cubicBezTo>
                <a:cubicBezTo>
                  <a:pt x="879037" y="31960"/>
                  <a:pt x="880009" y="31758"/>
                  <a:pt x="880787" y="31960"/>
                </a:cubicBezTo>
                <a:close/>
                <a:moveTo>
                  <a:pt x="606555" y="28386"/>
                </a:moveTo>
                <a:cubicBezTo>
                  <a:pt x="612841" y="31708"/>
                  <a:pt x="615757" y="28185"/>
                  <a:pt x="618673" y="30349"/>
                </a:cubicBezTo>
                <a:cubicBezTo>
                  <a:pt x="620228" y="31507"/>
                  <a:pt x="614655" y="32614"/>
                  <a:pt x="614720" y="32564"/>
                </a:cubicBezTo>
                <a:cubicBezTo>
                  <a:pt x="614137" y="33772"/>
                  <a:pt x="620681" y="35130"/>
                  <a:pt x="618673" y="38503"/>
                </a:cubicBezTo>
                <a:cubicBezTo>
                  <a:pt x="615562" y="35281"/>
                  <a:pt x="610119" y="38654"/>
                  <a:pt x="608564" y="42680"/>
                </a:cubicBezTo>
                <a:cubicBezTo>
                  <a:pt x="602343" y="40667"/>
                  <a:pt x="609406" y="35785"/>
                  <a:pt x="610508" y="34527"/>
                </a:cubicBezTo>
                <a:cubicBezTo>
                  <a:pt x="609212" y="32463"/>
                  <a:pt x="605972" y="32362"/>
                  <a:pt x="606555" y="28386"/>
                </a:cubicBezTo>
                <a:close/>
                <a:moveTo>
                  <a:pt x="991141" y="26021"/>
                </a:moveTo>
                <a:cubicBezTo>
                  <a:pt x="993020" y="25769"/>
                  <a:pt x="995741" y="28487"/>
                  <a:pt x="993927" y="32161"/>
                </a:cubicBezTo>
                <a:cubicBezTo>
                  <a:pt x="991853" y="32161"/>
                  <a:pt x="991400" y="30550"/>
                  <a:pt x="989715" y="30148"/>
                </a:cubicBezTo>
                <a:cubicBezTo>
                  <a:pt x="989197" y="27380"/>
                  <a:pt x="989974" y="26172"/>
                  <a:pt x="991141" y="26021"/>
                </a:cubicBezTo>
                <a:close/>
                <a:moveTo>
                  <a:pt x="983559" y="26021"/>
                </a:moveTo>
                <a:cubicBezTo>
                  <a:pt x="986799" y="26172"/>
                  <a:pt x="985244" y="31255"/>
                  <a:pt x="989715" y="30148"/>
                </a:cubicBezTo>
                <a:cubicBezTo>
                  <a:pt x="987447" y="32614"/>
                  <a:pt x="983818" y="33822"/>
                  <a:pt x="985568" y="40314"/>
                </a:cubicBezTo>
                <a:cubicBezTo>
                  <a:pt x="983170" y="39962"/>
                  <a:pt x="983430" y="37043"/>
                  <a:pt x="983559" y="34124"/>
                </a:cubicBezTo>
                <a:cubicBezTo>
                  <a:pt x="977857" y="32463"/>
                  <a:pt x="978375" y="36942"/>
                  <a:pt x="973450" y="36137"/>
                </a:cubicBezTo>
                <a:cubicBezTo>
                  <a:pt x="979671" y="46253"/>
                  <a:pt x="963147" y="42730"/>
                  <a:pt x="959195" y="48418"/>
                </a:cubicBezTo>
                <a:cubicBezTo>
                  <a:pt x="951807" y="40918"/>
                  <a:pt x="973969" y="45649"/>
                  <a:pt x="969303" y="34124"/>
                </a:cubicBezTo>
                <a:cubicBezTo>
                  <a:pt x="976496" y="33872"/>
                  <a:pt x="982263" y="32111"/>
                  <a:pt x="983559" y="26021"/>
                </a:cubicBezTo>
                <a:close/>
                <a:moveTo>
                  <a:pt x="971312" y="23806"/>
                </a:moveTo>
                <a:cubicBezTo>
                  <a:pt x="974552" y="23253"/>
                  <a:pt x="974811" y="25719"/>
                  <a:pt x="977468" y="25820"/>
                </a:cubicBezTo>
                <a:cubicBezTo>
                  <a:pt x="978246" y="29745"/>
                  <a:pt x="968137" y="28839"/>
                  <a:pt x="971312" y="23806"/>
                </a:cubicBezTo>
                <a:close/>
                <a:moveTo>
                  <a:pt x="783588" y="20032"/>
                </a:moveTo>
                <a:cubicBezTo>
                  <a:pt x="784041" y="20183"/>
                  <a:pt x="784560" y="20887"/>
                  <a:pt x="784560" y="21441"/>
                </a:cubicBezTo>
                <a:cubicBezTo>
                  <a:pt x="784171" y="23756"/>
                  <a:pt x="782356" y="22548"/>
                  <a:pt x="782356" y="21441"/>
                </a:cubicBezTo>
                <a:cubicBezTo>
                  <a:pt x="782551" y="20283"/>
                  <a:pt x="783134" y="19881"/>
                  <a:pt x="783588" y="20032"/>
                </a:cubicBezTo>
                <a:close/>
                <a:moveTo>
                  <a:pt x="774256" y="14093"/>
                </a:moveTo>
                <a:cubicBezTo>
                  <a:pt x="775617" y="14093"/>
                  <a:pt x="776848" y="14093"/>
                  <a:pt x="778209" y="14093"/>
                </a:cubicBezTo>
                <a:cubicBezTo>
                  <a:pt x="778209" y="15452"/>
                  <a:pt x="778209" y="16911"/>
                  <a:pt x="778209" y="18270"/>
                </a:cubicBezTo>
                <a:cubicBezTo>
                  <a:pt x="776848" y="18270"/>
                  <a:pt x="775617" y="18270"/>
                  <a:pt x="774256" y="18270"/>
                </a:cubicBezTo>
                <a:cubicBezTo>
                  <a:pt x="774256" y="16911"/>
                  <a:pt x="774256" y="15452"/>
                  <a:pt x="774256" y="14093"/>
                </a:cubicBezTo>
                <a:close/>
                <a:moveTo>
                  <a:pt x="713345" y="8355"/>
                </a:moveTo>
                <a:cubicBezTo>
                  <a:pt x="707383" y="19176"/>
                  <a:pt x="722482" y="14596"/>
                  <a:pt x="729610" y="12331"/>
                </a:cubicBezTo>
                <a:cubicBezTo>
                  <a:pt x="731424" y="16559"/>
                  <a:pt x="735506" y="18572"/>
                  <a:pt x="741662" y="18471"/>
                </a:cubicBezTo>
                <a:cubicBezTo>
                  <a:pt x="741662" y="21189"/>
                  <a:pt x="741662" y="23907"/>
                  <a:pt x="741662" y="26574"/>
                </a:cubicBezTo>
                <a:cubicBezTo>
                  <a:pt x="744060" y="26272"/>
                  <a:pt x="743865" y="23303"/>
                  <a:pt x="743671" y="20434"/>
                </a:cubicBezTo>
                <a:cubicBezTo>
                  <a:pt x="747300" y="24209"/>
                  <a:pt x="748920" y="18773"/>
                  <a:pt x="755983" y="20434"/>
                </a:cubicBezTo>
                <a:cubicBezTo>
                  <a:pt x="757797" y="24058"/>
                  <a:pt x="760778" y="26323"/>
                  <a:pt x="761945" y="30550"/>
                </a:cubicBezTo>
                <a:cubicBezTo>
                  <a:pt x="765314" y="30500"/>
                  <a:pt x="763176" y="25065"/>
                  <a:pt x="766092" y="24612"/>
                </a:cubicBezTo>
                <a:cubicBezTo>
                  <a:pt x="766092" y="21894"/>
                  <a:pt x="766092" y="19176"/>
                  <a:pt x="766092" y="16458"/>
                </a:cubicBezTo>
                <a:cubicBezTo>
                  <a:pt x="765962" y="13640"/>
                  <a:pt x="766481" y="8607"/>
                  <a:pt x="768101" y="12331"/>
                </a:cubicBezTo>
                <a:cubicBezTo>
                  <a:pt x="768101" y="18421"/>
                  <a:pt x="768101" y="24461"/>
                  <a:pt x="768101" y="30550"/>
                </a:cubicBezTo>
                <a:cubicBezTo>
                  <a:pt x="768425" y="33168"/>
                  <a:pt x="771405" y="32614"/>
                  <a:pt x="774256" y="32765"/>
                </a:cubicBezTo>
                <a:cubicBezTo>
                  <a:pt x="776200" y="32866"/>
                  <a:pt x="775552" y="34527"/>
                  <a:pt x="776200" y="34728"/>
                </a:cubicBezTo>
                <a:cubicBezTo>
                  <a:pt x="784171" y="37244"/>
                  <a:pt x="782680" y="35130"/>
                  <a:pt x="788512" y="34728"/>
                </a:cubicBezTo>
                <a:cubicBezTo>
                  <a:pt x="788383" y="38301"/>
                  <a:pt x="788901" y="41069"/>
                  <a:pt x="790521" y="42881"/>
                </a:cubicBezTo>
                <a:cubicBezTo>
                  <a:pt x="792076" y="42428"/>
                  <a:pt x="792854" y="41069"/>
                  <a:pt x="792465" y="38704"/>
                </a:cubicBezTo>
                <a:cubicBezTo>
                  <a:pt x="794863" y="39056"/>
                  <a:pt x="794863" y="41975"/>
                  <a:pt x="794668" y="44844"/>
                </a:cubicBezTo>
                <a:cubicBezTo>
                  <a:pt x="798751" y="44844"/>
                  <a:pt x="802703" y="44844"/>
                  <a:pt x="806786" y="44844"/>
                </a:cubicBezTo>
                <a:cubicBezTo>
                  <a:pt x="807952" y="48418"/>
                  <a:pt x="804259" y="56923"/>
                  <a:pt x="808795" y="57175"/>
                </a:cubicBezTo>
                <a:cubicBezTo>
                  <a:pt x="814691" y="55413"/>
                  <a:pt x="806138" y="51890"/>
                  <a:pt x="808795" y="46857"/>
                </a:cubicBezTo>
                <a:cubicBezTo>
                  <a:pt x="813525" y="51337"/>
                  <a:pt x="814367" y="48719"/>
                  <a:pt x="819098" y="50984"/>
                </a:cubicBezTo>
                <a:cubicBezTo>
                  <a:pt x="819033" y="53601"/>
                  <a:pt x="816247" y="53903"/>
                  <a:pt x="816895" y="57175"/>
                </a:cubicBezTo>
                <a:cubicBezTo>
                  <a:pt x="817931" y="62208"/>
                  <a:pt x="825643" y="59188"/>
                  <a:pt x="825059" y="65278"/>
                </a:cubicBezTo>
                <a:cubicBezTo>
                  <a:pt x="832252" y="60446"/>
                  <a:pt x="834650" y="62711"/>
                  <a:pt x="843462" y="61101"/>
                </a:cubicBezTo>
                <a:cubicBezTo>
                  <a:pt x="842361" y="65379"/>
                  <a:pt x="838343" y="67039"/>
                  <a:pt x="839315" y="73431"/>
                </a:cubicBezTo>
                <a:cubicBezTo>
                  <a:pt x="835038" y="69858"/>
                  <a:pt x="833418" y="68700"/>
                  <a:pt x="827198" y="71267"/>
                </a:cubicBezTo>
                <a:cubicBezTo>
                  <a:pt x="827198" y="75294"/>
                  <a:pt x="827198" y="79471"/>
                  <a:pt x="827198" y="83548"/>
                </a:cubicBezTo>
                <a:cubicBezTo>
                  <a:pt x="833289" y="84353"/>
                  <a:pt x="834779" y="81736"/>
                  <a:pt x="835362" y="79370"/>
                </a:cubicBezTo>
                <a:cubicBezTo>
                  <a:pt x="837890" y="69204"/>
                  <a:pt x="834779" y="81987"/>
                  <a:pt x="841324" y="79370"/>
                </a:cubicBezTo>
                <a:cubicBezTo>
                  <a:pt x="843462" y="78515"/>
                  <a:pt x="843851" y="76703"/>
                  <a:pt x="843462" y="73431"/>
                </a:cubicBezTo>
                <a:cubicBezTo>
                  <a:pt x="846897" y="73431"/>
                  <a:pt x="850202" y="73431"/>
                  <a:pt x="853636" y="73431"/>
                </a:cubicBezTo>
                <a:cubicBezTo>
                  <a:pt x="859533" y="71670"/>
                  <a:pt x="855839" y="70361"/>
                  <a:pt x="855580" y="65278"/>
                </a:cubicBezTo>
                <a:cubicBezTo>
                  <a:pt x="860116" y="65932"/>
                  <a:pt x="862967" y="64674"/>
                  <a:pt x="865300" y="63114"/>
                </a:cubicBezTo>
                <a:cubicBezTo>
                  <a:pt x="867179" y="59540"/>
                  <a:pt x="869058" y="56168"/>
                  <a:pt x="875409" y="57175"/>
                </a:cubicBezTo>
                <a:cubicBezTo>
                  <a:pt x="879167" y="51941"/>
                  <a:pt x="880657" y="55866"/>
                  <a:pt x="885777" y="50984"/>
                </a:cubicBezTo>
                <a:cubicBezTo>
                  <a:pt x="888109" y="50682"/>
                  <a:pt x="887915" y="47763"/>
                  <a:pt x="887721" y="44844"/>
                </a:cubicBezTo>
                <a:cubicBezTo>
                  <a:pt x="894719" y="45750"/>
                  <a:pt x="899125" y="44089"/>
                  <a:pt x="903985" y="42881"/>
                </a:cubicBezTo>
                <a:cubicBezTo>
                  <a:pt x="906448" y="41774"/>
                  <a:pt x="908132" y="40264"/>
                  <a:pt x="910141" y="38704"/>
                </a:cubicBezTo>
                <a:cubicBezTo>
                  <a:pt x="912085" y="37244"/>
                  <a:pt x="912409" y="34778"/>
                  <a:pt x="914936" y="34325"/>
                </a:cubicBezTo>
                <a:cubicBezTo>
                  <a:pt x="915779" y="34174"/>
                  <a:pt x="916880" y="34325"/>
                  <a:pt x="918306" y="34728"/>
                </a:cubicBezTo>
                <a:cubicBezTo>
                  <a:pt x="916492" y="38352"/>
                  <a:pt x="913316" y="40616"/>
                  <a:pt x="912150" y="44844"/>
                </a:cubicBezTo>
                <a:cubicBezTo>
                  <a:pt x="905605" y="45750"/>
                  <a:pt x="901199" y="48870"/>
                  <a:pt x="893877" y="49021"/>
                </a:cubicBezTo>
                <a:cubicBezTo>
                  <a:pt x="889729" y="49575"/>
                  <a:pt x="889794" y="54457"/>
                  <a:pt x="887721" y="57175"/>
                </a:cubicBezTo>
                <a:cubicBezTo>
                  <a:pt x="880528" y="54306"/>
                  <a:pt x="879167" y="60597"/>
                  <a:pt x="877612" y="61101"/>
                </a:cubicBezTo>
                <a:cubicBezTo>
                  <a:pt x="873983" y="62359"/>
                  <a:pt x="869836" y="61151"/>
                  <a:pt x="865689" y="63114"/>
                </a:cubicBezTo>
                <a:cubicBezTo>
                  <a:pt x="864587" y="71267"/>
                  <a:pt x="877612" y="66134"/>
                  <a:pt x="878001" y="63114"/>
                </a:cubicBezTo>
                <a:cubicBezTo>
                  <a:pt x="883703" y="67845"/>
                  <a:pt x="865689" y="73834"/>
                  <a:pt x="861736" y="69254"/>
                </a:cubicBezTo>
                <a:cubicBezTo>
                  <a:pt x="864069" y="82138"/>
                  <a:pt x="862578" y="86718"/>
                  <a:pt x="855580" y="93664"/>
                </a:cubicBezTo>
                <a:cubicBezTo>
                  <a:pt x="852599" y="92607"/>
                  <a:pt x="850461" y="90745"/>
                  <a:pt x="847480" y="89688"/>
                </a:cubicBezTo>
                <a:cubicBezTo>
                  <a:pt x="843138" y="91600"/>
                  <a:pt x="844758" y="104384"/>
                  <a:pt x="851627" y="101817"/>
                </a:cubicBezTo>
                <a:cubicBezTo>
                  <a:pt x="859986" y="103428"/>
                  <a:pt x="855321" y="92053"/>
                  <a:pt x="863745" y="93664"/>
                </a:cubicBezTo>
                <a:cubicBezTo>
                  <a:pt x="863939" y="98747"/>
                  <a:pt x="867568" y="99905"/>
                  <a:pt x="863745" y="103780"/>
                </a:cubicBezTo>
                <a:cubicBezTo>
                  <a:pt x="867373" y="110776"/>
                  <a:pt x="875733" y="101213"/>
                  <a:pt x="873853" y="111934"/>
                </a:cubicBezTo>
                <a:cubicBezTo>
                  <a:pt x="876251" y="111581"/>
                  <a:pt x="876186" y="108863"/>
                  <a:pt x="876057" y="105995"/>
                </a:cubicBezTo>
                <a:cubicBezTo>
                  <a:pt x="878713" y="108058"/>
                  <a:pt x="883509" y="107857"/>
                  <a:pt x="886165" y="109920"/>
                </a:cubicBezTo>
                <a:cubicBezTo>
                  <a:pt x="885064" y="111581"/>
                  <a:pt x="884092" y="113292"/>
                  <a:pt x="884157" y="116111"/>
                </a:cubicBezTo>
                <a:cubicBezTo>
                  <a:pt x="887461" y="116665"/>
                  <a:pt x="887526" y="114249"/>
                  <a:pt x="890118" y="114098"/>
                </a:cubicBezTo>
                <a:cubicBezTo>
                  <a:pt x="890896" y="110675"/>
                  <a:pt x="888628" y="110172"/>
                  <a:pt x="886165" y="109920"/>
                </a:cubicBezTo>
                <a:cubicBezTo>
                  <a:pt x="887591" y="103377"/>
                  <a:pt x="890053" y="108360"/>
                  <a:pt x="892321" y="107957"/>
                </a:cubicBezTo>
                <a:cubicBezTo>
                  <a:pt x="896145" y="107303"/>
                  <a:pt x="900097" y="105340"/>
                  <a:pt x="904439" y="105995"/>
                </a:cubicBezTo>
                <a:cubicBezTo>
                  <a:pt x="904374" y="105995"/>
                  <a:pt x="905216" y="107655"/>
                  <a:pt x="906383" y="107957"/>
                </a:cubicBezTo>
                <a:cubicBezTo>
                  <a:pt x="908586" y="108511"/>
                  <a:pt x="910854" y="108461"/>
                  <a:pt x="910595" y="111330"/>
                </a:cubicBezTo>
                <a:cubicBezTo>
                  <a:pt x="912409" y="111430"/>
                  <a:pt x="911632" y="113443"/>
                  <a:pt x="910595" y="111531"/>
                </a:cubicBezTo>
                <a:cubicBezTo>
                  <a:pt x="910530" y="111682"/>
                  <a:pt x="910595" y="111732"/>
                  <a:pt x="910595" y="111934"/>
                </a:cubicBezTo>
                <a:cubicBezTo>
                  <a:pt x="903661" y="113141"/>
                  <a:pt x="903532" y="118527"/>
                  <a:pt x="906383" y="122251"/>
                </a:cubicBezTo>
                <a:cubicBezTo>
                  <a:pt x="908521" y="125019"/>
                  <a:pt x="910789" y="121546"/>
                  <a:pt x="912539" y="124214"/>
                </a:cubicBezTo>
                <a:cubicBezTo>
                  <a:pt x="912539" y="125573"/>
                  <a:pt x="912539" y="126831"/>
                  <a:pt x="912539" y="128190"/>
                </a:cubicBezTo>
                <a:cubicBezTo>
                  <a:pt x="915649" y="128190"/>
                  <a:pt x="919213" y="122754"/>
                  <a:pt x="912539" y="124214"/>
                </a:cubicBezTo>
                <a:cubicBezTo>
                  <a:pt x="912409" y="121647"/>
                  <a:pt x="915066" y="123157"/>
                  <a:pt x="916686" y="122251"/>
                </a:cubicBezTo>
                <a:cubicBezTo>
                  <a:pt x="919213" y="120792"/>
                  <a:pt x="918695" y="117923"/>
                  <a:pt x="922648" y="118074"/>
                </a:cubicBezTo>
                <a:cubicBezTo>
                  <a:pt x="921870" y="120993"/>
                  <a:pt x="920250" y="121546"/>
                  <a:pt x="922648" y="124214"/>
                </a:cubicBezTo>
                <a:cubicBezTo>
                  <a:pt x="923296" y="127032"/>
                  <a:pt x="927119" y="126529"/>
                  <a:pt x="928803" y="128190"/>
                </a:cubicBezTo>
                <a:cubicBezTo>
                  <a:pt x="931525" y="130807"/>
                  <a:pt x="930294" y="135941"/>
                  <a:pt x="934959" y="136343"/>
                </a:cubicBezTo>
                <a:cubicBezTo>
                  <a:pt x="939819" y="137149"/>
                  <a:pt x="933923" y="127234"/>
                  <a:pt x="941115" y="130354"/>
                </a:cubicBezTo>
                <a:cubicBezTo>
                  <a:pt x="941115" y="132418"/>
                  <a:pt x="941115" y="134280"/>
                  <a:pt x="941115" y="136343"/>
                </a:cubicBezTo>
                <a:cubicBezTo>
                  <a:pt x="944550" y="133626"/>
                  <a:pt x="954011" y="137199"/>
                  <a:pt x="953233" y="130354"/>
                </a:cubicBezTo>
                <a:cubicBezTo>
                  <a:pt x="957251" y="129750"/>
                  <a:pt x="957315" y="133022"/>
                  <a:pt x="959389" y="134330"/>
                </a:cubicBezTo>
                <a:cubicBezTo>
                  <a:pt x="962823" y="136041"/>
                  <a:pt x="964638" y="130908"/>
                  <a:pt x="967489" y="130354"/>
                </a:cubicBezTo>
                <a:cubicBezTo>
                  <a:pt x="971636" y="129599"/>
                  <a:pt x="975135" y="131512"/>
                  <a:pt x="979606" y="132367"/>
                </a:cubicBezTo>
                <a:cubicBezTo>
                  <a:pt x="979866" y="137048"/>
                  <a:pt x="973580" y="136746"/>
                  <a:pt x="971506" y="138508"/>
                </a:cubicBezTo>
                <a:cubicBezTo>
                  <a:pt x="970794" y="139112"/>
                  <a:pt x="972025" y="141729"/>
                  <a:pt x="971506" y="142484"/>
                </a:cubicBezTo>
                <a:cubicBezTo>
                  <a:pt x="970729" y="143541"/>
                  <a:pt x="966906" y="141980"/>
                  <a:pt x="967489" y="144446"/>
                </a:cubicBezTo>
                <a:cubicBezTo>
                  <a:pt x="967489" y="145604"/>
                  <a:pt x="969109" y="146762"/>
                  <a:pt x="969498" y="144446"/>
                </a:cubicBezTo>
                <a:cubicBezTo>
                  <a:pt x="972543" y="145050"/>
                  <a:pt x="977144" y="147215"/>
                  <a:pt x="981810" y="146661"/>
                </a:cubicBezTo>
                <a:cubicBezTo>
                  <a:pt x="984402" y="146359"/>
                  <a:pt x="982652" y="142886"/>
                  <a:pt x="983818" y="142484"/>
                </a:cubicBezTo>
                <a:cubicBezTo>
                  <a:pt x="985244" y="141930"/>
                  <a:pt x="995223" y="148976"/>
                  <a:pt x="991918" y="140521"/>
                </a:cubicBezTo>
                <a:cubicBezTo>
                  <a:pt x="996973" y="140219"/>
                  <a:pt x="998204" y="143591"/>
                  <a:pt x="1002027" y="144446"/>
                </a:cubicBezTo>
                <a:cubicBezTo>
                  <a:pt x="1007729" y="144295"/>
                  <a:pt x="1011617" y="140672"/>
                  <a:pt x="1014339" y="140521"/>
                </a:cubicBezTo>
                <a:cubicBezTo>
                  <a:pt x="1015829" y="140420"/>
                  <a:pt x="1016348" y="138508"/>
                  <a:pt x="1016348" y="138508"/>
                </a:cubicBezTo>
                <a:cubicBezTo>
                  <a:pt x="1020041" y="138055"/>
                  <a:pt x="1021143" y="141427"/>
                  <a:pt x="1024448" y="140521"/>
                </a:cubicBezTo>
                <a:cubicBezTo>
                  <a:pt x="1026716" y="139917"/>
                  <a:pt x="1025225" y="139816"/>
                  <a:pt x="1026456" y="138508"/>
                </a:cubicBezTo>
                <a:cubicBezTo>
                  <a:pt x="1025873" y="139112"/>
                  <a:pt x="1029372" y="135337"/>
                  <a:pt x="1029048" y="134532"/>
                </a:cubicBezTo>
                <a:cubicBezTo>
                  <a:pt x="1030928" y="134833"/>
                  <a:pt x="1029696" y="138256"/>
                  <a:pt x="1030604" y="138508"/>
                </a:cubicBezTo>
                <a:cubicBezTo>
                  <a:pt x="1037602" y="140420"/>
                  <a:pt x="1044665" y="137149"/>
                  <a:pt x="1046868" y="136343"/>
                </a:cubicBezTo>
                <a:cubicBezTo>
                  <a:pt x="1062291" y="130706"/>
                  <a:pt x="1077389" y="142433"/>
                  <a:pt x="1091515" y="138508"/>
                </a:cubicBezTo>
                <a:cubicBezTo>
                  <a:pt x="1098319" y="139212"/>
                  <a:pt x="1100458" y="144547"/>
                  <a:pt x="1103827" y="148624"/>
                </a:cubicBezTo>
                <a:cubicBezTo>
                  <a:pt x="1109400" y="150134"/>
                  <a:pt x="1107910" y="144497"/>
                  <a:pt x="1111992" y="144446"/>
                </a:cubicBezTo>
                <a:cubicBezTo>
                  <a:pt x="1118213" y="142937"/>
                  <a:pt x="1115880" y="150134"/>
                  <a:pt x="1122101" y="148624"/>
                </a:cubicBezTo>
                <a:cubicBezTo>
                  <a:pt x="1126118" y="150234"/>
                  <a:pt x="1126701" y="145000"/>
                  <a:pt x="1128257" y="144446"/>
                </a:cubicBezTo>
                <a:cubicBezTo>
                  <a:pt x="1133181" y="142836"/>
                  <a:pt x="1141152" y="147567"/>
                  <a:pt x="1138365" y="140521"/>
                </a:cubicBezTo>
                <a:cubicBezTo>
                  <a:pt x="1144003" y="143390"/>
                  <a:pt x="1150677" y="145151"/>
                  <a:pt x="1146530" y="152600"/>
                </a:cubicBezTo>
                <a:cubicBezTo>
                  <a:pt x="1148798" y="155720"/>
                  <a:pt x="1152362" y="157582"/>
                  <a:pt x="1154630" y="160753"/>
                </a:cubicBezTo>
                <a:cubicBezTo>
                  <a:pt x="1156704" y="160703"/>
                  <a:pt x="1157222" y="157281"/>
                  <a:pt x="1154630" y="156777"/>
                </a:cubicBezTo>
                <a:cubicBezTo>
                  <a:pt x="1154825" y="153959"/>
                  <a:pt x="1159944" y="154563"/>
                  <a:pt x="1158842" y="158740"/>
                </a:cubicBezTo>
                <a:cubicBezTo>
                  <a:pt x="1164285" y="157331"/>
                  <a:pt x="1162600" y="163018"/>
                  <a:pt x="1164739" y="164931"/>
                </a:cubicBezTo>
                <a:cubicBezTo>
                  <a:pt x="1159944" y="164981"/>
                  <a:pt x="1158907" y="161458"/>
                  <a:pt x="1152686" y="162917"/>
                </a:cubicBezTo>
                <a:cubicBezTo>
                  <a:pt x="1149770" y="169410"/>
                  <a:pt x="1164739" y="168001"/>
                  <a:pt x="1164739" y="164931"/>
                </a:cubicBezTo>
                <a:cubicBezTo>
                  <a:pt x="1170571" y="167648"/>
                  <a:pt x="1173292" y="166692"/>
                  <a:pt x="1175107" y="168856"/>
                </a:cubicBezTo>
                <a:cubicBezTo>
                  <a:pt x="1175625" y="169561"/>
                  <a:pt x="1178412" y="168202"/>
                  <a:pt x="1179060" y="168856"/>
                </a:cubicBezTo>
                <a:cubicBezTo>
                  <a:pt x="1180291" y="170165"/>
                  <a:pt x="1178930" y="174695"/>
                  <a:pt x="1181068" y="175047"/>
                </a:cubicBezTo>
                <a:cubicBezTo>
                  <a:pt x="1184827" y="175601"/>
                  <a:pt x="1187159" y="167095"/>
                  <a:pt x="1193315" y="171071"/>
                </a:cubicBezTo>
                <a:cubicBezTo>
                  <a:pt x="1194158" y="175953"/>
                  <a:pt x="1184049" y="169762"/>
                  <a:pt x="1187159" y="177010"/>
                </a:cubicBezTo>
                <a:cubicBezTo>
                  <a:pt x="1190075" y="182999"/>
                  <a:pt x="1197333" y="176607"/>
                  <a:pt x="1201480" y="177010"/>
                </a:cubicBezTo>
                <a:cubicBezTo>
                  <a:pt x="1205239" y="177412"/>
                  <a:pt x="1211006" y="179979"/>
                  <a:pt x="1211589" y="182345"/>
                </a:cubicBezTo>
                <a:cubicBezTo>
                  <a:pt x="1216773" y="183049"/>
                  <a:pt x="1210163" y="189743"/>
                  <a:pt x="1211200" y="183150"/>
                </a:cubicBezTo>
                <a:cubicBezTo>
                  <a:pt x="1199471" y="182747"/>
                  <a:pt x="1197333" y="180482"/>
                  <a:pt x="1185216" y="183150"/>
                </a:cubicBezTo>
                <a:cubicBezTo>
                  <a:pt x="1185216" y="184459"/>
                  <a:pt x="1185216" y="185817"/>
                  <a:pt x="1185216" y="187126"/>
                </a:cubicBezTo>
                <a:cubicBezTo>
                  <a:pt x="1187095" y="187176"/>
                  <a:pt x="1186317" y="189441"/>
                  <a:pt x="1185216" y="187327"/>
                </a:cubicBezTo>
                <a:cubicBezTo>
                  <a:pt x="1173681" y="185465"/>
                  <a:pt x="1167720" y="189139"/>
                  <a:pt x="1158842" y="187327"/>
                </a:cubicBezTo>
                <a:cubicBezTo>
                  <a:pt x="1158453" y="187227"/>
                  <a:pt x="1159166" y="183452"/>
                  <a:pt x="1158842" y="183150"/>
                </a:cubicBezTo>
                <a:cubicBezTo>
                  <a:pt x="1157352" y="181942"/>
                  <a:pt x="1156574" y="185163"/>
                  <a:pt x="1156639" y="185163"/>
                </a:cubicBezTo>
                <a:cubicBezTo>
                  <a:pt x="1154241" y="185616"/>
                  <a:pt x="1150418" y="180734"/>
                  <a:pt x="1146530" y="183150"/>
                </a:cubicBezTo>
                <a:cubicBezTo>
                  <a:pt x="1143290" y="191152"/>
                  <a:pt x="1151844" y="187378"/>
                  <a:pt x="1152686" y="191303"/>
                </a:cubicBezTo>
                <a:cubicBezTo>
                  <a:pt x="1154241" y="190850"/>
                  <a:pt x="1154954" y="189693"/>
                  <a:pt x="1154630" y="187327"/>
                </a:cubicBezTo>
                <a:cubicBezTo>
                  <a:pt x="1157546" y="187831"/>
                  <a:pt x="1158129" y="190548"/>
                  <a:pt x="1160786" y="191303"/>
                </a:cubicBezTo>
                <a:cubicBezTo>
                  <a:pt x="1162860" y="193971"/>
                  <a:pt x="1162665" y="198953"/>
                  <a:pt x="1164739" y="201621"/>
                </a:cubicBezTo>
                <a:cubicBezTo>
                  <a:pt x="1160462" y="202577"/>
                  <a:pt x="1160980" y="198651"/>
                  <a:pt x="1160786" y="195481"/>
                </a:cubicBezTo>
                <a:cubicBezTo>
                  <a:pt x="1151390" y="196739"/>
                  <a:pt x="1146141" y="193820"/>
                  <a:pt x="1142513" y="189290"/>
                </a:cubicBezTo>
                <a:cubicBezTo>
                  <a:pt x="1138689" y="192310"/>
                  <a:pt x="1140957" y="193820"/>
                  <a:pt x="1134413" y="195481"/>
                </a:cubicBezTo>
                <a:cubicBezTo>
                  <a:pt x="1133441" y="195682"/>
                  <a:pt x="1131885" y="197444"/>
                  <a:pt x="1132209" y="197444"/>
                </a:cubicBezTo>
                <a:cubicBezTo>
                  <a:pt x="1130784" y="197544"/>
                  <a:pt x="1130071" y="195632"/>
                  <a:pt x="1128257" y="195481"/>
                </a:cubicBezTo>
                <a:cubicBezTo>
                  <a:pt x="1124952" y="195128"/>
                  <a:pt x="1124757" y="197142"/>
                  <a:pt x="1122101" y="197444"/>
                </a:cubicBezTo>
                <a:lnTo>
                  <a:pt x="1121841" y="196437"/>
                </a:lnTo>
                <a:lnTo>
                  <a:pt x="1120659" y="191857"/>
                </a:lnTo>
                <a:cubicBezTo>
                  <a:pt x="1119104" y="191077"/>
                  <a:pt x="1117370" y="190473"/>
                  <a:pt x="1118148" y="187327"/>
                </a:cubicBezTo>
                <a:cubicBezTo>
                  <a:pt x="1111927" y="185364"/>
                  <a:pt x="1097412" y="191605"/>
                  <a:pt x="1097671" y="183150"/>
                </a:cubicBezTo>
                <a:cubicBezTo>
                  <a:pt x="1095274" y="183502"/>
                  <a:pt x="1096051" y="186925"/>
                  <a:pt x="1095727" y="189290"/>
                </a:cubicBezTo>
                <a:cubicBezTo>
                  <a:pt x="1091645" y="185918"/>
                  <a:pt x="1093135" y="189491"/>
                  <a:pt x="1087563" y="189290"/>
                </a:cubicBezTo>
                <a:cubicBezTo>
                  <a:pt x="1089053" y="195934"/>
                  <a:pt x="1097023" y="188787"/>
                  <a:pt x="1091515" y="197444"/>
                </a:cubicBezTo>
                <a:cubicBezTo>
                  <a:pt x="1090997" y="200614"/>
                  <a:pt x="1096375" y="198048"/>
                  <a:pt x="1097671" y="199457"/>
                </a:cubicBezTo>
                <a:cubicBezTo>
                  <a:pt x="1099226" y="201067"/>
                  <a:pt x="1097930" y="205295"/>
                  <a:pt x="1099680" y="201621"/>
                </a:cubicBezTo>
                <a:cubicBezTo>
                  <a:pt x="1102207" y="202527"/>
                  <a:pt x="1103957" y="204087"/>
                  <a:pt x="1103827" y="207560"/>
                </a:cubicBezTo>
                <a:cubicBezTo>
                  <a:pt x="1108493" y="205949"/>
                  <a:pt x="1105706" y="195028"/>
                  <a:pt x="1099680" y="197444"/>
                </a:cubicBezTo>
                <a:cubicBezTo>
                  <a:pt x="1100004" y="195078"/>
                  <a:pt x="1103438" y="195783"/>
                  <a:pt x="1105836" y="195481"/>
                </a:cubicBezTo>
                <a:cubicBezTo>
                  <a:pt x="1111668" y="191555"/>
                  <a:pt x="1122101" y="194474"/>
                  <a:pt x="1115945" y="201621"/>
                </a:cubicBezTo>
                <a:cubicBezTo>
                  <a:pt x="1111150" y="195380"/>
                  <a:pt x="1114714" y="200816"/>
                  <a:pt x="1107780" y="201621"/>
                </a:cubicBezTo>
                <a:cubicBezTo>
                  <a:pt x="1107521" y="205245"/>
                  <a:pt x="1110242" y="205899"/>
                  <a:pt x="1109789" y="209774"/>
                </a:cubicBezTo>
                <a:cubicBezTo>
                  <a:pt x="1113288" y="210479"/>
                  <a:pt x="1113742" y="208063"/>
                  <a:pt x="1113936" y="205597"/>
                </a:cubicBezTo>
                <a:cubicBezTo>
                  <a:pt x="1116334" y="205899"/>
                  <a:pt x="1117694" y="205194"/>
                  <a:pt x="1118148" y="203584"/>
                </a:cubicBezTo>
                <a:cubicBezTo>
                  <a:pt x="1120481" y="203936"/>
                  <a:pt x="1119768" y="207359"/>
                  <a:pt x="1120092" y="209774"/>
                </a:cubicBezTo>
                <a:cubicBezTo>
                  <a:pt x="1122619" y="208868"/>
                  <a:pt x="1124174" y="207107"/>
                  <a:pt x="1124109" y="203584"/>
                </a:cubicBezTo>
                <a:cubicBezTo>
                  <a:pt x="1131561" y="205094"/>
                  <a:pt x="1123332" y="209674"/>
                  <a:pt x="1128257" y="213700"/>
                </a:cubicBezTo>
                <a:cubicBezTo>
                  <a:pt x="1130654" y="213398"/>
                  <a:pt x="1129941" y="209976"/>
                  <a:pt x="1130265" y="207560"/>
                </a:cubicBezTo>
                <a:cubicBezTo>
                  <a:pt x="1132598" y="207912"/>
                  <a:pt x="1133959" y="207157"/>
                  <a:pt x="1134413" y="205597"/>
                </a:cubicBezTo>
                <a:cubicBezTo>
                  <a:pt x="1146984" y="207711"/>
                  <a:pt x="1157546" y="207057"/>
                  <a:pt x="1172904" y="209774"/>
                </a:cubicBezTo>
                <a:cubicBezTo>
                  <a:pt x="1175431" y="208868"/>
                  <a:pt x="1177180" y="207107"/>
                  <a:pt x="1177051" y="203584"/>
                </a:cubicBezTo>
                <a:cubicBezTo>
                  <a:pt x="1175236" y="198048"/>
                  <a:pt x="1170636" y="206453"/>
                  <a:pt x="1164739" y="203584"/>
                </a:cubicBezTo>
                <a:cubicBezTo>
                  <a:pt x="1164739" y="202930"/>
                  <a:pt x="1164739" y="202275"/>
                  <a:pt x="1164739" y="201621"/>
                </a:cubicBezTo>
                <a:cubicBezTo>
                  <a:pt x="1167720" y="198450"/>
                  <a:pt x="1171543" y="196034"/>
                  <a:pt x="1172904" y="191303"/>
                </a:cubicBezTo>
                <a:cubicBezTo>
                  <a:pt x="1176662" y="191605"/>
                  <a:pt x="1174264" y="198148"/>
                  <a:pt x="1177051" y="199457"/>
                </a:cubicBezTo>
                <a:cubicBezTo>
                  <a:pt x="1182105" y="199104"/>
                  <a:pt x="1183336" y="202728"/>
                  <a:pt x="1187159" y="203584"/>
                </a:cubicBezTo>
                <a:cubicBezTo>
                  <a:pt x="1195130" y="201973"/>
                  <a:pt x="1197722" y="201470"/>
                  <a:pt x="1203489" y="205597"/>
                </a:cubicBezTo>
                <a:cubicBezTo>
                  <a:pt x="1203489" y="206956"/>
                  <a:pt x="1203489" y="208415"/>
                  <a:pt x="1203489" y="209774"/>
                </a:cubicBezTo>
                <a:cubicBezTo>
                  <a:pt x="1212107" y="211284"/>
                  <a:pt x="1217551" y="216066"/>
                  <a:pt x="1225910" y="217877"/>
                </a:cubicBezTo>
                <a:cubicBezTo>
                  <a:pt x="1225586" y="221249"/>
                  <a:pt x="1220855" y="219236"/>
                  <a:pt x="1217745" y="219891"/>
                </a:cubicBezTo>
                <a:cubicBezTo>
                  <a:pt x="1214894" y="220444"/>
                  <a:pt x="1211135" y="223514"/>
                  <a:pt x="1207442" y="221853"/>
                </a:cubicBezTo>
                <a:cubicBezTo>
                  <a:pt x="1206794" y="228598"/>
                  <a:pt x="1217486" y="223967"/>
                  <a:pt x="1213598" y="233983"/>
                </a:cubicBezTo>
                <a:cubicBezTo>
                  <a:pt x="1210747" y="233429"/>
                  <a:pt x="1211330" y="229655"/>
                  <a:pt x="1209580" y="227994"/>
                </a:cubicBezTo>
                <a:cubicBezTo>
                  <a:pt x="1198499" y="228900"/>
                  <a:pt x="1192797" y="224420"/>
                  <a:pt x="1181068" y="226031"/>
                </a:cubicBezTo>
                <a:cubicBezTo>
                  <a:pt x="1181522" y="227591"/>
                  <a:pt x="1182818" y="228346"/>
                  <a:pt x="1185216" y="227994"/>
                </a:cubicBezTo>
                <a:cubicBezTo>
                  <a:pt x="1183920" y="233329"/>
                  <a:pt x="1178541" y="227692"/>
                  <a:pt x="1175107" y="227994"/>
                </a:cubicBezTo>
                <a:cubicBezTo>
                  <a:pt x="1170506" y="228447"/>
                  <a:pt x="1168497" y="230057"/>
                  <a:pt x="1164739" y="231970"/>
                </a:cubicBezTo>
                <a:cubicBezTo>
                  <a:pt x="1168562" y="234989"/>
                  <a:pt x="1176014" y="240576"/>
                  <a:pt x="1170895" y="246263"/>
                </a:cubicBezTo>
                <a:cubicBezTo>
                  <a:pt x="1178671" y="249283"/>
                  <a:pt x="1171284" y="237103"/>
                  <a:pt x="1179060" y="240123"/>
                </a:cubicBezTo>
                <a:cubicBezTo>
                  <a:pt x="1178930" y="241381"/>
                  <a:pt x="1178800" y="242489"/>
                  <a:pt x="1177051" y="242086"/>
                </a:cubicBezTo>
                <a:cubicBezTo>
                  <a:pt x="1178736" y="250592"/>
                  <a:pt x="1184114" y="255423"/>
                  <a:pt x="1189168" y="260557"/>
                </a:cubicBezTo>
                <a:cubicBezTo>
                  <a:pt x="1188715" y="262117"/>
                  <a:pt x="1189168" y="264483"/>
                  <a:pt x="1187159" y="264533"/>
                </a:cubicBezTo>
                <a:cubicBezTo>
                  <a:pt x="1186447" y="268408"/>
                  <a:pt x="1191955" y="266999"/>
                  <a:pt x="1193315" y="268710"/>
                </a:cubicBezTo>
                <a:cubicBezTo>
                  <a:pt x="1196102" y="271931"/>
                  <a:pt x="1191501" y="277820"/>
                  <a:pt x="1199277" y="274649"/>
                </a:cubicBezTo>
                <a:cubicBezTo>
                  <a:pt x="1192667" y="281846"/>
                  <a:pt x="1203554" y="284061"/>
                  <a:pt x="1203489" y="290906"/>
                </a:cubicBezTo>
                <a:cubicBezTo>
                  <a:pt x="1206211" y="290251"/>
                  <a:pt x="1207118" y="288238"/>
                  <a:pt x="1209580" y="290906"/>
                </a:cubicBezTo>
                <a:cubicBezTo>
                  <a:pt x="1210423" y="291812"/>
                  <a:pt x="1210682" y="296442"/>
                  <a:pt x="1211589" y="297046"/>
                </a:cubicBezTo>
                <a:cubicBezTo>
                  <a:pt x="1214635" y="299109"/>
                  <a:pt x="1218263" y="297600"/>
                  <a:pt x="1221698" y="297046"/>
                </a:cubicBezTo>
                <a:cubicBezTo>
                  <a:pt x="1222346" y="299814"/>
                  <a:pt x="1224743" y="300972"/>
                  <a:pt x="1223901" y="305199"/>
                </a:cubicBezTo>
                <a:cubicBezTo>
                  <a:pt x="1232195" y="305350"/>
                  <a:pt x="1238610" y="303639"/>
                  <a:pt x="1240166" y="297046"/>
                </a:cubicBezTo>
                <a:cubicBezTo>
                  <a:pt x="1244248" y="297096"/>
                  <a:pt x="1242758" y="302733"/>
                  <a:pt x="1248330" y="301223"/>
                </a:cubicBezTo>
                <a:cubicBezTo>
                  <a:pt x="1254421" y="299864"/>
                  <a:pt x="1246386" y="296895"/>
                  <a:pt x="1248330" y="293120"/>
                </a:cubicBezTo>
                <a:cubicBezTo>
                  <a:pt x="1250728" y="294076"/>
                  <a:pt x="1252801" y="295133"/>
                  <a:pt x="1254292" y="297046"/>
                </a:cubicBezTo>
                <a:cubicBezTo>
                  <a:pt x="1256819" y="296241"/>
                  <a:pt x="1258504" y="294378"/>
                  <a:pt x="1258439" y="290906"/>
                </a:cubicBezTo>
                <a:cubicBezTo>
                  <a:pt x="1264660" y="292315"/>
                  <a:pt x="1262327" y="292315"/>
                  <a:pt x="1268548" y="290906"/>
                </a:cubicBezTo>
                <a:cubicBezTo>
                  <a:pt x="1271788" y="305703"/>
                  <a:pt x="1255199" y="291459"/>
                  <a:pt x="1258439" y="303236"/>
                </a:cubicBezTo>
                <a:cubicBezTo>
                  <a:pt x="1258309" y="303236"/>
                  <a:pt x="1258309" y="303236"/>
                  <a:pt x="1258245" y="303236"/>
                </a:cubicBezTo>
                <a:cubicBezTo>
                  <a:pt x="1262781" y="304243"/>
                  <a:pt x="1255782" y="310887"/>
                  <a:pt x="1257467" y="303236"/>
                </a:cubicBezTo>
                <a:cubicBezTo>
                  <a:pt x="1254357" y="303236"/>
                  <a:pt x="1251376" y="303236"/>
                  <a:pt x="1248330" y="303236"/>
                </a:cubicBezTo>
                <a:cubicBezTo>
                  <a:pt x="1248071" y="306860"/>
                  <a:pt x="1250209" y="308068"/>
                  <a:pt x="1254292" y="307363"/>
                </a:cubicBezTo>
                <a:cubicBezTo>
                  <a:pt x="1256884" y="310887"/>
                  <a:pt x="1258633" y="315416"/>
                  <a:pt x="1264595" y="315517"/>
                </a:cubicBezTo>
                <a:cubicBezTo>
                  <a:pt x="1264595" y="317580"/>
                  <a:pt x="1264595" y="319443"/>
                  <a:pt x="1264595" y="321456"/>
                </a:cubicBezTo>
                <a:cubicBezTo>
                  <a:pt x="1266993" y="321808"/>
                  <a:pt x="1270233" y="321254"/>
                  <a:pt x="1270557" y="323670"/>
                </a:cubicBezTo>
                <a:cubicBezTo>
                  <a:pt x="1275093" y="323167"/>
                  <a:pt x="1274121" y="318335"/>
                  <a:pt x="1276713" y="315517"/>
                </a:cubicBezTo>
                <a:cubicBezTo>
                  <a:pt x="1277296" y="314863"/>
                  <a:pt x="1280212" y="316171"/>
                  <a:pt x="1280860" y="315517"/>
                </a:cubicBezTo>
                <a:cubicBezTo>
                  <a:pt x="1283452" y="312950"/>
                  <a:pt x="1280601" y="307162"/>
                  <a:pt x="1286821" y="309377"/>
                </a:cubicBezTo>
                <a:cubicBezTo>
                  <a:pt x="1290580" y="319745"/>
                  <a:pt x="1280601" y="316775"/>
                  <a:pt x="1278657" y="319493"/>
                </a:cubicBezTo>
                <a:cubicBezTo>
                  <a:pt x="1277425" y="321305"/>
                  <a:pt x="1279629" y="325583"/>
                  <a:pt x="1278657" y="327646"/>
                </a:cubicBezTo>
                <a:cubicBezTo>
                  <a:pt x="1278138" y="328754"/>
                  <a:pt x="1272436" y="327646"/>
                  <a:pt x="1274704" y="331773"/>
                </a:cubicBezTo>
                <a:cubicBezTo>
                  <a:pt x="1280341" y="339323"/>
                  <a:pt x="1286821" y="330716"/>
                  <a:pt x="1292977" y="337763"/>
                </a:cubicBezTo>
                <a:cubicBezTo>
                  <a:pt x="1295504" y="344305"/>
                  <a:pt x="1286497" y="339323"/>
                  <a:pt x="1288960" y="345866"/>
                </a:cubicBezTo>
                <a:cubicBezTo>
                  <a:pt x="1290385" y="352258"/>
                  <a:pt x="1295569" y="343802"/>
                  <a:pt x="1294921" y="343903"/>
                </a:cubicBezTo>
                <a:cubicBezTo>
                  <a:pt x="1297708" y="343601"/>
                  <a:pt x="1298680" y="346872"/>
                  <a:pt x="1303086" y="345866"/>
                </a:cubicBezTo>
                <a:cubicBezTo>
                  <a:pt x="1306974" y="345010"/>
                  <a:pt x="1310603" y="341135"/>
                  <a:pt x="1315398" y="341890"/>
                </a:cubicBezTo>
                <a:cubicBezTo>
                  <a:pt x="1318638" y="350647"/>
                  <a:pt x="1308400" y="346872"/>
                  <a:pt x="1305289" y="348080"/>
                </a:cubicBezTo>
                <a:cubicBezTo>
                  <a:pt x="1298550" y="350546"/>
                  <a:pt x="1291681" y="354019"/>
                  <a:pt x="1286821" y="356183"/>
                </a:cubicBezTo>
                <a:cubicBezTo>
                  <a:pt x="1286368" y="360059"/>
                  <a:pt x="1289219" y="360713"/>
                  <a:pt x="1288960" y="364337"/>
                </a:cubicBezTo>
                <a:cubicBezTo>
                  <a:pt x="1292783" y="364035"/>
                  <a:pt x="1295764" y="362927"/>
                  <a:pt x="1297124" y="360159"/>
                </a:cubicBezTo>
                <a:cubicBezTo>
                  <a:pt x="1301596" y="361770"/>
                  <a:pt x="1299781" y="369672"/>
                  <a:pt x="1305289" y="370276"/>
                </a:cubicBezTo>
                <a:cubicBezTo>
                  <a:pt x="1304123" y="373245"/>
                  <a:pt x="1302049" y="375309"/>
                  <a:pt x="1299133" y="376416"/>
                </a:cubicBezTo>
                <a:cubicBezTo>
                  <a:pt x="1302503" y="383512"/>
                  <a:pt x="1310408" y="374101"/>
                  <a:pt x="1309242" y="386582"/>
                </a:cubicBezTo>
                <a:cubicBezTo>
                  <a:pt x="1315333" y="386582"/>
                  <a:pt x="1321359" y="386582"/>
                  <a:pt x="1327515" y="386582"/>
                </a:cubicBezTo>
                <a:cubicBezTo>
                  <a:pt x="1329719" y="386079"/>
                  <a:pt x="1332505" y="383311"/>
                  <a:pt x="1329654" y="382606"/>
                </a:cubicBezTo>
                <a:cubicBezTo>
                  <a:pt x="1331468" y="378429"/>
                  <a:pt x="1336263" y="380945"/>
                  <a:pt x="1339763" y="380392"/>
                </a:cubicBezTo>
                <a:cubicBezTo>
                  <a:pt x="1343391" y="379889"/>
                  <a:pt x="1348186" y="377372"/>
                  <a:pt x="1351880" y="378429"/>
                </a:cubicBezTo>
                <a:cubicBezTo>
                  <a:pt x="1352139" y="382204"/>
                  <a:pt x="1353370" y="385223"/>
                  <a:pt x="1356027" y="386582"/>
                </a:cubicBezTo>
                <a:cubicBezTo>
                  <a:pt x="1356416" y="390961"/>
                  <a:pt x="1348899" y="387639"/>
                  <a:pt x="1345918" y="388747"/>
                </a:cubicBezTo>
                <a:cubicBezTo>
                  <a:pt x="1341188" y="388847"/>
                  <a:pt x="1343521" y="396447"/>
                  <a:pt x="1341771" y="398863"/>
                </a:cubicBezTo>
                <a:cubicBezTo>
                  <a:pt x="1340994" y="399869"/>
                  <a:pt x="1337235" y="398410"/>
                  <a:pt x="1337819" y="400826"/>
                </a:cubicBezTo>
                <a:cubicBezTo>
                  <a:pt x="1336458" y="405456"/>
                  <a:pt x="1343586" y="404198"/>
                  <a:pt x="1347927" y="405003"/>
                </a:cubicBezTo>
                <a:cubicBezTo>
                  <a:pt x="1353500" y="406060"/>
                  <a:pt x="1358878" y="409331"/>
                  <a:pt x="1360045" y="402839"/>
                </a:cubicBezTo>
                <a:cubicBezTo>
                  <a:pt x="1364970" y="404701"/>
                  <a:pt x="1365423" y="411043"/>
                  <a:pt x="1366201" y="417132"/>
                </a:cubicBezTo>
                <a:cubicBezTo>
                  <a:pt x="1368534" y="416780"/>
                  <a:pt x="1368339" y="413861"/>
                  <a:pt x="1368145" y="410942"/>
                </a:cubicBezTo>
                <a:cubicBezTo>
                  <a:pt x="1371385" y="411143"/>
                  <a:pt x="1369765" y="416227"/>
                  <a:pt x="1374301" y="415119"/>
                </a:cubicBezTo>
                <a:cubicBezTo>
                  <a:pt x="1374819" y="417787"/>
                  <a:pt x="1370931" y="417686"/>
                  <a:pt x="1370348" y="419095"/>
                </a:cubicBezTo>
                <a:cubicBezTo>
                  <a:pt x="1369246" y="421813"/>
                  <a:pt x="1371838" y="426997"/>
                  <a:pt x="1370348" y="429413"/>
                </a:cubicBezTo>
                <a:cubicBezTo>
                  <a:pt x="1369635" y="430621"/>
                  <a:pt x="1364257" y="429363"/>
                  <a:pt x="1364192" y="431426"/>
                </a:cubicBezTo>
                <a:cubicBezTo>
                  <a:pt x="1364516" y="433792"/>
                  <a:pt x="1363803" y="437214"/>
                  <a:pt x="1366201" y="437566"/>
                </a:cubicBezTo>
                <a:cubicBezTo>
                  <a:pt x="1365358" y="439730"/>
                  <a:pt x="1355055" y="442247"/>
                  <a:pt x="1356027" y="439529"/>
                </a:cubicBezTo>
                <a:cubicBezTo>
                  <a:pt x="1351297" y="440183"/>
                  <a:pt x="1352334" y="446676"/>
                  <a:pt x="1345918" y="445669"/>
                </a:cubicBezTo>
                <a:cubicBezTo>
                  <a:pt x="1344234" y="439932"/>
                  <a:pt x="1348770" y="440284"/>
                  <a:pt x="1347927" y="435352"/>
                </a:cubicBezTo>
                <a:cubicBezTo>
                  <a:pt x="1349482" y="435805"/>
                  <a:pt x="1350260" y="437164"/>
                  <a:pt x="1349936" y="439529"/>
                </a:cubicBezTo>
                <a:cubicBezTo>
                  <a:pt x="1352463" y="440536"/>
                  <a:pt x="1351038" y="435956"/>
                  <a:pt x="1351880" y="435352"/>
                </a:cubicBezTo>
                <a:cubicBezTo>
                  <a:pt x="1354213" y="433842"/>
                  <a:pt x="1359591" y="436560"/>
                  <a:pt x="1362183" y="435352"/>
                </a:cubicBezTo>
                <a:cubicBezTo>
                  <a:pt x="1365229" y="427651"/>
                  <a:pt x="1353046" y="434949"/>
                  <a:pt x="1356027" y="427249"/>
                </a:cubicBezTo>
                <a:cubicBezTo>
                  <a:pt x="1358749" y="427249"/>
                  <a:pt x="1361470" y="427249"/>
                  <a:pt x="1364192" y="427249"/>
                </a:cubicBezTo>
                <a:cubicBezTo>
                  <a:pt x="1363220" y="421461"/>
                  <a:pt x="1353565" y="424380"/>
                  <a:pt x="1356027" y="415119"/>
                </a:cubicBezTo>
                <a:cubicBezTo>
                  <a:pt x="1345270" y="409935"/>
                  <a:pt x="1334319" y="416227"/>
                  <a:pt x="1321554" y="415119"/>
                </a:cubicBezTo>
                <a:cubicBezTo>
                  <a:pt x="1321748" y="418340"/>
                  <a:pt x="1326608" y="416780"/>
                  <a:pt x="1325507" y="421259"/>
                </a:cubicBezTo>
                <a:cubicBezTo>
                  <a:pt x="1332829" y="421712"/>
                  <a:pt x="1339892" y="422920"/>
                  <a:pt x="1341771" y="425236"/>
                </a:cubicBezTo>
                <a:cubicBezTo>
                  <a:pt x="1342290" y="425839"/>
                  <a:pt x="1345206" y="424934"/>
                  <a:pt x="1345918" y="425236"/>
                </a:cubicBezTo>
                <a:cubicBezTo>
                  <a:pt x="1347085" y="425789"/>
                  <a:pt x="1348381" y="428809"/>
                  <a:pt x="1351880" y="427249"/>
                </a:cubicBezTo>
                <a:cubicBezTo>
                  <a:pt x="1353370" y="430570"/>
                  <a:pt x="1347927" y="436157"/>
                  <a:pt x="1347927" y="431426"/>
                </a:cubicBezTo>
                <a:cubicBezTo>
                  <a:pt x="1344104" y="433691"/>
                  <a:pt x="1343586" y="439227"/>
                  <a:pt x="1339763" y="441542"/>
                </a:cubicBezTo>
                <a:cubicBezTo>
                  <a:pt x="1335356" y="441895"/>
                  <a:pt x="1333283" y="439831"/>
                  <a:pt x="1333607" y="435352"/>
                </a:cubicBezTo>
                <a:cubicBezTo>
                  <a:pt x="1332051" y="435805"/>
                  <a:pt x="1331339" y="437164"/>
                  <a:pt x="1331663" y="439529"/>
                </a:cubicBezTo>
                <a:cubicBezTo>
                  <a:pt x="1327839" y="440435"/>
                  <a:pt x="1319415" y="436660"/>
                  <a:pt x="1321554" y="443505"/>
                </a:cubicBezTo>
                <a:cubicBezTo>
                  <a:pt x="1324340" y="447481"/>
                  <a:pt x="1333995" y="444713"/>
                  <a:pt x="1337819" y="447683"/>
                </a:cubicBezTo>
                <a:cubicBezTo>
                  <a:pt x="1336587" y="454175"/>
                  <a:pt x="1341642" y="453923"/>
                  <a:pt x="1337819" y="457799"/>
                </a:cubicBezTo>
                <a:cubicBezTo>
                  <a:pt x="1347927" y="457950"/>
                  <a:pt x="1354861" y="460064"/>
                  <a:pt x="1356027" y="467915"/>
                </a:cubicBezTo>
                <a:cubicBezTo>
                  <a:pt x="1356805" y="472747"/>
                  <a:pt x="1351686" y="476672"/>
                  <a:pt x="1351880" y="482209"/>
                </a:cubicBezTo>
                <a:cubicBezTo>
                  <a:pt x="1353241" y="491016"/>
                  <a:pt x="1361470" y="493231"/>
                  <a:pt x="1362183" y="502643"/>
                </a:cubicBezTo>
                <a:cubicBezTo>
                  <a:pt x="1359850" y="503649"/>
                  <a:pt x="1357582" y="504706"/>
                  <a:pt x="1356027" y="506619"/>
                </a:cubicBezTo>
                <a:cubicBezTo>
                  <a:pt x="1352528" y="501334"/>
                  <a:pt x="1348316" y="509437"/>
                  <a:pt x="1347927" y="504605"/>
                </a:cubicBezTo>
                <a:cubicBezTo>
                  <a:pt x="1346113" y="506971"/>
                  <a:pt x="1342355" y="507222"/>
                  <a:pt x="1339763" y="508581"/>
                </a:cubicBezTo>
                <a:cubicBezTo>
                  <a:pt x="1337365" y="509890"/>
                  <a:pt x="1337235" y="510746"/>
                  <a:pt x="1335615" y="512759"/>
                </a:cubicBezTo>
                <a:cubicBezTo>
                  <a:pt x="1334255" y="514420"/>
                  <a:pt x="1327321" y="511249"/>
                  <a:pt x="1329654" y="516735"/>
                </a:cubicBezTo>
                <a:cubicBezTo>
                  <a:pt x="1325831" y="515829"/>
                  <a:pt x="1317277" y="519604"/>
                  <a:pt x="1319351" y="512759"/>
                </a:cubicBezTo>
                <a:cubicBezTo>
                  <a:pt x="1315074" y="514621"/>
                  <a:pt x="1313324" y="518647"/>
                  <a:pt x="1313389" y="524888"/>
                </a:cubicBezTo>
                <a:cubicBezTo>
                  <a:pt x="1317277" y="528411"/>
                  <a:pt x="1324016" y="529217"/>
                  <a:pt x="1329654" y="531028"/>
                </a:cubicBezTo>
                <a:cubicBezTo>
                  <a:pt x="1329719" y="535810"/>
                  <a:pt x="1326025" y="537118"/>
                  <a:pt x="1327515" y="543309"/>
                </a:cubicBezTo>
                <a:cubicBezTo>
                  <a:pt x="1324859" y="543208"/>
                  <a:pt x="1324794" y="540541"/>
                  <a:pt x="1321554" y="541145"/>
                </a:cubicBezTo>
                <a:cubicBezTo>
                  <a:pt x="1322331" y="538226"/>
                  <a:pt x="1323951" y="537873"/>
                  <a:pt x="1321554" y="535206"/>
                </a:cubicBezTo>
                <a:cubicBezTo>
                  <a:pt x="1321035" y="532287"/>
                  <a:pt x="1318055" y="531683"/>
                  <a:pt x="1317342" y="529015"/>
                </a:cubicBezTo>
                <a:cubicBezTo>
                  <a:pt x="1314944" y="529317"/>
                  <a:pt x="1312741" y="532639"/>
                  <a:pt x="1311186" y="529015"/>
                </a:cubicBezTo>
                <a:cubicBezTo>
                  <a:pt x="1307168" y="529066"/>
                  <a:pt x="1308594" y="534501"/>
                  <a:pt x="1303086" y="532991"/>
                </a:cubicBezTo>
                <a:cubicBezTo>
                  <a:pt x="1304188" y="539182"/>
                  <a:pt x="1301920" y="543963"/>
                  <a:pt x="1301077" y="545322"/>
                </a:cubicBezTo>
                <a:cubicBezTo>
                  <a:pt x="1300170" y="546782"/>
                  <a:pt x="1299976" y="547939"/>
                  <a:pt x="1299133" y="549298"/>
                </a:cubicBezTo>
                <a:cubicBezTo>
                  <a:pt x="1297578" y="551664"/>
                  <a:pt x="1294014" y="553526"/>
                  <a:pt x="1292977" y="555438"/>
                </a:cubicBezTo>
                <a:cubicBezTo>
                  <a:pt x="1292135" y="556948"/>
                  <a:pt x="1293884" y="560119"/>
                  <a:pt x="1292977" y="561578"/>
                </a:cubicBezTo>
                <a:cubicBezTo>
                  <a:pt x="1291940" y="563189"/>
                  <a:pt x="1288117" y="562233"/>
                  <a:pt x="1286821" y="563541"/>
                </a:cubicBezTo>
                <a:cubicBezTo>
                  <a:pt x="1284553" y="565907"/>
                  <a:pt x="1285525" y="570386"/>
                  <a:pt x="1284812" y="573658"/>
                </a:cubicBezTo>
                <a:cubicBezTo>
                  <a:pt x="1277037" y="573305"/>
                  <a:pt x="1280536" y="584327"/>
                  <a:pt x="1272695" y="584026"/>
                </a:cubicBezTo>
                <a:cubicBezTo>
                  <a:pt x="1273278" y="591978"/>
                  <a:pt x="1271917" y="598118"/>
                  <a:pt x="1266539" y="600282"/>
                </a:cubicBezTo>
                <a:cubicBezTo>
                  <a:pt x="1267057" y="601842"/>
                  <a:pt x="1266604" y="604208"/>
                  <a:pt x="1268548" y="604258"/>
                </a:cubicBezTo>
                <a:cubicBezTo>
                  <a:pt x="1265178" y="610449"/>
                  <a:pt x="1259670" y="611707"/>
                  <a:pt x="1256430" y="614374"/>
                </a:cubicBezTo>
                <a:cubicBezTo>
                  <a:pt x="1255782" y="614928"/>
                  <a:pt x="1257078" y="617948"/>
                  <a:pt x="1256430" y="618552"/>
                </a:cubicBezTo>
                <a:cubicBezTo>
                  <a:pt x="1255717" y="619156"/>
                  <a:pt x="1252931" y="617847"/>
                  <a:pt x="1252283" y="618552"/>
                </a:cubicBezTo>
                <a:cubicBezTo>
                  <a:pt x="1249821" y="621219"/>
                  <a:pt x="1248330" y="625447"/>
                  <a:pt x="1246127" y="628668"/>
                </a:cubicBezTo>
                <a:cubicBezTo>
                  <a:pt x="1245220" y="629926"/>
                  <a:pt x="1243017" y="631386"/>
                  <a:pt x="1242174" y="632795"/>
                </a:cubicBezTo>
                <a:cubicBezTo>
                  <a:pt x="1241073" y="634556"/>
                  <a:pt x="1241462" y="637023"/>
                  <a:pt x="1240166" y="638784"/>
                </a:cubicBezTo>
                <a:cubicBezTo>
                  <a:pt x="1237250" y="642660"/>
                  <a:pt x="1231158" y="643012"/>
                  <a:pt x="1232066" y="649102"/>
                </a:cubicBezTo>
                <a:cubicBezTo>
                  <a:pt x="1229020" y="650159"/>
                  <a:pt x="1226946" y="652021"/>
                  <a:pt x="1223901" y="653078"/>
                </a:cubicBezTo>
                <a:cubicBezTo>
                  <a:pt x="1219300" y="663345"/>
                  <a:pt x="1221633" y="670190"/>
                  <a:pt x="1219754" y="679451"/>
                </a:cubicBezTo>
                <a:cubicBezTo>
                  <a:pt x="1219689" y="679803"/>
                  <a:pt x="1215931" y="679098"/>
                  <a:pt x="1215736" y="679451"/>
                </a:cubicBezTo>
                <a:cubicBezTo>
                  <a:pt x="1214375" y="682420"/>
                  <a:pt x="1219624" y="682420"/>
                  <a:pt x="1215736" y="685591"/>
                </a:cubicBezTo>
                <a:cubicBezTo>
                  <a:pt x="1214116" y="686950"/>
                  <a:pt x="1217032" y="693845"/>
                  <a:pt x="1215736" y="695707"/>
                </a:cubicBezTo>
                <a:cubicBezTo>
                  <a:pt x="1218976" y="695556"/>
                  <a:pt x="1217227" y="690624"/>
                  <a:pt x="1221698" y="691731"/>
                </a:cubicBezTo>
                <a:cubicBezTo>
                  <a:pt x="1220661" y="679903"/>
                  <a:pt x="1228696" y="677035"/>
                  <a:pt x="1236018" y="673512"/>
                </a:cubicBezTo>
                <a:cubicBezTo>
                  <a:pt x="1236796" y="672404"/>
                  <a:pt x="1234982" y="668227"/>
                  <a:pt x="1236018" y="667321"/>
                </a:cubicBezTo>
                <a:cubicBezTo>
                  <a:pt x="1236602" y="666818"/>
                  <a:pt x="1239842" y="667975"/>
                  <a:pt x="1240166" y="667321"/>
                </a:cubicBezTo>
                <a:cubicBezTo>
                  <a:pt x="1241073" y="665862"/>
                  <a:pt x="1239323" y="662691"/>
                  <a:pt x="1240166" y="661181"/>
                </a:cubicBezTo>
                <a:cubicBezTo>
                  <a:pt x="1241202" y="659419"/>
                  <a:pt x="1244442" y="657356"/>
                  <a:pt x="1246127" y="655041"/>
                </a:cubicBezTo>
                <a:cubicBezTo>
                  <a:pt x="1247618" y="652927"/>
                  <a:pt x="1248330" y="652675"/>
                  <a:pt x="1250274" y="651065"/>
                </a:cubicBezTo>
                <a:cubicBezTo>
                  <a:pt x="1250987" y="650511"/>
                  <a:pt x="1249691" y="647793"/>
                  <a:pt x="1250274" y="647089"/>
                </a:cubicBezTo>
                <a:cubicBezTo>
                  <a:pt x="1253125" y="643968"/>
                  <a:pt x="1259800" y="644220"/>
                  <a:pt x="1260383" y="638784"/>
                </a:cubicBezTo>
                <a:cubicBezTo>
                  <a:pt x="1262003" y="639237"/>
                  <a:pt x="1264530" y="638935"/>
                  <a:pt x="1264595" y="640948"/>
                </a:cubicBezTo>
                <a:cubicBezTo>
                  <a:pt x="1266604" y="641351"/>
                  <a:pt x="1265891" y="639791"/>
                  <a:pt x="1266539" y="638784"/>
                </a:cubicBezTo>
                <a:cubicBezTo>
                  <a:pt x="1268418" y="636066"/>
                  <a:pt x="1271982" y="634355"/>
                  <a:pt x="1272695" y="632795"/>
                </a:cubicBezTo>
                <a:cubicBezTo>
                  <a:pt x="1275352" y="627208"/>
                  <a:pt x="1273149" y="620011"/>
                  <a:pt x="1274704" y="614374"/>
                </a:cubicBezTo>
                <a:cubicBezTo>
                  <a:pt x="1274445" y="615180"/>
                  <a:pt x="1276777" y="612260"/>
                  <a:pt x="1276713" y="612361"/>
                </a:cubicBezTo>
                <a:cubicBezTo>
                  <a:pt x="1277620" y="611204"/>
                  <a:pt x="1278073" y="609744"/>
                  <a:pt x="1280860" y="610398"/>
                </a:cubicBezTo>
                <a:cubicBezTo>
                  <a:pt x="1280406" y="608788"/>
                  <a:pt x="1279045" y="608083"/>
                  <a:pt x="1276713" y="608385"/>
                </a:cubicBezTo>
                <a:cubicBezTo>
                  <a:pt x="1279434" y="602597"/>
                  <a:pt x="1287340" y="608234"/>
                  <a:pt x="1286821" y="612361"/>
                </a:cubicBezTo>
                <a:cubicBezTo>
                  <a:pt x="1291292" y="612109"/>
                  <a:pt x="1287793" y="603855"/>
                  <a:pt x="1288960" y="600282"/>
                </a:cubicBezTo>
                <a:cubicBezTo>
                  <a:pt x="1292459" y="600584"/>
                  <a:pt x="1289737" y="596155"/>
                  <a:pt x="1290968" y="594142"/>
                </a:cubicBezTo>
                <a:cubicBezTo>
                  <a:pt x="1291487" y="593236"/>
                  <a:pt x="1294532" y="593236"/>
                  <a:pt x="1294921" y="592129"/>
                </a:cubicBezTo>
                <a:cubicBezTo>
                  <a:pt x="1296606" y="587649"/>
                  <a:pt x="1295440" y="582868"/>
                  <a:pt x="1297124" y="577835"/>
                </a:cubicBezTo>
                <a:cubicBezTo>
                  <a:pt x="1298615" y="571594"/>
                  <a:pt x="1291422" y="573960"/>
                  <a:pt x="1292977" y="567719"/>
                </a:cubicBezTo>
                <a:cubicBezTo>
                  <a:pt x="1294468" y="567165"/>
                  <a:pt x="1301142" y="563340"/>
                  <a:pt x="1301077" y="563541"/>
                </a:cubicBezTo>
                <a:cubicBezTo>
                  <a:pt x="1301401" y="562837"/>
                  <a:pt x="1300105" y="560471"/>
                  <a:pt x="1299133" y="561578"/>
                </a:cubicBezTo>
                <a:cubicBezTo>
                  <a:pt x="1304641" y="555539"/>
                  <a:pt x="1307104" y="554583"/>
                  <a:pt x="1313389" y="549298"/>
                </a:cubicBezTo>
                <a:cubicBezTo>
                  <a:pt x="1313843" y="545423"/>
                  <a:pt x="1310992" y="544768"/>
                  <a:pt x="1311186" y="541145"/>
                </a:cubicBezTo>
                <a:cubicBezTo>
                  <a:pt x="1320063" y="541497"/>
                  <a:pt x="1315009" y="544819"/>
                  <a:pt x="1315398" y="551462"/>
                </a:cubicBezTo>
                <a:cubicBezTo>
                  <a:pt x="1308140" y="554381"/>
                  <a:pt x="1309890" y="566360"/>
                  <a:pt x="1301077" y="567719"/>
                </a:cubicBezTo>
                <a:cubicBezTo>
                  <a:pt x="1301336" y="570185"/>
                  <a:pt x="1301790" y="572450"/>
                  <a:pt x="1305289" y="571695"/>
                </a:cubicBezTo>
                <a:cubicBezTo>
                  <a:pt x="1304512" y="579244"/>
                  <a:pt x="1304771" y="585636"/>
                  <a:pt x="1311186" y="585988"/>
                </a:cubicBezTo>
                <a:cubicBezTo>
                  <a:pt x="1315398" y="582012"/>
                  <a:pt x="1318055" y="576375"/>
                  <a:pt x="1321554" y="571695"/>
                </a:cubicBezTo>
                <a:cubicBezTo>
                  <a:pt x="1326932" y="577231"/>
                  <a:pt x="1320841" y="588757"/>
                  <a:pt x="1319351" y="594142"/>
                </a:cubicBezTo>
                <a:cubicBezTo>
                  <a:pt x="1324275" y="595249"/>
                  <a:pt x="1324470" y="588102"/>
                  <a:pt x="1325507" y="585988"/>
                </a:cubicBezTo>
                <a:cubicBezTo>
                  <a:pt x="1327256" y="582365"/>
                  <a:pt x="1329589" y="579747"/>
                  <a:pt x="1329654" y="575872"/>
                </a:cubicBezTo>
                <a:cubicBezTo>
                  <a:pt x="1331727" y="575872"/>
                  <a:pt x="1333607" y="575872"/>
                  <a:pt x="1335615" y="575872"/>
                </a:cubicBezTo>
                <a:cubicBezTo>
                  <a:pt x="1335486" y="563491"/>
                  <a:pt x="1342225" y="557955"/>
                  <a:pt x="1341771" y="545322"/>
                </a:cubicBezTo>
                <a:cubicBezTo>
                  <a:pt x="1344493" y="545322"/>
                  <a:pt x="1347214" y="545322"/>
                  <a:pt x="1349936" y="545322"/>
                </a:cubicBezTo>
                <a:cubicBezTo>
                  <a:pt x="1349936" y="541950"/>
                  <a:pt x="1349936" y="538578"/>
                  <a:pt x="1349936" y="535206"/>
                </a:cubicBezTo>
                <a:cubicBezTo>
                  <a:pt x="1352398" y="534954"/>
                  <a:pt x="1354796" y="534501"/>
                  <a:pt x="1354083" y="531028"/>
                </a:cubicBezTo>
                <a:cubicBezTo>
                  <a:pt x="1358230" y="527455"/>
                  <a:pt x="1358036" y="532589"/>
                  <a:pt x="1362183" y="529015"/>
                </a:cubicBezTo>
                <a:cubicBezTo>
                  <a:pt x="1362896" y="521566"/>
                  <a:pt x="1360434" y="510947"/>
                  <a:pt x="1364192" y="506619"/>
                </a:cubicBezTo>
                <a:cubicBezTo>
                  <a:pt x="1370218" y="508833"/>
                  <a:pt x="1371838" y="519604"/>
                  <a:pt x="1370348" y="522875"/>
                </a:cubicBezTo>
                <a:cubicBezTo>
                  <a:pt x="1370024" y="523630"/>
                  <a:pt x="1366525" y="523882"/>
                  <a:pt x="1366201" y="524888"/>
                </a:cubicBezTo>
                <a:cubicBezTo>
                  <a:pt x="1365423" y="527203"/>
                  <a:pt x="1367238" y="530777"/>
                  <a:pt x="1366201" y="532991"/>
                </a:cubicBezTo>
                <a:cubicBezTo>
                  <a:pt x="1365423" y="534551"/>
                  <a:pt x="1360822" y="535558"/>
                  <a:pt x="1360045" y="537169"/>
                </a:cubicBezTo>
                <a:cubicBezTo>
                  <a:pt x="1358943" y="539433"/>
                  <a:pt x="1359073" y="546379"/>
                  <a:pt x="1358036" y="549298"/>
                </a:cubicBezTo>
                <a:cubicBezTo>
                  <a:pt x="1357971" y="549499"/>
                  <a:pt x="1356286" y="549097"/>
                  <a:pt x="1356027" y="549298"/>
                </a:cubicBezTo>
                <a:cubicBezTo>
                  <a:pt x="1355379" y="549852"/>
                  <a:pt x="1356675" y="552771"/>
                  <a:pt x="1356027" y="553425"/>
                </a:cubicBezTo>
                <a:cubicBezTo>
                  <a:pt x="1354796" y="554784"/>
                  <a:pt x="1350390" y="553274"/>
                  <a:pt x="1349936" y="555438"/>
                </a:cubicBezTo>
                <a:cubicBezTo>
                  <a:pt x="1349094" y="563088"/>
                  <a:pt x="1345724" y="566309"/>
                  <a:pt x="1343780" y="569732"/>
                </a:cubicBezTo>
                <a:cubicBezTo>
                  <a:pt x="1341577" y="573607"/>
                  <a:pt x="1342679" y="580100"/>
                  <a:pt x="1337819" y="577835"/>
                </a:cubicBezTo>
                <a:cubicBezTo>
                  <a:pt x="1340540" y="585032"/>
                  <a:pt x="1338337" y="582415"/>
                  <a:pt x="1335615" y="585988"/>
                </a:cubicBezTo>
                <a:cubicBezTo>
                  <a:pt x="1334643" y="587247"/>
                  <a:pt x="1334838" y="591072"/>
                  <a:pt x="1333607" y="592129"/>
                </a:cubicBezTo>
                <a:cubicBezTo>
                  <a:pt x="1331987" y="593638"/>
                  <a:pt x="1328941" y="592431"/>
                  <a:pt x="1327515" y="594142"/>
                </a:cubicBezTo>
                <a:cubicBezTo>
                  <a:pt x="1325636" y="596306"/>
                  <a:pt x="1325118" y="599779"/>
                  <a:pt x="1323498" y="602245"/>
                </a:cubicBezTo>
                <a:cubicBezTo>
                  <a:pt x="1318055" y="602245"/>
                  <a:pt x="1319156" y="608737"/>
                  <a:pt x="1313389" y="608385"/>
                </a:cubicBezTo>
                <a:cubicBezTo>
                  <a:pt x="1312741" y="616538"/>
                  <a:pt x="1307881" y="620464"/>
                  <a:pt x="1305289" y="626655"/>
                </a:cubicBezTo>
                <a:cubicBezTo>
                  <a:pt x="1300494" y="624944"/>
                  <a:pt x="1306909" y="617646"/>
                  <a:pt x="1307233" y="614374"/>
                </a:cubicBezTo>
                <a:cubicBezTo>
                  <a:pt x="1304965" y="614676"/>
                  <a:pt x="1301207" y="614123"/>
                  <a:pt x="1301077" y="616538"/>
                </a:cubicBezTo>
                <a:cubicBezTo>
                  <a:pt x="1300948" y="618904"/>
                  <a:pt x="1299846" y="617394"/>
                  <a:pt x="1299133" y="618552"/>
                </a:cubicBezTo>
                <a:cubicBezTo>
                  <a:pt x="1295569" y="623987"/>
                  <a:pt x="1299068" y="626655"/>
                  <a:pt x="1299133" y="632795"/>
                </a:cubicBezTo>
                <a:cubicBezTo>
                  <a:pt x="1292912" y="630882"/>
                  <a:pt x="1295180" y="638583"/>
                  <a:pt x="1292977" y="640948"/>
                </a:cubicBezTo>
                <a:cubicBezTo>
                  <a:pt x="1292329" y="641653"/>
                  <a:pt x="1289672" y="640294"/>
                  <a:pt x="1288960" y="640948"/>
                </a:cubicBezTo>
                <a:cubicBezTo>
                  <a:pt x="1287469" y="642257"/>
                  <a:pt x="1286303" y="643716"/>
                  <a:pt x="1284812" y="644924"/>
                </a:cubicBezTo>
                <a:cubicBezTo>
                  <a:pt x="1284100" y="645478"/>
                  <a:pt x="1285396" y="648397"/>
                  <a:pt x="1284812" y="649102"/>
                </a:cubicBezTo>
                <a:cubicBezTo>
                  <a:pt x="1283776" y="650259"/>
                  <a:pt x="1279564" y="649907"/>
                  <a:pt x="1278657" y="651065"/>
                </a:cubicBezTo>
                <a:cubicBezTo>
                  <a:pt x="1276972" y="653279"/>
                  <a:pt x="1278138" y="656853"/>
                  <a:pt x="1276713" y="659218"/>
                </a:cubicBezTo>
                <a:cubicBezTo>
                  <a:pt x="1274250" y="663043"/>
                  <a:pt x="1269325" y="662590"/>
                  <a:pt x="1268548" y="667321"/>
                </a:cubicBezTo>
                <a:cubicBezTo>
                  <a:pt x="1268548" y="670039"/>
                  <a:pt x="1268548" y="672757"/>
                  <a:pt x="1268548" y="675474"/>
                </a:cubicBezTo>
                <a:cubicBezTo>
                  <a:pt x="1274963" y="675122"/>
                  <a:pt x="1271075" y="664553"/>
                  <a:pt x="1278657" y="665358"/>
                </a:cubicBezTo>
                <a:cubicBezTo>
                  <a:pt x="1278268" y="659520"/>
                  <a:pt x="1278462" y="654135"/>
                  <a:pt x="1284812" y="655041"/>
                </a:cubicBezTo>
                <a:cubicBezTo>
                  <a:pt x="1285720" y="658916"/>
                  <a:pt x="1282156" y="667422"/>
                  <a:pt x="1288960" y="665358"/>
                </a:cubicBezTo>
                <a:cubicBezTo>
                  <a:pt x="1288441" y="669435"/>
                  <a:pt x="1285655" y="669989"/>
                  <a:pt x="1282804" y="673512"/>
                </a:cubicBezTo>
                <a:cubicBezTo>
                  <a:pt x="1279175" y="678092"/>
                  <a:pt x="1277425" y="684584"/>
                  <a:pt x="1270557" y="683628"/>
                </a:cubicBezTo>
                <a:cubicBezTo>
                  <a:pt x="1272241" y="689365"/>
                  <a:pt x="1267705" y="688812"/>
                  <a:pt x="1268548" y="693744"/>
                </a:cubicBezTo>
                <a:cubicBezTo>
                  <a:pt x="1264530" y="693744"/>
                  <a:pt x="1265956" y="699381"/>
                  <a:pt x="1260383" y="697921"/>
                </a:cubicBezTo>
                <a:cubicBezTo>
                  <a:pt x="1260189" y="700388"/>
                  <a:pt x="1259865" y="702602"/>
                  <a:pt x="1256430" y="701847"/>
                </a:cubicBezTo>
                <a:cubicBezTo>
                  <a:pt x="1258115" y="707635"/>
                  <a:pt x="1253449" y="707081"/>
                  <a:pt x="1254292" y="712014"/>
                </a:cubicBezTo>
                <a:cubicBezTo>
                  <a:pt x="1252996" y="712114"/>
                  <a:pt x="1251894" y="712467"/>
                  <a:pt x="1252283" y="714178"/>
                </a:cubicBezTo>
                <a:cubicBezTo>
                  <a:pt x="1244572" y="711259"/>
                  <a:pt x="1248395" y="719664"/>
                  <a:pt x="1242174" y="718154"/>
                </a:cubicBezTo>
                <a:cubicBezTo>
                  <a:pt x="1238675" y="717802"/>
                  <a:pt x="1241462" y="722281"/>
                  <a:pt x="1240166" y="724294"/>
                </a:cubicBezTo>
                <a:cubicBezTo>
                  <a:pt x="1238416" y="727062"/>
                  <a:pt x="1233426" y="729277"/>
                  <a:pt x="1232066" y="730434"/>
                </a:cubicBezTo>
                <a:cubicBezTo>
                  <a:pt x="1231353" y="730988"/>
                  <a:pt x="1232649" y="733756"/>
                  <a:pt x="1232066" y="734410"/>
                </a:cubicBezTo>
                <a:cubicBezTo>
                  <a:pt x="1231288" y="735266"/>
                  <a:pt x="1228761" y="735719"/>
                  <a:pt x="1227854" y="736373"/>
                </a:cubicBezTo>
                <a:cubicBezTo>
                  <a:pt x="1225780" y="737984"/>
                  <a:pt x="1225067" y="740098"/>
                  <a:pt x="1223901" y="742564"/>
                </a:cubicBezTo>
                <a:cubicBezTo>
                  <a:pt x="1214764" y="741557"/>
                  <a:pt x="1214635" y="749711"/>
                  <a:pt x="1207442" y="750667"/>
                </a:cubicBezTo>
                <a:cubicBezTo>
                  <a:pt x="1207442" y="752730"/>
                  <a:pt x="1207442" y="754794"/>
                  <a:pt x="1207442" y="756857"/>
                </a:cubicBezTo>
                <a:cubicBezTo>
                  <a:pt x="1200703" y="753334"/>
                  <a:pt x="1198694" y="758116"/>
                  <a:pt x="1195324" y="762998"/>
                </a:cubicBezTo>
                <a:cubicBezTo>
                  <a:pt x="1202517" y="764055"/>
                  <a:pt x="1205692" y="761236"/>
                  <a:pt x="1207442" y="756857"/>
                </a:cubicBezTo>
                <a:cubicBezTo>
                  <a:pt x="1208803" y="756857"/>
                  <a:pt x="1210228" y="756857"/>
                  <a:pt x="1211589" y="756857"/>
                </a:cubicBezTo>
                <a:cubicBezTo>
                  <a:pt x="1209256" y="759273"/>
                  <a:pt x="1209386" y="764105"/>
                  <a:pt x="1209580" y="769138"/>
                </a:cubicBezTo>
                <a:cubicBezTo>
                  <a:pt x="1205822" y="767175"/>
                  <a:pt x="1202841" y="775228"/>
                  <a:pt x="1201480" y="769138"/>
                </a:cubicBezTo>
                <a:cubicBezTo>
                  <a:pt x="1197398" y="769138"/>
                  <a:pt x="1198888" y="774624"/>
                  <a:pt x="1193315" y="773114"/>
                </a:cubicBezTo>
                <a:cubicBezTo>
                  <a:pt x="1197916" y="781267"/>
                  <a:pt x="1188391" y="784086"/>
                  <a:pt x="1181068" y="791384"/>
                </a:cubicBezTo>
                <a:cubicBezTo>
                  <a:pt x="1178023" y="794353"/>
                  <a:pt x="1177310" y="799084"/>
                  <a:pt x="1172904" y="797524"/>
                </a:cubicBezTo>
                <a:cubicBezTo>
                  <a:pt x="1170182" y="798128"/>
                  <a:pt x="1170506" y="801903"/>
                  <a:pt x="1168951" y="803664"/>
                </a:cubicBezTo>
                <a:cubicBezTo>
                  <a:pt x="1168303" y="804369"/>
                  <a:pt x="1165452" y="803010"/>
                  <a:pt x="1164739" y="803664"/>
                </a:cubicBezTo>
                <a:cubicBezTo>
                  <a:pt x="1164156" y="804268"/>
                  <a:pt x="1165452" y="807137"/>
                  <a:pt x="1164739" y="807640"/>
                </a:cubicBezTo>
                <a:cubicBezTo>
                  <a:pt x="1162341" y="809452"/>
                  <a:pt x="1156963" y="809100"/>
                  <a:pt x="1154630" y="811817"/>
                </a:cubicBezTo>
                <a:cubicBezTo>
                  <a:pt x="1151779" y="812371"/>
                  <a:pt x="1152362" y="816095"/>
                  <a:pt x="1150677" y="817756"/>
                </a:cubicBezTo>
                <a:cubicBezTo>
                  <a:pt x="1149122" y="819317"/>
                  <a:pt x="1146401" y="818562"/>
                  <a:pt x="1144521" y="819921"/>
                </a:cubicBezTo>
                <a:cubicBezTo>
                  <a:pt x="1143873" y="820424"/>
                  <a:pt x="1145105" y="823293"/>
                  <a:pt x="1144521" y="823897"/>
                </a:cubicBezTo>
                <a:cubicBezTo>
                  <a:pt x="1143873" y="824551"/>
                  <a:pt x="1141022" y="823242"/>
                  <a:pt x="1140374" y="823897"/>
                </a:cubicBezTo>
                <a:cubicBezTo>
                  <a:pt x="1138236" y="826010"/>
                  <a:pt x="1135903" y="829232"/>
                  <a:pt x="1136357" y="832050"/>
                </a:cubicBezTo>
                <a:cubicBezTo>
                  <a:pt x="1124369" y="832251"/>
                  <a:pt x="1121906" y="842116"/>
                  <a:pt x="1111992" y="844330"/>
                </a:cubicBezTo>
                <a:cubicBezTo>
                  <a:pt x="1108104" y="844129"/>
                  <a:pt x="1109465" y="848457"/>
                  <a:pt x="1107780" y="850521"/>
                </a:cubicBezTo>
                <a:cubicBezTo>
                  <a:pt x="1106678" y="851880"/>
                  <a:pt x="1102013" y="850169"/>
                  <a:pt x="1103827" y="854447"/>
                </a:cubicBezTo>
                <a:cubicBezTo>
                  <a:pt x="1094690" y="852031"/>
                  <a:pt x="1095986" y="858372"/>
                  <a:pt x="1093524" y="860637"/>
                </a:cubicBezTo>
                <a:cubicBezTo>
                  <a:pt x="1092811" y="861241"/>
                  <a:pt x="1090479" y="860235"/>
                  <a:pt x="1089571" y="860637"/>
                </a:cubicBezTo>
                <a:cubicBezTo>
                  <a:pt x="1087239" y="861694"/>
                  <a:pt x="1086396" y="867633"/>
                  <a:pt x="1081407" y="864563"/>
                </a:cubicBezTo>
                <a:cubicBezTo>
                  <a:pt x="1078037" y="868640"/>
                  <a:pt x="1081601" y="867180"/>
                  <a:pt x="1081407" y="872716"/>
                </a:cubicBezTo>
                <a:cubicBezTo>
                  <a:pt x="1077519" y="873572"/>
                  <a:pt x="1077778" y="878655"/>
                  <a:pt x="1071298" y="876894"/>
                </a:cubicBezTo>
                <a:cubicBezTo>
                  <a:pt x="1074214" y="885903"/>
                  <a:pt x="1064364" y="882128"/>
                  <a:pt x="1065142" y="888973"/>
                </a:cubicBezTo>
                <a:cubicBezTo>
                  <a:pt x="1061059" y="885701"/>
                  <a:pt x="1058792" y="892395"/>
                  <a:pt x="1057042" y="893150"/>
                </a:cubicBezTo>
                <a:cubicBezTo>
                  <a:pt x="1053737" y="894610"/>
                  <a:pt x="1051275" y="893502"/>
                  <a:pt x="1048877" y="895163"/>
                </a:cubicBezTo>
                <a:cubicBezTo>
                  <a:pt x="1046480" y="896724"/>
                  <a:pt x="1044989" y="896975"/>
                  <a:pt x="1042721" y="895163"/>
                </a:cubicBezTo>
                <a:cubicBezTo>
                  <a:pt x="1040064" y="894660"/>
                  <a:pt x="1041749" y="898133"/>
                  <a:pt x="1040712" y="899290"/>
                </a:cubicBezTo>
                <a:cubicBezTo>
                  <a:pt x="1039546" y="900649"/>
                  <a:pt x="1034816" y="898938"/>
                  <a:pt x="1036565" y="903266"/>
                </a:cubicBezTo>
                <a:cubicBezTo>
                  <a:pt x="1031057" y="903115"/>
                  <a:pt x="1032677" y="906689"/>
                  <a:pt x="1028660" y="903266"/>
                </a:cubicBezTo>
                <a:cubicBezTo>
                  <a:pt x="1025031" y="903770"/>
                  <a:pt x="1023929" y="906789"/>
                  <a:pt x="1024448" y="911420"/>
                </a:cubicBezTo>
                <a:cubicBezTo>
                  <a:pt x="1019264" y="910917"/>
                  <a:pt x="1016866" y="912879"/>
                  <a:pt x="1014339" y="915597"/>
                </a:cubicBezTo>
                <a:cubicBezTo>
                  <a:pt x="1014015" y="915899"/>
                  <a:pt x="1012719" y="915295"/>
                  <a:pt x="1012395" y="915597"/>
                </a:cubicBezTo>
                <a:cubicBezTo>
                  <a:pt x="1011747" y="916100"/>
                  <a:pt x="1013043" y="919070"/>
                  <a:pt x="1012395" y="919573"/>
                </a:cubicBezTo>
                <a:cubicBezTo>
                  <a:pt x="1011034" y="920529"/>
                  <a:pt x="1007729" y="918768"/>
                  <a:pt x="1006239" y="919573"/>
                </a:cubicBezTo>
                <a:cubicBezTo>
                  <a:pt x="1009025" y="930495"/>
                  <a:pt x="998398" y="928029"/>
                  <a:pt x="1000083" y="937793"/>
                </a:cubicBezTo>
                <a:cubicBezTo>
                  <a:pt x="994640" y="941215"/>
                  <a:pt x="989132" y="943178"/>
                  <a:pt x="985762" y="945946"/>
                </a:cubicBezTo>
                <a:cubicBezTo>
                  <a:pt x="985179" y="946449"/>
                  <a:pt x="986410" y="949721"/>
                  <a:pt x="985762" y="950123"/>
                </a:cubicBezTo>
                <a:cubicBezTo>
                  <a:pt x="984531" y="950828"/>
                  <a:pt x="982782" y="948160"/>
                  <a:pt x="981810" y="948110"/>
                </a:cubicBezTo>
                <a:cubicBezTo>
                  <a:pt x="980254" y="948060"/>
                  <a:pt x="978699" y="949469"/>
                  <a:pt x="977662" y="950123"/>
                </a:cubicBezTo>
                <a:cubicBezTo>
                  <a:pt x="975459" y="951482"/>
                  <a:pt x="973321" y="952338"/>
                  <a:pt x="973645" y="956264"/>
                </a:cubicBezTo>
                <a:cubicBezTo>
                  <a:pt x="966452" y="949670"/>
                  <a:pt x="966517" y="962555"/>
                  <a:pt x="957380" y="960240"/>
                </a:cubicBezTo>
                <a:cubicBezTo>
                  <a:pt x="958741" y="969047"/>
                  <a:pt x="952520" y="970507"/>
                  <a:pt x="947077" y="972520"/>
                </a:cubicBezTo>
                <a:cubicBezTo>
                  <a:pt x="946299" y="977402"/>
                  <a:pt x="956408" y="971262"/>
                  <a:pt x="953233" y="978509"/>
                </a:cubicBezTo>
                <a:cubicBezTo>
                  <a:pt x="947142" y="976899"/>
                  <a:pt x="945392" y="980522"/>
                  <a:pt x="943124" y="980673"/>
                </a:cubicBezTo>
                <a:cubicBezTo>
                  <a:pt x="940856" y="980774"/>
                  <a:pt x="942152" y="982183"/>
                  <a:pt x="941115" y="982636"/>
                </a:cubicBezTo>
                <a:cubicBezTo>
                  <a:pt x="936061" y="985102"/>
                  <a:pt x="929063" y="983744"/>
                  <a:pt x="928803" y="988827"/>
                </a:cubicBezTo>
                <a:cubicBezTo>
                  <a:pt x="927248" y="988324"/>
                  <a:pt x="924916" y="988575"/>
                  <a:pt x="924851" y="986612"/>
                </a:cubicBezTo>
                <a:cubicBezTo>
                  <a:pt x="922064" y="987720"/>
                  <a:pt x="920056" y="989682"/>
                  <a:pt x="918889" y="992400"/>
                </a:cubicBezTo>
                <a:cubicBezTo>
                  <a:pt x="922129" y="993759"/>
                  <a:pt x="916686" y="998993"/>
                  <a:pt x="917723" y="992753"/>
                </a:cubicBezTo>
                <a:cubicBezTo>
                  <a:pt x="916038" y="992753"/>
                  <a:pt x="914224" y="992753"/>
                  <a:pt x="912539" y="992753"/>
                </a:cubicBezTo>
                <a:cubicBezTo>
                  <a:pt x="912539" y="995470"/>
                  <a:pt x="912539" y="998188"/>
                  <a:pt x="912539" y="1000906"/>
                </a:cubicBezTo>
                <a:cubicBezTo>
                  <a:pt x="908910" y="1001158"/>
                  <a:pt x="907873" y="998842"/>
                  <a:pt x="908586" y="994766"/>
                </a:cubicBezTo>
                <a:cubicBezTo>
                  <a:pt x="899449" y="995168"/>
                  <a:pt x="891673" y="996980"/>
                  <a:pt x="888109" y="1002919"/>
                </a:cubicBezTo>
                <a:cubicBezTo>
                  <a:pt x="876640" y="1002265"/>
                  <a:pt x="869382" y="1006040"/>
                  <a:pt x="865689" y="1013237"/>
                </a:cubicBezTo>
                <a:cubicBezTo>
                  <a:pt x="860246" y="1009210"/>
                  <a:pt x="850590" y="1014394"/>
                  <a:pt x="851627" y="1023353"/>
                </a:cubicBezTo>
                <a:cubicBezTo>
                  <a:pt x="848711" y="1024460"/>
                  <a:pt x="841000" y="1020887"/>
                  <a:pt x="841324" y="1025316"/>
                </a:cubicBezTo>
                <a:cubicBezTo>
                  <a:pt x="838473" y="1025114"/>
                  <a:pt x="839315" y="1020233"/>
                  <a:pt x="843462" y="1021340"/>
                </a:cubicBezTo>
                <a:cubicBezTo>
                  <a:pt x="845082" y="1018823"/>
                  <a:pt x="845601" y="1015451"/>
                  <a:pt x="847480" y="1013237"/>
                </a:cubicBezTo>
                <a:cubicBezTo>
                  <a:pt x="849683" y="1010620"/>
                  <a:pt x="856228" y="1010167"/>
                  <a:pt x="855580" y="1005083"/>
                </a:cubicBezTo>
                <a:cubicBezTo>
                  <a:pt x="853766" y="1002869"/>
                  <a:pt x="851044" y="1003674"/>
                  <a:pt x="847480" y="1005083"/>
                </a:cubicBezTo>
                <a:cubicBezTo>
                  <a:pt x="841518" y="1005637"/>
                  <a:pt x="841324" y="1000403"/>
                  <a:pt x="835362" y="1000906"/>
                </a:cubicBezTo>
                <a:cubicBezTo>
                  <a:pt x="831475" y="1001762"/>
                  <a:pt x="826615" y="1001711"/>
                  <a:pt x="827198" y="1007046"/>
                </a:cubicBezTo>
                <a:cubicBezTo>
                  <a:pt x="823375" y="1003271"/>
                  <a:pt x="821949" y="1006845"/>
                  <a:pt x="816895" y="1007046"/>
                </a:cubicBezTo>
                <a:cubicBezTo>
                  <a:pt x="813979" y="1007549"/>
                  <a:pt x="814756" y="1011626"/>
                  <a:pt x="812942" y="1013237"/>
                </a:cubicBezTo>
                <a:cubicBezTo>
                  <a:pt x="812229" y="1013841"/>
                  <a:pt x="809702" y="1012784"/>
                  <a:pt x="808795" y="1013237"/>
                </a:cubicBezTo>
                <a:cubicBezTo>
                  <a:pt x="808082" y="1013539"/>
                  <a:pt x="807563" y="1016659"/>
                  <a:pt x="806786" y="1017162"/>
                </a:cubicBezTo>
                <a:cubicBezTo>
                  <a:pt x="805814" y="1017817"/>
                  <a:pt x="803870" y="1016709"/>
                  <a:pt x="802833" y="1017162"/>
                </a:cubicBezTo>
                <a:cubicBezTo>
                  <a:pt x="802120" y="1017515"/>
                  <a:pt x="801472" y="1020887"/>
                  <a:pt x="800630" y="1021340"/>
                </a:cubicBezTo>
                <a:cubicBezTo>
                  <a:pt x="797973" y="1022900"/>
                  <a:pt x="795316" y="1022095"/>
                  <a:pt x="792465" y="1023353"/>
                </a:cubicBezTo>
                <a:cubicBezTo>
                  <a:pt x="792271" y="1023454"/>
                  <a:pt x="792660" y="1025064"/>
                  <a:pt x="792465" y="1025316"/>
                </a:cubicBezTo>
                <a:cubicBezTo>
                  <a:pt x="792012" y="1025869"/>
                  <a:pt x="789225" y="1025064"/>
                  <a:pt x="788512" y="1025316"/>
                </a:cubicBezTo>
                <a:cubicBezTo>
                  <a:pt x="788318" y="1025366"/>
                  <a:pt x="788707" y="1027077"/>
                  <a:pt x="788512" y="1027279"/>
                </a:cubicBezTo>
                <a:cubicBezTo>
                  <a:pt x="787800" y="1028185"/>
                  <a:pt x="785532" y="1025819"/>
                  <a:pt x="786568" y="1025316"/>
                </a:cubicBezTo>
                <a:cubicBezTo>
                  <a:pt x="784106" y="1026473"/>
                  <a:pt x="782162" y="1027732"/>
                  <a:pt x="782356" y="1031456"/>
                </a:cubicBezTo>
                <a:cubicBezTo>
                  <a:pt x="778339" y="1027379"/>
                  <a:pt x="768230" y="1031708"/>
                  <a:pt x="766092" y="1033469"/>
                </a:cubicBezTo>
                <a:cubicBezTo>
                  <a:pt x="765573" y="1033872"/>
                  <a:pt x="766675" y="1037345"/>
                  <a:pt x="766092" y="1037647"/>
                </a:cubicBezTo>
                <a:cubicBezTo>
                  <a:pt x="760065" y="1040415"/>
                  <a:pt x="752484" y="1037294"/>
                  <a:pt x="749827" y="1043585"/>
                </a:cubicBezTo>
                <a:cubicBezTo>
                  <a:pt x="745615" y="1043032"/>
                  <a:pt x="749373" y="1034677"/>
                  <a:pt x="745874" y="1033469"/>
                </a:cubicBezTo>
                <a:cubicBezTo>
                  <a:pt x="742893" y="1033872"/>
                  <a:pt x="743541" y="1038100"/>
                  <a:pt x="741662" y="1039609"/>
                </a:cubicBezTo>
                <a:cubicBezTo>
                  <a:pt x="739913" y="1041019"/>
                  <a:pt x="737126" y="1040163"/>
                  <a:pt x="735571" y="1041572"/>
                </a:cubicBezTo>
                <a:cubicBezTo>
                  <a:pt x="733368" y="1043585"/>
                  <a:pt x="728962" y="1051286"/>
                  <a:pt x="727406" y="1049726"/>
                </a:cubicBezTo>
                <a:cubicBezTo>
                  <a:pt x="724685" y="1046958"/>
                  <a:pt x="727730" y="1049424"/>
                  <a:pt x="725398" y="1051689"/>
                </a:cubicBezTo>
                <a:cubicBezTo>
                  <a:pt x="724426" y="1052695"/>
                  <a:pt x="721056" y="1051487"/>
                  <a:pt x="721445" y="1053903"/>
                </a:cubicBezTo>
                <a:cubicBezTo>
                  <a:pt x="718075" y="1053903"/>
                  <a:pt x="714511" y="1053903"/>
                  <a:pt x="711142" y="1053903"/>
                </a:cubicBezTo>
                <a:cubicBezTo>
                  <a:pt x="707189" y="1053400"/>
                  <a:pt x="708874" y="1058131"/>
                  <a:pt x="707189" y="1059842"/>
                </a:cubicBezTo>
                <a:cubicBezTo>
                  <a:pt x="706152" y="1060848"/>
                  <a:pt x="702588" y="1059590"/>
                  <a:pt x="702977" y="1062006"/>
                </a:cubicBezTo>
                <a:cubicBezTo>
                  <a:pt x="690600" y="1060999"/>
                  <a:pt x="672327" y="1067693"/>
                  <a:pt x="658330" y="1065982"/>
                </a:cubicBezTo>
                <a:cubicBezTo>
                  <a:pt x="654442" y="1065529"/>
                  <a:pt x="651591" y="1060345"/>
                  <a:pt x="648027" y="1064019"/>
                </a:cubicBezTo>
                <a:cubicBezTo>
                  <a:pt x="645046" y="1063617"/>
                  <a:pt x="646212" y="1059087"/>
                  <a:pt x="646018" y="1055866"/>
                </a:cubicBezTo>
                <a:cubicBezTo>
                  <a:pt x="649323" y="1055514"/>
                  <a:pt x="656645" y="1049122"/>
                  <a:pt x="658330" y="1053903"/>
                </a:cubicBezTo>
                <a:cubicBezTo>
                  <a:pt x="660404" y="1051890"/>
                  <a:pt x="662283" y="1049826"/>
                  <a:pt x="664292" y="1047763"/>
                </a:cubicBezTo>
                <a:cubicBezTo>
                  <a:pt x="670707" y="1046756"/>
                  <a:pt x="672327" y="1050531"/>
                  <a:pt x="676603" y="1051689"/>
                </a:cubicBezTo>
                <a:cubicBezTo>
                  <a:pt x="674854" y="1044491"/>
                  <a:pt x="676409" y="1046807"/>
                  <a:pt x="674595" y="1039609"/>
                </a:cubicBezTo>
                <a:cubicBezTo>
                  <a:pt x="664680" y="1047058"/>
                  <a:pt x="654896" y="1042176"/>
                  <a:pt x="646018" y="1049726"/>
                </a:cubicBezTo>
                <a:cubicBezTo>
                  <a:pt x="633382" y="1047109"/>
                  <a:pt x="621783" y="1047964"/>
                  <a:pt x="613489" y="1049726"/>
                </a:cubicBezTo>
                <a:cubicBezTo>
                  <a:pt x="612646" y="1047159"/>
                  <a:pt x="611026" y="1045649"/>
                  <a:pt x="607527" y="1045750"/>
                </a:cubicBezTo>
                <a:cubicBezTo>
                  <a:pt x="601501" y="1046505"/>
                  <a:pt x="597418" y="1049273"/>
                  <a:pt x="595215" y="1053903"/>
                </a:cubicBezTo>
                <a:cubicBezTo>
                  <a:pt x="592882" y="1053551"/>
                  <a:pt x="593077" y="1050632"/>
                  <a:pt x="593271" y="1047763"/>
                </a:cubicBezTo>
                <a:cubicBezTo>
                  <a:pt x="587893" y="1052494"/>
                  <a:pt x="585495" y="1041874"/>
                  <a:pt x="578951" y="1041572"/>
                </a:cubicBezTo>
                <a:cubicBezTo>
                  <a:pt x="578951" y="1039559"/>
                  <a:pt x="578951" y="1037496"/>
                  <a:pt x="578951" y="1035432"/>
                </a:cubicBezTo>
                <a:cubicBezTo>
                  <a:pt x="574479" y="1039559"/>
                  <a:pt x="569425" y="1035130"/>
                  <a:pt x="564695" y="1035432"/>
                </a:cubicBezTo>
                <a:cubicBezTo>
                  <a:pt x="561066" y="1035684"/>
                  <a:pt x="559899" y="1036791"/>
                  <a:pt x="556530" y="1037647"/>
                </a:cubicBezTo>
                <a:cubicBezTo>
                  <a:pt x="555428" y="1037898"/>
                  <a:pt x="554456" y="1039609"/>
                  <a:pt x="554586" y="1039609"/>
                </a:cubicBezTo>
                <a:cubicBezTo>
                  <a:pt x="552512" y="1040062"/>
                  <a:pt x="553095" y="1037697"/>
                  <a:pt x="552577" y="1037647"/>
                </a:cubicBezTo>
                <a:cubicBezTo>
                  <a:pt x="550763" y="1037244"/>
                  <a:pt x="550568" y="1039609"/>
                  <a:pt x="550374" y="1039609"/>
                </a:cubicBezTo>
                <a:cubicBezTo>
                  <a:pt x="537155" y="1040566"/>
                  <a:pt x="531388" y="1043283"/>
                  <a:pt x="526009" y="1049726"/>
                </a:cubicBezTo>
                <a:cubicBezTo>
                  <a:pt x="521797" y="1048769"/>
                  <a:pt x="518557" y="1047612"/>
                  <a:pt x="515900" y="1047763"/>
                </a:cubicBezTo>
                <a:cubicBezTo>
                  <a:pt x="513827" y="1047863"/>
                  <a:pt x="514604" y="1049474"/>
                  <a:pt x="513892" y="1049726"/>
                </a:cubicBezTo>
                <a:cubicBezTo>
                  <a:pt x="508319" y="1051588"/>
                  <a:pt x="506699" y="1051085"/>
                  <a:pt x="501580" y="1051689"/>
                </a:cubicBezTo>
                <a:cubicBezTo>
                  <a:pt x="498534" y="1052091"/>
                  <a:pt x="496396" y="1054608"/>
                  <a:pt x="493674" y="1053903"/>
                </a:cubicBezTo>
                <a:cubicBezTo>
                  <a:pt x="493480" y="1053853"/>
                  <a:pt x="489981" y="1051940"/>
                  <a:pt x="491471" y="1051689"/>
                </a:cubicBezTo>
                <a:cubicBezTo>
                  <a:pt x="486611" y="1052494"/>
                  <a:pt x="487000" y="1057275"/>
                  <a:pt x="481362" y="1055866"/>
                </a:cubicBezTo>
                <a:cubicBezTo>
                  <a:pt x="476697" y="1054708"/>
                  <a:pt x="477863" y="1055363"/>
                  <a:pt x="471189" y="1055866"/>
                </a:cubicBezTo>
                <a:cubicBezTo>
                  <a:pt x="465746" y="1056319"/>
                  <a:pt x="460432" y="1060547"/>
                  <a:pt x="454924" y="1055866"/>
                </a:cubicBezTo>
                <a:cubicBezTo>
                  <a:pt x="452202" y="1037496"/>
                  <a:pt x="474429" y="1044340"/>
                  <a:pt x="483306" y="1037647"/>
                </a:cubicBezTo>
                <a:cubicBezTo>
                  <a:pt x="482658" y="1035583"/>
                  <a:pt x="480714" y="1034828"/>
                  <a:pt x="479354" y="1033469"/>
                </a:cubicBezTo>
                <a:cubicBezTo>
                  <a:pt x="475530" y="1029644"/>
                  <a:pt x="473651" y="1023806"/>
                  <a:pt x="471189" y="1031456"/>
                </a:cubicBezTo>
                <a:cubicBezTo>
                  <a:pt x="468856" y="1031154"/>
                  <a:pt x="469050" y="1028185"/>
                  <a:pt x="469245" y="1025316"/>
                </a:cubicBezTo>
                <a:cubicBezTo>
                  <a:pt x="470670" y="1019780"/>
                  <a:pt x="459460" y="1026876"/>
                  <a:pt x="460886" y="1021340"/>
                </a:cubicBezTo>
                <a:cubicBezTo>
                  <a:pt x="459136" y="1011878"/>
                  <a:pt x="466199" y="1024058"/>
                  <a:pt x="467042" y="1017162"/>
                </a:cubicBezTo>
                <a:cubicBezTo>
                  <a:pt x="467754" y="1017162"/>
                  <a:pt x="468532" y="1017162"/>
                  <a:pt x="469245" y="1017162"/>
                </a:cubicBezTo>
                <a:cubicBezTo>
                  <a:pt x="471578" y="1027279"/>
                  <a:pt x="485898" y="1019176"/>
                  <a:pt x="495618" y="1019176"/>
                </a:cubicBezTo>
                <a:cubicBezTo>
                  <a:pt x="493026" y="1011022"/>
                  <a:pt x="487194" y="1017112"/>
                  <a:pt x="483306" y="1017162"/>
                </a:cubicBezTo>
                <a:cubicBezTo>
                  <a:pt x="483889" y="1017162"/>
                  <a:pt x="482334" y="1013941"/>
                  <a:pt x="481362" y="1015200"/>
                </a:cubicBezTo>
                <a:cubicBezTo>
                  <a:pt x="479483" y="1017515"/>
                  <a:pt x="475790" y="1017565"/>
                  <a:pt x="469245" y="1017162"/>
                </a:cubicBezTo>
                <a:cubicBezTo>
                  <a:pt x="469245" y="1013790"/>
                  <a:pt x="469245" y="1010469"/>
                  <a:pt x="469245" y="1007046"/>
                </a:cubicBezTo>
                <a:cubicBezTo>
                  <a:pt x="463737" y="1005436"/>
                  <a:pt x="466782" y="1010922"/>
                  <a:pt x="465098" y="1013237"/>
                </a:cubicBezTo>
                <a:cubicBezTo>
                  <a:pt x="463607" y="1015099"/>
                  <a:pt x="455637" y="1015602"/>
                  <a:pt x="458942" y="1021340"/>
                </a:cubicBezTo>
                <a:cubicBezTo>
                  <a:pt x="455313" y="1017565"/>
                  <a:pt x="452591" y="1021742"/>
                  <a:pt x="450777" y="1025316"/>
                </a:cubicBezTo>
                <a:cubicBezTo>
                  <a:pt x="446306" y="1025014"/>
                  <a:pt x="446565" y="1020233"/>
                  <a:pt x="446824" y="1015200"/>
                </a:cubicBezTo>
                <a:cubicBezTo>
                  <a:pt x="442871" y="1016005"/>
                  <a:pt x="445204" y="1023152"/>
                  <a:pt x="438659" y="1021340"/>
                </a:cubicBezTo>
                <a:cubicBezTo>
                  <a:pt x="438011" y="1026121"/>
                  <a:pt x="436132" y="1029644"/>
                  <a:pt x="434512" y="1033469"/>
                </a:cubicBezTo>
                <a:cubicBezTo>
                  <a:pt x="433864" y="1033469"/>
                  <a:pt x="433216" y="1033469"/>
                  <a:pt x="432503" y="1033469"/>
                </a:cubicBezTo>
                <a:cubicBezTo>
                  <a:pt x="427579" y="1027279"/>
                  <a:pt x="419155" y="1034979"/>
                  <a:pt x="412092" y="1033469"/>
                </a:cubicBezTo>
                <a:cubicBezTo>
                  <a:pt x="409564" y="1034274"/>
                  <a:pt x="408009" y="1036137"/>
                  <a:pt x="408139" y="1039609"/>
                </a:cubicBezTo>
                <a:cubicBezTo>
                  <a:pt x="398808" y="1038452"/>
                  <a:pt x="395373" y="1043132"/>
                  <a:pt x="385718" y="1041572"/>
                </a:cubicBezTo>
                <a:cubicBezTo>
                  <a:pt x="385589" y="1039005"/>
                  <a:pt x="383126" y="1038754"/>
                  <a:pt x="383709" y="1035432"/>
                </a:cubicBezTo>
                <a:cubicBezTo>
                  <a:pt x="376711" y="1033469"/>
                  <a:pt x="369453" y="1037747"/>
                  <a:pt x="367445" y="1037647"/>
                </a:cubicBezTo>
                <a:cubicBezTo>
                  <a:pt x="364658" y="1037496"/>
                  <a:pt x="362973" y="1035533"/>
                  <a:pt x="361289" y="1035432"/>
                </a:cubicBezTo>
                <a:cubicBezTo>
                  <a:pt x="359280" y="1035331"/>
                  <a:pt x="359993" y="1033671"/>
                  <a:pt x="359280" y="1033469"/>
                </a:cubicBezTo>
                <a:cubicBezTo>
                  <a:pt x="354161" y="1031808"/>
                  <a:pt x="342108" y="1034023"/>
                  <a:pt x="343015" y="1025316"/>
                </a:cubicBezTo>
                <a:cubicBezTo>
                  <a:pt x="348847" y="1021893"/>
                  <a:pt x="351634" y="1024913"/>
                  <a:pt x="355133" y="1025316"/>
                </a:cubicBezTo>
                <a:cubicBezTo>
                  <a:pt x="358697" y="1025718"/>
                  <a:pt x="363686" y="1023202"/>
                  <a:pt x="365436" y="1027279"/>
                </a:cubicBezTo>
                <a:cubicBezTo>
                  <a:pt x="371203" y="1022195"/>
                  <a:pt x="388116" y="1028436"/>
                  <a:pt x="393818" y="1023353"/>
                </a:cubicBezTo>
                <a:cubicBezTo>
                  <a:pt x="394272" y="1025920"/>
                  <a:pt x="399974" y="1025970"/>
                  <a:pt x="399974" y="1023353"/>
                </a:cubicBezTo>
                <a:cubicBezTo>
                  <a:pt x="398484" y="1019679"/>
                  <a:pt x="396216" y="1023051"/>
                  <a:pt x="393818" y="1023353"/>
                </a:cubicBezTo>
                <a:cubicBezTo>
                  <a:pt x="394660" y="1018471"/>
                  <a:pt x="384487" y="1024410"/>
                  <a:pt x="387662" y="1017162"/>
                </a:cubicBezTo>
                <a:cubicBezTo>
                  <a:pt x="384033" y="1018320"/>
                  <a:pt x="379303" y="1018320"/>
                  <a:pt x="377553" y="1021340"/>
                </a:cubicBezTo>
                <a:cubicBezTo>
                  <a:pt x="374443" y="1021491"/>
                  <a:pt x="375674" y="1015954"/>
                  <a:pt x="373601" y="1015200"/>
                </a:cubicBezTo>
                <a:cubicBezTo>
                  <a:pt x="371397" y="1014394"/>
                  <a:pt x="369324" y="1019125"/>
                  <a:pt x="365436" y="1017162"/>
                </a:cubicBezTo>
                <a:cubicBezTo>
                  <a:pt x="365760" y="1014797"/>
                  <a:pt x="365047" y="1011374"/>
                  <a:pt x="367445" y="1011022"/>
                </a:cubicBezTo>
                <a:cubicBezTo>
                  <a:pt x="366213" y="1003372"/>
                  <a:pt x="358956" y="1013237"/>
                  <a:pt x="359280" y="1002919"/>
                </a:cubicBezTo>
                <a:cubicBezTo>
                  <a:pt x="362001" y="1002919"/>
                  <a:pt x="364723" y="1002919"/>
                  <a:pt x="367445" y="1002919"/>
                </a:cubicBezTo>
                <a:cubicBezTo>
                  <a:pt x="367056" y="999899"/>
                  <a:pt x="362520" y="1001057"/>
                  <a:pt x="359280" y="1000906"/>
                </a:cubicBezTo>
                <a:cubicBezTo>
                  <a:pt x="357012" y="1001359"/>
                  <a:pt x="356040" y="1003271"/>
                  <a:pt x="355133" y="1005083"/>
                </a:cubicBezTo>
                <a:cubicBezTo>
                  <a:pt x="355133" y="1008455"/>
                  <a:pt x="349625" y="1006090"/>
                  <a:pt x="349171" y="1009059"/>
                </a:cubicBezTo>
                <a:cubicBezTo>
                  <a:pt x="346190" y="1008657"/>
                  <a:pt x="347162" y="1004127"/>
                  <a:pt x="346968" y="1000906"/>
                </a:cubicBezTo>
                <a:cubicBezTo>
                  <a:pt x="339581" y="1003976"/>
                  <a:pt x="347227" y="1010066"/>
                  <a:pt x="341071" y="1015200"/>
                </a:cubicBezTo>
                <a:cubicBezTo>
                  <a:pt x="335952" y="1014898"/>
                  <a:pt x="340488" y="1008304"/>
                  <a:pt x="341071" y="1007046"/>
                </a:cubicBezTo>
                <a:cubicBezTo>
                  <a:pt x="339451" y="1002114"/>
                  <a:pt x="336017" y="1001711"/>
                  <a:pt x="332906" y="1000906"/>
                </a:cubicBezTo>
                <a:cubicBezTo>
                  <a:pt x="329796" y="1000151"/>
                  <a:pt x="329148" y="997936"/>
                  <a:pt x="326750" y="1000906"/>
                </a:cubicBezTo>
                <a:cubicBezTo>
                  <a:pt x="325843" y="1002064"/>
                  <a:pt x="324029" y="999044"/>
                  <a:pt x="324742" y="998943"/>
                </a:cubicBezTo>
                <a:cubicBezTo>
                  <a:pt x="320595" y="999748"/>
                  <a:pt x="317290" y="1000906"/>
                  <a:pt x="316642" y="1002919"/>
                </a:cubicBezTo>
                <a:cubicBezTo>
                  <a:pt x="307894" y="999094"/>
                  <a:pt x="318327" y="988625"/>
                  <a:pt x="312495" y="982636"/>
                </a:cubicBezTo>
                <a:cubicBezTo>
                  <a:pt x="309773" y="982687"/>
                  <a:pt x="310551" y="986109"/>
                  <a:pt x="308283" y="986612"/>
                </a:cubicBezTo>
                <a:cubicBezTo>
                  <a:pt x="303552" y="986612"/>
                  <a:pt x="298951" y="986612"/>
                  <a:pt x="294221" y="986612"/>
                </a:cubicBezTo>
                <a:cubicBezTo>
                  <a:pt x="294091" y="983089"/>
                  <a:pt x="294610" y="980271"/>
                  <a:pt x="296165" y="978509"/>
                </a:cubicBezTo>
                <a:cubicBezTo>
                  <a:pt x="294610" y="973778"/>
                  <a:pt x="289167" y="982083"/>
                  <a:pt x="286056" y="982636"/>
                </a:cubicBezTo>
                <a:cubicBezTo>
                  <a:pt x="286056" y="982385"/>
                  <a:pt x="285927" y="982133"/>
                  <a:pt x="285862" y="981881"/>
                </a:cubicBezTo>
                <a:cubicBezTo>
                  <a:pt x="285603" y="979767"/>
                  <a:pt x="284955" y="977855"/>
                  <a:pt x="281909" y="978509"/>
                </a:cubicBezTo>
                <a:cubicBezTo>
                  <a:pt x="279123" y="973829"/>
                  <a:pt x="287158" y="970859"/>
                  <a:pt x="281909" y="970356"/>
                </a:cubicBezTo>
                <a:cubicBezTo>
                  <a:pt x="286769" y="965021"/>
                  <a:pt x="297331" y="971362"/>
                  <a:pt x="302321" y="972520"/>
                </a:cubicBezTo>
                <a:cubicBezTo>
                  <a:pt x="304459" y="962303"/>
                  <a:pt x="290333" y="968292"/>
                  <a:pt x="292212" y="958226"/>
                </a:cubicBezTo>
                <a:cubicBezTo>
                  <a:pt x="290722" y="959686"/>
                  <a:pt x="282298" y="963360"/>
                  <a:pt x="284112" y="956264"/>
                </a:cubicBezTo>
                <a:cubicBezTo>
                  <a:pt x="276207" y="953999"/>
                  <a:pt x="276790" y="963410"/>
                  <a:pt x="271800" y="958226"/>
                </a:cubicBezTo>
                <a:cubicBezTo>
                  <a:pt x="272967" y="951734"/>
                  <a:pt x="267977" y="951986"/>
                  <a:pt x="271800" y="948110"/>
                </a:cubicBezTo>
                <a:cubicBezTo>
                  <a:pt x="270634" y="943178"/>
                  <a:pt x="264219" y="943580"/>
                  <a:pt x="259683" y="941970"/>
                </a:cubicBezTo>
                <a:cubicBezTo>
                  <a:pt x="257480" y="937239"/>
                  <a:pt x="255277" y="933364"/>
                  <a:pt x="251518" y="929689"/>
                </a:cubicBezTo>
                <a:cubicBezTo>
                  <a:pt x="248019" y="926217"/>
                  <a:pt x="243483" y="925613"/>
                  <a:pt x="245427" y="919573"/>
                </a:cubicBezTo>
                <a:cubicBezTo>
                  <a:pt x="242705" y="919573"/>
                  <a:pt x="239984" y="919573"/>
                  <a:pt x="237262" y="919573"/>
                </a:cubicBezTo>
                <a:cubicBezTo>
                  <a:pt x="238817" y="909105"/>
                  <a:pt x="233115" y="903669"/>
                  <a:pt x="239271" y="899290"/>
                </a:cubicBezTo>
                <a:cubicBezTo>
                  <a:pt x="242770" y="902914"/>
                  <a:pt x="245168" y="906689"/>
                  <a:pt x="247371" y="909457"/>
                </a:cubicBezTo>
                <a:cubicBezTo>
                  <a:pt x="247954" y="910111"/>
                  <a:pt x="250870" y="908853"/>
                  <a:pt x="251518" y="909457"/>
                </a:cubicBezTo>
                <a:cubicBezTo>
                  <a:pt x="252231" y="910011"/>
                  <a:pt x="250870" y="912779"/>
                  <a:pt x="251518" y="913383"/>
                </a:cubicBezTo>
                <a:cubicBezTo>
                  <a:pt x="255082" y="916654"/>
                  <a:pt x="259553" y="918466"/>
                  <a:pt x="263636" y="921536"/>
                </a:cubicBezTo>
                <a:cubicBezTo>
                  <a:pt x="271476" y="916050"/>
                  <a:pt x="260072" y="914087"/>
                  <a:pt x="257480" y="911420"/>
                </a:cubicBezTo>
                <a:cubicBezTo>
                  <a:pt x="254240" y="908098"/>
                  <a:pt x="254629" y="903266"/>
                  <a:pt x="249380" y="903266"/>
                </a:cubicBezTo>
                <a:cubicBezTo>
                  <a:pt x="249380" y="899894"/>
                  <a:pt x="249380" y="896573"/>
                  <a:pt x="249380" y="893150"/>
                </a:cubicBezTo>
                <a:cubicBezTo>
                  <a:pt x="243094" y="891640"/>
                  <a:pt x="246917" y="900096"/>
                  <a:pt x="239271" y="897126"/>
                </a:cubicBezTo>
                <a:cubicBezTo>
                  <a:pt x="239271" y="895113"/>
                  <a:pt x="239271" y="893200"/>
                  <a:pt x="239271" y="891187"/>
                </a:cubicBezTo>
                <a:cubicBezTo>
                  <a:pt x="237845" y="885953"/>
                  <a:pt x="233957" y="886305"/>
                  <a:pt x="231106" y="885047"/>
                </a:cubicBezTo>
                <a:cubicBezTo>
                  <a:pt x="230393" y="884695"/>
                  <a:pt x="230069" y="881272"/>
                  <a:pt x="229097" y="880870"/>
                </a:cubicBezTo>
                <a:cubicBezTo>
                  <a:pt x="227607" y="880266"/>
                  <a:pt x="224302" y="881776"/>
                  <a:pt x="222942" y="880870"/>
                </a:cubicBezTo>
                <a:cubicBezTo>
                  <a:pt x="221451" y="879813"/>
                  <a:pt x="223784" y="877045"/>
                  <a:pt x="220998" y="876894"/>
                </a:cubicBezTo>
                <a:cubicBezTo>
                  <a:pt x="216008" y="876642"/>
                  <a:pt x="215943" y="868388"/>
                  <a:pt x="210694" y="870753"/>
                </a:cubicBezTo>
                <a:cubicBezTo>
                  <a:pt x="211148" y="866878"/>
                  <a:pt x="208426" y="866274"/>
                  <a:pt x="208686" y="862600"/>
                </a:cubicBezTo>
                <a:cubicBezTo>
                  <a:pt x="209658" y="860033"/>
                  <a:pt x="205316" y="861493"/>
                  <a:pt x="204733" y="860637"/>
                </a:cubicBezTo>
                <a:cubicBezTo>
                  <a:pt x="203178" y="858423"/>
                  <a:pt x="205899" y="852786"/>
                  <a:pt x="200521" y="854447"/>
                </a:cubicBezTo>
                <a:cubicBezTo>
                  <a:pt x="200262" y="852081"/>
                  <a:pt x="200974" y="848659"/>
                  <a:pt x="198577" y="848306"/>
                </a:cubicBezTo>
                <a:cubicBezTo>
                  <a:pt x="198901" y="845287"/>
                  <a:pt x="197799" y="840807"/>
                  <a:pt x="200521" y="840203"/>
                </a:cubicBezTo>
                <a:cubicBezTo>
                  <a:pt x="200002" y="833258"/>
                  <a:pt x="189829" y="836076"/>
                  <a:pt x="188468" y="830037"/>
                </a:cubicBezTo>
                <a:cubicBezTo>
                  <a:pt x="188079" y="821481"/>
                  <a:pt x="191643" y="830087"/>
                  <a:pt x="194624" y="830037"/>
                </a:cubicBezTo>
                <a:cubicBezTo>
                  <a:pt x="194235" y="820927"/>
                  <a:pt x="193976" y="812069"/>
                  <a:pt x="200521" y="809804"/>
                </a:cubicBezTo>
                <a:cubicBezTo>
                  <a:pt x="200910" y="805375"/>
                  <a:pt x="193393" y="808747"/>
                  <a:pt x="190412" y="807640"/>
                </a:cubicBezTo>
                <a:cubicBezTo>
                  <a:pt x="189959" y="803815"/>
                  <a:pt x="192680" y="803161"/>
                  <a:pt x="192421" y="799487"/>
                </a:cubicBezTo>
                <a:cubicBezTo>
                  <a:pt x="196568" y="798379"/>
                  <a:pt x="196374" y="793447"/>
                  <a:pt x="200521" y="797524"/>
                </a:cubicBezTo>
                <a:cubicBezTo>
                  <a:pt x="199678" y="799336"/>
                  <a:pt x="198836" y="801047"/>
                  <a:pt x="196568" y="801500"/>
                </a:cubicBezTo>
                <a:cubicBezTo>
                  <a:pt x="196892" y="803865"/>
                  <a:pt x="200326" y="803362"/>
                  <a:pt x="202724" y="803664"/>
                </a:cubicBezTo>
                <a:cubicBezTo>
                  <a:pt x="202400" y="806030"/>
                  <a:pt x="203113" y="807187"/>
                  <a:pt x="204733" y="807640"/>
                </a:cubicBezTo>
                <a:cubicBezTo>
                  <a:pt x="203696" y="812723"/>
                  <a:pt x="204733" y="819971"/>
                  <a:pt x="198577" y="819921"/>
                </a:cubicBezTo>
                <a:cubicBezTo>
                  <a:pt x="201558" y="822940"/>
                  <a:pt x="201558" y="833258"/>
                  <a:pt x="206677" y="828074"/>
                </a:cubicBezTo>
                <a:cubicBezTo>
                  <a:pt x="209139" y="831245"/>
                  <a:pt x="213157" y="835925"/>
                  <a:pt x="208686" y="840203"/>
                </a:cubicBezTo>
                <a:cubicBezTo>
                  <a:pt x="211926" y="840354"/>
                  <a:pt x="216462" y="839146"/>
                  <a:pt x="216850" y="842166"/>
                </a:cubicBezTo>
                <a:cubicBezTo>
                  <a:pt x="219766" y="839650"/>
                  <a:pt x="219961" y="834466"/>
                  <a:pt x="222942" y="832050"/>
                </a:cubicBezTo>
                <a:cubicBezTo>
                  <a:pt x="222942" y="828024"/>
                  <a:pt x="217304" y="829433"/>
                  <a:pt x="218794" y="823897"/>
                </a:cubicBezTo>
                <a:cubicBezTo>
                  <a:pt x="216786" y="823897"/>
                  <a:pt x="214842" y="823897"/>
                  <a:pt x="212833" y="823897"/>
                </a:cubicBezTo>
                <a:cubicBezTo>
                  <a:pt x="215490" y="818411"/>
                  <a:pt x="210630" y="816649"/>
                  <a:pt x="208686" y="813780"/>
                </a:cubicBezTo>
                <a:cubicBezTo>
                  <a:pt x="208167" y="813076"/>
                  <a:pt x="209334" y="810358"/>
                  <a:pt x="208686" y="809804"/>
                </a:cubicBezTo>
                <a:cubicBezTo>
                  <a:pt x="204409" y="806332"/>
                  <a:pt x="209852" y="797121"/>
                  <a:pt x="200521" y="797524"/>
                </a:cubicBezTo>
                <a:cubicBezTo>
                  <a:pt x="200521" y="795511"/>
                  <a:pt x="200521" y="793397"/>
                  <a:pt x="200521" y="791384"/>
                </a:cubicBezTo>
                <a:cubicBezTo>
                  <a:pt x="200262" y="786804"/>
                  <a:pt x="195466" y="794001"/>
                  <a:pt x="190412" y="791384"/>
                </a:cubicBezTo>
                <a:cubicBezTo>
                  <a:pt x="190671" y="788867"/>
                  <a:pt x="191125" y="786653"/>
                  <a:pt x="194624" y="787408"/>
                </a:cubicBezTo>
                <a:cubicBezTo>
                  <a:pt x="194365" y="782224"/>
                  <a:pt x="191643" y="779506"/>
                  <a:pt x="186459" y="779254"/>
                </a:cubicBezTo>
                <a:cubicBezTo>
                  <a:pt x="188015" y="771604"/>
                  <a:pt x="183867" y="769541"/>
                  <a:pt x="184256" y="762998"/>
                </a:cubicBezTo>
                <a:cubicBezTo>
                  <a:pt x="182442" y="759424"/>
                  <a:pt x="177193" y="759223"/>
                  <a:pt x="174147" y="756857"/>
                </a:cubicBezTo>
                <a:cubicBezTo>
                  <a:pt x="176869" y="752932"/>
                  <a:pt x="172592" y="748603"/>
                  <a:pt x="176156" y="742564"/>
                </a:cubicBezTo>
                <a:cubicBezTo>
                  <a:pt x="175832" y="740198"/>
                  <a:pt x="173046" y="740400"/>
                  <a:pt x="170195" y="740551"/>
                </a:cubicBezTo>
                <a:cubicBezTo>
                  <a:pt x="171231" y="733555"/>
                  <a:pt x="169158" y="728522"/>
                  <a:pt x="167991" y="726257"/>
                </a:cubicBezTo>
                <a:cubicBezTo>
                  <a:pt x="165335" y="721073"/>
                  <a:pt x="164946" y="713171"/>
                  <a:pt x="159892" y="712014"/>
                </a:cubicBezTo>
                <a:cubicBezTo>
                  <a:pt x="160799" y="701596"/>
                  <a:pt x="155161" y="698022"/>
                  <a:pt x="153930" y="689768"/>
                </a:cubicBezTo>
                <a:cubicBezTo>
                  <a:pt x="159373" y="692385"/>
                  <a:pt x="163456" y="692939"/>
                  <a:pt x="159892" y="699884"/>
                </a:cubicBezTo>
                <a:cubicBezTo>
                  <a:pt x="166501" y="693090"/>
                  <a:pt x="164622" y="703810"/>
                  <a:pt x="167991" y="706025"/>
                </a:cubicBezTo>
                <a:cubicBezTo>
                  <a:pt x="172527" y="705773"/>
                  <a:pt x="169028" y="697318"/>
                  <a:pt x="170195" y="693744"/>
                </a:cubicBezTo>
                <a:cubicBezTo>
                  <a:pt x="172592" y="692738"/>
                  <a:pt x="174666" y="691681"/>
                  <a:pt x="176156" y="689768"/>
                </a:cubicBezTo>
                <a:cubicBezTo>
                  <a:pt x="182831" y="693341"/>
                  <a:pt x="173888" y="697972"/>
                  <a:pt x="172203" y="699884"/>
                </a:cubicBezTo>
                <a:cubicBezTo>
                  <a:pt x="172203" y="701948"/>
                  <a:pt x="175638" y="702451"/>
                  <a:pt x="176156" y="699884"/>
                </a:cubicBezTo>
                <a:cubicBezTo>
                  <a:pt x="178943" y="699784"/>
                  <a:pt x="180692" y="700790"/>
                  <a:pt x="182312" y="701847"/>
                </a:cubicBezTo>
                <a:cubicBezTo>
                  <a:pt x="184062" y="708390"/>
                  <a:pt x="175573" y="704666"/>
                  <a:pt x="176156" y="710001"/>
                </a:cubicBezTo>
                <a:cubicBezTo>
                  <a:pt x="178035" y="713524"/>
                  <a:pt x="176091" y="720872"/>
                  <a:pt x="182312" y="720117"/>
                </a:cubicBezTo>
                <a:cubicBezTo>
                  <a:pt x="178100" y="732951"/>
                  <a:pt x="181923" y="754291"/>
                  <a:pt x="190412" y="760985"/>
                </a:cubicBezTo>
                <a:cubicBezTo>
                  <a:pt x="190542" y="763803"/>
                  <a:pt x="189505" y="765313"/>
                  <a:pt x="188468" y="766974"/>
                </a:cubicBezTo>
                <a:cubicBezTo>
                  <a:pt x="188987" y="771151"/>
                  <a:pt x="193847" y="771101"/>
                  <a:pt x="196568" y="773114"/>
                </a:cubicBezTo>
                <a:cubicBezTo>
                  <a:pt x="197605" y="780865"/>
                  <a:pt x="203242" y="783985"/>
                  <a:pt x="204733" y="791384"/>
                </a:cubicBezTo>
                <a:cubicBezTo>
                  <a:pt x="204992" y="796870"/>
                  <a:pt x="210889" y="795360"/>
                  <a:pt x="212833" y="797524"/>
                </a:cubicBezTo>
                <a:cubicBezTo>
                  <a:pt x="214323" y="799134"/>
                  <a:pt x="213222" y="802205"/>
                  <a:pt x="214842" y="803664"/>
                </a:cubicBezTo>
                <a:cubicBezTo>
                  <a:pt x="217887" y="806382"/>
                  <a:pt x="221257" y="808093"/>
                  <a:pt x="224950" y="809804"/>
                </a:cubicBezTo>
                <a:cubicBezTo>
                  <a:pt x="225404" y="813680"/>
                  <a:pt x="222747" y="814133"/>
                  <a:pt x="222942" y="817756"/>
                </a:cubicBezTo>
                <a:cubicBezTo>
                  <a:pt x="225987" y="821229"/>
                  <a:pt x="227283" y="825809"/>
                  <a:pt x="229097" y="828074"/>
                </a:cubicBezTo>
                <a:cubicBezTo>
                  <a:pt x="229681" y="828728"/>
                  <a:pt x="232532" y="827420"/>
                  <a:pt x="233115" y="828074"/>
                </a:cubicBezTo>
                <a:cubicBezTo>
                  <a:pt x="234217" y="829483"/>
                  <a:pt x="234476" y="832755"/>
                  <a:pt x="235253" y="834013"/>
                </a:cubicBezTo>
                <a:cubicBezTo>
                  <a:pt x="236744" y="836429"/>
                  <a:pt x="239336" y="836278"/>
                  <a:pt x="239271" y="840203"/>
                </a:cubicBezTo>
                <a:cubicBezTo>
                  <a:pt x="234605" y="844985"/>
                  <a:pt x="234800" y="836127"/>
                  <a:pt x="229097" y="836227"/>
                </a:cubicBezTo>
                <a:cubicBezTo>
                  <a:pt x="230977" y="847250"/>
                  <a:pt x="232143" y="852282"/>
                  <a:pt x="237262" y="856460"/>
                </a:cubicBezTo>
                <a:cubicBezTo>
                  <a:pt x="237910" y="857013"/>
                  <a:pt x="236744" y="859882"/>
                  <a:pt x="237262" y="860637"/>
                </a:cubicBezTo>
                <a:cubicBezTo>
                  <a:pt x="237910" y="861493"/>
                  <a:pt x="240437" y="861744"/>
                  <a:pt x="241215" y="862600"/>
                </a:cubicBezTo>
                <a:cubicBezTo>
                  <a:pt x="242641" y="864160"/>
                  <a:pt x="241993" y="867079"/>
                  <a:pt x="243418" y="868740"/>
                </a:cubicBezTo>
                <a:cubicBezTo>
                  <a:pt x="244585" y="870099"/>
                  <a:pt x="249185" y="868388"/>
                  <a:pt x="247371" y="872716"/>
                </a:cubicBezTo>
                <a:cubicBezTo>
                  <a:pt x="250352" y="874327"/>
                  <a:pt x="255017" y="873622"/>
                  <a:pt x="257480" y="874931"/>
                </a:cubicBezTo>
                <a:cubicBezTo>
                  <a:pt x="258063" y="875182"/>
                  <a:pt x="257091" y="878303"/>
                  <a:pt x="257480" y="878857"/>
                </a:cubicBezTo>
                <a:cubicBezTo>
                  <a:pt x="258970" y="880920"/>
                  <a:pt x="265644" y="879611"/>
                  <a:pt x="267848" y="880870"/>
                </a:cubicBezTo>
                <a:cubicBezTo>
                  <a:pt x="268431" y="881222"/>
                  <a:pt x="267329" y="884443"/>
                  <a:pt x="267848" y="885047"/>
                </a:cubicBezTo>
                <a:cubicBezTo>
                  <a:pt x="268301" y="885651"/>
                  <a:pt x="271023" y="884695"/>
                  <a:pt x="271800" y="885047"/>
                </a:cubicBezTo>
                <a:cubicBezTo>
                  <a:pt x="272513" y="885349"/>
                  <a:pt x="272902" y="888520"/>
                  <a:pt x="273744" y="888973"/>
                </a:cubicBezTo>
                <a:cubicBezTo>
                  <a:pt x="277244" y="890785"/>
                  <a:pt x="280354" y="889224"/>
                  <a:pt x="284112" y="891187"/>
                </a:cubicBezTo>
                <a:cubicBezTo>
                  <a:pt x="284890" y="894056"/>
                  <a:pt x="286510" y="894459"/>
                  <a:pt x="284112" y="897126"/>
                </a:cubicBezTo>
                <a:cubicBezTo>
                  <a:pt x="286510" y="897428"/>
                  <a:pt x="289685" y="896925"/>
                  <a:pt x="290074" y="899290"/>
                </a:cubicBezTo>
                <a:cubicBezTo>
                  <a:pt x="292083" y="899240"/>
                  <a:pt x="294156" y="899391"/>
                  <a:pt x="296165" y="899290"/>
                </a:cubicBezTo>
                <a:cubicBezTo>
                  <a:pt x="297396" y="899240"/>
                  <a:pt x="298498" y="897126"/>
                  <a:pt x="298174" y="897126"/>
                </a:cubicBezTo>
                <a:cubicBezTo>
                  <a:pt x="301867" y="896975"/>
                  <a:pt x="305367" y="903317"/>
                  <a:pt x="308283" y="897126"/>
                </a:cubicBezTo>
                <a:cubicBezTo>
                  <a:pt x="311328" y="897479"/>
                  <a:pt x="310291" y="902059"/>
                  <a:pt x="310486" y="905280"/>
                </a:cubicBezTo>
                <a:cubicBezTo>
                  <a:pt x="311134" y="910061"/>
                  <a:pt x="320141" y="906488"/>
                  <a:pt x="318651" y="913383"/>
                </a:cubicBezTo>
                <a:cubicBezTo>
                  <a:pt x="330314" y="911822"/>
                  <a:pt x="337896" y="918214"/>
                  <a:pt x="346968" y="913383"/>
                </a:cubicBezTo>
                <a:cubicBezTo>
                  <a:pt x="352541" y="913987"/>
                  <a:pt x="356688" y="916050"/>
                  <a:pt x="359280" y="919573"/>
                </a:cubicBezTo>
                <a:cubicBezTo>
                  <a:pt x="366084" y="921033"/>
                  <a:pt x="359539" y="912225"/>
                  <a:pt x="359280" y="909457"/>
                </a:cubicBezTo>
                <a:cubicBezTo>
                  <a:pt x="359215" y="908752"/>
                  <a:pt x="362455" y="907997"/>
                  <a:pt x="361289" y="905280"/>
                </a:cubicBezTo>
                <a:cubicBezTo>
                  <a:pt x="359474" y="901002"/>
                  <a:pt x="351828" y="900599"/>
                  <a:pt x="353124" y="895163"/>
                </a:cubicBezTo>
                <a:cubicBezTo>
                  <a:pt x="347162" y="894610"/>
                  <a:pt x="347033" y="899844"/>
                  <a:pt x="341071" y="899290"/>
                </a:cubicBezTo>
                <a:cubicBezTo>
                  <a:pt x="338414" y="889224"/>
                  <a:pt x="345866" y="889174"/>
                  <a:pt x="345024" y="880870"/>
                </a:cubicBezTo>
                <a:cubicBezTo>
                  <a:pt x="350467" y="886054"/>
                  <a:pt x="355716" y="879611"/>
                  <a:pt x="363297" y="880870"/>
                </a:cubicBezTo>
                <a:cubicBezTo>
                  <a:pt x="363297" y="883588"/>
                  <a:pt x="363297" y="886255"/>
                  <a:pt x="363297" y="888973"/>
                </a:cubicBezTo>
                <a:cubicBezTo>
                  <a:pt x="370296" y="887362"/>
                  <a:pt x="371916" y="891338"/>
                  <a:pt x="375545" y="893150"/>
                </a:cubicBezTo>
                <a:cubicBezTo>
                  <a:pt x="374508" y="879611"/>
                  <a:pt x="363621" y="866274"/>
                  <a:pt x="369453" y="852484"/>
                </a:cubicBezTo>
                <a:cubicBezTo>
                  <a:pt x="367445" y="846293"/>
                  <a:pt x="364010" y="841462"/>
                  <a:pt x="363297" y="834013"/>
                </a:cubicBezTo>
                <a:cubicBezTo>
                  <a:pt x="366926" y="834315"/>
                  <a:pt x="368157" y="832151"/>
                  <a:pt x="367445" y="828074"/>
                </a:cubicBezTo>
                <a:cubicBezTo>
                  <a:pt x="372175" y="828678"/>
                  <a:pt x="376970" y="833057"/>
                  <a:pt x="375545" y="823897"/>
                </a:cubicBezTo>
                <a:cubicBezTo>
                  <a:pt x="378655" y="823947"/>
                  <a:pt x="380081" y="839096"/>
                  <a:pt x="373601" y="836227"/>
                </a:cubicBezTo>
                <a:cubicBezTo>
                  <a:pt x="373860" y="842066"/>
                  <a:pt x="372434" y="849514"/>
                  <a:pt x="375545" y="852484"/>
                </a:cubicBezTo>
                <a:cubicBezTo>
                  <a:pt x="378396" y="852584"/>
                  <a:pt x="380081" y="851578"/>
                  <a:pt x="381701" y="850521"/>
                </a:cubicBezTo>
                <a:cubicBezTo>
                  <a:pt x="378720" y="837939"/>
                  <a:pt x="381506" y="838140"/>
                  <a:pt x="383709" y="828074"/>
                </a:cubicBezTo>
                <a:cubicBezTo>
                  <a:pt x="385329" y="828527"/>
                  <a:pt x="386042" y="829684"/>
                  <a:pt x="385718" y="832050"/>
                </a:cubicBezTo>
                <a:cubicBezTo>
                  <a:pt x="386496" y="835976"/>
                  <a:pt x="393624" y="833661"/>
                  <a:pt x="391874" y="840203"/>
                </a:cubicBezTo>
                <a:cubicBezTo>
                  <a:pt x="385329" y="833963"/>
                  <a:pt x="387792" y="847702"/>
                  <a:pt x="391874" y="848306"/>
                </a:cubicBezTo>
                <a:cubicBezTo>
                  <a:pt x="389865" y="850370"/>
                  <a:pt x="387792" y="852484"/>
                  <a:pt x="385718" y="854447"/>
                </a:cubicBezTo>
                <a:cubicBezTo>
                  <a:pt x="385394" y="863959"/>
                  <a:pt x="385459" y="872515"/>
                  <a:pt x="387662" y="876894"/>
                </a:cubicBezTo>
                <a:cubicBezTo>
                  <a:pt x="388569" y="878706"/>
                  <a:pt x="391291" y="879611"/>
                  <a:pt x="391874" y="880870"/>
                </a:cubicBezTo>
                <a:cubicBezTo>
                  <a:pt x="394531" y="887262"/>
                  <a:pt x="385070" y="890634"/>
                  <a:pt x="395827" y="888973"/>
                </a:cubicBezTo>
                <a:cubicBezTo>
                  <a:pt x="391874" y="894912"/>
                  <a:pt x="389217" y="894308"/>
                  <a:pt x="391874" y="903266"/>
                </a:cubicBezTo>
                <a:cubicBezTo>
                  <a:pt x="394855" y="902914"/>
                  <a:pt x="393688" y="898384"/>
                  <a:pt x="393818" y="895163"/>
                </a:cubicBezTo>
                <a:cubicBezTo>
                  <a:pt x="399456" y="895616"/>
                  <a:pt x="400039" y="901102"/>
                  <a:pt x="401983" y="905280"/>
                </a:cubicBezTo>
                <a:cubicBezTo>
                  <a:pt x="406389" y="905582"/>
                  <a:pt x="402825" y="898082"/>
                  <a:pt x="403927" y="895163"/>
                </a:cubicBezTo>
                <a:cubicBezTo>
                  <a:pt x="409435" y="893754"/>
                  <a:pt x="407944" y="899391"/>
                  <a:pt x="410083" y="901304"/>
                </a:cubicBezTo>
                <a:cubicBezTo>
                  <a:pt x="414165" y="901304"/>
                  <a:pt x="418312" y="901304"/>
                  <a:pt x="422395" y="901304"/>
                </a:cubicBezTo>
                <a:cubicBezTo>
                  <a:pt x="425570" y="901102"/>
                  <a:pt x="423820" y="896019"/>
                  <a:pt x="428356" y="897126"/>
                </a:cubicBezTo>
                <a:cubicBezTo>
                  <a:pt x="428356" y="897831"/>
                  <a:pt x="428356" y="898636"/>
                  <a:pt x="428356" y="899290"/>
                </a:cubicBezTo>
                <a:cubicBezTo>
                  <a:pt x="433605" y="903518"/>
                  <a:pt x="435938" y="894761"/>
                  <a:pt x="442677" y="899290"/>
                </a:cubicBezTo>
                <a:cubicBezTo>
                  <a:pt x="442483" y="894056"/>
                  <a:pt x="433864" y="897026"/>
                  <a:pt x="436521" y="888973"/>
                </a:cubicBezTo>
                <a:cubicBezTo>
                  <a:pt x="440927" y="888620"/>
                  <a:pt x="443001" y="890684"/>
                  <a:pt x="442677" y="895163"/>
                </a:cubicBezTo>
                <a:cubicBezTo>
                  <a:pt x="449027" y="892899"/>
                  <a:pt x="447991" y="894157"/>
                  <a:pt x="452786" y="897126"/>
                </a:cubicBezTo>
                <a:cubicBezTo>
                  <a:pt x="454406" y="886205"/>
                  <a:pt x="441057" y="888268"/>
                  <a:pt x="446824" y="878857"/>
                </a:cubicBezTo>
                <a:cubicBezTo>
                  <a:pt x="452591" y="878655"/>
                  <a:pt x="453952" y="883437"/>
                  <a:pt x="454924" y="885047"/>
                </a:cubicBezTo>
                <a:cubicBezTo>
                  <a:pt x="455702" y="886205"/>
                  <a:pt x="455766" y="888319"/>
                  <a:pt x="456933" y="888973"/>
                </a:cubicBezTo>
                <a:cubicBezTo>
                  <a:pt x="461598" y="891691"/>
                  <a:pt x="468597" y="886658"/>
                  <a:pt x="465098" y="895163"/>
                </a:cubicBezTo>
                <a:cubicBezTo>
                  <a:pt x="468662" y="893301"/>
                  <a:pt x="471383" y="890583"/>
                  <a:pt x="473198" y="887010"/>
                </a:cubicBezTo>
                <a:cubicBezTo>
                  <a:pt x="475919" y="889023"/>
                  <a:pt x="477215" y="892546"/>
                  <a:pt x="481362" y="893150"/>
                </a:cubicBezTo>
                <a:cubicBezTo>
                  <a:pt x="482334" y="899542"/>
                  <a:pt x="475790" y="898485"/>
                  <a:pt x="475206" y="903266"/>
                </a:cubicBezTo>
                <a:cubicBezTo>
                  <a:pt x="479094" y="908350"/>
                  <a:pt x="491471" y="904877"/>
                  <a:pt x="491471" y="899290"/>
                </a:cubicBezTo>
                <a:cubicBezTo>
                  <a:pt x="490110" y="891741"/>
                  <a:pt x="485315" y="886406"/>
                  <a:pt x="489462" y="878857"/>
                </a:cubicBezTo>
                <a:cubicBezTo>
                  <a:pt x="486287" y="874629"/>
                  <a:pt x="478576" y="874981"/>
                  <a:pt x="479354" y="866777"/>
                </a:cubicBezTo>
                <a:cubicBezTo>
                  <a:pt x="482269" y="862298"/>
                  <a:pt x="484149" y="869193"/>
                  <a:pt x="485315" y="864563"/>
                </a:cubicBezTo>
                <a:cubicBezTo>
                  <a:pt x="485639" y="858825"/>
                  <a:pt x="479548" y="859480"/>
                  <a:pt x="477150" y="856460"/>
                </a:cubicBezTo>
                <a:cubicBezTo>
                  <a:pt x="479872" y="852383"/>
                  <a:pt x="486222" y="852081"/>
                  <a:pt x="491471" y="850521"/>
                </a:cubicBezTo>
                <a:cubicBezTo>
                  <a:pt x="491601" y="846948"/>
                  <a:pt x="491082" y="843978"/>
                  <a:pt x="489462" y="842166"/>
                </a:cubicBezTo>
                <a:cubicBezTo>
                  <a:pt x="490823" y="842166"/>
                  <a:pt x="492313" y="842166"/>
                  <a:pt x="493674" y="842166"/>
                </a:cubicBezTo>
                <a:cubicBezTo>
                  <a:pt x="493609" y="840203"/>
                  <a:pt x="491082" y="840656"/>
                  <a:pt x="489462" y="840203"/>
                </a:cubicBezTo>
                <a:cubicBezTo>
                  <a:pt x="486676" y="831647"/>
                  <a:pt x="489333" y="830490"/>
                  <a:pt x="489462" y="817756"/>
                </a:cubicBezTo>
                <a:cubicBezTo>
                  <a:pt x="487324" y="815844"/>
                  <a:pt x="488814" y="810408"/>
                  <a:pt x="483306" y="811817"/>
                </a:cubicBezTo>
                <a:cubicBezTo>
                  <a:pt x="484537" y="809905"/>
                  <a:pt x="488101" y="804268"/>
                  <a:pt x="481362" y="805627"/>
                </a:cubicBezTo>
                <a:cubicBezTo>
                  <a:pt x="481362" y="804318"/>
                  <a:pt x="481362" y="802859"/>
                  <a:pt x="481362" y="801500"/>
                </a:cubicBezTo>
                <a:cubicBezTo>
                  <a:pt x="485121" y="801198"/>
                  <a:pt x="482529" y="794806"/>
                  <a:pt x="485315" y="793548"/>
                </a:cubicBezTo>
                <a:cubicBezTo>
                  <a:pt x="478770" y="791031"/>
                  <a:pt x="483760" y="800040"/>
                  <a:pt x="477150" y="797524"/>
                </a:cubicBezTo>
                <a:cubicBezTo>
                  <a:pt x="477604" y="793699"/>
                  <a:pt x="474947" y="793045"/>
                  <a:pt x="475206" y="789370"/>
                </a:cubicBezTo>
                <a:cubicBezTo>
                  <a:pt x="483565" y="794051"/>
                  <a:pt x="478641" y="785646"/>
                  <a:pt x="479354" y="777291"/>
                </a:cubicBezTo>
                <a:cubicBezTo>
                  <a:pt x="487583" y="778650"/>
                  <a:pt x="482788" y="783331"/>
                  <a:pt x="485315" y="787408"/>
                </a:cubicBezTo>
                <a:cubicBezTo>
                  <a:pt x="490110" y="783532"/>
                  <a:pt x="487518" y="775932"/>
                  <a:pt x="487518" y="775077"/>
                </a:cubicBezTo>
                <a:cubicBezTo>
                  <a:pt x="487324" y="771302"/>
                  <a:pt x="483565" y="769943"/>
                  <a:pt x="487518" y="766974"/>
                </a:cubicBezTo>
                <a:cubicBezTo>
                  <a:pt x="486870" y="765162"/>
                  <a:pt x="481945" y="758166"/>
                  <a:pt x="481362" y="762998"/>
                </a:cubicBezTo>
                <a:cubicBezTo>
                  <a:pt x="478187" y="762444"/>
                  <a:pt x="479937" y="758468"/>
                  <a:pt x="481362" y="756857"/>
                </a:cubicBezTo>
                <a:cubicBezTo>
                  <a:pt x="480520" y="747899"/>
                  <a:pt x="481816" y="741004"/>
                  <a:pt x="485315" y="736373"/>
                </a:cubicBezTo>
                <a:cubicBezTo>
                  <a:pt x="486805" y="732347"/>
                  <a:pt x="482010" y="732095"/>
                  <a:pt x="481362" y="730434"/>
                </a:cubicBezTo>
                <a:cubicBezTo>
                  <a:pt x="480261" y="727717"/>
                  <a:pt x="482723" y="722684"/>
                  <a:pt x="479354" y="722331"/>
                </a:cubicBezTo>
                <a:cubicBezTo>
                  <a:pt x="479354" y="719614"/>
                  <a:pt x="479354" y="716896"/>
                  <a:pt x="479354" y="714178"/>
                </a:cubicBezTo>
                <a:cubicBezTo>
                  <a:pt x="470800" y="719060"/>
                  <a:pt x="475725" y="711410"/>
                  <a:pt x="471189" y="708038"/>
                </a:cubicBezTo>
                <a:cubicBezTo>
                  <a:pt x="465033" y="715134"/>
                  <a:pt x="470152" y="721627"/>
                  <a:pt x="467042" y="732448"/>
                </a:cubicBezTo>
                <a:cubicBezTo>
                  <a:pt x="461534" y="748603"/>
                  <a:pt x="468338" y="726408"/>
                  <a:pt x="463089" y="726257"/>
                </a:cubicBezTo>
                <a:cubicBezTo>
                  <a:pt x="454017" y="726106"/>
                  <a:pt x="461987" y="740349"/>
                  <a:pt x="456933" y="736373"/>
                </a:cubicBezTo>
                <a:cubicBezTo>
                  <a:pt x="456285" y="735870"/>
                  <a:pt x="457192" y="731340"/>
                  <a:pt x="456933" y="730434"/>
                </a:cubicBezTo>
                <a:cubicBezTo>
                  <a:pt x="456220" y="727817"/>
                  <a:pt x="456609" y="725754"/>
                  <a:pt x="454924" y="724294"/>
                </a:cubicBezTo>
                <a:cubicBezTo>
                  <a:pt x="454924" y="722281"/>
                  <a:pt x="454924" y="720167"/>
                  <a:pt x="454924" y="718154"/>
                </a:cubicBezTo>
                <a:cubicBezTo>
                  <a:pt x="456674" y="711712"/>
                  <a:pt x="457581" y="721828"/>
                  <a:pt x="456933" y="724294"/>
                </a:cubicBezTo>
                <a:cubicBezTo>
                  <a:pt x="462441" y="725150"/>
                  <a:pt x="459330" y="718355"/>
                  <a:pt x="460886" y="714178"/>
                </a:cubicBezTo>
                <a:cubicBezTo>
                  <a:pt x="461015" y="713977"/>
                  <a:pt x="462830" y="714329"/>
                  <a:pt x="463089" y="714178"/>
                </a:cubicBezTo>
                <a:cubicBezTo>
                  <a:pt x="463672" y="713675"/>
                  <a:pt x="462700" y="710756"/>
                  <a:pt x="463089" y="710001"/>
                </a:cubicBezTo>
                <a:cubicBezTo>
                  <a:pt x="463218" y="709749"/>
                  <a:pt x="464838" y="710202"/>
                  <a:pt x="465098" y="710001"/>
                </a:cubicBezTo>
                <a:cubicBezTo>
                  <a:pt x="466070" y="709195"/>
                  <a:pt x="464450" y="702954"/>
                  <a:pt x="463089" y="703860"/>
                </a:cubicBezTo>
                <a:cubicBezTo>
                  <a:pt x="463348" y="709598"/>
                  <a:pt x="457970" y="709749"/>
                  <a:pt x="452786" y="710001"/>
                </a:cubicBezTo>
                <a:cubicBezTo>
                  <a:pt x="452332" y="717449"/>
                  <a:pt x="449999" y="717852"/>
                  <a:pt x="452786" y="724294"/>
                </a:cubicBezTo>
                <a:cubicBezTo>
                  <a:pt x="449222" y="724798"/>
                  <a:pt x="448250" y="727767"/>
                  <a:pt x="448768" y="732448"/>
                </a:cubicBezTo>
                <a:cubicBezTo>
                  <a:pt x="443131" y="733354"/>
                  <a:pt x="450323" y="721425"/>
                  <a:pt x="444621" y="722331"/>
                </a:cubicBezTo>
                <a:cubicBezTo>
                  <a:pt x="445723" y="720670"/>
                  <a:pt x="446889" y="718959"/>
                  <a:pt x="446824" y="716141"/>
                </a:cubicBezTo>
                <a:cubicBezTo>
                  <a:pt x="444362" y="715537"/>
                  <a:pt x="439696" y="722080"/>
                  <a:pt x="444621" y="722331"/>
                </a:cubicBezTo>
                <a:cubicBezTo>
                  <a:pt x="444815" y="724596"/>
                  <a:pt x="441705" y="725351"/>
                  <a:pt x="444621" y="726257"/>
                </a:cubicBezTo>
                <a:cubicBezTo>
                  <a:pt x="439113" y="730887"/>
                  <a:pt x="434447" y="736474"/>
                  <a:pt x="436521" y="748704"/>
                </a:cubicBezTo>
                <a:cubicBezTo>
                  <a:pt x="433735" y="748050"/>
                  <a:pt x="432633" y="745835"/>
                  <a:pt x="428356" y="746741"/>
                </a:cubicBezTo>
                <a:cubicBezTo>
                  <a:pt x="428551" y="749912"/>
                  <a:pt x="433670" y="748352"/>
                  <a:pt x="432503" y="752881"/>
                </a:cubicBezTo>
                <a:cubicBezTo>
                  <a:pt x="429911" y="752982"/>
                  <a:pt x="429652" y="755448"/>
                  <a:pt x="426347" y="754844"/>
                </a:cubicBezTo>
                <a:cubicBezTo>
                  <a:pt x="427838" y="767427"/>
                  <a:pt x="426477" y="774926"/>
                  <a:pt x="430559" y="787408"/>
                </a:cubicBezTo>
                <a:cubicBezTo>
                  <a:pt x="423172" y="789320"/>
                  <a:pt x="428421" y="778650"/>
                  <a:pt x="424403" y="777291"/>
                </a:cubicBezTo>
                <a:cubicBezTo>
                  <a:pt x="417146" y="777493"/>
                  <a:pt x="428745" y="783885"/>
                  <a:pt x="422395" y="783230"/>
                </a:cubicBezTo>
                <a:cubicBezTo>
                  <a:pt x="422524" y="785847"/>
                  <a:pt x="424987" y="786099"/>
                  <a:pt x="424403" y="789370"/>
                </a:cubicBezTo>
                <a:cubicBezTo>
                  <a:pt x="432050" y="791283"/>
                  <a:pt x="433994" y="789421"/>
                  <a:pt x="438659" y="791384"/>
                </a:cubicBezTo>
                <a:cubicBezTo>
                  <a:pt x="439761" y="796719"/>
                  <a:pt x="427708" y="805577"/>
                  <a:pt x="428356" y="797524"/>
                </a:cubicBezTo>
                <a:cubicBezTo>
                  <a:pt x="422524" y="801550"/>
                  <a:pt x="429069" y="810157"/>
                  <a:pt x="428356" y="815794"/>
                </a:cubicBezTo>
                <a:cubicBezTo>
                  <a:pt x="425440" y="816246"/>
                  <a:pt x="425051" y="819216"/>
                  <a:pt x="422395" y="819921"/>
                </a:cubicBezTo>
                <a:cubicBezTo>
                  <a:pt x="424663" y="822387"/>
                  <a:pt x="428097" y="823595"/>
                  <a:pt x="426347" y="830037"/>
                </a:cubicBezTo>
                <a:cubicBezTo>
                  <a:pt x="420969" y="827671"/>
                  <a:pt x="414489" y="833963"/>
                  <a:pt x="414295" y="830037"/>
                </a:cubicBezTo>
                <a:cubicBezTo>
                  <a:pt x="413906" y="822034"/>
                  <a:pt x="417276" y="830590"/>
                  <a:pt x="420191" y="825910"/>
                </a:cubicBezTo>
                <a:cubicBezTo>
                  <a:pt x="415850" y="819971"/>
                  <a:pt x="424015" y="814334"/>
                  <a:pt x="416239" y="811817"/>
                </a:cubicBezTo>
                <a:cubicBezTo>
                  <a:pt x="419155" y="808647"/>
                  <a:pt x="424468" y="807690"/>
                  <a:pt x="422395" y="799487"/>
                </a:cubicBezTo>
                <a:cubicBezTo>
                  <a:pt x="416887" y="798077"/>
                  <a:pt x="418442" y="803765"/>
                  <a:pt x="416239" y="805627"/>
                </a:cubicBezTo>
                <a:cubicBezTo>
                  <a:pt x="414295" y="805828"/>
                  <a:pt x="414813" y="805023"/>
                  <a:pt x="414295" y="803664"/>
                </a:cubicBezTo>
                <a:cubicBezTo>
                  <a:pt x="412156" y="798379"/>
                  <a:pt x="410407" y="795058"/>
                  <a:pt x="410083" y="789370"/>
                </a:cubicBezTo>
                <a:cubicBezTo>
                  <a:pt x="407750" y="789723"/>
                  <a:pt x="407944" y="792642"/>
                  <a:pt x="408139" y="795511"/>
                </a:cubicBezTo>
                <a:cubicBezTo>
                  <a:pt x="400492" y="793346"/>
                  <a:pt x="402242" y="800493"/>
                  <a:pt x="395827" y="799487"/>
                </a:cubicBezTo>
                <a:cubicBezTo>
                  <a:pt x="398095" y="803362"/>
                  <a:pt x="398484" y="809150"/>
                  <a:pt x="399974" y="813780"/>
                </a:cubicBezTo>
                <a:cubicBezTo>
                  <a:pt x="393040" y="813931"/>
                  <a:pt x="393948" y="806231"/>
                  <a:pt x="393818" y="799487"/>
                </a:cubicBezTo>
                <a:cubicBezTo>
                  <a:pt x="392263" y="799940"/>
                  <a:pt x="391485" y="801299"/>
                  <a:pt x="391874" y="803664"/>
                </a:cubicBezTo>
                <a:cubicBezTo>
                  <a:pt x="385459" y="803966"/>
                  <a:pt x="391032" y="792340"/>
                  <a:pt x="381701" y="795511"/>
                </a:cubicBezTo>
                <a:cubicBezTo>
                  <a:pt x="379562" y="799134"/>
                  <a:pt x="385394" y="798782"/>
                  <a:pt x="385718" y="799487"/>
                </a:cubicBezTo>
                <a:cubicBezTo>
                  <a:pt x="387338" y="803110"/>
                  <a:pt x="384487" y="807892"/>
                  <a:pt x="385718" y="813780"/>
                </a:cubicBezTo>
                <a:cubicBezTo>
                  <a:pt x="383645" y="814133"/>
                  <a:pt x="383385" y="811817"/>
                  <a:pt x="381701" y="811817"/>
                </a:cubicBezTo>
                <a:cubicBezTo>
                  <a:pt x="377748" y="811817"/>
                  <a:pt x="382413" y="815089"/>
                  <a:pt x="381701" y="815794"/>
                </a:cubicBezTo>
                <a:cubicBezTo>
                  <a:pt x="378201" y="819266"/>
                  <a:pt x="360965" y="813277"/>
                  <a:pt x="365436" y="821934"/>
                </a:cubicBezTo>
                <a:cubicBezTo>
                  <a:pt x="361677" y="818209"/>
                  <a:pt x="357919" y="814435"/>
                  <a:pt x="359280" y="805627"/>
                </a:cubicBezTo>
                <a:cubicBezTo>
                  <a:pt x="364853" y="804167"/>
                  <a:pt x="363427" y="809804"/>
                  <a:pt x="367445" y="809804"/>
                </a:cubicBezTo>
                <a:cubicBezTo>
                  <a:pt x="367445" y="806432"/>
                  <a:pt x="367445" y="802909"/>
                  <a:pt x="367445" y="799487"/>
                </a:cubicBezTo>
                <a:cubicBezTo>
                  <a:pt x="366861" y="794655"/>
                  <a:pt x="361872" y="801852"/>
                  <a:pt x="361289" y="803664"/>
                </a:cubicBezTo>
                <a:cubicBezTo>
                  <a:pt x="356105" y="800997"/>
                  <a:pt x="361353" y="798480"/>
                  <a:pt x="359280" y="793548"/>
                </a:cubicBezTo>
                <a:cubicBezTo>
                  <a:pt x="358437" y="791484"/>
                  <a:pt x="358632" y="792642"/>
                  <a:pt x="357336" y="791384"/>
                </a:cubicBezTo>
                <a:cubicBezTo>
                  <a:pt x="356817" y="790880"/>
                  <a:pt x="353059" y="787609"/>
                  <a:pt x="353124" y="789370"/>
                </a:cubicBezTo>
                <a:cubicBezTo>
                  <a:pt x="352930" y="786351"/>
                  <a:pt x="356364" y="788817"/>
                  <a:pt x="357336" y="787408"/>
                </a:cubicBezTo>
                <a:cubicBezTo>
                  <a:pt x="359798" y="783633"/>
                  <a:pt x="357465" y="776687"/>
                  <a:pt x="359280" y="771101"/>
                </a:cubicBezTo>
                <a:cubicBezTo>
                  <a:pt x="364593" y="776234"/>
                  <a:pt x="366019" y="765716"/>
                  <a:pt x="365436" y="758820"/>
                </a:cubicBezTo>
                <a:cubicBezTo>
                  <a:pt x="361029" y="760985"/>
                  <a:pt x="363816" y="769641"/>
                  <a:pt x="361289" y="760985"/>
                </a:cubicBezTo>
                <a:cubicBezTo>
                  <a:pt x="360122" y="757059"/>
                  <a:pt x="359085" y="755297"/>
                  <a:pt x="357336" y="752881"/>
                </a:cubicBezTo>
                <a:cubicBezTo>
                  <a:pt x="360705" y="748402"/>
                  <a:pt x="355781" y="745231"/>
                  <a:pt x="357336" y="742564"/>
                </a:cubicBezTo>
                <a:cubicBezTo>
                  <a:pt x="357919" y="741507"/>
                  <a:pt x="362001" y="743017"/>
                  <a:pt x="361289" y="740551"/>
                </a:cubicBezTo>
                <a:cubicBezTo>
                  <a:pt x="361548" y="736927"/>
                  <a:pt x="359215" y="735719"/>
                  <a:pt x="355133" y="736373"/>
                </a:cubicBezTo>
                <a:cubicBezTo>
                  <a:pt x="355521" y="733354"/>
                  <a:pt x="354550" y="728874"/>
                  <a:pt x="357336" y="728270"/>
                </a:cubicBezTo>
                <a:cubicBezTo>
                  <a:pt x="357789" y="726609"/>
                  <a:pt x="358308" y="725502"/>
                  <a:pt x="359280" y="724294"/>
                </a:cubicBezTo>
                <a:cubicBezTo>
                  <a:pt x="359993" y="723439"/>
                  <a:pt x="362325" y="725754"/>
                  <a:pt x="361289" y="726257"/>
                </a:cubicBezTo>
                <a:cubicBezTo>
                  <a:pt x="363751" y="725049"/>
                  <a:pt x="364010" y="720268"/>
                  <a:pt x="369453" y="722331"/>
                </a:cubicBezTo>
                <a:cubicBezTo>
                  <a:pt x="367639" y="719362"/>
                  <a:pt x="367833" y="714379"/>
                  <a:pt x="361289" y="716141"/>
                </a:cubicBezTo>
                <a:cubicBezTo>
                  <a:pt x="362973" y="710403"/>
                  <a:pt x="358502" y="710957"/>
                  <a:pt x="359280" y="706025"/>
                </a:cubicBezTo>
                <a:cubicBezTo>
                  <a:pt x="356364" y="706176"/>
                  <a:pt x="355845" y="709699"/>
                  <a:pt x="353124" y="710001"/>
                </a:cubicBezTo>
                <a:cubicBezTo>
                  <a:pt x="348458" y="710504"/>
                  <a:pt x="343858" y="704112"/>
                  <a:pt x="345024" y="712014"/>
                </a:cubicBezTo>
                <a:cubicBezTo>
                  <a:pt x="339840" y="711108"/>
                  <a:pt x="335758" y="709296"/>
                  <a:pt x="332906" y="706025"/>
                </a:cubicBezTo>
                <a:cubicBezTo>
                  <a:pt x="327398" y="710001"/>
                  <a:pt x="321696" y="713926"/>
                  <a:pt x="320595" y="722331"/>
                </a:cubicBezTo>
                <a:cubicBezTo>
                  <a:pt x="313920" y="722382"/>
                  <a:pt x="315670" y="730988"/>
                  <a:pt x="308283" y="730434"/>
                </a:cubicBezTo>
                <a:cubicBezTo>
                  <a:pt x="308477" y="733857"/>
                  <a:pt x="308153" y="737179"/>
                  <a:pt x="308283" y="740551"/>
                </a:cubicBezTo>
                <a:cubicBezTo>
                  <a:pt x="308412" y="742866"/>
                  <a:pt x="309903" y="741457"/>
                  <a:pt x="310486" y="742564"/>
                </a:cubicBezTo>
                <a:cubicBezTo>
                  <a:pt x="311587" y="744577"/>
                  <a:pt x="311199" y="746439"/>
                  <a:pt x="312495" y="748704"/>
                </a:cubicBezTo>
                <a:cubicBezTo>
                  <a:pt x="316707" y="756354"/>
                  <a:pt x="322603" y="764759"/>
                  <a:pt x="330703" y="766974"/>
                </a:cubicBezTo>
                <a:cubicBezTo>
                  <a:pt x="331027" y="769188"/>
                  <a:pt x="330898" y="772007"/>
                  <a:pt x="332712" y="772711"/>
                </a:cubicBezTo>
                <a:cubicBezTo>
                  <a:pt x="332842" y="772762"/>
                  <a:pt x="332712" y="773064"/>
                  <a:pt x="332906" y="773114"/>
                </a:cubicBezTo>
                <a:cubicBezTo>
                  <a:pt x="333554" y="777845"/>
                  <a:pt x="339127" y="783683"/>
                  <a:pt x="341071" y="785394"/>
                </a:cubicBezTo>
                <a:cubicBezTo>
                  <a:pt x="341784" y="786049"/>
                  <a:pt x="344311" y="784740"/>
                  <a:pt x="345024" y="785394"/>
                </a:cubicBezTo>
                <a:cubicBezTo>
                  <a:pt x="345542" y="785948"/>
                  <a:pt x="344376" y="789018"/>
                  <a:pt x="345024" y="789370"/>
                </a:cubicBezTo>
                <a:cubicBezTo>
                  <a:pt x="346579" y="790276"/>
                  <a:pt x="349560" y="788666"/>
                  <a:pt x="351180" y="789370"/>
                </a:cubicBezTo>
                <a:cubicBezTo>
                  <a:pt x="348977" y="798379"/>
                  <a:pt x="354550" y="799487"/>
                  <a:pt x="355133" y="805627"/>
                </a:cubicBezTo>
                <a:cubicBezTo>
                  <a:pt x="353772" y="804016"/>
                  <a:pt x="350856" y="805073"/>
                  <a:pt x="349171" y="803664"/>
                </a:cubicBezTo>
                <a:cubicBezTo>
                  <a:pt x="348458" y="803110"/>
                  <a:pt x="349819" y="800141"/>
                  <a:pt x="349171" y="799487"/>
                </a:cubicBezTo>
                <a:cubicBezTo>
                  <a:pt x="347422" y="797826"/>
                  <a:pt x="341201" y="798128"/>
                  <a:pt x="343015" y="793548"/>
                </a:cubicBezTo>
                <a:cubicBezTo>
                  <a:pt x="340294" y="793548"/>
                  <a:pt x="337637" y="793548"/>
                  <a:pt x="334915" y="793548"/>
                </a:cubicBezTo>
                <a:cubicBezTo>
                  <a:pt x="333230" y="791484"/>
                  <a:pt x="332842" y="787659"/>
                  <a:pt x="330703" y="785394"/>
                </a:cubicBezTo>
                <a:cubicBezTo>
                  <a:pt x="329148" y="783784"/>
                  <a:pt x="326750" y="784589"/>
                  <a:pt x="324742" y="783230"/>
                </a:cubicBezTo>
                <a:cubicBezTo>
                  <a:pt x="321178" y="780764"/>
                  <a:pt x="319363" y="774976"/>
                  <a:pt x="316642" y="773114"/>
                </a:cubicBezTo>
                <a:cubicBezTo>
                  <a:pt x="314244" y="771453"/>
                  <a:pt x="310875" y="772460"/>
                  <a:pt x="308283" y="771101"/>
                </a:cubicBezTo>
                <a:cubicBezTo>
                  <a:pt x="311523" y="762998"/>
                  <a:pt x="302839" y="763803"/>
                  <a:pt x="302321" y="762998"/>
                </a:cubicBezTo>
                <a:cubicBezTo>
                  <a:pt x="301479" y="761437"/>
                  <a:pt x="304913" y="759928"/>
                  <a:pt x="304330" y="758820"/>
                </a:cubicBezTo>
                <a:cubicBezTo>
                  <a:pt x="303423" y="757260"/>
                  <a:pt x="303423" y="756153"/>
                  <a:pt x="302321" y="754844"/>
                </a:cubicBezTo>
                <a:cubicBezTo>
                  <a:pt x="301803" y="754190"/>
                  <a:pt x="298692" y="755549"/>
                  <a:pt x="298174" y="754844"/>
                </a:cubicBezTo>
                <a:cubicBezTo>
                  <a:pt x="297655" y="754240"/>
                  <a:pt x="296230" y="748905"/>
                  <a:pt x="296165" y="748704"/>
                </a:cubicBezTo>
                <a:cubicBezTo>
                  <a:pt x="296230" y="748855"/>
                  <a:pt x="299340" y="745986"/>
                  <a:pt x="296165" y="744728"/>
                </a:cubicBezTo>
                <a:cubicBezTo>
                  <a:pt x="293897" y="743822"/>
                  <a:pt x="292277" y="749056"/>
                  <a:pt x="290074" y="748704"/>
                </a:cubicBezTo>
                <a:cubicBezTo>
                  <a:pt x="287223" y="759676"/>
                  <a:pt x="295582" y="759424"/>
                  <a:pt x="296165" y="766974"/>
                </a:cubicBezTo>
                <a:cubicBezTo>
                  <a:pt x="292536" y="763803"/>
                  <a:pt x="285992" y="763702"/>
                  <a:pt x="288065" y="754844"/>
                </a:cubicBezTo>
                <a:cubicBezTo>
                  <a:pt x="283788" y="759273"/>
                  <a:pt x="282363" y="753838"/>
                  <a:pt x="275948" y="754844"/>
                </a:cubicBezTo>
                <a:cubicBezTo>
                  <a:pt x="277632" y="760028"/>
                  <a:pt x="276531" y="765514"/>
                  <a:pt x="277956" y="769138"/>
                </a:cubicBezTo>
                <a:cubicBezTo>
                  <a:pt x="279123" y="772107"/>
                  <a:pt x="283270" y="776385"/>
                  <a:pt x="284112" y="777291"/>
                </a:cubicBezTo>
                <a:cubicBezTo>
                  <a:pt x="285473" y="778701"/>
                  <a:pt x="286769" y="783079"/>
                  <a:pt x="290074" y="783230"/>
                </a:cubicBezTo>
                <a:cubicBezTo>
                  <a:pt x="294221" y="783432"/>
                  <a:pt x="296619" y="790176"/>
                  <a:pt x="298174" y="791384"/>
                </a:cubicBezTo>
                <a:cubicBezTo>
                  <a:pt x="300118" y="792843"/>
                  <a:pt x="308347" y="791786"/>
                  <a:pt x="306339" y="797524"/>
                </a:cubicBezTo>
                <a:cubicBezTo>
                  <a:pt x="297979" y="798379"/>
                  <a:pt x="293314" y="795712"/>
                  <a:pt x="288065" y="793548"/>
                </a:cubicBezTo>
                <a:cubicBezTo>
                  <a:pt x="287547" y="792541"/>
                  <a:pt x="288713" y="790276"/>
                  <a:pt x="288065" y="789370"/>
                </a:cubicBezTo>
                <a:cubicBezTo>
                  <a:pt x="283335" y="782878"/>
                  <a:pt x="276596" y="780663"/>
                  <a:pt x="273744" y="773114"/>
                </a:cubicBezTo>
                <a:cubicBezTo>
                  <a:pt x="267524" y="771654"/>
                  <a:pt x="267912" y="776587"/>
                  <a:pt x="261692" y="775077"/>
                </a:cubicBezTo>
                <a:cubicBezTo>
                  <a:pt x="260201" y="769541"/>
                  <a:pt x="265580" y="771000"/>
                  <a:pt x="265644" y="766974"/>
                </a:cubicBezTo>
                <a:cubicBezTo>
                  <a:pt x="259618" y="753334"/>
                  <a:pt x="247954" y="745382"/>
                  <a:pt x="245427" y="728270"/>
                </a:cubicBezTo>
                <a:cubicBezTo>
                  <a:pt x="244909" y="725351"/>
                  <a:pt x="241928" y="724999"/>
                  <a:pt x="241215" y="722331"/>
                </a:cubicBezTo>
                <a:cubicBezTo>
                  <a:pt x="236744" y="722533"/>
                  <a:pt x="240437" y="730837"/>
                  <a:pt x="239271" y="734410"/>
                </a:cubicBezTo>
                <a:cubicBezTo>
                  <a:pt x="231625" y="732548"/>
                  <a:pt x="226830" y="727767"/>
                  <a:pt x="224950" y="720117"/>
                </a:cubicBezTo>
                <a:cubicBezTo>
                  <a:pt x="222229" y="719463"/>
                  <a:pt x="221062" y="717298"/>
                  <a:pt x="216850" y="718154"/>
                </a:cubicBezTo>
                <a:cubicBezTo>
                  <a:pt x="219248" y="709548"/>
                  <a:pt x="217110" y="709699"/>
                  <a:pt x="216850" y="703860"/>
                </a:cubicBezTo>
                <a:cubicBezTo>
                  <a:pt x="216721" y="702049"/>
                  <a:pt x="214971" y="702350"/>
                  <a:pt x="214842" y="701847"/>
                </a:cubicBezTo>
                <a:cubicBezTo>
                  <a:pt x="214388" y="700035"/>
                  <a:pt x="215490" y="697519"/>
                  <a:pt x="214842" y="695707"/>
                </a:cubicBezTo>
                <a:cubicBezTo>
                  <a:pt x="214388" y="694348"/>
                  <a:pt x="212898" y="692939"/>
                  <a:pt x="212833" y="691731"/>
                </a:cubicBezTo>
                <a:cubicBezTo>
                  <a:pt x="212703" y="689516"/>
                  <a:pt x="211148" y="690775"/>
                  <a:pt x="210694" y="689768"/>
                </a:cubicBezTo>
                <a:cubicBezTo>
                  <a:pt x="207649" y="683527"/>
                  <a:pt x="208686" y="674669"/>
                  <a:pt x="202724" y="673512"/>
                </a:cubicBezTo>
                <a:cubicBezTo>
                  <a:pt x="206418" y="669888"/>
                  <a:pt x="212250" y="661634"/>
                  <a:pt x="206677" y="655041"/>
                </a:cubicBezTo>
                <a:cubicBezTo>
                  <a:pt x="203826" y="655594"/>
                  <a:pt x="204474" y="659520"/>
                  <a:pt x="202724" y="661181"/>
                </a:cubicBezTo>
                <a:cubicBezTo>
                  <a:pt x="200650" y="661181"/>
                  <a:pt x="200197" y="657708"/>
                  <a:pt x="202724" y="657205"/>
                </a:cubicBezTo>
                <a:cubicBezTo>
                  <a:pt x="202465" y="649353"/>
                  <a:pt x="194300" y="649152"/>
                  <a:pt x="192421" y="642911"/>
                </a:cubicBezTo>
                <a:cubicBezTo>
                  <a:pt x="192291" y="639388"/>
                  <a:pt x="193004" y="636620"/>
                  <a:pt x="194624" y="634808"/>
                </a:cubicBezTo>
                <a:cubicBezTo>
                  <a:pt x="193458" y="631889"/>
                  <a:pt x="191384" y="629775"/>
                  <a:pt x="188468" y="628668"/>
                </a:cubicBezTo>
                <a:cubicBezTo>
                  <a:pt x="187237" y="625095"/>
                  <a:pt x="190931" y="616790"/>
                  <a:pt x="186459" y="616538"/>
                </a:cubicBezTo>
                <a:cubicBezTo>
                  <a:pt x="186071" y="614626"/>
                  <a:pt x="186978" y="612311"/>
                  <a:pt x="186459" y="610398"/>
                </a:cubicBezTo>
                <a:cubicBezTo>
                  <a:pt x="186330" y="609945"/>
                  <a:pt x="184256" y="607378"/>
                  <a:pt x="184256" y="608385"/>
                </a:cubicBezTo>
                <a:cubicBezTo>
                  <a:pt x="184321" y="605718"/>
                  <a:pt x="186783" y="605617"/>
                  <a:pt x="186459" y="602245"/>
                </a:cubicBezTo>
                <a:cubicBezTo>
                  <a:pt x="185811" y="595752"/>
                  <a:pt x="182831" y="590015"/>
                  <a:pt x="182312" y="581811"/>
                </a:cubicBezTo>
                <a:cubicBezTo>
                  <a:pt x="178619" y="581559"/>
                  <a:pt x="177647" y="583875"/>
                  <a:pt x="178295" y="587951"/>
                </a:cubicBezTo>
                <a:cubicBezTo>
                  <a:pt x="176027" y="588203"/>
                  <a:pt x="175055" y="585032"/>
                  <a:pt x="174147" y="587951"/>
                </a:cubicBezTo>
                <a:cubicBezTo>
                  <a:pt x="165983" y="578338"/>
                  <a:pt x="183932" y="577432"/>
                  <a:pt x="180303" y="565555"/>
                </a:cubicBezTo>
                <a:cubicBezTo>
                  <a:pt x="182766" y="565756"/>
                  <a:pt x="185034" y="566259"/>
                  <a:pt x="184256" y="569732"/>
                </a:cubicBezTo>
                <a:cubicBezTo>
                  <a:pt x="189246" y="568423"/>
                  <a:pt x="184645" y="560270"/>
                  <a:pt x="182312" y="559616"/>
                </a:cubicBezTo>
                <a:cubicBezTo>
                  <a:pt x="186071" y="555237"/>
                  <a:pt x="183608" y="544617"/>
                  <a:pt x="184256" y="537169"/>
                </a:cubicBezTo>
                <a:cubicBezTo>
                  <a:pt x="186654" y="537521"/>
                  <a:pt x="186654" y="540440"/>
                  <a:pt x="186459" y="543309"/>
                </a:cubicBezTo>
                <a:cubicBezTo>
                  <a:pt x="193069" y="541799"/>
                  <a:pt x="193523" y="534099"/>
                  <a:pt x="200521" y="532991"/>
                </a:cubicBezTo>
                <a:cubicBezTo>
                  <a:pt x="201622" y="521466"/>
                  <a:pt x="201622" y="520107"/>
                  <a:pt x="200521" y="508581"/>
                </a:cubicBezTo>
                <a:cubicBezTo>
                  <a:pt x="195661" y="510444"/>
                  <a:pt x="195337" y="516835"/>
                  <a:pt x="194624" y="522875"/>
                </a:cubicBezTo>
                <a:cubicBezTo>
                  <a:pt x="190023" y="522019"/>
                  <a:pt x="193587" y="512809"/>
                  <a:pt x="192421" y="508581"/>
                </a:cubicBezTo>
                <a:cubicBezTo>
                  <a:pt x="197670" y="508380"/>
                  <a:pt x="195337" y="500680"/>
                  <a:pt x="200521" y="500478"/>
                </a:cubicBezTo>
                <a:cubicBezTo>
                  <a:pt x="200974" y="496603"/>
                  <a:pt x="198318" y="495949"/>
                  <a:pt x="198577" y="492325"/>
                </a:cubicBezTo>
                <a:cubicBezTo>
                  <a:pt x="200197" y="491872"/>
                  <a:pt x="200845" y="490714"/>
                  <a:pt x="200521" y="488349"/>
                </a:cubicBezTo>
                <a:cubicBezTo>
                  <a:pt x="202918" y="485329"/>
                  <a:pt x="209010" y="485933"/>
                  <a:pt x="208686" y="480195"/>
                </a:cubicBezTo>
                <a:cubicBezTo>
                  <a:pt x="212055" y="480195"/>
                  <a:pt x="215425" y="480195"/>
                  <a:pt x="218794" y="480195"/>
                </a:cubicBezTo>
                <a:cubicBezTo>
                  <a:pt x="222747" y="480346"/>
                  <a:pt x="219637" y="474659"/>
                  <a:pt x="220998" y="472092"/>
                </a:cubicBezTo>
                <a:cubicBezTo>
                  <a:pt x="221127" y="471790"/>
                  <a:pt x="224562" y="470281"/>
                  <a:pt x="224950" y="470079"/>
                </a:cubicBezTo>
                <a:cubicBezTo>
                  <a:pt x="226311" y="469375"/>
                  <a:pt x="226570" y="467563"/>
                  <a:pt x="229097" y="470079"/>
                </a:cubicBezTo>
                <a:cubicBezTo>
                  <a:pt x="231560" y="458604"/>
                  <a:pt x="230005" y="455685"/>
                  <a:pt x="231106" y="443505"/>
                </a:cubicBezTo>
                <a:cubicBezTo>
                  <a:pt x="233957" y="443405"/>
                  <a:pt x="235642" y="444612"/>
                  <a:pt x="237262" y="445669"/>
                </a:cubicBezTo>
                <a:cubicBezTo>
                  <a:pt x="237716" y="434144"/>
                  <a:pt x="233698" y="428859"/>
                  <a:pt x="237262" y="419095"/>
                </a:cubicBezTo>
                <a:cubicBezTo>
                  <a:pt x="236809" y="417535"/>
                  <a:pt x="235448" y="416780"/>
                  <a:pt x="233115" y="417132"/>
                </a:cubicBezTo>
                <a:cubicBezTo>
                  <a:pt x="234411" y="414364"/>
                  <a:pt x="237457" y="413408"/>
                  <a:pt x="241215" y="413156"/>
                </a:cubicBezTo>
                <a:cubicBezTo>
                  <a:pt x="241215" y="410489"/>
                  <a:pt x="235707" y="410539"/>
                  <a:pt x="235253" y="413156"/>
                </a:cubicBezTo>
                <a:cubicBezTo>
                  <a:pt x="231236" y="413106"/>
                  <a:pt x="232661" y="407519"/>
                  <a:pt x="227153" y="408979"/>
                </a:cubicBezTo>
                <a:cubicBezTo>
                  <a:pt x="228838" y="402537"/>
                  <a:pt x="233050" y="398611"/>
                  <a:pt x="237262" y="394685"/>
                </a:cubicBezTo>
                <a:cubicBezTo>
                  <a:pt x="236679" y="390055"/>
                  <a:pt x="237651" y="387035"/>
                  <a:pt x="241215" y="386582"/>
                </a:cubicBezTo>
                <a:cubicBezTo>
                  <a:pt x="241150" y="383965"/>
                  <a:pt x="238688" y="383714"/>
                  <a:pt x="239271" y="380392"/>
                </a:cubicBezTo>
                <a:cubicBezTo>
                  <a:pt x="242641" y="380392"/>
                  <a:pt x="245945" y="380392"/>
                  <a:pt x="249380" y="380392"/>
                </a:cubicBezTo>
                <a:cubicBezTo>
                  <a:pt x="251389" y="380392"/>
                  <a:pt x="251907" y="376919"/>
                  <a:pt x="249380" y="376416"/>
                </a:cubicBezTo>
                <a:cubicBezTo>
                  <a:pt x="250741" y="371685"/>
                  <a:pt x="256119" y="371030"/>
                  <a:pt x="257480" y="366300"/>
                </a:cubicBezTo>
                <a:cubicBezTo>
                  <a:pt x="260201" y="366300"/>
                  <a:pt x="262923" y="366300"/>
                  <a:pt x="265644" y="366300"/>
                </a:cubicBezTo>
                <a:cubicBezTo>
                  <a:pt x="268366" y="364991"/>
                  <a:pt x="269532" y="361971"/>
                  <a:pt x="269792" y="358196"/>
                </a:cubicBezTo>
                <a:cubicBezTo>
                  <a:pt x="274457" y="358750"/>
                  <a:pt x="277438" y="357592"/>
                  <a:pt x="277956" y="354019"/>
                </a:cubicBezTo>
                <a:cubicBezTo>
                  <a:pt x="286704" y="356485"/>
                  <a:pt x="288778" y="350748"/>
                  <a:pt x="292212" y="350043"/>
                </a:cubicBezTo>
                <a:cubicBezTo>
                  <a:pt x="294804" y="349540"/>
                  <a:pt x="297785" y="350244"/>
                  <a:pt x="300377" y="350043"/>
                </a:cubicBezTo>
                <a:cubicBezTo>
                  <a:pt x="308931" y="349439"/>
                  <a:pt x="306144" y="348131"/>
                  <a:pt x="312495" y="350043"/>
                </a:cubicBezTo>
                <a:cubicBezTo>
                  <a:pt x="315087" y="350899"/>
                  <a:pt x="313531" y="346621"/>
                  <a:pt x="314439" y="345866"/>
                </a:cubicBezTo>
                <a:cubicBezTo>
                  <a:pt x="316059" y="344607"/>
                  <a:pt x="320854" y="347023"/>
                  <a:pt x="320595" y="343903"/>
                </a:cubicBezTo>
                <a:cubicBezTo>
                  <a:pt x="321307" y="343903"/>
                  <a:pt x="321891" y="343903"/>
                  <a:pt x="322603" y="343903"/>
                </a:cubicBezTo>
                <a:cubicBezTo>
                  <a:pt x="321502" y="336001"/>
                  <a:pt x="327787" y="335447"/>
                  <a:pt x="328759" y="329609"/>
                </a:cubicBezTo>
                <a:cubicBezTo>
                  <a:pt x="331546" y="329710"/>
                  <a:pt x="333295" y="328703"/>
                  <a:pt x="334915" y="327646"/>
                </a:cubicBezTo>
                <a:cubicBezTo>
                  <a:pt x="337572" y="328049"/>
                  <a:pt x="335822" y="324929"/>
                  <a:pt x="336859" y="323670"/>
                </a:cubicBezTo>
                <a:cubicBezTo>
                  <a:pt x="337442" y="322966"/>
                  <a:pt x="340423" y="324274"/>
                  <a:pt x="341071" y="323670"/>
                </a:cubicBezTo>
                <a:cubicBezTo>
                  <a:pt x="343534" y="321204"/>
                  <a:pt x="345089" y="319241"/>
                  <a:pt x="345024" y="315517"/>
                </a:cubicBezTo>
                <a:cubicBezTo>
                  <a:pt x="347746" y="318184"/>
                  <a:pt x="351180" y="316624"/>
                  <a:pt x="353124" y="313353"/>
                </a:cubicBezTo>
                <a:cubicBezTo>
                  <a:pt x="356169" y="315869"/>
                  <a:pt x="356493" y="313504"/>
                  <a:pt x="359280" y="313353"/>
                </a:cubicBezTo>
                <a:cubicBezTo>
                  <a:pt x="368157" y="312799"/>
                  <a:pt x="374508" y="314863"/>
                  <a:pt x="371397" y="305401"/>
                </a:cubicBezTo>
                <a:cubicBezTo>
                  <a:pt x="368676" y="305401"/>
                  <a:pt x="366149" y="305401"/>
                  <a:pt x="363492" y="305401"/>
                </a:cubicBezTo>
                <a:cubicBezTo>
                  <a:pt x="364140" y="299814"/>
                  <a:pt x="369518" y="301727"/>
                  <a:pt x="371397" y="305199"/>
                </a:cubicBezTo>
                <a:cubicBezTo>
                  <a:pt x="373471" y="305199"/>
                  <a:pt x="375545" y="305199"/>
                  <a:pt x="377553" y="305199"/>
                </a:cubicBezTo>
                <a:cubicBezTo>
                  <a:pt x="378007" y="301374"/>
                  <a:pt x="375285" y="300720"/>
                  <a:pt x="375545" y="297046"/>
                </a:cubicBezTo>
                <a:cubicBezTo>
                  <a:pt x="377489" y="294882"/>
                  <a:pt x="383126" y="296392"/>
                  <a:pt x="381701" y="290906"/>
                </a:cubicBezTo>
                <a:cubicBezTo>
                  <a:pt x="384098" y="291258"/>
                  <a:pt x="383904" y="294177"/>
                  <a:pt x="383709" y="297046"/>
                </a:cubicBezTo>
                <a:cubicBezTo>
                  <a:pt x="388569" y="297851"/>
                  <a:pt x="382608" y="287735"/>
                  <a:pt x="389865" y="290906"/>
                </a:cubicBezTo>
                <a:cubicBezTo>
                  <a:pt x="386820" y="286477"/>
                  <a:pt x="385913" y="280135"/>
                  <a:pt x="381701" y="276813"/>
                </a:cubicBezTo>
                <a:lnTo>
                  <a:pt x="381057" y="275883"/>
                </a:lnTo>
                <a:lnTo>
                  <a:pt x="378647" y="272397"/>
                </a:lnTo>
                <a:cubicBezTo>
                  <a:pt x="376355" y="272397"/>
                  <a:pt x="374054" y="273869"/>
                  <a:pt x="375545" y="276813"/>
                </a:cubicBezTo>
                <a:cubicBezTo>
                  <a:pt x="366213" y="275102"/>
                  <a:pt x="365954" y="282501"/>
                  <a:pt x="363297" y="284967"/>
                </a:cubicBezTo>
                <a:cubicBezTo>
                  <a:pt x="362585" y="285621"/>
                  <a:pt x="360187" y="284564"/>
                  <a:pt x="359280" y="284967"/>
                </a:cubicBezTo>
                <a:cubicBezTo>
                  <a:pt x="358761" y="285218"/>
                  <a:pt x="357919" y="288440"/>
                  <a:pt x="357336" y="288943"/>
                </a:cubicBezTo>
                <a:cubicBezTo>
                  <a:pt x="355392" y="290553"/>
                  <a:pt x="353059" y="291459"/>
                  <a:pt x="351180" y="293120"/>
                </a:cubicBezTo>
                <a:cubicBezTo>
                  <a:pt x="345542" y="297952"/>
                  <a:pt x="340164" y="302280"/>
                  <a:pt x="336859" y="309377"/>
                </a:cubicBezTo>
                <a:cubicBezTo>
                  <a:pt x="326556" y="305803"/>
                  <a:pt x="332258" y="318184"/>
                  <a:pt x="324742" y="317480"/>
                </a:cubicBezTo>
                <a:cubicBezTo>
                  <a:pt x="325260" y="323117"/>
                  <a:pt x="336211" y="318235"/>
                  <a:pt x="334915" y="325633"/>
                </a:cubicBezTo>
                <a:cubicBezTo>
                  <a:pt x="331286" y="323771"/>
                  <a:pt x="324612" y="324828"/>
                  <a:pt x="322603" y="321456"/>
                </a:cubicBezTo>
                <a:cubicBezTo>
                  <a:pt x="320206" y="324526"/>
                  <a:pt x="314115" y="323872"/>
                  <a:pt x="314439" y="329609"/>
                </a:cubicBezTo>
                <a:cubicBezTo>
                  <a:pt x="308088" y="328200"/>
                  <a:pt x="311847" y="324224"/>
                  <a:pt x="312495" y="319493"/>
                </a:cubicBezTo>
                <a:cubicBezTo>
                  <a:pt x="314050" y="319040"/>
                  <a:pt x="316512" y="319493"/>
                  <a:pt x="316642" y="317480"/>
                </a:cubicBezTo>
                <a:cubicBezTo>
                  <a:pt x="316771" y="314611"/>
                  <a:pt x="318975" y="316876"/>
                  <a:pt x="320595" y="315517"/>
                </a:cubicBezTo>
                <a:cubicBezTo>
                  <a:pt x="323122" y="313453"/>
                  <a:pt x="320595" y="306760"/>
                  <a:pt x="326750" y="309377"/>
                </a:cubicBezTo>
                <a:cubicBezTo>
                  <a:pt x="329990" y="297046"/>
                  <a:pt x="345024" y="296442"/>
                  <a:pt x="349171" y="284967"/>
                </a:cubicBezTo>
                <a:cubicBezTo>
                  <a:pt x="352735" y="285118"/>
                  <a:pt x="355521" y="284363"/>
                  <a:pt x="357336" y="282752"/>
                </a:cubicBezTo>
                <a:cubicBezTo>
                  <a:pt x="361483" y="279481"/>
                  <a:pt x="362455" y="273139"/>
                  <a:pt x="365436" y="268710"/>
                </a:cubicBezTo>
                <a:cubicBezTo>
                  <a:pt x="367445" y="268710"/>
                  <a:pt x="369389" y="268710"/>
                  <a:pt x="371397" y="268710"/>
                </a:cubicBezTo>
                <a:cubicBezTo>
                  <a:pt x="372564" y="268710"/>
                  <a:pt x="373730" y="266898"/>
                  <a:pt x="371397" y="266496"/>
                </a:cubicBezTo>
                <a:cubicBezTo>
                  <a:pt x="370814" y="261161"/>
                  <a:pt x="379368" y="264885"/>
                  <a:pt x="377553" y="258393"/>
                </a:cubicBezTo>
                <a:cubicBezTo>
                  <a:pt x="385977" y="263375"/>
                  <a:pt x="381506" y="254064"/>
                  <a:pt x="389865" y="254417"/>
                </a:cubicBezTo>
                <a:cubicBezTo>
                  <a:pt x="389865" y="252353"/>
                  <a:pt x="389865" y="250290"/>
                  <a:pt x="389865" y="248226"/>
                </a:cubicBezTo>
                <a:cubicBezTo>
                  <a:pt x="396216" y="249182"/>
                  <a:pt x="398937" y="246465"/>
                  <a:pt x="397965" y="240123"/>
                </a:cubicBezTo>
                <a:cubicBezTo>
                  <a:pt x="405612" y="242187"/>
                  <a:pt x="405936" y="237758"/>
                  <a:pt x="408139" y="236147"/>
                </a:cubicBezTo>
                <a:cubicBezTo>
                  <a:pt x="412416" y="232825"/>
                  <a:pt x="417016" y="232574"/>
                  <a:pt x="416239" y="226031"/>
                </a:cubicBezTo>
                <a:cubicBezTo>
                  <a:pt x="422719" y="225729"/>
                  <a:pt x="425181" y="221300"/>
                  <a:pt x="432503" y="221853"/>
                </a:cubicBezTo>
                <a:cubicBezTo>
                  <a:pt x="437169" y="220394"/>
                  <a:pt x="438595" y="215814"/>
                  <a:pt x="440668" y="211737"/>
                </a:cubicBezTo>
                <a:cubicBezTo>
                  <a:pt x="441899" y="211385"/>
                  <a:pt x="443455" y="212190"/>
                  <a:pt x="444621" y="211737"/>
                </a:cubicBezTo>
                <a:cubicBezTo>
                  <a:pt x="447148" y="210731"/>
                  <a:pt x="445204" y="208717"/>
                  <a:pt x="446824" y="207560"/>
                </a:cubicBezTo>
                <a:cubicBezTo>
                  <a:pt x="447731" y="206906"/>
                  <a:pt x="449870" y="208214"/>
                  <a:pt x="450777" y="207560"/>
                </a:cubicBezTo>
                <a:cubicBezTo>
                  <a:pt x="454535" y="204993"/>
                  <a:pt x="454989" y="204037"/>
                  <a:pt x="456933" y="201621"/>
                </a:cubicBezTo>
                <a:cubicBezTo>
                  <a:pt x="457257" y="201218"/>
                  <a:pt x="456609" y="199809"/>
                  <a:pt x="456933" y="199457"/>
                </a:cubicBezTo>
                <a:cubicBezTo>
                  <a:pt x="457451" y="198752"/>
                  <a:pt x="460367" y="200111"/>
                  <a:pt x="460886" y="199457"/>
                </a:cubicBezTo>
                <a:cubicBezTo>
                  <a:pt x="462635" y="197293"/>
                  <a:pt x="461534" y="193518"/>
                  <a:pt x="463089" y="191303"/>
                </a:cubicBezTo>
                <a:cubicBezTo>
                  <a:pt x="465033" y="188435"/>
                  <a:pt x="467495" y="187629"/>
                  <a:pt x="471189" y="187327"/>
                </a:cubicBezTo>
                <a:cubicBezTo>
                  <a:pt x="470800" y="185717"/>
                  <a:pt x="469439" y="184811"/>
                  <a:pt x="467042" y="185163"/>
                </a:cubicBezTo>
                <a:cubicBezTo>
                  <a:pt x="467884" y="182596"/>
                  <a:pt x="469698" y="181086"/>
                  <a:pt x="473198" y="181187"/>
                </a:cubicBezTo>
                <a:cubicBezTo>
                  <a:pt x="470994" y="190699"/>
                  <a:pt x="482723" y="178973"/>
                  <a:pt x="473198" y="181187"/>
                </a:cubicBezTo>
                <a:cubicBezTo>
                  <a:pt x="474947" y="178822"/>
                  <a:pt x="475854" y="175751"/>
                  <a:pt x="475206" y="171071"/>
                </a:cubicBezTo>
                <a:cubicBezTo>
                  <a:pt x="478187" y="169259"/>
                  <a:pt x="483112" y="169460"/>
                  <a:pt x="481362" y="162917"/>
                </a:cubicBezTo>
                <a:cubicBezTo>
                  <a:pt x="478900" y="161861"/>
                  <a:pt x="480131" y="166441"/>
                  <a:pt x="479354" y="166893"/>
                </a:cubicBezTo>
                <a:cubicBezTo>
                  <a:pt x="478058" y="167648"/>
                  <a:pt x="474688" y="166642"/>
                  <a:pt x="473198" y="166893"/>
                </a:cubicBezTo>
                <a:cubicBezTo>
                  <a:pt x="468791" y="167648"/>
                  <a:pt x="466394" y="172681"/>
                  <a:pt x="460886" y="171071"/>
                </a:cubicBezTo>
                <a:cubicBezTo>
                  <a:pt x="458164" y="172681"/>
                  <a:pt x="455183" y="174846"/>
                  <a:pt x="452786" y="177010"/>
                </a:cubicBezTo>
                <a:cubicBezTo>
                  <a:pt x="450518" y="179023"/>
                  <a:pt x="449481" y="184257"/>
                  <a:pt x="444621" y="183150"/>
                </a:cubicBezTo>
                <a:cubicBezTo>
                  <a:pt x="440668" y="183804"/>
                  <a:pt x="440733" y="180533"/>
                  <a:pt x="438659" y="179174"/>
                </a:cubicBezTo>
                <a:cubicBezTo>
                  <a:pt x="433022" y="176506"/>
                  <a:pt x="434059" y="183754"/>
                  <a:pt x="432503" y="185163"/>
                </a:cubicBezTo>
                <a:cubicBezTo>
                  <a:pt x="431855" y="185767"/>
                  <a:pt x="429199" y="184761"/>
                  <a:pt x="428356" y="185163"/>
                </a:cubicBezTo>
                <a:cubicBezTo>
                  <a:pt x="426023" y="186220"/>
                  <a:pt x="425181" y="192360"/>
                  <a:pt x="420191" y="189290"/>
                </a:cubicBezTo>
                <a:cubicBezTo>
                  <a:pt x="420580" y="191656"/>
                  <a:pt x="423496" y="191454"/>
                  <a:pt x="426347" y="191303"/>
                </a:cubicBezTo>
                <a:cubicBezTo>
                  <a:pt x="425764" y="194021"/>
                  <a:pt x="423496" y="195179"/>
                  <a:pt x="424403" y="199457"/>
                </a:cubicBezTo>
                <a:cubicBezTo>
                  <a:pt x="418118" y="199960"/>
                  <a:pt x="413193" y="208063"/>
                  <a:pt x="408139" y="203584"/>
                </a:cubicBezTo>
                <a:cubicBezTo>
                  <a:pt x="402112" y="203735"/>
                  <a:pt x="403538" y="211385"/>
                  <a:pt x="395827" y="209774"/>
                </a:cubicBezTo>
                <a:cubicBezTo>
                  <a:pt x="395827" y="212442"/>
                  <a:pt x="395827" y="215160"/>
                  <a:pt x="395827" y="217877"/>
                </a:cubicBezTo>
                <a:cubicBezTo>
                  <a:pt x="392068" y="219941"/>
                  <a:pt x="392716" y="214203"/>
                  <a:pt x="391874" y="213700"/>
                </a:cubicBezTo>
                <a:cubicBezTo>
                  <a:pt x="388569" y="211939"/>
                  <a:pt x="379951" y="211888"/>
                  <a:pt x="379562" y="213700"/>
                </a:cubicBezTo>
                <a:cubicBezTo>
                  <a:pt x="374767" y="213197"/>
                  <a:pt x="378396" y="204842"/>
                  <a:pt x="379562" y="203584"/>
                </a:cubicBezTo>
                <a:cubicBezTo>
                  <a:pt x="382219" y="201520"/>
                  <a:pt x="387144" y="201520"/>
                  <a:pt x="389865" y="199457"/>
                </a:cubicBezTo>
                <a:cubicBezTo>
                  <a:pt x="394855" y="195581"/>
                  <a:pt x="400622" y="192763"/>
                  <a:pt x="406130" y="189290"/>
                </a:cubicBezTo>
                <a:cubicBezTo>
                  <a:pt x="407296" y="188586"/>
                  <a:pt x="408981" y="185213"/>
                  <a:pt x="410083" y="185163"/>
                </a:cubicBezTo>
                <a:cubicBezTo>
                  <a:pt x="412221" y="185012"/>
                  <a:pt x="411249" y="183502"/>
                  <a:pt x="412092" y="183150"/>
                </a:cubicBezTo>
                <a:cubicBezTo>
                  <a:pt x="415267" y="181942"/>
                  <a:pt x="417146" y="182395"/>
                  <a:pt x="420191" y="181187"/>
                </a:cubicBezTo>
                <a:cubicBezTo>
                  <a:pt x="424922" y="179325"/>
                  <a:pt x="429393" y="175299"/>
                  <a:pt x="436521" y="177010"/>
                </a:cubicBezTo>
                <a:cubicBezTo>
                  <a:pt x="440085" y="175198"/>
                  <a:pt x="442807" y="172480"/>
                  <a:pt x="444621" y="168856"/>
                </a:cubicBezTo>
                <a:cubicBezTo>
                  <a:pt x="446241" y="168403"/>
                  <a:pt x="448768" y="168856"/>
                  <a:pt x="448768" y="166893"/>
                </a:cubicBezTo>
                <a:cubicBezTo>
                  <a:pt x="458877" y="168856"/>
                  <a:pt x="459590" y="161408"/>
                  <a:pt x="467042" y="160753"/>
                </a:cubicBezTo>
                <a:cubicBezTo>
                  <a:pt x="467301" y="156928"/>
                  <a:pt x="468467" y="153959"/>
                  <a:pt x="471189" y="152600"/>
                </a:cubicBezTo>
                <a:cubicBezTo>
                  <a:pt x="470800" y="150285"/>
                  <a:pt x="468856" y="149530"/>
                  <a:pt x="467042" y="148624"/>
                </a:cubicBezTo>
                <a:cubicBezTo>
                  <a:pt x="467625" y="145453"/>
                  <a:pt x="471578" y="147215"/>
                  <a:pt x="473198" y="148624"/>
                </a:cubicBezTo>
                <a:cubicBezTo>
                  <a:pt x="473392" y="151845"/>
                  <a:pt x="478317" y="150285"/>
                  <a:pt x="477150" y="154764"/>
                </a:cubicBezTo>
                <a:cubicBezTo>
                  <a:pt x="479872" y="154764"/>
                  <a:pt x="482593" y="154764"/>
                  <a:pt x="485315" y="154764"/>
                </a:cubicBezTo>
                <a:cubicBezTo>
                  <a:pt x="488101" y="152801"/>
                  <a:pt x="489397" y="149379"/>
                  <a:pt x="491471" y="146661"/>
                </a:cubicBezTo>
                <a:cubicBezTo>
                  <a:pt x="493998" y="147114"/>
                  <a:pt x="495748" y="149681"/>
                  <a:pt x="495618" y="144446"/>
                </a:cubicBezTo>
                <a:cubicBezTo>
                  <a:pt x="498534" y="144950"/>
                  <a:pt x="498923" y="147919"/>
                  <a:pt x="501580" y="148624"/>
                </a:cubicBezTo>
                <a:cubicBezTo>
                  <a:pt x="507801" y="143993"/>
                  <a:pt x="516548" y="141729"/>
                  <a:pt x="521992" y="136343"/>
                </a:cubicBezTo>
                <a:cubicBezTo>
                  <a:pt x="525361" y="136343"/>
                  <a:pt x="523028" y="142031"/>
                  <a:pt x="526009" y="142484"/>
                </a:cubicBezTo>
                <a:cubicBezTo>
                  <a:pt x="529379" y="143742"/>
                  <a:pt x="526981" y="137098"/>
                  <a:pt x="528148" y="136343"/>
                </a:cubicBezTo>
                <a:cubicBezTo>
                  <a:pt x="531128" y="134431"/>
                  <a:pt x="528860" y="142584"/>
                  <a:pt x="532165" y="138508"/>
                </a:cubicBezTo>
                <a:cubicBezTo>
                  <a:pt x="532878" y="137602"/>
                  <a:pt x="537284" y="142282"/>
                  <a:pt x="538321" y="138508"/>
                </a:cubicBezTo>
                <a:cubicBezTo>
                  <a:pt x="541756" y="137702"/>
                  <a:pt x="537868" y="135840"/>
                  <a:pt x="538321" y="132367"/>
                </a:cubicBezTo>
                <a:cubicBezTo>
                  <a:pt x="550115" y="136545"/>
                  <a:pt x="546486" y="129901"/>
                  <a:pt x="558539" y="130354"/>
                </a:cubicBezTo>
                <a:cubicBezTo>
                  <a:pt x="558539" y="127687"/>
                  <a:pt x="555039" y="128391"/>
                  <a:pt x="554586" y="126227"/>
                </a:cubicBezTo>
                <a:cubicBezTo>
                  <a:pt x="553095" y="117319"/>
                  <a:pt x="558539" y="127938"/>
                  <a:pt x="558539" y="122251"/>
                </a:cubicBezTo>
                <a:cubicBezTo>
                  <a:pt x="560483" y="117268"/>
                  <a:pt x="549402" y="115406"/>
                  <a:pt x="550374" y="118074"/>
                </a:cubicBezTo>
                <a:cubicBezTo>
                  <a:pt x="543700" y="112588"/>
                  <a:pt x="560029" y="113041"/>
                  <a:pt x="558539" y="105995"/>
                </a:cubicBezTo>
                <a:cubicBezTo>
                  <a:pt x="562686" y="105944"/>
                  <a:pt x="569749" y="106045"/>
                  <a:pt x="570851" y="105995"/>
                </a:cubicBezTo>
                <a:cubicBezTo>
                  <a:pt x="572147" y="105894"/>
                  <a:pt x="573119" y="103780"/>
                  <a:pt x="572795" y="103780"/>
                </a:cubicBezTo>
                <a:cubicBezTo>
                  <a:pt x="574285" y="103730"/>
                  <a:pt x="576099" y="106347"/>
                  <a:pt x="577007" y="105995"/>
                </a:cubicBezTo>
                <a:cubicBezTo>
                  <a:pt x="579469" y="104938"/>
                  <a:pt x="581089" y="103428"/>
                  <a:pt x="580959" y="99804"/>
                </a:cubicBezTo>
                <a:cubicBezTo>
                  <a:pt x="583810" y="100358"/>
                  <a:pt x="583357" y="104334"/>
                  <a:pt x="585106" y="105995"/>
                </a:cubicBezTo>
                <a:cubicBezTo>
                  <a:pt x="587180" y="105995"/>
                  <a:pt x="587439" y="104183"/>
                  <a:pt x="589124" y="103780"/>
                </a:cubicBezTo>
                <a:cubicBezTo>
                  <a:pt x="592558" y="102975"/>
                  <a:pt x="588670" y="101314"/>
                  <a:pt x="589124" y="97841"/>
                </a:cubicBezTo>
                <a:cubicBezTo>
                  <a:pt x="594438" y="97036"/>
                  <a:pt x="600334" y="96684"/>
                  <a:pt x="603380" y="93664"/>
                </a:cubicBezTo>
                <a:cubicBezTo>
                  <a:pt x="609925" y="95979"/>
                  <a:pt x="601371" y="99603"/>
                  <a:pt x="597224" y="97841"/>
                </a:cubicBezTo>
                <a:cubicBezTo>
                  <a:pt x="599946" y="105995"/>
                  <a:pt x="610962" y="96231"/>
                  <a:pt x="617636" y="95828"/>
                </a:cubicBezTo>
                <a:cubicBezTo>
                  <a:pt x="617895" y="98345"/>
                  <a:pt x="618219" y="100559"/>
                  <a:pt x="621653" y="99804"/>
                </a:cubicBezTo>
                <a:cubicBezTo>
                  <a:pt x="625088" y="100056"/>
                  <a:pt x="622625" y="95828"/>
                  <a:pt x="623792" y="93664"/>
                </a:cubicBezTo>
                <a:cubicBezTo>
                  <a:pt x="625282" y="90946"/>
                  <a:pt x="630013" y="91349"/>
                  <a:pt x="629753" y="87524"/>
                </a:cubicBezTo>
                <a:cubicBezTo>
                  <a:pt x="629429" y="86215"/>
                  <a:pt x="628069" y="84856"/>
                  <a:pt x="625801" y="85510"/>
                </a:cubicBezTo>
                <a:cubicBezTo>
                  <a:pt x="624051" y="86014"/>
                  <a:pt x="624310" y="89537"/>
                  <a:pt x="623792" y="89688"/>
                </a:cubicBezTo>
                <a:cubicBezTo>
                  <a:pt x="617636" y="91751"/>
                  <a:pt x="614914" y="89889"/>
                  <a:pt x="607527" y="87524"/>
                </a:cubicBezTo>
                <a:cubicBezTo>
                  <a:pt x="608046" y="82793"/>
                  <a:pt x="616469" y="86366"/>
                  <a:pt x="617636" y="87524"/>
                </a:cubicBezTo>
                <a:cubicBezTo>
                  <a:pt x="620617" y="86366"/>
                  <a:pt x="622690" y="84504"/>
                  <a:pt x="623792" y="81585"/>
                </a:cubicBezTo>
                <a:cubicBezTo>
                  <a:pt x="626449" y="84353"/>
                  <a:pt x="633317" y="84353"/>
                  <a:pt x="635909" y="81585"/>
                </a:cubicBezTo>
                <a:cubicBezTo>
                  <a:pt x="638242" y="81232"/>
                  <a:pt x="638048" y="78313"/>
                  <a:pt x="637918" y="75394"/>
                </a:cubicBezTo>
                <a:cubicBezTo>
                  <a:pt x="639473" y="74941"/>
                  <a:pt x="642001" y="75394"/>
                  <a:pt x="642065" y="73431"/>
                </a:cubicBezTo>
                <a:cubicBezTo>
                  <a:pt x="640575" y="68851"/>
                  <a:pt x="630661" y="72475"/>
                  <a:pt x="625801" y="71267"/>
                </a:cubicBezTo>
                <a:cubicBezTo>
                  <a:pt x="625606" y="68046"/>
                  <a:pt x="625995" y="64372"/>
                  <a:pt x="621653" y="65278"/>
                </a:cubicBezTo>
                <a:cubicBezTo>
                  <a:pt x="615692" y="68147"/>
                  <a:pt x="627356" y="78464"/>
                  <a:pt x="615692" y="77407"/>
                </a:cubicBezTo>
                <a:cubicBezTo>
                  <a:pt x="615044" y="72676"/>
                  <a:pt x="615951" y="69657"/>
                  <a:pt x="617636" y="67291"/>
                </a:cubicBezTo>
                <a:cubicBezTo>
                  <a:pt x="610184" y="68298"/>
                  <a:pt x="610897" y="73482"/>
                  <a:pt x="607527" y="69254"/>
                </a:cubicBezTo>
                <a:cubicBezTo>
                  <a:pt x="606555" y="67996"/>
                  <a:pt x="604806" y="71217"/>
                  <a:pt x="605389" y="71267"/>
                </a:cubicBezTo>
                <a:cubicBezTo>
                  <a:pt x="602602" y="71217"/>
                  <a:pt x="601047" y="70462"/>
                  <a:pt x="599427" y="69254"/>
                </a:cubicBezTo>
                <a:cubicBezTo>
                  <a:pt x="596900" y="70110"/>
                  <a:pt x="595150" y="71921"/>
                  <a:pt x="595215" y="75394"/>
                </a:cubicBezTo>
                <a:cubicBezTo>
                  <a:pt x="591198" y="75394"/>
                  <a:pt x="592623" y="69757"/>
                  <a:pt x="587115" y="71267"/>
                </a:cubicBezTo>
                <a:cubicBezTo>
                  <a:pt x="583486" y="69103"/>
                  <a:pt x="583875" y="75092"/>
                  <a:pt x="583162" y="75394"/>
                </a:cubicBezTo>
                <a:cubicBezTo>
                  <a:pt x="581218" y="76300"/>
                  <a:pt x="581348" y="73532"/>
                  <a:pt x="580959" y="73431"/>
                </a:cubicBezTo>
                <a:cubicBezTo>
                  <a:pt x="579275" y="72978"/>
                  <a:pt x="578303" y="75143"/>
                  <a:pt x="577007" y="75394"/>
                </a:cubicBezTo>
                <a:cubicBezTo>
                  <a:pt x="573443" y="76199"/>
                  <a:pt x="572276" y="76703"/>
                  <a:pt x="568842" y="77407"/>
                </a:cubicBezTo>
                <a:cubicBezTo>
                  <a:pt x="567999" y="72525"/>
                  <a:pt x="572535" y="73029"/>
                  <a:pt x="570851" y="67291"/>
                </a:cubicBezTo>
                <a:cubicBezTo>
                  <a:pt x="575840" y="71217"/>
                  <a:pt x="586208" y="68348"/>
                  <a:pt x="580959" y="61101"/>
                </a:cubicBezTo>
                <a:cubicBezTo>
                  <a:pt x="582190" y="58332"/>
                  <a:pt x="588800" y="60899"/>
                  <a:pt x="589124" y="57175"/>
                </a:cubicBezTo>
                <a:cubicBezTo>
                  <a:pt x="592105" y="61856"/>
                  <a:pt x="595604" y="53098"/>
                  <a:pt x="595215" y="61101"/>
                </a:cubicBezTo>
                <a:cubicBezTo>
                  <a:pt x="596641" y="57074"/>
                  <a:pt x="607333" y="62359"/>
                  <a:pt x="605389" y="54960"/>
                </a:cubicBezTo>
                <a:cubicBezTo>
                  <a:pt x="607722" y="56672"/>
                  <a:pt x="610962" y="57829"/>
                  <a:pt x="615692" y="57175"/>
                </a:cubicBezTo>
                <a:cubicBezTo>
                  <a:pt x="618284" y="58030"/>
                  <a:pt x="616729" y="53702"/>
                  <a:pt x="617636" y="52998"/>
                </a:cubicBezTo>
                <a:cubicBezTo>
                  <a:pt x="620163" y="51135"/>
                  <a:pt x="626254" y="54608"/>
                  <a:pt x="625801" y="49021"/>
                </a:cubicBezTo>
                <a:cubicBezTo>
                  <a:pt x="630985" y="50078"/>
                  <a:pt x="632864" y="51588"/>
                  <a:pt x="635909" y="46857"/>
                </a:cubicBezTo>
                <a:cubicBezTo>
                  <a:pt x="638825" y="47310"/>
                  <a:pt x="639409" y="50280"/>
                  <a:pt x="642065" y="50984"/>
                </a:cubicBezTo>
                <a:cubicBezTo>
                  <a:pt x="646342" y="47411"/>
                  <a:pt x="647962" y="46455"/>
                  <a:pt x="654183" y="49021"/>
                </a:cubicBezTo>
                <a:cubicBezTo>
                  <a:pt x="656451" y="48619"/>
                  <a:pt x="657423" y="46656"/>
                  <a:pt x="658330" y="44844"/>
                </a:cubicBezTo>
                <a:cubicBezTo>
                  <a:pt x="652563" y="37043"/>
                  <a:pt x="642972" y="49474"/>
                  <a:pt x="639862" y="44844"/>
                </a:cubicBezTo>
                <a:cubicBezTo>
                  <a:pt x="639085" y="41975"/>
                  <a:pt x="637465" y="41371"/>
                  <a:pt x="639862" y="38704"/>
                </a:cubicBezTo>
                <a:cubicBezTo>
                  <a:pt x="641482" y="39157"/>
                  <a:pt x="642389" y="40516"/>
                  <a:pt x="642065" y="42881"/>
                </a:cubicBezTo>
                <a:cubicBezTo>
                  <a:pt x="646796" y="41975"/>
                  <a:pt x="647444" y="33772"/>
                  <a:pt x="652174" y="38704"/>
                </a:cubicBezTo>
                <a:cubicBezTo>
                  <a:pt x="652109" y="35885"/>
                  <a:pt x="653081" y="34376"/>
                  <a:pt x="654183" y="32765"/>
                </a:cubicBezTo>
                <a:cubicBezTo>
                  <a:pt x="653729" y="30802"/>
                  <a:pt x="652563" y="30701"/>
                  <a:pt x="650230" y="30550"/>
                </a:cubicBezTo>
                <a:cubicBezTo>
                  <a:pt x="648804" y="30500"/>
                  <a:pt x="647897" y="28588"/>
                  <a:pt x="648027" y="28588"/>
                </a:cubicBezTo>
                <a:cubicBezTo>
                  <a:pt x="645046" y="28286"/>
                  <a:pt x="643880" y="30450"/>
                  <a:pt x="642065" y="30550"/>
                </a:cubicBezTo>
                <a:cubicBezTo>
                  <a:pt x="640705" y="30651"/>
                  <a:pt x="639733" y="32765"/>
                  <a:pt x="639862" y="32765"/>
                </a:cubicBezTo>
                <a:cubicBezTo>
                  <a:pt x="638501" y="32866"/>
                  <a:pt x="636687" y="30148"/>
                  <a:pt x="635909" y="30550"/>
                </a:cubicBezTo>
                <a:cubicBezTo>
                  <a:pt x="633512" y="31758"/>
                  <a:pt x="631568" y="32966"/>
                  <a:pt x="631762" y="36741"/>
                </a:cubicBezTo>
                <a:cubicBezTo>
                  <a:pt x="628717" y="34325"/>
                  <a:pt x="622885" y="34979"/>
                  <a:pt x="623792" y="28588"/>
                </a:cubicBezTo>
                <a:cubicBezTo>
                  <a:pt x="628263" y="27279"/>
                  <a:pt x="630466" y="25920"/>
                  <a:pt x="635909" y="28588"/>
                </a:cubicBezTo>
                <a:cubicBezTo>
                  <a:pt x="636169" y="23555"/>
                  <a:pt x="636298" y="18874"/>
                  <a:pt x="633965" y="16458"/>
                </a:cubicBezTo>
                <a:cubicBezTo>
                  <a:pt x="631179" y="17112"/>
                  <a:pt x="630077" y="19327"/>
                  <a:pt x="625801" y="18471"/>
                </a:cubicBezTo>
                <a:cubicBezTo>
                  <a:pt x="623468" y="18824"/>
                  <a:pt x="623662" y="21743"/>
                  <a:pt x="623792" y="24612"/>
                </a:cubicBezTo>
                <a:cubicBezTo>
                  <a:pt x="620422" y="26121"/>
                  <a:pt x="617247" y="22246"/>
                  <a:pt x="615692" y="22447"/>
                </a:cubicBezTo>
                <a:cubicBezTo>
                  <a:pt x="612776" y="22800"/>
                  <a:pt x="612257" y="26272"/>
                  <a:pt x="609536" y="26574"/>
                </a:cubicBezTo>
                <a:cubicBezTo>
                  <a:pt x="603186" y="27329"/>
                  <a:pt x="598261" y="20686"/>
                  <a:pt x="599427" y="28588"/>
                </a:cubicBezTo>
                <a:cubicBezTo>
                  <a:pt x="593984" y="26574"/>
                  <a:pt x="588541" y="24511"/>
                  <a:pt x="580959" y="24612"/>
                </a:cubicBezTo>
                <a:cubicBezTo>
                  <a:pt x="578367" y="23706"/>
                  <a:pt x="579922" y="27883"/>
                  <a:pt x="578951" y="28588"/>
                </a:cubicBezTo>
                <a:cubicBezTo>
                  <a:pt x="576488" y="30450"/>
                  <a:pt x="570397" y="27128"/>
                  <a:pt x="570851" y="32765"/>
                </a:cubicBezTo>
                <a:cubicBezTo>
                  <a:pt x="561843" y="31909"/>
                  <a:pt x="556595" y="34627"/>
                  <a:pt x="552577" y="38704"/>
                </a:cubicBezTo>
                <a:cubicBezTo>
                  <a:pt x="550309" y="38905"/>
                  <a:pt x="549337" y="35734"/>
                  <a:pt x="548430" y="38704"/>
                </a:cubicBezTo>
                <a:cubicBezTo>
                  <a:pt x="543116" y="41069"/>
                  <a:pt x="539682" y="32564"/>
                  <a:pt x="540265" y="40868"/>
                </a:cubicBezTo>
                <a:cubicBezTo>
                  <a:pt x="537544" y="38301"/>
                  <a:pt x="536183" y="34728"/>
                  <a:pt x="534109" y="40868"/>
                </a:cubicBezTo>
                <a:cubicBezTo>
                  <a:pt x="529573" y="35483"/>
                  <a:pt x="524065" y="43586"/>
                  <a:pt x="520048" y="38704"/>
                </a:cubicBezTo>
                <a:cubicBezTo>
                  <a:pt x="517456" y="37848"/>
                  <a:pt x="518816" y="42126"/>
                  <a:pt x="517844" y="42881"/>
                </a:cubicBezTo>
                <a:cubicBezTo>
                  <a:pt x="516030" y="44290"/>
                  <a:pt x="510004" y="43938"/>
                  <a:pt x="507736" y="44844"/>
                </a:cubicBezTo>
                <a:cubicBezTo>
                  <a:pt x="506245" y="45448"/>
                  <a:pt x="508384" y="48619"/>
                  <a:pt x="505727" y="49021"/>
                </a:cubicBezTo>
                <a:cubicBezTo>
                  <a:pt x="505533" y="49072"/>
                  <a:pt x="503783" y="45196"/>
                  <a:pt x="501580" y="46857"/>
                </a:cubicBezTo>
                <a:cubicBezTo>
                  <a:pt x="504625" y="44441"/>
                  <a:pt x="506699" y="41120"/>
                  <a:pt x="511883" y="40868"/>
                </a:cubicBezTo>
                <a:cubicBezTo>
                  <a:pt x="514540" y="41522"/>
                  <a:pt x="512855" y="37697"/>
                  <a:pt x="513892" y="36741"/>
                </a:cubicBezTo>
                <a:cubicBezTo>
                  <a:pt x="515123" y="35533"/>
                  <a:pt x="518752" y="35734"/>
                  <a:pt x="520048" y="34728"/>
                </a:cubicBezTo>
                <a:cubicBezTo>
                  <a:pt x="521927" y="33218"/>
                  <a:pt x="524195" y="30400"/>
                  <a:pt x="526009" y="28588"/>
                </a:cubicBezTo>
                <a:cubicBezTo>
                  <a:pt x="533591" y="28386"/>
                  <a:pt x="531906" y="26323"/>
                  <a:pt x="538321" y="28588"/>
                </a:cubicBezTo>
                <a:cubicBezTo>
                  <a:pt x="540978" y="28839"/>
                  <a:pt x="540006" y="24712"/>
                  <a:pt x="542274" y="24612"/>
                </a:cubicBezTo>
                <a:cubicBezTo>
                  <a:pt x="544477" y="24511"/>
                  <a:pt x="543440" y="22900"/>
                  <a:pt x="544412" y="22447"/>
                </a:cubicBezTo>
                <a:cubicBezTo>
                  <a:pt x="546032" y="21642"/>
                  <a:pt x="548689" y="22951"/>
                  <a:pt x="550374" y="22447"/>
                </a:cubicBezTo>
                <a:cubicBezTo>
                  <a:pt x="553873" y="21340"/>
                  <a:pt x="562686" y="17515"/>
                  <a:pt x="564695" y="20434"/>
                </a:cubicBezTo>
                <a:cubicBezTo>
                  <a:pt x="567157" y="21541"/>
                  <a:pt x="566120" y="16911"/>
                  <a:pt x="566898" y="16458"/>
                </a:cubicBezTo>
                <a:cubicBezTo>
                  <a:pt x="568194" y="15703"/>
                  <a:pt x="571304" y="16760"/>
                  <a:pt x="572795" y="16458"/>
                </a:cubicBezTo>
                <a:cubicBezTo>
                  <a:pt x="575840" y="15905"/>
                  <a:pt x="580052" y="12482"/>
                  <a:pt x="580959" y="12331"/>
                </a:cubicBezTo>
                <a:cubicBezTo>
                  <a:pt x="583940" y="11677"/>
                  <a:pt x="585301" y="14193"/>
                  <a:pt x="587115" y="14294"/>
                </a:cubicBezTo>
                <a:cubicBezTo>
                  <a:pt x="592688" y="14596"/>
                  <a:pt x="599751" y="10570"/>
                  <a:pt x="605389" y="10318"/>
                </a:cubicBezTo>
                <a:cubicBezTo>
                  <a:pt x="608953" y="10167"/>
                  <a:pt x="612581" y="12281"/>
                  <a:pt x="615692" y="12331"/>
                </a:cubicBezTo>
                <a:cubicBezTo>
                  <a:pt x="619450" y="12381"/>
                  <a:pt x="621718" y="10469"/>
                  <a:pt x="623792" y="10318"/>
                </a:cubicBezTo>
                <a:cubicBezTo>
                  <a:pt x="626902" y="10117"/>
                  <a:pt x="627809" y="11979"/>
                  <a:pt x="629753" y="12331"/>
                </a:cubicBezTo>
                <a:cubicBezTo>
                  <a:pt x="632734" y="12834"/>
                  <a:pt x="637141" y="11174"/>
                  <a:pt x="639862" y="12331"/>
                </a:cubicBezTo>
                <a:cubicBezTo>
                  <a:pt x="640186" y="12432"/>
                  <a:pt x="639603" y="16458"/>
                  <a:pt x="639862" y="16458"/>
                </a:cubicBezTo>
                <a:cubicBezTo>
                  <a:pt x="642649" y="16760"/>
                  <a:pt x="643491" y="12532"/>
                  <a:pt x="646018" y="12331"/>
                </a:cubicBezTo>
                <a:cubicBezTo>
                  <a:pt x="648610" y="12080"/>
                  <a:pt x="652692" y="16307"/>
                  <a:pt x="652174" y="16458"/>
                </a:cubicBezTo>
                <a:cubicBezTo>
                  <a:pt x="655608" y="15401"/>
                  <a:pt x="653535" y="6996"/>
                  <a:pt x="658330" y="10318"/>
                </a:cubicBezTo>
                <a:cubicBezTo>
                  <a:pt x="658330" y="11023"/>
                  <a:pt x="658330" y="11627"/>
                  <a:pt x="658330" y="12331"/>
                </a:cubicBezTo>
                <a:cubicBezTo>
                  <a:pt x="660922" y="12734"/>
                  <a:pt x="662412" y="15552"/>
                  <a:pt x="662348" y="10318"/>
                </a:cubicBezTo>
                <a:cubicBezTo>
                  <a:pt x="678159" y="6896"/>
                  <a:pt x="701163" y="12482"/>
                  <a:pt x="713345" y="8355"/>
                </a:cubicBezTo>
                <a:close/>
                <a:moveTo>
                  <a:pt x="757149" y="1208"/>
                </a:moveTo>
                <a:cubicBezTo>
                  <a:pt x="761102" y="403"/>
                  <a:pt x="760195" y="10519"/>
                  <a:pt x="755205" y="7349"/>
                </a:cubicBezTo>
                <a:cubicBezTo>
                  <a:pt x="755205" y="5990"/>
                  <a:pt x="755205" y="4530"/>
                  <a:pt x="755205" y="3171"/>
                </a:cubicBezTo>
                <a:cubicBezTo>
                  <a:pt x="756955" y="3523"/>
                  <a:pt x="757085" y="2416"/>
                  <a:pt x="757149" y="1208"/>
                </a:cubicBezTo>
                <a:close/>
                <a:moveTo>
                  <a:pt x="746846" y="0"/>
                </a:moveTo>
                <a:cubicBezTo>
                  <a:pt x="748207" y="0"/>
                  <a:pt x="749697" y="0"/>
                  <a:pt x="750993" y="0"/>
                </a:cubicBezTo>
                <a:cubicBezTo>
                  <a:pt x="750993" y="1359"/>
                  <a:pt x="750993" y="2618"/>
                  <a:pt x="750993" y="3976"/>
                </a:cubicBezTo>
                <a:cubicBezTo>
                  <a:pt x="749697" y="3976"/>
                  <a:pt x="748207" y="3976"/>
                  <a:pt x="746846" y="3976"/>
                </a:cubicBezTo>
                <a:cubicBezTo>
                  <a:pt x="746846" y="2618"/>
                  <a:pt x="746846" y="1359"/>
                  <a:pt x="74684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600" b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50" charset="0"/>
              </a:defRPr>
            </a:lvl1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5339748" y="5094999"/>
            <a:ext cx="1007893" cy="996848"/>
          </a:xfrm>
          <a:custGeom>
            <a:avLst/>
            <a:gdLst>
              <a:gd name="connsiteX0" fmla="*/ 599344 w 1007893"/>
              <a:gd name="connsiteY0" fmla="*/ 986659 h 996848"/>
              <a:gd name="connsiteX1" fmla="*/ 603507 w 1007893"/>
              <a:gd name="connsiteY1" fmla="*/ 986659 h 996848"/>
              <a:gd name="connsiteX2" fmla="*/ 596397 w 1007893"/>
              <a:gd name="connsiteY2" fmla="*/ 996777 h 996848"/>
              <a:gd name="connsiteX3" fmla="*/ 593591 w 1007893"/>
              <a:gd name="connsiteY3" fmla="*/ 994190 h 996848"/>
              <a:gd name="connsiteX4" fmla="*/ 589428 w 1007893"/>
              <a:gd name="connsiteY4" fmla="*/ 994190 h 996848"/>
              <a:gd name="connsiteX5" fmla="*/ 597754 w 1007893"/>
              <a:gd name="connsiteY5" fmla="*/ 989246 h 996848"/>
              <a:gd name="connsiteX6" fmla="*/ 599344 w 1007893"/>
              <a:gd name="connsiteY6" fmla="*/ 986659 h 996848"/>
              <a:gd name="connsiteX7" fmla="*/ 283846 w 1007893"/>
              <a:gd name="connsiteY7" fmla="*/ 881091 h 996848"/>
              <a:gd name="connsiteX8" fmla="*/ 282256 w 1007893"/>
              <a:gd name="connsiteY8" fmla="*/ 886219 h 996848"/>
              <a:gd name="connsiteX9" fmla="*/ 286419 w 1007893"/>
              <a:gd name="connsiteY9" fmla="*/ 891578 h 996848"/>
              <a:gd name="connsiteX10" fmla="*/ 290582 w 1007893"/>
              <a:gd name="connsiteY10" fmla="*/ 891578 h 996848"/>
              <a:gd name="connsiteX11" fmla="*/ 292172 w 1007893"/>
              <a:gd name="connsiteY11" fmla="*/ 888991 h 996848"/>
              <a:gd name="connsiteX12" fmla="*/ 296335 w 1007893"/>
              <a:gd name="connsiteY12" fmla="*/ 886450 h 996848"/>
              <a:gd name="connsiteX13" fmla="*/ 285249 w 1007893"/>
              <a:gd name="connsiteY13" fmla="*/ 883863 h 996848"/>
              <a:gd name="connsiteX14" fmla="*/ 283846 w 1007893"/>
              <a:gd name="connsiteY14" fmla="*/ 881091 h 996848"/>
              <a:gd name="connsiteX15" fmla="*/ 242357 w 1007893"/>
              <a:gd name="connsiteY15" fmla="*/ 880305 h 996848"/>
              <a:gd name="connsiteX16" fmla="*/ 242965 w 1007893"/>
              <a:gd name="connsiteY16" fmla="*/ 881876 h 996848"/>
              <a:gd name="connsiteX17" fmla="*/ 241562 w 1007893"/>
              <a:gd name="connsiteY17" fmla="*/ 881691 h 996848"/>
              <a:gd name="connsiteX18" fmla="*/ 242357 w 1007893"/>
              <a:gd name="connsiteY18" fmla="*/ 880305 h 996848"/>
              <a:gd name="connsiteX19" fmla="*/ 593162 w 1007893"/>
              <a:gd name="connsiteY19" fmla="*/ 758277 h 996848"/>
              <a:gd name="connsiteX20" fmla="*/ 589352 w 1007893"/>
              <a:gd name="connsiteY20" fmla="*/ 762020 h 996848"/>
              <a:gd name="connsiteX21" fmla="*/ 593162 w 1007893"/>
              <a:gd name="connsiteY21" fmla="*/ 758277 h 996848"/>
              <a:gd name="connsiteX22" fmla="*/ 604482 w 1007893"/>
              <a:gd name="connsiteY22" fmla="*/ 752445 h 996848"/>
              <a:gd name="connsiteX23" fmla="*/ 603473 w 1007893"/>
              <a:gd name="connsiteY23" fmla="*/ 754882 h 996848"/>
              <a:gd name="connsiteX24" fmla="*/ 606836 w 1007893"/>
              <a:gd name="connsiteY24" fmla="*/ 758625 h 996848"/>
              <a:gd name="connsiteX25" fmla="*/ 604482 w 1007893"/>
              <a:gd name="connsiteY25" fmla="*/ 752445 h 996848"/>
              <a:gd name="connsiteX26" fmla="*/ 612327 w 1007893"/>
              <a:gd name="connsiteY26" fmla="*/ 749398 h 996848"/>
              <a:gd name="connsiteX27" fmla="*/ 610310 w 1007893"/>
              <a:gd name="connsiteY27" fmla="*/ 751401 h 996848"/>
              <a:gd name="connsiteX28" fmla="*/ 613672 w 1007893"/>
              <a:gd name="connsiteY28" fmla="*/ 751401 h 996848"/>
              <a:gd name="connsiteX29" fmla="*/ 612327 w 1007893"/>
              <a:gd name="connsiteY29" fmla="*/ 749398 h 996848"/>
              <a:gd name="connsiteX30" fmla="*/ 631267 w 1007893"/>
              <a:gd name="connsiteY30" fmla="*/ 722589 h 996848"/>
              <a:gd name="connsiteX31" fmla="*/ 627792 w 1007893"/>
              <a:gd name="connsiteY31" fmla="*/ 723284 h 996848"/>
              <a:gd name="connsiteX32" fmla="*/ 634966 w 1007893"/>
              <a:gd name="connsiteY32" fmla="*/ 737387 h 996848"/>
              <a:gd name="connsiteX33" fmla="*/ 631267 w 1007893"/>
              <a:gd name="connsiteY33" fmla="*/ 722589 h 996848"/>
              <a:gd name="connsiteX34" fmla="*/ 646284 w 1007893"/>
              <a:gd name="connsiteY34" fmla="*/ 719802 h 996848"/>
              <a:gd name="connsiteX35" fmla="*/ 652448 w 1007893"/>
              <a:gd name="connsiteY35" fmla="*/ 719802 h 996848"/>
              <a:gd name="connsiteX36" fmla="*/ 646284 w 1007893"/>
              <a:gd name="connsiteY36" fmla="*/ 719802 h 996848"/>
              <a:gd name="connsiteX37" fmla="*/ 712520 w 1007893"/>
              <a:gd name="connsiteY37" fmla="*/ 716757 h 996848"/>
              <a:gd name="connsiteX38" fmla="*/ 708822 w 1007893"/>
              <a:gd name="connsiteY38" fmla="*/ 719802 h 996848"/>
              <a:gd name="connsiteX39" fmla="*/ 715994 w 1007893"/>
              <a:gd name="connsiteY39" fmla="*/ 719802 h 996848"/>
              <a:gd name="connsiteX40" fmla="*/ 712520 w 1007893"/>
              <a:gd name="connsiteY40" fmla="*/ 716757 h 996848"/>
              <a:gd name="connsiteX41" fmla="*/ 640120 w 1007893"/>
              <a:gd name="connsiteY41" fmla="*/ 716757 h 996848"/>
              <a:gd name="connsiteX42" fmla="*/ 638439 w 1007893"/>
              <a:gd name="connsiteY42" fmla="*/ 719802 h 996848"/>
              <a:gd name="connsiteX43" fmla="*/ 641914 w 1007893"/>
              <a:gd name="connsiteY43" fmla="*/ 730510 h 996848"/>
              <a:gd name="connsiteX44" fmla="*/ 640120 w 1007893"/>
              <a:gd name="connsiteY44" fmla="*/ 716757 h 996848"/>
              <a:gd name="connsiteX45" fmla="*/ 666570 w 1007893"/>
              <a:gd name="connsiteY45" fmla="*/ 702307 h 996848"/>
              <a:gd name="connsiteX46" fmla="*/ 659733 w 1007893"/>
              <a:gd name="connsiteY46" fmla="*/ 705788 h 996848"/>
              <a:gd name="connsiteX47" fmla="*/ 663095 w 1007893"/>
              <a:gd name="connsiteY47" fmla="*/ 719802 h 996848"/>
              <a:gd name="connsiteX48" fmla="*/ 666570 w 1007893"/>
              <a:gd name="connsiteY48" fmla="*/ 702307 h 996848"/>
              <a:gd name="connsiteX49" fmla="*/ 877603 w 1007893"/>
              <a:gd name="connsiteY49" fmla="*/ 695169 h 996848"/>
              <a:gd name="connsiteX50" fmla="*/ 877603 w 1007893"/>
              <a:gd name="connsiteY50" fmla="*/ 705788 h 996848"/>
              <a:gd name="connsiteX51" fmla="*/ 888250 w 1007893"/>
              <a:gd name="connsiteY51" fmla="*/ 702307 h 996848"/>
              <a:gd name="connsiteX52" fmla="*/ 888250 w 1007893"/>
              <a:gd name="connsiteY52" fmla="*/ 695169 h 996848"/>
              <a:gd name="connsiteX53" fmla="*/ 877603 w 1007893"/>
              <a:gd name="connsiteY53" fmla="*/ 695169 h 996848"/>
              <a:gd name="connsiteX54" fmla="*/ 673742 w 1007893"/>
              <a:gd name="connsiteY54" fmla="*/ 691687 h 996848"/>
              <a:gd name="connsiteX55" fmla="*/ 673742 w 1007893"/>
              <a:gd name="connsiteY55" fmla="*/ 713012 h 996848"/>
              <a:gd name="connsiteX56" fmla="*/ 680691 w 1007893"/>
              <a:gd name="connsiteY56" fmla="*/ 713012 h 996848"/>
              <a:gd name="connsiteX57" fmla="*/ 684054 w 1007893"/>
              <a:gd name="connsiteY57" fmla="*/ 709183 h 996848"/>
              <a:gd name="connsiteX58" fmla="*/ 684054 w 1007893"/>
              <a:gd name="connsiteY58" fmla="*/ 695169 h 996848"/>
              <a:gd name="connsiteX59" fmla="*/ 673742 w 1007893"/>
              <a:gd name="connsiteY59" fmla="*/ 691687 h 996848"/>
              <a:gd name="connsiteX60" fmla="*/ 744796 w 1007893"/>
              <a:gd name="connsiteY60" fmla="*/ 682460 h 996848"/>
              <a:gd name="connsiteX61" fmla="*/ 744123 w 1007893"/>
              <a:gd name="connsiteY61" fmla="*/ 684811 h 996848"/>
              <a:gd name="connsiteX62" fmla="*/ 747598 w 1007893"/>
              <a:gd name="connsiteY62" fmla="*/ 688292 h 996848"/>
              <a:gd name="connsiteX63" fmla="*/ 744796 w 1007893"/>
              <a:gd name="connsiteY63" fmla="*/ 682460 h 996848"/>
              <a:gd name="connsiteX64" fmla="*/ 754435 w 1007893"/>
              <a:gd name="connsiteY64" fmla="*/ 674190 h 996848"/>
              <a:gd name="connsiteX65" fmla="*/ 754435 w 1007893"/>
              <a:gd name="connsiteY65" fmla="*/ 681066 h 996848"/>
              <a:gd name="connsiteX66" fmla="*/ 761607 w 1007893"/>
              <a:gd name="connsiteY66" fmla="*/ 681066 h 996848"/>
              <a:gd name="connsiteX67" fmla="*/ 761607 w 1007893"/>
              <a:gd name="connsiteY67" fmla="*/ 674190 h 996848"/>
              <a:gd name="connsiteX68" fmla="*/ 754435 w 1007893"/>
              <a:gd name="connsiteY68" fmla="*/ 674190 h 996848"/>
              <a:gd name="connsiteX69" fmla="*/ 727650 w 1007893"/>
              <a:gd name="connsiteY69" fmla="*/ 671144 h 996848"/>
              <a:gd name="connsiteX70" fmla="*/ 726304 w 1007893"/>
              <a:gd name="connsiteY70" fmla="*/ 677585 h 996848"/>
              <a:gd name="connsiteX71" fmla="*/ 727650 w 1007893"/>
              <a:gd name="connsiteY71" fmla="*/ 671144 h 996848"/>
              <a:gd name="connsiteX72" fmla="*/ 715994 w 1007893"/>
              <a:gd name="connsiteY72" fmla="*/ 663571 h 996848"/>
              <a:gd name="connsiteX73" fmla="*/ 701873 w 1007893"/>
              <a:gd name="connsiteY73" fmla="*/ 666966 h 996848"/>
              <a:gd name="connsiteX74" fmla="*/ 684054 w 1007893"/>
              <a:gd name="connsiteY74" fmla="*/ 684811 h 996848"/>
              <a:gd name="connsiteX75" fmla="*/ 691338 w 1007893"/>
              <a:gd name="connsiteY75" fmla="*/ 695169 h 996848"/>
              <a:gd name="connsiteX76" fmla="*/ 694700 w 1007893"/>
              <a:gd name="connsiteY76" fmla="*/ 713012 h 996848"/>
              <a:gd name="connsiteX77" fmla="*/ 712184 w 1007893"/>
              <a:gd name="connsiteY77" fmla="*/ 691687 h 996848"/>
              <a:gd name="connsiteX78" fmla="*/ 694700 w 1007893"/>
              <a:gd name="connsiteY78" fmla="*/ 691687 h 996848"/>
              <a:gd name="connsiteX79" fmla="*/ 705347 w 1007893"/>
              <a:gd name="connsiteY79" fmla="*/ 688292 h 996848"/>
              <a:gd name="connsiteX80" fmla="*/ 708822 w 1007893"/>
              <a:gd name="connsiteY80" fmla="*/ 681066 h 996848"/>
              <a:gd name="connsiteX81" fmla="*/ 715994 w 1007893"/>
              <a:gd name="connsiteY81" fmla="*/ 681066 h 996848"/>
              <a:gd name="connsiteX82" fmla="*/ 715994 w 1007893"/>
              <a:gd name="connsiteY82" fmla="*/ 663571 h 996848"/>
              <a:gd name="connsiteX83" fmla="*/ 732133 w 1007893"/>
              <a:gd name="connsiteY83" fmla="*/ 657739 h 996848"/>
              <a:gd name="connsiteX84" fmla="*/ 730114 w 1007893"/>
              <a:gd name="connsiteY84" fmla="*/ 660089 h 996848"/>
              <a:gd name="connsiteX85" fmla="*/ 733476 w 1007893"/>
              <a:gd name="connsiteY85" fmla="*/ 660089 h 996848"/>
              <a:gd name="connsiteX86" fmla="*/ 732133 w 1007893"/>
              <a:gd name="connsiteY86" fmla="*/ 657739 h 996848"/>
              <a:gd name="connsiteX87" fmla="*/ 804195 w 1007893"/>
              <a:gd name="connsiteY87" fmla="*/ 639546 h 996848"/>
              <a:gd name="connsiteX88" fmla="*/ 800385 w 1007893"/>
              <a:gd name="connsiteY88" fmla="*/ 642244 h 996848"/>
              <a:gd name="connsiteX89" fmla="*/ 807332 w 1007893"/>
              <a:gd name="connsiteY89" fmla="*/ 642244 h 996848"/>
              <a:gd name="connsiteX90" fmla="*/ 804195 w 1007893"/>
              <a:gd name="connsiteY90" fmla="*/ 639546 h 996848"/>
              <a:gd name="connsiteX91" fmla="*/ 786376 w 1007893"/>
              <a:gd name="connsiteY91" fmla="*/ 638850 h 996848"/>
              <a:gd name="connsiteX92" fmla="*/ 775729 w 1007893"/>
              <a:gd name="connsiteY92" fmla="*/ 649470 h 996848"/>
              <a:gd name="connsiteX93" fmla="*/ 761607 w 1007893"/>
              <a:gd name="connsiteY93" fmla="*/ 656346 h 996848"/>
              <a:gd name="connsiteX94" fmla="*/ 768556 w 1007893"/>
              <a:gd name="connsiteY94" fmla="*/ 677585 h 996848"/>
              <a:gd name="connsiteX95" fmla="*/ 775729 w 1007893"/>
              <a:gd name="connsiteY95" fmla="*/ 663571 h 996848"/>
              <a:gd name="connsiteX96" fmla="*/ 789738 w 1007893"/>
              <a:gd name="connsiteY96" fmla="*/ 660089 h 996848"/>
              <a:gd name="connsiteX97" fmla="*/ 793212 w 1007893"/>
              <a:gd name="connsiteY97" fmla="*/ 652951 h 996848"/>
              <a:gd name="connsiteX98" fmla="*/ 786376 w 1007893"/>
              <a:gd name="connsiteY98" fmla="*/ 638850 h 996848"/>
              <a:gd name="connsiteX99" fmla="*/ 750960 w 1007893"/>
              <a:gd name="connsiteY99" fmla="*/ 638850 h 996848"/>
              <a:gd name="connsiteX100" fmla="*/ 747598 w 1007893"/>
              <a:gd name="connsiteY100" fmla="*/ 663571 h 996848"/>
              <a:gd name="connsiteX101" fmla="*/ 750960 w 1007893"/>
              <a:gd name="connsiteY101" fmla="*/ 638850 h 996848"/>
              <a:gd name="connsiteX102" fmla="*/ 956277 w 1007893"/>
              <a:gd name="connsiteY102" fmla="*/ 632669 h 996848"/>
              <a:gd name="connsiteX103" fmla="*/ 955156 w 1007893"/>
              <a:gd name="connsiteY103" fmla="*/ 635455 h 996848"/>
              <a:gd name="connsiteX104" fmla="*/ 958631 w 1007893"/>
              <a:gd name="connsiteY104" fmla="*/ 638850 h 996848"/>
              <a:gd name="connsiteX105" fmla="*/ 956277 w 1007893"/>
              <a:gd name="connsiteY105" fmla="*/ 632669 h 996848"/>
              <a:gd name="connsiteX106" fmla="*/ 933975 w 1007893"/>
              <a:gd name="connsiteY106" fmla="*/ 631972 h 996848"/>
              <a:gd name="connsiteX107" fmla="*/ 927025 w 1007893"/>
              <a:gd name="connsiteY107" fmla="*/ 652951 h 996848"/>
              <a:gd name="connsiteX108" fmla="*/ 909206 w 1007893"/>
              <a:gd name="connsiteY108" fmla="*/ 663571 h 996848"/>
              <a:gd name="connsiteX109" fmla="*/ 898896 w 1007893"/>
              <a:gd name="connsiteY109" fmla="*/ 677585 h 996848"/>
              <a:gd name="connsiteX110" fmla="*/ 898896 w 1007893"/>
              <a:gd name="connsiteY110" fmla="*/ 688292 h 996848"/>
              <a:gd name="connsiteX111" fmla="*/ 891722 w 1007893"/>
              <a:gd name="connsiteY111" fmla="*/ 695169 h 996848"/>
              <a:gd name="connsiteX112" fmla="*/ 902369 w 1007893"/>
              <a:gd name="connsiteY112" fmla="*/ 684811 h 996848"/>
              <a:gd name="connsiteX113" fmla="*/ 927025 w 1007893"/>
              <a:gd name="connsiteY113" fmla="*/ 652951 h 996848"/>
              <a:gd name="connsiteX114" fmla="*/ 941147 w 1007893"/>
              <a:gd name="connsiteY114" fmla="*/ 646075 h 996848"/>
              <a:gd name="connsiteX115" fmla="*/ 933975 w 1007893"/>
              <a:gd name="connsiteY115" fmla="*/ 631972 h 996848"/>
              <a:gd name="connsiteX116" fmla="*/ 610663 w 1007893"/>
              <a:gd name="connsiteY116" fmla="*/ 620936 h 996848"/>
              <a:gd name="connsiteX117" fmla="*/ 607296 w 1007893"/>
              <a:gd name="connsiteY117" fmla="*/ 623892 h 996848"/>
              <a:gd name="connsiteX118" fmla="*/ 615622 w 1007893"/>
              <a:gd name="connsiteY118" fmla="*/ 621305 h 996848"/>
              <a:gd name="connsiteX119" fmla="*/ 610663 w 1007893"/>
              <a:gd name="connsiteY119" fmla="*/ 620936 h 996848"/>
              <a:gd name="connsiteX120" fmla="*/ 819997 w 1007893"/>
              <a:gd name="connsiteY120" fmla="*/ 618916 h 996848"/>
              <a:gd name="connsiteX121" fmla="*/ 817979 w 1007893"/>
              <a:gd name="connsiteY121" fmla="*/ 621353 h 996848"/>
              <a:gd name="connsiteX122" fmla="*/ 821341 w 1007893"/>
              <a:gd name="connsiteY122" fmla="*/ 621353 h 996848"/>
              <a:gd name="connsiteX123" fmla="*/ 819997 w 1007893"/>
              <a:gd name="connsiteY123" fmla="*/ 618916 h 996848"/>
              <a:gd name="connsiteX124" fmla="*/ 586481 w 1007893"/>
              <a:gd name="connsiteY124" fmla="*/ 615761 h 996848"/>
              <a:gd name="connsiteX125" fmla="*/ 594620 w 1007893"/>
              <a:gd name="connsiteY125" fmla="*/ 628836 h 996848"/>
              <a:gd name="connsiteX126" fmla="*/ 600373 w 1007893"/>
              <a:gd name="connsiteY126" fmla="*/ 626295 h 996848"/>
              <a:gd name="connsiteX127" fmla="*/ 586481 w 1007893"/>
              <a:gd name="connsiteY127" fmla="*/ 615761 h 996848"/>
              <a:gd name="connsiteX128" fmla="*/ 969327 w 1007893"/>
              <a:gd name="connsiteY128" fmla="*/ 607713 h 996848"/>
              <a:gd name="connsiteX129" fmla="*/ 969475 w 1007893"/>
              <a:gd name="connsiteY129" fmla="*/ 607815 h 996848"/>
              <a:gd name="connsiteX130" fmla="*/ 969279 w 1007893"/>
              <a:gd name="connsiteY130" fmla="*/ 610682 h 996848"/>
              <a:gd name="connsiteX131" fmla="*/ 898896 w 1007893"/>
              <a:gd name="connsiteY131" fmla="*/ 582530 h 996848"/>
              <a:gd name="connsiteX132" fmla="*/ 888250 w 1007893"/>
              <a:gd name="connsiteY132" fmla="*/ 589756 h 996848"/>
              <a:gd name="connsiteX133" fmla="*/ 895534 w 1007893"/>
              <a:gd name="connsiteY133" fmla="*/ 596633 h 996848"/>
              <a:gd name="connsiteX134" fmla="*/ 898896 w 1007893"/>
              <a:gd name="connsiteY134" fmla="*/ 582530 h 996848"/>
              <a:gd name="connsiteX135" fmla="*/ 909206 w 1007893"/>
              <a:gd name="connsiteY135" fmla="*/ 575742 h 996848"/>
              <a:gd name="connsiteX136" fmla="*/ 902369 w 1007893"/>
              <a:gd name="connsiteY136" fmla="*/ 579135 h 996848"/>
              <a:gd name="connsiteX137" fmla="*/ 898896 w 1007893"/>
              <a:gd name="connsiteY137" fmla="*/ 603857 h 996848"/>
              <a:gd name="connsiteX138" fmla="*/ 905732 w 1007893"/>
              <a:gd name="connsiteY138" fmla="*/ 596633 h 996848"/>
              <a:gd name="connsiteX139" fmla="*/ 916379 w 1007893"/>
              <a:gd name="connsiteY139" fmla="*/ 586012 h 996848"/>
              <a:gd name="connsiteX140" fmla="*/ 909206 w 1007893"/>
              <a:gd name="connsiteY140" fmla="*/ 575742 h 996848"/>
              <a:gd name="connsiteX141" fmla="*/ 828515 w 1007893"/>
              <a:gd name="connsiteY141" fmla="*/ 575742 h 996848"/>
              <a:gd name="connsiteX142" fmla="*/ 821341 w 1007893"/>
              <a:gd name="connsiteY142" fmla="*/ 586012 h 996848"/>
              <a:gd name="connsiteX143" fmla="*/ 838825 w 1007893"/>
              <a:gd name="connsiteY143" fmla="*/ 593238 h 996848"/>
              <a:gd name="connsiteX144" fmla="*/ 828515 w 1007893"/>
              <a:gd name="connsiteY144" fmla="*/ 575742 h 996848"/>
              <a:gd name="connsiteX145" fmla="*/ 814169 w 1007893"/>
              <a:gd name="connsiteY145" fmla="*/ 575045 h 996848"/>
              <a:gd name="connsiteX146" fmla="*/ 810694 w 1007893"/>
              <a:gd name="connsiteY146" fmla="*/ 579135 h 996848"/>
              <a:gd name="connsiteX147" fmla="*/ 809686 w 1007893"/>
              <a:gd name="connsiteY147" fmla="*/ 579135 h 996848"/>
              <a:gd name="connsiteX148" fmla="*/ 803859 w 1007893"/>
              <a:gd name="connsiteY148" fmla="*/ 579135 h 996848"/>
              <a:gd name="connsiteX149" fmla="*/ 802849 w 1007893"/>
              <a:gd name="connsiteY149" fmla="*/ 591496 h 996848"/>
              <a:gd name="connsiteX150" fmla="*/ 810023 w 1007893"/>
              <a:gd name="connsiteY150" fmla="*/ 598373 h 996848"/>
              <a:gd name="connsiteX151" fmla="*/ 799376 w 1007893"/>
              <a:gd name="connsiteY151" fmla="*/ 598373 h 996848"/>
              <a:gd name="connsiteX152" fmla="*/ 801505 w 1007893"/>
              <a:gd name="connsiteY152" fmla="*/ 593585 h 996848"/>
              <a:gd name="connsiteX153" fmla="*/ 775729 w 1007893"/>
              <a:gd name="connsiteY153" fmla="*/ 617871 h 996848"/>
              <a:gd name="connsiteX154" fmla="*/ 765082 w 1007893"/>
              <a:gd name="connsiteY154" fmla="*/ 638850 h 996848"/>
              <a:gd name="connsiteX155" fmla="*/ 786376 w 1007893"/>
              <a:gd name="connsiteY155" fmla="*/ 631972 h 996848"/>
              <a:gd name="connsiteX156" fmla="*/ 789738 w 1007893"/>
              <a:gd name="connsiteY156" fmla="*/ 624748 h 996848"/>
              <a:gd name="connsiteX157" fmla="*/ 803859 w 1007893"/>
              <a:gd name="connsiteY157" fmla="*/ 621353 h 996848"/>
              <a:gd name="connsiteX158" fmla="*/ 807332 w 1007893"/>
              <a:gd name="connsiteY158" fmla="*/ 614129 h 996848"/>
              <a:gd name="connsiteX159" fmla="*/ 824816 w 1007893"/>
              <a:gd name="connsiteY159" fmla="*/ 607252 h 996848"/>
              <a:gd name="connsiteX160" fmla="*/ 817979 w 1007893"/>
              <a:gd name="connsiteY160" fmla="*/ 589756 h 996848"/>
              <a:gd name="connsiteX161" fmla="*/ 814169 w 1007893"/>
              <a:gd name="connsiteY161" fmla="*/ 575045 h 996848"/>
              <a:gd name="connsiteX162" fmla="*/ 919853 w 1007893"/>
              <a:gd name="connsiteY162" fmla="*/ 568516 h 996848"/>
              <a:gd name="connsiteX163" fmla="*/ 916379 w 1007893"/>
              <a:gd name="connsiteY163" fmla="*/ 571911 h 996848"/>
              <a:gd name="connsiteX164" fmla="*/ 916379 w 1007893"/>
              <a:gd name="connsiteY164" fmla="*/ 579135 h 996848"/>
              <a:gd name="connsiteX165" fmla="*/ 919853 w 1007893"/>
              <a:gd name="connsiteY165" fmla="*/ 568516 h 996848"/>
              <a:gd name="connsiteX166" fmla="*/ 849472 w 1007893"/>
              <a:gd name="connsiteY166" fmla="*/ 540313 h 996848"/>
              <a:gd name="connsiteX167" fmla="*/ 849472 w 1007893"/>
              <a:gd name="connsiteY167" fmla="*/ 547539 h 996848"/>
              <a:gd name="connsiteX168" fmla="*/ 856757 w 1007893"/>
              <a:gd name="connsiteY168" fmla="*/ 551020 h 996848"/>
              <a:gd name="connsiteX169" fmla="*/ 849472 w 1007893"/>
              <a:gd name="connsiteY169" fmla="*/ 540313 h 996848"/>
              <a:gd name="connsiteX170" fmla="*/ 916043 w 1007893"/>
              <a:gd name="connsiteY170" fmla="*/ 530041 h 996848"/>
              <a:gd name="connsiteX171" fmla="*/ 916043 w 1007893"/>
              <a:gd name="connsiteY171" fmla="*/ 551020 h 996848"/>
              <a:gd name="connsiteX172" fmla="*/ 891722 w 1007893"/>
              <a:gd name="connsiteY172" fmla="*/ 565034 h 996848"/>
              <a:gd name="connsiteX173" fmla="*/ 898559 w 1007893"/>
              <a:gd name="connsiteY173" fmla="*/ 540313 h 996848"/>
              <a:gd name="connsiteX174" fmla="*/ 902034 w 1007893"/>
              <a:gd name="connsiteY174" fmla="*/ 547539 h 996848"/>
              <a:gd name="connsiteX175" fmla="*/ 916043 w 1007893"/>
              <a:gd name="connsiteY175" fmla="*/ 530041 h 996848"/>
              <a:gd name="connsiteX176" fmla="*/ 941147 w 1007893"/>
              <a:gd name="connsiteY176" fmla="*/ 522817 h 996848"/>
              <a:gd name="connsiteX177" fmla="*/ 947984 w 1007893"/>
              <a:gd name="connsiteY177" fmla="*/ 547539 h 996848"/>
              <a:gd name="connsiteX178" fmla="*/ 947984 w 1007893"/>
              <a:gd name="connsiteY178" fmla="*/ 522817 h 996848"/>
              <a:gd name="connsiteX179" fmla="*/ 941147 w 1007893"/>
              <a:gd name="connsiteY179" fmla="*/ 522817 h 996848"/>
              <a:gd name="connsiteX180" fmla="*/ 927025 w 1007893"/>
              <a:gd name="connsiteY180" fmla="*/ 508803 h 996848"/>
              <a:gd name="connsiteX181" fmla="*/ 888250 w 1007893"/>
              <a:gd name="connsiteY181" fmla="*/ 547539 h 996848"/>
              <a:gd name="connsiteX182" fmla="*/ 881413 w 1007893"/>
              <a:gd name="connsiteY182" fmla="*/ 543796 h 996848"/>
              <a:gd name="connsiteX183" fmla="*/ 884887 w 1007893"/>
              <a:gd name="connsiteY183" fmla="*/ 551020 h 996848"/>
              <a:gd name="connsiteX184" fmla="*/ 877603 w 1007893"/>
              <a:gd name="connsiteY184" fmla="*/ 551020 h 996848"/>
              <a:gd name="connsiteX185" fmla="*/ 884887 w 1007893"/>
              <a:gd name="connsiteY185" fmla="*/ 571911 h 996848"/>
              <a:gd name="connsiteX186" fmla="*/ 874240 w 1007893"/>
              <a:gd name="connsiteY186" fmla="*/ 586012 h 996848"/>
              <a:gd name="connsiteX187" fmla="*/ 884887 w 1007893"/>
              <a:gd name="connsiteY187" fmla="*/ 586012 h 996848"/>
              <a:gd name="connsiteX188" fmla="*/ 891722 w 1007893"/>
              <a:gd name="connsiteY188" fmla="*/ 571911 h 996848"/>
              <a:gd name="connsiteX189" fmla="*/ 902369 w 1007893"/>
              <a:gd name="connsiteY189" fmla="*/ 571911 h 996848"/>
              <a:gd name="connsiteX190" fmla="*/ 909206 w 1007893"/>
              <a:gd name="connsiteY190" fmla="*/ 565034 h 996848"/>
              <a:gd name="connsiteX191" fmla="*/ 927025 w 1007893"/>
              <a:gd name="connsiteY191" fmla="*/ 561639 h 996848"/>
              <a:gd name="connsiteX192" fmla="*/ 933975 w 1007893"/>
              <a:gd name="connsiteY192" fmla="*/ 540313 h 996848"/>
              <a:gd name="connsiteX193" fmla="*/ 930500 w 1007893"/>
              <a:gd name="connsiteY193" fmla="*/ 522817 h 996848"/>
              <a:gd name="connsiteX194" fmla="*/ 930500 w 1007893"/>
              <a:gd name="connsiteY194" fmla="*/ 512198 h 996848"/>
              <a:gd name="connsiteX195" fmla="*/ 927025 w 1007893"/>
              <a:gd name="connsiteY195" fmla="*/ 508803 h 996848"/>
              <a:gd name="connsiteX196" fmla="*/ 72138 w 1007893"/>
              <a:gd name="connsiteY196" fmla="*/ 385545 h 996848"/>
              <a:gd name="connsiteX197" fmla="*/ 58017 w 1007893"/>
              <a:gd name="connsiteY197" fmla="*/ 417143 h 996848"/>
              <a:gd name="connsiteX198" fmla="*/ 68328 w 1007893"/>
              <a:gd name="connsiteY198" fmla="*/ 406871 h 996848"/>
              <a:gd name="connsiteX199" fmla="*/ 86260 w 1007893"/>
              <a:gd name="connsiteY199" fmla="*/ 406871 h 996848"/>
              <a:gd name="connsiteX200" fmla="*/ 72138 w 1007893"/>
              <a:gd name="connsiteY200" fmla="*/ 385545 h 996848"/>
              <a:gd name="connsiteX201" fmla="*/ 39862 w 1007893"/>
              <a:gd name="connsiteY201" fmla="*/ 384500 h 996848"/>
              <a:gd name="connsiteX202" fmla="*/ 46699 w 1007893"/>
              <a:gd name="connsiteY202" fmla="*/ 387982 h 996848"/>
              <a:gd name="connsiteX203" fmla="*/ 39862 w 1007893"/>
              <a:gd name="connsiteY203" fmla="*/ 395208 h 996848"/>
              <a:gd name="connsiteX204" fmla="*/ 39862 w 1007893"/>
              <a:gd name="connsiteY204" fmla="*/ 384500 h 996848"/>
              <a:gd name="connsiteX205" fmla="*/ 66310 w 1007893"/>
              <a:gd name="connsiteY205" fmla="*/ 362217 h 996848"/>
              <a:gd name="connsiteX206" fmla="*/ 67655 w 1007893"/>
              <a:gd name="connsiteY206" fmla="*/ 364306 h 996848"/>
              <a:gd name="connsiteX207" fmla="*/ 64293 w 1007893"/>
              <a:gd name="connsiteY207" fmla="*/ 364306 h 996848"/>
              <a:gd name="connsiteX208" fmla="*/ 66310 w 1007893"/>
              <a:gd name="connsiteY208" fmla="*/ 362217 h 996848"/>
              <a:gd name="connsiteX209" fmla="*/ 215789 w 1007893"/>
              <a:gd name="connsiteY209" fmla="*/ 311531 h 996848"/>
              <a:gd name="connsiteX210" fmla="*/ 212982 w 1007893"/>
              <a:gd name="connsiteY210" fmla="*/ 316705 h 996848"/>
              <a:gd name="connsiteX211" fmla="*/ 215789 w 1007893"/>
              <a:gd name="connsiteY211" fmla="*/ 311531 h 996848"/>
              <a:gd name="connsiteX212" fmla="*/ 163478 w 1007893"/>
              <a:gd name="connsiteY212" fmla="*/ 308335 h 996848"/>
              <a:gd name="connsiteX213" fmla="*/ 160003 w 1007893"/>
              <a:gd name="connsiteY213" fmla="*/ 318607 h 996848"/>
              <a:gd name="connsiteX214" fmla="*/ 167176 w 1007893"/>
              <a:gd name="connsiteY214" fmla="*/ 318607 h 996848"/>
              <a:gd name="connsiteX215" fmla="*/ 163478 w 1007893"/>
              <a:gd name="connsiteY215" fmla="*/ 308335 h 996848"/>
              <a:gd name="connsiteX216" fmla="*/ 216263 w 1007893"/>
              <a:gd name="connsiteY216" fmla="*/ 290490 h 996848"/>
              <a:gd name="connsiteX217" fmla="*/ 205616 w 1007893"/>
              <a:gd name="connsiteY217" fmla="*/ 297716 h 996848"/>
              <a:gd name="connsiteX218" fmla="*/ 188134 w 1007893"/>
              <a:gd name="connsiteY218" fmla="*/ 311817 h 996848"/>
              <a:gd name="connsiteX219" fmla="*/ 205156 w 1007893"/>
              <a:gd name="connsiteY219" fmla="*/ 311817 h 996848"/>
              <a:gd name="connsiteX220" fmla="*/ 200306 w 1007893"/>
              <a:gd name="connsiteY220" fmla="*/ 312963 h 996848"/>
              <a:gd name="connsiteX221" fmla="*/ 196143 w 1007893"/>
              <a:gd name="connsiteY221" fmla="*/ 320678 h 996848"/>
              <a:gd name="connsiteX222" fmla="*/ 187817 w 1007893"/>
              <a:gd name="connsiteY222" fmla="*/ 320493 h 996848"/>
              <a:gd name="connsiteX223" fmla="*/ 186414 w 1007893"/>
              <a:gd name="connsiteY223" fmla="*/ 317906 h 996848"/>
              <a:gd name="connsiteX224" fmla="*/ 183698 w 1007893"/>
              <a:gd name="connsiteY224" fmla="*/ 322601 h 996848"/>
              <a:gd name="connsiteX225" fmla="*/ 168450 w 1007893"/>
              <a:gd name="connsiteY225" fmla="*/ 325211 h 996848"/>
              <a:gd name="connsiteX226" fmla="*/ 153166 w 1007893"/>
              <a:gd name="connsiteY226" fmla="*/ 322436 h 996848"/>
              <a:gd name="connsiteX227" fmla="*/ 142519 w 1007893"/>
              <a:gd name="connsiteY227" fmla="*/ 349856 h 996848"/>
              <a:gd name="connsiteX228" fmla="*/ 143286 w 1007893"/>
              <a:gd name="connsiteY228" fmla="*/ 350814 h 996848"/>
              <a:gd name="connsiteX229" fmla="*/ 142743 w 1007893"/>
              <a:gd name="connsiteY229" fmla="*/ 351627 h 996848"/>
              <a:gd name="connsiteX230" fmla="*/ 142184 w 1007893"/>
              <a:gd name="connsiteY230" fmla="*/ 352056 h 996848"/>
              <a:gd name="connsiteX231" fmla="*/ 142184 w 1007893"/>
              <a:gd name="connsiteY231" fmla="*/ 350204 h 996848"/>
              <a:gd name="connsiteX232" fmla="*/ 135347 w 1007893"/>
              <a:gd name="connsiteY232" fmla="*/ 339934 h 996848"/>
              <a:gd name="connsiteX233" fmla="*/ 121226 w 1007893"/>
              <a:gd name="connsiteY233" fmla="*/ 354035 h 996848"/>
              <a:gd name="connsiteX234" fmla="*/ 131873 w 1007893"/>
              <a:gd name="connsiteY234" fmla="*/ 354035 h 996848"/>
              <a:gd name="connsiteX235" fmla="*/ 131873 w 1007893"/>
              <a:gd name="connsiteY235" fmla="*/ 360825 h 996848"/>
              <a:gd name="connsiteX236" fmla="*/ 114391 w 1007893"/>
              <a:gd name="connsiteY236" fmla="*/ 357430 h 996848"/>
              <a:gd name="connsiteX237" fmla="*/ 114391 w 1007893"/>
              <a:gd name="connsiteY237" fmla="*/ 374925 h 996848"/>
              <a:gd name="connsiteX238" fmla="*/ 112840 w 1007893"/>
              <a:gd name="connsiteY238" fmla="*/ 379017 h 996848"/>
              <a:gd name="connsiteX239" fmla="*/ 112790 w 1007893"/>
              <a:gd name="connsiteY239" fmla="*/ 379030 h 996848"/>
              <a:gd name="connsiteX240" fmla="*/ 112597 w 1007893"/>
              <a:gd name="connsiteY240" fmla="*/ 379658 h 996848"/>
              <a:gd name="connsiteX241" fmla="*/ 110523 w 1007893"/>
              <a:gd name="connsiteY241" fmla="*/ 385132 h 996848"/>
              <a:gd name="connsiteX242" fmla="*/ 110693 w 1007893"/>
              <a:gd name="connsiteY242" fmla="*/ 385769 h 996848"/>
              <a:gd name="connsiteX243" fmla="*/ 108627 w 1007893"/>
              <a:gd name="connsiteY243" fmla="*/ 391919 h 996848"/>
              <a:gd name="connsiteX244" fmla="*/ 103322 w 1007893"/>
              <a:gd name="connsiteY244" fmla="*/ 394305 h 996848"/>
              <a:gd name="connsiteX245" fmla="*/ 107427 w 1007893"/>
              <a:gd name="connsiteY245" fmla="*/ 385774 h 996848"/>
              <a:gd name="connsiteX246" fmla="*/ 96907 w 1007893"/>
              <a:gd name="connsiteY246" fmla="*/ 364654 h 996848"/>
              <a:gd name="connsiteX247" fmla="*/ 86260 w 1007893"/>
              <a:gd name="connsiteY247" fmla="*/ 368049 h 996848"/>
              <a:gd name="connsiteX248" fmla="*/ 89622 w 1007893"/>
              <a:gd name="connsiteY248" fmla="*/ 403042 h 996848"/>
              <a:gd name="connsiteX249" fmla="*/ 100878 w 1007893"/>
              <a:gd name="connsiteY249" fmla="*/ 398978 h 996848"/>
              <a:gd name="connsiteX250" fmla="*/ 97120 w 1007893"/>
              <a:gd name="connsiteY250" fmla="*/ 407397 h 996848"/>
              <a:gd name="connsiteX251" fmla="*/ 91367 w 1007893"/>
              <a:gd name="connsiteY251" fmla="*/ 415158 h 996848"/>
              <a:gd name="connsiteX252" fmla="*/ 88560 w 1007893"/>
              <a:gd name="connsiteY252" fmla="*/ 420102 h 996848"/>
              <a:gd name="connsiteX253" fmla="*/ 84344 w 1007893"/>
              <a:gd name="connsiteY253" fmla="*/ 430088 h 996848"/>
              <a:gd name="connsiteX254" fmla="*/ 79479 w 1007893"/>
              <a:gd name="connsiteY254" fmla="*/ 433062 h 996848"/>
              <a:gd name="connsiteX255" fmla="*/ 82450 w 1007893"/>
              <a:gd name="connsiteY255" fmla="*/ 441865 h 996848"/>
              <a:gd name="connsiteX256" fmla="*/ 83482 w 1007893"/>
              <a:gd name="connsiteY256" fmla="*/ 440352 h 996848"/>
              <a:gd name="connsiteX257" fmla="*/ 84582 w 1007893"/>
              <a:gd name="connsiteY257" fmla="*/ 452344 h 996848"/>
              <a:gd name="connsiteX258" fmla="*/ 75613 w 1007893"/>
              <a:gd name="connsiteY258" fmla="*/ 459361 h 996848"/>
              <a:gd name="connsiteX259" fmla="*/ 82145 w 1007893"/>
              <a:gd name="connsiteY259" fmla="*/ 462992 h 996848"/>
              <a:gd name="connsiteX260" fmla="*/ 87263 w 1007893"/>
              <a:gd name="connsiteY260" fmla="*/ 461610 h 996848"/>
              <a:gd name="connsiteX261" fmla="*/ 93519 w 1007893"/>
              <a:gd name="connsiteY261" fmla="*/ 469490 h 996848"/>
              <a:gd name="connsiteX262" fmla="*/ 96381 w 1007893"/>
              <a:gd name="connsiteY262" fmla="*/ 457684 h 996848"/>
              <a:gd name="connsiteX263" fmla="*/ 100269 w 1007893"/>
              <a:gd name="connsiteY263" fmla="*/ 455966 h 996848"/>
              <a:gd name="connsiteX264" fmla="*/ 98698 w 1007893"/>
              <a:gd name="connsiteY264" fmla="*/ 448125 h 996848"/>
              <a:gd name="connsiteX265" fmla="*/ 102266 w 1007893"/>
              <a:gd name="connsiteY265" fmla="*/ 433408 h 996848"/>
              <a:gd name="connsiteX266" fmla="*/ 112182 w 1007893"/>
              <a:gd name="connsiteY266" fmla="*/ 423059 h 996848"/>
              <a:gd name="connsiteX267" fmla="*/ 115175 w 1007893"/>
              <a:gd name="connsiteY267" fmla="*/ 412756 h 996848"/>
              <a:gd name="connsiteX268" fmla="*/ 126495 w 1007893"/>
              <a:gd name="connsiteY268" fmla="*/ 400051 h 996848"/>
              <a:gd name="connsiteX269" fmla="*/ 136598 w 1007893"/>
              <a:gd name="connsiteY269" fmla="*/ 381986 h 996848"/>
              <a:gd name="connsiteX270" fmla="*/ 142165 w 1007893"/>
              <a:gd name="connsiteY270" fmla="*/ 379399 h 996848"/>
              <a:gd name="connsiteX271" fmla="*/ 143755 w 1007893"/>
              <a:gd name="connsiteY271" fmla="*/ 376858 h 996848"/>
              <a:gd name="connsiteX272" fmla="*/ 166347 w 1007893"/>
              <a:gd name="connsiteY272" fmla="*/ 356391 h 996848"/>
              <a:gd name="connsiteX273" fmla="*/ 176077 w 1007893"/>
              <a:gd name="connsiteY273" fmla="*/ 351448 h 996848"/>
              <a:gd name="connsiteX274" fmla="*/ 183233 w 1007893"/>
              <a:gd name="connsiteY274" fmla="*/ 346273 h 996848"/>
              <a:gd name="connsiteX275" fmla="*/ 184636 w 1007893"/>
              <a:gd name="connsiteY275" fmla="*/ 343686 h 996848"/>
              <a:gd name="connsiteX276" fmla="*/ 193149 w 1007893"/>
              <a:gd name="connsiteY276" fmla="*/ 341330 h 996848"/>
              <a:gd name="connsiteX277" fmla="*/ 195956 w 1007893"/>
              <a:gd name="connsiteY277" fmla="*/ 336155 h 996848"/>
              <a:gd name="connsiteX278" fmla="*/ 197312 w 1007893"/>
              <a:gd name="connsiteY278" fmla="*/ 336155 h 996848"/>
              <a:gd name="connsiteX279" fmla="*/ 198716 w 1007893"/>
              <a:gd name="connsiteY279" fmla="*/ 333568 h 996848"/>
              <a:gd name="connsiteX280" fmla="*/ 208632 w 1007893"/>
              <a:gd name="connsiteY280" fmla="*/ 333799 h 996848"/>
              <a:gd name="connsiteX281" fmla="*/ 211392 w 1007893"/>
              <a:gd name="connsiteY281" fmla="*/ 331212 h 996848"/>
              <a:gd name="connsiteX282" fmla="*/ 212795 w 1007893"/>
              <a:gd name="connsiteY282" fmla="*/ 328625 h 996848"/>
              <a:gd name="connsiteX283" fmla="*/ 219764 w 1007893"/>
              <a:gd name="connsiteY283" fmla="*/ 326037 h 996848"/>
              <a:gd name="connsiteX284" fmla="*/ 222711 w 1007893"/>
              <a:gd name="connsiteY284" fmla="*/ 318276 h 996848"/>
              <a:gd name="connsiteX285" fmla="*/ 228277 w 1007893"/>
              <a:gd name="connsiteY285" fmla="*/ 313332 h 996848"/>
              <a:gd name="connsiteX286" fmla="*/ 222150 w 1007893"/>
              <a:gd name="connsiteY286" fmla="*/ 309359 h 996848"/>
              <a:gd name="connsiteX287" fmla="*/ 211596 w 1007893"/>
              <a:gd name="connsiteY287" fmla="*/ 310295 h 996848"/>
              <a:gd name="connsiteX288" fmla="*/ 209298 w 1007893"/>
              <a:gd name="connsiteY288" fmla="*/ 310838 h 996848"/>
              <a:gd name="connsiteX289" fmla="*/ 210526 w 1007893"/>
              <a:gd name="connsiteY289" fmla="*/ 305045 h 996848"/>
              <a:gd name="connsiteX290" fmla="*/ 216263 w 1007893"/>
              <a:gd name="connsiteY290" fmla="*/ 290490 h 996848"/>
              <a:gd name="connsiteX291" fmla="*/ 229039 w 1007893"/>
              <a:gd name="connsiteY291" fmla="*/ 288401 h 996848"/>
              <a:gd name="connsiteX292" fmla="*/ 226910 w 1007893"/>
              <a:gd name="connsiteY292" fmla="*/ 290490 h 996848"/>
              <a:gd name="connsiteX293" fmla="*/ 230384 w 1007893"/>
              <a:gd name="connsiteY293" fmla="*/ 290490 h 996848"/>
              <a:gd name="connsiteX294" fmla="*/ 229039 w 1007893"/>
              <a:gd name="connsiteY294" fmla="*/ 288401 h 996848"/>
              <a:gd name="connsiteX295" fmla="*/ 205616 w 1007893"/>
              <a:gd name="connsiteY295" fmla="*/ 255499 h 996848"/>
              <a:gd name="connsiteX296" fmla="*/ 205616 w 1007893"/>
              <a:gd name="connsiteY296" fmla="*/ 262375 h 996848"/>
              <a:gd name="connsiteX297" fmla="*/ 212901 w 1007893"/>
              <a:gd name="connsiteY297" fmla="*/ 262375 h 996848"/>
              <a:gd name="connsiteX298" fmla="*/ 212901 w 1007893"/>
              <a:gd name="connsiteY298" fmla="*/ 255499 h 996848"/>
              <a:gd name="connsiteX299" fmla="*/ 205616 w 1007893"/>
              <a:gd name="connsiteY299" fmla="*/ 255499 h 996848"/>
              <a:gd name="connsiteX300" fmla="*/ 197100 w 1007893"/>
              <a:gd name="connsiteY300" fmla="*/ 235564 h 996848"/>
              <a:gd name="connsiteX301" fmla="*/ 195306 w 1007893"/>
              <a:gd name="connsiteY301" fmla="*/ 238003 h 996848"/>
              <a:gd name="connsiteX302" fmla="*/ 198781 w 1007893"/>
              <a:gd name="connsiteY302" fmla="*/ 238003 h 996848"/>
              <a:gd name="connsiteX303" fmla="*/ 197100 w 1007893"/>
              <a:gd name="connsiteY303" fmla="*/ 235564 h 996848"/>
              <a:gd name="connsiteX304" fmla="*/ 184659 w 1007893"/>
              <a:gd name="connsiteY304" fmla="*/ 209886 h 996848"/>
              <a:gd name="connsiteX305" fmla="*/ 177487 w 1007893"/>
              <a:gd name="connsiteY305" fmla="*/ 213281 h 996848"/>
              <a:gd name="connsiteX306" fmla="*/ 160003 w 1007893"/>
              <a:gd name="connsiteY306" fmla="*/ 241396 h 996848"/>
              <a:gd name="connsiteX307" fmla="*/ 153166 w 1007893"/>
              <a:gd name="connsiteY307" fmla="*/ 238003 h 996848"/>
              <a:gd name="connsiteX308" fmla="*/ 139045 w 1007893"/>
              <a:gd name="connsiteY308" fmla="*/ 251756 h 996848"/>
              <a:gd name="connsiteX309" fmla="*/ 121226 w 1007893"/>
              <a:gd name="connsiteY309" fmla="*/ 248273 h 996848"/>
              <a:gd name="connsiteX310" fmla="*/ 107106 w 1007893"/>
              <a:gd name="connsiteY310" fmla="*/ 280219 h 996848"/>
              <a:gd name="connsiteX311" fmla="*/ 93097 w 1007893"/>
              <a:gd name="connsiteY311" fmla="*/ 283614 h 996848"/>
              <a:gd name="connsiteX312" fmla="*/ 100269 w 1007893"/>
              <a:gd name="connsiteY312" fmla="*/ 290490 h 996848"/>
              <a:gd name="connsiteX313" fmla="*/ 86260 w 1007893"/>
              <a:gd name="connsiteY313" fmla="*/ 290490 h 996848"/>
              <a:gd name="connsiteX314" fmla="*/ 82450 w 1007893"/>
              <a:gd name="connsiteY314" fmla="*/ 304593 h 996848"/>
              <a:gd name="connsiteX315" fmla="*/ 89622 w 1007893"/>
              <a:gd name="connsiteY315" fmla="*/ 311817 h 996848"/>
              <a:gd name="connsiteX316" fmla="*/ 68328 w 1007893"/>
              <a:gd name="connsiteY316" fmla="*/ 318607 h 996848"/>
              <a:gd name="connsiteX317" fmla="*/ 61491 w 1007893"/>
              <a:gd name="connsiteY317" fmla="*/ 322436 h 996848"/>
              <a:gd name="connsiteX318" fmla="*/ 58017 w 1007893"/>
              <a:gd name="connsiteY318" fmla="*/ 339934 h 996848"/>
              <a:gd name="connsiteX319" fmla="*/ 47482 w 1007893"/>
              <a:gd name="connsiteY319" fmla="*/ 360825 h 996848"/>
              <a:gd name="connsiteX320" fmla="*/ 40197 w 1007893"/>
              <a:gd name="connsiteY320" fmla="*/ 364654 h 996848"/>
              <a:gd name="connsiteX321" fmla="*/ 40197 w 1007893"/>
              <a:gd name="connsiteY321" fmla="*/ 371530 h 996848"/>
              <a:gd name="connsiteX322" fmla="*/ 47482 w 1007893"/>
              <a:gd name="connsiteY322" fmla="*/ 374925 h 996848"/>
              <a:gd name="connsiteX323" fmla="*/ 33361 w 1007893"/>
              <a:gd name="connsiteY323" fmla="*/ 371530 h 996848"/>
              <a:gd name="connsiteX324" fmla="*/ 15879 w 1007893"/>
              <a:gd name="connsiteY324" fmla="*/ 396164 h 996848"/>
              <a:gd name="connsiteX325" fmla="*/ 29888 w 1007893"/>
              <a:gd name="connsiteY325" fmla="*/ 406871 h 996848"/>
              <a:gd name="connsiteX326" fmla="*/ 47482 w 1007893"/>
              <a:gd name="connsiteY326" fmla="*/ 406871 h 996848"/>
              <a:gd name="connsiteX327" fmla="*/ 47482 w 1007893"/>
              <a:gd name="connsiteY327" fmla="*/ 389026 h 996848"/>
              <a:gd name="connsiteX328" fmla="*/ 58017 w 1007893"/>
              <a:gd name="connsiteY328" fmla="*/ 378668 h 996848"/>
              <a:gd name="connsiteX329" fmla="*/ 50844 w 1007893"/>
              <a:gd name="connsiteY329" fmla="*/ 371530 h 996848"/>
              <a:gd name="connsiteX330" fmla="*/ 75613 w 1007893"/>
              <a:gd name="connsiteY330" fmla="*/ 371530 h 996848"/>
              <a:gd name="connsiteX331" fmla="*/ 89622 w 1007893"/>
              <a:gd name="connsiteY331" fmla="*/ 346810 h 996848"/>
              <a:gd name="connsiteX332" fmla="*/ 100269 w 1007893"/>
              <a:gd name="connsiteY332" fmla="*/ 339934 h 996848"/>
              <a:gd name="connsiteX333" fmla="*/ 96907 w 1007893"/>
              <a:gd name="connsiteY333" fmla="*/ 332708 h 996848"/>
              <a:gd name="connsiteX334" fmla="*/ 107106 w 1007893"/>
              <a:gd name="connsiteY334" fmla="*/ 329313 h 996848"/>
              <a:gd name="connsiteX335" fmla="*/ 110916 w 1007893"/>
              <a:gd name="connsiteY335" fmla="*/ 322436 h 996848"/>
              <a:gd name="connsiteX336" fmla="*/ 117753 w 1007893"/>
              <a:gd name="connsiteY336" fmla="*/ 322436 h 996848"/>
              <a:gd name="connsiteX337" fmla="*/ 114391 w 1007893"/>
              <a:gd name="connsiteY337" fmla="*/ 315212 h 996848"/>
              <a:gd name="connsiteX338" fmla="*/ 100269 w 1007893"/>
              <a:gd name="connsiteY338" fmla="*/ 311817 h 996848"/>
              <a:gd name="connsiteX339" fmla="*/ 128398 w 1007893"/>
              <a:gd name="connsiteY339" fmla="*/ 304593 h 996848"/>
              <a:gd name="connsiteX340" fmla="*/ 156529 w 1007893"/>
              <a:gd name="connsiteY340" fmla="*/ 290490 h 996848"/>
              <a:gd name="connsiteX341" fmla="*/ 153166 w 1007893"/>
              <a:gd name="connsiteY341" fmla="*/ 283614 h 996848"/>
              <a:gd name="connsiteX342" fmla="*/ 174125 w 1007893"/>
              <a:gd name="connsiteY342" fmla="*/ 272994 h 996848"/>
              <a:gd name="connsiteX343" fmla="*/ 181297 w 1007893"/>
              <a:gd name="connsiteY343" fmla="*/ 262375 h 996848"/>
              <a:gd name="connsiteX344" fmla="*/ 181297 w 1007893"/>
              <a:gd name="connsiteY344" fmla="*/ 248273 h 996848"/>
              <a:gd name="connsiteX345" fmla="*/ 184659 w 1007893"/>
              <a:gd name="connsiteY345" fmla="*/ 255499 h 996848"/>
              <a:gd name="connsiteX346" fmla="*/ 191607 w 1007893"/>
              <a:gd name="connsiteY346" fmla="*/ 244879 h 996848"/>
              <a:gd name="connsiteX347" fmla="*/ 198781 w 1007893"/>
              <a:gd name="connsiteY347" fmla="*/ 227382 h 996848"/>
              <a:gd name="connsiteX348" fmla="*/ 202254 w 1007893"/>
              <a:gd name="connsiteY348" fmla="*/ 223553 h 996848"/>
              <a:gd name="connsiteX349" fmla="*/ 184659 w 1007893"/>
              <a:gd name="connsiteY349" fmla="*/ 209886 h 996848"/>
              <a:gd name="connsiteX350" fmla="*/ 378321 w 1007893"/>
              <a:gd name="connsiteY350" fmla="*/ 128846 h 996848"/>
              <a:gd name="connsiteX351" fmla="*/ 364199 w 1007893"/>
              <a:gd name="connsiteY351" fmla="*/ 142948 h 996848"/>
              <a:gd name="connsiteX352" fmla="*/ 371036 w 1007893"/>
              <a:gd name="connsiteY352" fmla="*/ 149825 h 996848"/>
              <a:gd name="connsiteX353" fmla="*/ 392330 w 1007893"/>
              <a:gd name="connsiteY353" fmla="*/ 146341 h 996848"/>
              <a:gd name="connsiteX354" fmla="*/ 392330 w 1007893"/>
              <a:gd name="connsiteY354" fmla="*/ 128846 h 996848"/>
              <a:gd name="connsiteX355" fmla="*/ 378321 w 1007893"/>
              <a:gd name="connsiteY355" fmla="*/ 128846 h 996848"/>
              <a:gd name="connsiteX356" fmla="*/ 402640 w 1007893"/>
              <a:gd name="connsiteY356" fmla="*/ 104126 h 996848"/>
              <a:gd name="connsiteX357" fmla="*/ 420459 w 1007893"/>
              <a:gd name="connsiteY357" fmla="*/ 125451 h 996848"/>
              <a:gd name="connsiteX358" fmla="*/ 416761 w 1007893"/>
              <a:gd name="connsiteY358" fmla="*/ 107607 h 996848"/>
              <a:gd name="connsiteX359" fmla="*/ 402640 w 1007893"/>
              <a:gd name="connsiteY359" fmla="*/ 104126 h 996848"/>
              <a:gd name="connsiteX360" fmla="*/ 385829 w 1007893"/>
              <a:gd name="connsiteY360" fmla="*/ 100034 h 996848"/>
              <a:gd name="connsiteX361" fmla="*/ 387174 w 1007893"/>
              <a:gd name="connsiteY361" fmla="*/ 102470 h 996848"/>
              <a:gd name="connsiteX362" fmla="*/ 383812 w 1007893"/>
              <a:gd name="connsiteY362" fmla="*/ 102470 h 996848"/>
              <a:gd name="connsiteX363" fmla="*/ 385829 w 1007893"/>
              <a:gd name="connsiteY363" fmla="*/ 100034 h 996848"/>
              <a:gd name="connsiteX364" fmla="*/ 440072 w 1007893"/>
              <a:gd name="connsiteY364" fmla="*/ 86977 h 996848"/>
              <a:gd name="connsiteX365" fmla="*/ 441417 w 1007893"/>
              <a:gd name="connsiteY365" fmla="*/ 93505 h 996848"/>
              <a:gd name="connsiteX366" fmla="*/ 440072 w 1007893"/>
              <a:gd name="connsiteY366" fmla="*/ 86977 h 996848"/>
              <a:gd name="connsiteX367" fmla="*/ 406450 w 1007893"/>
              <a:gd name="connsiteY367" fmla="*/ 86280 h 996848"/>
              <a:gd name="connsiteX368" fmla="*/ 392330 w 1007893"/>
              <a:gd name="connsiteY368" fmla="*/ 93505 h 996848"/>
              <a:gd name="connsiteX369" fmla="*/ 364199 w 1007893"/>
              <a:gd name="connsiteY369" fmla="*/ 97247 h 996848"/>
              <a:gd name="connsiteX370" fmla="*/ 346380 w 1007893"/>
              <a:gd name="connsiteY370" fmla="*/ 104126 h 996848"/>
              <a:gd name="connsiteX371" fmla="*/ 332258 w 1007893"/>
              <a:gd name="connsiteY371" fmla="*/ 111350 h 996848"/>
              <a:gd name="connsiteX372" fmla="*/ 321947 w 1007893"/>
              <a:gd name="connsiteY372" fmla="*/ 121621 h 996848"/>
              <a:gd name="connsiteX373" fmla="*/ 314775 w 1007893"/>
              <a:gd name="connsiteY373" fmla="*/ 118226 h 996848"/>
              <a:gd name="connsiteX374" fmla="*/ 297291 w 1007893"/>
              <a:gd name="connsiteY374" fmla="*/ 132327 h 996848"/>
              <a:gd name="connsiteX375" fmla="*/ 307938 w 1007893"/>
              <a:gd name="connsiteY375" fmla="*/ 149825 h 996848"/>
              <a:gd name="connsiteX376" fmla="*/ 318249 w 1007893"/>
              <a:gd name="connsiteY376" fmla="*/ 139465 h 996848"/>
              <a:gd name="connsiteX377" fmla="*/ 332258 w 1007893"/>
              <a:gd name="connsiteY377" fmla="*/ 128846 h 996848"/>
              <a:gd name="connsiteX378" fmla="*/ 325422 w 1007893"/>
              <a:gd name="connsiteY378" fmla="*/ 142948 h 996848"/>
              <a:gd name="connsiteX379" fmla="*/ 357027 w 1007893"/>
              <a:gd name="connsiteY379" fmla="*/ 135722 h 996848"/>
              <a:gd name="connsiteX380" fmla="*/ 388630 w 1007893"/>
              <a:gd name="connsiteY380" fmla="*/ 114745 h 996848"/>
              <a:gd name="connsiteX381" fmla="*/ 395803 w 1007893"/>
              <a:gd name="connsiteY381" fmla="*/ 104126 h 996848"/>
              <a:gd name="connsiteX382" fmla="*/ 406450 w 1007893"/>
              <a:gd name="connsiteY382" fmla="*/ 97247 h 996848"/>
              <a:gd name="connsiteX383" fmla="*/ 409812 w 1007893"/>
              <a:gd name="connsiteY383" fmla="*/ 86628 h 996848"/>
              <a:gd name="connsiteX384" fmla="*/ 406450 w 1007893"/>
              <a:gd name="connsiteY384" fmla="*/ 86280 h 996848"/>
              <a:gd name="connsiteX385" fmla="*/ 435070 w 1007893"/>
              <a:gd name="connsiteY385" fmla="*/ 0 h 996848"/>
              <a:gd name="connsiteX386" fmla="*/ 440589 w 1007893"/>
              <a:gd name="connsiteY386" fmla="*/ 2587 h 996848"/>
              <a:gd name="connsiteX387" fmla="*/ 461638 w 1007893"/>
              <a:gd name="connsiteY387" fmla="*/ 2957 h 996848"/>
              <a:gd name="connsiteX388" fmla="*/ 463041 w 1007893"/>
              <a:gd name="connsiteY388" fmla="*/ 416 h 996848"/>
              <a:gd name="connsiteX389" fmla="*/ 465801 w 1007893"/>
              <a:gd name="connsiteY389" fmla="*/ 2957 h 996848"/>
              <a:gd name="connsiteX390" fmla="*/ 475717 w 1007893"/>
              <a:gd name="connsiteY390" fmla="*/ 3188 h 996848"/>
              <a:gd name="connsiteX391" fmla="*/ 477121 w 1007893"/>
              <a:gd name="connsiteY391" fmla="*/ 601 h 996848"/>
              <a:gd name="connsiteX392" fmla="*/ 479693 w 1007893"/>
              <a:gd name="connsiteY392" fmla="*/ 3188 h 996848"/>
              <a:gd name="connsiteX393" fmla="*/ 509068 w 1007893"/>
              <a:gd name="connsiteY393" fmla="*/ 3558 h 996848"/>
              <a:gd name="connsiteX394" fmla="*/ 513231 w 1007893"/>
              <a:gd name="connsiteY394" fmla="*/ 6145 h 996848"/>
              <a:gd name="connsiteX395" fmla="*/ 514821 w 1007893"/>
              <a:gd name="connsiteY395" fmla="*/ 3558 h 996848"/>
              <a:gd name="connsiteX396" fmla="*/ 517628 w 1007893"/>
              <a:gd name="connsiteY396" fmla="*/ 6145 h 996848"/>
              <a:gd name="connsiteX397" fmla="*/ 530117 w 1007893"/>
              <a:gd name="connsiteY397" fmla="*/ 6330 h 996848"/>
              <a:gd name="connsiteX398" fmla="*/ 535683 w 1007893"/>
              <a:gd name="connsiteY398" fmla="*/ 9148 h 996848"/>
              <a:gd name="connsiteX399" fmla="*/ 541203 w 1007893"/>
              <a:gd name="connsiteY399" fmla="*/ 6561 h 996848"/>
              <a:gd name="connsiteX400" fmla="*/ 548172 w 1007893"/>
              <a:gd name="connsiteY400" fmla="*/ 11920 h 996848"/>
              <a:gd name="connsiteX401" fmla="*/ 553738 w 1007893"/>
              <a:gd name="connsiteY401" fmla="*/ 11920 h 996848"/>
              <a:gd name="connsiteX402" fmla="*/ 558088 w 1007893"/>
              <a:gd name="connsiteY402" fmla="*/ 11920 h 996848"/>
              <a:gd name="connsiteX403" fmla="*/ 559492 w 1007893"/>
              <a:gd name="connsiteY403" fmla="*/ 9333 h 996848"/>
              <a:gd name="connsiteX404" fmla="*/ 566414 w 1007893"/>
              <a:gd name="connsiteY404" fmla="*/ 14692 h 996848"/>
              <a:gd name="connsiteX405" fmla="*/ 578903 w 1007893"/>
              <a:gd name="connsiteY405" fmla="*/ 14877 h 996848"/>
              <a:gd name="connsiteX406" fmla="*/ 596958 w 1007893"/>
              <a:gd name="connsiteY406" fmla="*/ 17649 h 996848"/>
              <a:gd name="connsiteX407" fmla="*/ 602525 w 1007893"/>
              <a:gd name="connsiteY407" fmla="*/ 23008 h 996848"/>
              <a:gd name="connsiteX408" fmla="*/ 605331 w 1007893"/>
              <a:gd name="connsiteY408" fmla="*/ 25595 h 996848"/>
              <a:gd name="connsiteX409" fmla="*/ 615060 w 1007893"/>
              <a:gd name="connsiteY409" fmla="*/ 25595 h 996848"/>
              <a:gd name="connsiteX410" fmla="*/ 619223 w 1007893"/>
              <a:gd name="connsiteY410" fmla="*/ 28367 h 996848"/>
              <a:gd name="connsiteX411" fmla="*/ 640225 w 1007893"/>
              <a:gd name="connsiteY411" fmla="*/ 31139 h 996848"/>
              <a:gd name="connsiteX412" fmla="*/ 643032 w 1007893"/>
              <a:gd name="connsiteY412" fmla="*/ 31139 h 996848"/>
              <a:gd name="connsiteX413" fmla="*/ 643032 w 1007893"/>
              <a:gd name="connsiteY413" fmla="*/ 36499 h 996848"/>
              <a:gd name="connsiteX414" fmla="*/ 647195 w 1007893"/>
              <a:gd name="connsiteY414" fmla="*/ 33727 h 996848"/>
              <a:gd name="connsiteX415" fmla="*/ 647008 w 1007893"/>
              <a:gd name="connsiteY415" fmla="*/ 36499 h 996848"/>
              <a:gd name="connsiteX416" fmla="*/ 654118 w 1007893"/>
              <a:gd name="connsiteY416" fmla="*/ 39086 h 996848"/>
              <a:gd name="connsiteX417" fmla="*/ 655521 w 1007893"/>
              <a:gd name="connsiteY417" fmla="*/ 36499 h 996848"/>
              <a:gd name="connsiteX418" fmla="*/ 661087 w 1007893"/>
              <a:gd name="connsiteY418" fmla="*/ 41858 h 996848"/>
              <a:gd name="connsiteX419" fmla="*/ 673576 w 1007893"/>
              <a:gd name="connsiteY419" fmla="*/ 44630 h 996848"/>
              <a:gd name="connsiteX420" fmla="*/ 673576 w 1007893"/>
              <a:gd name="connsiteY420" fmla="*/ 47217 h 996848"/>
              <a:gd name="connsiteX421" fmla="*/ 676336 w 1007893"/>
              <a:gd name="connsiteY421" fmla="*/ 47217 h 996848"/>
              <a:gd name="connsiteX422" fmla="*/ 687468 w 1007893"/>
              <a:gd name="connsiteY422" fmla="*/ 49804 h 996848"/>
              <a:gd name="connsiteX423" fmla="*/ 691631 w 1007893"/>
              <a:gd name="connsiteY423" fmla="*/ 52576 h 996848"/>
              <a:gd name="connsiteX424" fmla="*/ 693034 w 1007893"/>
              <a:gd name="connsiteY424" fmla="*/ 55164 h 996848"/>
              <a:gd name="connsiteX425" fmla="*/ 699957 w 1007893"/>
              <a:gd name="connsiteY425" fmla="*/ 57936 h 996848"/>
              <a:gd name="connsiteX426" fmla="*/ 718012 w 1007893"/>
              <a:gd name="connsiteY426" fmla="*/ 60708 h 996848"/>
              <a:gd name="connsiteX427" fmla="*/ 724982 w 1007893"/>
              <a:gd name="connsiteY427" fmla="*/ 68469 h 996848"/>
              <a:gd name="connsiteX428" fmla="*/ 733308 w 1007893"/>
              <a:gd name="connsiteY428" fmla="*/ 63480 h 996848"/>
              <a:gd name="connsiteX429" fmla="*/ 734711 w 1007893"/>
              <a:gd name="connsiteY429" fmla="*/ 71241 h 996848"/>
              <a:gd name="connsiteX430" fmla="*/ 737471 w 1007893"/>
              <a:gd name="connsiteY430" fmla="*/ 71241 h 996848"/>
              <a:gd name="connsiteX431" fmla="*/ 749960 w 1007893"/>
              <a:gd name="connsiteY431" fmla="*/ 74014 h 996848"/>
              <a:gd name="connsiteX432" fmla="*/ 758332 w 1007893"/>
              <a:gd name="connsiteY432" fmla="*/ 81960 h 996848"/>
              <a:gd name="connsiteX433" fmla="*/ 765442 w 1007893"/>
              <a:gd name="connsiteY433" fmla="*/ 79373 h 996848"/>
              <a:gd name="connsiteX434" fmla="*/ 769418 w 1007893"/>
              <a:gd name="connsiteY434" fmla="*/ 87319 h 996848"/>
              <a:gd name="connsiteX435" fmla="*/ 779147 w 1007893"/>
              <a:gd name="connsiteY435" fmla="*/ 92494 h 996848"/>
              <a:gd name="connsiteX436" fmla="*/ 786117 w 1007893"/>
              <a:gd name="connsiteY436" fmla="*/ 92679 h 996848"/>
              <a:gd name="connsiteX437" fmla="*/ 787473 w 1007893"/>
              <a:gd name="connsiteY437" fmla="*/ 95266 h 996848"/>
              <a:gd name="connsiteX438" fmla="*/ 791636 w 1007893"/>
              <a:gd name="connsiteY438" fmla="*/ 97853 h 996848"/>
              <a:gd name="connsiteX439" fmla="*/ 793039 w 1007893"/>
              <a:gd name="connsiteY439" fmla="*/ 97853 h 996848"/>
              <a:gd name="connsiteX440" fmla="*/ 794443 w 1007893"/>
              <a:gd name="connsiteY440" fmla="*/ 100625 h 996848"/>
              <a:gd name="connsiteX441" fmla="*/ 798606 w 1007893"/>
              <a:gd name="connsiteY441" fmla="*/ 100625 h 996848"/>
              <a:gd name="connsiteX442" fmla="*/ 801365 w 1007893"/>
              <a:gd name="connsiteY442" fmla="*/ 100625 h 996848"/>
              <a:gd name="connsiteX443" fmla="*/ 804172 w 1007893"/>
              <a:gd name="connsiteY443" fmla="*/ 103212 h 996848"/>
              <a:gd name="connsiteX444" fmla="*/ 805528 w 1007893"/>
              <a:gd name="connsiteY444" fmla="*/ 105984 h 996848"/>
              <a:gd name="connsiteX445" fmla="*/ 811095 w 1007893"/>
              <a:gd name="connsiteY445" fmla="*/ 105984 h 996848"/>
              <a:gd name="connsiteX446" fmla="*/ 816661 w 1007893"/>
              <a:gd name="connsiteY446" fmla="*/ 111344 h 996848"/>
              <a:gd name="connsiteX447" fmla="*/ 827747 w 1007893"/>
              <a:gd name="connsiteY447" fmla="*/ 113885 h 996848"/>
              <a:gd name="connsiteX448" fmla="*/ 834716 w 1007893"/>
              <a:gd name="connsiteY448" fmla="*/ 119244 h 996848"/>
              <a:gd name="connsiteX449" fmla="*/ 836119 w 1007893"/>
              <a:gd name="connsiteY449" fmla="*/ 121831 h 996848"/>
              <a:gd name="connsiteX450" fmla="*/ 850011 w 1007893"/>
              <a:gd name="connsiteY450" fmla="*/ 124603 h 996848"/>
              <a:gd name="connsiteX451" fmla="*/ 865260 w 1007893"/>
              <a:gd name="connsiteY451" fmla="*/ 135137 h 996848"/>
              <a:gd name="connsiteX452" fmla="*/ 869423 w 1007893"/>
              <a:gd name="connsiteY452" fmla="*/ 142899 h 996848"/>
              <a:gd name="connsiteX453" fmla="*/ 874989 w 1007893"/>
              <a:gd name="connsiteY453" fmla="*/ 145671 h 996848"/>
              <a:gd name="connsiteX454" fmla="*/ 876205 w 1007893"/>
              <a:gd name="connsiteY454" fmla="*/ 145671 h 996848"/>
              <a:gd name="connsiteX455" fmla="*/ 880368 w 1007893"/>
              <a:gd name="connsiteY455" fmla="*/ 148258 h 996848"/>
              <a:gd name="connsiteX456" fmla="*/ 886122 w 1007893"/>
              <a:gd name="connsiteY456" fmla="*/ 148443 h 996848"/>
              <a:gd name="connsiteX457" fmla="*/ 891641 w 1007893"/>
              <a:gd name="connsiteY457" fmla="*/ 153571 h 996848"/>
              <a:gd name="connsiteX458" fmla="*/ 891454 w 1007893"/>
              <a:gd name="connsiteY458" fmla="*/ 156158 h 996848"/>
              <a:gd name="connsiteX459" fmla="*/ 895617 w 1007893"/>
              <a:gd name="connsiteY459" fmla="*/ 158930 h 996848"/>
              <a:gd name="connsiteX460" fmla="*/ 898424 w 1007893"/>
              <a:gd name="connsiteY460" fmla="*/ 161517 h 996848"/>
              <a:gd name="connsiteX461" fmla="*/ 901183 w 1007893"/>
              <a:gd name="connsiteY461" fmla="*/ 161517 h 996848"/>
              <a:gd name="connsiteX462" fmla="*/ 901183 w 1007893"/>
              <a:gd name="connsiteY462" fmla="*/ 164105 h 996848"/>
              <a:gd name="connsiteX463" fmla="*/ 903990 w 1007893"/>
              <a:gd name="connsiteY463" fmla="*/ 164105 h 996848"/>
              <a:gd name="connsiteX464" fmla="*/ 903990 w 1007893"/>
              <a:gd name="connsiteY464" fmla="*/ 166692 h 996848"/>
              <a:gd name="connsiteX465" fmla="*/ 906750 w 1007893"/>
              <a:gd name="connsiteY465" fmla="*/ 166877 h 996848"/>
              <a:gd name="connsiteX466" fmla="*/ 909509 w 1007893"/>
              <a:gd name="connsiteY466" fmla="*/ 172051 h 996848"/>
              <a:gd name="connsiteX467" fmla="*/ 915076 w 1007893"/>
              <a:gd name="connsiteY467" fmla="*/ 169464 h 996848"/>
              <a:gd name="connsiteX468" fmla="*/ 917835 w 1007893"/>
              <a:gd name="connsiteY468" fmla="*/ 174638 h 996848"/>
              <a:gd name="connsiteX469" fmla="*/ 920642 w 1007893"/>
              <a:gd name="connsiteY469" fmla="*/ 179767 h 996848"/>
              <a:gd name="connsiteX470" fmla="*/ 930371 w 1007893"/>
              <a:gd name="connsiteY470" fmla="*/ 182585 h 996848"/>
              <a:gd name="connsiteX471" fmla="*/ 945433 w 1007893"/>
              <a:gd name="connsiteY471" fmla="*/ 206193 h 996848"/>
              <a:gd name="connsiteX472" fmla="*/ 956565 w 1007893"/>
              <a:gd name="connsiteY472" fmla="*/ 208781 h 996848"/>
              <a:gd name="connsiteX473" fmla="*/ 959138 w 1007893"/>
              <a:gd name="connsiteY473" fmla="*/ 221855 h 996848"/>
              <a:gd name="connsiteX474" fmla="*/ 975790 w 1007893"/>
              <a:gd name="connsiteY474" fmla="*/ 237748 h 996848"/>
              <a:gd name="connsiteX475" fmla="*/ 979765 w 1007893"/>
              <a:gd name="connsiteY475" fmla="*/ 248051 h 996848"/>
              <a:gd name="connsiteX476" fmla="*/ 983928 w 1007893"/>
              <a:gd name="connsiteY476" fmla="*/ 255813 h 996848"/>
              <a:gd name="connsiteX477" fmla="*/ 987904 w 1007893"/>
              <a:gd name="connsiteY477" fmla="*/ 263713 h 996848"/>
              <a:gd name="connsiteX478" fmla="*/ 993471 w 1007893"/>
              <a:gd name="connsiteY478" fmla="*/ 271475 h 996848"/>
              <a:gd name="connsiteX479" fmla="*/ 998803 w 1007893"/>
              <a:gd name="connsiteY479" fmla="*/ 289724 h 996848"/>
              <a:gd name="connsiteX480" fmla="*/ 1005772 w 1007893"/>
              <a:gd name="connsiteY480" fmla="*/ 295083 h 996848"/>
              <a:gd name="connsiteX481" fmla="*/ 1005585 w 1007893"/>
              <a:gd name="connsiteY481" fmla="*/ 305201 h 996848"/>
              <a:gd name="connsiteX482" fmla="*/ 1006755 w 1007893"/>
              <a:gd name="connsiteY482" fmla="*/ 326037 h 996848"/>
              <a:gd name="connsiteX483" fmla="*/ 1006568 w 1007893"/>
              <a:gd name="connsiteY483" fmla="*/ 344102 h 996848"/>
              <a:gd name="connsiteX484" fmla="*/ 1004790 w 1007893"/>
              <a:gd name="connsiteY484" fmla="*/ 362166 h 996848"/>
              <a:gd name="connsiteX485" fmla="*/ 1006147 w 1007893"/>
              <a:gd name="connsiteY485" fmla="*/ 364938 h 996848"/>
              <a:gd name="connsiteX486" fmla="*/ 1003200 w 1007893"/>
              <a:gd name="connsiteY486" fmla="*/ 377828 h 996848"/>
              <a:gd name="connsiteX487" fmla="*/ 1004369 w 1007893"/>
              <a:gd name="connsiteY487" fmla="*/ 390718 h 996848"/>
              <a:gd name="connsiteX488" fmla="*/ 1001609 w 1007893"/>
              <a:gd name="connsiteY488" fmla="*/ 395893 h 996848"/>
              <a:gd name="connsiteX489" fmla="*/ 1000019 w 1007893"/>
              <a:gd name="connsiteY489" fmla="*/ 403608 h 996848"/>
              <a:gd name="connsiteX490" fmla="*/ 997213 w 1007893"/>
              <a:gd name="connsiteY490" fmla="*/ 406195 h 996848"/>
              <a:gd name="connsiteX491" fmla="*/ 984724 w 1007893"/>
              <a:gd name="connsiteY491" fmla="*/ 403423 h 996848"/>
              <a:gd name="connsiteX492" fmla="*/ 965265 w 1007893"/>
              <a:gd name="connsiteY492" fmla="*/ 398064 h 996848"/>
              <a:gd name="connsiteX493" fmla="*/ 951373 w 1007893"/>
              <a:gd name="connsiteY493" fmla="*/ 384989 h 996848"/>
              <a:gd name="connsiteX494" fmla="*/ 934908 w 1007893"/>
              <a:gd name="connsiteY494" fmla="*/ 371684 h 996848"/>
              <a:gd name="connsiteX495" fmla="*/ 931961 w 1007893"/>
              <a:gd name="connsiteY495" fmla="*/ 384574 h 996848"/>
              <a:gd name="connsiteX496" fmla="*/ 939679 w 1007893"/>
              <a:gd name="connsiteY496" fmla="*/ 426246 h 996848"/>
              <a:gd name="connsiteX497" fmla="*/ 945245 w 1007893"/>
              <a:gd name="connsiteY497" fmla="*/ 426246 h 996848"/>
              <a:gd name="connsiteX498" fmla="*/ 949408 w 1007893"/>
              <a:gd name="connsiteY498" fmla="*/ 434008 h 996848"/>
              <a:gd name="connsiteX499" fmla="*/ 947818 w 1007893"/>
              <a:gd name="connsiteY499" fmla="*/ 441908 h 996848"/>
              <a:gd name="connsiteX500" fmla="*/ 951981 w 1007893"/>
              <a:gd name="connsiteY500" fmla="*/ 454845 h 996848"/>
              <a:gd name="connsiteX501" fmla="*/ 953197 w 1007893"/>
              <a:gd name="connsiteY501" fmla="*/ 467735 h 996848"/>
              <a:gd name="connsiteX502" fmla="*/ 948800 w 1007893"/>
              <a:gd name="connsiteY502" fmla="*/ 478037 h 996848"/>
              <a:gd name="connsiteX503" fmla="*/ 952776 w 1007893"/>
              <a:gd name="connsiteY503" fmla="*/ 491158 h 996848"/>
              <a:gd name="connsiteX504" fmla="*/ 953355 w 1007893"/>
              <a:gd name="connsiteY504" fmla="*/ 498250 h 996848"/>
              <a:gd name="connsiteX505" fmla="*/ 954107 w 1007893"/>
              <a:gd name="connsiteY505" fmla="*/ 499334 h 996848"/>
              <a:gd name="connsiteX506" fmla="*/ 952943 w 1007893"/>
              <a:gd name="connsiteY506" fmla="*/ 499652 h 996848"/>
              <a:gd name="connsiteX507" fmla="*/ 951458 w 1007893"/>
              <a:gd name="connsiteY507" fmla="*/ 505321 h 996848"/>
              <a:gd name="connsiteX508" fmla="*/ 941147 w 1007893"/>
              <a:gd name="connsiteY508" fmla="*/ 498095 h 996848"/>
              <a:gd name="connsiteX509" fmla="*/ 933975 w 1007893"/>
              <a:gd name="connsiteY509" fmla="*/ 505321 h 996848"/>
              <a:gd name="connsiteX510" fmla="*/ 937337 w 1007893"/>
              <a:gd name="connsiteY510" fmla="*/ 515679 h 996848"/>
              <a:gd name="connsiteX511" fmla="*/ 947984 w 1007893"/>
              <a:gd name="connsiteY511" fmla="*/ 519422 h 996848"/>
              <a:gd name="connsiteX512" fmla="*/ 951458 w 1007893"/>
              <a:gd name="connsiteY512" fmla="*/ 505321 h 996848"/>
              <a:gd name="connsiteX513" fmla="*/ 955871 w 1007893"/>
              <a:gd name="connsiteY513" fmla="*/ 505321 h 996848"/>
              <a:gd name="connsiteX514" fmla="*/ 956752 w 1007893"/>
              <a:gd name="connsiteY514" fmla="*/ 517123 h 996848"/>
              <a:gd name="connsiteX515" fmla="*/ 953758 w 1007893"/>
              <a:gd name="connsiteY515" fmla="*/ 530013 h 996848"/>
              <a:gd name="connsiteX516" fmla="*/ 952168 w 1007893"/>
              <a:gd name="connsiteY516" fmla="*/ 545536 h 996848"/>
              <a:gd name="connsiteX517" fmla="*/ 965686 w 1007893"/>
              <a:gd name="connsiteY517" fmla="*/ 571501 h 996848"/>
              <a:gd name="connsiteX518" fmla="*/ 960120 w 1007893"/>
              <a:gd name="connsiteY518" fmla="*/ 571501 h 996848"/>
              <a:gd name="connsiteX519" fmla="*/ 959933 w 1007893"/>
              <a:gd name="connsiteY519" fmla="*/ 589565 h 996848"/>
              <a:gd name="connsiteX520" fmla="*/ 966855 w 1007893"/>
              <a:gd name="connsiteY520" fmla="*/ 592337 h 996848"/>
              <a:gd name="connsiteX521" fmla="*/ 967221 w 1007893"/>
              <a:gd name="connsiteY521" fmla="*/ 594104 h 996848"/>
              <a:gd name="connsiteX522" fmla="*/ 966406 w 1007893"/>
              <a:gd name="connsiteY522" fmla="*/ 595827 h 996848"/>
              <a:gd name="connsiteX523" fmla="*/ 965468 w 1007893"/>
              <a:gd name="connsiteY523" fmla="*/ 603857 h 996848"/>
              <a:gd name="connsiteX524" fmla="*/ 958631 w 1007893"/>
              <a:gd name="connsiteY524" fmla="*/ 607252 h 996848"/>
              <a:gd name="connsiteX525" fmla="*/ 969275 w 1007893"/>
              <a:gd name="connsiteY525" fmla="*/ 610733 h 996848"/>
              <a:gd name="connsiteX526" fmla="*/ 967885 w 1007893"/>
              <a:gd name="connsiteY526" fmla="*/ 631053 h 996848"/>
              <a:gd name="connsiteX527" fmla="*/ 969054 w 1007893"/>
              <a:gd name="connsiteY527" fmla="*/ 646715 h 996848"/>
              <a:gd name="connsiteX528" fmla="*/ 970223 w 1007893"/>
              <a:gd name="connsiteY528" fmla="*/ 657018 h 996848"/>
              <a:gd name="connsiteX529" fmla="*/ 968867 w 1007893"/>
              <a:gd name="connsiteY529" fmla="*/ 659605 h 996848"/>
              <a:gd name="connsiteX530" fmla="*/ 971439 w 1007893"/>
              <a:gd name="connsiteY530" fmla="*/ 672726 h 996848"/>
              <a:gd name="connsiteX531" fmla="*/ 969849 w 1007893"/>
              <a:gd name="connsiteY531" fmla="*/ 685616 h 996848"/>
              <a:gd name="connsiteX532" fmla="*/ 971252 w 1007893"/>
              <a:gd name="connsiteY532" fmla="*/ 690791 h 996848"/>
              <a:gd name="connsiteX533" fmla="*/ 968259 w 1007893"/>
              <a:gd name="connsiteY533" fmla="*/ 698506 h 996848"/>
              <a:gd name="connsiteX534" fmla="*/ 966855 w 1007893"/>
              <a:gd name="connsiteY534" fmla="*/ 698506 h 996848"/>
              <a:gd name="connsiteX535" fmla="*/ 966855 w 1007893"/>
              <a:gd name="connsiteY535" fmla="*/ 703681 h 996848"/>
              <a:gd name="connsiteX536" fmla="*/ 965499 w 1007893"/>
              <a:gd name="connsiteY536" fmla="*/ 703681 h 996848"/>
              <a:gd name="connsiteX537" fmla="*/ 965265 w 1007893"/>
              <a:gd name="connsiteY537" fmla="*/ 708809 h 996848"/>
              <a:gd name="connsiteX538" fmla="*/ 961102 w 1007893"/>
              <a:gd name="connsiteY538" fmla="*/ 708809 h 996848"/>
              <a:gd name="connsiteX539" fmla="*/ 958155 w 1007893"/>
              <a:gd name="connsiteY539" fmla="*/ 721745 h 996848"/>
              <a:gd name="connsiteX540" fmla="*/ 952589 w 1007893"/>
              <a:gd name="connsiteY540" fmla="*/ 724101 h 996848"/>
              <a:gd name="connsiteX541" fmla="*/ 955349 w 1007893"/>
              <a:gd name="connsiteY541" fmla="*/ 732048 h 996848"/>
              <a:gd name="connsiteX542" fmla="*/ 950999 w 1007893"/>
              <a:gd name="connsiteY542" fmla="*/ 731863 h 996848"/>
              <a:gd name="connsiteX543" fmla="*/ 945433 w 1007893"/>
              <a:gd name="connsiteY543" fmla="*/ 736991 h 996848"/>
              <a:gd name="connsiteX544" fmla="*/ 955162 w 1007893"/>
              <a:gd name="connsiteY544" fmla="*/ 734635 h 996848"/>
              <a:gd name="connsiteX545" fmla="*/ 948239 w 1007893"/>
              <a:gd name="connsiteY545" fmla="*/ 744753 h 996848"/>
              <a:gd name="connsiteX546" fmla="*/ 952168 w 1007893"/>
              <a:gd name="connsiteY546" fmla="*/ 752700 h 996848"/>
              <a:gd name="connsiteX547" fmla="*/ 949221 w 1007893"/>
              <a:gd name="connsiteY547" fmla="*/ 760415 h 996848"/>
              <a:gd name="connsiteX548" fmla="*/ 947818 w 1007893"/>
              <a:gd name="connsiteY548" fmla="*/ 770764 h 996848"/>
              <a:gd name="connsiteX549" fmla="*/ 943468 w 1007893"/>
              <a:gd name="connsiteY549" fmla="*/ 773305 h 996848"/>
              <a:gd name="connsiteX550" fmla="*/ 943468 w 1007893"/>
              <a:gd name="connsiteY550" fmla="*/ 778479 h 996848"/>
              <a:gd name="connsiteX551" fmla="*/ 939071 w 1007893"/>
              <a:gd name="connsiteY551" fmla="*/ 788782 h 996848"/>
              <a:gd name="connsiteX552" fmla="*/ 936311 w 1007893"/>
              <a:gd name="connsiteY552" fmla="*/ 788597 h 996848"/>
              <a:gd name="connsiteX553" fmla="*/ 934908 w 1007893"/>
              <a:gd name="connsiteY553" fmla="*/ 793957 h 996848"/>
              <a:gd name="connsiteX554" fmla="*/ 927798 w 1007893"/>
              <a:gd name="connsiteY554" fmla="*/ 796359 h 996848"/>
              <a:gd name="connsiteX555" fmla="*/ 923635 w 1007893"/>
              <a:gd name="connsiteY555" fmla="*/ 804075 h 996848"/>
              <a:gd name="connsiteX556" fmla="*/ 916479 w 1007893"/>
              <a:gd name="connsiteY556" fmla="*/ 806477 h 996848"/>
              <a:gd name="connsiteX557" fmla="*/ 916479 w 1007893"/>
              <a:gd name="connsiteY557" fmla="*/ 811836 h 996848"/>
              <a:gd name="connsiteX558" fmla="*/ 915076 w 1007893"/>
              <a:gd name="connsiteY558" fmla="*/ 809064 h 996848"/>
              <a:gd name="connsiteX559" fmla="*/ 906562 w 1007893"/>
              <a:gd name="connsiteY559" fmla="*/ 827082 h 996848"/>
              <a:gd name="connsiteX560" fmla="*/ 893840 w 1007893"/>
              <a:gd name="connsiteY560" fmla="*/ 832257 h 996848"/>
              <a:gd name="connsiteX561" fmla="*/ 889677 w 1007893"/>
              <a:gd name="connsiteY561" fmla="*/ 832072 h 996848"/>
              <a:gd name="connsiteX562" fmla="*/ 888273 w 1007893"/>
              <a:gd name="connsiteY562" fmla="*/ 837200 h 996848"/>
              <a:gd name="connsiteX563" fmla="*/ 881164 w 1007893"/>
              <a:gd name="connsiteY563" fmla="*/ 837200 h 996848"/>
              <a:gd name="connsiteX564" fmla="*/ 882520 w 1007893"/>
              <a:gd name="connsiteY564" fmla="*/ 844962 h 996848"/>
              <a:gd name="connsiteX565" fmla="*/ 879760 w 1007893"/>
              <a:gd name="connsiteY565" fmla="*/ 850136 h 996848"/>
              <a:gd name="connsiteX566" fmla="*/ 885093 w 1007893"/>
              <a:gd name="connsiteY566" fmla="*/ 855265 h 996848"/>
              <a:gd name="connsiteX567" fmla="*/ 880930 w 1007893"/>
              <a:gd name="connsiteY567" fmla="*/ 863026 h 996848"/>
              <a:gd name="connsiteX568" fmla="*/ 880743 w 1007893"/>
              <a:gd name="connsiteY568" fmla="*/ 870973 h 996848"/>
              <a:gd name="connsiteX569" fmla="*/ 875176 w 1007893"/>
              <a:gd name="connsiteY569" fmla="*/ 875916 h 996848"/>
              <a:gd name="connsiteX570" fmla="*/ 873586 w 1007893"/>
              <a:gd name="connsiteY570" fmla="*/ 878504 h 996848"/>
              <a:gd name="connsiteX571" fmla="*/ 872230 w 1007893"/>
              <a:gd name="connsiteY571" fmla="*/ 875916 h 996848"/>
              <a:gd name="connsiteX572" fmla="*/ 868067 w 1007893"/>
              <a:gd name="connsiteY572" fmla="*/ 878504 h 996848"/>
              <a:gd name="connsiteX573" fmla="*/ 868254 w 1007893"/>
              <a:gd name="connsiteY573" fmla="*/ 870742 h 996848"/>
              <a:gd name="connsiteX574" fmla="*/ 866663 w 1007893"/>
              <a:gd name="connsiteY574" fmla="*/ 875732 h 996848"/>
              <a:gd name="connsiteX575" fmla="*/ 862687 w 1007893"/>
              <a:gd name="connsiteY575" fmla="*/ 870557 h 996848"/>
              <a:gd name="connsiteX576" fmla="*/ 862500 w 1007893"/>
              <a:gd name="connsiteY576" fmla="*/ 883447 h 996848"/>
              <a:gd name="connsiteX577" fmla="*/ 844258 w 1007893"/>
              <a:gd name="connsiteY577" fmla="*/ 886034 h 996848"/>
              <a:gd name="connsiteX578" fmla="*/ 838505 w 1007893"/>
              <a:gd name="connsiteY578" fmla="*/ 896152 h 996848"/>
              <a:gd name="connsiteX579" fmla="*/ 824379 w 1007893"/>
              <a:gd name="connsiteY579" fmla="*/ 903914 h 996848"/>
              <a:gd name="connsiteX580" fmla="*/ 820216 w 1007893"/>
              <a:gd name="connsiteY580" fmla="*/ 898555 h 996848"/>
              <a:gd name="connsiteX581" fmla="*/ 818859 w 1007893"/>
              <a:gd name="connsiteY581" fmla="*/ 906270 h 996848"/>
              <a:gd name="connsiteX582" fmla="*/ 813059 w 1007893"/>
              <a:gd name="connsiteY582" fmla="*/ 908857 h 996848"/>
              <a:gd name="connsiteX583" fmla="*/ 810299 w 1007893"/>
              <a:gd name="connsiteY583" fmla="*/ 916619 h 996848"/>
              <a:gd name="connsiteX584" fmla="*/ 801973 w 1007893"/>
              <a:gd name="connsiteY584" fmla="*/ 916388 h 996848"/>
              <a:gd name="connsiteX585" fmla="*/ 798980 w 1007893"/>
              <a:gd name="connsiteY585" fmla="*/ 924150 h 996848"/>
              <a:gd name="connsiteX586" fmla="*/ 794817 w 1007893"/>
              <a:gd name="connsiteY586" fmla="*/ 924150 h 996848"/>
              <a:gd name="connsiteX587" fmla="*/ 793414 w 1007893"/>
              <a:gd name="connsiteY587" fmla="*/ 929278 h 996848"/>
              <a:gd name="connsiteX588" fmla="*/ 790467 w 1007893"/>
              <a:gd name="connsiteY588" fmla="*/ 931865 h 996848"/>
              <a:gd name="connsiteX589" fmla="*/ 786304 w 1007893"/>
              <a:gd name="connsiteY589" fmla="*/ 929278 h 996848"/>
              <a:gd name="connsiteX590" fmla="*/ 783497 w 1007893"/>
              <a:gd name="connsiteY590" fmla="*/ 934268 h 996848"/>
              <a:gd name="connsiteX591" fmla="*/ 777978 w 1007893"/>
              <a:gd name="connsiteY591" fmla="*/ 934268 h 996848"/>
              <a:gd name="connsiteX592" fmla="*/ 776575 w 1007893"/>
              <a:gd name="connsiteY592" fmla="*/ 936855 h 996848"/>
              <a:gd name="connsiteX593" fmla="*/ 775171 w 1007893"/>
              <a:gd name="connsiteY593" fmla="*/ 934083 h 996848"/>
              <a:gd name="connsiteX594" fmla="*/ 772225 w 1007893"/>
              <a:gd name="connsiteY594" fmla="*/ 939396 h 996848"/>
              <a:gd name="connsiteX595" fmla="*/ 765255 w 1007893"/>
              <a:gd name="connsiteY595" fmla="*/ 939211 h 996848"/>
              <a:gd name="connsiteX596" fmla="*/ 763852 w 1007893"/>
              <a:gd name="connsiteY596" fmla="*/ 941798 h 996848"/>
              <a:gd name="connsiteX597" fmla="*/ 749772 w 1007893"/>
              <a:gd name="connsiteY597" fmla="*/ 944201 h 996848"/>
              <a:gd name="connsiteX598" fmla="*/ 735880 w 1007893"/>
              <a:gd name="connsiteY598" fmla="*/ 943970 h 996848"/>
              <a:gd name="connsiteX599" fmla="*/ 731530 w 1007893"/>
              <a:gd name="connsiteY599" fmla="*/ 951731 h 996848"/>
              <a:gd name="connsiteX600" fmla="*/ 720398 w 1007893"/>
              <a:gd name="connsiteY600" fmla="*/ 951500 h 996848"/>
              <a:gd name="connsiteX601" fmla="*/ 714832 w 1007893"/>
              <a:gd name="connsiteY601" fmla="*/ 948959 h 996848"/>
              <a:gd name="connsiteX602" fmla="*/ 713475 w 1007893"/>
              <a:gd name="connsiteY602" fmla="*/ 951500 h 996848"/>
              <a:gd name="connsiteX603" fmla="*/ 709312 w 1007893"/>
              <a:gd name="connsiteY603" fmla="*/ 951500 h 996848"/>
              <a:gd name="connsiteX604" fmla="*/ 707909 w 1007893"/>
              <a:gd name="connsiteY604" fmla="*/ 948728 h 996848"/>
              <a:gd name="connsiteX605" fmla="*/ 700986 w 1007893"/>
              <a:gd name="connsiteY605" fmla="*/ 948728 h 996848"/>
              <a:gd name="connsiteX606" fmla="*/ 699396 w 1007893"/>
              <a:gd name="connsiteY606" fmla="*/ 951316 h 996848"/>
              <a:gd name="connsiteX607" fmla="*/ 697993 w 1007893"/>
              <a:gd name="connsiteY607" fmla="*/ 948728 h 996848"/>
              <a:gd name="connsiteX608" fmla="*/ 691023 w 1007893"/>
              <a:gd name="connsiteY608" fmla="*/ 953718 h 996848"/>
              <a:gd name="connsiteX609" fmla="*/ 689667 w 1007893"/>
              <a:gd name="connsiteY609" fmla="*/ 951131 h 996848"/>
              <a:gd name="connsiteX610" fmla="*/ 681107 w 1007893"/>
              <a:gd name="connsiteY610" fmla="*/ 956305 h 996848"/>
              <a:gd name="connsiteX611" fmla="*/ 679750 w 1007893"/>
              <a:gd name="connsiteY611" fmla="*/ 964021 h 996848"/>
              <a:gd name="connsiteX612" fmla="*/ 642050 w 1007893"/>
              <a:gd name="connsiteY612" fmla="*/ 963420 h 996848"/>
              <a:gd name="connsiteX613" fmla="*/ 632320 w 1007893"/>
              <a:gd name="connsiteY613" fmla="*/ 953118 h 996848"/>
              <a:gd name="connsiteX614" fmla="*/ 626567 w 1007893"/>
              <a:gd name="connsiteY614" fmla="*/ 958061 h 996848"/>
              <a:gd name="connsiteX615" fmla="*/ 630730 w 1007893"/>
              <a:gd name="connsiteY615" fmla="*/ 966007 h 996848"/>
              <a:gd name="connsiteX616" fmla="*/ 629140 w 1007893"/>
              <a:gd name="connsiteY616" fmla="*/ 978897 h 996848"/>
              <a:gd name="connsiteX617" fmla="*/ 623573 w 1007893"/>
              <a:gd name="connsiteY617" fmla="*/ 973769 h 996848"/>
              <a:gd name="connsiteX618" fmla="*/ 611084 w 1007893"/>
              <a:gd name="connsiteY618" fmla="*/ 981300 h 996848"/>
              <a:gd name="connsiteX619" fmla="*/ 595602 w 1007893"/>
              <a:gd name="connsiteY619" fmla="*/ 981069 h 996848"/>
              <a:gd name="connsiteX620" fmla="*/ 594199 w 1007893"/>
              <a:gd name="connsiteY620" fmla="*/ 983656 h 996848"/>
              <a:gd name="connsiteX621" fmla="*/ 590036 w 1007893"/>
              <a:gd name="connsiteY621" fmla="*/ 980884 h 996848"/>
              <a:gd name="connsiteX622" fmla="*/ 588632 w 1007893"/>
              <a:gd name="connsiteY622" fmla="*/ 983471 h 996848"/>
              <a:gd name="connsiteX623" fmla="*/ 587276 w 1007893"/>
              <a:gd name="connsiteY623" fmla="*/ 980884 h 996848"/>
              <a:gd name="connsiteX624" fmla="*/ 581523 w 1007893"/>
              <a:gd name="connsiteY624" fmla="*/ 986058 h 996848"/>
              <a:gd name="connsiteX625" fmla="*/ 556498 w 1007893"/>
              <a:gd name="connsiteY625" fmla="*/ 980514 h 996848"/>
              <a:gd name="connsiteX626" fmla="*/ 546582 w 1007893"/>
              <a:gd name="connsiteY626" fmla="*/ 983055 h 996848"/>
              <a:gd name="connsiteX627" fmla="*/ 542606 w 1007893"/>
              <a:gd name="connsiteY627" fmla="*/ 975155 h 996848"/>
              <a:gd name="connsiteX628" fmla="*/ 527123 w 1007893"/>
              <a:gd name="connsiteY628" fmla="*/ 982686 h 996848"/>
              <a:gd name="connsiteX629" fmla="*/ 524364 w 1007893"/>
              <a:gd name="connsiteY629" fmla="*/ 980099 h 996848"/>
              <a:gd name="connsiteX630" fmla="*/ 517394 w 1007893"/>
              <a:gd name="connsiteY630" fmla="*/ 979914 h 996848"/>
              <a:gd name="connsiteX631" fmla="*/ 516038 w 1007893"/>
              <a:gd name="connsiteY631" fmla="*/ 977327 h 996848"/>
              <a:gd name="connsiteX632" fmla="*/ 504718 w 1007893"/>
              <a:gd name="connsiteY632" fmla="*/ 982501 h 996848"/>
              <a:gd name="connsiteX633" fmla="*/ 503315 w 1007893"/>
              <a:gd name="connsiteY633" fmla="*/ 977327 h 996848"/>
              <a:gd name="connsiteX634" fmla="*/ 490826 w 1007893"/>
              <a:gd name="connsiteY634" fmla="*/ 974555 h 996848"/>
              <a:gd name="connsiteX635" fmla="*/ 486663 w 1007893"/>
              <a:gd name="connsiteY635" fmla="*/ 971967 h 996848"/>
              <a:gd name="connsiteX636" fmla="*/ 475530 w 1007893"/>
              <a:gd name="connsiteY636" fmla="*/ 971783 h 996848"/>
              <a:gd name="connsiteX637" fmla="*/ 467204 w 1007893"/>
              <a:gd name="connsiteY637" fmla="*/ 963836 h 996848"/>
              <a:gd name="connsiteX638" fmla="*/ 460235 w 1007893"/>
              <a:gd name="connsiteY638" fmla="*/ 961249 h 996848"/>
              <a:gd name="connsiteX639" fmla="*/ 457475 w 1007893"/>
              <a:gd name="connsiteY639" fmla="*/ 963605 h 996848"/>
              <a:gd name="connsiteX640" fmla="*/ 456072 w 1007893"/>
              <a:gd name="connsiteY640" fmla="*/ 961064 h 996848"/>
              <a:gd name="connsiteX641" fmla="*/ 453312 w 1007893"/>
              <a:gd name="connsiteY641" fmla="*/ 958477 h 996848"/>
              <a:gd name="connsiteX642" fmla="*/ 447746 w 1007893"/>
              <a:gd name="connsiteY642" fmla="*/ 958477 h 996848"/>
              <a:gd name="connsiteX643" fmla="*/ 438017 w 1007893"/>
              <a:gd name="connsiteY643" fmla="*/ 953118 h 996848"/>
              <a:gd name="connsiteX644" fmla="*/ 436660 w 1007893"/>
              <a:gd name="connsiteY644" fmla="*/ 945356 h 996848"/>
              <a:gd name="connsiteX645" fmla="*/ 432497 w 1007893"/>
              <a:gd name="connsiteY645" fmla="*/ 947943 h 996848"/>
              <a:gd name="connsiteX646" fmla="*/ 424125 w 1007893"/>
              <a:gd name="connsiteY646" fmla="*/ 950345 h 996848"/>
              <a:gd name="connsiteX647" fmla="*/ 418605 w 1007893"/>
              <a:gd name="connsiteY647" fmla="*/ 942584 h 996848"/>
              <a:gd name="connsiteX648" fmla="*/ 415612 w 1007893"/>
              <a:gd name="connsiteY648" fmla="*/ 947573 h 996848"/>
              <a:gd name="connsiteX649" fmla="*/ 413039 w 1007893"/>
              <a:gd name="connsiteY649" fmla="*/ 937225 h 996848"/>
              <a:gd name="connsiteX650" fmla="*/ 406069 w 1007893"/>
              <a:gd name="connsiteY650" fmla="*/ 931865 h 996848"/>
              <a:gd name="connsiteX651" fmla="*/ 400503 w 1007893"/>
              <a:gd name="connsiteY651" fmla="*/ 929278 h 996848"/>
              <a:gd name="connsiteX652" fmla="*/ 388014 w 1007893"/>
              <a:gd name="connsiteY652" fmla="*/ 929093 h 996848"/>
              <a:gd name="connsiteX653" fmla="*/ 386658 w 1007893"/>
              <a:gd name="connsiteY653" fmla="*/ 926506 h 996848"/>
              <a:gd name="connsiteX654" fmla="*/ 389418 w 1007893"/>
              <a:gd name="connsiteY654" fmla="*/ 923919 h 996848"/>
              <a:gd name="connsiteX655" fmla="*/ 397743 w 1007893"/>
              <a:gd name="connsiteY655" fmla="*/ 929278 h 996848"/>
              <a:gd name="connsiteX656" fmla="*/ 389418 w 1007893"/>
              <a:gd name="connsiteY656" fmla="*/ 923919 h 996848"/>
              <a:gd name="connsiteX657" fmla="*/ 384038 w 1007893"/>
              <a:gd name="connsiteY657" fmla="*/ 916203 h 996848"/>
              <a:gd name="connsiteX658" fmla="*/ 369959 w 1007893"/>
              <a:gd name="connsiteY658" fmla="*/ 918559 h 996848"/>
              <a:gd name="connsiteX659" fmla="*/ 365796 w 1007893"/>
              <a:gd name="connsiteY659" fmla="*/ 913246 h 996848"/>
              <a:gd name="connsiteX660" fmla="*/ 358873 w 1007893"/>
              <a:gd name="connsiteY660" fmla="*/ 915787 h 996848"/>
              <a:gd name="connsiteX661" fmla="*/ 357470 w 1007893"/>
              <a:gd name="connsiteY661" fmla="*/ 913246 h 996848"/>
              <a:gd name="connsiteX662" fmla="*/ 354664 w 1007893"/>
              <a:gd name="connsiteY662" fmla="*/ 915787 h 996848"/>
              <a:gd name="connsiteX663" fmla="*/ 349144 w 1007893"/>
              <a:gd name="connsiteY663" fmla="*/ 913015 h 996848"/>
              <a:gd name="connsiteX664" fmla="*/ 347554 w 1007893"/>
              <a:gd name="connsiteY664" fmla="*/ 915603 h 996848"/>
              <a:gd name="connsiteX665" fmla="*/ 344981 w 1007893"/>
              <a:gd name="connsiteY665" fmla="*/ 915603 h 996848"/>
              <a:gd name="connsiteX666" fmla="*/ 340771 w 1007893"/>
              <a:gd name="connsiteY666" fmla="*/ 910428 h 996848"/>
              <a:gd name="connsiteX667" fmla="*/ 337825 w 1007893"/>
              <a:gd name="connsiteY667" fmla="*/ 915418 h 996848"/>
              <a:gd name="connsiteX668" fmla="*/ 330855 w 1007893"/>
              <a:gd name="connsiteY668" fmla="*/ 912831 h 996848"/>
              <a:gd name="connsiteX669" fmla="*/ 330855 w 1007893"/>
              <a:gd name="connsiteY669" fmla="*/ 910243 h 996848"/>
              <a:gd name="connsiteX670" fmla="*/ 329499 w 1007893"/>
              <a:gd name="connsiteY670" fmla="*/ 912831 h 996848"/>
              <a:gd name="connsiteX671" fmla="*/ 319769 w 1007893"/>
              <a:gd name="connsiteY671" fmla="*/ 907471 h 996848"/>
              <a:gd name="connsiteX672" fmla="*/ 316776 w 1007893"/>
              <a:gd name="connsiteY672" fmla="*/ 917774 h 996848"/>
              <a:gd name="connsiteX673" fmla="*/ 308450 w 1007893"/>
              <a:gd name="connsiteY673" fmla="*/ 915002 h 996848"/>
              <a:gd name="connsiteX674" fmla="*/ 305690 w 1007893"/>
              <a:gd name="connsiteY674" fmla="*/ 915002 h 996848"/>
              <a:gd name="connsiteX675" fmla="*/ 303071 w 1007893"/>
              <a:gd name="connsiteY675" fmla="*/ 909828 h 996848"/>
              <a:gd name="connsiteX676" fmla="*/ 300311 w 1007893"/>
              <a:gd name="connsiteY676" fmla="*/ 909828 h 996848"/>
              <a:gd name="connsiteX677" fmla="*/ 286419 w 1007893"/>
              <a:gd name="connsiteY677" fmla="*/ 896753 h 996848"/>
              <a:gd name="connsiteX678" fmla="*/ 273743 w 1007893"/>
              <a:gd name="connsiteY678" fmla="*/ 896568 h 996848"/>
              <a:gd name="connsiteX679" fmla="*/ 266960 w 1007893"/>
              <a:gd name="connsiteY679" fmla="*/ 883447 h 996848"/>
              <a:gd name="connsiteX680" fmla="*/ 247549 w 1007893"/>
              <a:gd name="connsiteY680" fmla="*/ 870372 h 996848"/>
              <a:gd name="connsiteX681" fmla="*/ 240766 w 1007893"/>
              <a:gd name="connsiteY681" fmla="*/ 865013 h 996848"/>
              <a:gd name="connsiteX682" fmla="*/ 236416 w 1007893"/>
              <a:gd name="connsiteY682" fmla="*/ 870141 h 996848"/>
              <a:gd name="connsiteX683" fmla="*/ 228090 w 1007893"/>
              <a:gd name="connsiteY683" fmla="*/ 862241 h 996848"/>
              <a:gd name="connsiteX684" fmla="*/ 226687 w 1007893"/>
              <a:gd name="connsiteY684" fmla="*/ 859654 h 996848"/>
              <a:gd name="connsiteX685" fmla="*/ 218548 w 1007893"/>
              <a:gd name="connsiteY685" fmla="*/ 846533 h 996848"/>
              <a:gd name="connsiteX686" fmla="*/ 203253 w 1007893"/>
              <a:gd name="connsiteY686" fmla="*/ 836045 h 996848"/>
              <a:gd name="connsiteX687" fmla="*/ 196330 w 1007893"/>
              <a:gd name="connsiteY687" fmla="*/ 838633 h 996848"/>
              <a:gd name="connsiteX688" fmla="*/ 194927 w 1007893"/>
              <a:gd name="connsiteY688" fmla="*/ 833458 h 996848"/>
              <a:gd name="connsiteX689" fmla="*/ 193570 w 1007893"/>
              <a:gd name="connsiteY689" fmla="*/ 830871 h 996848"/>
              <a:gd name="connsiteX690" fmla="*/ 190764 w 1007893"/>
              <a:gd name="connsiteY690" fmla="*/ 830686 h 996848"/>
              <a:gd name="connsiteX691" fmla="*/ 188004 w 1007893"/>
              <a:gd name="connsiteY691" fmla="*/ 830686 h 996848"/>
              <a:gd name="connsiteX692" fmla="*/ 188004 w 1007893"/>
              <a:gd name="connsiteY692" fmla="*/ 828099 h 996848"/>
              <a:gd name="connsiteX693" fmla="*/ 182438 w 1007893"/>
              <a:gd name="connsiteY693" fmla="*/ 822924 h 996848"/>
              <a:gd name="connsiteX694" fmla="*/ 175515 w 1007893"/>
              <a:gd name="connsiteY694" fmla="*/ 822740 h 996848"/>
              <a:gd name="connsiteX695" fmla="*/ 174299 w 1007893"/>
              <a:gd name="connsiteY695" fmla="*/ 812437 h 996848"/>
              <a:gd name="connsiteX696" fmla="*/ 165973 w 1007893"/>
              <a:gd name="connsiteY696" fmla="*/ 809619 h 996848"/>
              <a:gd name="connsiteX697" fmla="*/ 163213 w 1007893"/>
              <a:gd name="connsiteY697" fmla="*/ 801903 h 996848"/>
              <a:gd name="connsiteX698" fmla="*/ 143755 w 1007893"/>
              <a:gd name="connsiteY698" fmla="*/ 788597 h 996848"/>
              <a:gd name="connsiteX699" fmla="*/ 136785 w 1007893"/>
              <a:gd name="connsiteY699" fmla="*/ 793772 h 996848"/>
              <a:gd name="connsiteX700" fmla="*/ 136785 w 1007893"/>
              <a:gd name="connsiteY700" fmla="*/ 786010 h 996848"/>
              <a:gd name="connsiteX701" fmla="*/ 124484 w 1007893"/>
              <a:gd name="connsiteY701" fmla="*/ 770348 h 996848"/>
              <a:gd name="connsiteX702" fmla="*/ 120508 w 1007893"/>
              <a:gd name="connsiteY702" fmla="*/ 762402 h 996848"/>
              <a:gd name="connsiteX703" fmla="*/ 114754 w 1007893"/>
              <a:gd name="connsiteY703" fmla="*/ 759814 h 996848"/>
              <a:gd name="connsiteX704" fmla="*/ 110825 w 1007893"/>
              <a:gd name="connsiteY704" fmla="*/ 752099 h 996848"/>
              <a:gd name="connsiteX705" fmla="*/ 106616 w 1007893"/>
              <a:gd name="connsiteY705" fmla="*/ 751914 h 996848"/>
              <a:gd name="connsiteX706" fmla="*/ 99693 w 1007893"/>
              <a:gd name="connsiteY706" fmla="*/ 736206 h 996848"/>
              <a:gd name="connsiteX707" fmla="*/ 92957 w 1007893"/>
              <a:gd name="connsiteY707" fmla="*/ 731078 h 996848"/>
              <a:gd name="connsiteX708" fmla="*/ 84631 w 1007893"/>
              <a:gd name="connsiteY708" fmla="*/ 725718 h 996848"/>
              <a:gd name="connsiteX709" fmla="*/ 73686 w 1007893"/>
              <a:gd name="connsiteY709" fmla="*/ 707423 h 996848"/>
              <a:gd name="connsiteX710" fmla="*/ 68120 w 1007893"/>
              <a:gd name="connsiteY710" fmla="*/ 697120 h 996848"/>
              <a:gd name="connsiteX711" fmla="*/ 63957 w 1007893"/>
              <a:gd name="connsiteY711" fmla="*/ 694348 h 996848"/>
              <a:gd name="connsiteX712" fmla="*/ 64191 w 1007893"/>
              <a:gd name="connsiteY712" fmla="*/ 689174 h 996848"/>
              <a:gd name="connsiteX713" fmla="*/ 61384 w 1007893"/>
              <a:gd name="connsiteY713" fmla="*/ 689174 h 996848"/>
              <a:gd name="connsiteX714" fmla="*/ 59981 w 1007893"/>
              <a:gd name="connsiteY714" fmla="*/ 681227 h 996848"/>
              <a:gd name="connsiteX715" fmla="*/ 57221 w 1007893"/>
              <a:gd name="connsiteY715" fmla="*/ 678686 h 996848"/>
              <a:gd name="connsiteX716" fmla="*/ 50298 w 1007893"/>
              <a:gd name="connsiteY716" fmla="*/ 668337 h 996848"/>
              <a:gd name="connsiteX717" fmla="*/ 39540 w 1007893"/>
              <a:gd name="connsiteY717" fmla="*/ 637198 h 996848"/>
              <a:gd name="connsiteX718" fmla="*/ 35611 w 1007893"/>
              <a:gd name="connsiteY718" fmla="*/ 618949 h 996848"/>
              <a:gd name="connsiteX719" fmla="*/ 31448 w 1007893"/>
              <a:gd name="connsiteY719" fmla="*/ 616362 h 996848"/>
              <a:gd name="connsiteX720" fmla="*/ 28829 w 1007893"/>
              <a:gd name="connsiteY720" fmla="*/ 603241 h 996848"/>
              <a:gd name="connsiteX721" fmla="*/ 27659 w 1007893"/>
              <a:gd name="connsiteY721" fmla="*/ 587764 h 996848"/>
              <a:gd name="connsiteX722" fmla="*/ 24900 w 1007893"/>
              <a:gd name="connsiteY722" fmla="*/ 579863 h 996848"/>
              <a:gd name="connsiteX723" fmla="*/ 25087 w 1007893"/>
              <a:gd name="connsiteY723" fmla="*/ 574689 h 996848"/>
              <a:gd name="connsiteX724" fmla="*/ 20924 w 1007893"/>
              <a:gd name="connsiteY724" fmla="*/ 566927 h 996848"/>
              <a:gd name="connsiteX725" fmla="*/ 21111 w 1007893"/>
              <a:gd name="connsiteY725" fmla="*/ 559212 h 996848"/>
              <a:gd name="connsiteX726" fmla="*/ 18351 w 1007893"/>
              <a:gd name="connsiteY726" fmla="*/ 556440 h 996848"/>
              <a:gd name="connsiteX727" fmla="*/ 18538 w 1007893"/>
              <a:gd name="connsiteY727" fmla="*/ 546091 h 996848"/>
              <a:gd name="connsiteX728" fmla="*/ 14141 w 1007893"/>
              <a:gd name="connsiteY728" fmla="*/ 543550 h 996848"/>
              <a:gd name="connsiteX729" fmla="*/ 10212 w 1007893"/>
              <a:gd name="connsiteY729" fmla="*/ 530429 h 996848"/>
              <a:gd name="connsiteX730" fmla="*/ 9183 w 1007893"/>
              <a:gd name="connsiteY730" fmla="*/ 509777 h 996848"/>
              <a:gd name="connsiteX731" fmla="*/ 62 w 1007893"/>
              <a:gd name="connsiteY731" fmla="*/ 450086 h 996848"/>
              <a:gd name="connsiteX732" fmla="*/ 483 w 1007893"/>
              <a:gd name="connsiteY732" fmla="*/ 419085 h 996848"/>
              <a:gd name="connsiteX733" fmla="*/ 3851 w 1007893"/>
              <a:gd name="connsiteY733" fmla="*/ 385359 h 996848"/>
              <a:gd name="connsiteX734" fmla="*/ 8388 w 1007893"/>
              <a:gd name="connsiteY734" fmla="*/ 354405 h 996848"/>
              <a:gd name="connsiteX735" fmla="*/ 12972 w 1007893"/>
              <a:gd name="connsiteY735" fmla="*/ 320863 h 996848"/>
              <a:gd name="connsiteX736" fmla="*/ 13159 w 1007893"/>
              <a:gd name="connsiteY736" fmla="*/ 305201 h 996848"/>
              <a:gd name="connsiteX737" fmla="*/ 17556 w 1007893"/>
              <a:gd name="connsiteY737" fmla="*/ 295083 h 996848"/>
              <a:gd name="connsiteX738" fmla="*/ 20503 w 1007893"/>
              <a:gd name="connsiteY738" fmla="*/ 287137 h 996848"/>
              <a:gd name="connsiteX739" fmla="*/ 23496 w 1007893"/>
              <a:gd name="connsiteY739" fmla="*/ 271659 h 996848"/>
              <a:gd name="connsiteX740" fmla="*/ 36406 w 1007893"/>
              <a:gd name="connsiteY740" fmla="*/ 246064 h 996848"/>
              <a:gd name="connsiteX741" fmla="*/ 39166 w 1007893"/>
              <a:gd name="connsiteY741" fmla="*/ 235762 h 996848"/>
              <a:gd name="connsiteX742" fmla="*/ 42160 w 1007893"/>
              <a:gd name="connsiteY742" fmla="*/ 233174 h 996848"/>
              <a:gd name="connsiteX743" fmla="*/ 44919 w 1007893"/>
              <a:gd name="connsiteY743" fmla="*/ 225413 h 996848"/>
              <a:gd name="connsiteX744" fmla="*/ 57829 w 1007893"/>
              <a:gd name="connsiteY744" fmla="*/ 204807 h 996848"/>
              <a:gd name="connsiteX745" fmla="*/ 66529 w 1007893"/>
              <a:gd name="connsiteY745" fmla="*/ 186928 h 996848"/>
              <a:gd name="connsiteX746" fmla="*/ 72096 w 1007893"/>
              <a:gd name="connsiteY746" fmla="*/ 184340 h 996848"/>
              <a:gd name="connsiteX747" fmla="*/ 73499 w 1007893"/>
              <a:gd name="connsiteY747" fmla="*/ 179212 h 996848"/>
              <a:gd name="connsiteX748" fmla="*/ 76492 w 1007893"/>
              <a:gd name="connsiteY748" fmla="*/ 174038 h 996848"/>
              <a:gd name="connsiteX749" fmla="*/ 79252 w 1007893"/>
              <a:gd name="connsiteY749" fmla="*/ 168863 h 996848"/>
              <a:gd name="connsiteX750" fmla="*/ 83602 w 1007893"/>
              <a:gd name="connsiteY750" fmla="*/ 161148 h 996848"/>
              <a:gd name="connsiteX751" fmla="*/ 85006 w 1007893"/>
              <a:gd name="connsiteY751" fmla="*/ 161148 h 996848"/>
              <a:gd name="connsiteX752" fmla="*/ 86409 w 1007893"/>
              <a:gd name="connsiteY752" fmla="*/ 160131 h 996848"/>
              <a:gd name="connsiteX753" fmla="*/ 85801 w 1007893"/>
              <a:gd name="connsiteY753" fmla="*/ 160131 h 996848"/>
              <a:gd name="connsiteX754" fmla="*/ 86783 w 1007893"/>
              <a:gd name="connsiteY754" fmla="*/ 159531 h 996848"/>
              <a:gd name="connsiteX755" fmla="*/ 96325 w 1007893"/>
              <a:gd name="connsiteY755" fmla="*/ 143268 h 996848"/>
              <a:gd name="connsiteX756" fmla="*/ 99272 w 1007893"/>
              <a:gd name="connsiteY756" fmla="*/ 143268 h 996848"/>
              <a:gd name="connsiteX757" fmla="*/ 99272 w 1007893"/>
              <a:gd name="connsiteY757" fmla="*/ 138094 h 996848"/>
              <a:gd name="connsiteX758" fmla="*/ 104838 w 1007893"/>
              <a:gd name="connsiteY758" fmla="*/ 138094 h 996848"/>
              <a:gd name="connsiteX759" fmla="*/ 107645 w 1007893"/>
              <a:gd name="connsiteY759" fmla="*/ 130378 h 996848"/>
              <a:gd name="connsiteX760" fmla="*/ 121911 w 1007893"/>
              <a:gd name="connsiteY760" fmla="*/ 122848 h 996848"/>
              <a:gd name="connsiteX761" fmla="*/ 126074 w 1007893"/>
              <a:gd name="connsiteY761" fmla="*/ 120260 h 996848"/>
              <a:gd name="connsiteX762" fmla="*/ 134634 w 1007893"/>
              <a:gd name="connsiteY762" fmla="*/ 109958 h 996848"/>
              <a:gd name="connsiteX763" fmla="*/ 141557 w 1007893"/>
              <a:gd name="connsiteY763" fmla="*/ 110142 h 996848"/>
              <a:gd name="connsiteX764" fmla="*/ 141557 w 1007893"/>
              <a:gd name="connsiteY764" fmla="*/ 104968 h 996848"/>
              <a:gd name="connsiteX765" fmla="*/ 147310 w 1007893"/>
              <a:gd name="connsiteY765" fmla="*/ 104968 h 996848"/>
              <a:gd name="connsiteX766" fmla="*/ 150116 w 1007893"/>
              <a:gd name="connsiteY766" fmla="*/ 99793 h 996848"/>
              <a:gd name="connsiteX767" fmla="*/ 155636 w 1007893"/>
              <a:gd name="connsiteY767" fmla="*/ 97437 h 996848"/>
              <a:gd name="connsiteX768" fmla="*/ 162792 w 1007893"/>
              <a:gd name="connsiteY768" fmla="*/ 92263 h 996848"/>
              <a:gd name="connsiteX769" fmla="*/ 164196 w 1007893"/>
              <a:gd name="connsiteY769" fmla="*/ 87134 h 996848"/>
              <a:gd name="connsiteX770" fmla="*/ 168359 w 1007893"/>
              <a:gd name="connsiteY770" fmla="*/ 87134 h 996848"/>
              <a:gd name="connsiteX771" fmla="*/ 171305 w 1007893"/>
              <a:gd name="connsiteY771" fmla="*/ 81960 h 996848"/>
              <a:gd name="connsiteX772" fmla="*/ 175515 w 1007893"/>
              <a:gd name="connsiteY772" fmla="*/ 81960 h 996848"/>
              <a:gd name="connsiteX773" fmla="*/ 178275 w 1007893"/>
              <a:gd name="connsiteY773" fmla="*/ 77017 h 996848"/>
              <a:gd name="connsiteX774" fmla="*/ 188191 w 1007893"/>
              <a:gd name="connsiteY774" fmla="*/ 74429 h 996848"/>
              <a:gd name="connsiteX775" fmla="*/ 189595 w 1007893"/>
              <a:gd name="connsiteY775" fmla="*/ 71842 h 996848"/>
              <a:gd name="connsiteX776" fmla="*/ 195161 w 1007893"/>
              <a:gd name="connsiteY776" fmla="*/ 69440 h 996848"/>
              <a:gd name="connsiteX777" fmla="*/ 196704 w 1007893"/>
              <a:gd name="connsiteY777" fmla="*/ 66668 h 996848"/>
              <a:gd name="connsiteX778" fmla="*/ 202271 w 1007893"/>
              <a:gd name="connsiteY778" fmla="*/ 66852 h 996848"/>
              <a:gd name="connsiteX779" fmla="*/ 207837 w 1007893"/>
              <a:gd name="connsiteY779" fmla="*/ 61724 h 996848"/>
              <a:gd name="connsiteX780" fmla="*/ 218969 w 1007893"/>
              <a:gd name="connsiteY780" fmla="*/ 61909 h 996848"/>
              <a:gd name="connsiteX781" fmla="*/ 220560 w 1007893"/>
              <a:gd name="connsiteY781" fmla="*/ 56735 h 996848"/>
              <a:gd name="connsiteX782" fmla="*/ 230476 w 1007893"/>
              <a:gd name="connsiteY782" fmla="*/ 54378 h 996848"/>
              <a:gd name="connsiteX783" fmla="*/ 240205 w 1007893"/>
              <a:gd name="connsiteY783" fmla="*/ 46617 h 996848"/>
              <a:gd name="connsiteX784" fmla="*/ 245725 w 1007893"/>
              <a:gd name="connsiteY784" fmla="*/ 49435 h 996848"/>
              <a:gd name="connsiteX785" fmla="*/ 247315 w 1007893"/>
              <a:gd name="connsiteY785" fmla="*/ 46617 h 996848"/>
              <a:gd name="connsiteX786" fmla="*/ 251478 w 1007893"/>
              <a:gd name="connsiteY786" fmla="*/ 49435 h 996848"/>
              <a:gd name="connsiteX787" fmla="*/ 261207 w 1007893"/>
              <a:gd name="connsiteY787" fmla="*/ 39086 h 996848"/>
              <a:gd name="connsiteX788" fmla="*/ 264014 w 1007893"/>
              <a:gd name="connsiteY788" fmla="*/ 39086 h 996848"/>
              <a:gd name="connsiteX789" fmla="*/ 265604 w 1007893"/>
              <a:gd name="connsiteY789" fmla="*/ 36730 h 996848"/>
              <a:gd name="connsiteX790" fmla="*/ 285249 w 1007893"/>
              <a:gd name="connsiteY790" fmla="*/ 31740 h 996848"/>
              <a:gd name="connsiteX791" fmla="*/ 296335 w 1007893"/>
              <a:gd name="connsiteY791" fmla="*/ 26797 h 996848"/>
              <a:gd name="connsiteX792" fmla="*/ 311818 w 1007893"/>
              <a:gd name="connsiteY792" fmla="*/ 24209 h 996848"/>
              <a:gd name="connsiteX793" fmla="*/ 313221 w 1007893"/>
              <a:gd name="connsiteY793" fmla="*/ 21807 h 996848"/>
              <a:gd name="connsiteX794" fmla="*/ 320378 w 1007893"/>
              <a:gd name="connsiteY794" fmla="*/ 19266 h 996848"/>
              <a:gd name="connsiteX795" fmla="*/ 340023 w 1007893"/>
              <a:gd name="connsiteY795" fmla="*/ 14276 h 996848"/>
              <a:gd name="connsiteX796" fmla="*/ 341380 w 1007893"/>
              <a:gd name="connsiteY796" fmla="*/ 14276 h 996848"/>
              <a:gd name="connsiteX797" fmla="*/ 348349 w 1007893"/>
              <a:gd name="connsiteY797" fmla="*/ 11920 h 996848"/>
              <a:gd name="connsiteX798" fmla="*/ 358078 w 1007893"/>
              <a:gd name="connsiteY798" fmla="*/ 11920 h 996848"/>
              <a:gd name="connsiteX799" fmla="*/ 362241 w 1007893"/>
              <a:gd name="connsiteY799" fmla="*/ 9333 h 996848"/>
              <a:gd name="connsiteX800" fmla="*/ 372158 w 1007893"/>
              <a:gd name="connsiteY800" fmla="*/ 9518 h 996848"/>
              <a:gd name="connsiteX801" fmla="*/ 380483 w 1007893"/>
              <a:gd name="connsiteY801" fmla="*/ 4343 h 996848"/>
              <a:gd name="connsiteX802" fmla="*/ 388997 w 1007893"/>
              <a:gd name="connsiteY802" fmla="*/ 4574 h 996848"/>
              <a:gd name="connsiteX803" fmla="*/ 395966 w 1007893"/>
              <a:gd name="connsiteY803" fmla="*/ 7346 h 996848"/>
              <a:gd name="connsiteX804" fmla="*/ 400129 w 1007893"/>
              <a:gd name="connsiteY804" fmla="*/ 4759 h 996848"/>
              <a:gd name="connsiteX805" fmla="*/ 415424 w 1007893"/>
              <a:gd name="connsiteY805" fmla="*/ 4944 h 996848"/>
              <a:gd name="connsiteX806" fmla="*/ 419775 w 1007893"/>
              <a:gd name="connsiteY806" fmla="*/ 2403 h 996848"/>
              <a:gd name="connsiteX807" fmla="*/ 433667 w 1007893"/>
              <a:gd name="connsiteY807" fmla="*/ 2587 h 996848"/>
              <a:gd name="connsiteX808" fmla="*/ 435070 w 1007893"/>
              <a:gd name="connsiteY808" fmla="*/ 0 h 996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</a:cxnLst>
            <a:rect l="l" t="t" r="r" b="b"/>
            <a:pathLst>
              <a:path w="1007893" h="996848">
                <a:moveTo>
                  <a:pt x="599344" y="986659"/>
                </a:moveTo>
                <a:cubicBezTo>
                  <a:pt x="600279" y="986336"/>
                  <a:pt x="603273" y="992296"/>
                  <a:pt x="603507" y="986659"/>
                </a:cubicBezTo>
                <a:cubicBezTo>
                  <a:pt x="607155" y="991695"/>
                  <a:pt x="599671" y="995945"/>
                  <a:pt x="596397" y="996777"/>
                </a:cubicBezTo>
                <a:cubicBezTo>
                  <a:pt x="594152" y="997331"/>
                  <a:pt x="594526" y="994513"/>
                  <a:pt x="593591" y="994190"/>
                </a:cubicBezTo>
                <a:cubicBezTo>
                  <a:pt x="592094" y="993728"/>
                  <a:pt x="591112" y="997932"/>
                  <a:pt x="589428" y="994190"/>
                </a:cubicBezTo>
                <a:cubicBezTo>
                  <a:pt x="590503" y="990124"/>
                  <a:pt x="595275" y="992065"/>
                  <a:pt x="597754" y="989246"/>
                </a:cubicBezTo>
                <a:cubicBezTo>
                  <a:pt x="597800" y="989200"/>
                  <a:pt x="599952" y="986474"/>
                  <a:pt x="599344" y="986659"/>
                </a:cubicBezTo>
                <a:close/>
                <a:moveTo>
                  <a:pt x="283846" y="881091"/>
                </a:moveTo>
                <a:cubicBezTo>
                  <a:pt x="283799" y="883678"/>
                  <a:pt x="282537" y="884140"/>
                  <a:pt x="282256" y="886219"/>
                </a:cubicBezTo>
                <a:cubicBezTo>
                  <a:pt x="283893" y="887513"/>
                  <a:pt x="285437" y="889176"/>
                  <a:pt x="286419" y="891578"/>
                </a:cubicBezTo>
                <a:cubicBezTo>
                  <a:pt x="287822" y="891486"/>
                  <a:pt x="289179" y="891717"/>
                  <a:pt x="290582" y="891578"/>
                </a:cubicBezTo>
                <a:cubicBezTo>
                  <a:pt x="291658" y="891486"/>
                  <a:pt x="292079" y="889037"/>
                  <a:pt x="292172" y="888991"/>
                </a:cubicBezTo>
                <a:cubicBezTo>
                  <a:pt x="294324" y="888437"/>
                  <a:pt x="296943" y="894535"/>
                  <a:pt x="296335" y="886450"/>
                </a:cubicBezTo>
                <a:cubicBezTo>
                  <a:pt x="295400" y="880583"/>
                  <a:pt x="288571" y="885526"/>
                  <a:pt x="285249" y="883863"/>
                </a:cubicBezTo>
                <a:cubicBezTo>
                  <a:pt x="285156" y="882292"/>
                  <a:pt x="285016" y="880629"/>
                  <a:pt x="283846" y="881091"/>
                </a:cubicBezTo>
                <a:close/>
                <a:moveTo>
                  <a:pt x="242357" y="880305"/>
                </a:moveTo>
                <a:cubicBezTo>
                  <a:pt x="242684" y="880490"/>
                  <a:pt x="242965" y="881183"/>
                  <a:pt x="242965" y="881876"/>
                </a:cubicBezTo>
                <a:cubicBezTo>
                  <a:pt x="242684" y="884833"/>
                  <a:pt x="241562" y="883170"/>
                  <a:pt x="241562" y="881691"/>
                </a:cubicBezTo>
                <a:cubicBezTo>
                  <a:pt x="241749" y="880213"/>
                  <a:pt x="242076" y="880074"/>
                  <a:pt x="242357" y="880305"/>
                </a:cubicBezTo>
                <a:close/>
                <a:moveTo>
                  <a:pt x="593162" y="758277"/>
                </a:moveTo>
                <a:cubicBezTo>
                  <a:pt x="592041" y="757928"/>
                  <a:pt x="590810" y="758973"/>
                  <a:pt x="589352" y="762020"/>
                </a:cubicBezTo>
                <a:cubicBezTo>
                  <a:pt x="597645" y="770638"/>
                  <a:pt x="596524" y="759234"/>
                  <a:pt x="593162" y="758277"/>
                </a:cubicBezTo>
                <a:close/>
                <a:moveTo>
                  <a:pt x="604482" y="752445"/>
                </a:moveTo>
                <a:cubicBezTo>
                  <a:pt x="603921" y="752618"/>
                  <a:pt x="603586" y="753141"/>
                  <a:pt x="603473" y="754882"/>
                </a:cubicBezTo>
                <a:cubicBezTo>
                  <a:pt x="597645" y="753054"/>
                  <a:pt x="603249" y="762281"/>
                  <a:pt x="606836" y="758625"/>
                </a:cubicBezTo>
                <a:cubicBezTo>
                  <a:pt x="608292" y="757145"/>
                  <a:pt x="605940" y="752010"/>
                  <a:pt x="604482" y="752445"/>
                </a:cubicBezTo>
                <a:close/>
                <a:moveTo>
                  <a:pt x="612327" y="749398"/>
                </a:moveTo>
                <a:cubicBezTo>
                  <a:pt x="611543" y="749137"/>
                  <a:pt x="610646" y="749398"/>
                  <a:pt x="610310" y="751401"/>
                </a:cubicBezTo>
                <a:cubicBezTo>
                  <a:pt x="610310" y="753402"/>
                  <a:pt x="613000" y="755405"/>
                  <a:pt x="613672" y="751401"/>
                </a:cubicBezTo>
                <a:cubicBezTo>
                  <a:pt x="613672" y="750443"/>
                  <a:pt x="613112" y="749573"/>
                  <a:pt x="612327" y="749398"/>
                </a:cubicBezTo>
                <a:close/>
                <a:moveTo>
                  <a:pt x="631267" y="722589"/>
                </a:moveTo>
                <a:cubicBezTo>
                  <a:pt x="630371" y="722589"/>
                  <a:pt x="629138" y="722850"/>
                  <a:pt x="627792" y="723284"/>
                </a:cubicBezTo>
                <a:cubicBezTo>
                  <a:pt x="628242" y="729813"/>
                  <a:pt x="630258" y="735036"/>
                  <a:pt x="634966" y="737387"/>
                </a:cubicBezTo>
                <a:cubicBezTo>
                  <a:pt x="634293" y="731902"/>
                  <a:pt x="637543" y="722501"/>
                  <a:pt x="631267" y="722589"/>
                </a:cubicBezTo>
                <a:close/>
                <a:moveTo>
                  <a:pt x="646284" y="719802"/>
                </a:moveTo>
                <a:cubicBezTo>
                  <a:pt x="644043" y="721805"/>
                  <a:pt x="652000" y="727724"/>
                  <a:pt x="652448" y="719802"/>
                </a:cubicBezTo>
                <a:cubicBezTo>
                  <a:pt x="648863" y="719019"/>
                  <a:pt x="647069" y="719194"/>
                  <a:pt x="646284" y="719802"/>
                </a:cubicBezTo>
                <a:close/>
                <a:moveTo>
                  <a:pt x="712520" y="716757"/>
                </a:moveTo>
                <a:cubicBezTo>
                  <a:pt x="710951" y="716669"/>
                  <a:pt x="709270" y="717627"/>
                  <a:pt x="708822" y="719802"/>
                </a:cubicBezTo>
                <a:cubicBezTo>
                  <a:pt x="709493" y="724067"/>
                  <a:pt x="712855" y="721978"/>
                  <a:pt x="715994" y="719802"/>
                </a:cubicBezTo>
                <a:cubicBezTo>
                  <a:pt x="715994" y="718061"/>
                  <a:pt x="714201" y="716843"/>
                  <a:pt x="712520" y="716757"/>
                </a:cubicBezTo>
                <a:close/>
                <a:moveTo>
                  <a:pt x="640120" y="716757"/>
                </a:moveTo>
                <a:cubicBezTo>
                  <a:pt x="639672" y="716407"/>
                  <a:pt x="638999" y="717366"/>
                  <a:pt x="638439" y="719802"/>
                </a:cubicBezTo>
                <a:cubicBezTo>
                  <a:pt x="635302" y="733208"/>
                  <a:pt x="640233" y="737559"/>
                  <a:pt x="641914" y="730510"/>
                </a:cubicBezTo>
                <a:cubicBezTo>
                  <a:pt x="642251" y="728682"/>
                  <a:pt x="641578" y="717713"/>
                  <a:pt x="640120" y="716757"/>
                </a:cubicBezTo>
                <a:close/>
                <a:moveTo>
                  <a:pt x="666570" y="702307"/>
                </a:moveTo>
                <a:cubicBezTo>
                  <a:pt x="665786" y="705091"/>
                  <a:pt x="663768" y="706310"/>
                  <a:pt x="659733" y="705788"/>
                </a:cubicBezTo>
                <a:cubicBezTo>
                  <a:pt x="660293" y="711011"/>
                  <a:pt x="658389" y="718758"/>
                  <a:pt x="663095" y="719802"/>
                </a:cubicBezTo>
                <a:cubicBezTo>
                  <a:pt x="663095" y="714579"/>
                  <a:pt x="676096" y="705527"/>
                  <a:pt x="666570" y="702307"/>
                </a:cubicBezTo>
                <a:close/>
                <a:moveTo>
                  <a:pt x="877603" y="695169"/>
                </a:moveTo>
                <a:cubicBezTo>
                  <a:pt x="877603" y="698650"/>
                  <a:pt x="877603" y="702218"/>
                  <a:pt x="877603" y="705788"/>
                </a:cubicBezTo>
                <a:cubicBezTo>
                  <a:pt x="883319" y="706746"/>
                  <a:pt x="883767" y="702480"/>
                  <a:pt x="888250" y="702307"/>
                </a:cubicBezTo>
                <a:cubicBezTo>
                  <a:pt x="888250" y="699956"/>
                  <a:pt x="888250" y="697431"/>
                  <a:pt x="888250" y="695169"/>
                </a:cubicBezTo>
                <a:cubicBezTo>
                  <a:pt x="884775" y="695169"/>
                  <a:pt x="881188" y="695169"/>
                  <a:pt x="877603" y="695169"/>
                </a:cubicBezTo>
                <a:close/>
                <a:moveTo>
                  <a:pt x="673742" y="691687"/>
                </a:moveTo>
                <a:cubicBezTo>
                  <a:pt x="676992" y="701957"/>
                  <a:pt x="676992" y="702654"/>
                  <a:pt x="673742" y="713012"/>
                </a:cubicBezTo>
                <a:cubicBezTo>
                  <a:pt x="676096" y="713012"/>
                  <a:pt x="678337" y="713012"/>
                  <a:pt x="680691" y="713012"/>
                </a:cubicBezTo>
                <a:cubicBezTo>
                  <a:pt x="682820" y="712751"/>
                  <a:pt x="684726" y="712142"/>
                  <a:pt x="684054" y="709183"/>
                </a:cubicBezTo>
                <a:cubicBezTo>
                  <a:pt x="673519" y="706833"/>
                  <a:pt x="687416" y="701698"/>
                  <a:pt x="684054" y="695169"/>
                </a:cubicBezTo>
                <a:cubicBezTo>
                  <a:pt x="679571" y="694908"/>
                  <a:pt x="679458" y="690729"/>
                  <a:pt x="673742" y="691687"/>
                </a:cubicBezTo>
                <a:close/>
                <a:moveTo>
                  <a:pt x="744796" y="682460"/>
                </a:moveTo>
                <a:cubicBezTo>
                  <a:pt x="744461" y="682633"/>
                  <a:pt x="744348" y="683417"/>
                  <a:pt x="744123" y="684811"/>
                </a:cubicBezTo>
                <a:cubicBezTo>
                  <a:pt x="743563" y="688553"/>
                  <a:pt x="746814" y="693863"/>
                  <a:pt x="747598" y="688292"/>
                </a:cubicBezTo>
                <a:cubicBezTo>
                  <a:pt x="747935" y="685506"/>
                  <a:pt x="746029" y="681763"/>
                  <a:pt x="744796" y="682460"/>
                </a:cubicBezTo>
                <a:close/>
                <a:moveTo>
                  <a:pt x="754435" y="674190"/>
                </a:moveTo>
                <a:cubicBezTo>
                  <a:pt x="754435" y="676540"/>
                  <a:pt x="754435" y="678716"/>
                  <a:pt x="754435" y="681066"/>
                </a:cubicBezTo>
                <a:cubicBezTo>
                  <a:pt x="756789" y="681066"/>
                  <a:pt x="759253" y="681066"/>
                  <a:pt x="761607" y="681066"/>
                </a:cubicBezTo>
                <a:cubicBezTo>
                  <a:pt x="761607" y="678716"/>
                  <a:pt x="761607" y="676540"/>
                  <a:pt x="761607" y="674190"/>
                </a:cubicBezTo>
                <a:cubicBezTo>
                  <a:pt x="759253" y="674190"/>
                  <a:pt x="756789" y="674190"/>
                  <a:pt x="754435" y="674190"/>
                </a:cubicBezTo>
                <a:close/>
                <a:moveTo>
                  <a:pt x="727650" y="671144"/>
                </a:moveTo>
                <a:cubicBezTo>
                  <a:pt x="726304" y="670795"/>
                  <a:pt x="725071" y="672189"/>
                  <a:pt x="726304" y="677585"/>
                </a:cubicBezTo>
                <a:cubicBezTo>
                  <a:pt x="732916" y="677151"/>
                  <a:pt x="730003" y="671666"/>
                  <a:pt x="727650" y="671144"/>
                </a:cubicBezTo>
                <a:close/>
                <a:moveTo>
                  <a:pt x="715994" y="663571"/>
                </a:moveTo>
                <a:cubicBezTo>
                  <a:pt x="715322" y="668794"/>
                  <a:pt x="707476" y="666704"/>
                  <a:pt x="701873" y="666966"/>
                </a:cubicBezTo>
                <a:cubicBezTo>
                  <a:pt x="703218" y="680022"/>
                  <a:pt x="692907" y="681938"/>
                  <a:pt x="684054" y="684811"/>
                </a:cubicBezTo>
                <a:cubicBezTo>
                  <a:pt x="683045" y="691774"/>
                  <a:pt x="688984" y="691599"/>
                  <a:pt x="691338" y="695169"/>
                </a:cubicBezTo>
                <a:cubicBezTo>
                  <a:pt x="693242" y="700217"/>
                  <a:pt x="687078" y="713535"/>
                  <a:pt x="694700" y="713012"/>
                </a:cubicBezTo>
                <a:cubicBezTo>
                  <a:pt x="696044" y="701348"/>
                  <a:pt x="713305" y="705702"/>
                  <a:pt x="712184" y="691687"/>
                </a:cubicBezTo>
                <a:cubicBezTo>
                  <a:pt x="705908" y="689598"/>
                  <a:pt x="697725" y="701957"/>
                  <a:pt x="694700" y="691687"/>
                </a:cubicBezTo>
                <a:cubicBezTo>
                  <a:pt x="695261" y="680371"/>
                  <a:pt x="703106" y="689249"/>
                  <a:pt x="705347" y="688292"/>
                </a:cubicBezTo>
                <a:cubicBezTo>
                  <a:pt x="707812" y="687073"/>
                  <a:pt x="704562" y="682199"/>
                  <a:pt x="708822" y="681066"/>
                </a:cubicBezTo>
                <a:cubicBezTo>
                  <a:pt x="710951" y="680458"/>
                  <a:pt x="713753" y="681502"/>
                  <a:pt x="715994" y="681066"/>
                </a:cubicBezTo>
                <a:cubicBezTo>
                  <a:pt x="713865" y="674800"/>
                  <a:pt x="726304" y="666530"/>
                  <a:pt x="715994" y="663571"/>
                </a:cubicBezTo>
                <a:close/>
                <a:moveTo>
                  <a:pt x="732133" y="657739"/>
                </a:moveTo>
                <a:cubicBezTo>
                  <a:pt x="731347" y="657477"/>
                  <a:pt x="730451" y="658086"/>
                  <a:pt x="730114" y="660089"/>
                </a:cubicBezTo>
                <a:cubicBezTo>
                  <a:pt x="730114" y="662092"/>
                  <a:pt x="732805" y="664093"/>
                  <a:pt x="733476" y="660089"/>
                </a:cubicBezTo>
                <a:cubicBezTo>
                  <a:pt x="733476" y="659131"/>
                  <a:pt x="732916" y="658000"/>
                  <a:pt x="732133" y="657739"/>
                </a:cubicBezTo>
                <a:close/>
                <a:moveTo>
                  <a:pt x="804195" y="639546"/>
                </a:moveTo>
                <a:cubicBezTo>
                  <a:pt x="802514" y="639459"/>
                  <a:pt x="800833" y="640068"/>
                  <a:pt x="800385" y="642244"/>
                </a:cubicBezTo>
                <a:cubicBezTo>
                  <a:pt x="801168" y="646511"/>
                  <a:pt x="804195" y="644421"/>
                  <a:pt x="807332" y="642244"/>
                </a:cubicBezTo>
                <a:cubicBezTo>
                  <a:pt x="807221" y="640504"/>
                  <a:pt x="805876" y="639632"/>
                  <a:pt x="804195" y="639546"/>
                </a:cubicBezTo>
                <a:close/>
                <a:moveTo>
                  <a:pt x="786376" y="638850"/>
                </a:moveTo>
                <a:cubicBezTo>
                  <a:pt x="784357" y="641896"/>
                  <a:pt x="781893" y="649120"/>
                  <a:pt x="775729" y="649470"/>
                </a:cubicBezTo>
                <a:cubicBezTo>
                  <a:pt x="769117" y="649817"/>
                  <a:pt x="775056" y="660611"/>
                  <a:pt x="761607" y="656346"/>
                </a:cubicBezTo>
                <a:cubicBezTo>
                  <a:pt x="761944" y="665399"/>
                  <a:pt x="763513" y="673320"/>
                  <a:pt x="768556" y="677585"/>
                </a:cubicBezTo>
                <a:cubicBezTo>
                  <a:pt x="769004" y="671056"/>
                  <a:pt x="770910" y="665834"/>
                  <a:pt x="775729" y="663571"/>
                </a:cubicBezTo>
                <a:cubicBezTo>
                  <a:pt x="784470" y="667052"/>
                  <a:pt x="783349" y="653735"/>
                  <a:pt x="789738" y="660089"/>
                </a:cubicBezTo>
                <a:cubicBezTo>
                  <a:pt x="791419" y="661742"/>
                  <a:pt x="793883" y="654257"/>
                  <a:pt x="793212" y="652951"/>
                </a:cubicBezTo>
                <a:cubicBezTo>
                  <a:pt x="783686" y="655475"/>
                  <a:pt x="795902" y="636325"/>
                  <a:pt x="786376" y="638850"/>
                </a:cubicBezTo>
                <a:close/>
                <a:moveTo>
                  <a:pt x="750960" y="638850"/>
                </a:moveTo>
                <a:cubicBezTo>
                  <a:pt x="746590" y="644769"/>
                  <a:pt x="732020" y="658436"/>
                  <a:pt x="747598" y="663571"/>
                </a:cubicBezTo>
                <a:cubicBezTo>
                  <a:pt x="751297" y="656869"/>
                  <a:pt x="765867" y="643202"/>
                  <a:pt x="750960" y="638850"/>
                </a:cubicBezTo>
                <a:close/>
                <a:moveTo>
                  <a:pt x="956277" y="632669"/>
                </a:moveTo>
                <a:cubicBezTo>
                  <a:pt x="955716" y="632844"/>
                  <a:pt x="955381" y="633714"/>
                  <a:pt x="955156" y="635455"/>
                </a:cubicBezTo>
                <a:cubicBezTo>
                  <a:pt x="949440" y="633539"/>
                  <a:pt x="955044" y="642505"/>
                  <a:pt x="958631" y="638850"/>
                </a:cubicBezTo>
                <a:cubicBezTo>
                  <a:pt x="960087" y="637370"/>
                  <a:pt x="957733" y="632233"/>
                  <a:pt x="956277" y="632669"/>
                </a:cubicBezTo>
                <a:close/>
                <a:moveTo>
                  <a:pt x="933975" y="631972"/>
                </a:moveTo>
                <a:cubicBezTo>
                  <a:pt x="930837" y="638240"/>
                  <a:pt x="924336" y="640765"/>
                  <a:pt x="927025" y="652951"/>
                </a:cubicBezTo>
                <a:cubicBezTo>
                  <a:pt x="920861" y="656085"/>
                  <a:pt x="916603" y="661481"/>
                  <a:pt x="909206" y="663571"/>
                </a:cubicBezTo>
                <a:cubicBezTo>
                  <a:pt x="914587" y="674539"/>
                  <a:pt x="901361" y="674103"/>
                  <a:pt x="898896" y="677585"/>
                </a:cubicBezTo>
                <a:cubicBezTo>
                  <a:pt x="897326" y="680022"/>
                  <a:pt x="900240" y="685681"/>
                  <a:pt x="898896" y="688292"/>
                </a:cubicBezTo>
                <a:cubicBezTo>
                  <a:pt x="898224" y="689685"/>
                  <a:pt x="888137" y="688726"/>
                  <a:pt x="891722" y="695169"/>
                </a:cubicBezTo>
                <a:cubicBezTo>
                  <a:pt x="903715" y="701784"/>
                  <a:pt x="899007" y="688815"/>
                  <a:pt x="902369" y="684811"/>
                </a:cubicBezTo>
                <a:cubicBezTo>
                  <a:pt x="910439" y="675409"/>
                  <a:pt x="924336" y="667488"/>
                  <a:pt x="927025" y="652951"/>
                </a:cubicBezTo>
                <a:cubicBezTo>
                  <a:pt x="934087" y="652865"/>
                  <a:pt x="931508" y="643463"/>
                  <a:pt x="941147" y="646075"/>
                </a:cubicBezTo>
                <a:cubicBezTo>
                  <a:pt x="940587" y="639459"/>
                  <a:pt x="938682" y="634323"/>
                  <a:pt x="933975" y="631972"/>
                </a:cubicBezTo>
                <a:close/>
                <a:moveTo>
                  <a:pt x="610663" y="620936"/>
                </a:moveTo>
                <a:cubicBezTo>
                  <a:pt x="608886" y="620658"/>
                  <a:pt x="607436" y="621028"/>
                  <a:pt x="607296" y="623892"/>
                </a:cubicBezTo>
                <a:cubicBezTo>
                  <a:pt x="609401" y="628189"/>
                  <a:pt x="613751" y="625001"/>
                  <a:pt x="615622" y="621305"/>
                </a:cubicBezTo>
                <a:cubicBezTo>
                  <a:pt x="614405" y="622044"/>
                  <a:pt x="612441" y="621213"/>
                  <a:pt x="610663" y="620936"/>
                </a:cubicBezTo>
                <a:close/>
                <a:moveTo>
                  <a:pt x="819997" y="618916"/>
                </a:moveTo>
                <a:cubicBezTo>
                  <a:pt x="819212" y="618655"/>
                  <a:pt x="818316" y="619352"/>
                  <a:pt x="817979" y="621353"/>
                </a:cubicBezTo>
                <a:cubicBezTo>
                  <a:pt x="817868" y="623267"/>
                  <a:pt x="820670" y="625357"/>
                  <a:pt x="821341" y="621353"/>
                </a:cubicBezTo>
                <a:cubicBezTo>
                  <a:pt x="821341" y="620396"/>
                  <a:pt x="820781" y="619177"/>
                  <a:pt x="819997" y="618916"/>
                </a:cubicBezTo>
                <a:close/>
                <a:moveTo>
                  <a:pt x="586481" y="615761"/>
                </a:moveTo>
                <a:cubicBezTo>
                  <a:pt x="586528" y="629945"/>
                  <a:pt x="593684" y="619919"/>
                  <a:pt x="594620" y="628836"/>
                </a:cubicBezTo>
                <a:cubicBezTo>
                  <a:pt x="597239" y="629483"/>
                  <a:pt x="597847" y="625879"/>
                  <a:pt x="600373" y="626295"/>
                </a:cubicBezTo>
                <a:cubicBezTo>
                  <a:pt x="601729" y="611973"/>
                  <a:pt x="589100" y="622784"/>
                  <a:pt x="586481" y="615761"/>
                </a:cubicBezTo>
                <a:close/>
                <a:moveTo>
                  <a:pt x="969327" y="607713"/>
                </a:moveTo>
                <a:lnTo>
                  <a:pt x="969475" y="607815"/>
                </a:lnTo>
                <a:lnTo>
                  <a:pt x="969279" y="610682"/>
                </a:lnTo>
                <a:close/>
                <a:moveTo>
                  <a:pt x="898896" y="582530"/>
                </a:moveTo>
                <a:cubicBezTo>
                  <a:pt x="891162" y="580616"/>
                  <a:pt x="893853" y="589407"/>
                  <a:pt x="888250" y="589756"/>
                </a:cubicBezTo>
                <a:cubicBezTo>
                  <a:pt x="889818" y="592888"/>
                  <a:pt x="891499" y="595936"/>
                  <a:pt x="895534" y="596633"/>
                </a:cubicBezTo>
                <a:cubicBezTo>
                  <a:pt x="894974" y="590365"/>
                  <a:pt x="899680" y="589234"/>
                  <a:pt x="898896" y="582530"/>
                </a:cubicBezTo>
                <a:close/>
                <a:moveTo>
                  <a:pt x="909206" y="575742"/>
                </a:moveTo>
                <a:cubicBezTo>
                  <a:pt x="909206" y="579135"/>
                  <a:pt x="905061" y="578352"/>
                  <a:pt x="902369" y="579135"/>
                </a:cubicBezTo>
                <a:cubicBezTo>
                  <a:pt x="905171" y="591323"/>
                  <a:pt x="897215" y="592715"/>
                  <a:pt x="898896" y="603857"/>
                </a:cubicBezTo>
                <a:cubicBezTo>
                  <a:pt x="901026" y="601159"/>
                  <a:pt x="903379" y="598983"/>
                  <a:pt x="905732" y="596633"/>
                </a:cubicBezTo>
                <a:cubicBezTo>
                  <a:pt x="909206" y="593238"/>
                  <a:pt x="916268" y="591496"/>
                  <a:pt x="916379" y="586012"/>
                </a:cubicBezTo>
                <a:cubicBezTo>
                  <a:pt x="911335" y="585228"/>
                  <a:pt x="915035" y="575742"/>
                  <a:pt x="909206" y="575742"/>
                </a:cubicBezTo>
                <a:close/>
                <a:moveTo>
                  <a:pt x="828515" y="575742"/>
                </a:moveTo>
                <a:cubicBezTo>
                  <a:pt x="827730" y="580702"/>
                  <a:pt x="822574" y="581399"/>
                  <a:pt x="821341" y="586012"/>
                </a:cubicBezTo>
                <a:cubicBezTo>
                  <a:pt x="828066" y="587492"/>
                  <a:pt x="830084" y="593760"/>
                  <a:pt x="838825" y="593238"/>
                </a:cubicBezTo>
                <a:cubicBezTo>
                  <a:pt x="837704" y="584967"/>
                  <a:pt x="835463" y="578091"/>
                  <a:pt x="828515" y="575742"/>
                </a:cubicBezTo>
                <a:close/>
                <a:moveTo>
                  <a:pt x="814169" y="575045"/>
                </a:moveTo>
                <a:cubicBezTo>
                  <a:pt x="813048" y="575131"/>
                  <a:pt x="811704" y="576351"/>
                  <a:pt x="810694" y="579135"/>
                </a:cubicBezTo>
                <a:cubicBezTo>
                  <a:pt x="810359" y="579135"/>
                  <a:pt x="810023" y="579135"/>
                  <a:pt x="809686" y="579135"/>
                </a:cubicBezTo>
                <a:cubicBezTo>
                  <a:pt x="807782" y="579135"/>
                  <a:pt x="805763" y="579135"/>
                  <a:pt x="803859" y="579135"/>
                </a:cubicBezTo>
                <a:cubicBezTo>
                  <a:pt x="800272" y="583750"/>
                  <a:pt x="800047" y="587145"/>
                  <a:pt x="802849" y="591496"/>
                </a:cubicBezTo>
                <a:cubicBezTo>
                  <a:pt x="807109" y="591844"/>
                  <a:pt x="811367" y="592366"/>
                  <a:pt x="810023" y="598373"/>
                </a:cubicBezTo>
                <a:cubicBezTo>
                  <a:pt x="806549" y="598373"/>
                  <a:pt x="802849" y="598373"/>
                  <a:pt x="799376" y="598373"/>
                </a:cubicBezTo>
                <a:cubicBezTo>
                  <a:pt x="799376" y="595936"/>
                  <a:pt x="800385" y="594891"/>
                  <a:pt x="801505" y="593585"/>
                </a:cubicBezTo>
                <a:cubicBezTo>
                  <a:pt x="785142" y="593933"/>
                  <a:pt x="777297" y="602726"/>
                  <a:pt x="775729" y="617871"/>
                </a:cubicBezTo>
                <a:cubicBezTo>
                  <a:pt x="767659" y="618394"/>
                  <a:pt x="753987" y="630929"/>
                  <a:pt x="765082" y="638850"/>
                </a:cubicBezTo>
                <a:cubicBezTo>
                  <a:pt x="764969" y="632408"/>
                  <a:pt x="782116" y="636151"/>
                  <a:pt x="786376" y="631972"/>
                </a:cubicBezTo>
                <a:cubicBezTo>
                  <a:pt x="789290" y="629101"/>
                  <a:pt x="785815" y="627185"/>
                  <a:pt x="789738" y="624748"/>
                </a:cubicBezTo>
                <a:cubicBezTo>
                  <a:pt x="793435" y="622572"/>
                  <a:pt x="800833" y="624226"/>
                  <a:pt x="803859" y="621353"/>
                </a:cubicBezTo>
                <a:cubicBezTo>
                  <a:pt x="805651" y="619613"/>
                  <a:pt x="802739" y="612998"/>
                  <a:pt x="807332" y="614129"/>
                </a:cubicBezTo>
                <a:cubicBezTo>
                  <a:pt x="816075" y="614651"/>
                  <a:pt x="818091" y="608819"/>
                  <a:pt x="824816" y="607252"/>
                </a:cubicBezTo>
                <a:cubicBezTo>
                  <a:pt x="825376" y="598547"/>
                  <a:pt x="819437" y="596458"/>
                  <a:pt x="817979" y="589756"/>
                </a:cubicBezTo>
                <a:cubicBezTo>
                  <a:pt x="820221" y="584358"/>
                  <a:pt x="817419" y="574697"/>
                  <a:pt x="814169" y="575045"/>
                </a:cubicBezTo>
                <a:close/>
                <a:moveTo>
                  <a:pt x="919853" y="568516"/>
                </a:moveTo>
                <a:cubicBezTo>
                  <a:pt x="919630" y="570605"/>
                  <a:pt x="919405" y="572608"/>
                  <a:pt x="916379" y="571911"/>
                </a:cubicBezTo>
                <a:cubicBezTo>
                  <a:pt x="916379" y="574261"/>
                  <a:pt x="916379" y="576785"/>
                  <a:pt x="916379" y="579135"/>
                </a:cubicBezTo>
                <a:cubicBezTo>
                  <a:pt x="925121" y="584620"/>
                  <a:pt x="926690" y="567124"/>
                  <a:pt x="919853" y="568516"/>
                </a:cubicBezTo>
                <a:close/>
                <a:moveTo>
                  <a:pt x="849472" y="540313"/>
                </a:moveTo>
                <a:cubicBezTo>
                  <a:pt x="849472" y="542663"/>
                  <a:pt x="849472" y="545188"/>
                  <a:pt x="849472" y="547539"/>
                </a:cubicBezTo>
                <a:cubicBezTo>
                  <a:pt x="853059" y="547539"/>
                  <a:pt x="853842" y="550323"/>
                  <a:pt x="856757" y="551020"/>
                </a:cubicBezTo>
                <a:cubicBezTo>
                  <a:pt x="856421" y="545449"/>
                  <a:pt x="856982" y="538659"/>
                  <a:pt x="849472" y="540313"/>
                </a:cubicBezTo>
                <a:close/>
                <a:moveTo>
                  <a:pt x="916043" y="530041"/>
                </a:moveTo>
                <a:cubicBezTo>
                  <a:pt x="926802" y="534394"/>
                  <a:pt x="912233" y="541968"/>
                  <a:pt x="916043" y="551020"/>
                </a:cubicBezTo>
                <a:cubicBezTo>
                  <a:pt x="899568" y="547364"/>
                  <a:pt x="906852" y="567385"/>
                  <a:pt x="891722" y="565034"/>
                </a:cubicBezTo>
                <a:cubicBezTo>
                  <a:pt x="903267" y="555721"/>
                  <a:pt x="891387" y="549017"/>
                  <a:pt x="898559" y="540313"/>
                </a:cubicBezTo>
                <a:cubicBezTo>
                  <a:pt x="901026" y="537353"/>
                  <a:pt x="902369" y="547625"/>
                  <a:pt x="902034" y="547539"/>
                </a:cubicBezTo>
                <a:cubicBezTo>
                  <a:pt x="908423" y="550150"/>
                  <a:pt x="911896" y="543621"/>
                  <a:pt x="916043" y="530041"/>
                </a:cubicBezTo>
                <a:close/>
                <a:moveTo>
                  <a:pt x="941147" y="522817"/>
                </a:moveTo>
                <a:cubicBezTo>
                  <a:pt x="940811" y="533785"/>
                  <a:pt x="942605" y="542402"/>
                  <a:pt x="947984" y="547539"/>
                </a:cubicBezTo>
                <a:cubicBezTo>
                  <a:pt x="945070" y="538398"/>
                  <a:pt x="958631" y="528126"/>
                  <a:pt x="947984" y="522817"/>
                </a:cubicBezTo>
                <a:cubicBezTo>
                  <a:pt x="947311" y="527082"/>
                  <a:pt x="944286" y="524993"/>
                  <a:pt x="941147" y="522817"/>
                </a:cubicBezTo>
                <a:close/>
                <a:moveTo>
                  <a:pt x="927025" y="508803"/>
                </a:moveTo>
                <a:cubicBezTo>
                  <a:pt x="902930" y="510456"/>
                  <a:pt x="901249" y="534742"/>
                  <a:pt x="888250" y="547539"/>
                </a:cubicBezTo>
                <a:cubicBezTo>
                  <a:pt x="890266" y="540313"/>
                  <a:pt x="881748" y="538920"/>
                  <a:pt x="881413" y="543796"/>
                </a:cubicBezTo>
                <a:cubicBezTo>
                  <a:pt x="883542" y="543360"/>
                  <a:pt x="885671" y="548931"/>
                  <a:pt x="884887" y="551020"/>
                </a:cubicBezTo>
                <a:cubicBezTo>
                  <a:pt x="884550" y="551890"/>
                  <a:pt x="878386" y="550237"/>
                  <a:pt x="877603" y="551020"/>
                </a:cubicBezTo>
                <a:cubicBezTo>
                  <a:pt x="870318" y="558244"/>
                  <a:pt x="887464" y="562945"/>
                  <a:pt x="884887" y="571911"/>
                </a:cubicBezTo>
                <a:cubicBezTo>
                  <a:pt x="879732" y="574958"/>
                  <a:pt x="873680" y="577221"/>
                  <a:pt x="874240" y="586012"/>
                </a:cubicBezTo>
                <a:cubicBezTo>
                  <a:pt x="877715" y="586012"/>
                  <a:pt x="881300" y="586012"/>
                  <a:pt x="884887" y="586012"/>
                </a:cubicBezTo>
                <a:cubicBezTo>
                  <a:pt x="884215" y="580180"/>
                  <a:pt x="888137" y="574609"/>
                  <a:pt x="891722" y="571911"/>
                </a:cubicBezTo>
                <a:cubicBezTo>
                  <a:pt x="893964" y="570258"/>
                  <a:pt x="899792" y="573130"/>
                  <a:pt x="902369" y="571911"/>
                </a:cubicBezTo>
                <a:cubicBezTo>
                  <a:pt x="904723" y="570780"/>
                  <a:pt x="905844" y="566776"/>
                  <a:pt x="909206" y="565034"/>
                </a:cubicBezTo>
                <a:cubicBezTo>
                  <a:pt x="915818" y="561814"/>
                  <a:pt x="921311" y="561901"/>
                  <a:pt x="927025" y="561639"/>
                </a:cubicBezTo>
                <a:cubicBezTo>
                  <a:pt x="924561" y="553805"/>
                  <a:pt x="932742" y="548322"/>
                  <a:pt x="933975" y="540313"/>
                </a:cubicBezTo>
                <a:cubicBezTo>
                  <a:pt x="934983" y="533436"/>
                  <a:pt x="930725" y="529346"/>
                  <a:pt x="930500" y="522817"/>
                </a:cubicBezTo>
                <a:cubicBezTo>
                  <a:pt x="930388" y="520032"/>
                  <a:pt x="937897" y="513068"/>
                  <a:pt x="930500" y="512198"/>
                </a:cubicBezTo>
                <a:cubicBezTo>
                  <a:pt x="927811" y="520816"/>
                  <a:pt x="920078" y="513068"/>
                  <a:pt x="927025" y="508803"/>
                </a:cubicBezTo>
                <a:close/>
                <a:moveTo>
                  <a:pt x="72138" y="385545"/>
                </a:moveTo>
                <a:cubicBezTo>
                  <a:pt x="66759" y="395469"/>
                  <a:pt x="55440" y="399298"/>
                  <a:pt x="58017" y="417143"/>
                </a:cubicBezTo>
                <a:cubicBezTo>
                  <a:pt x="70570" y="422627"/>
                  <a:pt x="59923" y="405479"/>
                  <a:pt x="68328" y="406871"/>
                </a:cubicBezTo>
                <a:cubicBezTo>
                  <a:pt x="74267" y="406871"/>
                  <a:pt x="80319" y="406871"/>
                  <a:pt x="86260" y="406871"/>
                </a:cubicBezTo>
                <a:cubicBezTo>
                  <a:pt x="82785" y="398514"/>
                  <a:pt x="85027" y="384327"/>
                  <a:pt x="72138" y="385545"/>
                </a:cubicBezTo>
                <a:close/>
                <a:moveTo>
                  <a:pt x="39862" y="384500"/>
                </a:moveTo>
                <a:cubicBezTo>
                  <a:pt x="42551" y="385372"/>
                  <a:pt x="46699" y="384588"/>
                  <a:pt x="46699" y="387982"/>
                </a:cubicBezTo>
                <a:cubicBezTo>
                  <a:pt x="42103" y="387982"/>
                  <a:pt x="43672" y="394249"/>
                  <a:pt x="39862" y="395208"/>
                </a:cubicBezTo>
                <a:cubicBezTo>
                  <a:pt x="39862" y="391638"/>
                  <a:pt x="39862" y="388070"/>
                  <a:pt x="39862" y="384500"/>
                </a:cubicBezTo>
                <a:close/>
                <a:moveTo>
                  <a:pt x="66310" y="362217"/>
                </a:moveTo>
                <a:cubicBezTo>
                  <a:pt x="67095" y="362478"/>
                  <a:pt x="67655" y="363262"/>
                  <a:pt x="67655" y="364306"/>
                </a:cubicBezTo>
                <a:cubicBezTo>
                  <a:pt x="66983" y="368224"/>
                  <a:pt x="64181" y="366221"/>
                  <a:pt x="64293" y="364306"/>
                </a:cubicBezTo>
                <a:cubicBezTo>
                  <a:pt x="64629" y="362303"/>
                  <a:pt x="65526" y="361956"/>
                  <a:pt x="66310" y="362217"/>
                </a:cubicBezTo>
                <a:close/>
                <a:moveTo>
                  <a:pt x="215789" y="311531"/>
                </a:moveTo>
                <a:cubicBezTo>
                  <a:pt x="220466" y="316058"/>
                  <a:pt x="214058" y="318738"/>
                  <a:pt x="212982" y="316705"/>
                </a:cubicBezTo>
                <a:cubicBezTo>
                  <a:pt x="212421" y="315596"/>
                  <a:pt x="216443" y="313656"/>
                  <a:pt x="215789" y="311531"/>
                </a:cubicBezTo>
                <a:close/>
                <a:moveTo>
                  <a:pt x="163478" y="308335"/>
                </a:moveTo>
                <a:cubicBezTo>
                  <a:pt x="163590" y="313209"/>
                  <a:pt x="161909" y="315821"/>
                  <a:pt x="160003" y="318607"/>
                </a:cubicBezTo>
                <a:cubicBezTo>
                  <a:pt x="162357" y="318607"/>
                  <a:pt x="164822" y="318607"/>
                  <a:pt x="167176" y="318607"/>
                </a:cubicBezTo>
                <a:cubicBezTo>
                  <a:pt x="171098" y="313559"/>
                  <a:pt x="170763" y="310336"/>
                  <a:pt x="163478" y="308335"/>
                </a:cubicBezTo>
                <a:close/>
                <a:moveTo>
                  <a:pt x="216263" y="290490"/>
                </a:moveTo>
                <a:cubicBezTo>
                  <a:pt x="216600" y="296322"/>
                  <a:pt x="205953" y="292579"/>
                  <a:pt x="205616" y="297716"/>
                </a:cubicBezTo>
                <a:cubicBezTo>
                  <a:pt x="205168" y="305810"/>
                  <a:pt x="185780" y="302851"/>
                  <a:pt x="188134" y="311817"/>
                </a:cubicBezTo>
                <a:lnTo>
                  <a:pt x="205156" y="311817"/>
                </a:lnTo>
                <a:lnTo>
                  <a:pt x="200306" y="312963"/>
                </a:lnTo>
                <a:cubicBezTo>
                  <a:pt x="197640" y="313194"/>
                  <a:pt x="199324" y="321510"/>
                  <a:pt x="196143" y="320678"/>
                </a:cubicBezTo>
                <a:cubicBezTo>
                  <a:pt x="193477" y="314441"/>
                  <a:pt x="188425" y="320724"/>
                  <a:pt x="187817" y="320493"/>
                </a:cubicBezTo>
                <a:cubicBezTo>
                  <a:pt x="187209" y="320262"/>
                  <a:pt x="188098" y="317352"/>
                  <a:pt x="186414" y="317906"/>
                </a:cubicBezTo>
                <a:lnTo>
                  <a:pt x="183698" y="322601"/>
                </a:lnTo>
                <a:lnTo>
                  <a:pt x="168450" y="325211"/>
                </a:lnTo>
                <a:cubicBezTo>
                  <a:pt x="163561" y="325723"/>
                  <a:pt x="158826" y="325309"/>
                  <a:pt x="153166" y="322436"/>
                </a:cubicBezTo>
                <a:cubicBezTo>
                  <a:pt x="148683" y="330707"/>
                  <a:pt x="140503" y="335145"/>
                  <a:pt x="142519" y="349856"/>
                </a:cubicBezTo>
                <a:lnTo>
                  <a:pt x="143286" y="350814"/>
                </a:lnTo>
                <a:lnTo>
                  <a:pt x="142743" y="351627"/>
                </a:lnTo>
                <a:lnTo>
                  <a:pt x="142184" y="352056"/>
                </a:lnTo>
                <a:lnTo>
                  <a:pt x="142184" y="350204"/>
                </a:lnTo>
                <a:cubicBezTo>
                  <a:pt x="137813" y="348898"/>
                  <a:pt x="140951" y="339934"/>
                  <a:pt x="135347" y="339934"/>
                </a:cubicBezTo>
                <a:cubicBezTo>
                  <a:pt x="135012" y="348986"/>
                  <a:pt x="121563" y="344982"/>
                  <a:pt x="121226" y="354035"/>
                </a:cubicBezTo>
                <a:cubicBezTo>
                  <a:pt x="127277" y="354732"/>
                  <a:pt x="130416" y="348028"/>
                  <a:pt x="131873" y="354035"/>
                </a:cubicBezTo>
                <a:cubicBezTo>
                  <a:pt x="131873" y="356385"/>
                  <a:pt x="131873" y="358561"/>
                  <a:pt x="131873" y="360825"/>
                </a:cubicBezTo>
                <a:cubicBezTo>
                  <a:pt x="123355" y="362303"/>
                  <a:pt x="124252" y="354470"/>
                  <a:pt x="114391" y="357430"/>
                </a:cubicBezTo>
                <a:cubicBezTo>
                  <a:pt x="113157" y="368919"/>
                  <a:pt x="119657" y="366918"/>
                  <a:pt x="114391" y="374925"/>
                </a:cubicBezTo>
                <a:lnTo>
                  <a:pt x="112840" y="379017"/>
                </a:lnTo>
                <a:lnTo>
                  <a:pt x="112790" y="379030"/>
                </a:lnTo>
                <a:lnTo>
                  <a:pt x="112597" y="379658"/>
                </a:lnTo>
                <a:lnTo>
                  <a:pt x="110523" y="385132"/>
                </a:lnTo>
                <a:lnTo>
                  <a:pt x="110693" y="385769"/>
                </a:lnTo>
                <a:lnTo>
                  <a:pt x="108627" y="391919"/>
                </a:lnTo>
                <a:lnTo>
                  <a:pt x="103322" y="394305"/>
                </a:lnTo>
                <a:lnTo>
                  <a:pt x="107427" y="385774"/>
                </a:lnTo>
                <a:cubicBezTo>
                  <a:pt x="109487" y="375817"/>
                  <a:pt x="106825" y="365219"/>
                  <a:pt x="96907" y="364654"/>
                </a:cubicBezTo>
                <a:cubicBezTo>
                  <a:pt x="99261" y="376318"/>
                  <a:pt x="89510" y="370225"/>
                  <a:pt x="86260" y="368049"/>
                </a:cubicBezTo>
                <a:cubicBezTo>
                  <a:pt x="84131" y="383021"/>
                  <a:pt x="88614" y="391116"/>
                  <a:pt x="89622" y="403042"/>
                </a:cubicBezTo>
                <a:lnTo>
                  <a:pt x="100878" y="398978"/>
                </a:lnTo>
                <a:lnTo>
                  <a:pt x="97120" y="407397"/>
                </a:lnTo>
                <a:cubicBezTo>
                  <a:pt x="95109" y="410908"/>
                  <a:pt x="92396" y="413357"/>
                  <a:pt x="91367" y="415158"/>
                </a:cubicBezTo>
                <a:cubicBezTo>
                  <a:pt x="90946" y="415805"/>
                  <a:pt x="88607" y="419363"/>
                  <a:pt x="88560" y="420102"/>
                </a:cubicBezTo>
                <a:lnTo>
                  <a:pt x="84344" y="430088"/>
                </a:lnTo>
                <a:lnTo>
                  <a:pt x="79479" y="433062"/>
                </a:lnTo>
                <a:cubicBezTo>
                  <a:pt x="77854" y="436337"/>
                  <a:pt x="78359" y="440080"/>
                  <a:pt x="82450" y="441865"/>
                </a:cubicBezTo>
                <a:lnTo>
                  <a:pt x="83482" y="440352"/>
                </a:lnTo>
                <a:lnTo>
                  <a:pt x="84582" y="452344"/>
                </a:lnTo>
                <a:lnTo>
                  <a:pt x="75613" y="459361"/>
                </a:lnTo>
                <a:cubicBezTo>
                  <a:pt x="78023" y="461798"/>
                  <a:pt x="80152" y="462826"/>
                  <a:pt x="82145" y="462992"/>
                </a:cubicBezTo>
                <a:lnTo>
                  <a:pt x="87263" y="461610"/>
                </a:lnTo>
                <a:lnTo>
                  <a:pt x="93519" y="469490"/>
                </a:lnTo>
                <a:lnTo>
                  <a:pt x="96381" y="457684"/>
                </a:lnTo>
                <a:lnTo>
                  <a:pt x="100269" y="455966"/>
                </a:lnTo>
                <a:lnTo>
                  <a:pt x="98698" y="448125"/>
                </a:lnTo>
                <a:lnTo>
                  <a:pt x="102266" y="433408"/>
                </a:lnTo>
                <a:cubicBezTo>
                  <a:pt x="107177" y="433038"/>
                  <a:pt x="105820" y="420564"/>
                  <a:pt x="112182" y="423059"/>
                </a:cubicBezTo>
                <a:cubicBezTo>
                  <a:pt x="111621" y="415759"/>
                  <a:pt x="113866" y="412895"/>
                  <a:pt x="115175" y="412756"/>
                </a:cubicBezTo>
                <a:cubicBezTo>
                  <a:pt x="119713" y="412386"/>
                  <a:pt x="120976" y="395246"/>
                  <a:pt x="126495" y="400051"/>
                </a:cubicBezTo>
                <a:cubicBezTo>
                  <a:pt x="127477" y="390626"/>
                  <a:pt x="132669" y="385867"/>
                  <a:pt x="136598" y="381986"/>
                </a:cubicBezTo>
                <a:cubicBezTo>
                  <a:pt x="138563" y="380046"/>
                  <a:pt x="139358" y="380647"/>
                  <a:pt x="142165" y="379399"/>
                </a:cubicBezTo>
                <a:cubicBezTo>
                  <a:pt x="143194" y="378937"/>
                  <a:pt x="143428" y="376997"/>
                  <a:pt x="143755" y="376858"/>
                </a:cubicBezTo>
                <a:cubicBezTo>
                  <a:pt x="152783" y="371129"/>
                  <a:pt x="160500" y="366509"/>
                  <a:pt x="166347" y="356391"/>
                </a:cubicBezTo>
                <a:cubicBezTo>
                  <a:pt x="170697" y="356668"/>
                  <a:pt x="174018" y="355421"/>
                  <a:pt x="176077" y="351448"/>
                </a:cubicBezTo>
                <a:cubicBezTo>
                  <a:pt x="178602" y="350154"/>
                  <a:pt x="181549" y="346412"/>
                  <a:pt x="183233" y="346273"/>
                </a:cubicBezTo>
                <a:cubicBezTo>
                  <a:pt x="184590" y="346181"/>
                  <a:pt x="184122" y="344010"/>
                  <a:pt x="184636" y="343686"/>
                </a:cubicBezTo>
                <a:cubicBezTo>
                  <a:pt x="188425" y="341422"/>
                  <a:pt x="190296" y="343363"/>
                  <a:pt x="193149" y="341330"/>
                </a:cubicBezTo>
                <a:cubicBezTo>
                  <a:pt x="193898" y="340822"/>
                  <a:pt x="194740" y="337126"/>
                  <a:pt x="195956" y="336155"/>
                </a:cubicBezTo>
                <a:cubicBezTo>
                  <a:pt x="196237" y="335878"/>
                  <a:pt x="196985" y="336202"/>
                  <a:pt x="197312" y="336155"/>
                </a:cubicBezTo>
                <a:cubicBezTo>
                  <a:pt x="198809" y="336017"/>
                  <a:pt x="198061" y="334076"/>
                  <a:pt x="198716" y="333568"/>
                </a:cubicBezTo>
                <a:cubicBezTo>
                  <a:pt x="203113" y="330103"/>
                  <a:pt x="205077" y="331859"/>
                  <a:pt x="208632" y="333799"/>
                </a:cubicBezTo>
                <a:cubicBezTo>
                  <a:pt x="208959" y="331258"/>
                  <a:pt x="209801" y="331304"/>
                  <a:pt x="211392" y="331212"/>
                </a:cubicBezTo>
                <a:cubicBezTo>
                  <a:pt x="212888" y="331073"/>
                  <a:pt x="212187" y="329087"/>
                  <a:pt x="212795" y="328625"/>
                </a:cubicBezTo>
                <a:cubicBezTo>
                  <a:pt x="214947" y="327008"/>
                  <a:pt x="218081" y="327655"/>
                  <a:pt x="219764" y="326037"/>
                </a:cubicBezTo>
                <a:cubicBezTo>
                  <a:pt x="220840" y="324975"/>
                  <a:pt x="221682" y="319754"/>
                  <a:pt x="222711" y="318276"/>
                </a:cubicBezTo>
                <a:cubicBezTo>
                  <a:pt x="224956" y="315134"/>
                  <a:pt x="226827" y="316844"/>
                  <a:pt x="228277" y="313332"/>
                </a:cubicBezTo>
                <a:cubicBezTo>
                  <a:pt x="226360" y="311161"/>
                  <a:pt x="224302" y="309867"/>
                  <a:pt x="222150" y="309359"/>
                </a:cubicBezTo>
                <a:cubicBezTo>
                  <a:pt x="218852" y="308574"/>
                  <a:pt x="215286" y="309290"/>
                  <a:pt x="211596" y="310295"/>
                </a:cubicBezTo>
                <a:lnTo>
                  <a:pt x="209298" y="310838"/>
                </a:lnTo>
                <a:lnTo>
                  <a:pt x="210526" y="305045"/>
                </a:lnTo>
                <a:cubicBezTo>
                  <a:pt x="215213" y="299679"/>
                  <a:pt x="226518" y="297606"/>
                  <a:pt x="216263" y="290490"/>
                </a:cubicBezTo>
                <a:close/>
                <a:moveTo>
                  <a:pt x="229039" y="288401"/>
                </a:moveTo>
                <a:cubicBezTo>
                  <a:pt x="228143" y="288228"/>
                  <a:pt x="227247" y="288489"/>
                  <a:pt x="226910" y="290490"/>
                </a:cubicBezTo>
                <a:cubicBezTo>
                  <a:pt x="226910" y="292493"/>
                  <a:pt x="229712" y="294494"/>
                  <a:pt x="230384" y="290490"/>
                </a:cubicBezTo>
                <a:cubicBezTo>
                  <a:pt x="230384" y="289534"/>
                  <a:pt x="229824" y="288662"/>
                  <a:pt x="229039" y="288401"/>
                </a:cubicBezTo>
                <a:close/>
                <a:moveTo>
                  <a:pt x="205616" y="255499"/>
                </a:moveTo>
                <a:cubicBezTo>
                  <a:pt x="205616" y="257849"/>
                  <a:pt x="205616" y="260025"/>
                  <a:pt x="205616" y="262375"/>
                </a:cubicBezTo>
                <a:cubicBezTo>
                  <a:pt x="207970" y="262375"/>
                  <a:pt x="210436" y="262375"/>
                  <a:pt x="212901" y="262375"/>
                </a:cubicBezTo>
                <a:cubicBezTo>
                  <a:pt x="212901" y="260025"/>
                  <a:pt x="212901" y="257849"/>
                  <a:pt x="212901" y="255499"/>
                </a:cubicBezTo>
                <a:cubicBezTo>
                  <a:pt x="210436" y="255499"/>
                  <a:pt x="207970" y="255499"/>
                  <a:pt x="205616" y="255499"/>
                </a:cubicBezTo>
                <a:close/>
                <a:moveTo>
                  <a:pt x="197100" y="235564"/>
                </a:moveTo>
                <a:cubicBezTo>
                  <a:pt x="196314" y="235303"/>
                  <a:pt x="195642" y="236000"/>
                  <a:pt x="195306" y="238003"/>
                </a:cubicBezTo>
                <a:cubicBezTo>
                  <a:pt x="195306" y="239917"/>
                  <a:pt x="198108" y="242007"/>
                  <a:pt x="198781" y="238003"/>
                </a:cubicBezTo>
                <a:cubicBezTo>
                  <a:pt x="198781" y="237045"/>
                  <a:pt x="197883" y="235825"/>
                  <a:pt x="197100" y="235564"/>
                </a:cubicBezTo>
                <a:close/>
                <a:moveTo>
                  <a:pt x="184659" y="209886"/>
                </a:moveTo>
                <a:cubicBezTo>
                  <a:pt x="184659" y="213281"/>
                  <a:pt x="180176" y="212497"/>
                  <a:pt x="177487" y="213281"/>
                </a:cubicBezTo>
                <a:cubicBezTo>
                  <a:pt x="176477" y="231386"/>
                  <a:pt x="169865" y="234172"/>
                  <a:pt x="160003" y="241396"/>
                </a:cubicBezTo>
                <a:cubicBezTo>
                  <a:pt x="161797" y="240090"/>
                  <a:pt x="154512" y="237480"/>
                  <a:pt x="153166" y="238003"/>
                </a:cubicBezTo>
                <a:cubicBezTo>
                  <a:pt x="149131" y="239481"/>
                  <a:pt x="147340" y="250450"/>
                  <a:pt x="139045" y="251756"/>
                </a:cubicBezTo>
                <a:cubicBezTo>
                  <a:pt x="134787" y="240962"/>
                  <a:pt x="125373" y="256891"/>
                  <a:pt x="121226" y="248273"/>
                </a:cubicBezTo>
                <a:cubicBezTo>
                  <a:pt x="125373" y="267685"/>
                  <a:pt x="101838" y="259677"/>
                  <a:pt x="107106" y="280219"/>
                </a:cubicBezTo>
                <a:cubicBezTo>
                  <a:pt x="101950" y="280480"/>
                  <a:pt x="93320" y="278390"/>
                  <a:pt x="93097" y="283614"/>
                </a:cubicBezTo>
                <a:cubicBezTo>
                  <a:pt x="93207" y="282047"/>
                  <a:pt x="104415" y="286400"/>
                  <a:pt x="100269" y="290490"/>
                </a:cubicBezTo>
                <a:cubicBezTo>
                  <a:pt x="93768" y="293885"/>
                  <a:pt x="88501" y="279957"/>
                  <a:pt x="86260" y="290490"/>
                </a:cubicBezTo>
                <a:cubicBezTo>
                  <a:pt x="96570" y="293538"/>
                  <a:pt x="77742" y="295713"/>
                  <a:pt x="82450" y="304593"/>
                </a:cubicBezTo>
                <a:cubicBezTo>
                  <a:pt x="88389" y="303287"/>
                  <a:pt x="89285" y="307465"/>
                  <a:pt x="89622" y="311817"/>
                </a:cubicBezTo>
                <a:cubicBezTo>
                  <a:pt x="78750" y="308422"/>
                  <a:pt x="75725" y="315212"/>
                  <a:pt x="68328" y="318607"/>
                </a:cubicBezTo>
                <a:cubicBezTo>
                  <a:pt x="65189" y="320086"/>
                  <a:pt x="61491" y="318085"/>
                  <a:pt x="61491" y="322436"/>
                </a:cubicBezTo>
                <a:cubicBezTo>
                  <a:pt x="71130" y="325657"/>
                  <a:pt x="52190" y="328879"/>
                  <a:pt x="58017" y="339934"/>
                </a:cubicBezTo>
                <a:cubicBezTo>
                  <a:pt x="47147" y="340368"/>
                  <a:pt x="51405" y="354557"/>
                  <a:pt x="47482" y="360825"/>
                </a:cubicBezTo>
                <a:cubicBezTo>
                  <a:pt x="46586" y="362303"/>
                  <a:pt x="38516" y="360302"/>
                  <a:pt x="40197" y="364654"/>
                </a:cubicBezTo>
                <a:cubicBezTo>
                  <a:pt x="46586" y="365263"/>
                  <a:pt x="38293" y="368746"/>
                  <a:pt x="40197" y="371530"/>
                </a:cubicBezTo>
                <a:cubicBezTo>
                  <a:pt x="41318" y="373097"/>
                  <a:pt x="49051" y="370486"/>
                  <a:pt x="47482" y="374925"/>
                </a:cubicBezTo>
                <a:cubicBezTo>
                  <a:pt x="40085" y="376406"/>
                  <a:pt x="38068" y="372575"/>
                  <a:pt x="33361" y="371530"/>
                </a:cubicBezTo>
                <a:cubicBezTo>
                  <a:pt x="32800" y="385111"/>
                  <a:pt x="19128" y="385458"/>
                  <a:pt x="15879" y="396164"/>
                </a:cubicBezTo>
                <a:cubicBezTo>
                  <a:pt x="20472" y="399734"/>
                  <a:pt x="28990" y="399647"/>
                  <a:pt x="29888" y="406871"/>
                </a:cubicBezTo>
                <a:cubicBezTo>
                  <a:pt x="11396" y="411225"/>
                  <a:pt x="43785" y="411225"/>
                  <a:pt x="47482" y="406871"/>
                </a:cubicBezTo>
                <a:cubicBezTo>
                  <a:pt x="47482" y="400953"/>
                  <a:pt x="47482" y="394860"/>
                  <a:pt x="47482" y="389026"/>
                </a:cubicBezTo>
                <a:cubicBezTo>
                  <a:pt x="52526" y="387025"/>
                  <a:pt x="56113" y="383805"/>
                  <a:pt x="58017" y="378668"/>
                </a:cubicBezTo>
                <a:cubicBezTo>
                  <a:pt x="52078" y="379974"/>
                  <a:pt x="51292" y="375795"/>
                  <a:pt x="50844" y="371530"/>
                </a:cubicBezTo>
                <a:cubicBezTo>
                  <a:pt x="59027" y="371530"/>
                  <a:pt x="67320" y="371530"/>
                  <a:pt x="75613" y="371530"/>
                </a:cubicBezTo>
                <a:cubicBezTo>
                  <a:pt x="71913" y="354209"/>
                  <a:pt x="99261" y="357777"/>
                  <a:pt x="89622" y="346810"/>
                </a:cubicBezTo>
                <a:cubicBezTo>
                  <a:pt x="92536" y="343763"/>
                  <a:pt x="99371" y="344808"/>
                  <a:pt x="100269" y="339934"/>
                </a:cubicBezTo>
                <a:cubicBezTo>
                  <a:pt x="96907" y="339846"/>
                  <a:pt x="97690" y="335494"/>
                  <a:pt x="96907" y="332708"/>
                </a:cubicBezTo>
                <a:cubicBezTo>
                  <a:pt x="104975" y="332099"/>
                  <a:pt x="100605" y="322786"/>
                  <a:pt x="107106" y="329313"/>
                </a:cubicBezTo>
                <a:cubicBezTo>
                  <a:pt x="109570" y="331751"/>
                  <a:pt x="110579" y="322786"/>
                  <a:pt x="110916" y="322436"/>
                </a:cubicBezTo>
                <a:cubicBezTo>
                  <a:pt x="111699" y="321653"/>
                  <a:pt x="117415" y="323308"/>
                  <a:pt x="117753" y="322436"/>
                </a:cubicBezTo>
                <a:cubicBezTo>
                  <a:pt x="119321" y="318694"/>
                  <a:pt x="116295" y="315734"/>
                  <a:pt x="114391" y="315212"/>
                </a:cubicBezTo>
                <a:cubicBezTo>
                  <a:pt x="115511" y="321392"/>
                  <a:pt x="94665" y="321566"/>
                  <a:pt x="100269" y="311817"/>
                </a:cubicBezTo>
                <a:cubicBezTo>
                  <a:pt x="111924" y="313906"/>
                  <a:pt x="118984" y="306943"/>
                  <a:pt x="128398" y="304593"/>
                </a:cubicBezTo>
                <a:cubicBezTo>
                  <a:pt x="138822" y="301981"/>
                  <a:pt x="148011" y="298150"/>
                  <a:pt x="156529" y="290490"/>
                </a:cubicBezTo>
                <a:cubicBezTo>
                  <a:pt x="153166" y="290404"/>
                  <a:pt x="153952" y="286312"/>
                  <a:pt x="153166" y="283614"/>
                </a:cubicBezTo>
                <a:cubicBezTo>
                  <a:pt x="161684" y="281699"/>
                  <a:pt x="160451" y="269949"/>
                  <a:pt x="174125" y="272994"/>
                </a:cubicBezTo>
                <a:cubicBezTo>
                  <a:pt x="172106" y="265160"/>
                  <a:pt x="180960" y="267946"/>
                  <a:pt x="181297" y="262375"/>
                </a:cubicBezTo>
                <a:cubicBezTo>
                  <a:pt x="175581" y="264898"/>
                  <a:pt x="175581" y="245749"/>
                  <a:pt x="181297" y="248273"/>
                </a:cubicBezTo>
                <a:cubicBezTo>
                  <a:pt x="180737" y="252365"/>
                  <a:pt x="181970" y="254715"/>
                  <a:pt x="184659" y="255499"/>
                </a:cubicBezTo>
                <a:cubicBezTo>
                  <a:pt x="186003" y="250884"/>
                  <a:pt x="190711" y="249840"/>
                  <a:pt x="191607" y="244879"/>
                </a:cubicBezTo>
                <a:cubicBezTo>
                  <a:pt x="193513" y="234085"/>
                  <a:pt x="181970" y="228253"/>
                  <a:pt x="198781" y="227382"/>
                </a:cubicBezTo>
                <a:cubicBezTo>
                  <a:pt x="198331" y="239046"/>
                  <a:pt x="213911" y="223203"/>
                  <a:pt x="202254" y="223553"/>
                </a:cubicBezTo>
                <a:cubicBezTo>
                  <a:pt x="201022" y="214239"/>
                  <a:pt x="193065" y="212062"/>
                  <a:pt x="184659" y="209886"/>
                </a:cubicBezTo>
                <a:close/>
                <a:moveTo>
                  <a:pt x="378321" y="128846"/>
                </a:moveTo>
                <a:cubicBezTo>
                  <a:pt x="382018" y="141904"/>
                  <a:pt x="366441" y="135722"/>
                  <a:pt x="364199" y="142948"/>
                </a:cubicBezTo>
                <a:cubicBezTo>
                  <a:pt x="368122" y="143643"/>
                  <a:pt x="369466" y="146691"/>
                  <a:pt x="371036" y="149825"/>
                </a:cubicBezTo>
                <a:cubicBezTo>
                  <a:pt x="383475" y="148605"/>
                  <a:pt x="379889" y="140162"/>
                  <a:pt x="392330" y="146341"/>
                </a:cubicBezTo>
                <a:cubicBezTo>
                  <a:pt x="394794" y="135461"/>
                  <a:pt x="394794" y="139726"/>
                  <a:pt x="392330" y="128846"/>
                </a:cubicBezTo>
                <a:cubicBezTo>
                  <a:pt x="382691" y="128498"/>
                  <a:pt x="385268" y="134766"/>
                  <a:pt x="378321" y="128846"/>
                </a:cubicBezTo>
                <a:close/>
                <a:moveTo>
                  <a:pt x="402640" y="104126"/>
                </a:moveTo>
                <a:cubicBezTo>
                  <a:pt x="398492" y="121272"/>
                  <a:pt x="413062" y="119968"/>
                  <a:pt x="420459" y="125451"/>
                </a:cubicBezTo>
                <a:cubicBezTo>
                  <a:pt x="421917" y="116921"/>
                  <a:pt x="413847" y="117529"/>
                  <a:pt x="416761" y="107607"/>
                </a:cubicBezTo>
                <a:cubicBezTo>
                  <a:pt x="410597" y="107868"/>
                  <a:pt x="405777" y="106910"/>
                  <a:pt x="402640" y="104126"/>
                </a:cubicBezTo>
                <a:close/>
                <a:moveTo>
                  <a:pt x="385829" y="100034"/>
                </a:moveTo>
                <a:cubicBezTo>
                  <a:pt x="386614" y="100295"/>
                  <a:pt x="387174" y="101426"/>
                  <a:pt x="387174" y="102470"/>
                </a:cubicBezTo>
                <a:cubicBezTo>
                  <a:pt x="386501" y="106388"/>
                  <a:pt x="383812" y="104387"/>
                  <a:pt x="383812" y="102470"/>
                </a:cubicBezTo>
                <a:cubicBezTo>
                  <a:pt x="384148" y="100469"/>
                  <a:pt x="385045" y="99772"/>
                  <a:pt x="385829" y="100034"/>
                </a:cubicBezTo>
                <a:close/>
                <a:moveTo>
                  <a:pt x="440072" y="86977"/>
                </a:moveTo>
                <a:cubicBezTo>
                  <a:pt x="437718" y="87586"/>
                  <a:pt x="434805" y="93070"/>
                  <a:pt x="441417" y="93505"/>
                </a:cubicBezTo>
                <a:cubicBezTo>
                  <a:pt x="442650" y="88022"/>
                  <a:pt x="441417" y="86628"/>
                  <a:pt x="440072" y="86977"/>
                </a:cubicBezTo>
                <a:close/>
                <a:moveTo>
                  <a:pt x="406450" y="86280"/>
                </a:moveTo>
                <a:cubicBezTo>
                  <a:pt x="399838" y="86889"/>
                  <a:pt x="401854" y="95769"/>
                  <a:pt x="392330" y="93505"/>
                </a:cubicBezTo>
                <a:cubicBezTo>
                  <a:pt x="380113" y="91329"/>
                  <a:pt x="372157" y="95333"/>
                  <a:pt x="364199" y="97247"/>
                </a:cubicBezTo>
                <a:cubicBezTo>
                  <a:pt x="357250" y="99075"/>
                  <a:pt x="352992" y="103776"/>
                  <a:pt x="346380" y="104126"/>
                </a:cubicBezTo>
                <a:cubicBezTo>
                  <a:pt x="341224" y="104387"/>
                  <a:pt x="338758" y="111089"/>
                  <a:pt x="332258" y="111350"/>
                </a:cubicBezTo>
                <a:cubicBezTo>
                  <a:pt x="325422" y="111697"/>
                  <a:pt x="329681" y="117182"/>
                  <a:pt x="321947" y="121621"/>
                </a:cubicBezTo>
                <a:cubicBezTo>
                  <a:pt x="320266" y="122666"/>
                  <a:pt x="317241" y="116485"/>
                  <a:pt x="314775" y="118226"/>
                </a:cubicBezTo>
                <a:cubicBezTo>
                  <a:pt x="310852" y="120924"/>
                  <a:pt x="318249" y="137203"/>
                  <a:pt x="297291" y="132327"/>
                </a:cubicBezTo>
                <a:cubicBezTo>
                  <a:pt x="294489" y="144427"/>
                  <a:pt x="300653" y="147647"/>
                  <a:pt x="307938" y="149825"/>
                </a:cubicBezTo>
                <a:cubicBezTo>
                  <a:pt x="303344" y="139117"/>
                  <a:pt x="314662" y="143818"/>
                  <a:pt x="318249" y="139465"/>
                </a:cubicBezTo>
                <a:cubicBezTo>
                  <a:pt x="318810" y="138770"/>
                  <a:pt x="324301" y="126322"/>
                  <a:pt x="332258" y="128846"/>
                </a:cubicBezTo>
                <a:cubicBezTo>
                  <a:pt x="332258" y="135810"/>
                  <a:pt x="322845" y="133372"/>
                  <a:pt x="325422" y="142948"/>
                </a:cubicBezTo>
                <a:cubicBezTo>
                  <a:pt x="340216" y="139640"/>
                  <a:pt x="342233" y="141642"/>
                  <a:pt x="357027" y="135722"/>
                </a:cubicBezTo>
                <a:cubicBezTo>
                  <a:pt x="356802" y="117879"/>
                  <a:pt x="372380" y="116224"/>
                  <a:pt x="388630" y="114745"/>
                </a:cubicBezTo>
                <a:cubicBezTo>
                  <a:pt x="389416" y="110130"/>
                  <a:pt x="395580" y="109174"/>
                  <a:pt x="395803" y="104126"/>
                </a:cubicBezTo>
                <a:cubicBezTo>
                  <a:pt x="396028" y="100295"/>
                  <a:pt x="404321" y="99686"/>
                  <a:pt x="406450" y="97247"/>
                </a:cubicBezTo>
                <a:cubicBezTo>
                  <a:pt x="408804" y="94549"/>
                  <a:pt x="407122" y="88892"/>
                  <a:pt x="409812" y="86628"/>
                </a:cubicBezTo>
                <a:cubicBezTo>
                  <a:pt x="408468" y="86280"/>
                  <a:pt x="407347" y="86194"/>
                  <a:pt x="406450" y="86280"/>
                </a:cubicBezTo>
                <a:close/>
                <a:moveTo>
                  <a:pt x="435070" y="0"/>
                </a:moveTo>
                <a:cubicBezTo>
                  <a:pt x="436707" y="0"/>
                  <a:pt x="437970" y="2079"/>
                  <a:pt x="440589" y="2587"/>
                </a:cubicBezTo>
                <a:cubicBezTo>
                  <a:pt x="447559" y="3973"/>
                  <a:pt x="456820" y="3419"/>
                  <a:pt x="461638" y="2957"/>
                </a:cubicBezTo>
                <a:cubicBezTo>
                  <a:pt x="462387" y="2911"/>
                  <a:pt x="463369" y="416"/>
                  <a:pt x="463041" y="416"/>
                </a:cubicBezTo>
                <a:cubicBezTo>
                  <a:pt x="464445" y="416"/>
                  <a:pt x="464679" y="2541"/>
                  <a:pt x="465801" y="2957"/>
                </a:cubicBezTo>
                <a:cubicBezTo>
                  <a:pt x="469356" y="4482"/>
                  <a:pt x="473192" y="3419"/>
                  <a:pt x="475717" y="3188"/>
                </a:cubicBezTo>
                <a:cubicBezTo>
                  <a:pt x="476513" y="3142"/>
                  <a:pt x="477448" y="601"/>
                  <a:pt x="477121" y="601"/>
                </a:cubicBezTo>
                <a:cubicBezTo>
                  <a:pt x="478524" y="601"/>
                  <a:pt x="478571" y="2726"/>
                  <a:pt x="479693" y="3188"/>
                </a:cubicBezTo>
                <a:cubicBezTo>
                  <a:pt x="489516" y="7300"/>
                  <a:pt x="500228" y="2587"/>
                  <a:pt x="509068" y="3558"/>
                </a:cubicBezTo>
                <a:cubicBezTo>
                  <a:pt x="511079" y="3789"/>
                  <a:pt x="511968" y="5868"/>
                  <a:pt x="513231" y="6145"/>
                </a:cubicBezTo>
                <a:cubicBezTo>
                  <a:pt x="512810" y="6053"/>
                  <a:pt x="514120" y="3742"/>
                  <a:pt x="514821" y="3558"/>
                </a:cubicBezTo>
                <a:cubicBezTo>
                  <a:pt x="516225" y="3280"/>
                  <a:pt x="516459" y="5960"/>
                  <a:pt x="517628" y="6145"/>
                </a:cubicBezTo>
                <a:cubicBezTo>
                  <a:pt x="521744" y="6746"/>
                  <a:pt x="525720" y="5498"/>
                  <a:pt x="530117" y="6330"/>
                </a:cubicBezTo>
                <a:cubicBezTo>
                  <a:pt x="532269" y="6792"/>
                  <a:pt x="534607" y="9102"/>
                  <a:pt x="535683" y="9148"/>
                </a:cubicBezTo>
                <a:cubicBezTo>
                  <a:pt x="538256" y="9194"/>
                  <a:pt x="538770" y="6053"/>
                  <a:pt x="541203" y="6561"/>
                </a:cubicBezTo>
                <a:cubicBezTo>
                  <a:pt x="543495" y="7023"/>
                  <a:pt x="547985" y="9194"/>
                  <a:pt x="548172" y="11920"/>
                </a:cubicBezTo>
                <a:cubicBezTo>
                  <a:pt x="552475" y="8640"/>
                  <a:pt x="551119" y="11966"/>
                  <a:pt x="553738" y="11920"/>
                </a:cubicBezTo>
                <a:cubicBezTo>
                  <a:pt x="555142" y="11920"/>
                  <a:pt x="556685" y="12059"/>
                  <a:pt x="558088" y="11920"/>
                </a:cubicBezTo>
                <a:cubicBezTo>
                  <a:pt x="558696" y="11874"/>
                  <a:pt x="560006" y="9379"/>
                  <a:pt x="559492" y="9333"/>
                </a:cubicBezTo>
                <a:cubicBezTo>
                  <a:pt x="561690" y="9656"/>
                  <a:pt x="563888" y="13907"/>
                  <a:pt x="566414" y="14692"/>
                </a:cubicBezTo>
                <a:cubicBezTo>
                  <a:pt x="570203" y="15847"/>
                  <a:pt x="574460" y="13860"/>
                  <a:pt x="578903" y="14877"/>
                </a:cubicBezTo>
                <a:cubicBezTo>
                  <a:pt x="585405" y="16355"/>
                  <a:pt x="591158" y="24856"/>
                  <a:pt x="596958" y="17649"/>
                </a:cubicBezTo>
                <a:cubicBezTo>
                  <a:pt x="600841" y="17926"/>
                  <a:pt x="600747" y="21668"/>
                  <a:pt x="602525" y="23008"/>
                </a:cubicBezTo>
                <a:cubicBezTo>
                  <a:pt x="603554" y="23794"/>
                  <a:pt x="605331" y="22962"/>
                  <a:pt x="605331" y="25595"/>
                </a:cubicBezTo>
                <a:cubicBezTo>
                  <a:pt x="609073" y="22361"/>
                  <a:pt x="611225" y="24810"/>
                  <a:pt x="615060" y="25595"/>
                </a:cubicBezTo>
                <a:cubicBezTo>
                  <a:pt x="616931" y="25965"/>
                  <a:pt x="618007" y="28090"/>
                  <a:pt x="619223" y="28367"/>
                </a:cubicBezTo>
                <a:cubicBezTo>
                  <a:pt x="625632" y="29892"/>
                  <a:pt x="633162" y="28691"/>
                  <a:pt x="640225" y="31139"/>
                </a:cubicBezTo>
                <a:cubicBezTo>
                  <a:pt x="640740" y="31324"/>
                  <a:pt x="642704" y="30539"/>
                  <a:pt x="643032" y="31139"/>
                </a:cubicBezTo>
                <a:cubicBezTo>
                  <a:pt x="643312" y="31694"/>
                  <a:pt x="642658" y="36268"/>
                  <a:pt x="643032" y="36499"/>
                </a:cubicBezTo>
                <a:cubicBezTo>
                  <a:pt x="644342" y="37423"/>
                  <a:pt x="645230" y="33218"/>
                  <a:pt x="647195" y="33727"/>
                </a:cubicBezTo>
                <a:cubicBezTo>
                  <a:pt x="647288" y="33773"/>
                  <a:pt x="646914" y="36314"/>
                  <a:pt x="647008" y="36499"/>
                </a:cubicBezTo>
                <a:cubicBezTo>
                  <a:pt x="647990" y="38347"/>
                  <a:pt x="652714" y="39687"/>
                  <a:pt x="654118" y="39086"/>
                </a:cubicBezTo>
                <a:cubicBezTo>
                  <a:pt x="654258" y="39040"/>
                  <a:pt x="656503" y="36776"/>
                  <a:pt x="655521" y="36499"/>
                </a:cubicBezTo>
                <a:cubicBezTo>
                  <a:pt x="658047" y="37192"/>
                  <a:pt x="659777" y="41257"/>
                  <a:pt x="661087" y="41858"/>
                </a:cubicBezTo>
                <a:cubicBezTo>
                  <a:pt x="665858" y="44214"/>
                  <a:pt x="670208" y="43059"/>
                  <a:pt x="673576" y="44630"/>
                </a:cubicBezTo>
                <a:cubicBezTo>
                  <a:pt x="673669" y="44676"/>
                  <a:pt x="673482" y="47032"/>
                  <a:pt x="673576" y="47217"/>
                </a:cubicBezTo>
                <a:cubicBezTo>
                  <a:pt x="673903" y="47956"/>
                  <a:pt x="675868" y="46848"/>
                  <a:pt x="676336" y="47217"/>
                </a:cubicBezTo>
                <a:cubicBezTo>
                  <a:pt x="679703" y="49804"/>
                  <a:pt x="683352" y="48187"/>
                  <a:pt x="687468" y="49804"/>
                </a:cubicBezTo>
                <a:cubicBezTo>
                  <a:pt x="689012" y="50405"/>
                  <a:pt x="690742" y="52484"/>
                  <a:pt x="691631" y="52576"/>
                </a:cubicBezTo>
                <a:cubicBezTo>
                  <a:pt x="692988" y="52761"/>
                  <a:pt x="692520" y="54886"/>
                  <a:pt x="693034" y="55164"/>
                </a:cubicBezTo>
                <a:cubicBezTo>
                  <a:pt x="694671" y="56226"/>
                  <a:pt x="697665" y="57012"/>
                  <a:pt x="699957" y="57936"/>
                </a:cubicBezTo>
                <a:cubicBezTo>
                  <a:pt x="706646" y="60569"/>
                  <a:pt x="710996" y="60800"/>
                  <a:pt x="718012" y="60708"/>
                </a:cubicBezTo>
                <a:cubicBezTo>
                  <a:pt x="722456" y="59553"/>
                  <a:pt x="721661" y="67638"/>
                  <a:pt x="724982" y="68469"/>
                </a:cubicBezTo>
                <a:cubicBezTo>
                  <a:pt x="726151" y="62140"/>
                  <a:pt x="733308" y="76000"/>
                  <a:pt x="733308" y="63480"/>
                </a:cubicBezTo>
                <a:cubicBezTo>
                  <a:pt x="734898" y="63942"/>
                  <a:pt x="734851" y="67592"/>
                  <a:pt x="734711" y="71241"/>
                </a:cubicBezTo>
                <a:cubicBezTo>
                  <a:pt x="734945" y="74383"/>
                  <a:pt x="736208" y="72812"/>
                  <a:pt x="737471" y="71241"/>
                </a:cubicBezTo>
                <a:cubicBezTo>
                  <a:pt x="740932" y="73459"/>
                  <a:pt x="744861" y="74753"/>
                  <a:pt x="749960" y="74014"/>
                </a:cubicBezTo>
                <a:cubicBezTo>
                  <a:pt x="751082" y="79604"/>
                  <a:pt x="757210" y="76370"/>
                  <a:pt x="758332" y="81960"/>
                </a:cubicBezTo>
                <a:cubicBezTo>
                  <a:pt x="762215" y="84131"/>
                  <a:pt x="762074" y="78264"/>
                  <a:pt x="765442" y="79373"/>
                </a:cubicBezTo>
                <a:cubicBezTo>
                  <a:pt x="766191" y="83115"/>
                  <a:pt x="767407" y="85841"/>
                  <a:pt x="769418" y="87319"/>
                </a:cubicBezTo>
                <a:cubicBezTo>
                  <a:pt x="775546" y="84501"/>
                  <a:pt x="776855" y="91339"/>
                  <a:pt x="779147" y="92494"/>
                </a:cubicBezTo>
                <a:cubicBezTo>
                  <a:pt x="781299" y="93556"/>
                  <a:pt x="783918" y="91616"/>
                  <a:pt x="786117" y="92679"/>
                </a:cubicBezTo>
                <a:cubicBezTo>
                  <a:pt x="786397" y="92817"/>
                  <a:pt x="786444" y="94758"/>
                  <a:pt x="787473" y="95266"/>
                </a:cubicBezTo>
                <a:cubicBezTo>
                  <a:pt x="789438" y="96144"/>
                  <a:pt x="790280" y="96790"/>
                  <a:pt x="791636" y="97853"/>
                </a:cubicBezTo>
                <a:cubicBezTo>
                  <a:pt x="792010" y="98084"/>
                  <a:pt x="792665" y="97807"/>
                  <a:pt x="793039" y="97853"/>
                </a:cubicBezTo>
                <a:cubicBezTo>
                  <a:pt x="794349" y="97992"/>
                  <a:pt x="794068" y="100394"/>
                  <a:pt x="794443" y="100625"/>
                </a:cubicBezTo>
                <a:cubicBezTo>
                  <a:pt x="795706" y="101318"/>
                  <a:pt x="797296" y="100071"/>
                  <a:pt x="798606" y="100625"/>
                </a:cubicBezTo>
                <a:cubicBezTo>
                  <a:pt x="800523" y="101410"/>
                  <a:pt x="800196" y="103212"/>
                  <a:pt x="801365" y="100625"/>
                </a:cubicBezTo>
                <a:cubicBezTo>
                  <a:pt x="801786" y="99701"/>
                  <a:pt x="803844" y="103120"/>
                  <a:pt x="804172" y="103212"/>
                </a:cubicBezTo>
                <a:cubicBezTo>
                  <a:pt x="805435" y="103305"/>
                  <a:pt x="805201" y="105753"/>
                  <a:pt x="805528" y="105984"/>
                </a:cubicBezTo>
                <a:cubicBezTo>
                  <a:pt x="807259" y="106816"/>
                  <a:pt x="809364" y="105106"/>
                  <a:pt x="811095" y="105984"/>
                </a:cubicBezTo>
                <a:cubicBezTo>
                  <a:pt x="813480" y="107139"/>
                  <a:pt x="814462" y="109773"/>
                  <a:pt x="816661" y="111344"/>
                </a:cubicBezTo>
                <a:cubicBezTo>
                  <a:pt x="820871" y="114254"/>
                  <a:pt x="824004" y="111806"/>
                  <a:pt x="827747" y="113885"/>
                </a:cubicBezTo>
                <a:cubicBezTo>
                  <a:pt x="831021" y="115733"/>
                  <a:pt x="832237" y="118967"/>
                  <a:pt x="834716" y="119244"/>
                </a:cubicBezTo>
                <a:cubicBezTo>
                  <a:pt x="836119" y="119429"/>
                  <a:pt x="835605" y="121554"/>
                  <a:pt x="836119" y="121831"/>
                </a:cubicBezTo>
                <a:cubicBezTo>
                  <a:pt x="840890" y="124927"/>
                  <a:pt x="844539" y="124418"/>
                  <a:pt x="850011" y="124603"/>
                </a:cubicBezTo>
                <a:cubicBezTo>
                  <a:pt x="853379" y="131117"/>
                  <a:pt x="857729" y="136015"/>
                  <a:pt x="865260" y="135137"/>
                </a:cubicBezTo>
                <a:cubicBezTo>
                  <a:pt x="869049" y="133427"/>
                  <a:pt x="867973" y="140450"/>
                  <a:pt x="869423" y="142899"/>
                </a:cubicBezTo>
                <a:cubicBezTo>
                  <a:pt x="871715" y="140912"/>
                  <a:pt x="874007" y="145994"/>
                  <a:pt x="874989" y="145671"/>
                </a:cubicBezTo>
                <a:cubicBezTo>
                  <a:pt x="876018" y="145301"/>
                  <a:pt x="874802" y="142390"/>
                  <a:pt x="876205" y="145671"/>
                </a:cubicBezTo>
                <a:cubicBezTo>
                  <a:pt x="876580" y="146595"/>
                  <a:pt x="879854" y="147611"/>
                  <a:pt x="880368" y="148258"/>
                </a:cubicBezTo>
                <a:cubicBezTo>
                  <a:pt x="883643" y="152416"/>
                  <a:pt x="882239" y="148027"/>
                  <a:pt x="886122" y="148443"/>
                </a:cubicBezTo>
                <a:cubicBezTo>
                  <a:pt x="886075" y="155234"/>
                  <a:pt x="889911" y="152092"/>
                  <a:pt x="891641" y="153571"/>
                </a:cubicBezTo>
                <a:cubicBezTo>
                  <a:pt x="891828" y="153709"/>
                  <a:pt x="891361" y="155881"/>
                  <a:pt x="891454" y="156158"/>
                </a:cubicBezTo>
                <a:cubicBezTo>
                  <a:pt x="891594" y="156389"/>
                  <a:pt x="895711" y="159023"/>
                  <a:pt x="895617" y="158930"/>
                </a:cubicBezTo>
                <a:cubicBezTo>
                  <a:pt x="897348" y="159762"/>
                  <a:pt x="897488" y="159392"/>
                  <a:pt x="898424" y="161517"/>
                </a:cubicBezTo>
                <a:cubicBezTo>
                  <a:pt x="898751" y="162257"/>
                  <a:pt x="900669" y="161055"/>
                  <a:pt x="901183" y="161517"/>
                </a:cubicBezTo>
                <a:cubicBezTo>
                  <a:pt x="901370" y="161656"/>
                  <a:pt x="901043" y="163827"/>
                  <a:pt x="901183" y="164105"/>
                </a:cubicBezTo>
                <a:cubicBezTo>
                  <a:pt x="901558" y="164890"/>
                  <a:pt x="903475" y="163596"/>
                  <a:pt x="903990" y="164105"/>
                </a:cubicBezTo>
                <a:cubicBezTo>
                  <a:pt x="904177" y="164336"/>
                  <a:pt x="903803" y="166322"/>
                  <a:pt x="903990" y="166692"/>
                </a:cubicBezTo>
                <a:cubicBezTo>
                  <a:pt x="904364" y="167523"/>
                  <a:pt x="906235" y="166230"/>
                  <a:pt x="906750" y="166877"/>
                </a:cubicBezTo>
                <a:cubicBezTo>
                  <a:pt x="907638" y="168078"/>
                  <a:pt x="907779" y="172143"/>
                  <a:pt x="909509" y="172051"/>
                </a:cubicBezTo>
                <a:cubicBezTo>
                  <a:pt x="913017" y="172374"/>
                  <a:pt x="913766" y="176948"/>
                  <a:pt x="915076" y="169464"/>
                </a:cubicBezTo>
                <a:cubicBezTo>
                  <a:pt x="916619" y="170018"/>
                  <a:pt x="917274" y="172282"/>
                  <a:pt x="917835" y="174638"/>
                </a:cubicBezTo>
                <a:cubicBezTo>
                  <a:pt x="917835" y="178011"/>
                  <a:pt x="920314" y="176995"/>
                  <a:pt x="920642" y="179767"/>
                </a:cubicBezTo>
                <a:cubicBezTo>
                  <a:pt x="923916" y="180644"/>
                  <a:pt x="925787" y="184017"/>
                  <a:pt x="930371" y="182585"/>
                </a:cubicBezTo>
                <a:cubicBezTo>
                  <a:pt x="932055" y="196399"/>
                  <a:pt x="942299" y="195013"/>
                  <a:pt x="945433" y="206193"/>
                </a:cubicBezTo>
                <a:cubicBezTo>
                  <a:pt x="949923" y="205639"/>
                  <a:pt x="951233" y="210675"/>
                  <a:pt x="956565" y="208781"/>
                </a:cubicBezTo>
                <a:cubicBezTo>
                  <a:pt x="955255" y="216958"/>
                  <a:pt x="958623" y="216912"/>
                  <a:pt x="959138" y="221855"/>
                </a:cubicBezTo>
                <a:cubicBezTo>
                  <a:pt x="965078" y="226383"/>
                  <a:pt x="968259" y="236039"/>
                  <a:pt x="975790" y="237748"/>
                </a:cubicBezTo>
                <a:cubicBezTo>
                  <a:pt x="975649" y="244170"/>
                  <a:pt x="979719" y="244447"/>
                  <a:pt x="979765" y="248051"/>
                </a:cubicBezTo>
                <a:cubicBezTo>
                  <a:pt x="979859" y="252486"/>
                  <a:pt x="982993" y="253918"/>
                  <a:pt x="983928" y="255813"/>
                </a:cubicBezTo>
                <a:cubicBezTo>
                  <a:pt x="985332" y="258539"/>
                  <a:pt x="986267" y="260802"/>
                  <a:pt x="987904" y="263713"/>
                </a:cubicBezTo>
                <a:cubicBezTo>
                  <a:pt x="989448" y="266439"/>
                  <a:pt x="990337" y="273045"/>
                  <a:pt x="993471" y="271475"/>
                </a:cubicBezTo>
                <a:cubicBezTo>
                  <a:pt x="991319" y="284549"/>
                  <a:pt x="999785" y="278774"/>
                  <a:pt x="998803" y="289724"/>
                </a:cubicBezTo>
                <a:cubicBezTo>
                  <a:pt x="1002966" y="286813"/>
                  <a:pt x="1003901" y="302290"/>
                  <a:pt x="1005772" y="295083"/>
                </a:cubicBezTo>
                <a:cubicBezTo>
                  <a:pt x="1009935" y="296839"/>
                  <a:pt x="1004276" y="300350"/>
                  <a:pt x="1005585" y="305201"/>
                </a:cubicBezTo>
                <a:cubicBezTo>
                  <a:pt x="1009561" y="311762"/>
                  <a:pt x="1007316" y="319431"/>
                  <a:pt x="1006755" y="326037"/>
                </a:cubicBezTo>
                <a:cubicBezTo>
                  <a:pt x="1006334" y="331304"/>
                  <a:pt x="1006895" y="338327"/>
                  <a:pt x="1006568" y="344102"/>
                </a:cubicBezTo>
                <a:cubicBezTo>
                  <a:pt x="1006147" y="351402"/>
                  <a:pt x="1004650" y="354543"/>
                  <a:pt x="1004790" y="362166"/>
                </a:cubicBezTo>
                <a:cubicBezTo>
                  <a:pt x="1004790" y="363275"/>
                  <a:pt x="1006100" y="365862"/>
                  <a:pt x="1006147" y="364938"/>
                </a:cubicBezTo>
                <a:cubicBezTo>
                  <a:pt x="1006006" y="368542"/>
                  <a:pt x="1003387" y="373947"/>
                  <a:pt x="1003200" y="377828"/>
                </a:cubicBezTo>
                <a:cubicBezTo>
                  <a:pt x="1002872" y="384481"/>
                  <a:pt x="1004603" y="389240"/>
                  <a:pt x="1004369" y="390718"/>
                </a:cubicBezTo>
                <a:cubicBezTo>
                  <a:pt x="1004322" y="391134"/>
                  <a:pt x="1001984" y="394507"/>
                  <a:pt x="1001609" y="395893"/>
                </a:cubicBezTo>
                <a:cubicBezTo>
                  <a:pt x="1000814" y="398711"/>
                  <a:pt x="1001422" y="402130"/>
                  <a:pt x="1000019" y="403608"/>
                </a:cubicBezTo>
                <a:cubicBezTo>
                  <a:pt x="998896" y="404209"/>
                  <a:pt x="997306" y="403701"/>
                  <a:pt x="997213" y="406195"/>
                </a:cubicBezTo>
                <a:cubicBezTo>
                  <a:pt x="993050" y="402130"/>
                  <a:pt x="989167" y="404994"/>
                  <a:pt x="984724" y="403423"/>
                </a:cubicBezTo>
                <a:cubicBezTo>
                  <a:pt x="977941" y="400975"/>
                  <a:pt x="972188" y="391504"/>
                  <a:pt x="965265" y="398064"/>
                </a:cubicBezTo>
                <a:cubicBezTo>
                  <a:pt x="964797" y="386329"/>
                  <a:pt x="957220" y="387115"/>
                  <a:pt x="951373" y="384989"/>
                </a:cubicBezTo>
                <a:cubicBezTo>
                  <a:pt x="951467" y="370436"/>
                  <a:pt x="939492" y="377782"/>
                  <a:pt x="934908" y="371684"/>
                </a:cubicBezTo>
                <a:cubicBezTo>
                  <a:pt x="931166" y="372099"/>
                  <a:pt x="932195" y="380785"/>
                  <a:pt x="931961" y="384574"/>
                </a:cubicBezTo>
                <a:cubicBezTo>
                  <a:pt x="930418" y="408182"/>
                  <a:pt x="936218" y="417284"/>
                  <a:pt x="939679" y="426246"/>
                </a:cubicBezTo>
                <a:cubicBezTo>
                  <a:pt x="942392" y="430589"/>
                  <a:pt x="941457" y="425969"/>
                  <a:pt x="945245" y="426246"/>
                </a:cubicBezTo>
                <a:cubicBezTo>
                  <a:pt x="945994" y="429989"/>
                  <a:pt x="947397" y="432484"/>
                  <a:pt x="949408" y="434008"/>
                </a:cubicBezTo>
                <a:cubicBezTo>
                  <a:pt x="949128" y="437011"/>
                  <a:pt x="949455" y="441493"/>
                  <a:pt x="947818" y="441908"/>
                </a:cubicBezTo>
                <a:cubicBezTo>
                  <a:pt x="948707" y="447175"/>
                  <a:pt x="951326" y="453736"/>
                  <a:pt x="951981" y="454845"/>
                </a:cubicBezTo>
                <a:cubicBezTo>
                  <a:pt x="953758" y="457570"/>
                  <a:pt x="949315" y="470045"/>
                  <a:pt x="953197" y="467735"/>
                </a:cubicBezTo>
                <a:cubicBezTo>
                  <a:pt x="953525" y="474526"/>
                  <a:pt x="947678" y="469675"/>
                  <a:pt x="948800" y="478037"/>
                </a:cubicBezTo>
                <a:cubicBezTo>
                  <a:pt x="947070" y="485522"/>
                  <a:pt x="952402" y="490604"/>
                  <a:pt x="952776" y="491158"/>
                </a:cubicBezTo>
                <a:cubicBezTo>
                  <a:pt x="953618" y="492429"/>
                  <a:pt x="953349" y="495663"/>
                  <a:pt x="953355" y="498250"/>
                </a:cubicBezTo>
                <a:lnTo>
                  <a:pt x="954107" y="499334"/>
                </a:lnTo>
                <a:lnTo>
                  <a:pt x="952943" y="499652"/>
                </a:lnTo>
                <a:cubicBezTo>
                  <a:pt x="951934" y="501078"/>
                  <a:pt x="951626" y="503189"/>
                  <a:pt x="951458" y="505321"/>
                </a:cubicBezTo>
                <a:cubicBezTo>
                  <a:pt x="943613" y="507322"/>
                  <a:pt x="946638" y="498444"/>
                  <a:pt x="941147" y="498095"/>
                </a:cubicBezTo>
                <a:cubicBezTo>
                  <a:pt x="940251" y="501926"/>
                  <a:pt x="933975" y="500707"/>
                  <a:pt x="933975" y="505321"/>
                </a:cubicBezTo>
                <a:cubicBezTo>
                  <a:pt x="938010" y="505930"/>
                  <a:pt x="936776" y="511501"/>
                  <a:pt x="937337" y="515679"/>
                </a:cubicBezTo>
                <a:cubicBezTo>
                  <a:pt x="943053" y="514634"/>
                  <a:pt x="943501" y="519161"/>
                  <a:pt x="947984" y="519422"/>
                </a:cubicBezTo>
                <a:cubicBezTo>
                  <a:pt x="954148" y="512284"/>
                  <a:pt x="945294" y="512545"/>
                  <a:pt x="951458" y="505321"/>
                </a:cubicBezTo>
                <a:lnTo>
                  <a:pt x="955871" y="505321"/>
                </a:lnTo>
                <a:lnTo>
                  <a:pt x="956752" y="517123"/>
                </a:lnTo>
                <a:cubicBezTo>
                  <a:pt x="956612" y="522159"/>
                  <a:pt x="954413" y="525300"/>
                  <a:pt x="953758" y="530013"/>
                </a:cubicBezTo>
                <a:cubicBezTo>
                  <a:pt x="952963" y="535880"/>
                  <a:pt x="955255" y="540824"/>
                  <a:pt x="952168" y="545536"/>
                </a:cubicBezTo>
                <a:cubicBezTo>
                  <a:pt x="956284" y="555100"/>
                  <a:pt x="964096" y="557456"/>
                  <a:pt x="965686" y="571501"/>
                </a:cubicBezTo>
                <a:cubicBezTo>
                  <a:pt x="963815" y="571455"/>
                  <a:pt x="961991" y="571547"/>
                  <a:pt x="960120" y="571501"/>
                </a:cubicBezTo>
                <a:cubicBezTo>
                  <a:pt x="960026" y="577599"/>
                  <a:pt x="960026" y="583559"/>
                  <a:pt x="959933" y="589565"/>
                </a:cubicBezTo>
                <a:cubicBezTo>
                  <a:pt x="960447" y="592337"/>
                  <a:pt x="967510" y="595756"/>
                  <a:pt x="966855" y="592337"/>
                </a:cubicBezTo>
                <a:lnTo>
                  <a:pt x="967221" y="594104"/>
                </a:lnTo>
                <a:lnTo>
                  <a:pt x="966406" y="595827"/>
                </a:lnTo>
                <a:cubicBezTo>
                  <a:pt x="965411" y="597829"/>
                  <a:pt x="964739" y="600158"/>
                  <a:pt x="965468" y="603857"/>
                </a:cubicBezTo>
                <a:cubicBezTo>
                  <a:pt x="962776" y="604641"/>
                  <a:pt x="958743" y="603857"/>
                  <a:pt x="958631" y="607252"/>
                </a:cubicBezTo>
                <a:lnTo>
                  <a:pt x="969275" y="610733"/>
                </a:lnTo>
                <a:lnTo>
                  <a:pt x="967885" y="631053"/>
                </a:lnTo>
                <a:cubicBezTo>
                  <a:pt x="967791" y="638769"/>
                  <a:pt x="968960" y="641541"/>
                  <a:pt x="969054" y="646715"/>
                </a:cubicBezTo>
                <a:cubicBezTo>
                  <a:pt x="969147" y="650874"/>
                  <a:pt x="970831" y="653276"/>
                  <a:pt x="970223" y="657018"/>
                </a:cubicBezTo>
                <a:cubicBezTo>
                  <a:pt x="970223" y="657249"/>
                  <a:pt x="968960" y="661453"/>
                  <a:pt x="968867" y="659605"/>
                </a:cubicBezTo>
                <a:cubicBezTo>
                  <a:pt x="969241" y="665334"/>
                  <a:pt x="971393" y="668615"/>
                  <a:pt x="971439" y="672726"/>
                </a:cubicBezTo>
                <a:cubicBezTo>
                  <a:pt x="971486" y="679241"/>
                  <a:pt x="969756" y="680165"/>
                  <a:pt x="969849" y="685616"/>
                </a:cubicBezTo>
                <a:cubicBezTo>
                  <a:pt x="969849" y="686402"/>
                  <a:pt x="971018" y="692131"/>
                  <a:pt x="971252" y="690791"/>
                </a:cubicBezTo>
                <a:cubicBezTo>
                  <a:pt x="970691" y="694210"/>
                  <a:pt x="969241" y="696058"/>
                  <a:pt x="968259" y="698506"/>
                </a:cubicBezTo>
                <a:cubicBezTo>
                  <a:pt x="968118" y="698922"/>
                  <a:pt x="967089" y="698183"/>
                  <a:pt x="966855" y="698506"/>
                </a:cubicBezTo>
                <a:cubicBezTo>
                  <a:pt x="966481" y="699153"/>
                  <a:pt x="967089" y="702757"/>
                  <a:pt x="966855" y="703681"/>
                </a:cubicBezTo>
                <a:cubicBezTo>
                  <a:pt x="966809" y="704004"/>
                  <a:pt x="965639" y="703450"/>
                  <a:pt x="965499" y="703681"/>
                </a:cubicBezTo>
                <a:cubicBezTo>
                  <a:pt x="965031" y="704374"/>
                  <a:pt x="965780" y="708116"/>
                  <a:pt x="965265" y="708809"/>
                </a:cubicBezTo>
                <a:cubicBezTo>
                  <a:pt x="964470" y="710056"/>
                  <a:pt x="962084" y="707839"/>
                  <a:pt x="961102" y="708809"/>
                </a:cubicBezTo>
                <a:cubicBezTo>
                  <a:pt x="958951" y="711951"/>
                  <a:pt x="959605" y="719574"/>
                  <a:pt x="958155" y="721745"/>
                </a:cubicBezTo>
                <a:cubicBezTo>
                  <a:pt x="956705" y="723870"/>
                  <a:pt x="953104" y="720359"/>
                  <a:pt x="952589" y="724101"/>
                </a:cubicBezTo>
                <a:cubicBezTo>
                  <a:pt x="952636" y="728213"/>
                  <a:pt x="956191" y="726319"/>
                  <a:pt x="955349" y="732048"/>
                </a:cubicBezTo>
                <a:cubicBezTo>
                  <a:pt x="952917" y="733064"/>
                  <a:pt x="951654" y="727982"/>
                  <a:pt x="950999" y="731863"/>
                </a:cubicBezTo>
                <a:cubicBezTo>
                  <a:pt x="948520" y="732417"/>
                  <a:pt x="944123" y="729183"/>
                  <a:pt x="945433" y="736991"/>
                </a:cubicBezTo>
                <a:cubicBezTo>
                  <a:pt x="947725" y="744568"/>
                  <a:pt x="950531" y="731309"/>
                  <a:pt x="955162" y="734635"/>
                </a:cubicBezTo>
                <a:cubicBezTo>
                  <a:pt x="955957" y="744060"/>
                  <a:pt x="948660" y="737638"/>
                  <a:pt x="948239" y="744753"/>
                </a:cubicBezTo>
                <a:cubicBezTo>
                  <a:pt x="945947" y="753947"/>
                  <a:pt x="952823" y="746462"/>
                  <a:pt x="952168" y="752700"/>
                </a:cubicBezTo>
                <a:cubicBezTo>
                  <a:pt x="952963" y="758013"/>
                  <a:pt x="949970" y="758197"/>
                  <a:pt x="949221" y="760415"/>
                </a:cubicBezTo>
                <a:cubicBezTo>
                  <a:pt x="948379" y="762910"/>
                  <a:pt x="948941" y="767946"/>
                  <a:pt x="947818" y="770764"/>
                </a:cubicBezTo>
                <a:cubicBezTo>
                  <a:pt x="947444" y="771642"/>
                  <a:pt x="943983" y="772566"/>
                  <a:pt x="943468" y="773305"/>
                </a:cubicBezTo>
                <a:cubicBezTo>
                  <a:pt x="943000" y="774044"/>
                  <a:pt x="943842" y="777602"/>
                  <a:pt x="943468" y="778479"/>
                </a:cubicBezTo>
                <a:cubicBezTo>
                  <a:pt x="942018" y="781713"/>
                  <a:pt x="939539" y="782868"/>
                  <a:pt x="939071" y="788782"/>
                </a:cubicBezTo>
                <a:cubicBezTo>
                  <a:pt x="938182" y="789106"/>
                  <a:pt x="937200" y="788182"/>
                  <a:pt x="936311" y="788597"/>
                </a:cubicBezTo>
                <a:cubicBezTo>
                  <a:pt x="934581" y="789429"/>
                  <a:pt x="935797" y="793171"/>
                  <a:pt x="934908" y="793957"/>
                </a:cubicBezTo>
                <a:cubicBezTo>
                  <a:pt x="932756" y="795897"/>
                  <a:pt x="929716" y="794603"/>
                  <a:pt x="927798" y="796359"/>
                </a:cubicBezTo>
                <a:cubicBezTo>
                  <a:pt x="925132" y="798623"/>
                  <a:pt x="924992" y="802596"/>
                  <a:pt x="923635" y="804075"/>
                </a:cubicBezTo>
                <a:cubicBezTo>
                  <a:pt x="920314" y="807863"/>
                  <a:pt x="918303" y="802735"/>
                  <a:pt x="916479" y="806477"/>
                </a:cubicBezTo>
                <a:cubicBezTo>
                  <a:pt x="916011" y="807401"/>
                  <a:pt x="916947" y="810958"/>
                  <a:pt x="916479" y="811836"/>
                </a:cubicBezTo>
                <a:cubicBezTo>
                  <a:pt x="916011" y="812622"/>
                  <a:pt x="914327" y="810127"/>
                  <a:pt x="915076" y="809064"/>
                </a:cubicBezTo>
                <a:cubicBezTo>
                  <a:pt x="910351" y="815717"/>
                  <a:pt x="909088" y="819459"/>
                  <a:pt x="906562" y="827082"/>
                </a:cubicBezTo>
                <a:cubicBezTo>
                  <a:pt x="899827" y="825050"/>
                  <a:pt x="897020" y="829947"/>
                  <a:pt x="893840" y="832257"/>
                </a:cubicBezTo>
                <a:cubicBezTo>
                  <a:pt x="892670" y="833135"/>
                  <a:pt x="890846" y="831056"/>
                  <a:pt x="889677" y="832072"/>
                </a:cubicBezTo>
                <a:cubicBezTo>
                  <a:pt x="889162" y="832534"/>
                  <a:pt x="888975" y="836831"/>
                  <a:pt x="888273" y="837200"/>
                </a:cubicBezTo>
                <a:cubicBezTo>
                  <a:pt x="886122" y="838263"/>
                  <a:pt x="883362" y="836415"/>
                  <a:pt x="881164" y="837200"/>
                </a:cubicBezTo>
                <a:cubicBezTo>
                  <a:pt x="881304" y="840250"/>
                  <a:pt x="880930" y="844500"/>
                  <a:pt x="882520" y="844962"/>
                </a:cubicBezTo>
                <a:cubicBezTo>
                  <a:pt x="882473" y="848335"/>
                  <a:pt x="880135" y="847318"/>
                  <a:pt x="879760" y="850136"/>
                </a:cubicBezTo>
                <a:cubicBezTo>
                  <a:pt x="879901" y="854941"/>
                  <a:pt x="884298" y="851707"/>
                  <a:pt x="885093" y="855265"/>
                </a:cubicBezTo>
                <a:cubicBezTo>
                  <a:pt x="885467" y="861271"/>
                  <a:pt x="881164" y="858129"/>
                  <a:pt x="880930" y="863026"/>
                </a:cubicBezTo>
                <a:cubicBezTo>
                  <a:pt x="880135" y="870326"/>
                  <a:pt x="887057" y="870419"/>
                  <a:pt x="880743" y="870973"/>
                </a:cubicBezTo>
                <a:cubicBezTo>
                  <a:pt x="877655" y="871250"/>
                  <a:pt x="878825" y="875593"/>
                  <a:pt x="875176" y="875916"/>
                </a:cubicBezTo>
                <a:cubicBezTo>
                  <a:pt x="873913" y="876055"/>
                  <a:pt x="873960" y="878319"/>
                  <a:pt x="873586" y="878504"/>
                </a:cubicBezTo>
                <a:cubicBezTo>
                  <a:pt x="872136" y="879150"/>
                  <a:pt x="872604" y="876055"/>
                  <a:pt x="872230" y="875916"/>
                </a:cubicBezTo>
                <a:cubicBezTo>
                  <a:pt x="870546" y="875131"/>
                  <a:pt x="870218" y="879890"/>
                  <a:pt x="868067" y="878504"/>
                </a:cubicBezTo>
                <a:cubicBezTo>
                  <a:pt x="868067" y="875870"/>
                  <a:pt x="868207" y="873329"/>
                  <a:pt x="868254" y="870742"/>
                </a:cubicBezTo>
                <a:cubicBezTo>
                  <a:pt x="866570" y="869356"/>
                  <a:pt x="867225" y="875131"/>
                  <a:pt x="866663" y="875732"/>
                </a:cubicBezTo>
                <a:cubicBezTo>
                  <a:pt x="864371" y="878088"/>
                  <a:pt x="863717" y="871019"/>
                  <a:pt x="862687" y="870557"/>
                </a:cubicBezTo>
                <a:cubicBezTo>
                  <a:pt x="858571" y="872729"/>
                  <a:pt x="864418" y="877071"/>
                  <a:pt x="862500" y="883447"/>
                </a:cubicBezTo>
                <a:cubicBezTo>
                  <a:pt x="856326" y="884048"/>
                  <a:pt x="851602" y="887651"/>
                  <a:pt x="844258" y="886034"/>
                </a:cubicBezTo>
                <a:cubicBezTo>
                  <a:pt x="842106" y="889037"/>
                  <a:pt x="837943" y="888021"/>
                  <a:pt x="838505" y="896152"/>
                </a:cubicBezTo>
                <a:cubicBezTo>
                  <a:pt x="833687" y="898462"/>
                  <a:pt x="826951" y="897261"/>
                  <a:pt x="824379" y="903914"/>
                </a:cubicBezTo>
                <a:cubicBezTo>
                  <a:pt x="821993" y="903960"/>
                  <a:pt x="820777" y="901742"/>
                  <a:pt x="820216" y="898555"/>
                </a:cubicBezTo>
                <a:cubicBezTo>
                  <a:pt x="817783" y="897584"/>
                  <a:pt x="819795" y="904422"/>
                  <a:pt x="818859" y="906270"/>
                </a:cubicBezTo>
                <a:cubicBezTo>
                  <a:pt x="817783" y="908349"/>
                  <a:pt x="814416" y="907240"/>
                  <a:pt x="813059" y="908857"/>
                </a:cubicBezTo>
                <a:cubicBezTo>
                  <a:pt x="811937" y="910243"/>
                  <a:pt x="811422" y="914956"/>
                  <a:pt x="810299" y="916619"/>
                </a:cubicBezTo>
                <a:cubicBezTo>
                  <a:pt x="805528" y="914401"/>
                  <a:pt x="804359" y="921285"/>
                  <a:pt x="801973" y="916388"/>
                </a:cubicBezTo>
                <a:cubicBezTo>
                  <a:pt x="799869" y="916804"/>
                  <a:pt x="800336" y="922440"/>
                  <a:pt x="798980" y="924150"/>
                </a:cubicBezTo>
                <a:cubicBezTo>
                  <a:pt x="798138" y="925212"/>
                  <a:pt x="795846" y="923549"/>
                  <a:pt x="794817" y="924150"/>
                </a:cubicBezTo>
                <a:cubicBezTo>
                  <a:pt x="792759" y="925259"/>
                  <a:pt x="794677" y="927107"/>
                  <a:pt x="793414" y="929278"/>
                </a:cubicBezTo>
                <a:cubicBezTo>
                  <a:pt x="792712" y="930572"/>
                  <a:pt x="790233" y="928770"/>
                  <a:pt x="790467" y="931865"/>
                </a:cubicBezTo>
                <a:cubicBezTo>
                  <a:pt x="788596" y="933251"/>
                  <a:pt x="787286" y="929047"/>
                  <a:pt x="786304" y="929278"/>
                </a:cubicBezTo>
                <a:cubicBezTo>
                  <a:pt x="784386" y="929832"/>
                  <a:pt x="784713" y="933390"/>
                  <a:pt x="783497" y="934268"/>
                </a:cubicBezTo>
                <a:cubicBezTo>
                  <a:pt x="781860" y="935423"/>
                  <a:pt x="779615" y="933251"/>
                  <a:pt x="777978" y="934268"/>
                </a:cubicBezTo>
                <a:cubicBezTo>
                  <a:pt x="777276" y="934683"/>
                  <a:pt x="778305" y="937548"/>
                  <a:pt x="776575" y="936855"/>
                </a:cubicBezTo>
                <a:cubicBezTo>
                  <a:pt x="776107" y="936670"/>
                  <a:pt x="776762" y="932928"/>
                  <a:pt x="775171" y="934083"/>
                </a:cubicBezTo>
                <a:cubicBezTo>
                  <a:pt x="774236" y="934776"/>
                  <a:pt x="773815" y="938703"/>
                  <a:pt x="772225" y="939396"/>
                </a:cubicBezTo>
                <a:cubicBezTo>
                  <a:pt x="768108" y="941198"/>
                  <a:pt x="766799" y="942907"/>
                  <a:pt x="765255" y="939211"/>
                </a:cubicBezTo>
                <a:cubicBezTo>
                  <a:pt x="764553" y="937502"/>
                  <a:pt x="763571" y="941845"/>
                  <a:pt x="763852" y="941798"/>
                </a:cubicBezTo>
                <a:cubicBezTo>
                  <a:pt x="757911" y="942722"/>
                  <a:pt x="755011" y="943046"/>
                  <a:pt x="749772" y="944201"/>
                </a:cubicBezTo>
                <a:cubicBezTo>
                  <a:pt x="744721" y="945263"/>
                  <a:pt x="740651" y="950207"/>
                  <a:pt x="735880" y="943970"/>
                </a:cubicBezTo>
                <a:cubicBezTo>
                  <a:pt x="732138" y="942168"/>
                  <a:pt x="733027" y="949329"/>
                  <a:pt x="731530" y="951731"/>
                </a:cubicBezTo>
                <a:cubicBezTo>
                  <a:pt x="727835" y="948405"/>
                  <a:pt x="724140" y="951685"/>
                  <a:pt x="720398" y="951500"/>
                </a:cubicBezTo>
                <a:cubicBezTo>
                  <a:pt x="718153" y="951408"/>
                  <a:pt x="715907" y="948821"/>
                  <a:pt x="714832" y="948959"/>
                </a:cubicBezTo>
                <a:cubicBezTo>
                  <a:pt x="713943" y="949006"/>
                  <a:pt x="713382" y="951547"/>
                  <a:pt x="713475" y="951500"/>
                </a:cubicBezTo>
                <a:cubicBezTo>
                  <a:pt x="711136" y="951870"/>
                  <a:pt x="711323" y="946973"/>
                  <a:pt x="709312" y="951500"/>
                </a:cubicBezTo>
                <a:cubicBezTo>
                  <a:pt x="708564" y="953256"/>
                  <a:pt x="707628" y="948682"/>
                  <a:pt x="707909" y="948728"/>
                </a:cubicBezTo>
                <a:cubicBezTo>
                  <a:pt x="705710" y="948220"/>
                  <a:pt x="703185" y="948544"/>
                  <a:pt x="700986" y="948728"/>
                </a:cubicBezTo>
                <a:cubicBezTo>
                  <a:pt x="699864" y="948867"/>
                  <a:pt x="699489" y="951269"/>
                  <a:pt x="699396" y="951316"/>
                </a:cubicBezTo>
                <a:cubicBezTo>
                  <a:pt x="697993" y="951685"/>
                  <a:pt x="698320" y="948867"/>
                  <a:pt x="697993" y="948728"/>
                </a:cubicBezTo>
                <a:cubicBezTo>
                  <a:pt x="696730" y="948266"/>
                  <a:pt x="691818" y="953995"/>
                  <a:pt x="691023" y="953718"/>
                </a:cubicBezTo>
                <a:cubicBezTo>
                  <a:pt x="690462" y="953487"/>
                  <a:pt x="691304" y="950438"/>
                  <a:pt x="689667" y="951131"/>
                </a:cubicBezTo>
                <a:cubicBezTo>
                  <a:pt x="687000" y="952193"/>
                  <a:pt x="684568" y="958107"/>
                  <a:pt x="681107" y="956305"/>
                </a:cubicBezTo>
                <a:cubicBezTo>
                  <a:pt x="679470" y="956721"/>
                  <a:pt x="679657" y="960371"/>
                  <a:pt x="679750" y="964021"/>
                </a:cubicBezTo>
                <a:cubicBezTo>
                  <a:pt x="667776" y="962727"/>
                  <a:pt x="653463" y="957830"/>
                  <a:pt x="642050" y="963420"/>
                </a:cubicBezTo>
                <a:cubicBezTo>
                  <a:pt x="636904" y="963282"/>
                  <a:pt x="635782" y="956167"/>
                  <a:pt x="632320" y="953118"/>
                </a:cubicBezTo>
                <a:cubicBezTo>
                  <a:pt x="629514" y="953118"/>
                  <a:pt x="630309" y="960001"/>
                  <a:pt x="626567" y="958061"/>
                </a:cubicBezTo>
                <a:cubicBezTo>
                  <a:pt x="626661" y="962958"/>
                  <a:pt x="631198" y="960048"/>
                  <a:pt x="630730" y="966007"/>
                </a:cubicBezTo>
                <a:cubicBezTo>
                  <a:pt x="631759" y="973353"/>
                  <a:pt x="628625" y="972660"/>
                  <a:pt x="629140" y="978897"/>
                </a:cubicBezTo>
                <a:cubicBezTo>
                  <a:pt x="626520" y="978528"/>
                  <a:pt x="624462" y="977234"/>
                  <a:pt x="623573" y="973769"/>
                </a:cubicBezTo>
                <a:cubicBezTo>
                  <a:pt x="620346" y="978251"/>
                  <a:pt x="613283" y="974878"/>
                  <a:pt x="611084" y="981300"/>
                </a:cubicBezTo>
                <a:cubicBezTo>
                  <a:pt x="605799" y="975941"/>
                  <a:pt x="599017" y="979544"/>
                  <a:pt x="595602" y="981069"/>
                </a:cubicBezTo>
                <a:cubicBezTo>
                  <a:pt x="594994" y="981392"/>
                  <a:pt x="593918" y="983702"/>
                  <a:pt x="594199" y="983656"/>
                </a:cubicBezTo>
                <a:cubicBezTo>
                  <a:pt x="592094" y="984210"/>
                  <a:pt x="591345" y="981069"/>
                  <a:pt x="590036" y="980884"/>
                </a:cubicBezTo>
                <a:cubicBezTo>
                  <a:pt x="590176" y="980884"/>
                  <a:pt x="589708" y="983471"/>
                  <a:pt x="588632" y="983471"/>
                </a:cubicBezTo>
                <a:cubicBezTo>
                  <a:pt x="588071" y="983471"/>
                  <a:pt x="586668" y="981023"/>
                  <a:pt x="587276" y="980884"/>
                </a:cubicBezTo>
                <a:cubicBezTo>
                  <a:pt x="585124" y="981392"/>
                  <a:pt x="583347" y="985827"/>
                  <a:pt x="581523" y="986058"/>
                </a:cubicBezTo>
                <a:cubicBezTo>
                  <a:pt x="572869" y="987121"/>
                  <a:pt x="564497" y="986705"/>
                  <a:pt x="556498" y="980514"/>
                </a:cubicBezTo>
                <a:cubicBezTo>
                  <a:pt x="551680" y="978343"/>
                  <a:pt x="550979" y="984395"/>
                  <a:pt x="546582" y="983055"/>
                </a:cubicBezTo>
                <a:cubicBezTo>
                  <a:pt x="547190" y="976865"/>
                  <a:pt x="540314" y="984349"/>
                  <a:pt x="542606" y="975155"/>
                </a:cubicBezTo>
                <a:cubicBezTo>
                  <a:pt x="539191" y="981023"/>
                  <a:pt x="531941" y="979498"/>
                  <a:pt x="527123" y="982686"/>
                </a:cubicBezTo>
                <a:cubicBezTo>
                  <a:pt x="527030" y="979729"/>
                  <a:pt x="525814" y="980884"/>
                  <a:pt x="524364" y="980099"/>
                </a:cubicBezTo>
                <a:cubicBezTo>
                  <a:pt x="520622" y="978066"/>
                  <a:pt x="519265" y="975756"/>
                  <a:pt x="517394" y="979914"/>
                </a:cubicBezTo>
                <a:cubicBezTo>
                  <a:pt x="516739" y="981392"/>
                  <a:pt x="515570" y="977419"/>
                  <a:pt x="516038" y="977327"/>
                </a:cubicBezTo>
                <a:cubicBezTo>
                  <a:pt x="512108" y="978158"/>
                  <a:pt x="508928" y="981300"/>
                  <a:pt x="504718" y="982501"/>
                </a:cubicBezTo>
                <a:cubicBezTo>
                  <a:pt x="504484" y="980052"/>
                  <a:pt x="504578" y="977927"/>
                  <a:pt x="503315" y="977327"/>
                </a:cubicBezTo>
                <a:cubicBezTo>
                  <a:pt x="498123" y="974693"/>
                  <a:pt x="494474" y="975340"/>
                  <a:pt x="490826" y="974555"/>
                </a:cubicBezTo>
                <a:cubicBezTo>
                  <a:pt x="488908" y="974185"/>
                  <a:pt x="487832" y="972198"/>
                  <a:pt x="486663" y="971967"/>
                </a:cubicBezTo>
                <a:cubicBezTo>
                  <a:pt x="482827" y="971182"/>
                  <a:pt x="478758" y="973169"/>
                  <a:pt x="475530" y="971783"/>
                </a:cubicBezTo>
                <a:cubicBezTo>
                  <a:pt x="471601" y="970119"/>
                  <a:pt x="469637" y="967347"/>
                  <a:pt x="467204" y="963836"/>
                </a:cubicBezTo>
                <a:cubicBezTo>
                  <a:pt x="463041" y="965869"/>
                  <a:pt x="461451" y="961156"/>
                  <a:pt x="460235" y="961249"/>
                </a:cubicBezTo>
                <a:cubicBezTo>
                  <a:pt x="459580" y="961295"/>
                  <a:pt x="459533" y="964298"/>
                  <a:pt x="457475" y="963605"/>
                </a:cubicBezTo>
                <a:cubicBezTo>
                  <a:pt x="457428" y="963605"/>
                  <a:pt x="456961" y="961434"/>
                  <a:pt x="456072" y="961064"/>
                </a:cubicBezTo>
                <a:cubicBezTo>
                  <a:pt x="454295" y="960186"/>
                  <a:pt x="454295" y="960371"/>
                  <a:pt x="453312" y="958477"/>
                </a:cubicBezTo>
                <a:cubicBezTo>
                  <a:pt x="452611" y="957091"/>
                  <a:pt x="448822" y="958985"/>
                  <a:pt x="447746" y="958477"/>
                </a:cubicBezTo>
                <a:cubicBezTo>
                  <a:pt x="444331" y="956721"/>
                  <a:pt x="442086" y="952517"/>
                  <a:pt x="438017" y="953118"/>
                </a:cubicBezTo>
                <a:cubicBezTo>
                  <a:pt x="438017" y="949791"/>
                  <a:pt x="436193" y="949514"/>
                  <a:pt x="436660" y="945356"/>
                </a:cubicBezTo>
                <a:cubicBezTo>
                  <a:pt x="435584" y="944155"/>
                  <a:pt x="433760" y="950392"/>
                  <a:pt x="432497" y="947943"/>
                </a:cubicBezTo>
                <a:cubicBezTo>
                  <a:pt x="429691" y="942630"/>
                  <a:pt x="428896" y="950207"/>
                  <a:pt x="424125" y="950345"/>
                </a:cubicBezTo>
                <a:cubicBezTo>
                  <a:pt x="421505" y="949237"/>
                  <a:pt x="418044" y="949421"/>
                  <a:pt x="418605" y="942584"/>
                </a:cubicBezTo>
                <a:cubicBezTo>
                  <a:pt x="416687" y="939442"/>
                  <a:pt x="415424" y="947573"/>
                  <a:pt x="415612" y="947573"/>
                </a:cubicBezTo>
                <a:cubicBezTo>
                  <a:pt x="413600" y="947989"/>
                  <a:pt x="413881" y="943739"/>
                  <a:pt x="413039" y="937225"/>
                </a:cubicBezTo>
                <a:cubicBezTo>
                  <a:pt x="410887" y="941336"/>
                  <a:pt x="404994" y="940828"/>
                  <a:pt x="406069" y="931865"/>
                </a:cubicBezTo>
                <a:cubicBezTo>
                  <a:pt x="402561" y="932189"/>
                  <a:pt x="401626" y="936855"/>
                  <a:pt x="400503" y="929278"/>
                </a:cubicBezTo>
                <a:cubicBezTo>
                  <a:pt x="398726" y="932235"/>
                  <a:pt x="389511" y="934314"/>
                  <a:pt x="388014" y="929093"/>
                </a:cubicBezTo>
                <a:cubicBezTo>
                  <a:pt x="386517" y="929186"/>
                  <a:pt x="384459" y="927892"/>
                  <a:pt x="386658" y="926506"/>
                </a:cubicBezTo>
                <a:cubicBezTo>
                  <a:pt x="388014" y="926552"/>
                  <a:pt x="388295" y="924427"/>
                  <a:pt x="389418" y="923919"/>
                </a:cubicBezTo>
                <a:cubicBezTo>
                  <a:pt x="390634" y="928493"/>
                  <a:pt x="393721" y="929786"/>
                  <a:pt x="397743" y="929278"/>
                </a:cubicBezTo>
                <a:cubicBezTo>
                  <a:pt x="397697" y="922718"/>
                  <a:pt x="393113" y="924011"/>
                  <a:pt x="389418" y="923919"/>
                </a:cubicBezTo>
                <a:cubicBezTo>
                  <a:pt x="388576" y="915649"/>
                  <a:pt x="384974" y="919114"/>
                  <a:pt x="384038" y="916203"/>
                </a:cubicBezTo>
                <a:cubicBezTo>
                  <a:pt x="379782" y="917820"/>
                  <a:pt x="371970" y="912646"/>
                  <a:pt x="369959" y="918559"/>
                </a:cubicBezTo>
                <a:cubicBezTo>
                  <a:pt x="367948" y="918328"/>
                  <a:pt x="367667" y="913616"/>
                  <a:pt x="365796" y="913246"/>
                </a:cubicBezTo>
                <a:cubicBezTo>
                  <a:pt x="361867" y="912322"/>
                  <a:pt x="360651" y="916018"/>
                  <a:pt x="358873" y="915787"/>
                </a:cubicBezTo>
                <a:cubicBezTo>
                  <a:pt x="357985" y="915741"/>
                  <a:pt x="357283" y="913200"/>
                  <a:pt x="357470" y="913246"/>
                </a:cubicBezTo>
                <a:cubicBezTo>
                  <a:pt x="356020" y="913062"/>
                  <a:pt x="355833" y="915787"/>
                  <a:pt x="354664" y="915787"/>
                </a:cubicBezTo>
                <a:cubicBezTo>
                  <a:pt x="352044" y="915834"/>
                  <a:pt x="351623" y="912831"/>
                  <a:pt x="349144" y="913015"/>
                </a:cubicBezTo>
                <a:cubicBezTo>
                  <a:pt x="348255" y="913108"/>
                  <a:pt x="347367" y="915603"/>
                  <a:pt x="347554" y="915603"/>
                </a:cubicBezTo>
                <a:cubicBezTo>
                  <a:pt x="345355" y="915787"/>
                  <a:pt x="346431" y="912415"/>
                  <a:pt x="344981" y="915603"/>
                </a:cubicBezTo>
                <a:cubicBezTo>
                  <a:pt x="344326" y="917035"/>
                  <a:pt x="341567" y="909828"/>
                  <a:pt x="340771" y="910428"/>
                </a:cubicBezTo>
                <a:cubicBezTo>
                  <a:pt x="339088" y="910752"/>
                  <a:pt x="337357" y="910983"/>
                  <a:pt x="337825" y="915418"/>
                </a:cubicBezTo>
                <a:cubicBezTo>
                  <a:pt x="334363" y="908996"/>
                  <a:pt x="334644" y="912877"/>
                  <a:pt x="330855" y="912831"/>
                </a:cubicBezTo>
                <a:cubicBezTo>
                  <a:pt x="330808" y="912831"/>
                  <a:pt x="330949" y="910382"/>
                  <a:pt x="330855" y="910243"/>
                </a:cubicBezTo>
                <a:cubicBezTo>
                  <a:pt x="330294" y="908811"/>
                  <a:pt x="328984" y="912600"/>
                  <a:pt x="329499" y="912831"/>
                </a:cubicBezTo>
                <a:cubicBezTo>
                  <a:pt x="326318" y="911629"/>
                  <a:pt x="324494" y="907148"/>
                  <a:pt x="319769" y="907471"/>
                </a:cubicBezTo>
                <a:cubicBezTo>
                  <a:pt x="317150" y="907841"/>
                  <a:pt x="318740" y="916249"/>
                  <a:pt x="316776" y="917774"/>
                </a:cubicBezTo>
                <a:cubicBezTo>
                  <a:pt x="312426" y="912461"/>
                  <a:pt x="310789" y="920500"/>
                  <a:pt x="308450" y="915002"/>
                </a:cubicBezTo>
                <a:cubicBezTo>
                  <a:pt x="308169" y="914309"/>
                  <a:pt x="306158" y="915372"/>
                  <a:pt x="305690" y="915002"/>
                </a:cubicBezTo>
                <a:cubicBezTo>
                  <a:pt x="303913" y="913662"/>
                  <a:pt x="304147" y="912322"/>
                  <a:pt x="303071" y="909828"/>
                </a:cubicBezTo>
                <a:cubicBezTo>
                  <a:pt x="302790" y="909181"/>
                  <a:pt x="300779" y="910243"/>
                  <a:pt x="300311" y="909828"/>
                </a:cubicBezTo>
                <a:cubicBezTo>
                  <a:pt x="295727" y="906409"/>
                  <a:pt x="288477" y="904376"/>
                  <a:pt x="286419" y="896753"/>
                </a:cubicBezTo>
                <a:cubicBezTo>
                  <a:pt x="282630" y="903313"/>
                  <a:pt x="278935" y="895043"/>
                  <a:pt x="273743" y="896568"/>
                </a:cubicBezTo>
                <a:cubicBezTo>
                  <a:pt x="272667" y="890054"/>
                  <a:pt x="268972" y="888252"/>
                  <a:pt x="266960" y="883447"/>
                </a:cubicBezTo>
                <a:cubicBezTo>
                  <a:pt x="258915" y="881507"/>
                  <a:pt x="252741" y="874392"/>
                  <a:pt x="247549" y="870372"/>
                </a:cubicBezTo>
                <a:cubicBezTo>
                  <a:pt x="245257" y="868617"/>
                  <a:pt x="242450" y="869587"/>
                  <a:pt x="240766" y="865013"/>
                </a:cubicBezTo>
                <a:cubicBezTo>
                  <a:pt x="238568" y="865198"/>
                  <a:pt x="239503" y="871620"/>
                  <a:pt x="236416" y="870141"/>
                </a:cubicBezTo>
                <a:cubicBezTo>
                  <a:pt x="234686" y="862518"/>
                  <a:pt x="228137" y="867462"/>
                  <a:pt x="228090" y="862241"/>
                </a:cubicBezTo>
                <a:cubicBezTo>
                  <a:pt x="228044" y="859284"/>
                  <a:pt x="227529" y="860994"/>
                  <a:pt x="226687" y="859654"/>
                </a:cubicBezTo>
                <a:cubicBezTo>
                  <a:pt x="223834" y="854849"/>
                  <a:pt x="219016" y="853232"/>
                  <a:pt x="218548" y="846533"/>
                </a:cubicBezTo>
                <a:cubicBezTo>
                  <a:pt x="213497" y="851800"/>
                  <a:pt x="207135" y="841035"/>
                  <a:pt x="203253" y="836045"/>
                </a:cubicBezTo>
                <a:cubicBezTo>
                  <a:pt x="199932" y="834937"/>
                  <a:pt x="200259" y="840804"/>
                  <a:pt x="196330" y="838633"/>
                </a:cubicBezTo>
                <a:cubicBezTo>
                  <a:pt x="196049" y="836554"/>
                  <a:pt x="196283" y="833597"/>
                  <a:pt x="194927" y="833458"/>
                </a:cubicBezTo>
                <a:cubicBezTo>
                  <a:pt x="193477" y="833273"/>
                  <a:pt x="194178" y="831379"/>
                  <a:pt x="193570" y="830871"/>
                </a:cubicBezTo>
                <a:cubicBezTo>
                  <a:pt x="191512" y="829208"/>
                  <a:pt x="192401" y="834521"/>
                  <a:pt x="190764" y="830686"/>
                </a:cubicBezTo>
                <a:cubicBezTo>
                  <a:pt x="190483" y="829993"/>
                  <a:pt x="188472" y="831009"/>
                  <a:pt x="188004" y="830686"/>
                </a:cubicBezTo>
                <a:cubicBezTo>
                  <a:pt x="187864" y="830594"/>
                  <a:pt x="188098" y="828376"/>
                  <a:pt x="188004" y="828099"/>
                </a:cubicBezTo>
                <a:cubicBezTo>
                  <a:pt x="186554" y="824772"/>
                  <a:pt x="181970" y="828330"/>
                  <a:pt x="182438" y="822924"/>
                </a:cubicBezTo>
                <a:cubicBezTo>
                  <a:pt x="180099" y="822924"/>
                  <a:pt x="177854" y="822740"/>
                  <a:pt x="175515" y="822740"/>
                </a:cubicBezTo>
                <a:cubicBezTo>
                  <a:pt x="175094" y="819228"/>
                  <a:pt x="173644" y="817796"/>
                  <a:pt x="174299" y="812437"/>
                </a:cubicBezTo>
                <a:cubicBezTo>
                  <a:pt x="168172" y="813592"/>
                  <a:pt x="171446" y="804306"/>
                  <a:pt x="165973" y="809619"/>
                </a:cubicBezTo>
                <a:cubicBezTo>
                  <a:pt x="165318" y="806523"/>
                  <a:pt x="164476" y="803797"/>
                  <a:pt x="163213" y="801903"/>
                </a:cubicBezTo>
                <a:cubicBezTo>
                  <a:pt x="155402" y="806015"/>
                  <a:pt x="146749" y="800286"/>
                  <a:pt x="143755" y="788597"/>
                </a:cubicBezTo>
                <a:cubicBezTo>
                  <a:pt x="141042" y="789660"/>
                  <a:pt x="141229" y="796082"/>
                  <a:pt x="136785" y="793772"/>
                </a:cubicBezTo>
                <a:cubicBezTo>
                  <a:pt x="136271" y="791924"/>
                  <a:pt x="137440" y="787673"/>
                  <a:pt x="136785" y="786010"/>
                </a:cubicBezTo>
                <a:cubicBezTo>
                  <a:pt x="134540" y="780281"/>
                  <a:pt x="127056" y="774229"/>
                  <a:pt x="124484" y="770348"/>
                </a:cubicBezTo>
                <a:cubicBezTo>
                  <a:pt x="122753" y="767715"/>
                  <a:pt x="121771" y="763834"/>
                  <a:pt x="120508" y="762402"/>
                </a:cubicBezTo>
                <a:cubicBezTo>
                  <a:pt x="118964" y="760600"/>
                  <a:pt x="116017" y="761062"/>
                  <a:pt x="114754" y="759814"/>
                </a:cubicBezTo>
                <a:cubicBezTo>
                  <a:pt x="112883" y="757966"/>
                  <a:pt x="111621" y="756904"/>
                  <a:pt x="110825" y="752099"/>
                </a:cubicBezTo>
                <a:cubicBezTo>
                  <a:pt x="108393" y="753069"/>
                  <a:pt x="107317" y="748033"/>
                  <a:pt x="106616" y="751914"/>
                </a:cubicBezTo>
                <a:cubicBezTo>
                  <a:pt x="103482" y="748310"/>
                  <a:pt x="102125" y="741149"/>
                  <a:pt x="99693" y="736206"/>
                </a:cubicBezTo>
                <a:cubicBezTo>
                  <a:pt x="94220" y="739625"/>
                  <a:pt x="94735" y="731309"/>
                  <a:pt x="92957" y="731078"/>
                </a:cubicBezTo>
                <a:cubicBezTo>
                  <a:pt x="90010" y="730754"/>
                  <a:pt x="88467" y="723362"/>
                  <a:pt x="84631" y="725718"/>
                </a:cubicBezTo>
                <a:cubicBezTo>
                  <a:pt x="83041" y="715970"/>
                  <a:pt x="77475" y="713198"/>
                  <a:pt x="73686" y="707423"/>
                </a:cubicBezTo>
                <a:cubicBezTo>
                  <a:pt x="71862" y="704605"/>
                  <a:pt x="70318" y="700354"/>
                  <a:pt x="68120" y="697120"/>
                </a:cubicBezTo>
                <a:cubicBezTo>
                  <a:pt x="66997" y="695411"/>
                  <a:pt x="65173" y="696150"/>
                  <a:pt x="63957" y="694348"/>
                </a:cubicBezTo>
                <a:cubicBezTo>
                  <a:pt x="63489" y="693701"/>
                  <a:pt x="64565" y="690005"/>
                  <a:pt x="64191" y="689174"/>
                </a:cubicBezTo>
                <a:cubicBezTo>
                  <a:pt x="63723" y="688342"/>
                  <a:pt x="61805" y="690098"/>
                  <a:pt x="61384" y="689174"/>
                </a:cubicBezTo>
                <a:cubicBezTo>
                  <a:pt x="60495" y="687280"/>
                  <a:pt x="61478" y="682105"/>
                  <a:pt x="59981" y="681227"/>
                </a:cubicBezTo>
                <a:cubicBezTo>
                  <a:pt x="60262" y="677901"/>
                  <a:pt x="58157" y="679980"/>
                  <a:pt x="57221" y="678686"/>
                </a:cubicBezTo>
                <a:cubicBezTo>
                  <a:pt x="54789" y="675129"/>
                  <a:pt x="54368" y="667044"/>
                  <a:pt x="50298" y="668337"/>
                </a:cubicBezTo>
                <a:cubicBezTo>
                  <a:pt x="49082" y="653692"/>
                  <a:pt x="44124" y="645791"/>
                  <a:pt x="39540" y="637198"/>
                </a:cubicBezTo>
                <a:cubicBezTo>
                  <a:pt x="39306" y="629205"/>
                  <a:pt x="36687" y="625417"/>
                  <a:pt x="35611" y="618949"/>
                </a:cubicBezTo>
                <a:cubicBezTo>
                  <a:pt x="35424" y="615900"/>
                  <a:pt x="33413" y="616131"/>
                  <a:pt x="31448" y="616362"/>
                </a:cubicBezTo>
                <a:cubicBezTo>
                  <a:pt x="33506" y="607260"/>
                  <a:pt x="29203" y="605227"/>
                  <a:pt x="28829" y="603241"/>
                </a:cubicBezTo>
                <a:cubicBezTo>
                  <a:pt x="28034" y="598344"/>
                  <a:pt x="28501" y="592384"/>
                  <a:pt x="27659" y="587764"/>
                </a:cubicBezTo>
                <a:cubicBezTo>
                  <a:pt x="27051" y="584391"/>
                  <a:pt x="25274" y="583097"/>
                  <a:pt x="24900" y="579863"/>
                </a:cubicBezTo>
                <a:cubicBezTo>
                  <a:pt x="24712" y="578339"/>
                  <a:pt x="25414" y="576029"/>
                  <a:pt x="25087" y="574689"/>
                </a:cubicBezTo>
                <a:cubicBezTo>
                  <a:pt x="24245" y="571270"/>
                  <a:pt x="21906" y="569976"/>
                  <a:pt x="20924" y="566927"/>
                </a:cubicBezTo>
                <a:cubicBezTo>
                  <a:pt x="20316" y="565125"/>
                  <a:pt x="21579" y="561198"/>
                  <a:pt x="21111" y="559212"/>
                </a:cubicBezTo>
                <a:cubicBezTo>
                  <a:pt x="20830" y="558195"/>
                  <a:pt x="18585" y="557687"/>
                  <a:pt x="18351" y="556440"/>
                </a:cubicBezTo>
                <a:cubicBezTo>
                  <a:pt x="17696" y="553529"/>
                  <a:pt x="19006" y="549140"/>
                  <a:pt x="18538" y="546091"/>
                </a:cubicBezTo>
                <a:cubicBezTo>
                  <a:pt x="18304" y="543088"/>
                  <a:pt x="16153" y="543365"/>
                  <a:pt x="14141" y="543550"/>
                </a:cubicBezTo>
                <a:cubicBezTo>
                  <a:pt x="14516" y="536111"/>
                  <a:pt x="14562" y="529274"/>
                  <a:pt x="10212" y="530429"/>
                </a:cubicBezTo>
                <a:cubicBezTo>
                  <a:pt x="10633" y="522066"/>
                  <a:pt x="7967" y="519572"/>
                  <a:pt x="9183" y="509777"/>
                </a:cubicBezTo>
                <a:cubicBezTo>
                  <a:pt x="1699" y="498504"/>
                  <a:pt x="-406" y="474018"/>
                  <a:pt x="62" y="450086"/>
                </a:cubicBezTo>
                <a:cubicBezTo>
                  <a:pt x="296" y="437981"/>
                  <a:pt x="5067" y="425738"/>
                  <a:pt x="483" y="419085"/>
                </a:cubicBezTo>
                <a:cubicBezTo>
                  <a:pt x="3290" y="409753"/>
                  <a:pt x="2635" y="396955"/>
                  <a:pt x="3851" y="385359"/>
                </a:cubicBezTo>
                <a:cubicBezTo>
                  <a:pt x="4927" y="375056"/>
                  <a:pt x="7219" y="364292"/>
                  <a:pt x="8388" y="354405"/>
                </a:cubicBezTo>
                <a:cubicBezTo>
                  <a:pt x="9838" y="342623"/>
                  <a:pt x="8107" y="329133"/>
                  <a:pt x="12972" y="320863"/>
                </a:cubicBezTo>
                <a:cubicBezTo>
                  <a:pt x="11522" y="312732"/>
                  <a:pt x="12925" y="314857"/>
                  <a:pt x="13159" y="305201"/>
                </a:cubicBezTo>
                <a:cubicBezTo>
                  <a:pt x="17135" y="304462"/>
                  <a:pt x="14936" y="295268"/>
                  <a:pt x="17556" y="295083"/>
                </a:cubicBezTo>
                <a:cubicBezTo>
                  <a:pt x="19193" y="294898"/>
                  <a:pt x="19708" y="289077"/>
                  <a:pt x="20503" y="287137"/>
                </a:cubicBezTo>
                <a:cubicBezTo>
                  <a:pt x="24291" y="278220"/>
                  <a:pt x="25040" y="280253"/>
                  <a:pt x="23496" y="271659"/>
                </a:cubicBezTo>
                <a:cubicBezTo>
                  <a:pt x="28454" y="264545"/>
                  <a:pt x="32430" y="255027"/>
                  <a:pt x="36406" y="246064"/>
                </a:cubicBezTo>
                <a:cubicBezTo>
                  <a:pt x="38277" y="241860"/>
                  <a:pt x="38277" y="239227"/>
                  <a:pt x="39166" y="235762"/>
                </a:cubicBezTo>
                <a:cubicBezTo>
                  <a:pt x="39353" y="234976"/>
                  <a:pt x="41785" y="233960"/>
                  <a:pt x="42160" y="233174"/>
                </a:cubicBezTo>
                <a:cubicBezTo>
                  <a:pt x="43282" y="230633"/>
                  <a:pt x="43843" y="228000"/>
                  <a:pt x="44919" y="225413"/>
                </a:cubicBezTo>
                <a:cubicBezTo>
                  <a:pt x="49129" y="215341"/>
                  <a:pt x="53058" y="212661"/>
                  <a:pt x="57829" y="204807"/>
                </a:cubicBezTo>
                <a:cubicBezTo>
                  <a:pt x="60916" y="199633"/>
                  <a:pt x="63770" y="192657"/>
                  <a:pt x="66529" y="186928"/>
                </a:cubicBezTo>
                <a:cubicBezTo>
                  <a:pt x="69196" y="187528"/>
                  <a:pt x="69570" y="183971"/>
                  <a:pt x="72096" y="184340"/>
                </a:cubicBezTo>
                <a:cubicBezTo>
                  <a:pt x="73873" y="184571"/>
                  <a:pt x="72797" y="181291"/>
                  <a:pt x="73499" y="179212"/>
                </a:cubicBezTo>
                <a:cubicBezTo>
                  <a:pt x="74341" y="176625"/>
                  <a:pt x="75510" y="176209"/>
                  <a:pt x="76492" y="174038"/>
                </a:cubicBezTo>
                <a:cubicBezTo>
                  <a:pt x="77381" y="171959"/>
                  <a:pt x="78410" y="171497"/>
                  <a:pt x="79252" y="168863"/>
                </a:cubicBezTo>
                <a:cubicBezTo>
                  <a:pt x="80562" y="164890"/>
                  <a:pt x="80702" y="158930"/>
                  <a:pt x="83602" y="161148"/>
                </a:cubicBezTo>
                <a:cubicBezTo>
                  <a:pt x="83836" y="164058"/>
                  <a:pt x="85006" y="162580"/>
                  <a:pt x="85006" y="161148"/>
                </a:cubicBezTo>
                <a:cubicBezTo>
                  <a:pt x="85473" y="160917"/>
                  <a:pt x="85941" y="160501"/>
                  <a:pt x="86409" y="160131"/>
                </a:cubicBezTo>
                <a:cubicBezTo>
                  <a:pt x="86222" y="160131"/>
                  <a:pt x="85988" y="160131"/>
                  <a:pt x="85801" y="160131"/>
                </a:cubicBezTo>
                <a:cubicBezTo>
                  <a:pt x="85847" y="158930"/>
                  <a:pt x="86409" y="158099"/>
                  <a:pt x="86783" y="159531"/>
                </a:cubicBezTo>
                <a:cubicBezTo>
                  <a:pt x="91133" y="155696"/>
                  <a:pt x="93893" y="147057"/>
                  <a:pt x="96325" y="143268"/>
                </a:cubicBezTo>
                <a:cubicBezTo>
                  <a:pt x="96840" y="142437"/>
                  <a:pt x="98804" y="144146"/>
                  <a:pt x="99272" y="143268"/>
                </a:cubicBezTo>
                <a:cubicBezTo>
                  <a:pt x="99693" y="142575"/>
                  <a:pt x="98851" y="138648"/>
                  <a:pt x="99272" y="138094"/>
                </a:cubicBezTo>
                <a:cubicBezTo>
                  <a:pt x="100628" y="136569"/>
                  <a:pt x="103388" y="139110"/>
                  <a:pt x="104838" y="138094"/>
                </a:cubicBezTo>
                <a:cubicBezTo>
                  <a:pt x="105820" y="137401"/>
                  <a:pt x="106662" y="131533"/>
                  <a:pt x="107645" y="130378"/>
                </a:cubicBezTo>
                <a:cubicBezTo>
                  <a:pt x="114661" y="131857"/>
                  <a:pt x="119666" y="127745"/>
                  <a:pt x="121911" y="122848"/>
                </a:cubicBezTo>
                <a:cubicBezTo>
                  <a:pt x="122005" y="122616"/>
                  <a:pt x="126121" y="120260"/>
                  <a:pt x="126074" y="120260"/>
                </a:cubicBezTo>
                <a:cubicBezTo>
                  <a:pt x="131406" y="117858"/>
                  <a:pt x="133652" y="118274"/>
                  <a:pt x="134634" y="109958"/>
                </a:cubicBezTo>
                <a:cubicBezTo>
                  <a:pt x="136271" y="108341"/>
                  <a:pt x="140153" y="112268"/>
                  <a:pt x="141557" y="110142"/>
                </a:cubicBezTo>
                <a:cubicBezTo>
                  <a:pt x="141884" y="109680"/>
                  <a:pt x="141229" y="105245"/>
                  <a:pt x="141557" y="104968"/>
                </a:cubicBezTo>
                <a:cubicBezTo>
                  <a:pt x="143240" y="103951"/>
                  <a:pt x="145626" y="106031"/>
                  <a:pt x="147310" y="104968"/>
                </a:cubicBezTo>
                <a:cubicBezTo>
                  <a:pt x="149181" y="103813"/>
                  <a:pt x="148807" y="101272"/>
                  <a:pt x="150116" y="99793"/>
                </a:cubicBezTo>
                <a:cubicBezTo>
                  <a:pt x="151847" y="97761"/>
                  <a:pt x="153812" y="99100"/>
                  <a:pt x="155636" y="97437"/>
                </a:cubicBezTo>
                <a:cubicBezTo>
                  <a:pt x="158442" y="94896"/>
                  <a:pt x="160033" y="94527"/>
                  <a:pt x="162792" y="92263"/>
                </a:cubicBezTo>
                <a:cubicBezTo>
                  <a:pt x="163307" y="91847"/>
                  <a:pt x="163541" y="87643"/>
                  <a:pt x="164196" y="87134"/>
                </a:cubicBezTo>
                <a:cubicBezTo>
                  <a:pt x="165318" y="86164"/>
                  <a:pt x="167142" y="87781"/>
                  <a:pt x="168359" y="87134"/>
                </a:cubicBezTo>
                <a:cubicBezTo>
                  <a:pt x="168873" y="86857"/>
                  <a:pt x="170604" y="82468"/>
                  <a:pt x="171305" y="81960"/>
                </a:cubicBezTo>
                <a:cubicBezTo>
                  <a:pt x="172568" y="81082"/>
                  <a:pt x="174252" y="82653"/>
                  <a:pt x="175515" y="81960"/>
                </a:cubicBezTo>
                <a:cubicBezTo>
                  <a:pt x="176030" y="81683"/>
                  <a:pt x="177527" y="77432"/>
                  <a:pt x="178275" y="77017"/>
                </a:cubicBezTo>
                <a:cubicBezTo>
                  <a:pt x="181456" y="75076"/>
                  <a:pt x="184823" y="76139"/>
                  <a:pt x="188191" y="74429"/>
                </a:cubicBezTo>
                <a:cubicBezTo>
                  <a:pt x="188565" y="74198"/>
                  <a:pt x="188472" y="72350"/>
                  <a:pt x="189595" y="71842"/>
                </a:cubicBezTo>
                <a:cubicBezTo>
                  <a:pt x="191372" y="71057"/>
                  <a:pt x="194319" y="69532"/>
                  <a:pt x="195161" y="69440"/>
                </a:cubicBezTo>
                <a:cubicBezTo>
                  <a:pt x="196470" y="69347"/>
                  <a:pt x="196283" y="66945"/>
                  <a:pt x="196704" y="66668"/>
                </a:cubicBezTo>
                <a:cubicBezTo>
                  <a:pt x="198435" y="65744"/>
                  <a:pt x="200540" y="67453"/>
                  <a:pt x="202271" y="66852"/>
                </a:cubicBezTo>
                <a:cubicBezTo>
                  <a:pt x="204422" y="66159"/>
                  <a:pt x="205966" y="62325"/>
                  <a:pt x="207837" y="61724"/>
                </a:cubicBezTo>
                <a:cubicBezTo>
                  <a:pt x="211532" y="60569"/>
                  <a:pt x="217332" y="63249"/>
                  <a:pt x="218969" y="61909"/>
                </a:cubicBezTo>
                <a:cubicBezTo>
                  <a:pt x="219484" y="61493"/>
                  <a:pt x="219858" y="57243"/>
                  <a:pt x="220560" y="56735"/>
                </a:cubicBezTo>
                <a:cubicBezTo>
                  <a:pt x="223460" y="54563"/>
                  <a:pt x="227716" y="56042"/>
                  <a:pt x="230476" y="54378"/>
                </a:cubicBezTo>
                <a:cubicBezTo>
                  <a:pt x="233657" y="52392"/>
                  <a:pt x="236837" y="47633"/>
                  <a:pt x="240205" y="46617"/>
                </a:cubicBezTo>
                <a:cubicBezTo>
                  <a:pt x="242871" y="45785"/>
                  <a:pt x="244275" y="49250"/>
                  <a:pt x="245725" y="49435"/>
                </a:cubicBezTo>
                <a:cubicBezTo>
                  <a:pt x="245210" y="49389"/>
                  <a:pt x="246847" y="46848"/>
                  <a:pt x="247315" y="46617"/>
                </a:cubicBezTo>
                <a:cubicBezTo>
                  <a:pt x="248438" y="46155"/>
                  <a:pt x="251525" y="49342"/>
                  <a:pt x="251478" y="49435"/>
                </a:cubicBezTo>
                <a:cubicBezTo>
                  <a:pt x="254097" y="44722"/>
                  <a:pt x="261067" y="48141"/>
                  <a:pt x="261207" y="39086"/>
                </a:cubicBezTo>
                <a:cubicBezTo>
                  <a:pt x="262143" y="38809"/>
                  <a:pt x="263125" y="39456"/>
                  <a:pt x="264014" y="39086"/>
                </a:cubicBezTo>
                <a:cubicBezTo>
                  <a:pt x="264949" y="38670"/>
                  <a:pt x="265417" y="36822"/>
                  <a:pt x="265604" y="36730"/>
                </a:cubicBezTo>
                <a:cubicBezTo>
                  <a:pt x="272246" y="33034"/>
                  <a:pt x="278140" y="33634"/>
                  <a:pt x="285249" y="31740"/>
                </a:cubicBezTo>
                <a:cubicBezTo>
                  <a:pt x="288991" y="30770"/>
                  <a:pt x="295072" y="27351"/>
                  <a:pt x="296335" y="26797"/>
                </a:cubicBezTo>
                <a:cubicBezTo>
                  <a:pt x="302463" y="24025"/>
                  <a:pt x="306719" y="24625"/>
                  <a:pt x="311818" y="24209"/>
                </a:cubicBezTo>
                <a:cubicBezTo>
                  <a:pt x="313361" y="24071"/>
                  <a:pt x="312519" y="22408"/>
                  <a:pt x="313221" y="21807"/>
                </a:cubicBezTo>
                <a:cubicBezTo>
                  <a:pt x="315840" y="19589"/>
                  <a:pt x="317290" y="19451"/>
                  <a:pt x="320378" y="19266"/>
                </a:cubicBezTo>
                <a:cubicBezTo>
                  <a:pt x="328189" y="18711"/>
                  <a:pt x="332679" y="14646"/>
                  <a:pt x="340023" y="14276"/>
                </a:cubicBezTo>
                <a:cubicBezTo>
                  <a:pt x="341005" y="14184"/>
                  <a:pt x="339930" y="10857"/>
                  <a:pt x="341380" y="14276"/>
                </a:cubicBezTo>
                <a:cubicBezTo>
                  <a:pt x="343017" y="18157"/>
                  <a:pt x="348443" y="11874"/>
                  <a:pt x="348349" y="11920"/>
                </a:cubicBezTo>
                <a:cubicBezTo>
                  <a:pt x="351577" y="10857"/>
                  <a:pt x="354617" y="12474"/>
                  <a:pt x="358078" y="11920"/>
                </a:cubicBezTo>
                <a:cubicBezTo>
                  <a:pt x="359949" y="11597"/>
                  <a:pt x="361072" y="9518"/>
                  <a:pt x="362241" y="9333"/>
                </a:cubicBezTo>
                <a:cubicBezTo>
                  <a:pt x="365094" y="8917"/>
                  <a:pt x="368977" y="10488"/>
                  <a:pt x="372158" y="9518"/>
                </a:cubicBezTo>
                <a:cubicBezTo>
                  <a:pt x="375011" y="8686"/>
                  <a:pt x="377864" y="4713"/>
                  <a:pt x="380483" y="4343"/>
                </a:cubicBezTo>
                <a:cubicBezTo>
                  <a:pt x="385676" y="3604"/>
                  <a:pt x="387734" y="7392"/>
                  <a:pt x="388997" y="4574"/>
                </a:cubicBezTo>
                <a:cubicBezTo>
                  <a:pt x="390774" y="739"/>
                  <a:pt x="396013" y="7346"/>
                  <a:pt x="395966" y="7346"/>
                </a:cubicBezTo>
                <a:cubicBezTo>
                  <a:pt x="397603" y="7346"/>
                  <a:pt x="398071" y="5175"/>
                  <a:pt x="400129" y="4759"/>
                </a:cubicBezTo>
                <a:cubicBezTo>
                  <a:pt x="405508" y="3604"/>
                  <a:pt x="410466" y="5544"/>
                  <a:pt x="415424" y="4944"/>
                </a:cubicBezTo>
                <a:cubicBezTo>
                  <a:pt x="417389" y="4759"/>
                  <a:pt x="418512" y="2634"/>
                  <a:pt x="419775" y="2403"/>
                </a:cubicBezTo>
                <a:cubicBezTo>
                  <a:pt x="424078" y="1432"/>
                  <a:pt x="430533" y="2818"/>
                  <a:pt x="433667" y="2587"/>
                </a:cubicBezTo>
                <a:cubicBezTo>
                  <a:pt x="434415" y="2495"/>
                  <a:pt x="435397" y="0"/>
                  <a:pt x="43507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600" b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50" charset="0"/>
              </a:defRPr>
            </a:lvl1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8011660" y="5048908"/>
            <a:ext cx="996467" cy="998301"/>
          </a:xfrm>
          <a:custGeom>
            <a:avLst/>
            <a:gdLst>
              <a:gd name="connsiteX0" fmla="*/ 351764 w 996467"/>
              <a:gd name="connsiteY0" fmla="*/ 994429 h 998301"/>
              <a:gd name="connsiteX1" fmla="*/ 353709 w 996467"/>
              <a:gd name="connsiteY1" fmla="*/ 996841 h 998301"/>
              <a:gd name="connsiteX2" fmla="*/ 347782 w 996467"/>
              <a:gd name="connsiteY2" fmla="*/ 996841 h 998301"/>
              <a:gd name="connsiteX3" fmla="*/ 351764 w 996467"/>
              <a:gd name="connsiteY3" fmla="*/ 994429 h 998301"/>
              <a:gd name="connsiteX4" fmla="*/ 352737 w 996467"/>
              <a:gd name="connsiteY4" fmla="*/ 989465 h 998301"/>
              <a:gd name="connsiteX5" fmla="*/ 354913 w 996467"/>
              <a:gd name="connsiteY5" fmla="*/ 989465 h 998301"/>
              <a:gd name="connsiteX6" fmla="*/ 352737 w 996467"/>
              <a:gd name="connsiteY6" fmla="*/ 989465 h 998301"/>
              <a:gd name="connsiteX7" fmla="*/ 474981 w 996467"/>
              <a:gd name="connsiteY7" fmla="*/ 989280 h 998301"/>
              <a:gd name="connsiteX8" fmla="*/ 475583 w 996467"/>
              <a:gd name="connsiteY8" fmla="*/ 990486 h 998301"/>
              <a:gd name="connsiteX9" fmla="*/ 474379 w 996467"/>
              <a:gd name="connsiteY9" fmla="*/ 990486 h 998301"/>
              <a:gd name="connsiteX10" fmla="*/ 474981 w 996467"/>
              <a:gd name="connsiteY10" fmla="*/ 989280 h 998301"/>
              <a:gd name="connsiteX11" fmla="*/ 441225 w 996467"/>
              <a:gd name="connsiteY11" fmla="*/ 989280 h 998301"/>
              <a:gd name="connsiteX12" fmla="*/ 443633 w 996467"/>
              <a:gd name="connsiteY12" fmla="*/ 989280 h 998301"/>
              <a:gd name="connsiteX13" fmla="*/ 441225 w 996467"/>
              <a:gd name="connsiteY13" fmla="*/ 989280 h 998301"/>
              <a:gd name="connsiteX14" fmla="*/ 437660 w 996467"/>
              <a:gd name="connsiteY14" fmla="*/ 989280 h 998301"/>
              <a:gd name="connsiteX15" fmla="*/ 438678 w 996467"/>
              <a:gd name="connsiteY15" fmla="*/ 990857 h 998301"/>
              <a:gd name="connsiteX16" fmla="*/ 436270 w 996467"/>
              <a:gd name="connsiteY16" fmla="*/ 990857 h 998301"/>
              <a:gd name="connsiteX17" fmla="*/ 437660 w 996467"/>
              <a:gd name="connsiteY17" fmla="*/ 989280 h 998301"/>
              <a:gd name="connsiteX18" fmla="*/ 430112 w 996467"/>
              <a:gd name="connsiteY18" fmla="*/ 989280 h 998301"/>
              <a:gd name="connsiteX19" fmla="*/ 430899 w 996467"/>
              <a:gd name="connsiteY19" fmla="*/ 991460 h 998301"/>
              <a:gd name="connsiteX20" fmla="*/ 430112 w 996467"/>
              <a:gd name="connsiteY20" fmla="*/ 989280 h 998301"/>
              <a:gd name="connsiteX21" fmla="*/ 446596 w 996467"/>
              <a:gd name="connsiteY21" fmla="*/ 986914 h 998301"/>
              <a:gd name="connsiteX22" fmla="*/ 448588 w 996467"/>
              <a:gd name="connsiteY22" fmla="*/ 986914 h 998301"/>
              <a:gd name="connsiteX23" fmla="*/ 446596 w 996467"/>
              <a:gd name="connsiteY23" fmla="*/ 986914 h 998301"/>
              <a:gd name="connsiteX24" fmla="*/ 348754 w 996467"/>
              <a:gd name="connsiteY24" fmla="*/ 986914 h 998301"/>
              <a:gd name="connsiteX25" fmla="*/ 347597 w 996467"/>
              <a:gd name="connsiteY25" fmla="*/ 990857 h 998301"/>
              <a:gd name="connsiteX26" fmla="*/ 348754 w 996467"/>
              <a:gd name="connsiteY26" fmla="*/ 986914 h 998301"/>
              <a:gd name="connsiteX27" fmla="*/ 367415 w 996467"/>
              <a:gd name="connsiteY27" fmla="*/ 986682 h 998301"/>
              <a:gd name="connsiteX28" fmla="*/ 371212 w 996467"/>
              <a:gd name="connsiteY28" fmla="*/ 986914 h 998301"/>
              <a:gd name="connsiteX29" fmla="*/ 365239 w 996467"/>
              <a:gd name="connsiteY29" fmla="*/ 988908 h 998301"/>
              <a:gd name="connsiteX30" fmla="*/ 367415 w 996467"/>
              <a:gd name="connsiteY30" fmla="*/ 986682 h 998301"/>
              <a:gd name="connsiteX31" fmla="*/ 357506 w 996467"/>
              <a:gd name="connsiteY31" fmla="*/ 986682 h 998301"/>
              <a:gd name="connsiteX32" fmla="*/ 358710 w 996467"/>
              <a:gd name="connsiteY32" fmla="*/ 990857 h 998301"/>
              <a:gd name="connsiteX33" fmla="*/ 355098 w 996467"/>
              <a:gd name="connsiteY33" fmla="*/ 988908 h 998301"/>
              <a:gd name="connsiteX34" fmla="*/ 357506 w 996467"/>
              <a:gd name="connsiteY34" fmla="*/ 986682 h 998301"/>
              <a:gd name="connsiteX35" fmla="*/ 365054 w 996467"/>
              <a:gd name="connsiteY35" fmla="*/ 974017 h 998301"/>
              <a:gd name="connsiteX36" fmla="*/ 367045 w 996467"/>
              <a:gd name="connsiteY36" fmla="*/ 976383 h 998301"/>
              <a:gd name="connsiteX37" fmla="*/ 370610 w 996467"/>
              <a:gd name="connsiteY37" fmla="*/ 980141 h 998301"/>
              <a:gd name="connsiteX38" fmla="*/ 362044 w 996467"/>
              <a:gd name="connsiteY38" fmla="*/ 978192 h 998301"/>
              <a:gd name="connsiteX39" fmla="*/ 348986 w 996467"/>
              <a:gd name="connsiteY39" fmla="*/ 986125 h 998301"/>
              <a:gd name="connsiteX40" fmla="*/ 344217 w 996467"/>
              <a:gd name="connsiteY40" fmla="*/ 986311 h 998301"/>
              <a:gd name="connsiteX41" fmla="*/ 343013 w 996467"/>
              <a:gd name="connsiteY41" fmla="*/ 997815 h 998301"/>
              <a:gd name="connsiteX42" fmla="*/ 333474 w 996467"/>
              <a:gd name="connsiteY42" fmla="*/ 996053 h 998301"/>
              <a:gd name="connsiteX43" fmla="*/ 332316 w 996467"/>
              <a:gd name="connsiteY43" fmla="*/ 998001 h 998301"/>
              <a:gd name="connsiteX44" fmla="*/ 326343 w 996467"/>
              <a:gd name="connsiteY44" fmla="*/ 994058 h 998301"/>
              <a:gd name="connsiteX45" fmla="*/ 315646 w 996467"/>
              <a:gd name="connsiteY45" fmla="*/ 996053 h 998301"/>
              <a:gd name="connsiteX46" fmla="*/ 314443 w 996467"/>
              <a:gd name="connsiteY46" fmla="*/ 998001 h 998301"/>
              <a:gd name="connsiteX47" fmla="*/ 307080 w 996467"/>
              <a:gd name="connsiteY47" fmla="*/ 994243 h 998301"/>
              <a:gd name="connsiteX48" fmla="*/ 289253 w 996467"/>
              <a:gd name="connsiteY48" fmla="*/ 992481 h 998301"/>
              <a:gd name="connsiteX49" fmla="*/ 294022 w 996467"/>
              <a:gd name="connsiteY49" fmla="*/ 988491 h 998301"/>
              <a:gd name="connsiteX50" fmla="*/ 299949 w 996467"/>
              <a:gd name="connsiteY50" fmla="*/ 984501 h 998301"/>
              <a:gd name="connsiteX51" fmla="*/ 311849 w 996467"/>
              <a:gd name="connsiteY51" fmla="*/ 984501 h 998301"/>
              <a:gd name="connsiteX52" fmla="*/ 313053 w 996467"/>
              <a:gd name="connsiteY52" fmla="*/ 986311 h 998301"/>
              <a:gd name="connsiteX53" fmla="*/ 314257 w 996467"/>
              <a:gd name="connsiteY53" fmla="*/ 984316 h 998301"/>
              <a:gd name="connsiteX54" fmla="*/ 319027 w 996467"/>
              <a:gd name="connsiteY54" fmla="*/ 982321 h 998301"/>
              <a:gd name="connsiteX55" fmla="*/ 323981 w 996467"/>
              <a:gd name="connsiteY55" fmla="*/ 986311 h 998301"/>
              <a:gd name="connsiteX56" fmla="*/ 328704 w 996467"/>
              <a:gd name="connsiteY56" fmla="*/ 984316 h 998301"/>
              <a:gd name="connsiteX57" fmla="*/ 329908 w 996467"/>
              <a:gd name="connsiteY57" fmla="*/ 982321 h 998301"/>
              <a:gd name="connsiteX58" fmla="*/ 331112 w 996467"/>
              <a:gd name="connsiteY58" fmla="*/ 984316 h 998301"/>
              <a:gd name="connsiteX59" fmla="*/ 332316 w 996467"/>
              <a:gd name="connsiteY59" fmla="*/ 982321 h 998301"/>
              <a:gd name="connsiteX60" fmla="*/ 334678 w 996467"/>
              <a:gd name="connsiteY60" fmla="*/ 986311 h 998301"/>
              <a:gd name="connsiteX61" fmla="*/ 337039 w 996467"/>
              <a:gd name="connsiteY61" fmla="*/ 982321 h 998301"/>
              <a:gd name="connsiteX62" fmla="*/ 343013 w 996467"/>
              <a:gd name="connsiteY62" fmla="*/ 982321 h 998301"/>
              <a:gd name="connsiteX63" fmla="*/ 351348 w 996467"/>
              <a:gd name="connsiteY63" fmla="*/ 978378 h 998301"/>
              <a:gd name="connsiteX64" fmla="*/ 356117 w 996467"/>
              <a:gd name="connsiteY64" fmla="*/ 978378 h 998301"/>
              <a:gd name="connsiteX65" fmla="*/ 365054 w 996467"/>
              <a:gd name="connsiteY65" fmla="*/ 974017 h 998301"/>
              <a:gd name="connsiteX66" fmla="*/ 563470 w 996467"/>
              <a:gd name="connsiteY66" fmla="*/ 961306 h 998301"/>
              <a:gd name="connsiteX67" fmla="*/ 567036 w 996467"/>
              <a:gd name="connsiteY67" fmla="*/ 969053 h 998301"/>
              <a:gd name="connsiteX68" fmla="*/ 559905 w 996467"/>
              <a:gd name="connsiteY68" fmla="*/ 969239 h 998301"/>
              <a:gd name="connsiteX69" fmla="*/ 556339 w 996467"/>
              <a:gd name="connsiteY69" fmla="*/ 976986 h 998301"/>
              <a:gd name="connsiteX70" fmla="*/ 546800 w 996467"/>
              <a:gd name="connsiteY70" fmla="*/ 975177 h 998301"/>
              <a:gd name="connsiteX71" fmla="*/ 540873 w 996467"/>
              <a:gd name="connsiteY71" fmla="*/ 980929 h 998301"/>
              <a:gd name="connsiteX72" fmla="*/ 533696 w 996467"/>
              <a:gd name="connsiteY72" fmla="*/ 979167 h 998301"/>
              <a:gd name="connsiteX73" fmla="*/ 526565 w 996467"/>
              <a:gd name="connsiteY73" fmla="*/ 983110 h 998301"/>
              <a:gd name="connsiteX74" fmla="*/ 523000 w 996467"/>
              <a:gd name="connsiteY74" fmla="*/ 981161 h 998301"/>
              <a:gd name="connsiteX75" fmla="*/ 521796 w 996467"/>
              <a:gd name="connsiteY75" fmla="*/ 983110 h 998301"/>
              <a:gd name="connsiteX76" fmla="*/ 513276 w 996467"/>
              <a:gd name="connsiteY76" fmla="*/ 981161 h 998301"/>
              <a:gd name="connsiteX77" fmla="*/ 512072 w 996467"/>
              <a:gd name="connsiteY77" fmla="*/ 983110 h 998301"/>
              <a:gd name="connsiteX78" fmla="*/ 510868 w 996467"/>
              <a:gd name="connsiteY78" fmla="*/ 981161 h 998301"/>
              <a:gd name="connsiteX79" fmla="*/ 487067 w 996467"/>
              <a:gd name="connsiteY79" fmla="*/ 989094 h 998301"/>
              <a:gd name="connsiteX80" fmla="*/ 489475 w 996467"/>
              <a:gd name="connsiteY80" fmla="*/ 987285 h 998301"/>
              <a:gd name="connsiteX81" fmla="*/ 493040 w 996467"/>
              <a:gd name="connsiteY81" fmla="*/ 985336 h 998301"/>
              <a:gd name="connsiteX82" fmla="*/ 498967 w 996467"/>
              <a:gd name="connsiteY82" fmla="*/ 985104 h 998301"/>
              <a:gd name="connsiteX83" fmla="*/ 502533 w 996467"/>
              <a:gd name="connsiteY83" fmla="*/ 983110 h 998301"/>
              <a:gd name="connsiteX84" fmla="*/ 506145 w 996467"/>
              <a:gd name="connsiteY84" fmla="*/ 979352 h 998301"/>
              <a:gd name="connsiteX85" fmla="*/ 507302 w 996467"/>
              <a:gd name="connsiteY85" fmla="*/ 977357 h 998301"/>
              <a:gd name="connsiteX86" fmla="*/ 519203 w 996467"/>
              <a:gd name="connsiteY86" fmla="*/ 971419 h 998301"/>
              <a:gd name="connsiteX87" fmla="*/ 523972 w 996467"/>
              <a:gd name="connsiteY87" fmla="*/ 977172 h 998301"/>
              <a:gd name="connsiteX88" fmla="*/ 525176 w 996467"/>
              <a:gd name="connsiteY88" fmla="*/ 971234 h 998301"/>
              <a:gd name="connsiteX89" fmla="*/ 544439 w 996467"/>
              <a:gd name="connsiteY89" fmla="*/ 973229 h 998301"/>
              <a:gd name="connsiteX90" fmla="*/ 546615 w 996467"/>
              <a:gd name="connsiteY90" fmla="*/ 965249 h 998301"/>
              <a:gd name="connsiteX91" fmla="*/ 552774 w 996467"/>
              <a:gd name="connsiteY91" fmla="*/ 963301 h 998301"/>
              <a:gd name="connsiteX92" fmla="*/ 552774 w 996467"/>
              <a:gd name="connsiteY92" fmla="*/ 967244 h 998301"/>
              <a:gd name="connsiteX93" fmla="*/ 553931 w 996467"/>
              <a:gd name="connsiteY93" fmla="*/ 963301 h 998301"/>
              <a:gd name="connsiteX94" fmla="*/ 556339 w 996467"/>
              <a:gd name="connsiteY94" fmla="*/ 965249 h 998301"/>
              <a:gd name="connsiteX95" fmla="*/ 563470 w 996467"/>
              <a:gd name="connsiteY95" fmla="*/ 961306 h 998301"/>
              <a:gd name="connsiteX96" fmla="*/ 242994 w 996467"/>
              <a:gd name="connsiteY96" fmla="*/ 960889 h 998301"/>
              <a:gd name="connsiteX97" fmla="*/ 248967 w 996467"/>
              <a:gd name="connsiteY97" fmla="*/ 964878 h 998301"/>
              <a:gd name="connsiteX98" fmla="*/ 251329 w 996467"/>
              <a:gd name="connsiteY98" fmla="*/ 962884 h 998301"/>
              <a:gd name="connsiteX99" fmla="*/ 242994 w 996467"/>
              <a:gd name="connsiteY99" fmla="*/ 960889 h 998301"/>
              <a:gd name="connsiteX100" fmla="*/ 221370 w 996467"/>
              <a:gd name="connsiteY100" fmla="*/ 959126 h 998301"/>
              <a:gd name="connsiteX101" fmla="*/ 221370 w 996467"/>
              <a:gd name="connsiteY101" fmla="*/ 963069 h 998301"/>
              <a:gd name="connsiteX102" fmla="*/ 224935 w 996467"/>
              <a:gd name="connsiteY102" fmla="*/ 962884 h 998301"/>
              <a:gd name="connsiteX103" fmla="*/ 221370 w 996467"/>
              <a:gd name="connsiteY103" fmla="*/ 959126 h 998301"/>
              <a:gd name="connsiteX104" fmla="*/ 575370 w 996467"/>
              <a:gd name="connsiteY104" fmla="*/ 958708 h 998301"/>
              <a:gd name="connsiteX105" fmla="*/ 570832 w 996467"/>
              <a:gd name="connsiteY105" fmla="*/ 964693 h 998301"/>
              <a:gd name="connsiteX106" fmla="*/ 575370 w 996467"/>
              <a:gd name="connsiteY106" fmla="*/ 958708 h 998301"/>
              <a:gd name="connsiteX107" fmla="*/ 216600 w 996467"/>
              <a:gd name="connsiteY107" fmla="*/ 957131 h 998301"/>
              <a:gd name="connsiteX108" fmla="*/ 215443 w 996467"/>
              <a:gd name="connsiteY108" fmla="*/ 961121 h 998301"/>
              <a:gd name="connsiteX109" fmla="*/ 219008 w 996467"/>
              <a:gd name="connsiteY109" fmla="*/ 963069 h 998301"/>
              <a:gd name="connsiteX110" fmla="*/ 216600 w 996467"/>
              <a:gd name="connsiteY110" fmla="*/ 957131 h 998301"/>
              <a:gd name="connsiteX111" fmla="*/ 434511 w 996467"/>
              <a:gd name="connsiteY111" fmla="*/ 951193 h 998301"/>
              <a:gd name="connsiteX112" fmla="*/ 434881 w 996467"/>
              <a:gd name="connsiteY112" fmla="*/ 952353 h 998301"/>
              <a:gd name="connsiteX113" fmla="*/ 433677 w 996467"/>
              <a:gd name="connsiteY113" fmla="*/ 952353 h 998301"/>
              <a:gd name="connsiteX114" fmla="*/ 434511 w 996467"/>
              <a:gd name="connsiteY114" fmla="*/ 951193 h 998301"/>
              <a:gd name="connsiteX115" fmla="*/ 490030 w 996467"/>
              <a:gd name="connsiteY115" fmla="*/ 949616 h 998301"/>
              <a:gd name="connsiteX116" fmla="*/ 485307 w 996467"/>
              <a:gd name="connsiteY116" fmla="*/ 955554 h 998301"/>
              <a:gd name="connsiteX117" fmla="*/ 490030 w 996467"/>
              <a:gd name="connsiteY117" fmla="*/ 949616 h 998301"/>
              <a:gd name="connsiteX118" fmla="*/ 406913 w 996467"/>
              <a:gd name="connsiteY118" fmla="*/ 941080 h 998301"/>
              <a:gd name="connsiteX119" fmla="*/ 415063 w 996467"/>
              <a:gd name="connsiteY119" fmla="*/ 941266 h 998301"/>
              <a:gd name="connsiteX120" fmla="*/ 404135 w 996467"/>
              <a:gd name="connsiteY120" fmla="*/ 945209 h 998301"/>
              <a:gd name="connsiteX121" fmla="*/ 406913 w 996467"/>
              <a:gd name="connsiteY121" fmla="*/ 941080 h 998301"/>
              <a:gd name="connsiteX122" fmla="*/ 634502 w 996467"/>
              <a:gd name="connsiteY122" fmla="*/ 938482 h 998301"/>
              <a:gd name="connsiteX123" fmla="*/ 638067 w 996467"/>
              <a:gd name="connsiteY123" fmla="*/ 942472 h 998301"/>
              <a:gd name="connsiteX124" fmla="*/ 636910 w 996467"/>
              <a:gd name="connsiteY124" fmla="*/ 944420 h 998301"/>
              <a:gd name="connsiteX125" fmla="*/ 632140 w 996467"/>
              <a:gd name="connsiteY125" fmla="*/ 950405 h 998301"/>
              <a:gd name="connsiteX126" fmla="*/ 630936 w 996467"/>
              <a:gd name="connsiteY126" fmla="*/ 952353 h 998301"/>
              <a:gd name="connsiteX127" fmla="*/ 629732 w 996467"/>
              <a:gd name="connsiteY127" fmla="*/ 950405 h 998301"/>
              <a:gd name="connsiteX128" fmla="*/ 628575 w 996467"/>
              <a:gd name="connsiteY128" fmla="*/ 952353 h 998301"/>
              <a:gd name="connsiteX129" fmla="*/ 623805 w 996467"/>
              <a:gd name="connsiteY129" fmla="*/ 950405 h 998301"/>
              <a:gd name="connsiteX130" fmla="*/ 617832 w 996467"/>
              <a:gd name="connsiteY130" fmla="*/ 952353 h 998301"/>
              <a:gd name="connsiteX131" fmla="*/ 610516 w 996467"/>
              <a:gd name="connsiteY131" fmla="*/ 948410 h 998301"/>
              <a:gd name="connsiteX132" fmla="*/ 606950 w 996467"/>
              <a:gd name="connsiteY132" fmla="*/ 954348 h 998301"/>
              <a:gd name="connsiteX133" fmla="*/ 591438 w 996467"/>
              <a:gd name="connsiteY133" fmla="*/ 952585 h 998301"/>
              <a:gd name="connsiteX134" fmla="*/ 583103 w 996467"/>
              <a:gd name="connsiteY134" fmla="*/ 952585 h 998301"/>
              <a:gd name="connsiteX135" fmla="*/ 579538 w 996467"/>
              <a:gd name="connsiteY135" fmla="*/ 960518 h 998301"/>
              <a:gd name="connsiteX136" fmla="*/ 580742 w 996467"/>
              <a:gd name="connsiteY136" fmla="*/ 950776 h 998301"/>
              <a:gd name="connsiteX137" fmla="*/ 582918 w 996467"/>
              <a:gd name="connsiteY137" fmla="*/ 948781 h 998301"/>
              <a:gd name="connsiteX138" fmla="*/ 598615 w 996467"/>
              <a:gd name="connsiteY138" fmla="*/ 948595 h 998301"/>
              <a:gd name="connsiteX139" fmla="*/ 608108 w 996467"/>
              <a:gd name="connsiteY139" fmla="*/ 938900 h 998301"/>
              <a:gd name="connsiteX140" fmla="*/ 608108 w 996467"/>
              <a:gd name="connsiteY140" fmla="*/ 940663 h 998301"/>
              <a:gd name="connsiteX141" fmla="*/ 607321 w 996467"/>
              <a:gd name="connsiteY141" fmla="*/ 941451 h 998301"/>
              <a:gd name="connsiteX142" fmla="*/ 607506 w 996467"/>
              <a:gd name="connsiteY142" fmla="*/ 943029 h 998301"/>
              <a:gd name="connsiteX143" fmla="*/ 606348 w 996467"/>
              <a:gd name="connsiteY143" fmla="*/ 941637 h 998301"/>
              <a:gd name="connsiteX144" fmla="*/ 605746 w 996467"/>
              <a:gd name="connsiteY144" fmla="*/ 940663 h 998301"/>
              <a:gd name="connsiteX145" fmla="*/ 604542 w 996467"/>
              <a:gd name="connsiteY145" fmla="*/ 948595 h 998301"/>
              <a:gd name="connsiteX146" fmla="*/ 609312 w 996467"/>
              <a:gd name="connsiteY146" fmla="*/ 942657 h 998301"/>
              <a:gd name="connsiteX147" fmla="*/ 618851 w 996467"/>
              <a:gd name="connsiteY147" fmla="*/ 946415 h 998301"/>
              <a:gd name="connsiteX148" fmla="*/ 623620 w 996467"/>
              <a:gd name="connsiteY148" fmla="*/ 942657 h 998301"/>
              <a:gd name="connsiteX149" fmla="*/ 628343 w 996467"/>
              <a:gd name="connsiteY149" fmla="*/ 938668 h 998301"/>
              <a:gd name="connsiteX150" fmla="*/ 630936 w 996467"/>
              <a:gd name="connsiteY150" fmla="*/ 938668 h 998301"/>
              <a:gd name="connsiteX151" fmla="*/ 632140 w 996467"/>
              <a:gd name="connsiteY151" fmla="*/ 944420 h 998301"/>
              <a:gd name="connsiteX152" fmla="*/ 634502 w 996467"/>
              <a:gd name="connsiteY152" fmla="*/ 938482 h 998301"/>
              <a:gd name="connsiteX153" fmla="*/ 271981 w 996467"/>
              <a:gd name="connsiteY153" fmla="*/ 935096 h 998301"/>
              <a:gd name="connsiteX154" fmla="*/ 270407 w 996467"/>
              <a:gd name="connsiteY154" fmla="*/ 939271 h 998301"/>
              <a:gd name="connsiteX155" fmla="*/ 276334 w 996467"/>
              <a:gd name="connsiteY155" fmla="*/ 935328 h 998301"/>
              <a:gd name="connsiteX156" fmla="*/ 271981 w 996467"/>
              <a:gd name="connsiteY156" fmla="*/ 935096 h 998301"/>
              <a:gd name="connsiteX157" fmla="*/ 189049 w 996467"/>
              <a:gd name="connsiteY157" fmla="*/ 934307 h 998301"/>
              <a:gd name="connsiteX158" fmla="*/ 187660 w 996467"/>
              <a:gd name="connsiteY158" fmla="*/ 935884 h 998301"/>
              <a:gd name="connsiteX159" fmla="*/ 190021 w 996467"/>
              <a:gd name="connsiteY159" fmla="*/ 935884 h 998301"/>
              <a:gd name="connsiteX160" fmla="*/ 189049 w 996467"/>
              <a:gd name="connsiteY160" fmla="*/ 934307 h 998301"/>
              <a:gd name="connsiteX161" fmla="*/ 590466 w 996467"/>
              <a:gd name="connsiteY161" fmla="*/ 930921 h 998301"/>
              <a:gd name="connsiteX162" fmla="*/ 594448 w 996467"/>
              <a:gd name="connsiteY162" fmla="*/ 935699 h 998301"/>
              <a:gd name="connsiteX163" fmla="*/ 589679 w 996467"/>
              <a:gd name="connsiteY163" fmla="*/ 935699 h 998301"/>
              <a:gd name="connsiteX164" fmla="*/ 590466 w 996467"/>
              <a:gd name="connsiteY164" fmla="*/ 930921 h 998301"/>
              <a:gd name="connsiteX165" fmla="*/ 559303 w 996467"/>
              <a:gd name="connsiteY165" fmla="*/ 929529 h 998301"/>
              <a:gd name="connsiteX166" fmla="*/ 558330 w 996467"/>
              <a:gd name="connsiteY166" fmla="*/ 937276 h 998301"/>
              <a:gd name="connsiteX167" fmla="*/ 559303 w 996467"/>
              <a:gd name="connsiteY167" fmla="*/ 929529 h 998301"/>
              <a:gd name="connsiteX168" fmla="*/ 350931 w 996467"/>
              <a:gd name="connsiteY168" fmla="*/ 928555 h 998301"/>
              <a:gd name="connsiteX169" fmla="*/ 350144 w 996467"/>
              <a:gd name="connsiteY169" fmla="*/ 931756 h 998301"/>
              <a:gd name="connsiteX170" fmla="*/ 350931 w 996467"/>
              <a:gd name="connsiteY170" fmla="*/ 928555 h 998301"/>
              <a:gd name="connsiteX171" fmla="*/ 360099 w 996467"/>
              <a:gd name="connsiteY171" fmla="*/ 928369 h 998301"/>
              <a:gd name="connsiteX172" fmla="*/ 357691 w 996467"/>
              <a:gd name="connsiteY172" fmla="*/ 932312 h 998301"/>
              <a:gd name="connsiteX173" fmla="*/ 360099 w 996467"/>
              <a:gd name="connsiteY173" fmla="*/ 928369 h 998301"/>
              <a:gd name="connsiteX174" fmla="*/ 173166 w 996467"/>
              <a:gd name="connsiteY174" fmla="*/ 927952 h 998301"/>
              <a:gd name="connsiteX175" fmla="*/ 170759 w 996467"/>
              <a:gd name="connsiteY175" fmla="*/ 930364 h 998301"/>
              <a:gd name="connsiteX176" fmla="*/ 171962 w 996467"/>
              <a:gd name="connsiteY176" fmla="*/ 932127 h 998301"/>
              <a:gd name="connsiteX177" fmla="*/ 174324 w 996467"/>
              <a:gd name="connsiteY177" fmla="*/ 932127 h 998301"/>
              <a:gd name="connsiteX178" fmla="*/ 173166 w 996467"/>
              <a:gd name="connsiteY178" fmla="*/ 927952 h 998301"/>
              <a:gd name="connsiteX179" fmla="*/ 525361 w 996467"/>
              <a:gd name="connsiteY179" fmla="*/ 925957 h 998301"/>
              <a:gd name="connsiteX180" fmla="*/ 526380 w 996467"/>
              <a:gd name="connsiteY180" fmla="*/ 929158 h 998301"/>
              <a:gd name="connsiteX181" fmla="*/ 524991 w 996467"/>
              <a:gd name="connsiteY181" fmla="*/ 927163 h 998301"/>
              <a:gd name="connsiteX182" fmla="*/ 525361 w 996467"/>
              <a:gd name="connsiteY182" fmla="*/ 925957 h 998301"/>
              <a:gd name="connsiteX183" fmla="*/ 132464 w 996467"/>
              <a:gd name="connsiteY183" fmla="*/ 924612 h 998301"/>
              <a:gd name="connsiteX184" fmla="*/ 139827 w 996467"/>
              <a:gd name="connsiteY184" fmla="*/ 926560 h 998301"/>
              <a:gd name="connsiteX185" fmla="*/ 135057 w 996467"/>
              <a:gd name="connsiteY185" fmla="*/ 928555 h 998301"/>
              <a:gd name="connsiteX186" fmla="*/ 132464 w 996467"/>
              <a:gd name="connsiteY186" fmla="*/ 924612 h 998301"/>
              <a:gd name="connsiteX187" fmla="*/ 530547 w 996467"/>
              <a:gd name="connsiteY187" fmla="*/ 923405 h 998301"/>
              <a:gd name="connsiteX188" fmla="*/ 534900 w 996467"/>
              <a:gd name="connsiteY188" fmla="*/ 923591 h 998301"/>
              <a:gd name="connsiteX189" fmla="*/ 527537 w 996467"/>
              <a:gd name="connsiteY189" fmla="*/ 925586 h 998301"/>
              <a:gd name="connsiteX190" fmla="*/ 530547 w 996467"/>
              <a:gd name="connsiteY190" fmla="*/ 923405 h 998301"/>
              <a:gd name="connsiteX191" fmla="*/ 613294 w 996467"/>
              <a:gd name="connsiteY191" fmla="*/ 920808 h 998301"/>
              <a:gd name="connsiteX192" fmla="*/ 616072 w 996467"/>
              <a:gd name="connsiteY192" fmla="*/ 922385 h 998301"/>
              <a:gd name="connsiteX193" fmla="*/ 611303 w 996467"/>
              <a:gd name="connsiteY193" fmla="*/ 924380 h 998301"/>
              <a:gd name="connsiteX194" fmla="*/ 613294 w 996467"/>
              <a:gd name="connsiteY194" fmla="*/ 920808 h 998301"/>
              <a:gd name="connsiteX195" fmla="*/ 608525 w 996467"/>
              <a:gd name="connsiteY195" fmla="*/ 918256 h 998301"/>
              <a:gd name="connsiteX196" fmla="*/ 603755 w 996467"/>
              <a:gd name="connsiteY196" fmla="*/ 922199 h 998301"/>
              <a:gd name="connsiteX197" fmla="*/ 608525 w 996467"/>
              <a:gd name="connsiteY197" fmla="*/ 918256 h 998301"/>
              <a:gd name="connsiteX198" fmla="*/ 539253 w 996467"/>
              <a:gd name="connsiteY198" fmla="*/ 918256 h 998301"/>
              <a:gd name="connsiteX199" fmla="*/ 543050 w 996467"/>
              <a:gd name="connsiteY199" fmla="*/ 919045 h 998301"/>
              <a:gd name="connsiteX200" fmla="*/ 544022 w 996467"/>
              <a:gd name="connsiteY200" fmla="*/ 918256 h 998301"/>
              <a:gd name="connsiteX201" fmla="*/ 543837 w 996467"/>
              <a:gd name="connsiteY201" fmla="*/ 919648 h 998301"/>
              <a:gd name="connsiteX202" fmla="*/ 544809 w 996467"/>
              <a:gd name="connsiteY202" fmla="*/ 920437 h 998301"/>
              <a:gd name="connsiteX203" fmla="*/ 535317 w 996467"/>
              <a:gd name="connsiteY203" fmla="*/ 922385 h 998301"/>
              <a:gd name="connsiteX204" fmla="*/ 539253 w 996467"/>
              <a:gd name="connsiteY204" fmla="*/ 918256 h 998301"/>
              <a:gd name="connsiteX205" fmla="*/ 250357 w 996467"/>
              <a:gd name="connsiteY205" fmla="*/ 916864 h 998301"/>
              <a:gd name="connsiteX206" fmla="*/ 249755 w 996467"/>
              <a:gd name="connsiteY206" fmla="*/ 918024 h 998301"/>
              <a:gd name="connsiteX207" fmla="*/ 250959 w 996467"/>
              <a:gd name="connsiteY207" fmla="*/ 918024 h 998301"/>
              <a:gd name="connsiteX208" fmla="*/ 250357 w 996467"/>
              <a:gd name="connsiteY208" fmla="*/ 916864 h 998301"/>
              <a:gd name="connsiteX209" fmla="*/ 590466 w 996467"/>
              <a:gd name="connsiteY209" fmla="*/ 915658 h 998301"/>
              <a:gd name="connsiteX210" fmla="*/ 596393 w 996467"/>
              <a:gd name="connsiteY210" fmla="*/ 915658 h 998301"/>
              <a:gd name="connsiteX211" fmla="*/ 598801 w 996467"/>
              <a:gd name="connsiteY211" fmla="*/ 917653 h 998301"/>
              <a:gd name="connsiteX212" fmla="*/ 600005 w 996467"/>
              <a:gd name="connsiteY212" fmla="*/ 925400 h 998301"/>
              <a:gd name="connsiteX213" fmla="*/ 595235 w 996467"/>
              <a:gd name="connsiteY213" fmla="*/ 925400 h 998301"/>
              <a:gd name="connsiteX214" fmla="*/ 594031 w 996467"/>
              <a:gd name="connsiteY214" fmla="*/ 923591 h 998301"/>
              <a:gd name="connsiteX215" fmla="*/ 588058 w 996467"/>
              <a:gd name="connsiteY215" fmla="*/ 925586 h 998301"/>
              <a:gd name="connsiteX216" fmla="*/ 586900 w 996467"/>
              <a:gd name="connsiteY216" fmla="*/ 923591 h 998301"/>
              <a:gd name="connsiteX217" fmla="*/ 582131 w 996467"/>
              <a:gd name="connsiteY217" fmla="*/ 925586 h 998301"/>
              <a:gd name="connsiteX218" fmla="*/ 570230 w 996467"/>
              <a:gd name="connsiteY218" fmla="*/ 927581 h 998301"/>
              <a:gd name="connsiteX219" fmla="*/ 569027 w 996467"/>
              <a:gd name="connsiteY219" fmla="*/ 927581 h 998301"/>
              <a:gd name="connsiteX220" fmla="*/ 568841 w 996467"/>
              <a:gd name="connsiteY220" fmla="*/ 923591 h 998301"/>
              <a:gd name="connsiteX221" fmla="*/ 566850 w 996467"/>
              <a:gd name="connsiteY221" fmla="*/ 925771 h 998301"/>
              <a:gd name="connsiteX222" fmla="*/ 568054 w 996467"/>
              <a:gd name="connsiteY222" fmla="*/ 925771 h 998301"/>
              <a:gd name="connsiteX223" fmla="*/ 565646 w 996467"/>
              <a:gd name="connsiteY223" fmla="*/ 931756 h 998301"/>
              <a:gd name="connsiteX224" fmla="*/ 565646 w 996467"/>
              <a:gd name="connsiteY224" fmla="*/ 927349 h 998301"/>
              <a:gd name="connsiteX225" fmla="*/ 561896 w 996467"/>
              <a:gd name="connsiteY225" fmla="*/ 931524 h 998301"/>
              <a:gd name="connsiteX226" fmla="*/ 566665 w 996467"/>
              <a:gd name="connsiteY226" fmla="*/ 933519 h 998301"/>
              <a:gd name="connsiteX227" fmla="*/ 569027 w 996467"/>
              <a:gd name="connsiteY227" fmla="*/ 939271 h 998301"/>
              <a:gd name="connsiteX228" fmla="*/ 571434 w 996467"/>
              <a:gd name="connsiteY228" fmla="*/ 935328 h 998301"/>
              <a:gd name="connsiteX229" fmla="*/ 573796 w 996467"/>
              <a:gd name="connsiteY229" fmla="*/ 939271 h 998301"/>
              <a:gd name="connsiteX230" fmla="*/ 576158 w 996467"/>
              <a:gd name="connsiteY230" fmla="*/ 935328 h 998301"/>
              <a:gd name="connsiteX231" fmla="*/ 578565 w 996467"/>
              <a:gd name="connsiteY231" fmla="*/ 935328 h 998301"/>
              <a:gd name="connsiteX232" fmla="*/ 580927 w 996467"/>
              <a:gd name="connsiteY232" fmla="*/ 935328 h 998301"/>
              <a:gd name="connsiteX233" fmla="*/ 580927 w 996467"/>
              <a:gd name="connsiteY233" fmla="*/ 933333 h 998301"/>
              <a:gd name="connsiteX234" fmla="*/ 585696 w 996467"/>
              <a:gd name="connsiteY234" fmla="*/ 931338 h 998301"/>
              <a:gd name="connsiteX235" fmla="*/ 577362 w 996467"/>
              <a:gd name="connsiteY235" fmla="*/ 943029 h 998301"/>
              <a:gd name="connsiteX236" fmla="*/ 572592 w 996467"/>
              <a:gd name="connsiteY236" fmla="*/ 941266 h 998301"/>
              <a:gd name="connsiteX237" fmla="*/ 570230 w 996467"/>
              <a:gd name="connsiteY237" fmla="*/ 947018 h 998301"/>
              <a:gd name="connsiteX238" fmla="*/ 566665 w 996467"/>
              <a:gd name="connsiteY238" fmla="*/ 949013 h 998301"/>
              <a:gd name="connsiteX239" fmla="*/ 555922 w 996467"/>
              <a:gd name="connsiteY239" fmla="*/ 949198 h 998301"/>
              <a:gd name="connsiteX240" fmla="*/ 548791 w 996467"/>
              <a:gd name="connsiteY240" fmla="*/ 953188 h 998301"/>
              <a:gd name="connsiteX241" fmla="*/ 547587 w 996467"/>
              <a:gd name="connsiteY241" fmla="*/ 951193 h 998301"/>
              <a:gd name="connsiteX242" fmla="*/ 546430 w 996467"/>
              <a:gd name="connsiteY242" fmla="*/ 953188 h 998301"/>
              <a:gd name="connsiteX243" fmla="*/ 545226 w 996467"/>
              <a:gd name="connsiteY243" fmla="*/ 951193 h 998301"/>
              <a:gd name="connsiteX244" fmla="*/ 541660 w 996467"/>
              <a:gd name="connsiteY244" fmla="*/ 953188 h 998301"/>
              <a:gd name="connsiteX245" fmla="*/ 540456 w 996467"/>
              <a:gd name="connsiteY245" fmla="*/ 951193 h 998301"/>
              <a:gd name="connsiteX246" fmla="*/ 539253 w 996467"/>
              <a:gd name="connsiteY246" fmla="*/ 953188 h 998301"/>
              <a:gd name="connsiteX247" fmla="*/ 533326 w 996467"/>
              <a:gd name="connsiteY247" fmla="*/ 951193 h 998301"/>
              <a:gd name="connsiteX248" fmla="*/ 529760 w 996467"/>
              <a:gd name="connsiteY248" fmla="*/ 955136 h 998301"/>
              <a:gd name="connsiteX249" fmla="*/ 523602 w 996467"/>
              <a:gd name="connsiteY249" fmla="*/ 949384 h 998301"/>
              <a:gd name="connsiteX250" fmla="*/ 520036 w 996467"/>
              <a:gd name="connsiteY250" fmla="*/ 955136 h 998301"/>
              <a:gd name="connsiteX251" fmla="*/ 512859 w 996467"/>
              <a:gd name="connsiteY251" fmla="*/ 957131 h 998301"/>
              <a:gd name="connsiteX252" fmla="*/ 509293 w 996467"/>
              <a:gd name="connsiteY252" fmla="*/ 957317 h 998301"/>
              <a:gd name="connsiteX253" fmla="*/ 503366 w 996467"/>
              <a:gd name="connsiteY253" fmla="*/ 959312 h 998301"/>
              <a:gd name="connsiteX254" fmla="*/ 502162 w 996467"/>
              <a:gd name="connsiteY254" fmla="*/ 961306 h 998301"/>
              <a:gd name="connsiteX255" fmla="*/ 497393 w 996467"/>
              <a:gd name="connsiteY255" fmla="*/ 959312 h 998301"/>
              <a:gd name="connsiteX256" fmla="*/ 487669 w 996467"/>
              <a:gd name="connsiteY256" fmla="*/ 959312 h 998301"/>
              <a:gd name="connsiteX257" fmla="*/ 480538 w 996467"/>
              <a:gd name="connsiteY257" fmla="*/ 963301 h 998301"/>
              <a:gd name="connsiteX258" fmla="*/ 476972 w 996467"/>
              <a:gd name="connsiteY258" fmla="*/ 959497 h 998301"/>
              <a:gd name="connsiteX259" fmla="*/ 479334 w 996467"/>
              <a:gd name="connsiteY259" fmla="*/ 957549 h 998301"/>
              <a:gd name="connsiteX260" fmla="*/ 479334 w 996467"/>
              <a:gd name="connsiteY260" fmla="*/ 939874 h 998301"/>
              <a:gd name="connsiteX261" fmla="*/ 481742 w 996467"/>
              <a:gd name="connsiteY261" fmla="*/ 945812 h 998301"/>
              <a:gd name="connsiteX262" fmla="*/ 498365 w 996467"/>
              <a:gd name="connsiteY262" fmla="*/ 941637 h 998301"/>
              <a:gd name="connsiteX263" fmla="*/ 501977 w 996467"/>
              <a:gd name="connsiteY263" fmla="*/ 945626 h 998301"/>
              <a:gd name="connsiteX264" fmla="*/ 505543 w 996467"/>
              <a:gd name="connsiteY264" fmla="*/ 941637 h 998301"/>
              <a:gd name="connsiteX265" fmla="*/ 509293 w 996467"/>
              <a:gd name="connsiteY265" fmla="*/ 939688 h 998301"/>
              <a:gd name="connsiteX266" fmla="*/ 518832 w 996467"/>
              <a:gd name="connsiteY266" fmla="*/ 939688 h 998301"/>
              <a:gd name="connsiteX267" fmla="*/ 525963 w 996467"/>
              <a:gd name="connsiteY267" fmla="*/ 939688 h 998301"/>
              <a:gd name="connsiteX268" fmla="*/ 530732 w 996467"/>
              <a:gd name="connsiteY268" fmla="*/ 939456 h 998301"/>
              <a:gd name="connsiteX269" fmla="*/ 531936 w 996467"/>
              <a:gd name="connsiteY269" fmla="*/ 941451 h 998301"/>
              <a:gd name="connsiteX270" fmla="*/ 537863 w 996467"/>
              <a:gd name="connsiteY270" fmla="*/ 939456 h 998301"/>
              <a:gd name="connsiteX271" fmla="*/ 534298 w 996467"/>
              <a:gd name="connsiteY271" fmla="*/ 941451 h 998301"/>
              <a:gd name="connsiteX272" fmla="*/ 546430 w 996467"/>
              <a:gd name="connsiteY272" fmla="*/ 939456 h 998301"/>
              <a:gd name="connsiteX273" fmla="*/ 555737 w 996467"/>
              <a:gd name="connsiteY273" fmla="*/ 937276 h 998301"/>
              <a:gd name="connsiteX274" fmla="*/ 556941 w 996467"/>
              <a:gd name="connsiteY274" fmla="*/ 929529 h 998301"/>
              <a:gd name="connsiteX275" fmla="*/ 553376 w 996467"/>
              <a:gd name="connsiteY275" fmla="*/ 929529 h 998301"/>
              <a:gd name="connsiteX276" fmla="*/ 555737 w 996467"/>
              <a:gd name="connsiteY276" fmla="*/ 916076 h 998301"/>
              <a:gd name="connsiteX277" fmla="*/ 556941 w 996467"/>
              <a:gd name="connsiteY277" fmla="*/ 925771 h 998301"/>
              <a:gd name="connsiteX278" fmla="*/ 559303 w 996467"/>
              <a:gd name="connsiteY278" fmla="*/ 923777 h 998301"/>
              <a:gd name="connsiteX279" fmla="*/ 561710 w 996467"/>
              <a:gd name="connsiteY279" fmla="*/ 919833 h 998301"/>
              <a:gd name="connsiteX280" fmla="*/ 582131 w 996467"/>
              <a:gd name="connsiteY280" fmla="*/ 921596 h 998301"/>
              <a:gd name="connsiteX281" fmla="*/ 589262 w 996467"/>
              <a:gd name="connsiteY281" fmla="*/ 917653 h 998301"/>
              <a:gd name="connsiteX282" fmla="*/ 590466 w 996467"/>
              <a:gd name="connsiteY282" fmla="*/ 915658 h 998301"/>
              <a:gd name="connsiteX283" fmla="*/ 548189 w 996467"/>
              <a:gd name="connsiteY283" fmla="*/ 915658 h 998301"/>
              <a:gd name="connsiteX284" fmla="*/ 550180 w 996467"/>
              <a:gd name="connsiteY284" fmla="*/ 920019 h 998301"/>
              <a:gd name="connsiteX285" fmla="*/ 545411 w 996467"/>
              <a:gd name="connsiteY285" fmla="*/ 918024 h 998301"/>
              <a:gd name="connsiteX286" fmla="*/ 548189 w 996467"/>
              <a:gd name="connsiteY286" fmla="*/ 915658 h 998301"/>
              <a:gd name="connsiteX287" fmla="*/ 413442 w 996467"/>
              <a:gd name="connsiteY287" fmla="*/ 913060 h 998301"/>
              <a:gd name="connsiteX288" fmla="*/ 417008 w 996467"/>
              <a:gd name="connsiteY288" fmla="*/ 920808 h 998301"/>
              <a:gd name="connsiteX289" fmla="*/ 416637 w 996467"/>
              <a:gd name="connsiteY289" fmla="*/ 921225 h 998301"/>
              <a:gd name="connsiteX290" fmla="*/ 416220 w 996467"/>
              <a:gd name="connsiteY290" fmla="*/ 921596 h 998301"/>
              <a:gd name="connsiteX291" fmla="*/ 413442 w 996467"/>
              <a:gd name="connsiteY291" fmla="*/ 913060 h 998301"/>
              <a:gd name="connsiteX292" fmla="*/ 240216 w 996467"/>
              <a:gd name="connsiteY292" fmla="*/ 910091 h 998301"/>
              <a:gd name="connsiteX293" fmla="*/ 240216 w 996467"/>
              <a:gd name="connsiteY293" fmla="*/ 914081 h 998301"/>
              <a:gd name="connsiteX294" fmla="*/ 242624 w 996467"/>
              <a:gd name="connsiteY294" fmla="*/ 914081 h 998301"/>
              <a:gd name="connsiteX295" fmla="*/ 242624 w 996467"/>
              <a:gd name="connsiteY295" fmla="*/ 910323 h 998301"/>
              <a:gd name="connsiteX296" fmla="*/ 240216 w 996467"/>
              <a:gd name="connsiteY296" fmla="*/ 910091 h 998301"/>
              <a:gd name="connsiteX297" fmla="*/ 255126 w 996467"/>
              <a:gd name="connsiteY297" fmla="*/ 906937 h 998301"/>
              <a:gd name="connsiteX298" fmla="*/ 254524 w 996467"/>
              <a:gd name="connsiteY298" fmla="*/ 908097 h 998301"/>
              <a:gd name="connsiteX299" fmla="*/ 255682 w 996467"/>
              <a:gd name="connsiteY299" fmla="*/ 908097 h 998301"/>
              <a:gd name="connsiteX300" fmla="*/ 255126 w 996467"/>
              <a:gd name="connsiteY300" fmla="*/ 906937 h 998301"/>
              <a:gd name="connsiteX301" fmla="*/ 269990 w 996467"/>
              <a:gd name="connsiteY301" fmla="*/ 904154 h 998301"/>
              <a:gd name="connsiteX302" fmla="*/ 270175 w 996467"/>
              <a:gd name="connsiteY302" fmla="*/ 908097 h 998301"/>
              <a:gd name="connsiteX303" fmla="*/ 272583 w 996467"/>
              <a:gd name="connsiteY303" fmla="*/ 908097 h 998301"/>
              <a:gd name="connsiteX304" fmla="*/ 272583 w 996467"/>
              <a:gd name="connsiteY304" fmla="*/ 904154 h 998301"/>
              <a:gd name="connsiteX305" fmla="*/ 269990 w 996467"/>
              <a:gd name="connsiteY305" fmla="*/ 904154 h 998301"/>
              <a:gd name="connsiteX306" fmla="*/ 530547 w 996467"/>
              <a:gd name="connsiteY306" fmla="*/ 903365 h 998301"/>
              <a:gd name="connsiteX307" fmla="*/ 533696 w 996467"/>
              <a:gd name="connsiteY307" fmla="*/ 903365 h 998301"/>
              <a:gd name="connsiteX308" fmla="*/ 530547 w 996467"/>
              <a:gd name="connsiteY308" fmla="*/ 903365 h 998301"/>
              <a:gd name="connsiteX309" fmla="*/ 240216 w 996467"/>
              <a:gd name="connsiteY309" fmla="*/ 902344 h 998301"/>
              <a:gd name="connsiteX310" fmla="*/ 237623 w 996467"/>
              <a:gd name="connsiteY310" fmla="*/ 902576 h 998301"/>
              <a:gd name="connsiteX311" fmla="*/ 240216 w 996467"/>
              <a:gd name="connsiteY311" fmla="*/ 902344 h 998301"/>
              <a:gd name="connsiteX312" fmla="*/ 283094 w 996467"/>
              <a:gd name="connsiteY312" fmla="*/ 902159 h 998301"/>
              <a:gd name="connsiteX313" fmla="*/ 284483 w 996467"/>
              <a:gd name="connsiteY313" fmla="*/ 907911 h 998301"/>
              <a:gd name="connsiteX314" fmla="*/ 286845 w 996467"/>
              <a:gd name="connsiteY314" fmla="*/ 902159 h 998301"/>
              <a:gd name="connsiteX315" fmla="*/ 283094 w 996467"/>
              <a:gd name="connsiteY315" fmla="*/ 902159 h 998301"/>
              <a:gd name="connsiteX316" fmla="*/ 279529 w 996467"/>
              <a:gd name="connsiteY316" fmla="*/ 902159 h 998301"/>
              <a:gd name="connsiteX317" fmla="*/ 276148 w 996467"/>
              <a:gd name="connsiteY317" fmla="*/ 906148 h 998301"/>
              <a:gd name="connsiteX318" fmla="*/ 273741 w 996467"/>
              <a:gd name="connsiteY318" fmla="*/ 911901 h 998301"/>
              <a:gd name="connsiteX319" fmla="*/ 272583 w 996467"/>
              <a:gd name="connsiteY319" fmla="*/ 910091 h 998301"/>
              <a:gd name="connsiteX320" fmla="*/ 270175 w 996467"/>
              <a:gd name="connsiteY320" fmla="*/ 911901 h 998301"/>
              <a:gd name="connsiteX321" fmla="*/ 269017 w 996467"/>
              <a:gd name="connsiteY321" fmla="*/ 915844 h 998301"/>
              <a:gd name="connsiteX322" fmla="*/ 264248 w 996467"/>
              <a:gd name="connsiteY322" fmla="*/ 917839 h 998301"/>
              <a:gd name="connsiteX323" fmla="*/ 263044 w 996467"/>
              <a:gd name="connsiteY323" fmla="*/ 921828 h 998301"/>
              <a:gd name="connsiteX324" fmla="*/ 270175 w 996467"/>
              <a:gd name="connsiteY324" fmla="*/ 919833 h 998301"/>
              <a:gd name="connsiteX325" fmla="*/ 273741 w 996467"/>
              <a:gd name="connsiteY325" fmla="*/ 913895 h 998301"/>
              <a:gd name="connsiteX326" fmla="*/ 280918 w 996467"/>
              <a:gd name="connsiteY326" fmla="*/ 913895 h 998301"/>
              <a:gd name="connsiteX327" fmla="*/ 279529 w 996467"/>
              <a:gd name="connsiteY327" fmla="*/ 902159 h 998301"/>
              <a:gd name="connsiteX328" fmla="*/ 566434 w 996467"/>
              <a:gd name="connsiteY328" fmla="*/ 900767 h 998301"/>
              <a:gd name="connsiteX329" fmla="*/ 568054 w 996467"/>
              <a:gd name="connsiteY329" fmla="*/ 901556 h 998301"/>
              <a:gd name="connsiteX330" fmla="*/ 565646 w 996467"/>
              <a:gd name="connsiteY330" fmla="*/ 901556 h 998301"/>
              <a:gd name="connsiteX331" fmla="*/ 566434 w 996467"/>
              <a:gd name="connsiteY331" fmla="*/ 900767 h 998301"/>
              <a:gd name="connsiteX332" fmla="*/ 574583 w 996467"/>
              <a:gd name="connsiteY332" fmla="*/ 900581 h 998301"/>
              <a:gd name="connsiteX333" fmla="*/ 573379 w 996467"/>
              <a:gd name="connsiteY333" fmla="*/ 902576 h 998301"/>
              <a:gd name="connsiteX334" fmla="*/ 574166 w 996467"/>
              <a:gd name="connsiteY334" fmla="*/ 900767 h 998301"/>
              <a:gd name="connsiteX335" fmla="*/ 574583 w 996467"/>
              <a:gd name="connsiteY335" fmla="*/ 900581 h 998301"/>
              <a:gd name="connsiteX336" fmla="*/ 540642 w 996467"/>
              <a:gd name="connsiteY336" fmla="*/ 900581 h 998301"/>
              <a:gd name="connsiteX337" fmla="*/ 542818 w 996467"/>
              <a:gd name="connsiteY337" fmla="*/ 900767 h 998301"/>
              <a:gd name="connsiteX338" fmla="*/ 539253 w 996467"/>
              <a:gd name="connsiteY338" fmla="*/ 904757 h 998301"/>
              <a:gd name="connsiteX339" fmla="*/ 540642 w 996467"/>
              <a:gd name="connsiteY339" fmla="*/ 900581 h 998301"/>
              <a:gd name="connsiteX340" fmla="*/ 340651 w 996467"/>
              <a:gd name="connsiteY340" fmla="*/ 898216 h 998301"/>
              <a:gd name="connsiteX341" fmla="*/ 332316 w 996467"/>
              <a:gd name="connsiteY341" fmla="*/ 902159 h 998301"/>
              <a:gd name="connsiteX342" fmla="*/ 332316 w 996467"/>
              <a:gd name="connsiteY342" fmla="*/ 901788 h 998301"/>
              <a:gd name="connsiteX343" fmla="*/ 332316 w 996467"/>
              <a:gd name="connsiteY343" fmla="*/ 900164 h 998301"/>
              <a:gd name="connsiteX344" fmla="*/ 340651 w 996467"/>
              <a:gd name="connsiteY344" fmla="*/ 898216 h 998301"/>
              <a:gd name="connsiteX345" fmla="*/ 553931 w 996467"/>
              <a:gd name="connsiteY345" fmla="*/ 897984 h 998301"/>
              <a:gd name="connsiteX346" fmla="*/ 556339 w 996467"/>
              <a:gd name="connsiteY346" fmla="*/ 897984 h 998301"/>
              <a:gd name="connsiteX347" fmla="*/ 562498 w 996467"/>
              <a:gd name="connsiteY347" fmla="*/ 899978 h 998301"/>
              <a:gd name="connsiteX348" fmla="*/ 545596 w 996467"/>
              <a:gd name="connsiteY348" fmla="*/ 903968 h 998301"/>
              <a:gd name="connsiteX349" fmla="*/ 551570 w 996467"/>
              <a:gd name="connsiteY349" fmla="*/ 899978 h 998301"/>
              <a:gd name="connsiteX350" fmla="*/ 553931 w 996467"/>
              <a:gd name="connsiteY350" fmla="*/ 897984 h 998301"/>
              <a:gd name="connsiteX351" fmla="*/ 385891 w 996467"/>
              <a:gd name="connsiteY351" fmla="*/ 897984 h 998301"/>
              <a:gd name="connsiteX352" fmla="*/ 389456 w 996467"/>
              <a:gd name="connsiteY352" fmla="*/ 899978 h 998301"/>
              <a:gd name="connsiteX353" fmla="*/ 385891 w 996467"/>
              <a:gd name="connsiteY353" fmla="*/ 897984 h 998301"/>
              <a:gd name="connsiteX354" fmla="*/ 363850 w 996467"/>
              <a:gd name="connsiteY354" fmla="*/ 895618 h 998301"/>
              <a:gd name="connsiteX355" fmla="*/ 366443 w 996467"/>
              <a:gd name="connsiteY355" fmla="*/ 897613 h 998301"/>
              <a:gd name="connsiteX356" fmla="*/ 371398 w 996467"/>
              <a:gd name="connsiteY356" fmla="*/ 895618 h 998301"/>
              <a:gd name="connsiteX357" fmla="*/ 373574 w 996467"/>
              <a:gd name="connsiteY357" fmla="*/ 897613 h 998301"/>
              <a:gd name="connsiteX358" fmla="*/ 378343 w 996467"/>
              <a:gd name="connsiteY358" fmla="*/ 895618 h 998301"/>
              <a:gd name="connsiteX359" fmla="*/ 378343 w 996467"/>
              <a:gd name="connsiteY359" fmla="*/ 899375 h 998301"/>
              <a:gd name="connsiteX360" fmla="*/ 385474 w 996467"/>
              <a:gd name="connsiteY360" fmla="*/ 903179 h 998301"/>
              <a:gd name="connsiteX361" fmla="*/ 377139 w 996467"/>
              <a:gd name="connsiteY361" fmla="*/ 903365 h 998301"/>
              <a:gd name="connsiteX362" fmla="*/ 377139 w 996467"/>
              <a:gd name="connsiteY362" fmla="*/ 901370 h 998301"/>
              <a:gd name="connsiteX363" fmla="*/ 373574 w 996467"/>
              <a:gd name="connsiteY363" fmla="*/ 903365 h 998301"/>
              <a:gd name="connsiteX364" fmla="*/ 372370 w 996467"/>
              <a:gd name="connsiteY364" fmla="*/ 901370 h 998301"/>
              <a:gd name="connsiteX365" fmla="*/ 368805 w 996467"/>
              <a:gd name="connsiteY365" fmla="*/ 901370 h 998301"/>
              <a:gd name="connsiteX366" fmla="*/ 366443 w 996467"/>
              <a:gd name="connsiteY366" fmla="*/ 899607 h 998301"/>
              <a:gd name="connsiteX367" fmla="*/ 342411 w 996467"/>
              <a:gd name="connsiteY367" fmla="*/ 903550 h 998301"/>
              <a:gd name="connsiteX368" fmla="*/ 350746 w 996467"/>
              <a:gd name="connsiteY368" fmla="*/ 899607 h 998301"/>
              <a:gd name="connsiteX369" fmla="*/ 353153 w 996467"/>
              <a:gd name="connsiteY369" fmla="*/ 897613 h 998301"/>
              <a:gd name="connsiteX370" fmla="*/ 356904 w 996467"/>
              <a:gd name="connsiteY370" fmla="*/ 899607 h 998301"/>
              <a:gd name="connsiteX371" fmla="*/ 362646 w 996467"/>
              <a:gd name="connsiteY371" fmla="*/ 897613 h 998301"/>
              <a:gd name="connsiteX372" fmla="*/ 363850 w 996467"/>
              <a:gd name="connsiteY372" fmla="*/ 895618 h 998301"/>
              <a:gd name="connsiteX373" fmla="*/ 248967 w 996467"/>
              <a:gd name="connsiteY373" fmla="*/ 894644 h 998301"/>
              <a:gd name="connsiteX374" fmla="*/ 247347 w 996467"/>
              <a:gd name="connsiteY374" fmla="*/ 900396 h 998301"/>
              <a:gd name="connsiteX375" fmla="*/ 252116 w 996467"/>
              <a:gd name="connsiteY375" fmla="*/ 900396 h 998301"/>
              <a:gd name="connsiteX376" fmla="*/ 254524 w 996467"/>
              <a:gd name="connsiteY376" fmla="*/ 902344 h 998301"/>
              <a:gd name="connsiteX377" fmla="*/ 255682 w 996467"/>
              <a:gd name="connsiteY377" fmla="*/ 898401 h 998301"/>
              <a:gd name="connsiteX378" fmla="*/ 258090 w 996467"/>
              <a:gd name="connsiteY378" fmla="*/ 902344 h 998301"/>
              <a:gd name="connsiteX379" fmla="*/ 255496 w 996467"/>
              <a:gd name="connsiteY379" fmla="*/ 896406 h 998301"/>
              <a:gd name="connsiteX380" fmla="*/ 254293 w 996467"/>
              <a:gd name="connsiteY380" fmla="*/ 896406 h 998301"/>
              <a:gd name="connsiteX381" fmla="*/ 250727 w 996467"/>
              <a:gd name="connsiteY381" fmla="*/ 894644 h 998301"/>
              <a:gd name="connsiteX382" fmla="*/ 248967 w 996467"/>
              <a:gd name="connsiteY382" fmla="*/ 894644 h 998301"/>
              <a:gd name="connsiteX383" fmla="*/ 229334 w 996467"/>
              <a:gd name="connsiteY383" fmla="*/ 894644 h 998301"/>
              <a:gd name="connsiteX384" fmla="*/ 230492 w 996467"/>
              <a:gd name="connsiteY384" fmla="*/ 902576 h 998301"/>
              <a:gd name="connsiteX385" fmla="*/ 234057 w 996467"/>
              <a:gd name="connsiteY385" fmla="*/ 902576 h 998301"/>
              <a:gd name="connsiteX386" fmla="*/ 229334 w 996467"/>
              <a:gd name="connsiteY386" fmla="*/ 894644 h 998301"/>
              <a:gd name="connsiteX387" fmla="*/ 652561 w 996467"/>
              <a:gd name="connsiteY387" fmla="*/ 892834 h 998301"/>
              <a:gd name="connsiteX388" fmla="*/ 653163 w 996467"/>
              <a:gd name="connsiteY388" fmla="*/ 894040 h 998301"/>
              <a:gd name="connsiteX389" fmla="*/ 651959 w 996467"/>
              <a:gd name="connsiteY389" fmla="*/ 894040 h 998301"/>
              <a:gd name="connsiteX390" fmla="*/ 652561 w 996467"/>
              <a:gd name="connsiteY390" fmla="*/ 892834 h 998301"/>
              <a:gd name="connsiteX391" fmla="*/ 196365 w 996467"/>
              <a:gd name="connsiteY391" fmla="*/ 889865 h 998301"/>
              <a:gd name="connsiteX392" fmla="*/ 195763 w 996467"/>
              <a:gd name="connsiteY392" fmla="*/ 891072 h 998301"/>
              <a:gd name="connsiteX393" fmla="*/ 196967 w 996467"/>
              <a:gd name="connsiteY393" fmla="*/ 891072 h 998301"/>
              <a:gd name="connsiteX394" fmla="*/ 196365 w 996467"/>
              <a:gd name="connsiteY394" fmla="*/ 889865 h 998301"/>
              <a:gd name="connsiteX395" fmla="*/ 185669 w 996467"/>
              <a:gd name="connsiteY395" fmla="*/ 887871 h 998301"/>
              <a:gd name="connsiteX396" fmla="*/ 185067 w 996467"/>
              <a:gd name="connsiteY396" fmla="*/ 889262 h 998301"/>
              <a:gd name="connsiteX397" fmla="*/ 186271 w 996467"/>
              <a:gd name="connsiteY397" fmla="*/ 889077 h 998301"/>
              <a:gd name="connsiteX398" fmla="*/ 185669 w 996467"/>
              <a:gd name="connsiteY398" fmla="*/ 887871 h 998301"/>
              <a:gd name="connsiteX399" fmla="*/ 190021 w 996467"/>
              <a:gd name="connsiteY399" fmla="*/ 887685 h 998301"/>
              <a:gd name="connsiteX400" fmla="*/ 189836 w 996467"/>
              <a:gd name="connsiteY400" fmla="*/ 889077 h 998301"/>
              <a:gd name="connsiteX401" fmla="*/ 190994 w 996467"/>
              <a:gd name="connsiteY401" fmla="*/ 891072 h 998301"/>
              <a:gd name="connsiteX402" fmla="*/ 190021 w 996467"/>
              <a:gd name="connsiteY402" fmla="*/ 887685 h 998301"/>
              <a:gd name="connsiteX403" fmla="*/ 635289 w 996467"/>
              <a:gd name="connsiteY403" fmla="*/ 887082 h 998301"/>
              <a:gd name="connsiteX404" fmla="*/ 632927 w 996467"/>
              <a:gd name="connsiteY404" fmla="*/ 890840 h 998301"/>
              <a:gd name="connsiteX405" fmla="*/ 637697 w 996467"/>
              <a:gd name="connsiteY405" fmla="*/ 894829 h 998301"/>
              <a:gd name="connsiteX406" fmla="*/ 635289 w 996467"/>
              <a:gd name="connsiteY406" fmla="*/ 887082 h 998301"/>
              <a:gd name="connsiteX407" fmla="*/ 171777 w 996467"/>
              <a:gd name="connsiteY407" fmla="*/ 885319 h 998301"/>
              <a:gd name="connsiteX408" fmla="*/ 164600 w 996467"/>
              <a:gd name="connsiteY408" fmla="*/ 889262 h 998301"/>
              <a:gd name="connsiteX409" fmla="*/ 161034 w 996467"/>
              <a:gd name="connsiteY409" fmla="*/ 885505 h 998301"/>
              <a:gd name="connsiteX410" fmla="*/ 158673 w 996467"/>
              <a:gd name="connsiteY410" fmla="*/ 893252 h 998301"/>
              <a:gd name="connsiteX411" fmla="*/ 162238 w 996467"/>
              <a:gd name="connsiteY411" fmla="*/ 893252 h 998301"/>
              <a:gd name="connsiteX412" fmla="*/ 169369 w 996467"/>
              <a:gd name="connsiteY412" fmla="*/ 891257 h 998301"/>
              <a:gd name="connsiteX413" fmla="*/ 171777 w 996467"/>
              <a:gd name="connsiteY413" fmla="*/ 891257 h 998301"/>
              <a:gd name="connsiteX414" fmla="*/ 180112 w 996467"/>
              <a:gd name="connsiteY414" fmla="*/ 887268 h 998301"/>
              <a:gd name="connsiteX415" fmla="*/ 175945 w 996467"/>
              <a:gd name="connsiteY415" fmla="*/ 885319 h 998301"/>
              <a:gd name="connsiteX416" fmla="*/ 172935 w 996467"/>
              <a:gd name="connsiteY416" fmla="*/ 887268 h 998301"/>
              <a:gd name="connsiteX417" fmla="*/ 171777 w 996467"/>
              <a:gd name="connsiteY417" fmla="*/ 885319 h 998301"/>
              <a:gd name="connsiteX418" fmla="*/ 435067 w 996467"/>
              <a:gd name="connsiteY418" fmla="*/ 881515 h 998301"/>
              <a:gd name="connsiteX419" fmla="*/ 429140 w 996467"/>
              <a:gd name="connsiteY419" fmla="*/ 885505 h 998301"/>
              <a:gd name="connsiteX420" fmla="*/ 435067 w 996467"/>
              <a:gd name="connsiteY420" fmla="*/ 881515 h 998301"/>
              <a:gd name="connsiteX421" fmla="*/ 577362 w 996467"/>
              <a:gd name="connsiteY421" fmla="*/ 877572 h 998301"/>
              <a:gd name="connsiteX422" fmla="*/ 572824 w 996467"/>
              <a:gd name="connsiteY422" fmla="*/ 882536 h 998301"/>
              <a:gd name="connsiteX423" fmla="*/ 578751 w 996467"/>
              <a:gd name="connsiteY423" fmla="*/ 878732 h 998301"/>
              <a:gd name="connsiteX424" fmla="*/ 577362 w 996467"/>
              <a:gd name="connsiteY424" fmla="*/ 877572 h 998301"/>
              <a:gd name="connsiteX425" fmla="*/ 667471 w 996467"/>
              <a:gd name="connsiteY425" fmla="*/ 875160 h 998301"/>
              <a:gd name="connsiteX426" fmla="*/ 661683 w 996467"/>
              <a:gd name="connsiteY426" fmla="*/ 884902 h 998301"/>
              <a:gd name="connsiteX427" fmla="*/ 648393 w 996467"/>
              <a:gd name="connsiteY427" fmla="*/ 888891 h 998301"/>
              <a:gd name="connsiteX428" fmla="*/ 650986 w 996467"/>
              <a:gd name="connsiteY428" fmla="*/ 896592 h 998301"/>
              <a:gd name="connsiteX429" fmla="*/ 646032 w 996467"/>
              <a:gd name="connsiteY429" fmla="*/ 898587 h 998301"/>
              <a:gd name="connsiteX430" fmla="*/ 640058 w 996467"/>
              <a:gd name="connsiteY430" fmla="*/ 900581 h 998301"/>
              <a:gd name="connsiteX431" fmla="*/ 635289 w 996467"/>
              <a:gd name="connsiteY431" fmla="*/ 902576 h 998301"/>
              <a:gd name="connsiteX432" fmla="*/ 634131 w 996467"/>
              <a:gd name="connsiteY432" fmla="*/ 904525 h 998301"/>
              <a:gd name="connsiteX433" fmla="*/ 632927 w 996467"/>
              <a:gd name="connsiteY433" fmla="*/ 902762 h 998301"/>
              <a:gd name="connsiteX434" fmla="*/ 630566 w 996467"/>
              <a:gd name="connsiteY434" fmla="*/ 904525 h 998301"/>
              <a:gd name="connsiteX435" fmla="*/ 621027 w 996467"/>
              <a:gd name="connsiteY435" fmla="*/ 902762 h 998301"/>
              <a:gd name="connsiteX436" fmla="*/ 616258 w 996467"/>
              <a:gd name="connsiteY436" fmla="*/ 908514 h 998301"/>
              <a:gd name="connsiteX437" fmla="*/ 600792 w 996467"/>
              <a:gd name="connsiteY437" fmla="*/ 910695 h 998301"/>
              <a:gd name="connsiteX438" fmla="*/ 600560 w 996467"/>
              <a:gd name="connsiteY438" fmla="*/ 908700 h 998301"/>
              <a:gd name="connsiteX439" fmla="*/ 598384 w 996467"/>
              <a:gd name="connsiteY439" fmla="*/ 906751 h 998301"/>
              <a:gd name="connsiteX440" fmla="*/ 593614 w 996467"/>
              <a:gd name="connsiteY440" fmla="*/ 910695 h 998301"/>
              <a:gd name="connsiteX441" fmla="*/ 598384 w 996467"/>
              <a:gd name="connsiteY441" fmla="*/ 904757 h 998301"/>
              <a:gd name="connsiteX442" fmla="*/ 599588 w 996467"/>
              <a:gd name="connsiteY442" fmla="*/ 902762 h 998301"/>
              <a:gd name="connsiteX443" fmla="*/ 601764 w 996467"/>
              <a:gd name="connsiteY443" fmla="*/ 906751 h 998301"/>
              <a:gd name="connsiteX444" fmla="*/ 604172 w 996467"/>
              <a:gd name="connsiteY444" fmla="*/ 902762 h 998301"/>
              <a:gd name="connsiteX445" fmla="*/ 607738 w 996467"/>
              <a:gd name="connsiteY445" fmla="*/ 899004 h 998301"/>
              <a:gd name="connsiteX446" fmla="*/ 621027 w 996467"/>
              <a:gd name="connsiteY446" fmla="*/ 896824 h 998301"/>
              <a:gd name="connsiteX447" fmla="*/ 622231 w 996467"/>
              <a:gd name="connsiteY447" fmla="*/ 892834 h 998301"/>
              <a:gd name="connsiteX448" fmla="*/ 624592 w 996467"/>
              <a:gd name="connsiteY448" fmla="*/ 894829 h 998301"/>
              <a:gd name="connsiteX449" fmla="*/ 631723 w 996467"/>
              <a:gd name="connsiteY449" fmla="*/ 888891 h 998301"/>
              <a:gd name="connsiteX450" fmla="*/ 624592 w 996467"/>
              <a:gd name="connsiteY450" fmla="*/ 887082 h 998301"/>
              <a:gd name="connsiteX451" fmla="*/ 618851 w 996467"/>
              <a:gd name="connsiteY451" fmla="*/ 888288 h 998301"/>
              <a:gd name="connsiteX452" fmla="*/ 623620 w 996467"/>
              <a:gd name="connsiteY452" fmla="*/ 885876 h 998301"/>
              <a:gd name="connsiteX453" fmla="*/ 627973 w 996467"/>
              <a:gd name="connsiteY453" fmla="*/ 883139 h 998301"/>
              <a:gd name="connsiteX454" fmla="*/ 637697 w 996467"/>
              <a:gd name="connsiteY454" fmla="*/ 879149 h 998301"/>
              <a:gd name="connsiteX455" fmla="*/ 638901 w 996467"/>
              <a:gd name="connsiteY455" fmla="*/ 881144 h 998301"/>
              <a:gd name="connsiteX456" fmla="*/ 642466 w 996467"/>
              <a:gd name="connsiteY456" fmla="*/ 879149 h 998301"/>
              <a:gd name="connsiteX457" fmla="*/ 649597 w 996467"/>
              <a:gd name="connsiteY457" fmla="*/ 877154 h 998301"/>
              <a:gd name="connsiteX458" fmla="*/ 648393 w 996467"/>
              <a:gd name="connsiteY458" fmla="*/ 880912 h 998301"/>
              <a:gd name="connsiteX459" fmla="*/ 655570 w 996467"/>
              <a:gd name="connsiteY459" fmla="*/ 877154 h 998301"/>
              <a:gd name="connsiteX460" fmla="*/ 667471 w 996467"/>
              <a:gd name="connsiteY460" fmla="*/ 875160 h 998301"/>
              <a:gd name="connsiteX461" fmla="*/ 649597 w 996467"/>
              <a:gd name="connsiteY461" fmla="*/ 872794 h 998301"/>
              <a:gd name="connsiteX462" fmla="*/ 649597 w 996467"/>
              <a:gd name="connsiteY462" fmla="*/ 876366 h 998301"/>
              <a:gd name="connsiteX463" fmla="*/ 649597 w 996467"/>
              <a:gd name="connsiteY463" fmla="*/ 872794 h 998301"/>
              <a:gd name="connsiteX464" fmla="*/ 593614 w 996467"/>
              <a:gd name="connsiteY464" fmla="*/ 872794 h 998301"/>
              <a:gd name="connsiteX465" fmla="*/ 590651 w 996467"/>
              <a:gd name="connsiteY465" fmla="*/ 876551 h 998301"/>
              <a:gd name="connsiteX466" fmla="*/ 598013 w 996467"/>
              <a:gd name="connsiteY466" fmla="*/ 874603 h 998301"/>
              <a:gd name="connsiteX467" fmla="*/ 593614 w 996467"/>
              <a:gd name="connsiteY467" fmla="*/ 872794 h 998301"/>
              <a:gd name="connsiteX468" fmla="*/ 508089 w 996467"/>
              <a:gd name="connsiteY468" fmla="*/ 872794 h 998301"/>
              <a:gd name="connsiteX469" fmla="*/ 509710 w 996467"/>
              <a:gd name="connsiteY469" fmla="*/ 874185 h 998301"/>
              <a:gd name="connsiteX470" fmla="*/ 504941 w 996467"/>
              <a:gd name="connsiteY470" fmla="*/ 878175 h 998301"/>
              <a:gd name="connsiteX471" fmla="*/ 508089 w 996467"/>
              <a:gd name="connsiteY471" fmla="*/ 872794 h 998301"/>
              <a:gd name="connsiteX472" fmla="*/ 177334 w 996467"/>
              <a:gd name="connsiteY472" fmla="*/ 872608 h 998301"/>
              <a:gd name="connsiteX473" fmla="*/ 176315 w 996467"/>
              <a:gd name="connsiteY473" fmla="*/ 873582 h 998301"/>
              <a:gd name="connsiteX474" fmla="*/ 178908 w 996467"/>
              <a:gd name="connsiteY474" fmla="*/ 873582 h 998301"/>
              <a:gd name="connsiteX475" fmla="*/ 177334 w 996467"/>
              <a:gd name="connsiteY475" fmla="*/ 872608 h 998301"/>
              <a:gd name="connsiteX476" fmla="*/ 584724 w 996467"/>
              <a:gd name="connsiteY476" fmla="*/ 870799 h 998301"/>
              <a:gd name="connsiteX477" fmla="*/ 581112 w 996467"/>
              <a:gd name="connsiteY477" fmla="*/ 878546 h 998301"/>
              <a:gd name="connsiteX478" fmla="*/ 587086 w 996467"/>
              <a:gd name="connsiteY478" fmla="*/ 876551 h 998301"/>
              <a:gd name="connsiteX479" fmla="*/ 584724 w 996467"/>
              <a:gd name="connsiteY479" fmla="*/ 870799 h 998301"/>
              <a:gd name="connsiteX480" fmla="*/ 635289 w 996467"/>
              <a:gd name="connsiteY480" fmla="*/ 870010 h 998301"/>
              <a:gd name="connsiteX481" fmla="*/ 636493 w 996467"/>
              <a:gd name="connsiteY481" fmla="*/ 871588 h 998301"/>
              <a:gd name="connsiteX482" fmla="*/ 634131 w 996467"/>
              <a:gd name="connsiteY482" fmla="*/ 871588 h 998301"/>
              <a:gd name="connsiteX483" fmla="*/ 635289 w 996467"/>
              <a:gd name="connsiteY483" fmla="*/ 870010 h 998301"/>
              <a:gd name="connsiteX484" fmla="*/ 628945 w 996467"/>
              <a:gd name="connsiteY484" fmla="*/ 870010 h 998301"/>
              <a:gd name="connsiteX485" fmla="*/ 631353 w 996467"/>
              <a:gd name="connsiteY485" fmla="*/ 870010 h 998301"/>
              <a:gd name="connsiteX486" fmla="*/ 628945 w 996467"/>
              <a:gd name="connsiteY486" fmla="*/ 870010 h 998301"/>
              <a:gd name="connsiteX487" fmla="*/ 604959 w 996467"/>
              <a:gd name="connsiteY487" fmla="*/ 868619 h 998301"/>
              <a:gd name="connsiteX488" fmla="*/ 602551 w 996467"/>
              <a:gd name="connsiteY488" fmla="*/ 872608 h 998301"/>
              <a:gd name="connsiteX489" fmla="*/ 599171 w 996467"/>
              <a:gd name="connsiteY489" fmla="*/ 878546 h 998301"/>
              <a:gd name="connsiteX490" fmla="*/ 604959 w 996467"/>
              <a:gd name="connsiteY490" fmla="*/ 868619 h 998301"/>
              <a:gd name="connsiteX491" fmla="*/ 507719 w 996467"/>
              <a:gd name="connsiteY491" fmla="*/ 867830 h 998301"/>
              <a:gd name="connsiteX492" fmla="*/ 510497 w 996467"/>
              <a:gd name="connsiteY492" fmla="*/ 867830 h 998301"/>
              <a:gd name="connsiteX493" fmla="*/ 510080 w 996467"/>
              <a:gd name="connsiteY493" fmla="*/ 868433 h 998301"/>
              <a:gd name="connsiteX494" fmla="*/ 509895 w 996467"/>
              <a:gd name="connsiteY494" fmla="*/ 868851 h 998301"/>
              <a:gd name="connsiteX495" fmla="*/ 507719 w 996467"/>
              <a:gd name="connsiteY495" fmla="*/ 867830 h 998301"/>
              <a:gd name="connsiteX496" fmla="*/ 678352 w 996467"/>
              <a:gd name="connsiteY496" fmla="*/ 867459 h 998301"/>
              <a:gd name="connsiteX497" fmla="*/ 679371 w 996467"/>
              <a:gd name="connsiteY497" fmla="*/ 870799 h 998301"/>
              <a:gd name="connsiteX498" fmla="*/ 677982 w 996467"/>
              <a:gd name="connsiteY498" fmla="*/ 868851 h 998301"/>
              <a:gd name="connsiteX499" fmla="*/ 678352 w 996467"/>
              <a:gd name="connsiteY499" fmla="*/ 867459 h 998301"/>
              <a:gd name="connsiteX500" fmla="*/ 660108 w 996467"/>
              <a:gd name="connsiteY500" fmla="*/ 867459 h 998301"/>
              <a:gd name="connsiteX501" fmla="*/ 657932 w 996467"/>
              <a:gd name="connsiteY501" fmla="*/ 869407 h 998301"/>
              <a:gd name="connsiteX502" fmla="*/ 651959 w 996467"/>
              <a:gd name="connsiteY502" fmla="*/ 871402 h 998301"/>
              <a:gd name="connsiteX503" fmla="*/ 660108 w 996467"/>
              <a:gd name="connsiteY503" fmla="*/ 867459 h 998301"/>
              <a:gd name="connsiteX504" fmla="*/ 513646 w 996467"/>
              <a:gd name="connsiteY504" fmla="*/ 867459 h 998301"/>
              <a:gd name="connsiteX505" fmla="*/ 510080 w 996467"/>
              <a:gd name="connsiteY505" fmla="*/ 875392 h 998301"/>
              <a:gd name="connsiteX506" fmla="*/ 513646 w 996467"/>
              <a:gd name="connsiteY506" fmla="*/ 867459 h 998301"/>
              <a:gd name="connsiteX507" fmla="*/ 714100 w 996467"/>
              <a:gd name="connsiteY507" fmla="*/ 867227 h 998301"/>
              <a:gd name="connsiteX508" fmla="*/ 714100 w 996467"/>
              <a:gd name="connsiteY508" fmla="*/ 871820 h 998301"/>
              <a:gd name="connsiteX509" fmla="*/ 716461 w 996467"/>
              <a:gd name="connsiteY509" fmla="*/ 871820 h 998301"/>
              <a:gd name="connsiteX510" fmla="*/ 714100 w 996467"/>
              <a:gd name="connsiteY510" fmla="*/ 867227 h 998301"/>
              <a:gd name="connsiteX511" fmla="*/ 458914 w 996467"/>
              <a:gd name="connsiteY511" fmla="*/ 865835 h 998301"/>
              <a:gd name="connsiteX512" fmla="*/ 457710 w 996467"/>
              <a:gd name="connsiteY512" fmla="*/ 869639 h 998301"/>
              <a:gd name="connsiteX513" fmla="*/ 461275 w 996467"/>
              <a:gd name="connsiteY513" fmla="*/ 865835 h 998301"/>
              <a:gd name="connsiteX514" fmla="*/ 458914 w 996467"/>
              <a:gd name="connsiteY514" fmla="*/ 865835 h 998301"/>
              <a:gd name="connsiteX515" fmla="*/ 163211 w 996467"/>
              <a:gd name="connsiteY515" fmla="*/ 864072 h 998301"/>
              <a:gd name="connsiteX516" fmla="*/ 166823 w 996467"/>
              <a:gd name="connsiteY516" fmla="*/ 865835 h 998301"/>
              <a:gd name="connsiteX517" fmla="*/ 163211 w 996467"/>
              <a:gd name="connsiteY517" fmla="*/ 864072 h 998301"/>
              <a:gd name="connsiteX518" fmla="*/ 498365 w 996467"/>
              <a:gd name="connsiteY518" fmla="*/ 862495 h 998301"/>
              <a:gd name="connsiteX519" fmla="*/ 499199 w 996467"/>
              <a:gd name="connsiteY519" fmla="*/ 865835 h 998301"/>
              <a:gd name="connsiteX520" fmla="*/ 497995 w 996467"/>
              <a:gd name="connsiteY520" fmla="*/ 863887 h 998301"/>
              <a:gd name="connsiteX521" fmla="*/ 498365 w 996467"/>
              <a:gd name="connsiteY521" fmla="*/ 862495 h 998301"/>
              <a:gd name="connsiteX522" fmla="*/ 452570 w 996467"/>
              <a:gd name="connsiteY522" fmla="*/ 861706 h 998301"/>
              <a:gd name="connsiteX523" fmla="*/ 450579 w 996467"/>
              <a:gd name="connsiteY523" fmla="*/ 863887 h 998301"/>
              <a:gd name="connsiteX524" fmla="*/ 452570 w 996467"/>
              <a:gd name="connsiteY524" fmla="*/ 861706 h 998301"/>
              <a:gd name="connsiteX525" fmla="*/ 492022 w 996467"/>
              <a:gd name="connsiteY525" fmla="*/ 859897 h 998301"/>
              <a:gd name="connsiteX526" fmla="*/ 489660 w 996467"/>
              <a:gd name="connsiteY526" fmla="*/ 863655 h 998301"/>
              <a:gd name="connsiteX527" fmla="*/ 492022 w 996467"/>
              <a:gd name="connsiteY527" fmla="*/ 859897 h 998301"/>
              <a:gd name="connsiteX528" fmla="*/ 151125 w 996467"/>
              <a:gd name="connsiteY528" fmla="*/ 857902 h 998301"/>
              <a:gd name="connsiteX529" fmla="*/ 148764 w 996467"/>
              <a:gd name="connsiteY529" fmla="*/ 860083 h 998301"/>
              <a:gd name="connsiteX530" fmla="*/ 149921 w 996467"/>
              <a:gd name="connsiteY530" fmla="*/ 862078 h 998301"/>
              <a:gd name="connsiteX531" fmla="*/ 152329 w 996467"/>
              <a:gd name="connsiteY531" fmla="*/ 862078 h 998301"/>
              <a:gd name="connsiteX532" fmla="*/ 151125 w 996467"/>
              <a:gd name="connsiteY532" fmla="*/ 857902 h 998301"/>
              <a:gd name="connsiteX533" fmla="*/ 762905 w 996467"/>
              <a:gd name="connsiteY533" fmla="*/ 857717 h 998301"/>
              <a:gd name="connsiteX534" fmla="*/ 754756 w 996467"/>
              <a:gd name="connsiteY534" fmla="*/ 859712 h 998301"/>
              <a:gd name="connsiteX535" fmla="*/ 760729 w 996467"/>
              <a:gd name="connsiteY535" fmla="*/ 859712 h 998301"/>
              <a:gd name="connsiteX536" fmla="*/ 762905 w 996467"/>
              <a:gd name="connsiteY536" fmla="*/ 857717 h 998301"/>
              <a:gd name="connsiteX537" fmla="*/ 614452 w 996467"/>
              <a:gd name="connsiteY537" fmla="*/ 856928 h 998301"/>
              <a:gd name="connsiteX538" fmla="*/ 607321 w 996467"/>
              <a:gd name="connsiteY538" fmla="*/ 860871 h 998301"/>
              <a:gd name="connsiteX539" fmla="*/ 614452 w 996467"/>
              <a:gd name="connsiteY539" fmla="*/ 856928 h 998301"/>
              <a:gd name="connsiteX540" fmla="*/ 145198 w 996467"/>
              <a:gd name="connsiteY540" fmla="*/ 856325 h 998301"/>
              <a:gd name="connsiteX541" fmla="*/ 145198 w 996467"/>
              <a:gd name="connsiteY541" fmla="*/ 860083 h 998301"/>
              <a:gd name="connsiteX542" fmla="*/ 147560 w 996467"/>
              <a:gd name="connsiteY542" fmla="*/ 860083 h 998301"/>
              <a:gd name="connsiteX543" fmla="*/ 147560 w 996467"/>
              <a:gd name="connsiteY543" fmla="*/ 856325 h 998301"/>
              <a:gd name="connsiteX544" fmla="*/ 145198 w 996467"/>
              <a:gd name="connsiteY544" fmla="*/ 856325 h 998301"/>
              <a:gd name="connsiteX545" fmla="*/ 657145 w 996467"/>
              <a:gd name="connsiteY545" fmla="*/ 856140 h 998301"/>
              <a:gd name="connsiteX546" fmla="*/ 655756 w 996467"/>
              <a:gd name="connsiteY546" fmla="*/ 857717 h 998301"/>
              <a:gd name="connsiteX547" fmla="*/ 658117 w 996467"/>
              <a:gd name="connsiteY547" fmla="*/ 857717 h 998301"/>
              <a:gd name="connsiteX548" fmla="*/ 657145 w 996467"/>
              <a:gd name="connsiteY548" fmla="*/ 856140 h 998301"/>
              <a:gd name="connsiteX549" fmla="*/ 626398 w 996467"/>
              <a:gd name="connsiteY549" fmla="*/ 854562 h 998301"/>
              <a:gd name="connsiteX550" fmla="*/ 624176 w 996467"/>
              <a:gd name="connsiteY550" fmla="*/ 856928 h 998301"/>
              <a:gd name="connsiteX551" fmla="*/ 625380 w 996467"/>
              <a:gd name="connsiteY551" fmla="*/ 858691 h 998301"/>
              <a:gd name="connsiteX552" fmla="*/ 627788 w 996467"/>
              <a:gd name="connsiteY552" fmla="*/ 858691 h 998301"/>
              <a:gd name="connsiteX553" fmla="*/ 626398 w 996467"/>
              <a:gd name="connsiteY553" fmla="*/ 854562 h 998301"/>
              <a:gd name="connsiteX554" fmla="*/ 139225 w 996467"/>
              <a:gd name="connsiteY554" fmla="*/ 854330 h 998301"/>
              <a:gd name="connsiteX555" fmla="*/ 139225 w 996467"/>
              <a:gd name="connsiteY555" fmla="*/ 858320 h 998301"/>
              <a:gd name="connsiteX556" fmla="*/ 141586 w 996467"/>
              <a:gd name="connsiteY556" fmla="*/ 858320 h 998301"/>
              <a:gd name="connsiteX557" fmla="*/ 141586 w 996467"/>
              <a:gd name="connsiteY557" fmla="*/ 854330 h 998301"/>
              <a:gd name="connsiteX558" fmla="*/ 139225 w 996467"/>
              <a:gd name="connsiteY558" fmla="*/ 854330 h 998301"/>
              <a:gd name="connsiteX559" fmla="*/ 79306 w 996467"/>
              <a:gd name="connsiteY559" fmla="*/ 852939 h 998301"/>
              <a:gd name="connsiteX560" fmla="*/ 74537 w 996467"/>
              <a:gd name="connsiteY560" fmla="*/ 862681 h 998301"/>
              <a:gd name="connsiteX561" fmla="*/ 85465 w 996467"/>
              <a:gd name="connsiteY561" fmla="*/ 856743 h 998301"/>
              <a:gd name="connsiteX562" fmla="*/ 79306 w 996467"/>
              <a:gd name="connsiteY562" fmla="*/ 852939 h 998301"/>
              <a:gd name="connsiteX563" fmla="*/ 659692 w 996467"/>
              <a:gd name="connsiteY563" fmla="*/ 850387 h 998301"/>
              <a:gd name="connsiteX564" fmla="*/ 659321 w 996467"/>
              <a:gd name="connsiteY564" fmla="*/ 851965 h 998301"/>
              <a:gd name="connsiteX565" fmla="*/ 660525 w 996467"/>
              <a:gd name="connsiteY565" fmla="*/ 853727 h 998301"/>
              <a:gd name="connsiteX566" fmla="*/ 659692 w 996467"/>
              <a:gd name="connsiteY566" fmla="*/ 850387 h 998301"/>
              <a:gd name="connsiteX567" fmla="*/ 487854 w 996467"/>
              <a:gd name="connsiteY567" fmla="*/ 849970 h 998301"/>
              <a:gd name="connsiteX568" fmla="*/ 492624 w 996467"/>
              <a:gd name="connsiteY568" fmla="*/ 849970 h 998301"/>
              <a:gd name="connsiteX569" fmla="*/ 493827 w 996467"/>
              <a:gd name="connsiteY569" fmla="*/ 853959 h 998301"/>
              <a:gd name="connsiteX570" fmla="*/ 491420 w 996467"/>
              <a:gd name="connsiteY570" fmla="*/ 853959 h 998301"/>
              <a:gd name="connsiteX571" fmla="*/ 486696 w 996467"/>
              <a:gd name="connsiteY571" fmla="*/ 859712 h 998301"/>
              <a:gd name="connsiteX572" fmla="*/ 486696 w 996467"/>
              <a:gd name="connsiteY572" fmla="*/ 853959 h 998301"/>
              <a:gd name="connsiteX573" fmla="*/ 483131 w 996467"/>
              <a:gd name="connsiteY573" fmla="*/ 853959 h 998301"/>
              <a:gd name="connsiteX574" fmla="*/ 487854 w 996467"/>
              <a:gd name="connsiteY574" fmla="*/ 849970 h 998301"/>
              <a:gd name="connsiteX575" fmla="*/ 499754 w 996467"/>
              <a:gd name="connsiteY575" fmla="*/ 849784 h 998301"/>
              <a:gd name="connsiteX576" fmla="*/ 502162 w 996467"/>
              <a:gd name="connsiteY576" fmla="*/ 849784 h 998301"/>
              <a:gd name="connsiteX577" fmla="*/ 502162 w 996467"/>
              <a:gd name="connsiteY577" fmla="*/ 853542 h 998301"/>
              <a:gd name="connsiteX578" fmla="*/ 499754 w 996467"/>
              <a:gd name="connsiteY578" fmla="*/ 853542 h 998301"/>
              <a:gd name="connsiteX579" fmla="*/ 499754 w 996467"/>
              <a:gd name="connsiteY579" fmla="*/ 849784 h 998301"/>
              <a:gd name="connsiteX580" fmla="*/ 515637 w 996467"/>
              <a:gd name="connsiteY580" fmla="*/ 847186 h 998301"/>
              <a:gd name="connsiteX581" fmla="*/ 516054 w 996467"/>
              <a:gd name="connsiteY581" fmla="*/ 848393 h 998301"/>
              <a:gd name="connsiteX582" fmla="*/ 514850 w 996467"/>
              <a:gd name="connsiteY582" fmla="*/ 848578 h 998301"/>
              <a:gd name="connsiteX583" fmla="*/ 515637 w 996467"/>
              <a:gd name="connsiteY583" fmla="*/ 847186 h 998301"/>
              <a:gd name="connsiteX584" fmla="*/ 665850 w 996467"/>
              <a:gd name="connsiteY584" fmla="*/ 844635 h 998301"/>
              <a:gd name="connsiteX585" fmla="*/ 666869 w 996467"/>
              <a:gd name="connsiteY585" fmla="*/ 846398 h 998301"/>
              <a:gd name="connsiteX586" fmla="*/ 664461 w 996467"/>
              <a:gd name="connsiteY586" fmla="*/ 846398 h 998301"/>
              <a:gd name="connsiteX587" fmla="*/ 665850 w 996467"/>
              <a:gd name="connsiteY587" fmla="*/ 844635 h 998301"/>
              <a:gd name="connsiteX588" fmla="*/ 661914 w 996467"/>
              <a:gd name="connsiteY588" fmla="*/ 844635 h 998301"/>
              <a:gd name="connsiteX589" fmla="*/ 664090 w 996467"/>
              <a:gd name="connsiteY589" fmla="*/ 846027 h 998301"/>
              <a:gd name="connsiteX590" fmla="*/ 664090 w 996467"/>
              <a:gd name="connsiteY590" fmla="*/ 849970 h 998301"/>
              <a:gd name="connsiteX591" fmla="*/ 667656 w 996467"/>
              <a:gd name="connsiteY591" fmla="*/ 855722 h 998301"/>
              <a:gd name="connsiteX592" fmla="*/ 654552 w 996467"/>
              <a:gd name="connsiteY592" fmla="*/ 865650 h 998301"/>
              <a:gd name="connsiteX593" fmla="*/ 653348 w 996467"/>
              <a:gd name="connsiteY593" fmla="*/ 859712 h 998301"/>
              <a:gd name="connsiteX594" fmla="*/ 652190 w 996467"/>
              <a:gd name="connsiteY594" fmla="*/ 861706 h 998301"/>
              <a:gd name="connsiteX595" fmla="*/ 650986 w 996467"/>
              <a:gd name="connsiteY595" fmla="*/ 855722 h 998301"/>
              <a:gd name="connsiteX596" fmla="*/ 648625 w 996467"/>
              <a:gd name="connsiteY596" fmla="*/ 861706 h 998301"/>
              <a:gd name="connsiteX597" fmla="*/ 645013 w 996467"/>
              <a:gd name="connsiteY597" fmla="*/ 865650 h 998301"/>
              <a:gd name="connsiteX598" fmla="*/ 641447 w 996467"/>
              <a:gd name="connsiteY598" fmla="*/ 867644 h 998301"/>
              <a:gd name="connsiteX599" fmla="*/ 636678 w 996467"/>
              <a:gd name="connsiteY599" fmla="*/ 861892 h 998301"/>
              <a:gd name="connsiteX600" fmla="*/ 637882 w 996467"/>
              <a:gd name="connsiteY600" fmla="*/ 859897 h 998301"/>
              <a:gd name="connsiteX601" fmla="*/ 637697 w 996467"/>
              <a:gd name="connsiteY601" fmla="*/ 855908 h 998301"/>
              <a:gd name="connsiteX602" fmla="*/ 643855 w 996467"/>
              <a:gd name="connsiteY602" fmla="*/ 855908 h 998301"/>
              <a:gd name="connsiteX603" fmla="*/ 650986 w 996467"/>
              <a:gd name="connsiteY603" fmla="*/ 851965 h 998301"/>
              <a:gd name="connsiteX604" fmla="*/ 653348 w 996467"/>
              <a:gd name="connsiteY604" fmla="*/ 847975 h 998301"/>
              <a:gd name="connsiteX605" fmla="*/ 654552 w 996467"/>
              <a:gd name="connsiteY605" fmla="*/ 849970 h 998301"/>
              <a:gd name="connsiteX606" fmla="*/ 661914 w 996467"/>
              <a:gd name="connsiteY606" fmla="*/ 844635 h 998301"/>
              <a:gd name="connsiteX607" fmla="*/ 529945 w 996467"/>
              <a:gd name="connsiteY607" fmla="*/ 844635 h 998301"/>
              <a:gd name="connsiteX608" fmla="*/ 532307 w 996467"/>
              <a:gd name="connsiteY608" fmla="*/ 844635 h 998301"/>
              <a:gd name="connsiteX609" fmla="*/ 529945 w 996467"/>
              <a:gd name="connsiteY609" fmla="*/ 844635 h 998301"/>
              <a:gd name="connsiteX610" fmla="*/ 526982 w 996467"/>
              <a:gd name="connsiteY610" fmla="*/ 844635 h 998301"/>
              <a:gd name="connsiteX611" fmla="*/ 517443 w 996467"/>
              <a:gd name="connsiteY611" fmla="*/ 848578 h 998301"/>
              <a:gd name="connsiteX612" fmla="*/ 526982 w 996467"/>
              <a:gd name="connsiteY612" fmla="*/ 844635 h 998301"/>
              <a:gd name="connsiteX613" fmla="*/ 689466 w 996467"/>
              <a:gd name="connsiteY613" fmla="*/ 841434 h 998301"/>
              <a:gd name="connsiteX614" fmla="*/ 688678 w 996467"/>
              <a:gd name="connsiteY614" fmla="*/ 844635 h 998301"/>
              <a:gd name="connsiteX615" fmla="*/ 689466 w 996467"/>
              <a:gd name="connsiteY615" fmla="*/ 841434 h 998301"/>
              <a:gd name="connsiteX616" fmla="*/ 577362 w 996467"/>
              <a:gd name="connsiteY616" fmla="*/ 839671 h 998301"/>
              <a:gd name="connsiteX617" fmla="*/ 575000 w 996467"/>
              <a:gd name="connsiteY617" fmla="*/ 843614 h 998301"/>
              <a:gd name="connsiteX618" fmla="*/ 577362 w 996467"/>
              <a:gd name="connsiteY618" fmla="*/ 839671 h 998301"/>
              <a:gd name="connsiteX619" fmla="*/ 618064 w 996467"/>
              <a:gd name="connsiteY619" fmla="*/ 837259 h 998301"/>
              <a:gd name="connsiteX620" fmla="*/ 613294 w 996467"/>
              <a:gd name="connsiteY620" fmla="*/ 837491 h 998301"/>
              <a:gd name="connsiteX621" fmla="*/ 610886 w 996467"/>
              <a:gd name="connsiteY621" fmla="*/ 847186 h 998301"/>
              <a:gd name="connsiteX622" fmla="*/ 621629 w 996467"/>
              <a:gd name="connsiteY622" fmla="*/ 839254 h 998301"/>
              <a:gd name="connsiteX623" fmla="*/ 618064 w 996467"/>
              <a:gd name="connsiteY623" fmla="*/ 837259 h 998301"/>
              <a:gd name="connsiteX624" fmla="*/ 469425 w 996467"/>
              <a:gd name="connsiteY624" fmla="*/ 833316 h 998301"/>
              <a:gd name="connsiteX625" fmla="*/ 464841 w 996467"/>
              <a:gd name="connsiteY625" fmla="*/ 836470 h 998301"/>
              <a:gd name="connsiteX626" fmla="*/ 465859 w 996467"/>
              <a:gd name="connsiteY626" fmla="*/ 840460 h 998301"/>
              <a:gd name="connsiteX627" fmla="*/ 473175 w 996467"/>
              <a:gd name="connsiteY627" fmla="*/ 838465 h 998301"/>
              <a:gd name="connsiteX628" fmla="*/ 469425 w 996467"/>
              <a:gd name="connsiteY628" fmla="*/ 833316 h 998301"/>
              <a:gd name="connsiteX629" fmla="*/ 461090 w 996467"/>
              <a:gd name="connsiteY629" fmla="*/ 833316 h 998301"/>
              <a:gd name="connsiteX630" fmla="*/ 451551 w 996467"/>
              <a:gd name="connsiteY630" fmla="*/ 836702 h 998301"/>
              <a:gd name="connsiteX631" fmla="*/ 452940 w 996467"/>
              <a:gd name="connsiteY631" fmla="*/ 844403 h 998301"/>
              <a:gd name="connsiteX632" fmla="*/ 457524 w 996467"/>
              <a:gd name="connsiteY632" fmla="*/ 840460 h 998301"/>
              <a:gd name="connsiteX633" fmla="*/ 463683 w 996467"/>
              <a:gd name="connsiteY633" fmla="*/ 840460 h 998301"/>
              <a:gd name="connsiteX634" fmla="*/ 463683 w 996467"/>
              <a:gd name="connsiteY634" fmla="*/ 834475 h 998301"/>
              <a:gd name="connsiteX635" fmla="*/ 461090 w 996467"/>
              <a:gd name="connsiteY635" fmla="*/ 833316 h 998301"/>
              <a:gd name="connsiteX636" fmla="*/ 683724 w 996467"/>
              <a:gd name="connsiteY636" fmla="*/ 830903 h 998301"/>
              <a:gd name="connsiteX637" fmla="*/ 681362 w 996467"/>
              <a:gd name="connsiteY637" fmla="*/ 831135 h 998301"/>
              <a:gd name="connsiteX638" fmla="*/ 681362 w 996467"/>
              <a:gd name="connsiteY638" fmla="*/ 834893 h 998301"/>
              <a:gd name="connsiteX639" fmla="*/ 683724 w 996467"/>
              <a:gd name="connsiteY639" fmla="*/ 834893 h 998301"/>
              <a:gd name="connsiteX640" fmla="*/ 683724 w 996467"/>
              <a:gd name="connsiteY640" fmla="*/ 830903 h 998301"/>
              <a:gd name="connsiteX641" fmla="*/ 583335 w 996467"/>
              <a:gd name="connsiteY641" fmla="*/ 829744 h 998301"/>
              <a:gd name="connsiteX642" fmla="*/ 578565 w 996467"/>
              <a:gd name="connsiteY642" fmla="*/ 831738 h 998301"/>
              <a:gd name="connsiteX643" fmla="*/ 574768 w 996467"/>
              <a:gd name="connsiteY643" fmla="*/ 829929 h 998301"/>
              <a:gd name="connsiteX644" fmla="*/ 573611 w 996467"/>
              <a:gd name="connsiteY644" fmla="*/ 831738 h 998301"/>
              <a:gd name="connsiteX645" fmla="*/ 561710 w 996467"/>
              <a:gd name="connsiteY645" fmla="*/ 831924 h 998301"/>
              <a:gd name="connsiteX646" fmla="*/ 560506 w 996467"/>
              <a:gd name="connsiteY646" fmla="*/ 833919 h 998301"/>
              <a:gd name="connsiteX647" fmla="*/ 558099 w 996467"/>
              <a:gd name="connsiteY647" fmla="*/ 835867 h 998301"/>
              <a:gd name="connsiteX648" fmla="*/ 553376 w 996467"/>
              <a:gd name="connsiteY648" fmla="*/ 833919 h 998301"/>
              <a:gd name="connsiteX649" fmla="*/ 554533 w 996467"/>
              <a:gd name="connsiteY649" fmla="*/ 841620 h 998301"/>
              <a:gd name="connsiteX650" fmla="*/ 558099 w 996467"/>
              <a:gd name="connsiteY650" fmla="*/ 835867 h 998301"/>
              <a:gd name="connsiteX651" fmla="*/ 561710 w 996467"/>
              <a:gd name="connsiteY651" fmla="*/ 835867 h 998301"/>
              <a:gd name="connsiteX652" fmla="*/ 584492 w 996467"/>
              <a:gd name="connsiteY652" fmla="*/ 831738 h 998301"/>
              <a:gd name="connsiteX653" fmla="*/ 589262 w 996467"/>
              <a:gd name="connsiteY653" fmla="*/ 829744 h 998301"/>
              <a:gd name="connsiteX654" fmla="*/ 583335 w 996467"/>
              <a:gd name="connsiteY654" fmla="*/ 829744 h 998301"/>
              <a:gd name="connsiteX655" fmla="*/ 86437 w 996467"/>
              <a:gd name="connsiteY655" fmla="*/ 829326 h 998301"/>
              <a:gd name="connsiteX656" fmla="*/ 84076 w 996467"/>
              <a:gd name="connsiteY656" fmla="*/ 835310 h 998301"/>
              <a:gd name="connsiteX657" fmla="*/ 82872 w 996467"/>
              <a:gd name="connsiteY657" fmla="*/ 839254 h 998301"/>
              <a:gd name="connsiteX658" fmla="*/ 93568 w 996467"/>
              <a:gd name="connsiteY658" fmla="*/ 837073 h 998301"/>
              <a:gd name="connsiteX659" fmla="*/ 86437 w 996467"/>
              <a:gd name="connsiteY659" fmla="*/ 829326 h 998301"/>
              <a:gd name="connsiteX660" fmla="*/ 429140 w 996467"/>
              <a:gd name="connsiteY660" fmla="*/ 829141 h 998301"/>
              <a:gd name="connsiteX661" fmla="*/ 422796 w 996467"/>
              <a:gd name="connsiteY661" fmla="*/ 830903 h 998301"/>
              <a:gd name="connsiteX662" fmla="*/ 422796 w 996467"/>
              <a:gd name="connsiteY662" fmla="*/ 832898 h 998301"/>
              <a:gd name="connsiteX663" fmla="*/ 438447 w 996467"/>
              <a:gd name="connsiteY663" fmla="*/ 836702 h 998301"/>
              <a:gd name="connsiteX664" fmla="*/ 439466 w 996467"/>
              <a:gd name="connsiteY664" fmla="*/ 834707 h 998301"/>
              <a:gd name="connsiteX665" fmla="*/ 449190 w 996467"/>
              <a:gd name="connsiteY665" fmla="*/ 830718 h 998301"/>
              <a:gd name="connsiteX666" fmla="*/ 429140 w 996467"/>
              <a:gd name="connsiteY666" fmla="*/ 829141 h 998301"/>
              <a:gd name="connsiteX667" fmla="*/ 546013 w 996467"/>
              <a:gd name="connsiteY667" fmla="*/ 825986 h 998301"/>
              <a:gd name="connsiteX668" fmla="*/ 542448 w 996467"/>
              <a:gd name="connsiteY668" fmla="*/ 828166 h 998301"/>
              <a:gd name="connsiteX669" fmla="*/ 547402 w 996467"/>
              <a:gd name="connsiteY669" fmla="*/ 832110 h 998301"/>
              <a:gd name="connsiteX670" fmla="*/ 550782 w 996467"/>
              <a:gd name="connsiteY670" fmla="*/ 826172 h 998301"/>
              <a:gd name="connsiteX671" fmla="*/ 546013 w 996467"/>
              <a:gd name="connsiteY671" fmla="*/ 825986 h 998301"/>
              <a:gd name="connsiteX672" fmla="*/ 844078 w 996467"/>
              <a:gd name="connsiteY672" fmla="*/ 823991 h 998301"/>
              <a:gd name="connsiteX673" fmla="*/ 835928 w 996467"/>
              <a:gd name="connsiteY673" fmla="*/ 829929 h 998301"/>
              <a:gd name="connsiteX674" fmla="*/ 833520 w 996467"/>
              <a:gd name="connsiteY674" fmla="*/ 831924 h 998301"/>
              <a:gd name="connsiteX675" fmla="*/ 840697 w 996467"/>
              <a:gd name="connsiteY675" fmla="*/ 831924 h 998301"/>
              <a:gd name="connsiteX676" fmla="*/ 843059 w 996467"/>
              <a:gd name="connsiteY676" fmla="*/ 827934 h 998301"/>
              <a:gd name="connsiteX677" fmla="*/ 845467 w 996467"/>
              <a:gd name="connsiteY677" fmla="*/ 827934 h 998301"/>
              <a:gd name="connsiteX678" fmla="*/ 844078 w 996467"/>
              <a:gd name="connsiteY678" fmla="*/ 823991 h 998301"/>
              <a:gd name="connsiteX679" fmla="*/ 607136 w 996467"/>
              <a:gd name="connsiteY679" fmla="*/ 823203 h 998301"/>
              <a:gd name="connsiteX680" fmla="*/ 604728 w 996467"/>
              <a:gd name="connsiteY680" fmla="*/ 825754 h 998301"/>
              <a:gd name="connsiteX681" fmla="*/ 602366 w 996467"/>
              <a:gd name="connsiteY681" fmla="*/ 823759 h 998301"/>
              <a:gd name="connsiteX682" fmla="*/ 601162 w 996467"/>
              <a:gd name="connsiteY682" fmla="*/ 825754 h 998301"/>
              <a:gd name="connsiteX683" fmla="*/ 598801 w 996467"/>
              <a:gd name="connsiteY683" fmla="*/ 827749 h 998301"/>
              <a:gd name="connsiteX684" fmla="*/ 597597 w 996467"/>
              <a:gd name="connsiteY684" fmla="*/ 825754 h 998301"/>
              <a:gd name="connsiteX685" fmla="*/ 591670 w 996467"/>
              <a:gd name="connsiteY685" fmla="*/ 831738 h 998301"/>
              <a:gd name="connsiteX686" fmla="*/ 608339 w 996467"/>
              <a:gd name="connsiteY686" fmla="*/ 823759 h 998301"/>
              <a:gd name="connsiteX687" fmla="*/ 607136 w 996467"/>
              <a:gd name="connsiteY687" fmla="*/ 823203 h 998301"/>
              <a:gd name="connsiteX688" fmla="*/ 68378 w 996467"/>
              <a:gd name="connsiteY688" fmla="*/ 819816 h 998301"/>
              <a:gd name="connsiteX689" fmla="*/ 68378 w 996467"/>
              <a:gd name="connsiteY689" fmla="*/ 823574 h 998301"/>
              <a:gd name="connsiteX690" fmla="*/ 70740 w 996467"/>
              <a:gd name="connsiteY690" fmla="*/ 823574 h 998301"/>
              <a:gd name="connsiteX691" fmla="*/ 70740 w 996467"/>
              <a:gd name="connsiteY691" fmla="*/ 819816 h 998301"/>
              <a:gd name="connsiteX692" fmla="*/ 68378 w 996467"/>
              <a:gd name="connsiteY692" fmla="*/ 819816 h 998301"/>
              <a:gd name="connsiteX693" fmla="*/ 567637 w 996467"/>
              <a:gd name="connsiteY693" fmla="*/ 818239 h 998301"/>
              <a:gd name="connsiteX694" fmla="*/ 555737 w 996467"/>
              <a:gd name="connsiteY694" fmla="*/ 824177 h 998301"/>
              <a:gd name="connsiteX695" fmla="*/ 564072 w 996467"/>
              <a:gd name="connsiteY695" fmla="*/ 822182 h 998301"/>
              <a:gd name="connsiteX696" fmla="*/ 567637 w 996467"/>
              <a:gd name="connsiteY696" fmla="*/ 818239 h 998301"/>
              <a:gd name="connsiteX697" fmla="*/ 852598 w 996467"/>
              <a:gd name="connsiteY697" fmla="*/ 812672 h 998301"/>
              <a:gd name="connsiteX698" fmla="*/ 851209 w 996467"/>
              <a:gd name="connsiteY698" fmla="*/ 814249 h 998301"/>
              <a:gd name="connsiteX699" fmla="*/ 853570 w 996467"/>
              <a:gd name="connsiteY699" fmla="*/ 814249 h 998301"/>
              <a:gd name="connsiteX700" fmla="*/ 852598 w 996467"/>
              <a:gd name="connsiteY700" fmla="*/ 812672 h 998301"/>
              <a:gd name="connsiteX701" fmla="*/ 568239 w 996467"/>
              <a:gd name="connsiteY701" fmla="*/ 811095 h 998301"/>
              <a:gd name="connsiteX702" fmla="*/ 567637 w 996467"/>
              <a:gd name="connsiteY702" fmla="*/ 812486 h 998301"/>
              <a:gd name="connsiteX703" fmla="*/ 568841 w 996467"/>
              <a:gd name="connsiteY703" fmla="*/ 812486 h 998301"/>
              <a:gd name="connsiteX704" fmla="*/ 568239 w 996467"/>
              <a:gd name="connsiteY704" fmla="*/ 811095 h 998301"/>
              <a:gd name="connsiteX705" fmla="*/ 549393 w 996467"/>
              <a:gd name="connsiteY705" fmla="*/ 804739 h 998301"/>
              <a:gd name="connsiteX706" fmla="*/ 549579 w 996467"/>
              <a:gd name="connsiteY706" fmla="*/ 808497 h 998301"/>
              <a:gd name="connsiteX707" fmla="*/ 551986 w 996467"/>
              <a:gd name="connsiteY707" fmla="*/ 808497 h 998301"/>
              <a:gd name="connsiteX708" fmla="*/ 551986 w 996467"/>
              <a:gd name="connsiteY708" fmla="*/ 804739 h 998301"/>
              <a:gd name="connsiteX709" fmla="*/ 549393 w 996467"/>
              <a:gd name="connsiteY709" fmla="*/ 804739 h 998301"/>
              <a:gd name="connsiteX710" fmla="*/ 64998 w 996467"/>
              <a:gd name="connsiteY710" fmla="*/ 803951 h 998301"/>
              <a:gd name="connsiteX711" fmla="*/ 65785 w 996467"/>
              <a:gd name="connsiteY711" fmla="*/ 806131 h 998301"/>
              <a:gd name="connsiteX712" fmla="*/ 63424 w 996467"/>
              <a:gd name="connsiteY712" fmla="*/ 812069 h 998301"/>
              <a:gd name="connsiteX713" fmla="*/ 66989 w 996467"/>
              <a:gd name="connsiteY713" fmla="*/ 812069 h 998301"/>
              <a:gd name="connsiteX714" fmla="*/ 65785 w 996467"/>
              <a:gd name="connsiteY714" fmla="*/ 806131 h 998301"/>
              <a:gd name="connsiteX715" fmla="*/ 64998 w 996467"/>
              <a:gd name="connsiteY715" fmla="*/ 803951 h 998301"/>
              <a:gd name="connsiteX716" fmla="*/ 557913 w 996467"/>
              <a:gd name="connsiteY716" fmla="*/ 802745 h 998301"/>
              <a:gd name="connsiteX717" fmla="*/ 553144 w 996467"/>
              <a:gd name="connsiteY717" fmla="*/ 806502 h 998301"/>
              <a:gd name="connsiteX718" fmla="*/ 557913 w 996467"/>
              <a:gd name="connsiteY718" fmla="*/ 802745 h 998301"/>
              <a:gd name="connsiteX719" fmla="*/ 591253 w 996467"/>
              <a:gd name="connsiteY719" fmla="*/ 802373 h 998301"/>
              <a:gd name="connsiteX720" fmla="*/ 590281 w 996467"/>
              <a:gd name="connsiteY720" fmla="*/ 806317 h 998301"/>
              <a:gd name="connsiteX721" fmla="*/ 595004 w 996467"/>
              <a:gd name="connsiteY721" fmla="*/ 802373 h 998301"/>
              <a:gd name="connsiteX722" fmla="*/ 591253 w 996467"/>
              <a:gd name="connsiteY722" fmla="*/ 802373 h 998301"/>
              <a:gd name="connsiteX723" fmla="*/ 876398 w 996467"/>
              <a:gd name="connsiteY723" fmla="*/ 801538 h 998301"/>
              <a:gd name="connsiteX724" fmla="*/ 877417 w 996467"/>
              <a:gd name="connsiteY724" fmla="*/ 803162 h 998301"/>
              <a:gd name="connsiteX725" fmla="*/ 875009 w 996467"/>
              <a:gd name="connsiteY725" fmla="*/ 803162 h 998301"/>
              <a:gd name="connsiteX726" fmla="*/ 876398 w 996467"/>
              <a:gd name="connsiteY726" fmla="*/ 801538 h 998301"/>
              <a:gd name="connsiteX727" fmla="*/ 543050 w 996467"/>
              <a:gd name="connsiteY727" fmla="*/ 801353 h 998301"/>
              <a:gd name="connsiteX728" fmla="*/ 538882 w 996467"/>
              <a:gd name="connsiteY728" fmla="*/ 808682 h 998301"/>
              <a:gd name="connsiteX729" fmla="*/ 547217 w 996467"/>
              <a:gd name="connsiteY729" fmla="*/ 808497 h 998301"/>
              <a:gd name="connsiteX730" fmla="*/ 543050 w 996467"/>
              <a:gd name="connsiteY730" fmla="*/ 801353 h 998301"/>
              <a:gd name="connsiteX731" fmla="*/ 585696 w 996467"/>
              <a:gd name="connsiteY731" fmla="*/ 800750 h 998301"/>
              <a:gd name="connsiteX732" fmla="*/ 581714 w 996467"/>
              <a:gd name="connsiteY732" fmla="*/ 802559 h 998301"/>
              <a:gd name="connsiteX733" fmla="*/ 589077 w 996467"/>
              <a:gd name="connsiteY733" fmla="*/ 802559 h 998301"/>
              <a:gd name="connsiteX734" fmla="*/ 585696 w 996467"/>
              <a:gd name="connsiteY734" fmla="*/ 800750 h 998301"/>
              <a:gd name="connsiteX735" fmla="*/ 599773 w 996467"/>
              <a:gd name="connsiteY735" fmla="*/ 799590 h 998301"/>
              <a:gd name="connsiteX736" fmla="*/ 596208 w 996467"/>
              <a:gd name="connsiteY736" fmla="*/ 800564 h 998301"/>
              <a:gd name="connsiteX737" fmla="*/ 596208 w 996467"/>
              <a:gd name="connsiteY737" fmla="*/ 806317 h 998301"/>
              <a:gd name="connsiteX738" fmla="*/ 604542 w 996467"/>
              <a:gd name="connsiteY738" fmla="*/ 806317 h 998301"/>
              <a:gd name="connsiteX739" fmla="*/ 606950 w 996467"/>
              <a:gd name="connsiteY739" fmla="*/ 802373 h 998301"/>
              <a:gd name="connsiteX740" fmla="*/ 608108 w 996467"/>
              <a:gd name="connsiteY740" fmla="*/ 800379 h 998301"/>
              <a:gd name="connsiteX741" fmla="*/ 599773 w 996467"/>
              <a:gd name="connsiteY741" fmla="*/ 799590 h 998301"/>
              <a:gd name="connsiteX742" fmla="*/ 862136 w 996467"/>
              <a:gd name="connsiteY742" fmla="*/ 796992 h 998301"/>
              <a:gd name="connsiteX743" fmla="*/ 860747 w 996467"/>
              <a:gd name="connsiteY743" fmla="*/ 798569 h 998301"/>
              <a:gd name="connsiteX744" fmla="*/ 863109 w 996467"/>
              <a:gd name="connsiteY744" fmla="*/ 798569 h 998301"/>
              <a:gd name="connsiteX745" fmla="*/ 862136 w 996467"/>
              <a:gd name="connsiteY745" fmla="*/ 796992 h 998301"/>
              <a:gd name="connsiteX746" fmla="*/ 863711 w 996467"/>
              <a:gd name="connsiteY746" fmla="*/ 787668 h 998301"/>
              <a:gd name="connsiteX747" fmla="*/ 863109 w 996467"/>
              <a:gd name="connsiteY747" fmla="*/ 788874 h 998301"/>
              <a:gd name="connsiteX748" fmla="*/ 864313 w 996467"/>
              <a:gd name="connsiteY748" fmla="*/ 788874 h 998301"/>
              <a:gd name="connsiteX749" fmla="*/ 863711 w 996467"/>
              <a:gd name="connsiteY749" fmla="*/ 787668 h 998301"/>
              <a:gd name="connsiteX750" fmla="*/ 45782 w 996467"/>
              <a:gd name="connsiteY750" fmla="*/ 786276 h 998301"/>
              <a:gd name="connsiteX751" fmla="*/ 50505 w 996467"/>
              <a:gd name="connsiteY751" fmla="*/ 792028 h 998301"/>
              <a:gd name="connsiteX752" fmla="*/ 45782 w 996467"/>
              <a:gd name="connsiteY752" fmla="*/ 786276 h 998301"/>
              <a:gd name="connsiteX753" fmla="*/ 869082 w 996467"/>
              <a:gd name="connsiteY753" fmla="*/ 784884 h 998301"/>
              <a:gd name="connsiteX754" fmla="*/ 871444 w 996467"/>
              <a:gd name="connsiteY754" fmla="*/ 792631 h 998301"/>
              <a:gd name="connsiteX755" fmla="*/ 866674 w 996467"/>
              <a:gd name="connsiteY755" fmla="*/ 794626 h 998301"/>
              <a:gd name="connsiteX756" fmla="*/ 873805 w 996467"/>
              <a:gd name="connsiteY756" fmla="*/ 794626 h 998301"/>
              <a:gd name="connsiteX757" fmla="*/ 869082 w 996467"/>
              <a:gd name="connsiteY757" fmla="*/ 784884 h 998301"/>
              <a:gd name="connsiteX758" fmla="*/ 910757 w 996467"/>
              <a:gd name="connsiteY758" fmla="*/ 778714 h 998301"/>
              <a:gd name="connsiteX759" fmla="*/ 914322 w 996467"/>
              <a:gd name="connsiteY759" fmla="*/ 782518 h 998301"/>
              <a:gd name="connsiteX760" fmla="*/ 909553 w 996467"/>
              <a:gd name="connsiteY760" fmla="*/ 784513 h 998301"/>
              <a:gd name="connsiteX761" fmla="*/ 910757 w 996467"/>
              <a:gd name="connsiteY761" fmla="*/ 778714 h 998301"/>
              <a:gd name="connsiteX762" fmla="*/ 602968 w 996467"/>
              <a:gd name="connsiteY762" fmla="*/ 777740 h 998301"/>
              <a:gd name="connsiteX763" fmla="*/ 596022 w 996467"/>
              <a:gd name="connsiteY763" fmla="*/ 778946 h 998301"/>
              <a:gd name="connsiteX764" fmla="*/ 596022 w 996467"/>
              <a:gd name="connsiteY764" fmla="*/ 784884 h 998301"/>
              <a:gd name="connsiteX765" fmla="*/ 594818 w 996467"/>
              <a:gd name="connsiteY765" fmla="*/ 778946 h 998301"/>
              <a:gd name="connsiteX766" fmla="*/ 588891 w 996467"/>
              <a:gd name="connsiteY766" fmla="*/ 782890 h 998301"/>
              <a:gd name="connsiteX767" fmla="*/ 580556 w 996467"/>
              <a:gd name="connsiteY767" fmla="*/ 786879 h 998301"/>
              <a:gd name="connsiteX768" fmla="*/ 578149 w 996467"/>
              <a:gd name="connsiteY768" fmla="*/ 784884 h 998301"/>
              <a:gd name="connsiteX769" fmla="*/ 586484 w 996467"/>
              <a:gd name="connsiteY769" fmla="*/ 792817 h 998301"/>
              <a:gd name="connsiteX770" fmla="*/ 590049 w 996467"/>
              <a:gd name="connsiteY770" fmla="*/ 790822 h 998301"/>
              <a:gd name="connsiteX771" fmla="*/ 592457 w 996467"/>
              <a:gd name="connsiteY771" fmla="*/ 784884 h 998301"/>
              <a:gd name="connsiteX772" fmla="*/ 593614 w 996467"/>
              <a:gd name="connsiteY772" fmla="*/ 790822 h 998301"/>
              <a:gd name="connsiteX773" fmla="*/ 596022 w 996467"/>
              <a:gd name="connsiteY773" fmla="*/ 784884 h 998301"/>
              <a:gd name="connsiteX774" fmla="*/ 604357 w 996467"/>
              <a:gd name="connsiteY774" fmla="*/ 778946 h 998301"/>
              <a:gd name="connsiteX775" fmla="*/ 602968 w 996467"/>
              <a:gd name="connsiteY775" fmla="*/ 777740 h 998301"/>
              <a:gd name="connsiteX776" fmla="*/ 607923 w 996467"/>
              <a:gd name="connsiteY776" fmla="*/ 776952 h 998301"/>
              <a:gd name="connsiteX777" fmla="*/ 610516 w 996467"/>
              <a:gd name="connsiteY777" fmla="*/ 786694 h 998301"/>
              <a:gd name="connsiteX778" fmla="*/ 607923 w 996467"/>
              <a:gd name="connsiteY778" fmla="*/ 776952 h 998301"/>
              <a:gd name="connsiteX779" fmla="*/ 429927 w 996467"/>
              <a:gd name="connsiteY779" fmla="*/ 771014 h 998301"/>
              <a:gd name="connsiteX780" fmla="*/ 429510 w 996467"/>
              <a:gd name="connsiteY780" fmla="*/ 772405 h 998301"/>
              <a:gd name="connsiteX781" fmla="*/ 430714 w 996467"/>
              <a:gd name="connsiteY781" fmla="*/ 774354 h 998301"/>
              <a:gd name="connsiteX782" fmla="*/ 429927 w 996467"/>
              <a:gd name="connsiteY782" fmla="*/ 771014 h 998301"/>
              <a:gd name="connsiteX783" fmla="*/ 403162 w 996467"/>
              <a:gd name="connsiteY783" fmla="*/ 768601 h 998301"/>
              <a:gd name="connsiteX784" fmla="*/ 393624 w 996467"/>
              <a:gd name="connsiteY784" fmla="*/ 770782 h 998301"/>
              <a:gd name="connsiteX785" fmla="*/ 392420 w 996467"/>
              <a:gd name="connsiteY785" fmla="*/ 770782 h 998301"/>
              <a:gd name="connsiteX786" fmla="*/ 390058 w 996467"/>
              <a:gd name="connsiteY786" fmla="*/ 774586 h 998301"/>
              <a:gd name="connsiteX787" fmla="*/ 403162 w 996467"/>
              <a:gd name="connsiteY787" fmla="*/ 768601 h 998301"/>
              <a:gd name="connsiteX788" fmla="*/ 464841 w 996467"/>
              <a:gd name="connsiteY788" fmla="*/ 758488 h 998301"/>
              <a:gd name="connsiteX789" fmla="*/ 465443 w 996467"/>
              <a:gd name="connsiteY789" fmla="*/ 759694 h 998301"/>
              <a:gd name="connsiteX790" fmla="*/ 464239 w 996467"/>
              <a:gd name="connsiteY790" fmla="*/ 759694 h 998301"/>
              <a:gd name="connsiteX791" fmla="*/ 464841 w 996467"/>
              <a:gd name="connsiteY791" fmla="*/ 758488 h 998301"/>
              <a:gd name="connsiteX792" fmla="*/ 448773 w 996467"/>
              <a:gd name="connsiteY792" fmla="*/ 750741 h 998301"/>
              <a:gd name="connsiteX793" fmla="*/ 450162 w 996467"/>
              <a:gd name="connsiteY793" fmla="*/ 758488 h 998301"/>
              <a:gd name="connsiteX794" fmla="*/ 446411 w 996467"/>
              <a:gd name="connsiteY794" fmla="*/ 754731 h 998301"/>
              <a:gd name="connsiteX795" fmla="*/ 448773 w 996467"/>
              <a:gd name="connsiteY795" fmla="*/ 750741 h 998301"/>
              <a:gd name="connsiteX796" fmla="*/ 925204 w 996467"/>
              <a:gd name="connsiteY796" fmla="*/ 745777 h 998301"/>
              <a:gd name="connsiteX797" fmla="*/ 933539 w 996467"/>
              <a:gd name="connsiteY797" fmla="*/ 745777 h 998301"/>
              <a:gd name="connsiteX798" fmla="*/ 929973 w 996467"/>
              <a:gd name="connsiteY798" fmla="*/ 749767 h 998301"/>
              <a:gd name="connsiteX799" fmla="*/ 928769 w 996467"/>
              <a:gd name="connsiteY799" fmla="*/ 753525 h 998301"/>
              <a:gd name="connsiteX800" fmla="*/ 925204 w 996467"/>
              <a:gd name="connsiteY800" fmla="*/ 753525 h 998301"/>
              <a:gd name="connsiteX801" fmla="*/ 922842 w 996467"/>
              <a:gd name="connsiteY801" fmla="*/ 757514 h 998301"/>
              <a:gd name="connsiteX802" fmla="*/ 920434 w 996467"/>
              <a:gd name="connsiteY802" fmla="*/ 759509 h 998301"/>
              <a:gd name="connsiteX803" fmla="*/ 915711 w 996467"/>
              <a:gd name="connsiteY803" fmla="*/ 755705 h 998301"/>
              <a:gd name="connsiteX804" fmla="*/ 918073 w 996467"/>
              <a:gd name="connsiteY804" fmla="*/ 753710 h 998301"/>
              <a:gd name="connsiteX805" fmla="*/ 925204 w 996467"/>
              <a:gd name="connsiteY805" fmla="*/ 745777 h 998301"/>
              <a:gd name="connsiteX806" fmla="*/ 709661 w 996467"/>
              <a:gd name="connsiteY806" fmla="*/ 744857 h 998301"/>
              <a:gd name="connsiteX807" fmla="*/ 702952 w 996467"/>
              <a:gd name="connsiteY807" fmla="*/ 750747 h 998301"/>
              <a:gd name="connsiteX808" fmla="*/ 719542 w 996467"/>
              <a:gd name="connsiteY808" fmla="*/ 745592 h 998301"/>
              <a:gd name="connsiteX809" fmla="*/ 709661 w 996467"/>
              <a:gd name="connsiteY809" fmla="*/ 744857 h 998301"/>
              <a:gd name="connsiteX810" fmla="*/ 694837 w 996467"/>
              <a:gd name="connsiteY810" fmla="*/ 742994 h 998301"/>
              <a:gd name="connsiteX811" fmla="*/ 694050 w 996467"/>
              <a:gd name="connsiteY811" fmla="*/ 745221 h 998301"/>
              <a:gd name="connsiteX812" fmla="*/ 694837 w 996467"/>
              <a:gd name="connsiteY812" fmla="*/ 742994 h 998301"/>
              <a:gd name="connsiteX813" fmla="*/ 705950 w 996467"/>
              <a:gd name="connsiteY813" fmla="*/ 741417 h 998301"/>
              <a:gd name="connsiteX814" fmla="*/ 704746 w 996467"/>
              <a:gd name="connsiteY814" fmla="*/ 743226 h 998301"/>
              <a:gd name="connsiteX815" fmla="*/ 707154 w 996467"/>
              <a:gd name="connsiteY815" fmla="*/ 743226 h 998301"/>
              <a:gd name="connsiteX816" fmla="*/ 705950 w 996467"/>
              <a:gd name="connsiteY816" fmla="*/ 741417 h 998301"/>
              <a:gd name="connsiteX817" fmla="*/ 734706 w 996467"/>
              <a:gd name="connsiteY817" fmla="*/ 741231 h 998301"/>
              <a:gd name="connsiteX818" fmla="*/ 733548 w 996467"/>
              <a:gd name="connsiteY818" fmla="*/ 742994 h 998301"/>
              <a:gd name="connsiteX819" fmla="*/ 735909 w 996467"/>
              <a:gd name="connsiteY819" fmla="*/ 742994 h 998301"/>
              <a:gd name="connsiteX820" fmla="*/ 734706 w 996467"/>
              <a:gd name="connsiteY820" fmla="*/ 741231 h 998301"/>
              <a:gd name="connsiteX821" fmla="*/ 580140 w 996467"/>
              <a:gd name="connsiteY821" fmla="*/ 738262 h 998301"/>
              <a:gd name="connsiteX822" fmla="*/ 580140 w 996467"/>
              <a:gd name="connsiteY822" fmla="*/ 740025 h 998301"/>
              <a:gd name="connsiteX823" fmla="*/ 576574 w 996467"/>
              <a:gd name="connsiteY823" fmla="*/ 742020 h 998301"/>
              <a:gd name="connsiteX824" fmla="*/ 580140 w 996467"/>
              <a:gd name="connsiteY824" fmla="*/ 738262 h 998301"/>
              <a:gd name="connsiteX825" fmla="*/ 611303 w 996467"/>
              <a:gd name="connsiteY825" fmla="*/ 736082 h 998301"/>
              <a:gd name="connsiteX826" fmla="*/ 608895 w 996467"/>
              <a:gd name="connsiteY826" fmla="*/ 739839 h 998301"/>
              <a:gd name="connsiteX827" fmla="*/ 606534 w 996467"/>
              <a:gd name="connsiteY827" fmla="*/ 745777 h 998301"/>
              <a:gd name="connsiteX828" fmla="*/ 608895 w 996467"/>
              <a:gd name="connsiteY828" fmla="*/ 739839 h 998301"/>
              <a:gd name="connsiteX829" fmla="*/ 611303 w 996467"/>
              <a:gd name="connsiteY829" fmla="*/ 736082 h 998301"/>
              <a:gd name="connsiteX830" fmla="*/ 661477 w 996467"/>
              <a:gd name="connsiteY830" fmla="*/ 734545 h 998301"/>
              <a:gd name="connsiteX831" fmla="*/ 677694 w 996467"/>
              <a:gd name="connsiteY831" fmla="*/ 760598 h 998301"/>
              <a:gd name="connsiteX832" fmla="*/ 689158 w 996467"/>
              <a:gd name="connsiteY832" fmla="*/ 755535 h 998301"/>
              <a:gd name="connsiteX833" fmla="*/ 688678 w 996467"/>
              <a:gd name="connsiteY833" fmla="*/ 752921 h 998301"/>
              <a:gd name="connsiteX834" fmla="*/ 689280 w 996467"/>
              <a:gd name="connsiteY834" fmla="*/ 752921 h 998301"/>
              <a:gd name="connsiteX835" fmla="*/ 688534 w 996467"/>
              <a:gd name="connsiteY835" fmla="*/ 752135 h 998301"/>
              <a:gd name="connsiteX836" fmla="*/ 686706 w 996467"/>
              <a:gd name="connsiteY836" fmla="*/ 742184 h 998301"/>
              <a:gd name="connsiteX837" fmla="*/ 661477 w 996467"/>
              <a:gd name="connsiteY837" fmla="*/ 734545 h 998301"/>
              <a:gd name="connsiteX838" fmla="*/ 766471 w 996467"/>
              <a:gd name="connsiteY838" fmla="*/ 731721 h 998301"/>
              <a:gd name="connsiteX839" fmla="*/ 765683 w 996467"/>
              <a:gd name="connsiteY839" fmla="*/ 732881 h 998301"/>
              <a:gd name="connsiteX840" fmla="*/ 766887 w 996467"/>
              <a:gd name="connsiteY840" fmla="*/ 732881 h 998301"/>
              <a:gd name="connsiteX841" fmla="*/ 766471 w 996467"/>
              <a:gd name="connsiteY841" fmla="*/ 731721 h 998301"/>
              <a:gd name="connsiteX842" fmla="*/ 716647 w 996467"/>
              <a:gd name="connsiteY842" fmla="*/ 731304 h 998301"/>
              <a:gd name="connsiteX843" fmla="*/ 716647 w 996467"/>
              <a:gd name="connsiteY843" fmla="*/ 735293 h 998301"/>
              <a:gd name="connsiteX844" fmla="*/ 720258 w 996467"/>
              <a:gd name="connsiteY844" fmla="*/ 735293 h 998301"/>
              <a:gd name="connsiteX845" fmla="*/ 716647 w 996467"/>
              <a:gd name="connsiteY845" fmla="*/ 731304 h 998301"/>
              <a:gd name="connsiteX846" fmla="*/ 712896 w 996467"/>
              <a:gd name="connsiteY846" fmla="*/ 731304 h 998301"/>
              <a:gd name="connsiteX847" fmla="*/ 713081 w 996467"/>
              <a:gd name="connsiteY847" fmla="*/ 737242 h 998301"/>
              <a:gd name="connsiteX848" fmla="*/ 712896 w 996467"/>
              <a:gd name="connsiteY848" fmla="*/ 731304 h 998301"/>
              <a:gd name="connsiteX849" fmla="*/ 927195 w 996467"/>
              <a:gd name="connsiteY849" fmla="*/ 730515 h 998301"/>
              <a:gd name="connsiteX850" fmla="*/ 929186 w 996467"/>
              <a:gd name="connsiteY850" fmla="*/ 735850 h 998301"/>
              <a:gd name="connsiteX851" fmla="*/ 924417 w 996467"/>
              <a:gd name="connsiteY851" fmla="*/ 737845 h 998301"/>
              <a:gd name="connsiteX852" fmla="*/ 920666 w 996467"/>
              <a:gd name="connsiteY852" fmla="*/ 734087 h 998301"/>
              <a:gd name="connsiteX853" fmla="*/ 923027 w 996467"/>
              <a:gd name="connsiteY853" fmla="*/ 732092 h 998301"/>
              <a:gd name="connsiteX854" fmla="*/ 927195 w 996467"/>
              <a:gd name="connsiteY854" fmla="*/ 730515 h 998301"/>
              <a:gd name="connsiteX855" fmla="*/ 660294 w 996467"/>
              <a:gd name="connsiteY855" fmla="*/ 729726 h 998301"/>
              <a:gd name="connsiteX856" fmla="*/ 660294 w 996467"/>
              <a:gd name="connsiteY856" fmla="*/ 735664 h 998301"/>
              <a:gd name="connsiteX857" fmla="*/ 665063 w 996467"/>
              <a:gd name="connsiteY857" fmla="*/ 729726 h 998301"/>
              <a:gd name="connsiteX858" fmla="*/ 660294 w 996467"/>
              <a:gd name="connsiteY858" fmla="*/ 729726 h 998301"/>
              <a:gd name="connsiteX859" fmla="*/ 761701 w 996467"/>
              <a:gd name="connsiteY859" fmla="*/ 729541 h 998301"/>
              <a:gd name="connsiteX860" fmla="*/ 747810 w 996467"/>
              <a:gd name="connsiteY860" fmla="*/ 733113 h 998301"/>
              <a:gd name="connsiteX861" fmla="*/ 746606 w 996467"/>
              <a:gd name="connsiteY861" fmla="*/ 742808 h 998301"/>
              <a:gd name="connsiteX862" fmla="*/ 749014 w 996467"/>
              <a:gd name="connsiteY862" fmla="*/ 744803 h 998301"/>
              <a:gd name="connsiteX863" fmla="*/ 744244 w 996467"/>
              <a:gd name="connsiteY863" fmla="*/ 746798 h 998301"/>
              <a:gd name="connsiteX864" fmla="*/ 744244 w 996467"/>
              <a:gd name="connsiteY864" fmla="*/ 740814 h 998301"/>
              <a:gd name="connsiteX865" fmla="*/ 738086 w 996467"/>
              <a:gd name="connsiteY865" fmla="*/ 745981 h 998301"/>
              <a:gd name="connsiteX866" fmla="*/ 737113 w 996467"/>
              <a:gd name="connsiteY866" fmla="*/ 746798 h 998301"/>
              <a:gd name="connsiteX867" fmla="*/ 737113 w 996467"/>
              <a:gd name="connsiteY867" fmla="*/ 748793 h 998301"/>
              <a:gd name="connsiteX868" fmla="*/ 735909 w 996467"/>
              <a:gd name="connsiteY868" fmla="*/ 754545 h 998301"/>
              <a:gd name="connsiteX869" fmla="*/ 743040 w 996467"/>
              <a:gd name="connsiteY869" fmla="*/ 752550 h 998301"/>
              <a:gd name="connsiteX870" fmla="*/ 745448 w 996467"/>
              <a:gd name="connsiteY870" fmla="*/ 752550 h 998301"/>
              <a:gd name="connsiteX871" fmla="*/ 745448 w 996467"/>
              <a:gd name="connsiteY871" fmla="*/ 748793 h 998301"/>
              <a:gd name="connsiteX872" fmla="*/ 752579 w 996467"/>
              <a:gd name="connsiteY872" fmla="*/ 746566 h 998301"/>
              <a:gd name="connsiteX873" fmla="*/ 751375 w 996467"/>
              <a:gd name="connsiteY873" fmla="*/ 738865 h 998301"/>
              <a:gd name="connsiteX874" fmla="*/ 758552 w 996467"/>
              <a:gd name="connsiteY874" fmla="*/ 742808 h 998301"/>
              <a:gd name="connsiteX875" fmla="*/ 763276 w 996467"/>
              <a:gd name="connsiteY875" fmla="*/ 730932 h 998301"/>
              <a:gd name="connsiteX876" fmla="*/ 761701 w 996467"/>
              <a:gd name="connsiteY876" fmla="*/ 729541 h 998301"/>
              <a:gd name="connsiteX877" fmla="*/ 608895 w 996467"/>
              <a:gd name="connsiteY877" fmla="*/ 728335 h 998301"/>
              <a:gd name="connsiteX878" fmla="*/ 611118 w 996467"/>
              <a:gd name="connsiteY878" fmla="*/ 728335 h 998301"/>
              <a:gd name="connsiteX879" fmla="*/ 608895 w 996467"/>
              <a:gd name="connsiteY879" fmla="*/ 728335 h 998301"/>
              <a:gd name="connsiteX880" fmla="*/ 528139 w 996467"/>
              <a:gd name="connsiteY880" fmla="*/ 728335 h 998301"/>
              <a:gd name="connsiteX881" fmla="*/ 531705 w 996467"/>
              <a:gd name="connsiteY881" fmla="*/ 728335 h 998301"/>
              <a:gd name="connsiteX882" fmla="*/ 528139 w 996467"/>
              <a:gd name="connsiteY882" fmla="*/ 728335 h 998301"/>
              <a:gd name="connsiteX883" fmla="*/ 913905 w 996467"/>
              <a:gd name="connsiteY883" fmla="*/ 727917 h 998301"/>
              <a:gd name="connsiteX884" fmla="*/ 913118 w 996467"/>
              <a:gd name="connsiteY884" fmla="*/ 730097 h 998301"/>
              <a:gd name="connsiteX885" fmla="*/ 913905 w 996467"/>
              <a:gd name="connsiteY885" fmla="*/ 727917 h 998301"/>
              <a:gd name="connsiteX886" fmla="*/ 626954 w 996467"/>
              <a:gd name="connsiteY886" fmla="*/ 727917 h 998301"/>
              <a:gd name="connsiteX887" fmla="*/ 627788 w 996467"/>
              <a:gd name="connsiteY887" fmla="*/ 729309 h 998301"/>
              <a:gd name="connsiteX888" fmla="*/ 626584 w 996467"/>
              <a:gd name="connsiteY888" fmla="*/ 729309 h 998301"/>
              <a:gd name="connsiteX889" fmla="*/ 626954 w 996467"/>
              <a:gd name="connsiteY889" fmla="*/ 727917 h 998301"/>
              <a:gd name="connsiteX890" fmla="*/ 540040 w 996467"/>
              <a:gd name="connsiteY890" fmla="*/ 727917 h 998301"/>
              <a:gd name="connsiteX891" fmla="*/ 542448 w 996467"/>
              <a:gd name="connsiteY891" fmla="*/ 727917 h 998301"/>
              <a:gd name="connsiteX892" fmla="*/ 540040 w 996467"/>
              <a:gd name="connsiteY892" fmla="*/ 727917 h 998301"/>
              <a:gd name="connsiteX893" fmla="*/ 707154 w 996467"/>
              <a:gd name="connsiteY893" fmla="*/ 727546 h 998301"/>
              <a:gd name="connsiteX894" fmla="*/ 708312 w 996467"/>
              <a:gd name="connsiteY894" fmla="*/ 737242 h 998301"/>
              <a:gd name="connsiteX895" fmla="*/ 707154 w 996467"/>
              <a:gd name="connsiteY895" fmla="*/ 727546 h 998301"/>
              <a:gd name="connsiteX896" fmla="*/ 520221 w 996467"/>
              <a:gd name="connsiteY896" fmla="*/ 726943 h 998301"/>
              <a:gd name="connsiteX897" fmla="*/ 515452 w 996467"/>
              <a:gd name="connsiteY897" fmla="*/ 732695 h 998301"/>
              <a:gd name="connsiteX898" fmla="*/ 520221 w 996467"/>
              <a:gd name="connsiteY898" fmla="*/ 726943 h 998301"/>
              <a:gd name="connsiteX899" fmla="*/ 942290 w 996467"/>
              <a:gd name="connsiteY899" fmla="*/ 725551 h 998301"/>
              <a:gd name="connsiteX900" fmla="*/ 950625 w 996467"/>
              <a:gd name="connsiteY900" fmla="*/ 725551 h 998301"/>
              <a:gd name="connsiteX901" fmla="*/ 941688 w 996467"/>
              <a:gd name="connsiteY901" fmla="*/ 729541 h 998301"/>
              <a:gd name="connsiteX902" fmla="*/ 938493 w 996467"/>
              <a:gd name="connsiteY902" fmla="*/ 731907 h 998301"/>
              <a:gd name="connsiteX903" fmla="*/ 941503 w 996467"/>
              <a:gd name="connsiteY903" fmla="*/ 728149 h 998301"/>
              <a:gd name="connsiteX904" fmla="*/ 942290 w 996467"/>
              <a:gd name="connsiteY904" fmla="*/ 725551 h 998301"/>
              <a:gd name="connsiteX905" fmla="*/ 535085 w 996467"/>
              <a:gd name="connsiteY905" fmla="*/ 725366 h 998301"/>
              <a:gd name="connsiteX906" fmla="*/ 536474 w 996467"/>
              <a:gd name="connsiteY906" fmla="*/ 726154 h 998301"/>
              <a:gd name="connsiteX907" fmla="*/ 532909 w 996467"/>
              <a:gd name="connsiteY907" fmla="*/ 730097 h 998301"/>
              <a:gd name="connsiteX908" fmla="*/ 535085 w 996467"/>
              <a:gd name="connsiteY908" fmla="*/ 725366 h 998301"/>
              <a:gd name="connsiteX909" fmla="*/ 668026 w 996467"/>
              <a:gd name="connsiteY909" fmla="*/ 724577 h 998301"/>
              <a:gd name="connsiteX910" fmla="*/ 665063 w 996467"/>
              <a:gd name="connsiteY910" fmla="*/ 727732 h 998301"/>
              <a:gd name="connsiteX911" fmla="*/ 667656 w 996467"/>
              <a:gd name="connsiteY911" fmla="*/ 733669 h 998301"/>
              <a:gd name="connsiteX912" fmla="*/ 669832 w 996467"/>
              <a:gd name="connsiteY912" fmla="*/ 727732 h 998301"/>
              <a:gd name="connsiteX913" fmla="*/ 671222 w 996467"/>
              <a:gd name="connsiteY913" fmla="*/ 731721 h 998301"/>
              <a:gd name="connsiteX914" fmla="*/ 672194 w 996467"/>
              <a:gd name="connsiteY914" fmla="*/ 725737 h 998301"/>
              <a:gd name="connsiteX915" fmla="*/ 668026 w 996467"/>
              <a:gd name="connsiteY915" fmla="*/ 724577 h 998301"/>
              <a:gd name="connsiteX916" fmla="*/ 648810 w 996467"/>
              <a:gd name="connsiteY916" fmla="*/ 724577 h 998301"/>
              <a:gd name="connsiteX917" fmla="*/ 648393 w 996467"/>
              <a:gd name="connsiteY917" fmla="*/ 725969 h 998301"/>
              <a:gd name="connsiteX918" fmla="*/ 649597 w 996467"/>
              <a:gd name="connsiteY918" fmla="*/ 727917 h 998301"/>
              <a:gd name="connsiteX919" fmla="*/ 648810 w 996467"/>
              <a:gd name="connsiteY919" fmla="*/ 724577 h 998301"/>
              <a:gd name="connsiteX920" fmla="*/ 450579 w 996467"/>
              <a:gd name="connsiteY920" fmla="*/ 723185 h 998301"/>
              <a:gd name="connsiteX921" fmla="*/ 448402 w 996467"/>
              <a:gd name="connsiteY921" fmla="*/ 725366 h 998301"/>
              <a:gd name="connsiteX922" fmla="*/ 450579 w 996467"/>
              <a:gd name="connsiteY922" fmla="*/ 723185 h 998301"/>
              <a:gd name="connsiteX923" fmla="*/ 551384 w 996467"/>
              <a:gd name="connsiteY923" fmla="*/ 722953 h 998301"/>
              <a:gd name="connsiteX924" fmla="*/ 552542 w 996467"/>
              <a:gd name="connsiteY924" fmla="*/ 724948 h 998301"/>
              <a:gd name="connsiteX925" fmla="*/ 556339 w 996467"/>
              <a:gd name="connsiteY925" fmla="*/ 726757 h 998301"/>
              <a:gd name="connsiteX926" fmla="*/ 552774 w 996467"/>
              <a:gd name="connsiteY926" fmla="*/ 732695 h 998301"/>
              <a:gd name="connsiteX927" fmla="*/ 547819 w 996467"/>
              <a:gd name="connsiteY927" fmla="*/ 728938 h 998301"/>
              <a:gd name="connsiteX928" fmla="*/ 551384 w 996467"/>
              <a:gd name="connsiteY928" fmla="*/ 722953 h 998301"/>
              <a:gd name="connsiteX929" fmla="*/ 755959 w 996467"/>
              <a:gd name="connsiteY929" fmla="*/ 721376 h 998301"/>
              <a:gd name="connsiteX930" fmla="*/ 755959 w 996467"/>
              <a:gd name="connsiteY930" fmla="*/ 721376 h 998301"/>
              <a:gd name="connsiteX931" fmla="*/ 720027 w 996467"/>
              <a:gd name="connsiteY931" fmla="*/ 719613 h 998301"/>
              <a:gd name="connsiteX932" fmla="*/ 722435 w 996467"/>
              <a:gd name="connsiteY932" fmla="*/ 721562 h 998301"/>
              <a:gd name="connsiteX933" fmla="*/ 726185 w 996467"/>
              <a:gd name="connsiteY933" fmla="*/ 719613 h 998301"/>
              <a:gd name="connsiteX934" fmla="*/ 720027 w 996467"/>
              <a:gd name="connsiteY934" fmla="*/ 719613 h 998301"/>
              <a:gd name="connsiteX935" fmla="*/ 836298 w 996467"/>
              <a:gd name="connsiteY935" fmla="*/ 719010 h 998301"/>
              <a:gd name="connsiteX936" fmla="*/ 835141 w 996467"/>
              <a:gd name="connsiteY936" fmla="*/ 720773 h 998301"/>
              <a:gd name="connsiteX937" fmla="*/ 837502 w 996467"/>
              <a:gd name="connsiteY937" fmla="*/ 720773 h 998301"/>
              <a:gd name="connsiteX938" fmla="*/ 836298 w 996467"/>
              <a:gd name="connsiteY938" fmla="*/ 719010 h 998301"/>
              <a:gd name="connsiteX939" fmla="*/ 902005 w 996467"/>
              <a:gd name="connsiteY939" fmla="*/ 718407 h 998301"/>
              <a:gd name="connsiteX940" fmla="*/ 902190 w 996467"/>
              <a:gd name="connsiteY940" fmla="*/ 724160 h 998301"/>
              <a:gd name="connsiteX941" fmla="*/ 904598 w 996467"/>
              <a:gd name="connsiteY941" fmla="*/ 724160 h 998301"/>
              <a:gd name="connsiteX942" fmla="*/ 905756 w 996467"/>
              <a:gd name="connsiteY942" fmla="*/ 720216 h 998301"/>
              <a:gd name="connsiteX943" fmla="*/ 902005 w 996467"/>
              <a:gd name="connsiteY943" fmla="*/ 718407 h 998301"/>
              <a:gd name="connsiteX944" fmla="*/ 614081 w 996467"/>
              <a:gd name="connsiteY944" fmla="*/ 717804 h 998301"/>
              <a:gd name="connsiteX945" fmla="*/ 615054 w 996467"/>
              <a:gd name="connsiteY945" fmla="*/ 721005 h 998301"/>
              <a:gd name="connsiteX946" fmla="*/ 613896 w 996467"/>
              <a:gd name="connsiteY946" fmla="*/ 719196 h 998301"/>
              <a:gd name="connsiteX947" fmla="*/ 614081 w 996467"/>
              <a:gd name="connsiteY947" fmla="*/ 717804 h 998301"/>
              <a:gd name="connsiteX948" fmla="*/ 553746 w 996467"/>
              <a:gd name="connsiteY948" fmla="*/ 717804 h 998301"/>
              <a:gd name="connsiteX949" fmla="*/ 554163 w 996467"/>
              <a:gd name="connsiteY949" fmla="*/ 719010 h 998301"/>
              <a:gd name="connsiteX950" fmla="*/ 552959 w 996467"/>
              <a:gd name="connsiteY950" fmla="*/ 719010 h 998301"/>
              <a:gd name="connsiteX951" fmla="*/ 553746 w 996467"/>
              <a:gd name="connsiteY951" fmla="*/ 717804 h 998301"/>
              <a:gd name="connsiteX952" fmla="*/ 939095 w 996467"/>
              <a:gd name="connsiteY952" fmla="*/ 715253 h 998301"/>
              <a:gd name="connsiteX953" fmla="*/ 939095 w 996467"/>
              <a:gd name="connsiteY953" fmla="*/ 719196 h 998301"/>
              <a:gd name="connsiteX954" fmla="*/ 941503 w 996467"/>
              <a:gd name="connsiteY954" fmla="*/ 719196 h 998301"/>
              <a:gd name="connsiteX955" fmla="*/ 941503 w 996467"/>
              <a:gd name="connsiteY955" fmla="*/ 715253 h 998301"/>
              <a:gd name="connsiteX956" fmla="*/ 939095 w 996467"/>
              <a:gd name="connsiteY956" fmla="*/ 715253 h 998301"/>
              <a:gd name="connsiteX957" fmla="*/ 621212 w 996467"/>
              <a:gd name="connsiteY957" fmla="*/ 715253 h 998301"/>
              <a:gd name="connsiteX958" fmla="*/ 623620 w 996467"/>
              <a:gd name="connsiteY958" fmla="*/ 717201 h 998301"/>
              <a:gd name="connsiteX959" fmla="*/ 623620 w 996467"/>
              <a:gd name="connsiteY959" fmla="*/ 721005 h 998301"/>
              <a:gd name="connsiteX960" fmla="*/ 618851 w 996467"/>
              <a:gd name="connsiteY960" fmla="*/ 721191 h 998301"/>
              <a:gd name="connsiteX961" fmla="*/ 621212 w 996467"/>
              <a:gd name="connsiteY961" fmla="*/ 715253 h 998301"/>
              <a:gd name="connsiteX962" fmla="*/ 769249 w 996467"/>
              <a:gd name="connsiteY962" fmla="*/ 711449 h 998301"/>
              <a:gd name="connsiteX963" fmla="*/ 759710 w 996467"/>
              <a:gd name="connsiteY963" fmla="*/ 723185 h 998301"/>
              <a:gd name="connsiteX964" fmla="*/ 764480 w 996467"/>
              <a:gd name="connsiteY964" fmla="*/ 721191 h 998301"/>
              <a:gd name="connsiteX965" fmla="*/ 768045 w 996467"/>
              <a:gd name="connsiteY965" fmla="*/ 728938 h 998301"/>
              <a:gd name="connsiteX966" fmla="*/ 769249 w 996467"/>
              <a:gd name="connsiteY966" fmla="*/ 721191 h 998301"/>
              <a:gd name="connsiteX967" fmla="*/ 775222 w 996467"/>
              <a:gd name="connsiteY967" fmla="*/ 723185 h 998301"/>
              <a:gd name="connsiteX968" fmla="*/ 772814 w 996467"/>
              <a:gd name="connsiteY968" fmla="*/ 715438 h 998301"/>
              <a:gd name="connsiteX969" fmla="*/ 769249 w 996467"/>
              <a:gd name="connsiteY969" fmla="*/ 711449 h 998301"/>
              <a:gd name="connsiteX970" fmla="*/ 550782 w 996467"/>
              <a:gd name="connsiteY970" fmla="*/ 710474 h 998301"/>
              <a:gd name="connsiteX971" fmla="*/ 555737 w 996467"/>
              <a:gd name="connsiteY971" fmla="*/ 715624 h 998301"/>
              <a:gd name="connsiteX972" fmla="*/ 542448 w 996467"/>
              <a:gd name="connsiteY972" fmla="*/ 717618 h 998301"/>
              <a:gd name="connsiteX973" fmla="*/ 541244 w 996467"/>
              <a:gd name="connsiteY973" fmla="*/ 721562 h 998301"/>
              <a:gd name="connsiteX974" fmla="*/ 538882 w 996467"/>
              <a:gd name="connsiteY974" fmla="*/ 719613 h 998301"/>
              <a:gd name="connsiteX975" fmla="*/ 535317 w 996467"/>
              <a:gd name="connsiteY975" fmla="*/ 713861 h 998301"/>
              <a:gd name="connsiteX976" fmla="*/ 536474 w 996467"/>
              <a:gd name="connsiteY976" fmla="*/ 717618 h 998301"/>
              <a:gd name="connsiteX977" fmla="*/ 544809 w 996467"/>
              <a:gd name="connsiteY977" fmla="*/ 715624 h 998301"/>
              <a:gd name="connsiteX978" fmla="*/ 550782 w 996467"/>
              <a:gd name="connsiteY978" fmla="*/ 710474 h 998301"/>
              <a:gd name="connsiteX979" fmla="*/ 922055 w 996467"/>
              <a:gd name="connsiteY979" fmla="*/ 710289 h 998301"/>
              <a:gd name="connsiteX980" fmla="*/ 925620 w 996467"/>
              <a:gd name="connsiteY980" fmla="*/ 710289 h 998301"/>
              <a:gd name="connsiteX981" fmla="*/ 921036 w 996467"/>
              <a:gd name="connsiteY981" fmla="*/ 714232 h 998301"/>
              <a:gd name="connsiteX982" fmla="*/ 922055 w 996467"/>
              <a:gd name="connsiteY982" fmla="*/ 710289 h 998301"/>
              <a:gd name="connsiteX983" fmla="*/ 523972 w 996467"/>
              <a:gd name="connsiteY983" fmla="*/ 710057 h 998301"/>
              <a:gd name="connsiteX984" fmla="*/ 523787 w 996467"/>
              <a:gd name="connsiteY984" fmla="*/ 711263 h 998301"/>
              <a:gd name="connsiteX985" fmla="*/ 524991 w 996467"/>
              <a:gd name="connsiteY985" fmla="*/ 713258 h 998301"/>
              <a:gd name="connsiteX986" fmla="*/ 523972 w 996467"/>
              <a:gd name="connsiteY986" fmla="*/ 710057 h 998301"/>
              <a:gd name="connsiteX987" fmla="*/ 709701 w 996467"/>
              <a:gd name="connsiteY987" fmla="*/ 708480 h 998301"/>
              <a:gd name="connsiteX988" fmla="*/ 709330 w 996467"/>
              <a:gd name="connsiteY988" fmla="*/ 710057 h 998301"/>
              <a:gd name="connsiteX989" fmla="*/ 710534 w 996467"/>
              <a:gd name="connsiteY989" fmla="*/ 711866 h 998301"/>
              <a:gd name="connsiteX990" fmla="*/ 709701 w 996467"/>
              <a:gd name="connsiteY990" fmla="*/ 708480 h 998301"/>
              <a:gd name="connsiteX991" fmla="*/ 724796 w 996467"/>
              <a:gd name="connsiteY991" fmla="*/ 707877 h 998301"/>
              <a:gd name="connsiteX992" fmla="*/ 724796 w 996467"/>
              <a:gd name="connsiteY992" fmla="*/ 717618 h 998301"/>
              <a:gd name="connsiteX993" fmla="*/ 724796 w 996467"/>
              <a:gd name="connsiteY993" fmla="*/ 707877 h 998301"/>
              <a:gd name="connsiteX994" fmla="*/ 682149 w 996467"/>
              <a:gd name="connsiteY994" fmla="*/ 707877 h 998301"/>
              <a:gd name="connsiteX995" fmla="*/ 682149 w 996467"/>
              <a:gd name="connsiteY995" fmla="*/ 711681 h 998301"/>
              <a:gd name="connsiteX996" fmla="*/ 679742 w 996467"/>
              <a:gd name="connsiteY996" fmla="*/ 711681 h 998301"/>
              <a:gd name="connsiteX997" fmla="*/ 682149 w 996467"/>
              <a:gd name="connsiteY997" fmla="*/ 707877 h 998301"/>
              <a:gd name="connsiteX998" fmla="*/ 861535 w 996467"/>
              <a:gd name="connsiteY998" fmla="*/ 707691 h 998301"/>
              <a:gd name="connsiteX999" fmla="*/ 862322 w 996467"/>
              <a:gd name="connsiteY999" fmla="*/ 710660 h 998301"/>
              <a:gd name="connsiteX1000" fmla="*/ 859914 w 996467"/>
              <a:gd name="connsiteY1000" fmla="*/ 708897 h 998301"/>
              <a:gd name="connsiteX1001" fmla="*/ 861535 w 996467"/>
              <a:gd name="connsiteY1001" fmla="*/ 707691 h 998301"/>
              <a:gd name="connsiteX1002" fmla="*/ 561294 w 996467"/>
              <a:gd name="connsiteY1002" fmla="*/ 707691 h 998301"/>
              <a:gd name="connsiteX1003" fmla="*/ 561710 w 996467"/>
              <a:gd name="connsiteY1003" fmla="*/ 708897 h 998301"/>
              <a:gd name="connsiteX1004" fmla="*/ 560506 w 996467"/>
              <a:gd name="connsiteY1004" fmla="*/ 708897 h 998301"/>
              <a:gd name="connsiteX1005" fmla="*/ 561294 w 996467"/>
              <a:gd name="connsiteY1005" fmla="*/ 707691 h 998301"/>
              <a:gd name="connsiteX1006" fmla="*/ 795458 w 996467"/>
              <a:gd name="connsiteY1006" fmla="*/ 707273 h 998301"/>
              <a:gd name="connsiteX1007" fmla="*/ 791892 w 996467"/>
              <a:gd name="connsiteY1007" fmla="*/ 713258 h 998301"/>
              <a:gd name="connsiteX1008" fmla="*/ 787123 w 996467"/>
              <a:gd name="connsiteY1008" fmla="*/ 715253 h 998301"/>
              <a:gd name="connsiteX1009" fmla="*/ 800412 w 996467"/>
              <a:gd name="connsiteY1009" fmla="*/ 715253 h 998301"/>
              <a:gd name="connsiteX1010" fmla="*/ 795458 w 996467"/>
              <a:gd name="connsiteY1010" fmla="*/ 707273 h 998301"/>
              <a:gd name="connsiteX1011" fmla="*/ 667656 w 996467"/>
              <a:gd name="connsiteY1011" fmla="*/ 705093 h 998301"/>
              <a:gd name="connsiteX1012" fmla="*/ 668258 w 996467"/>
              <a:gd name="connsiteY1012" fmla="*/ 706485 h 998301"/>
              <a:gd name="connsiteX1013" fmla="*/ 667054 w 996467"/>
              <a:gd name="connsiteY1013" fmla="*/ 706485 h 998301"/>
              <a:gd name="connsiteX1014" fmla="*/ 667656 w 996467"/>
              <a:gd name="connsiteY1014" fmla="*/ 705093 h 998301"/>
              <a:gd name="connsiteX1015" fmla="*/ 627973 w 996467"/>
              <a:gd name="connsiteY1015" fmla="*/ 705093 h 998301"/>
              <a:gd name="connsiteX1016" fmla="*/ 626584 w 996467"/>
              <a:gd name="connsiteY1016" fmla="*/ 707273 h 998301"/>
              <a:gd name="connsiteX1017" fmla="*/ 627973 w 996467"/>
              <a:gd name="connsiteY1017" fmla="*/ 705093 h 998301"/>
              <a:gd name="connsiteX1018" fmla="*/ 601764 w 996467"/>
              <a:gd name="connsiteY1018" fmla="*/ 705093 h 998301"/>
              <a:gd name="connsiteX1019" fmla="*/ 602366 w 996467"/>
              <a:gd name="connsiteY1019" fmla="*/ 706485 h 998301"/>
              <a:gd name="connsiteX1020" fmla="*/ 601162 w 996467"/>
              <a:gd name="connsiteY1020" fmla="*/ 706485 h 998301"/>
              <a:gd name="connsiteX1021" fmla="*/ 601764 w 996467"/>
              <a:gd name="connsiteY1021" fmla="*/ 705093 h 998301"/>
              <a:gd name="connsiteX1022" fmla="*/ 599403 w 996467"/>
              <a:gd name="connsiteY1022" fmla="*/ 705093 h 998301"/>
              <a:gd name="connsiteX1023" fmla="*/ 599773 w 996467"/>
              <a:gd name="connsiteY1023" fmla="*/ 706485 h 998301"/>
              <a:gd name="connsiteX1024" fmla="*/ 598615 w 996467"/>
              <a:gd name="connsiteY1024" fmla="*/ 706485 h 998301"/>
              <a:gd name="connsiteX1025" fmla="*/ 599403 w 996467"/>
              <a:gd name="connsiteY1025" fmla="*/ 705093 h 998301"/>
              <a:gd name="connsiteX1026" fmla="*/ 541660 w 996467"/>
              <a:gd name="connsiteY1026" fmla="*/ 705093 h 998301"/>
              <a:gd name="connsiteX1027" fmla="*/ 543837 w 996467"/>
              <a:gd name="connsiteY1027" fmla="*/ 706485 h 998301"/>
              <a:gd name="connsiteX1028" fmla="*/ 537678 w 996467"/>
              <a:gd name="connsiteY1028" fmla="*/ 708480 h 998301"/>
              <a:gd name="connsiteX1029" fmla="*/ 541660 w 996467"/>
              <a:gd name="connsiteY1029" fmla="*/ 705093 h 998301"/>
              <a:gd name="connsiteX1030" fmla="*/ 690253 w 996467"/>
              <a:gd name="connsiteY1030" fmla="*/ 702727 h 998301"/>
              <a:gd name="connsiteX1031" fmla="*/ 691086 w 996467"/>
              <a:gd name="connsiteY1031" fmla="*/ 705928 h 998301"/>
              <a:gd name="connsiteX1032" fmla="*/ 689882 w 996467"/>
              <a:gd name="connsiteY1032" fmla="*/ 703933 h 998301"/>
              <a:gd name="connsiteX1033" fmla="*/ 690253 w 996467"/>
              <a:gd name="connsiteY1033" fmla="*/ 702727 h 998301"/>
              <a:gd name="connsiteX1034" fmla="*/ 715257 w 996467"/>
              <a:gd name="connsiteY1034" fmla="*/ 702124 h 998301"/>
              <a:gd name="connsiteX1035" fmla="*/ 711692 w 996467"/>
              <a:gd name="connsiteY1035" fmla="*/ 708108 h 998301"/>
              <a:gd name="connsiteX1036" fmla="*/ 711692 w 996467"/>
              <a:gd name="connsiteY1036" fmla="*/ 711866 h 998301"/>
              <a:gd name="connsiteX1037" fmla="*/ 715257 w 996467"/>
              <a:gd name="connsiteY1037" fmla="*/ 702124 h 998301"/>
              <a:gd name="connsiteX1038" fmla="*/ 860747 w 996467"/>
              <a:gd name="connsiteY1038" fmla="*/ 697763 h 998301"/>
              <a:gd name="connsiteX1039" fmla="*/ 860145 w 996467"/>
              <a:gd name="connsiteY1039" fmla="*/ 699155 h 998301"/>
              <a:gd name="connsiteX1040" fmla="*/ 861303 w 996467"/>
              <a:gd name="connsiteY1040" fmla="*/ 699155 h 998301"/>
              <a:gd name="connsiteX1041" fmla="*/ 860747 w 996467"/>
              <a:gd name="connsiteY1041" fmla="*/ 697763 h 998301"/>
              <a:gd name="connsiteX1042" fmla="*/ 747439 w 996467"/>
              <a:gd name="connsiteY1042" fmla="*/ 696001 h 998301"/>
              <a:gd name="connsiteX1043" fmla="*/ 742670 w 996467"/>
              <a:gd name="connsiteY1043" fmla="*/ 699944 h 998301"/>
              <a:gd name="connsiteX1044" fmla="*/ 744059 w 996467"/>
              <a:gd name="connsiteY1044" fmla="*/ 703933 h 998301"/>
              <a:gd name="connsiteX1045" fmla="*/ 739290 w 996467"/>
              <a:gd name="connsiteY1045" fmla="*/ 705928 h 998301"/>
              <a:gd name="connsiteX1046" fmla="*/ 733131 w 996467"/>
              <a:gd name="connsiteY1046" fmla="*/ 703933 h 998301"/>
              <a:gd name="connsiteX1047" fmla="*/ 732159 w 996467"/>
              <a:gd name="connsiteY1047" fmla="*/ 717618 h 998301"/>
              <a:gd name="connsiteX1048" fmla="*/ 742855 w 996467"/>
              <a:gd name="connsiteY1048" fmla="*/ 709686 h 998301"/>
              <a:gd name="connsiteX1049" fmla="*/ 746421 w 996467"/>
              <a:gd name="connsiteY1049" fmla="*/ 707691 h 998301"/>
              <a:gd name="connsiteX1050" fmla="*/ 748828 w 996467"/>
              <a:gd name="connsiteY1050" fmla="*/ 703701 h 998301"/>
              <a:gd name="connsiteX1051" fmla="*/ 747439 w 996467"/>
              <a:gd name="connsiteY1051" fmla="*/ 696001 h 998301"/>
              <a:gd name="connsiteX1052" fmla="*/ 628343 w 996467"/>
              <a:gd name="connsiteY1052" fmla="*/ 695583 h 998301"/>
              <a:gd name="connsiteX1053" fmla="*/ 627788 w 996467"/>
              <a:gd name="connsiteY1053" fmla="*/ 696975 h 998301"/>
              <a:gd name="connsiteX1054" fmla="*/ 628945 w 996467"/>
              <a:gd name="connsiteY1054" fmla="*/ 696789 h 998301"/>
              <a:gd name="connsiteX1055" fmla="*/ 628343 w 996467"/>
              <a:gd name="connsiteY1055" fmla="*/ 695583 h 998301"/>
              <a:gd name="connsiteX1056" fmla="*/ 606950 w 996467"/>
              <a:gd name="connsiteY1056" fmla="*/ 694980 h 998301"/>
              <a:gd name="connsiteX1057" fmla="*/ 598615 w 996467"/>
              <a:gd name="connsiteY1057" fmla="*/ 698970 h 998301"/>
              <a:gd name="connsiteX1058" fmla="*/ 606950 w 996467"/>
              <a:gd name="connsiteY1058" fmla="*/ 694980 h 998301"/>
              <a:gd name="connsiteX1059" fmla="*/ 735539 w 996467"/>
              <a:gd name="connsiteY1059" fmla="*/ 694191 h 998301"/>
              <a:gd name="connsiteX1060" fmla="*/ 735539 w 996467"/>
              <a:gd name="connsiteY1060" fmla="*/ 698181 h 998301"/>
              <a:gd name="connsiteX1061" fmla="*/ 737900 w 996467"/>
              <a:gd name="connsiteY1061" fmla="*/ 698181 h 998301"/>
              <a:gd name="connsiteX1062" fmla="*/ 737900 w 996467"/>
              <a:gd name="connsiteY1062" fmla="*/ 694191 h 998301"/>
              <a:gd name="connsiteX1063" fmla="*/ 735539 w 996467"/>
              <a:gd name="connsiteY1063" fmla="*/ 694191 h 998301"/>
              <a:gd name="connsiteX1064" fmla="*/ 787123 w 996467"/>
              <a:gd name="connsiteY1064" fmla="*/ 693820 h 998301"/>
              <a:gd name="connsiteX1065" fmla="*/ 782353 w 996467"/>
              <a:gd name="connsiteY1065" fmla="*/ 699758 h 998301"/>
              <a:gd name="connsiteX1066" fmla="*/ 775222 w 996467"/>
              <a:gd name="connsiteY1066" fmla="*/ 713443 h 998301"/>
              <a:gd name="connsiteX1067" fmla="*/ 779945 w 996467"/>
              <a:gd name="connsiteY1067" fmla="*/ 719196 h 998301"/>
              <a:gd name="connsiteX1068" fmla="*/ 784715 w 996467"/>
              <a:gd name="connsiteY1068" fmla="*/ 711449 h 998301"/>
              <a:gd name="connsiteX1069" fmla="*/ 788280 w 996467"/>
              <a:gd name="connsiteY1069" fmla="*/ 709500 h 998301"/>
              <a:gd name="connsiteX1070" fmla="*/ 789299 w 996467"/>
              <a:gd name="connsiteY1070" fmla="*/ 697763 h 998301"/>
              <a:gd name="connsiteX1071" fmla="*/ 787123 w 996467"/>
              <a:gd name="connsiteY1071" fmla="*/ 693820 h 998301"/>
              <a:gd name="connsiteX1072" fmla="*/ 790503 w 996467"/>
              <a:gd name="connsiteY1072" fmla="*/ 691826 h 998301"/>
              <a:gd name="connsiteX1073" fmla="*/ 790503 w 996467"/>
              <a:gd name="connsiteY1073" fmla="*/ 697763 h 998301"/>
              <a:gd name="connsiteX1074" fmla="*/ 790503 w 996467"/>
              <a:gd name="connsiteY1074" fmla="*/ 691826 h 998301"/>
              <a:gd name="connsiteX1075" fmla="*/ 700394 w 996467"/>
              <a:gd name="connsiteY1075" fmla="*/ 691408 h 998301"/>
              <a:gd name="connsiteX1076" fmla="*/ 699606 w 996467"/>
              <a:gd name="connsiteY1076" fmla="*/ 692429 h 998301"/>
              <a:gd name="connsiteX1077" fmla="*/ 701968 w 996467"/>
              <a:gd name="connsiteY1077" fmla="*/ 692429 h 998301"/>
              <a:gd name="connsiteX1078" fmla="*/ 700394 w 996467"/>
              <a:gd name="connsiteY1078" fmla="*/ 691408 h 998301"/>
              <a:gd name="connsiteX1079" fmla="*/ 808145 w 996467"/>
              <a:gd name="connsiteY1079" fmla="*/ 689460 h 998301"/>
              <a:gd name="connsiteX1080" fmla="*/ 807358 w 996467"/>
              <a:gd name="connsiteY1080" fmla="*/ 691640 h 998301"/>
              <a:gd name="connsiteX1081" fmla="*/ 804950 w 996467"/>
              <a:gd name="connsiteY1081" fmla="*/ 699573 h 998301"/>
              <a:gd name="connsiteX1082" fmla="*/ 807358 w 996467"/>
              <a:gd name="connsiteY1082" fmla="*/ 701336 h 998301"/>
              <a:gd name="connsiteX1083" fmla="*/ 806154 w 996467"/>
              <a:gd name="connsiteY1083" fmla="*/ 705325 h 998301"/>
              <a:gd name="connsiteX1084" fmla="*/ 814489 w 996467"/>
              <a:gd name="connsiteY1084" fmla="*/ 693588 h 998301"/>
              <a:gd name="connsiteX1085" fmla="*/ 807358 w 996467"/>
              <a:gd name="connsiteY1085" fmla="*/ 695583 h 998301"/>
              <a:gd name="connsiteX1086" fmla="*/ 807358 w 996467"/>
              <a:gd name="connsiteY1086" fmla="*/ 691640 h 998301"/>
              <a:gd name="connsiteX1087" fmla="*/ 808145 w 996467"/>
              <a:gd name="connsiteY1087" fmla="*/ 689460 h 998301"/>
              <a:gd name="connsiteX1088" fmla="*/ 755959 w 996467"/>
              <a:gd name="connsiteY1088" fmla="*/ 688439 h 998301"/>
              <a:gd name="connsiteX1089" fmla="*/ 754756 w 996467"/>
              <a:gd name="connsiteY1089" fmla="*/ 690016 h 998301"/>
              <a:gd name="connsiteX1090" fmla="*/ 757163 w 996467"/>
              <a:gd name="connsiteY1090" fmla="*/ 690016 h 998301"/>
              <a:gd name="connsiteX1091" fmla="*/ 755959 w 996467"/>
              <a:gd name="connsiteY1091" fmla="*/ 688439 h 998301"/>
              <a:gd name="connsiteX1092" fmla="*/ 822824 w 996467"/>
              <a:gd name="connsiteY1092" fmla="*/ 687650 h 998301"/>
              <a:gd name="connsiteX1093" fmla="*/ 820462 w 996467"/>
              <a:gd name="connsiteY1093" fmla="*/ 695583 h 998301"/>
              <a:gd name="connsiteX1094" fmla="*/ 822824 w 996467"/>
              <a:gd name="connsiteY1094" fmla="*/ 687650 h 998301"/>
              <a:gd name="connsiteX1095" fmla="*/ 741466 w 996467"/>
              <a:gd name="connsiteY1095" fmla="*/ 686862 h 998301"/>
              <a:gd name="connsiteX1096" fmla="*/ 741466 w 996467"/>
              <a:gd name="connsiteY1096" fmla="*/ 690248 h 998301"/>
              <a:gd name="connsiteX1097" fmla="*/ 741466 w 996467"/>
              <a:gd name="connsiteY1097" fmla="*/ 686862 h 998301"/>
              <a:gd name="connsiteX1098" fmla="*/ 708126 w 996467"/>
              <a:gd name="connsiteY1098" fmla="*/ 686073 h 998301"/>
              <a:gd name="connsiteX1099" fmla="*/ 705533 w 996467"/>
              <a:gd name="connsiteY1099" fmla="*/ 688439 h 998301"/>
              <a:gd name="connsiteX1100" fmla="*/ 709145 w 996467"/>
              <a:gd name="connsiteY1100" fmla="*/ 686444 h 998301"/>
              <a:gd name="connsiteX1101" fmla="*/ 708126 w 996467"/>
              <a:gd name="connsiteY1101" fmla="*/ 686073 h 998301"/>
              <a:gd name="connsiteX1102" fmla="*/ 787725 w 996467"/>
              <a:gd name="connsiteY1102" fmla="*/ 684867 h 998301"/>
              <a:gd name="connsiteX1103" fmla="*/ 786891 w 996467"/>
              <a:gd name="connsiteY1103" fmla="*/ 686073 h 998301"/>
              <a:gd name="connsiteX1104" fmla="*/ 788095 w 996467"/>
              <a:gd name="connsiteY1104" fmla="*/ 686073 h 998301"/>
              <a:gd name="connsiteX1105" fmla="*/ 787725 w 996467"/>
              <a:gd name="connsiteY1105" fmla="*/ 684867 h 998301"/>
              <a:gd name="connsiteX1106" fmla="*/ 699792 w 996467"/>
              <a:gd name="connsiteY1106" fmla="*/ 684496 h 998301"/>
              <a:gd name="connsiteX1107" fmla="*/ 698402 w 996467"/>
              <a:gd name="connsiteY1107" fmla="*/ 686676 h 998301"/>
              <a:gd name="connsiteX1108" fmla="*/ 686317 w 996467"/>
              <a:gd name="connsiteY1108" fmla="*/ 688625 h 998301"/>
              <a:gd name="connsiteX1109" fmla="*/ 686502 w 996467"/>
              <a:gd name="connsiteY1109" fmla="*/ 694609 h 998301"/>
              <a:gd name="connsiteX1110" fmla="*/ 684141 w 996467"/>
              <a:gd name="connsiteY1110" fmla="*/ 694609 h 998301"/>
              <a:gd name="connsiteX1111" fmla="*/ 683307 w 996467"/>
              <a:gd name="connsiteY1111" fmla="*/ 700176 h 998301"/>
              <a:gd name="connsiteX1112" fmla="*/ 683307 w 996467"/>
              <a:gd name="connsiteY1112" fmla="*/ 705928 h 998301"/>
              <a:gd name="connsiteX1113" fmla="*/ 683122 w 996467"/>
              <a:gd name="connsiteY1113" fmla="*/ 700176 h 998301"/>
              <a:gd name="connsiteX1114" fmla="*/ 682937 w 996467"/>
              <a:gd name="connsiteY1114" fmla="*/ 700361 h 998301"/>
              <a:gd name="connsiteX1115" fmla="*/ 679556 w 996467"/>
              <a:gd name="connsiteY1115" fmla="*/ 700361 h 998301"/>
              <a:gd name="connsiteX1116" fmla="*/ 677195 w 996467"/>
              <a:gd name="connsiteY1116" fmla="*/ 702124 h 998301"/>
              <a:gd name="connsiteX1117" fmla="*/ 679371 w 996467"/>
              <a:gd name="connsiteY1117" fmla="*/ 700176 h 998301"/>
              <a:gd name="connsiteX1118" fmla="*/ 680344 w 996467"/>
              <a:gd name="connsiteY1118" fmla="*/ 692614 h 998301"/>
              <a:gd name="connsiteX1119" fmla="*/ 670805 w 996467"/>
              <a:gd name="connsiteY1119" fmla="*/ 700547 h 998301"/>
              <a:gd name="connsiteX1120" fmla="*/ 664878 w 996467"/>
              <a:gd name="connsiteY1120" fmla="*/ 698552 h 998301"/>
              <a:gd name="connsiteX1121" fmla="*/ 656543 w 996467"/>
              <a:gd name="connsiteY1121" fmla="*/ 708480 h 998301"/>
              <a:gd name="connsiteX1122" fmla="*/ 652977 w 996467"/>
              <a:gd name="connsiteY1122" fmla="*/ 704536 h 998301"/>
              <a:gd name="connsiteX1123" fmla="*/ 652977 w 996467"/>
              <a:gd name="connsiteY1123" fmla="*/ 712237 h 998301"/>
              <a:gd name="connsiteX1124" fmla="*/ 655339 w 996467"/>
              <a:gd name="connsiteY1124" fmla="*/ 716227 h 998301"/>
              <a:gd name="connsiteX1125" fmla="*/ 651959 w 996467"/>
              <a:gd name="connsiteY1125" fmla="*/ 723974 h 998301"/>
              <a:gd name="connsiteX1126" fmla="*/ 659136 w 996467"/>
              <a:gd name="connsiteY1126" fmla="*/ 721979 h 998301"/>
              <a:gd name="connsiteX1127" fmla="*/ 661497 w 996467"/>
              <a:gd name="connsiteY1127" fmla="*/ 717990 h 998301"/>
              <a:gd name="connsiteX1128" fmla="*/ 661497 w 996467"/>
              <a:gd name="connsiteY1128" fmla="*/ 716227 h 998301"/>
              <a:gd name="connsiteX1129" fmla="*/ 667471 w 996467"/>
              <a:gd name="connsiteY1129" fmla="*/ 716041 h 998301"/>
              <a:gd name="connsiteX1130" fmla="*/ 671036 w 996467"/>
              <a:gd name="connsiteY1130" fmla="*/ 712237 h 998301"/>
              <a:gd name="connsiteX1131" fmla="*/ 672194 w 996467"/>
              <a:gd name="connsiteY1131" fmla="*/ 714046 h 998301"/>
              <a:gd name="connsiteX1132" fmla="*/ 674602 w 996467"/>
              <a:gd name="connsiteY1132" fmla="*/ 714046 h 998301"/>
              <a:gd name="connsiteX1133" fmla="*/ 671036 w 996467"/>
              <a:gd name="connsiteY1133" fmla="*/ 716041 h 998301"/>
              <a:gd name="connsiteX1134" fmla="*/ 672194 w 996467"/>
              <a:gd name="connsiteY1134" fmla="*/ 723788 h 998301"/>
              <a:gd name="connsiteX1135" fmla="*/ 680760 w 996467"/>
              <a:gd name="connsiteY1135" fmla="*/ 721794 h 998301"/>
              <a:gd name="connsiteX1136" fmla="*/ 690068 w 996467"/>
              <a:gd name="connsiteY1136" fmla="*/ 716041 h 998301"/>
              <a:gd name="connsiteX1137" fmla="*/ 694837 w 996467"/>
              <a:gd name="connsiteY1137" fmla="*/ 706114 h 998301"/>
              <a:gd name="connsiteX1138" fmla="*/ 701968 w 996467"/>
              <a:gd name="connsiteY1138" fmla="*/ 706114 h 998301"/>
              <a:gd name="connsiteX1139" fmla="*/ 697198 w 996467"/>
              <a:gd name="connsiteY1139" fmla="*/ 702124 h 998301"/>
              <a:gd name="connsiteX1140" fmla="*/ 693633 w 996467"/>
              <a:gd name="connsiteY1140" fmla="*/ 698367 h 998301"/>
              <a:gd name="connsiteX1141" fmla="*/ 690068 w 996467"/>
              <a:gd name="connsiteY1141" fmla="*/ 700361 h 998301"/>
              <a:gd name="connsiteX1142" fmla="*/ 686502 w 996467"/>
              <a:gd name="connsiteY1142" fmla="*/ 702356 h 998301"/>
              <a:gd name="connsiteX1143" fmla="*/ 692475 w 996467"/>
              <a:gd name="connsiteY1143" fmla="*/ 688625 h 998301"/>
              <a:gd name="connsiteX1144" fmla="*/ 698402 w 996467"/>
              <a:gd name="connsiteY1144" fmla="*/ 686676 h 998301"/>
              <a:gd name="connsiteX1145" fmla="*/ 699792 w 996467"/>
              <a:gd name="connsiteY1145" fmla="*/ 684496 h 998301"/>
              <a:gd name="connsiteX1146" fmla="*/ 651171 w 996467"/>
              <a:gd name="connsiteY1146" fmla="*/ 683661 h 998301"/>
              <a:gd name="connsiteX1147" fmla="*/ 650384 w 996467"/>
              <a:gd name="connsiteY1147" fmla="*/ 685053 h 998301"/>
              <a:gd name="connsiteX1148" fmla="*/ 651588 w 996467"/>
              <a:gd name="connsiteY1148" fmla="*/ 685053 h 998301"/>
              <a:gd name="connsiteX1149" fmla="*/ 651171 w 996467"/>
              <a:gd name="connsiteY1149" fmla="*/ 683661 h 998301"/>
              <a:gd name="connsiteX1150" fmla="*/ 669647 w 996467"/>
              <a:gd name="connsiteY1150" fmla="*/ 682872 h 998301"/>
              <a:gd name="connsiteX1151" fmla="*/ 666082 w 996467"/>
              <a:gd name="connsiteY1151" fmla="*/ 690619 h 998301"/>
              <a:gd name="connsiteX1152" fmla="*/ 672009 w 996467"/>
              <a:gd name="connsiteY1152" fmla="*/ 686862 h 998301"/>
              <a:gd name="connsiteX1153" fmla="*/ 669647 w 996467"/>
              <a:gd name="connsiteY1153" fmla="*/ 682872 h 998301"/>
              <a:gd name="connsiteX1154" fmla="*/ 798421 w 996467"/>
              <a:gd name="connsiteY1154" fmla="*/ 680924 h 998301"/>
              <a:gd name="connsiteX1155" fmla="*/ 797634 w 996467"/>
              <a:gd name="connsiteY1155" fmla="*/ 682084 h 998301"/>
              <a:gd name="connsiteX1156" fmla="*/ 798838 w 996467"/>
              <a:gd name="connsiteY1156" fmla="*/ 682084 h 998301"/>
              <a:gd name="connsiteX1157" fmla="*/ 798421 w 996467"/>
              <a:gd name="connsiteY1157" fmla="*/ 680924 h 998301"/>
              <a:gd name="connsiteX1158" fmla="*/ 726973 w 996467"/>
              <a:gd name="connsiteY1158" fmla="*/ 680506 h 998301"/>
              <a:gd name="connsiteX1159" fmla="*/ 721231 w 996467"/>
              <a:gd name="connsiteY1159" fmla="*/ 690248 h 998301"/>
              <a:gd name="connsiteX1160" fmla="*/ 724796 w 996467"/>
              <a:gd name="connsiteY1160" fmla="*/ 686444 h 998301"/>
              <a:gd name="connsiteX1161" fmla="*/ 726973 w 996467"/>
              <a:gd name="connsiteY1161" fmla="*/ 680506 h 998301"/>
              <a:gd name="connsiteX1162" fmla="*/ 855746 w 996467"/>
              <a:gd name="connsiteY1162" fmla="*/ 680089 h 998301"/>
              <a:gd name="connsiteX1163" fmla="*/ 852181 w 996467"/>
              <a:gd name="connsiteY1163" fmla="*/ 685888 h 998301"/>
              <a:gd name="connsiteX1164" fmla="*/ 855746 w 996467"/>
              <a:gd name="connsiteY1164" fmla="*/ 680089 h 998301"/>
              <a:gd name="connsiteX1165" fmla="*/ 803561 w 996467"/>
              <a:gd name="connsiteY1165" fmla="*/ 680089 h 998301"/>
              <a:gd name="connsiteX1166" fmla="*/ 801199 w 996467"/>
              <a:gd name="connsiteY1166" fmla="*/ 685888 h 998301"/>
              <a:gd name="connsiteX1167" fmla="*/ 799023 w 996467"/>
              <a:gd name="connsiteY1167" fmla="*/ 691826 h 998301"/>
              <a:gd name="connsiteX1168" fmla="*/ 794254 w 996467"/>
              <a:gd name="connsiteY1168" fmla="*/ 699573 h 998301"/>
              <a:gd name="connsiteX1169" fmla="*/ 799023 w 996467"/>
              <a:gd name="connsiteY1169" fmla="*/ 691826 h 998301"/>
              <a:gd name="connsiteX1170" fmla="*/ 803561 w 996467"/>
              <a:gd name="connsiteY1170" fmla="*/ 680089 h 998301"/>
              <a:gd name="connsiteX1171" fmla="*/ 779760 w 996467"/>
              <a:gd name="connsiteY1171" fmla="*/ 680089 h 998301"/>
              <a:gd name="connsiteX1172" fmla="*/ 777399 w 996467"/>
              <a:gd name="connsiteY1172" fmla="*/ 684078 h 998301"/>
              <a:gd name="connsiteX1173" fmla="*/ 780964 w 996467"/>
              <a:gd name="connsiteY1173" fmla="*/ 690016 h 998301"/>
              <a:gd name="connsiteX1174" fmla="*/ 772629 w 996467"/>
              <a:gd name="connsiteY1174" fmla="*/ 693820 h 998301"/>
              <a:gd name="connsiteX1175" fmla="*/ 771425 w 996467"/>
              <a:gd name="connsiteY1175" fmla="*/ 697763 h 998301"/>
              <a:gd name="connsiteX1176" fmla="*/ 764294 w 996467"/>
              <a:gd name="connsiteY1176" fmla="*/ 701753 h 998301"/>
              <a:gd name="connsiteX1177" fmla="*/ 760729 w 996467"/>
              <a:gd name="connsiteY1177" fmla="*/ 705696 h 998301"/>
              <a:gd name="connsiteX1178" fmla="*/ 770221 w 996467"/>
              <a:gd name="connsiteY1178" fmla="*/ 707691 h 998301"/>
              <a:gd name="connsiteX1179" fmla="*/ 776195 w 996467"/>
              <a:gd name="connsiteY1179" fmla="*/ 699758 h 998301"/>
              <a:gd name="connsiteX1180" fmla="*/ 778788 w 996467"/>
              <a:gd name="connsiteY1180" fmla="*/ 699758 h 998301"/>
              <a:gd name="connsiteX1181" fmla="*/ 780964 w 996467"/>
              <a:gd name="connsiteY1181" fmla="*/ 691826 h 998301"/>
              <a:gd name="connsiteX1182" fmla="*/ 783326 w 996467"/>
              <a:gd name="connsiteY1182" fmla="*/ 684078 h 998301"/>
              <a:gd name="connsiteX1183" fmla="*/ 779760 w 996467"/>
              <a:gd name="connsiteY1183" fmla="*/ 680089 h 998301"/>
              <a:gd name="connsiteX1184" fmla="*/ 922240 w 996467"/>
              <a:gd name="connsiteY1184" fmla="*/ 679300 h 998301"/>
              <a:gd name="connsiteX1185" fmla="*/ 915109 w 996467"/>
              <a:gd name="connsiteY1185" fmla="*/ 685053 h 998301"/>
              <a:gd name="connsiteX1186" fmla="*/ 922240 w 996467"/>
              <a:gd name="connsiteY1186" fmla="*/ 679300 h 998301"/>
              <a:gd name="connsiteX1187" fmla="*/ 617462 w 996467"/>
              <a:gd name="connsiteY1187" fmla="*/ 676146 h 998301"/>
              <a:gd name="connsiteX1188" fmla="*/ 614452 w 996467"/>
              <a:gd name="connsiteY1188" fmla="*/ 681295 h 998301"/>
              <a:gd name="connsiteX1189" fmla="*/ 622787 w 996467"/>
              <a:gd name="connsiteY1189" fmla="*/ 677352 h 998301"/>
              <a:gd name="connsiteX1190" fmla="*/ 617462 w 996467"/>
              <a:gd name="connsiteY1190" fmla="*/ 676146 h 998301"/>
              <a:gd name="connsiteX1191" fmla="*/ 659923 w 996467"/>
              <a:gd name="connsiteY1191" fmla="*/ 675171 h 998301"/>
              <a:gd name="connsiteX1192" fmla="*/ 652792 w 996467"/>
              <a:gd name="connsiteY1192" fmla="*/ 685053 h 998301"/>
              <a:gd name="connsiteX1193" fmla="*/ 659923 w 996467"/>
              <a:gd name="connsiteY1193" fmla="*/ 675171 h 998301"/>
              <a:gd name="connsiteX1194" fmla="*/ 715072 w 996467"/>
              <a:gd name="connsiteY1194" fmla="*/ 674754 h 998301"/>
              <a:gd name="connsiteX1195" fmla="*/ 711507 w 996467"/>
              <a:gd name="connsiteY1195" fmla="*/ 680692 h 998301"/>
              <a:gd name="connsiteX1196" fmla="*/ 715072 w 996467"/>
              <a:gd name="connsiteY1196" fmla="*/ 680692 h 998301"/>
              <a:gd name="connsiteX1197" fmla="*/ 715072 w 996467"/>
              <a:gd name="connsiteY1197" fmla="*/ 674754 h 998301"/>
              <a:gd name="connsiteX1198" fmla="*/ 932381 w 996467"/>
              <a:gd name="connsiteY1198" fmla="*/ 673965 h 998301"/>
              <a:gd name="connsiteX1199" fmla="*/ 931779 w 996467"/>
              <a:gd name="connsiteY1199" fmla="*/ 675357 h 998301"/>
              <a:gd name="connsiteX1200" fmla="*/ 932937 w 996467"/>
              <a:gd name="connsiteY1200" fmla="*/ 675171 h 998301"/>
              <a:gd name="connsiteX1201" fmla="*/ 932381 w 996467"/>
              <a:gd name="connsiteY1201" fmla="*/ 673965 h 998301"/>
              <a:gd name="connsiteX1202" fmla="*/ 838290 w 996467"/>
              <a:gd name="connsiteY1202" fmla="*/ 673965 h 998301"/>
              <a:gd name="connsiteX1203" fmla="*/ 826389 w 996467"/>
              <a:gd name="connsiteY1203" fmla="*/ 687650 h 998301"/>
              <a:gd name="connsiteX1204" fmla="*/ 824028 w 996467"/>
              <a:gd name="connsiteY1204" fmla="*/ 691640 h 998301"/>
              <a:gd name="connsiteX1205" fmla="*/ 830186 w 996467"/>
              <a:gd name="connsiteY1205" fmla="*/ 693403 h 998301"/>
              <a:gd name="connsiteX1206" fmla="*/ 838290 w 996467"/>
              <a:gd name="connsiteY1206" fmla="*/ 683661 h 998301"/>
              <a:gd name="connsiteX1207" fmla="*/ 838290 w 996467"/>
              <a:gd name="connsiteY1207" fmla="*/ 673965 h 998301"/>
              <a:gd name="connsiteX1208" fmla="*/ 972250 w 996467"/>
              <a:gd name="connsiteY1208" fmla="*/ 672156 h 998301"/>
              <a:gd name="connsiteX1209" fmla="*/ 966276 w 996467"/>
              <a:gd name="connsiteY1209" fmla="*/ 689831 h 998301"/>
              <a:gd name="connsiteX1210" fmla="*/ 963915 w 996467"/>
              <a:gd name="connsiteY1210" fmla="*/ 689831 h 998301"/>
              <a:gd name="connsiteX1211" fmla="*/ 952200 w 996467"/>
              <a:gd name="connsiteY1211" fmla="*/ 715253 h 998301"/>
              <a:gd name="connsiteX1212" fmla="*/ 939095 w 996467"/>
              <a:gd name="connsiteY1212" fmla="*/ 721191 h 998301"/>
              <a:gd name="connsiteX1213" fmla="*/ 939095 w 996467"/>
              <a:gd name="connsiteY1213" fmla="*/ 728938 h 998301"/>
              <a:gd name="connsiteX1214" fmla="*/ 928399 w 996467"/>
              <a:gd name="connsiteY1214" fmla="*/ 728938 h 998301"/>
              <a:gd name="connsiteX1215" fmla="*/ 934141 w 996467"/>
              <a:gd name="connsiteY1215" fmla="*/ 715438 h 998301"/>
              <a:gd name="connsiteX1216" fmla="*/ 940299 w 996467"/>
              <a:gd name="connsiteY1216" fmla="*/ 711449 h 998301"/>
              <a:gd name="connsiteX1217" fmla="*/ 942476 w 996467"/>
              <a:gd name="connsiteY1217" fmla="*/ 701753 h 998301"/>
              <a:gd name="connsiteX1218" fmla="*/ 959145 w 996467"/>
              <a:gd name="connsiteY1218" fmla="*/ 684078 h 998301"/>
              <a:gd name="connsiteX1219" fmla="*/ 962711 w 996467"/>
              <a:gd name="connsiteY1219" fmla="*/ 684078 h 998301"/>
              <a:gd name="connsiteX1220" fmla="*/ 972250 w 996467"/>
              <a:gd name="connsiteY1220" fmla="*/ 672156 h 998301"/>
              <a:gd name="connsiteX1221" fmla="*/ 721833 w 996467"/>
              <a:gd name="connsiteY1221" fmla="*/ 671599 h 998301"/>
              <a:gd name="connsiteX1222" fmla="*/ 721046 w 996467"/>
              <a:gd name="connsiteY1222" fmla="*/ 674754 h 998301"/>
              <a:gd name="connsiteX1223" fmla="*/ 721833 w 996467"/>
              <a:gd name="connsiteY1223" fmla="*/ 671599 h 998301"/>
              <a:gd name="connsiteX1224" fmla="*/ 691086 w 996467"/>
              <a:gd name="connsiteY1224" fmla="*/ 670996 h 998301"/>
              <a:gd name="connsiteX1225" fmla="*/ 685113 w 996467"/>
              <a:gd name="connsiteY1225" fmla="*/ 674939 h 998301"/>
              <a:gd name="connsiteX1226" fmla="*/ 673213 w 996467"/>
              <a:gd name="connsiteY1226" fmla="*/ 678929 h 998301"/>
              <a:gd name="connsiteX1227" fmla="*/ 674416 w 996467"/>
              <a:gd name="connsiteY1227" fmla="*/ 684867 h 998301"/>
              <a:gd name="connsiteX1228" fmla="*/ 685113 w 996467"/>
              <a:gd name="connsiteY1228" fmla="*/ 678929 h 998301"/>
              <a:gd name="connsiteX1229" fmla="*/ 691086 w 996467"/>
              <a:gd name="connsiteY1229" fmla="*/ 670996 h 998301"/>
              <a:gd name="connsiteX1230" fmla="*/ 725398 w 996467"/>
              <a:gd name="connsiteY1230" fmla="*/ 669790 h 998301"/>
              <a:gd name="connsiteX1231" fmla="*/ 724611 w 996467"/>
              <a:gd name="connsiteY1231" fmla="*/ 670764 h 998301"/>
              <a:gd name="connsiteX1232" fmla="*/ 726973 w 996467"/>
              <a:gd name="connsiteY1232" fmla="*/ 670764 h 998301"/>
              <a:gd name="connsiteX1233" fmla="*/ 725398 w 996467"/>
              <a:gd name="connsiteY1233" fmla="*/ 669790 h 998301"/>
              <a:gd name="connsiteX1234" fmla="*/ 805969 w 996467"/>
              <a:gd name="connsiteY1234" fmla="*/ 668213 h 998301"/>
              <a:gd name="connsiteX1235" fmla="*/ 804765 w 996467"/>
              <a:gd name="connsiteY1235" fmla="*/ 676146 h 998301"/>
              <a:gd name="connsiteX1236" fmla="*/ 810738 w 996467"/>
              <a:gd name="connsiteY1236" fmla="*/ 668213 h 998301"/>
              <a:gd name="connsiteX1237" fmla="*/ 805969 w 996467"/>
              <a:gd name="connsiteY1237" fmla="*/ 668213 h 998301"/>
              <a:gd name="connsiteX1238" fmla="*/ 667841 w 996467"/>
              <a:gd name="connsiteY1238" fmla="*/ 667795 h 998301"/>
              <a:gd name="connsiteX1239" fmla="*/ 670620 w 996467"/>
              <a:gd name="connsiteY1239" fmla="*/ 669187 h 998301"/>
              <a:gd name="connsiteX1240" fmla="*/ 667841 w 996467"/>
              <a:gd name="connsiteY1240" fmla="*/ 667795 h 998301"/>
              <a:gd name="connsiteX1241" fmla="*/ 729751 w 996467"/>
              <a:gd name="connsiteY1241" fmla="*/ 667424 h 998301"/>
              <a:gd name="connsiteX1242" fmla="*/ 729380 w 996467"/>
              <a:gd name="connsiteY1242" fmla="*/ 668816 h 998301"/>
              <a:gd name="connsiteX1243" fmla="*/ 730538 w 996467"/>
              <a:gd name="connsiteY1243" fmla="*/ 670764 h 998301"/>
              <a:gd name="connsiteX1244" fmla="*/ 729751 w 996467"/>
              <a:gd name="connsiteY1244" fmla="*/ 667424 h 998301"/>
              <a:gd name="connsiteX1245" fmla="*/ 855746 w 996467"/>
              <a:gd name="connsiteY1245" fmla="*/ 667007 h 998301"/>
              <a:gd name="connsiteX1246" fmla="*/ 858340 w 996467"/>
              <a:gd name="connsiteY1246" fmla="*/ 674939 h 998301"/>
              <a:gd name="connsiteX1247" fmla="*/ 855746 w 996467"/>
              <a:gd name="connsiteY1247" fmla="*/ 667007 h 998301"/>
              <a:gd name="connsiteX1248" fmla="*/ 787910 w 996467"/>
              <a:gd name="connsiteY1248" fmla="*/ 666404 h 998301"/>
              <a:gd name="connsiteX1249" fmla="*/ 785733 w 996467"/>
              <a:gd name="connsiteY1249" fmla="*/ 672388 h 998301"/>
              <a:gd name="connsiteX1250" fmla="*/ 787910 w 996467"/>
              <a:gd name="connsiteY1250" fmla="*/ 666404 h 998301"/>
              <a:gd name="connsiteX1251" fmla="*/ 883761 w 996467"/>
              <a:gd name="connsiteY1251" fmla="*/ 663852 h 998301"/>
              <a:gd name="connsiteX1252" fmla="*/ 880195 w 996467"/>
              <a:gd name="connsiteY1252" fmla="*/ 673548 h 998301"/>
              <a:gd name="connsiteX1253" fmla="*/ 883761 w 996467"/>
              <a:gd name="connsiteY1253" fmla="*/ 669790 h 998301"/>
              <a:gd name="connsiteX1254" fmla="*/ 883761 w 996467"/>
              <a:gd name="connsiteY1254" fmla="*/ 663852 h 998301"/>
              <a:gd name="connsiteX1255" fmla="*/ 790688 w 996467"/>
              <a:gd name="connsiteY1255" fmla="*/ 663249 h 998301"/>
              <a:gd name="connsiteX1256" fmla="*/ 790271 w 996467"/>
              <a:gd name="connsiteY1256" fmla="*/ 664455 h 998301"/>
              <a:gd name="connsiteX1257" fmla="*/ 791660 w 996467"/>
              <a:gd name="connsiteY1257" fmla="*/ 666404 h 998301"/>
              <a:gd name="connsiteX1258" fmla="*/ 790688 w 996467"/>
              <a:gd name="connsiteY1258" fmla="*/ 663249 h 998301"/>
              <a:gd name="connsiteX1259" fmla="*/ 740077 w 996467"/>
              <a:gd name="connsiteY1259" fmla="*/ 662832 h 998301"/>
              <a:gd name="connsiteX1260" fmla="*/ 738873 w 996467"/>
              <a:gd name="connsiteY1260" fmla="*/ 666821 h 998301"/>
              <a:gd name="connsiteX1261" fmla="*/ 740077 w 996467"/>
              <a:gd name="connsiteY1261" fmla="*/ 662832 h 998301"/>
              <a:gd name="connsiteX1262" fmla="*/ 818286 w 996467"/>
              <a:gd name="connsiteY1262" fmla="*/ 660883 h 998301"/>
              <a:gd name="connsiteX1263" fmla="*/ 817869 w 996467"/>
              <a:gd name="connsiteY1263" fmla="*/ 662461 h 998301"/>
              <a:gd name="connsiteX1264" fmla="*/ 819073 w 996467"/>
              <a:gd name="connsiteY1264" fmla="*/ 664223 h 998301"/>
              <a:gd name="connsiteX1265" fmla="*/ 818286 w 996467"/>
              <a:gd name="connsiteY1265" fmla="*/ 660883 h 998301"/>
              <a:gd name="connsiteX1266" fmla="*/ 813702 w 996467"/>
              <a:gd name="connsiteY1266" fmla="*/ 660651 h 998301"/>
              <a:gd name="connsiteX1267" fmla="*/ 813100 w 996467"/>
              <a:gd name="connsiteY1267" fmla="*/ 664223 h 998301"/>
              <a:gd name="connsiteX1268" fmla="*/ 813702 w 996467"/>
              <a:gd name="connsiteY1268" fmla="*/ 660651 h 998301"/>
              <a:gd name="connsiteX1269" fmla="*/ 832362 w 996467"/>
              <a:gd name="connsiteY1269" fmla="*/ 660280 h 998301"/>
              <a:gd name="connsiteX1270" fmla="*/ 833520 w 996467"/>
              <a:gd name="connsiteY1270" fmla="*/ 668213 h 998301"/>
              <a:gd name="connsiteX1271" fmla="*/ 838290 w 996467"/>
              <a:gd name="connsiteY1271" fmla="*/ 669976 h 998301"/>
              <a:gd name="connsiteX1272" fmla="*/ 839493 w 996467"/>
              <a:gd name="connsiteY1272" fmla="*/ 668027 h 998301"/>
              <a:gd name="connsiteX1273" fmla="*/ 840697 w 996467"/>
              <a:gd name="connsiteY1273" fmla="*/ 669976 h 998301"/>
              <a:gd name="connsiteX1274" fmla="*/ 841855 w 996467"/>
              <a:gd name="connsiteY1274" fmla="*/ 666218 h 998301"/>
              <a:gd name="connsiteX1275" fmla="*/ 844263 w 996467"/>
              <a:gd name="connsiteY1275" fmla="*/ 668027 h 998301"/>
              <a:gd name="connsiteX1276" fmla="*/ 841855 w 996467"/>
              <a:gd name="connsiteY1276" fmla="*/ 660280 h 998301"/>
              <a:gd name="connsiteX1277" fmla="*/ 832362 w 996467"/>
              <a:gd name="connsiteY1277" fmla="*/ 660280 h 998301"/>
              <a:gd name="connsiteX1278" fmla="*/ 720444 w 996467"/>
              <a:gd name="connsiteY1278" fmla="*/ 659863 h 998301"/>
              <a:gd name="connsiteX1279" fmla="*/ 719656 w 996467"/>
              <a:gd name="connsiteY1279" fmla="*/ 661254 h 998301"/>
              <a:gd name="connsiteX1280" fmla="*/ 720814 w 996467"/>
              <a:gd name="connsiteY1280" fmla="*/ 661069 h 998301"/>
              <a:gd name="connsiteX1281" fmla="*/ 720444 w 996467"/>
              <a:gd name="connsiteY1281" fmla="*/ 659863 h 998301"/>
              <a:gd name="connsiteX1282" fmla="*/ 844263 w 996467"/>
              <a:gd name="connsiteY1282" fmla="*/ 658285 h 998301"/>
              <a:gd name="connsiteX1283" fmla="*/ 844263 w 996467"/>
              <a:gd name="connsiteY1283" fmla="*/ 662229 h 998301"/>
              <a:gd name="connsiteX1284" fmla="*/ 846624 w 996467"/>
              <a:gd name="connsiteY1284" fmla="*/ 662229 h 998301"/>
              <a:gd name="connsiteX1285" fmla="*/ 846624 w 996467"/>
              <a:gd name="connsiteY1285" fmla="*/ 658285 h 998301"/>
              <a:gd name="connsiteX1286" fmla="*/ 844263 w 996467"/>
              <a:gd name="connsiteY1286" fmla="*/ 658285 h 998301"/>
              <a:gd name="connsiteX1287" fmla="*/ 737113 w 996467"/>
              <a:gd name="connsiteY1287" fmla="*/ 657868 h 998301"/>
              <a:gd name="connsiteX1288" fmla="*/ 736511 w 996467"/>
              <a:gd name="connsiteY1288" fmla="*/ 659074 h 998301"/>
              <a:gd name="connsiteX1289" fmla="*/ 737715 w 996467"/>
              <a:gd name="connsiteY1289" fmla="*/ 659074 h 998301"/>
              <a:gd name="connsiteX1290" fmla="*/ 737113 w 996467"/>
              <a:gd name="connsiteY1290" fmla="*/ 657868 h 998301"/>
              <a:gd name="connsiteX1291" fmla="*/ 930390 w 996467"/>
              <a:gd name="connsiteY1291" fmla="*/ 657682 h 998301"/>
              <a:gd name="connsiteX1292" fmla="*/ 927982 w 996467"/>
              <a:gd name="connsiteY1292" fmla="*/ 663435 h 998301"/>
              <a:gd name="connsiteX1293" fmla="*/ 924417 w 996467"/>
              <a:gd name="connsiteY1293" fmla="*/ 669373 h 998301"/>
              <a:gd name="connsiteX1294" fmla="*/ 927982 w 996467"/>
              <a:gd name="connsiteY1294" fmla="*/ 663435 h 998301"/>
              <a:gd name="connsiteX1295" fmla="*/ 929186 w 996467"/>
              <a:gd name="connsiteY1295" fmla="*/ 663435 h 998301"/>
              <a:gd name="connsiteX1296" fmla="*/ 930390 w 996467"/>
              <a:gd name="connsiteY1296" fmla="*/ 661672 h 998301"/>
              <a:gd name="connsiteX1297" fmla="*/ 930390 w 996467"/>
              <a:gd name="connsiteY1297" fmla="*/ 657682 h 998301"/>
              <a:gd name="connsiteX1298" fmla="*/ 902792 w 996467"/>
              <a:gd name="connsiteY1298" fmla="*/ 655919 h 998301"/>
              <a:gd name="connsiteX1299" fmla="*/ 899227 w 996467"/>
              <a:gd name="connsiteY1299" fmla="*/ 659863 h 998301"/>
              <a:gd name="connsiteX1300" fmla="*/ 895846 w 996467"/>
              <a:gd name="connsiteY1300" fmla="*/ 669605 h 998301"/>
              <a:gd name="connsiteX1301" fmla="*/ 887512 w 996467"/>
              <a:gd name="connsiteY1301" fmla="*/ 671599 h 998301"/>
              <a:gd name="connsiteX1302" fmla="*/ 882742 w 996467"/>
              <a:gd name="connsiteY1302" fmla="*/ 679532 h 998301"/>
              <a:gd name="connsiteX1303" fmla="*/ 881585 w 996467"/>
              <a:gd name="connsiteY1303" fmla="*/ 681481 h 998301"/>
              <a:gd name="connsiteX1304" fmla="*/ 875611 w 996467"/>
              <a:gd name="connsiteY1304" fmla="*/ 685285 h 998301"/>
              <a:gd name="connsiteX1305" fmla="*/ 878992 w 996467"/>
              <a:gd name="connsiteY1305" fmla="*/ 677537 h 998301"/>
              <a:gd name="connsiteX1306" fmla="*/ 876584 w 996467"/>
              <a:gd name="connsiteY1306" fmla="*/ 679532 h 998301"/>
              <a:gd name="connsiteX1307" fmla="*/ 874222 w 996467"/>
              <a:gd name="connsiteY1307" fmla="*/ 677537 h 998301"/>
              <a:gd name="connsiteX1308" fmla="*/ 870657 w 996467"/>
              <a:gd name="connsiteY1308" fmla="*/ 685470 h 998301"/>
              <a:gd name="connsiteX1309" fmla="*/ 868480 w 996467"/>
              <a:gd name="connsiteY1309" fmla="*/ 693217 h 998301"/>
              <a:gd name="connsiteX1310" fmla="*/ 863711 w 996467"/>
              <a:gd name="connsiteY1310" fmla="*/ 699155 h 998301"/>
              <a:gd name="connsiteX1311" fmla="*/ 868480 w 996467"/>
              <a:gd name="connsiteY1311" fmla="*/ 693217 h 998301"/>
              <a:gd name="connsiteX1312" fmla="*/ 874407 w 996467"/>
              <a:gd name="connsiteY1312" fmla="*/ 691222 h 998301"/>
              <a:gd name="connsiteX1313" fmla="*/ 870842 w 996467"/>
              <a:gd name="connsiteY1313" fmla="*/ 695212 h 998301"/>
              <a:gd name="connsiteX1314" fmla="*/ 870842 w 996467"/>
              <a:gd name="connsiteY1314" fmla="*/ 698970 h 998301"/>
              <a:gd name="connsiteX1315" fmla="*/ 868480 w 996467"/>
              <a:gd name="connsiteY1315" fmla="*/ 700964 h 998301"/>
              <a:gd name="connsiteX1316" fmla="*/ 861303 w 996467"/>
              <a:gd name="connsiteY1316" fmla="*/ 702913 h 998301"/>
              <a:gd name="connsiteX1317" fmla="*/ 860145 w 996467"/>
              <a:gd name="connsiteY1317" fmla="*/ 706902 h 998301"/>
              <a:gd name="connsiteX1318" fmla="*/ 856580 w 996467"/>
              <a:gd name="connsiteY1318" fmla="*/ 704908 h 998301"/>
              <a:gd name="connsiteX1319" fmla="*/ 860145 w 996467"/>
              <a:gd name="connsiteY1319" fmla="*/ 710846 h 998301"/>
              <a:gd name="connsiteX1320" fmla="*/ 852968 w 996467"/>
              <a:gd name="connsiteY1320" fmla="*/ 714835 h 998301"/>
              <a:gd name="connsiteX1321" fmla="*/ 860331 w 996467"/>
              <a:gd name="connsiteY1321" fmla="*/ 718593 h 998301"/>
              <a:gd name="connsiteX1322" fmla="*/ 855561 w 996467"/>
              <a:gd name="connsiteY1322" fmla="*/ 730329 h 998301"/>
              <a:gd name="connsiteX1323" fmla="*/ 846022 w 996467"/>
              <a:gd name="connsiteY1323" fmla="*/ 740257 h 998301"/>
              <a:gd name="connsiteX1324" fmla="*/ 851996 w 996467"/>
              <a:gd name="connsiteY1324" fmla="*/ 736267 h 998301"/>
              <a:gd name="connsiteX1325" fmla="*/ 856765 w 996467"/>
              <a:gd name="connsiteY1325" fmla="*/ 734273 h 998301"/>
              <a:gd name="connsiteX1326" fmla="*/ 860331 w 996467"/>
              <a:gd name="connsiteY1326" fmla="*/ 732278 h 998301"/>
              <a:gd name="connsiteX1327" fmla="*/ 862692 w 996467"/>
              <a:gd name="connsiteY1327" fmla="*/ 726340 h 998301"/>
              <a:gd name="connsiteX1328" fmla="*/ 866304 w 996467"/>
              <a:gd name="connsiteY1328" fmla="*/ 722582 h 998301"/>
              <a:gd name="connsiteX1329" fmla="*/ 867462 w 996467"/>
              <a:gd name="connsiteY1329" fmla="*/ 718593 h 998301"/>
              <a:gd name="connsiteX1330" fmla="*/ 869869 w 996467"/>
              <a:gd name="connsiteY1330" fmla="*/ 718593 h 998301"/>
              <a:gd name="connsiteX1331" fmla="*/ 869869 w 996467"/>
              <a:gd name="connsiteY1331" fmla="*/ 714650 h 998301"/>
              <a:gd name="connsiteX1332" fmla="*/ 872046 w 996467"/>
              <a:gd name="connsiteY1332" fmla="*/ 714650 h 998301"/>
              <a:gd name="connsiteX1333" fmla="*/ 872046 w 996467"/>
              <a:gd name="connsiteY1333" fmla="*/ 710846 h 998301"/>
              <a:gd name="connsiteX1334" fmla="*/ 876815 w 996467"/>
              <a:gd name="connsiteY1334" fmla="*/ 708897 h 998301"/>
              <a:gd name="connsiteX1335" fmla="*/ 882742 w 996467"/>
              <a:gd name="connsiteY1335" fmla="*/ 696975 h 998301"/>
              <a:gd name="connsiteX1336" fmla="*/ 885150 w 996467"/>
              <a:gd name="connsiteY1336" fmla="*/ 696975 h 998301"/>
              <a:gd name="connsiteX1337" fmla="*/ 886308 w 996467"/>
              <a:gd name="connsiteY1337" fmla="*/ 691037 h 998301"/>
              <a:gd name="connsiteX1338" fmla="*/ 891077 w 996467"/>
              <a:gd name="connsiteY1338" fmla="*/ 693032 h 998301"/>
              <a:gd name="connsiteX1339" fmla="*/ 898254 w 996467"/>
              <a:gd name="connsiteY1339" fmla="*/ 675357 h 998301"/>
              <a:gd name="connsiteX1340" fmla="*/ 895846 w 996467"/>
              <a:gd name="connsiteY1340" fmla="*/ 671599 h 998301"/>
              <a:gd name="connsiteX1341" fmla="*/ 901820 w 996467"/>
              <a:gd name="connsiteY1341" fmla="*/ 673548 h 998301"/>
              <a:gd name="connsiteX1342" fmla="*/ 900431 w 996467"/>
              <a:gd name="connsiteY1342" fmla="*/ 663852 h 998301"/>
              <a:gd name="connsiteX1343" fmla="*/ 902792 w 996467"/>
              <a:gd name="connsiteY1343" fmla="*/ 655919 h 998301"/>
              <a:gd name="connsiteX1344" fmla="*/ 724009 w 996467"/>
              <a:gd name="connsiteY1344" fmla="*/ 655316 h 998301"/>
              <a:gd name="connsiteX1345" fmla="*/ 725583 w 996467"/>
              <a:gd name="connsiteY1345" fmla="*/ 661069 h 998301"/>
              <a:gd name="connsiteX1346" fmla="*/ 725583 w 996467"/>
              <a:gd name="connsiteY1346" fmla="*/ 657311 h 998301"/>
              <a:gd name="connsiteX1347" fmla="*/ 724009 w 996467"/>
              <a:gd name="connsiteY1347" fmla="*/ 655316 h 998301"/>
              <a:gd name="connsiteX1348" fmla="*/ 798236 w 996467"/>
              <a:gd name="connsiteY1348" fmla="*/ 654528 h 998301"/>
              <a:gd name="connsiteX1349" fmla="*/ 797449 w 996467"/>
              <a:gd name="connsiteY1349" fmla="*/ 656708 h 998301"/>
              <a:gd name="connsiteX1350" fmla="*/ 802403 w 996467"/>
              <a:gd name="connsiteY1350" fmla="*/ 656708 h 998301"/>
              <a:gd name="connsiteX1351" fmla="*/ 798236 w 996467"/>
              <a:gd name="connsiteY1351" fmla="*/ 654528 h 998301"/>
              <a:gd name="connsiteX1352" fmla="*/ 653163 w 996467"/>
              <a:gd name="connsiteY1352" fmla="*/ 654528 h 998301"/>
              <a:gd name="connsiteX1353" fmla="*/ 651959 w 996467"/>
              <a:gd name="connsiteY1353" fmla="*/ 662229 h 998301"/>
              <a:gd name="connsiteX1354" fmla="*/ 653163 w 996467"/>
              <a:gd name="connsiteY1354" fmla="*/ 654528 h 998301"/>
              <a:gd name="connsiteX1355" fmla="*/ 919647 w 996467"/>
              <a:gd name="connsiteY1355" fmla="*/ 653925 h 998301"/>
              <a:gd name="connsiteX1356" fmla="*/ 919647 w 996467"/>
              <a:gd name="connsiteY1356" fmla="*/ 661672 h 998301"/>
              <a:gd name="connsiteX1357" fmla="*/ 919647 w 996467"/>
              <a:gd name="connsiteY1357" fmla="*/ 653925 h 998301"/>
              <a:gd name="connsiteX1358" fmla="*/ 705348 w 996467"/>
              <a:gd name="connsiteY1358" fmla="*/ 653322 h 998301"/>
              <a:gd name="connsiteX1359" fmla="*/ 701783 w 996467"/>
              <a:gd name="connsiteY1359" fmla="*/ 663249 h 998301"/>
              <a:gd name="connsiteX1360" fmla="*/ 694652 w 996467"/>
              <a:gd name="connsiteY1360" fmla="*/ 667007 h 998301"/>
              <a:gd name="connsiteX1361" fmla="*/ 694652 w 996467"/>
              <a:gd name="connsiteY1361" fmla="*/ 674939 h 998301"/>
              <a:gd name="connsiteX1362" fmla="*/ 697013 w 996467"/>
              <a:gd name="connsiteY1362" fmla="*/ 674939 h 998301"/>
              <a:gd name="connsiteX1363" fmla="*/ 700579 w 996467"/>
              <a:gd name="connsiteY1363" fmla="*/ 669002 h 998301"/>
              <a:gd name="connsiteX1364" fmla="*/ 706552 w 996467"/>
              <a:gd name="connsiteY1364" fmla="*/ 669002 h 998301"/>
              <a:gd name="connsiteX1365" fmla="*/ 708914 w 996467"/>
              <a:gd name="connsiteY1365" fmla="*/ 672945 h 998301"/>
              <a:gd name="connsiteX1366" fmla="*/ 707756 w 996467"/>
              <a:gd name="connsiteY1366" fmla="*/ 665012 h 998301"/>
              <a:gd name="connsiteX1367" fmla="*/ 712479 w 996467"/>
              <a:gd name="connsiteY1367" fmla="*/ 661254 h 998301"/>
              <a:gd name="connsiteX1368" fmla="*/ 712479 w 996467"/>
              <a:gd name="connsiteY1368" fmla="*/ 655316 h 998301"/>
              <a:gd name="connsiteX1369" fmla="*/ 705348 w 996467"/>
              <a:gd name="connsiteY1369" fmla="*/ 653322 h 998301"/>
              <a:gd name="connsiteX1370" fmla="*/ 776009 w 996467"/>
              <a:gd name="connsiteY1370" fmla="*/ 652904 h 998301"/>
              <a:gd name="connsiteX1371" fmla="*/ 773602 w 996467"/>
              <a:gd name="connsiteY1371" fmla="*/ 662646 h 998301"/>
              <a:gd name="connsiteX1372" fmla="*/ 771240 w 996467"/>
              <a:gd name="connsiteY1372" fmla="*/ 658888 h 998301"/>
              <a:gd name="connsiteX1373" fmla="*/ 770036 w 996467"/>
              <a:gd name="connsiteY1373" fmla="*/ 668584 h 998301"/>
              <a:gd name="connsiteX1374" fmla="*/ 773602 w 996467"/>
              <a:gd name="connsiteY1374" fmla="*/ 662646 h 998301"/>
              <a:gd name="connsiteX1375" fmla="*/ 776009 w 996467"/>
              <a:gd name="connsiteY1375" fmla="*/ 652904 h 998301"/>
              <a:gd name="connsiteX1376" fmla="*/ 660108 w 996467"/>
              <a:gd name="connsiteY1376" fmla="*/ 651930 h 998301"/>
              <a:gd name="connsiteX1377" fmla="*/ 659506 w 996467"/>
              <a:gd name="connsiteY1377" fmla="*/ 655919 h 998301"/>
              <a:gd name="connsiteX1378" fmla="*/ 660108 w 996467"/>
              <a:gd name="connsiteY1378" fmla="*/ 651930 h 998301"/>
              <a:gd name="connsiteX1379" fmla="*/ 805367 w 996467"/>
              <a:gd name="connsiteY1379" fmla="*/ 651512 h 998301"/>
              <a:gd name="connsiteX1380" fmla="*/ 804765 w 996467"/>
              <a:gd name="connsiteY1380" fmla="*/ 652719 h 998301"/>
              <a:gd name="connsiteX1381" fmla="*/ 805969 w 996467"/>
              <a:gd name="connsiteY1381" fmla="*/ 652719 h 998301"/>
              <a:gd name="connsiteX1382" fmla="*/ 805367 w 996467"/>
              <a:gd name="connsiteY1382" fmla="*/ 651512 h 998301"/>
              <a:gd name="connsiteX1383" fmla="*/ 857367 w 996467"/>
              <a:gd name="connsiteY1383" fmla="*/ 650353 h 998301"/>
              <a:gd name="connsiteX1384" fmla="*/ 849032 w 996467"/>
              <a:gd name="connsiteY1384" fmla="*/ 654296 h 998301"/>
              <a:gd name="connsiteX1385" fmla="*/ 850190 w 996467"/>
              <a:gd name="connsiteY1385" fmla="*/ 658285 h 998301"/>
              <a:gd name="connsiteX1386" fmla="*/ 857367 w 996467"/>
              <a:gd name="connsiteY1386" fmla="*/ 650353 h 998301"/>
              <a:gd name="connsiteX1387" fmla="*/ 952987 w 996467"/>
              <a:gd name="connsiteY1387" fmla="*/ 647755 h 998301"/>
              <a:gd name="connsiteX1388" fmla="*/ 953218 w 996467"/>
              <a:gd name="connsiteY1388" fmla="*/ 653739 h 998301"/>
              <a:gd name="connsiteX1389" fmla="*/ 955580 w 996467"/>
              <a:gd name="connsiteY1389" fmla="*/ 653739 h 998301"/>
              <a:gd name="connsiteX1390" fmla="*/ 956784 w 996467"/>
              <a:gd name="connsiteY1390" fmla="*/ 647755 h 998301"/>
              <a:gd name="connsiteX1391" fmla="*/ 952987 w 996467"/>
              <a:gd name="connsiteY1391" fmla="*/ 647755 h 998301"/>
              <a:gd name="connsiteX1392" fmla="*/ 851579 w 996467"/>
              <a:gd name="connsiteY1392" fmla="*/ 646966 h 998301"/>
              <a:gd name="connsiteX1393" fmla="*/ 851394 w 996467"/>
              <a:gd name="connsiteY1393" fmla="*/ 648543 h 998301"/>
              <a:gd name="connsiteX1394" fmla="*/ 852598 w 996467"/>
              <a:gd name="connsiteY1394" fmla="*/ 650538 h 998301"/>
              <a:gd name="connsiteX1395" fmla="*/ 851579 w 996467"/>
              <a:gd name="connsiteY1395" fmla="*/ 646966 h 998301"/>
              <a:gd name="connsiteX1396" fmla="*/ 906358 w 996467"/>
              <a:gd name="connsiteY1396" fmla="*/ 646178 h 998301"/>
              <a:gd name="connsiteX1397" fmla="*/ 906358 w 996467"/>
              <a:gd name="connsiteY1397" fmla="*/ 650167 h 998301"/>
              <a:gd name="connsiteX1398" fmla="*/ 908766 w 996467"/>
              <a:gd name="connsiteY1398" fmla="*/ 650167 h 998301"/>
              <a:gd name="connsiteX1399" fmla="*/ 908766 w 996467"/>
              <a:gd name="connsiteY1399" fmla="*/ 646178 h 998301"/>
              <a:gd name="connsiteX1400" fmla="*/ 906358 w 996467"/>
              <a:gd name="connsiteY1400" fmla="*/ 646178 h 998301"/>
              <a:gd name="connsiteX1401" fmla="*/ 743040 w 996467"/>
              <a:gd name="connsiteY1401" fmla="*/ 646178 h 998301"/>
              <a:gd name="connsiteX1402" fmla="*/ 742438 w 996467"/>
              <a:gd name="connsiteY1402" fmla="*/ 647384 h 998301"/>
              <a:gd name="connsiteX1403" fmla="*/ 743642 w 996467"/>
              <a:gd name="connsiteY1403" fmla="*/ 647384 h 998301"/>
              <a:gd name="connsiteX1404" fmla="*/ 743040 w 996467"/>
              <a:gd name="connsiteY1404" fmla="*/ 646178 h 998301"/>
              <a:gd name="connsiteX1405" fmla="*/ 711322 w 996467"/>
              <a:gd name="connsiteY1405" fmla="*/ 645574 h 998301"/>
              <a:gd name="connsiteX1406" fmla="*/ 705348 w 996467"/>
              <a:gd name="connsiteY1406" fmla="*/ 651512 h 998301"/>
              <a:gd name="connsiteX1407" fmla="*/ 711322 w 996467"/>
              <a:gd name="connsiteY1407" fmla="*/ 645574 h 998301"/>
              <a:gd name="connsiteX1408" fmla="*/ 702755 w 996467"/>
              <a:gd name="connsiteY1408" fmla="*/ 645574 h 998301"/>
              <a:gd name="connsiteX1409" fmla="*/ 699190 w 996467"/>
              <a:gd name="connsiteY1409" fmla="*/ 647569 h 998301"/>
              <a:gd name="connsiteX1410" fmla="*/ 696828 w 996467"/>
              <a:gd name="connsiteY1410" fmla="*/ 653507 h 998301"/>
              <a:gd name="connsiteX1411" fmla="*/ 699421 w 996467"/>
              <a:gd name="connsiteY1411" fmla="*/ 657311 h 998301"/>
              <a:gd name="connsiteX1412" fmla="*/ 702987 w 996467"/>
              <a:gd name="connsiteY1412" fmla="*/ 651512 h 998301"/>
              <a:gd name="connsiteX1413" fmla="*/ 702755 w 996467"/>
              <a:gd name="connsiteY1413" fmla="*/ 645574 h 998301"/>
              <a:gd name="connsiteX1414" fmla="*/ 643855 w 996467"/>
              <a:gd name="connsiteY1414" fmla="*/ 645574 h 998301"/>
              <a:gd name="connsiteX1415" fmla="*/ 637095 w 996467"/>
              <a:gd name="connsiteY1415" fmla="*/ 649935 h 998301"/>
              <a:gd name="connsiteX1416" fmla="*/ 632140 w 996467"/>
              <a:gd name="connsiteY1416" fmla="*/ 650167 h 998301"/>
              <a:gd name="connsiteX1417" fmla="*/ 630936 w 996467"/>
              <a:gd name="connsiteY1417" fmla="*/ 653925 h 998301"/>
              <a:gd name="connsiteX1418" fmla="*/ 628575 w 996467"/>
              <a:gd name="connsiteY1418" fmla="*/ 652115 h 998301"/>
              <a:gd name="connsiteX1419" fmla="*/ 627371 w 996467"/>
              <a:gd name="connsiteY1419" fmla="*/ 655919 h 998301"/>
              <a:gd name="connsiteX1420" fmla="*/ 623990 w 996467"/>
              <a:gd name="connsiteY1420" fmla="*/ 655919 h 998301"/>
              <a:gd name="connsiteX1421" fmla="*/ 621629 w 996467"/>
              <a:gd name="connsiteY1421" fmla="*/ 659863 h 998301"/>
              <a:gd name="connsiteX1422" fmla="*/ 618064 w 996467"/>
              <a:gd name="connsiteY1422" fmla="*/ 663852 h 998301"/>
              <a:gd name="connsiteX1423" fmla="*/ 626398 w 996467"/>
              <a:gd name="connsiteY1423" fmla="*/ 663620 h 998301"/>
              <a:gd name="connsiteX1424" fmla="*/ 629964 w 996467"/>
              <a:gd name="connsiteY1424" fmla="*/ 659863 h 998301"/>
              <a:gd name="connsiteX1425" fmla="*/ 634733 w 996467"/>
              <a:gd name="connsiteY1425" fmla="*/ 657868 h 998301"/>
              <a:gd name="connsiteX1426" fmla="*/ 638299 w 996467"/>
              <a:gd name="connsiteY1426" fmla="*/ 651930 h 998301"/>
              <a:gd name="connsiteX1427" fmla="*/ 646634 w 996467"/>
              <a:gd name="connsiteY1427" fmla="*/ 645992 h 998301"/>
              <a:gd name="connsiteX1428" fmla="*/ 643855 w 996467"/>
              <a:gd name="connsiteY1428" fmla="*/ 645574 h 998301"/>
              <a:gd name="connsiteX1429" fmla="*/ 784344 w 996467"/>
              <a:gd name="connsiteY1429" fmla="*/ 643394 h 998301"/>
              <a:gd name="connsiteX1430" fmla="*/ 783140 w 996467"/>
              <a:gd name="connsiteY1430" fmla="*/ 644971 h 998301"/>
              <a:gd name="connsiteX1431" fmla="*/ 785502 w 996467"/>
              <a:gd name="connsiteY1431" fmla="*/ 644971 h 998301"/>
              <a:gd name="connsiteX1432" fmla="*/ 784344 w 996467"/>
              <a:gd name="connsiteY1432" fmla="*/ 643394 h 998301"/>
              <a:gd name="connsiteX1433" fmla="*/ 738688 w 996467"/>
              <a:gd name="connsiteY1433" fmla="*/ 641399 h 998301"/>
              <a:gd name="connsiteX1434" fmla="*/ 730353 w 996467"/>
              <a:gd name="connsiteY1434" fmla="*/ 645389 h 998301"/>
              <a:gd name="connsiteX1435" fmla="*/ 732761 w 996467"/>
              <a:gd name="connsiteY1435" fmla="*/ 651327 h 998301"/>
              <a:gd name="connsiteX1436" fmla="*/ 732946 w 996467"/>
              <a:gd name="connsiteY1436" fmla="*/ 664826 h 998301"/>
              <a:gd name="connsiteX1437" fmla="*/ 734150 w 996467"/>
              <a:gd name="connsiteY1437" fmla="*/ 657079 h 998301"/>
              <a:gd name="connsiteX1438" fmla="*/ 732761 w 996467"/>
              <a:gd name="connsiteY1438" fmla="*/ 651327 h 998301"/>
              <a:gd name="connsiteX1439" fmla="*/ 737715 w 996467"/>
              <a:gd name="connsiteY1439" fmla="*/ 651327 h 998301"/>
              <a:gd name="connsiteX1440" fmla="*/ 738688 w 996467"/>
              <a:gd name="connsiteY1440" fmla="*/ 641399 h 998301"/>
              <a:gd name="connsiteX1441" fmla="*/ 804580 w 996467"/>
              <a:gd name="connsiteY1441" fmla="*/ 641028 h 998301"/>
              <a:gd name="connsiteX1442" fmla="*/ 804580 w 996467"/>
              <a:gd name="connsiteY1442" fmla="*/ 644971 h 998301"/>
              <a:gd name="connsiteX1443" fmla="*/ 799810 w 996467"/>
              <a:gd name="connsiteY1443" fmla="*/ 650724 h 998301"/>
              <a:gd name="connsiteX1444" fmla="*/ 803561 w 996467"/>
              <a:gd name="connsiteY1444" fmla="*/ 652719 h 998301"/>
              <a:gd name="connsiteX1445" fmla="*/ 805784 w 996467"/>
              <a:gd name="connsiteY1445" fmla="*/ 648775 h 998301"/>
              <a:gd name="connsiteX1446" fmla="*/ 804580 w 996467"/>
              <a:gd name="connsiteY1446" fmla="*/ 641028 h 998301"/>
              <a:gd name="connsiteX1447" fmla="*/ 826019 w 996467"/>
              <a:gd name="connsiteY1447" fmla="*/ 640796 h 998301"/>
              <a:gd name="connsiteX1448" fmla="*/ 828566 w 996467"/>
              <a:gd name="connsiteY1448" fmla="*/ 642791 h 998301"/>
              <a:gd name="connsiteX1449" fmla="*/ 826019 w 996467"/>
              <a:gd name="connsiteY1449" fmla="*/ 640796 h 998301"/>
              <a:gd name="connsiteX1450" fmla="*/ 863294 w 996467"/>
              <a:gd name="connsiteY1450" fmla="*/ 640611 h 998301"/>
              <a:gd name="connsiteX1451" fmla="*/ 858525 w 996467"/>
              <a:gd name="connsiteY1451" fmla="*/ 642606 h 998301"/>
              <a:gd name="connsiteX1452" fmla="*/ 864498 w 996467"/>
              <a:gd name="connsiteY1452" fmla="*/ 650353 h 998301"/>
              <a:gd name="connsiteX1453" fmla="*/ 859729 w 996467"/>
              <a:gd name="connsiteY1453" fmla="*/ 656291 h 998301"/>
              <a:gd name="connsiteX1454" fmla="*/ 856163 w 996467"/>
              <a:gd name="connsiteY1454" fmla="*/ 658285 h 998301"/>
              <a:gd name="connsiteX1455" fmla="*/ 864498 w 996467"/>
              <a:gd name="connsiteY1455" fmla="*/ 650353 h 998301"/>
              <a:gd name="connsiteX1456" fmla="*/ 865702 w 996467"/>
              <a:gd name="connsiteY1456" fmla="*/ 650353 h 998301"/>
              <a:gd name="connsiteX1457" fmla="*/ 865702 w 996467"/>
              <a:gd name="connsiteY1457" fmla="*/ 640611 h 998301"/>
              <a:gd name="connsiteX1458" fmla="*/ 863294 w 996467"/>
              <a:gd name="connsiteY1458" fmla="*/ 646595 h 998301"/>
              <a:gd name="connsiteX1459" fmla="*/ 863294 w 996467"/>
              <a:gd name="connsiteY1459" fmla="*/ 640611 h 998301"/>
              <a:gd name="connsiteX1460" fmla="*/ 616674 w 996467"/>
              <a:gd name="connsiteY1460" fmla="*/ 640425 h 998301"/>
              <a:gd name="connsiteX1461" fmla="*/ 617832 w 996467"/>
              <a:gd name="connsiteY1461" fmla="*/ 646178 h 998301"/>
              <a:gd name="connsiteX1462" fmla="*/ 619036 w 996467"/>
              <a:gd name="connsiteY1462" fmla="*/ 642188 h 998301"/>
              <a:gd name="connsiteX1463" fmla="*/ 621397 w 996467"/>
              <a:gd name="connsiteY1463" fmla="*/ 640425 h 998301"/>
              <a:gd name="connsiteX1464" fmla="*/ 616674 w 996467"/>
              <a:gd name="connsiteY1464" fmla="*/ 640425 h 998301"/>
              <a:gd name="connsiteX1465" fmla="*/ 808330 w 996467"/>
              <a:gd name="connsiteY1465" fmla="*/ 639451 h 998301"/>
              <a:gd name="connsiteX1466" fmla="*/ 806941 w 996467"/>
              <a:gd name="connsiteY1466" fmla="*/ 641028 h 998301"/>
              <a:gd name="connsiteX1467" fmla="*/ 809349 w 996467"/>
              <a:gd name="connsiteY1467" fmla="*/ 641028 h 998301"/>
              <a:gd name="connsiteX1468" fmla="*/ 808330 w 996467"/>
              <a:gd name="connsiteY1468" fmla="*/ 639451 h 998301"/>
              <a:gd name="connsiteX1469" fmla="*/ 675204 w 996467"/>
              <a:gd name="connsiteY1469" fmla="*/ 634070 h 998301"/>
              <a:gd name="connsiteX1470" fmla="*/ 675204 w 996467"/>
              <a:gd name="connsiteY1470" fmla="*/ 640008 h 998301"/>
              <a:gd name="connsiteX1471" fmla="*/ 678769 w 996467"/>
              <a:gd name="connsiteY1471" fmla="*/ 634070 h 998301"/>
              <a:gd name="connsiteX1472" fmla="*/ 675204 w 996467"/>
              <a:gd name="connsiteY1472" fmla="*/ 634070 h 998301"/>
              <a:gd name="connsiteX1473" fmla="*/ 875796 w 996467"/>
              <a:gd name="connsiteY1473" fmla="*/ 633467 h 998301"/>
              <a:gd name="connsiteX1474" fmla="*/ 875194 w 996467"/>
              <a:gd name="connsiteY1474" fmla="*/ 634673 h 998301"/>
              <a:gd name="connsiteX1475" fmla="*/ 876398 w 996467"/>
              <a:gd name="connsiteY1475" fmla="*/ 634673 h 998301"/>
              <a:gd name="connsiteX1476" fmla="*/ 875796 w 996467"/>
              <a:gd name="connsiteY1476" fmla="*/ 633467 h 998301"/>
              <a:gd name="connsiteX1477" fmla="*/ 643068 w 996467"/>
              <a:gd name="connsiteY1477" fmla="*/ 632678 h 998301"/>
              <a:gd name="connsiteX1478" fmla="*/ 641679 w 996467"/>
              <a:gd name="connsiteY1478" fmla="*/ 634487 h 998301"/>
              <a:gd name="connsiteX1479" fmla="*/ 644040 w 996467"/>
              <a:gd name="connsiteY1479" fmla="*/ 634487 h 998301"/>
              <a:gd name="connsiteX1480" fmla="*/ 643068 w 996467"/>
              <a:gd name="connsiteY1480" fmla="*/ 632678 h 998301"/>
              <a:gd name="connsiteX1481" fmla="*/ 607738 w 996467"/>
              <a:gd name="connsiteY1481" fmla="*/ 631472 h 998301"/>
              <a:gd name="connsiteX1482" fmla="*/ 606950 w 996467"/>
              <a:gd name="connsiteY1482" fmla="*/ 632678 h 998301"/>
              <a:gd name="connsiteX1483" fmla="*/ 608108 w 996467"/>
              <a:gd name="connsiteY1483" fmla="*/ 632678 h 998301"/>
              <a:gd name="connsiteX1484" fmla="*/ 607738 w 996467"/>
              <a:gd name="connsiteY1484" fmla="*/ 631472 h 998301"/>
              <a:gd name="connsiteX1485" fmla="*/ 700579 w 996467"/>
              <a:gd name="connsiteY1485" fmla="*/ 631101 h 998301"/>
              <a:gd name="connsiteX1486" fmla="*/ 693263 w 996467"/>
              <a:gd name="connsiteY1486" fmla="*/ 636064 h 998301"/>
              <a:gd name="connsiteX1487" fmla="*/ 686085 w 996467"/>
              <a:gd name="connsiteY1487" fmla="*/ 636064 h 998301"/>
              <a:gd name="connsiteX1488" fmla="*/ 683724 w 996467"/>
              <a:gd name="connsiteY1488" fmla="*/ 638059 h 998301"/>
              <a:gd name="connsiteX1489" fmla="*/ 682520 w 996467"/>
              <a:gd name="connsiteY1489" fmla="*/ 643812 h 998301"/>
              <a:gd name="connsiteX1490" fmla="*/ 676593 w 996467"/>
              <a:gd name="connsiteY1490" fmla="*/ 645760 h 998301"/>
              <a:gd name="connsiteX1491" fmla="*/ 670620 w 996467"/>
              <a:gd name="connsiteY1491" fmla="*/ 649750 h 998301"/>
              <a:gd name="connsiteX1492" fmla="*/ 666869 w 996467"/>
              <a:gd name="connsiteY1492" fmla="*/ 645760 h 998301"/>
              <a:gd name="connsiteX1493" fmla="*/ 663303 w 996467"/>
              <a:gd name="connsiteY1493" fmla="*/ 653739 h 998301"/>
              <a:gd name="connsiteX1494" fmla="*/ 662099 w 996467"/>
              <a:gd name="connsiteY1494" fmla="*/ 645992 h 998301"/>
              <a:gd name="connsiteX1495" fmla="*/ 657330 w 996467"/>
              <a:gd name="connsiteY1495" fmla="*/ 651744 h 998301"/>
              <a:gd name="connsiteX1496" fmla="*/ 658534 w 996467"/>
              <a:gd name="connsiteY1496" fmla="*/ 657682 h 998301"/>
              <a:gd name="connsiteX1497" fmla="*/ 658534 w 996467"/>
              <a:gd name="connsiteY1497" fmla="*/ 661672 h 998301"/>
              <a:gd name="connsiteX1498" fmla="*/ 656126 w 996467"/>
              <a:gd name="connsiteY1498" fmla="*/ 653739 h 998301"/>
              <a:gd name="connsiteX1499" fmla="*/ 639456 w 996467"/>
              <a:gd name="connsiteY1499" fmla="*/ 661672 h 998301"/>
              <a:gd name="connsiteX1500" fmla="*/ 631121 w 996467"/>
              <a:gd name="connsiteY1500" fmla="*/ 661672 h 998301"/>
              <a:gd name="connsiteX1501" fmla="*/ 628760 w 996467"/>
              <a:gd name="connsiteY1501" fmla="*/ 665615 h 998301"/>
              <a:gd name="connsiteX1502" fmla="*/ 625194 w 996467"/>
              <a:gd name="connsiteY1502" fmla="*/ 665615 h 998301"/>
              <a:gd name="connsiteX1503" fmla="*/ 623990 w 996467"/>
              <a:gd name="connsiteY1503" fmla="*/ 669605 h 998301"/>
              <a:gd name="connsiteX1504" fmla="*/ 622787 w 996467"/>
              <a:gd name="connsiteY1504" fmla="*/ 667610 h 998301"/>
              <a:gd name="connsiteX1505" fmla="*/ 626398 w 996467"/>
              <a:gd name="connsiteY1505" fmla="*/ 675357 h 998301"/>
              <a:gd name="connsiteX1506" fmla="*/ 625194 w 996467"/>
              <a:gd name="connsiteY1506" fmla="*/ 681295 h 998301"/>
              <a:gd name="connsiteX1507" fmla="*/ 616860 w 996467"/>
              <a:gd name="connsiteY1507" fmla="*/ 683290 h 998301"/>
              <a:gd name="connsiteX1508" fmla="*/ 610886 w 996467"/>
              <a:gd name="connsiteY1508" fmla="*/ 693032 h 998301"/>
              <a:gd name="connsiteX1509" fmla="*/ 610886 w 996467"/>
              <a:gd name="connsiteY1509" fmla="*/ 683290 h 998301"/>
              <a:gd name="connsiteX1510" fmla="*/ 607321 w 996467"/>
              <a:gd name="connsiteY1510" fmla="*/ 683290 h 998301"/>
              <a:gd name="connsiteX1511" fmla="*/ 608525 w 996467"/>
              <a:gd name="connsiteY1511" fmla="*/ 694980 h 998301"/>
              <a:gd name="connsiteX1512" fmla="*/ 595420 w 996467"/>
              <a:gd name="connsiteY1512" fmla="*/ 693217 h 998301"/>
              <a:gd name="connsiteX1513" fmla="*/ 594216 w 996467"/>
              <a:gd name="connsiteY1513" fmla="*/ 700964 h 998301"/>
              <a:gd name="connsiteX1514" fmla="*/ 591855 w 996467"/>
              <a:gd name="connsiteY1514" fmla="*/ 695212 h 998301"/>
              <a:gd name="connsiteX1515" fmla="*/ 590651 w 996467"/>
              <a:gd name="connsiteY1515" fmla="*/ 693217 h 998301"/>
              <a:gd name="connsiteX1516" fmla="*/ 583520 w 996467"/>
              <a:gd name="connsiteY1516" fmla="*/ 693217 h 998301"/>
              <a:gd name="connsiteX1517" fmla="*/ 579723 w 996467"/>
              <a:gd name="connsiteY1517" fmla="*/ 691408 h 998301"/>
              <a:gd name="connsiteX1518" fmla="*/ 578565 w 996467"/>
              <a:gd name="connsiteY1518" fmla="*/ 693403 h 998301"/>
              <a:gd name="connsiteX1519" fmla="*/ 576158 w 996467"/>
              <a:gd name="connsiteY1519" fmla="*/ 697160 h 998301"/>
              <a:gd name="connsiteX1520" fmla="*/ 571990 w 996467"/>
              <a:gd name="connsiteY1520" fmla="*/ 697578 h 998301"/>
              <a:gd name="connsiteX1521" fmla="*/ 564257 w 996467"/>
              <a:gd name="connsiteY1521" fmla="*/ 695398 h 998301"/>
              <a:gd name="connsiteX1522" fmla="*/ 560692 w 996467"/>
              <a:gd name="connsiteY1522" fmla="*/ 699341 h 998301"/>
              <a:gd name="connsiteX1523" fmla="*/ 555922 w 996467"/>
              <a:gd name="connsiteY1523" fmla="*/ 697392 h 998301"/>
              <a:gd name="connsiteX1524" fmla="*/ 551153 w 996467"/>
              <a:gd name="connsiteY1524" fmla="*/ 701336 h 998301"/>
              <a:gd name="connsiteX1525" fmla="*/ 544022 w 996467"/>
              <a:gd name="connsiteY1525" fmla="*/ 703330 h 998301"/>
              <a:gd name="connsiteX1526" fmla="*/ 538095 w 996467"/>
              <a:gd name="connsiteY1526" fmla="*/ 701336 h 998301"/>
              <a:gd name="connsiteX1527" fmla="*/ 536891 w 996467"/>
              <a:gd name="connsiteY1527" fmla="*/ 703330 h 998301"/>
              <a:gd name="connsiteX1528" fmla="*/ 533326 w 996467"/>
              <a:gd name="connsiteY1528" fmla="*/ 705325 h 998301"/>
              <a:gd name="connsiteX1529" fmla="*/ 533326 w 996467"/>
              <a:gd name="connsiteY1529" fmla="*/ 708108 h 998301"/>
              <a:gd name="connsiteX1530" fmla="*/ 532909 w 996467"/>
              <a:gd name="connsiteY1530" fmla="*/ 709083 h 998301"/>
              <a:gd name="connsiteX1531" fmla="*/ 526148 w 996467"/>
              <a:gd name="connsiteY1531" fmla="*/ 709268 h 998301"/>
              <a:gd name="connsiteX1532" fmla="*/ 529760 w 996467"/>
              <a:gd name="connsiteY1532" fmla="*/ 717015 h 998301"/>
              <a:gd name="connsiteX1533" fmla="*/ 533326 w 996467"/>
              <a:gd name="connsiteY1533" fmla="*/ 717015 h 998301"/>
              <a:gd name="connsiteX1534" fmla="*/ 526148 w 996467"/>
              <a:gd name="connsiteY1534" fmla="*/ 724948 h 998301"/>
              <a:gd name="connsiteX1535" fmla="*/ 520221 w 996467"/>
              <a:gd name="connsiteY1535" fmla="*/ 732695 h 998301"/>
              <a:gd name="connsiteX1536" fmla="*/ 519203 w 996467"/>
              <a:gd name="connsiteY1536" fmla="*/ 736685 h 998301"/>
              <a:gd name="connsiteX1537" fmla="*/ 513090 w 996467"/>
              <a:gd name="connsiteY1537" fmla="*/ 734690 h 998301"/>
              <a:gd name="connsiteX1538" fmla="*/ 509478 w 996467"/>
              <a:gd name="connsiteY1538" fmla="*/ 730932 h 998301"/>
              <a:gd name="connsiteX1539" fmla="*/ 516656 w 996467"/>
              <a:gd name="connsiteY1539" fmla="*/ 726943 h 998301"/>
              <a:gd name="connsiteX1540" fmla="*/ 517813 w 996467"/>
              <a:gd name="connsiteY1540" fmla="*/ 722953 h 998301"/>
              <a:gd name="connsiteX1541" fmla="*/ 520221 w 996467"/>
              <a:gd name="connsiteY1541" fmla="*/ 724948 h 998301"/>
              <a:gd name="connsiteX1542" fmla="*/ 523787 w 996467"/>
              <a:gd name="connsiteY1542" fmla="*/ 719010 h 998301"/>
              <a:gd name="connsiteX1543" fmla="*/ 516656 w 996467"/>
              <a:gd name="connsiteY1543" fmla="*/ 717201 h 998301"/>
              <a:gd name="connsiteX1544" fmla="*/ 512859 w 996467"/>
              <a:gd name="connsiteY1544" fmla="*/ 715253 h 998301"/>
              <a:gd name="connsiteX1545" fmla="*/ 511886 w 996467"/>
              <a:gd name="connsiteY1545" fmla="*/ 719196 h 998301"/>
              <a:gd name="connsiteX1546" fmla="*/ 504524 w 996467"/>
              <a:gd name="connsiteY1546" fmla="*/ 719196 h 998301"/>
              <a:gd name="connsiteX1547" fmla="*/ 503366 w 996467"/>
              <a:gd name="connsiteY1547" fmla="*/ 721191 h 998301"/>
              <a:gd name="connsiteX1548" fmla="*/ 499754 w 996467"/>
              <a:gd name="connsiteY1548" fmla="*/ 726943 h 998301"/>
              <a:gd name="connsiteX1549" fmla="*/ 497393 w 996467"/>
              <a:gd name="connsiteY1549" fmla="*/ 723185 h 998301"/>
              <a:gd name="connsiteX1550" fmla="*/ 496421 w 996467"/>
              <a:gd name="connsiteY1550" fmla="*/ 736870 h 998301"/>
              <a:gd name="connsiteX1551" fmla="*/ 490447 w 996467"/>
              <a:gd name="connsiteY1551" fmla="*/ 744618 h 998301"/>
              <a:gd name="connsiteX1552" fmla="*/ 486882 w 996467"/>
              <a:gd name="connsiteY1552" fmla="*/ 746566 h 998301"/>
              <a:gd name="connsiteX1553" fmla="*/ 483316 w 996467"/>
              <a:gd name="connsiteY1553" fmla="*/ 746566 h 998301"/>
              <a:gd name="connsiteX1554" fmla="*/ 475954 w 996467"/>
              <a:gd name="connsiteY1554" fmla="*/ 742808 h 998301"/>
              <a:gd name="connsiteX1555" fmla="*/ 474981 w 996467"/>
              <a:gd name="connsiteY1555" fmla="*/ 746566 h 998301"/>
              <a:gd name="connsiteX1556" fmla="*/ 466461 w 996467"/>
              <a:gd name="connsiteY1556" fmla="*/ 746798 h 998301"/>
              <a:gd name="connsiteX1557" fmla="*/ 462850 w 996467"/>
              <a:gd name="connsiteY1557" fmla="*/ 750556 h 998301"/>
              <a:gd name="connsiteX1558" fmla="*/ 455719 w 996467"/>
              <a:gd name="connsiteY1558" fmla="*/ 744803 h 998301"/>
              <a:gd name="connsiteX1559" fmla="*/ 453357 w 996467"/>
              <a:gd name="connsiteY1559" fmla="*/ 750741 h 998301"/>
              <a:gd name="connsiteX1560" fmla="*/ 453357 w 996467"/>
              <a:gd name="connsiteY1560" fmla="*/ 746798 h 998301"/>
              <a:gd name="connsiteX1561" fmla="*/ 437845 w 996467"/>
              <a:gd name="connsiteY1561" fmla="*/ 748978 h 998301"/>
              <a:gd name="connsiteX1562" fmla="*/ 437845 w 996467"/>
              <a:gd name="connsiteY1562" fmla="*/ 756725 h 998301"/>
              <a:gd name="connsiteX1563" fmla="*/ 435483 w 996467"/>
              <a:gd name="connsiteY1563" fmla="*/ 756725 h 998301"/>
              <a:gd name="connsiteX1564" fmla="*/ 428352 w 996467"/>
              <a:gd name="connsiteY1564" fmla="*/ 762663 h 998301"/>
              <a:gd name="connsiteX1565" fmla="*/ 424787 w 996467"/>
              <a:gd name="connsiteY1565" fmla="*/ 764658 h 998301"/>
              <a:gd name="connsiteX1566" fmla="*/ 420990 w 996467"/>
              <a:gd name="connsiteY1566" fmla="*/ 762663 h 998301"/>
              <a:gd name="connsiteX1567" fmla="*/ 418814 w 996467"/>
              <a:gd name="connsiteY1567" fmla="*/ 766653 h 998301"/>
              <a:gd name="connsiteX1568" fmla="*/ 416220 w 996467"/>
              <a:gd name="connsiteY1568" fmla="*/ 764658 h 998301"/>
              <a:gd name="connsiteX1569" fmla="*/ 415248 w 996467"/>
              <a:gd name="connsiteY1569" fmla="*/ 774354 h 998301"/>
              <a:gd name="connsiteX1570" fmla="*/ 424787 w 996467"/>
              <a:gd name="connsiteY1570" fmla="*/ 772405 h 998301"/>
              <a:gd name="connsiteX1571" fmla="*/ 425944 w 996467"/>
              <a:gd name="connsiteY1571" fmla="*/ 776348 h 998301"/>
              <a:gd name="connsiteX1572" fmla="*/ 423583 w 996467"/>
              <a:gd name="connsiteY1572" fmla="*/ 768601 h 998301"/>
              <a:gd name="connsiteX1573" fmla="*/ 443818 w 996467"/>
              <a:gd name="connsiteY1573" fmla="*/ 764426 h 998301"/>
              <a:gd name="connsiteX1574" fmla="*/ 448588 w 996467"/>
              <a:gd name="connsiteY1574" fmla="*/ 768416 h 998301"/>
              <a:gd name="connsiteX1575" fmla="*/ 449792 w 996467"/>
              <a:gd name="connsiteY1575" fmla="*/ 762478 h 998301"/>
              <a:gd name="connsiteX1576" fmla="*/ 450949 w 996467"/>
              <a:gd name="connsiteY1576" fmla="*/ 766421 h 998301"/>
              <a:gd name="connsiteX1577" fmla="*/ 450949 w 996467"/>
              <a:gd name="connsiteY1577" fmla="*/ 762478 h 998301"/>
              <a:gd name="connsiteX1578" fmla="*/ 456922 w 996467"/>
              <a:gd name="connsiteY1578" fmla="*/ 762478 h 998301"/>
              <a:gd name="connsiteX1579" fmla="*/ 452153 w 996467"/>
              <a:gd name="connsiteY1579" fmla="*/ 766421 h 998301"/>
              <a:gd name="connsiteX1580" fmla="*/ 472574 w 996467"/>
              <a:gd name="connsiteY1580" fmla="*/ 758488 h 998301"/>
              <a:gd name="connsiteX1581" fmla="*/ 477343 w 996467"/>
              <a:gd name="connsiteY1581" fmla="*/ 758488 h 998301"/>
              <a:gd name="connsiteX1582" fmla="*/ 478547 w 996467"/>
              <a:gd name="connsiteY1582" fmla="*/ 760297 h 998301"/>
              <a:gd name="connsiteX1583" fmla="*/ 484520 w 996467"/>
              <a:gd name="connsiteY1583" fmla="*/ 758303 h 998301"/>
              <a:gd name="connsiteX1584" fmla="*/ 489243 w 996467"/>
              <a:gd name="connsiteY1584" fmla="*/ 758303 h 998301"/>
              <a:gd name="connsiteX1585" fmla="*/ 491651 w 996467"/>
              <a:gd name="connsiteY1585" fmla="*/ 754313 h 998301"/>
              <a:gd name="connsiteX1586" fmla="*/ 501375 w 996467"/>
              <a:gd name="connsiteY1586" fmla="*/ 752365 h 998301"/>
              <a:gd name="connsiteX1587" fmla="*/ 504755 w 996467"/>
              <a:gd name="connsiteY1587" fmla="*/ 748375 h 998301"/>
              <a:gd name="connsiteX1588" fmla="*/ 505913 w 996467"/>
              <a:gd name="connsiteY1588" fmla="*/ 742623 h 998301"/>
              <a:gd name="connsiteX1589" fmla="*/ 506145 w 996467"/>
              <a:gd name="connsiteY1589" fmla="*/ 750370 h 998301"/>
              <a:gd name="connsiteX1590" fmla="*/ 508506 w 996467"/>
              <a:gd name="connsiteY1590" fmla="*/ 752365 h 998301"/>
              <a:gd name="connsiteX1591" fmla="*/ 513276 w 996467"/>
              <a:gd name="connsiteY1591" fmla="*/ 746380 h 998301"/>
              <a:gd name="connsiteX1592" fmla="*/ 515637 w 996467"/>
              <a:gd name="connsiteY1592" fmla="*/ 742623 h 998301"/>
              <a:gd name="connsiteX1593" fmla="*/ 514479 w 996467"/>
              <a:gd name="connsiteY1593" fmla="*/ 752365 h 998301"/>
              <a:gd name="connsiteX1594" fmla="*/ 523972 w 996467"/>
              <a:gd name="connsiteY1594" fmla="*/ 754128 h 998301"/>
              <a:gd name="connsiteX1595" fmla="*/ 525176 w 996467"/>
              <a:gd name="connsiteY1595" fmla="*/ 748190 h 998301"/>
              <a:gd name="connsiteX1596" fmla="*/ 531149 w 996467"/>
              <a:gd name="connsiteY1596" fmla="*/ 744386 h 998301"/>
              <a:gd name="connsiteX1597" fmla="*/ 534715 w 996467"/>
              <a:gd name="connsiteY1597" fmla="*/ 744200 h 998301"/>
              <a:gd name="connsiteX1598" fmla="*/ 535872 w 996467"/>
              <a:gd name="connsiteY1598" fmla="*/ 746195 h 998301"/>
              <a:gd name="connsiteX1599" fmla="*/ 538280 w 996467"/>
              <a:gd name="connsiteY1599" fmla="*/ 744200 h 998301"/>
              <a:gd name="connsiteX1600" fmla="*/ 539484 w 996467"/>
              <a:gd name="connsiteY1600" fmla="*/ 746195 h 998301"/>
              <a:gd name="connsiteX1601" fmla="*/ 540642 w 996467"/>
              <a:gd name="connsiteY1601" fmla="*/ 744200 h 998301"/>
              <a:gd name="connsiteX1602" fmla="*/ 557543 w 996467"/>
              <a:gd name="connsiteY1602" fmla="*/ 740257 h 998301"/>
              <a:gd name="connsiteX1603" fmla="*/ 562266 w 996467"/>
              <a:gd name="connsiteY1603" fmla="*/ 736453 h 998301"/>
              <a:gd name="connsiteX1604" fmla="*/ 563285 w 996467"/>
              <a:gd name="connsiteY1604" fmla="*/ 732510 h 998301"/>
              <a:gd name="connsiteX1605" fmla="*/ 565878 w 996467"/>
              <a:gd name="connsiteY1605" fmla="*/ 732510 h 998301"/>
              <a:gd name="connsiteX1606" fmla="*/ 566850 w 996467"/>
              <a:gd name="connsiteY1606" fmla="*/ 728520 h 998301"/>
              <a:gd name="connsiteX1607" fmla="*/ 571620 w 996467"/>
              <a:gd name="connsiteY1607" fmla="*/ 724577 h 998301"/>
              <a:gd name="connsiteX1608" fmla="*/ 578936 w 996467"/>
              <a:gd name="connsiteY1608" fmla="*/ 722582 h 998301"/>
              <a:gd name="connsiteX1609" fmla="*/ 581344 w 996467"/>
              <a:gd name="connsiteY1609" fmla="*/ 726525 h 998301"/>
              <a:gd name="connsiteX1610" fmla="*/ 590836 w 996467"/>
              <a:gd name="connsiteY1610" fmla="*/ 716644 h 998301"/>
              <a:gd name="connsiteX1611" fmla="*/ 592040 w 996467"/>
              <a:gd name="connsiteY1611" fmla="*/ 724345 h 998301"/>
              <a:gd name="connsiteX1612" fmla="*/ 595606 w 996467"/>
              <a:gd name="connsiteY1612" fmla="*/ 720587 h 998301"/>
              <a:gd name="connsiteX1613" fmla="*/ 599171 w 996467"/>
              <a:gd name="connsiteY1613" fmla="*/ 718593 h 998301"/>
              <a:gd name="connsiteX1614" fmla="*/ 596810 w 996467"/>
              <a:gd name="connsiteY1614" fmla="*/ 722397 h 998301"/>
              <a:gd name="connsiteX1615" fmla="*/ 595606 w 996467"/>
              <a:gd name="connsiteY1615" fmla="*/ 732092 h 998301"/>
              <a:gd name="connsiteX1616" fmla="*/ 595606 w 996467"/>
              <a:gd name="connsiteY1616" fmla="*/ 726340 h 998301"/>
              <a:gd name="connsiteX1617" fmla="*/ 590836 w 996467"/>
              <a:gd name="connsiteY1617" fmla="*/ 728335 h 998301"/>
              <a:gd name="connsiteX1618" fmla="*/ 589679 w 996467"/>
              <a:gd name="connsiteY1618" fmla="*/ 724345 h 998301"/>
              <a:gd name="connsiteX1619" fmla="*/ 586113 w 996467"/>
              <a:gd name="connsiteY1619" fmla="*/ 732278 h 998301"/>
              <a:gd name="connsiteX1620" fmla="*/ 582501 w 996467"/>
              <a:gd name="connsiteY1620" fmla="*/ 734273 h 998301"/>
              <a:gd name="connsiteX1621" fmla="*/ 587271 w 996467"/>
              <a:gd name="connsiteY1621" fmla="*/ 736082 h 998301"/>
              <a:gd name="connsiteX1622" fmla="*/ 586298 w 996467"/>
              <a:gd name="connsiteY1622" fmla="*/ 745777 h 998301"/>
              <a:gd name="connsiteX1623" fmla="*/ 591068 w 996467"/>
              <a:gd name="connsiteY1623" fmla="*/ 744015 h 998301"/>
              <a:gd name="connsiteX1624" fmla="*/ 594633 w 996467"/>
              <a:gd name="connsiteY1624" fmla="*/ 740025 h 998301"/>
              <a:gd name="connsiteX1625" fmla="*/ 595606 w 996467"/>
              <a:gd name="connsiteY1625" fmla="*/ 734087 h 998301"/>
              <a:gd name="connsiteX1626" fmla="*/ 599403 w 996467"/>
              <a:gd name="connsiteY1626" fmla="*/ 734087 h 998301"/>
              <a:gd name="connsiteX1627" fmla="*/ 600375 w 996467"/>
              <a:gd name="connsiteY1627" fmla="*/ 728335 h 998301"/>
              <a:gd name="connsiteX1628" fmla="*/ 605330 w 996467"/>
              <a:gd name="connsiteY1628" fmla="*/ 738077 h 998301"/>
              <a:gd name="connsiteX1629" fmla="*/ 611303 w 996467"/>
              <a:gd name="connsiteY1629" fmla="*/ 734087 h 998301"/>
              <a:gd name="connsiteX1630" fmla="*/ 612507 w 996467"/>
              <a:gd name="connsiteY1630" fmla="*/ 730097 h 998301"/>
              <a:gd name="connsiteX1631" fmla="*/ 621999 w 996467"/>
              <a:gd name="connsiteY1631" fmla="*/ 728149 h 998301"/>
              <a:gd name="connsiteX1632" fmla="*/ 621999 w 996467"/>
              <a:gd name="connsiteY1632" fmla="*/ 732092 h 998301"/>
              <a:gd name="connsiteX1633" fmla="*/ 619638 w 996467"/>
              <a:gd name="connsiteY1633" fmla="*/ 736082 h 998301"/>
              <a:gd name="connsiteX1634" fmla="*/ 621999 w 996467"/>
              <a:gd name="connsiteY1634" fmla="*/ 732092 h 998301"/>
              <a:gd name="connsiteX1635" fmla="*/ 625565 w 996467"/>
              <a:gd name="connsiteY1635" fmla="*/ 730097 h 998301"/>
              <a:gd name="connsiteX1636" fmla="*/ 625565 w 996467"/>
              <a:gd name="connsiteY1636" fmla="*/ 732092 h 998301"/>
              <a:gd name="connsiteX1637" fmla="*/ 629177 w 996467"/>
              <a:gd name="connsiteY1637" fmla="*/ 728149 h 998301"/>
              <a:gd name="connsiteX1638" fmla="*/ 640058 w 996467"/>
              <a:gd name="connsiteY1638" fmla="*/ 726154 h 998301"/>
              <a:gd name="connsiteX1639" fmla="*/ 643439 w 996467"/>
              <a:gd name="connsiteY1639" fmla="*/ 714418 h 998301"/>
              <a:gd name="connsiteX1640" fmla="*/ 638669 w 996467"/>
              <a:gd name="connsiteY1640" fmla="*/ 714418 h 998301"/>
              <a:gd name="connsiteX1641" fmla="*/ 639873 w 996467"/>
              <a:gd name="connsiteY1641" fmla="*/ 706485 h 998301"/>
              <a:gd name="connsiteX1642" fmla="*/ 637280 w 996467"/>
              <a:gd name="connsiteY1642" fmla="*/ 704536 h 998301"/>
              <a:gd name="connsiteX1643" fmla="*/ 632742 w 996467"/>
              <a:gd name="connsiteY1643" fmla="*/ 710474 h 998301"/>
              <a:gd name="connsiteX1644" fmla="*/ 633714 w 996467"/>
              <a:gd name="connsiteY1644" fmla="*/ 700732 h 998301"/>
              <a:gd name="connsiteX1645" fmla="*/ 625380 w 996467"/>
              <a:gd name="connsiteY1645" fmla="*/ 704722 h 998301"/>
              <a:gd name="connsiteX1646" fmla="*/ 623018 w 996467"/>
              <a:gd name="connsiteY1646" fmla="*/ 698970 h 998301"/>
              <a:gd name="connsiteX1647" fmla="*/ 619453 w 996467"/>
              <a:gd name="connsiteY1647" fmla="*/ 700732 h 998301"/>
              <a:gd name="connsiteX1648" fmla="*/ 617045 w 996467"/>
              <a:gd name="connsiteY1648" fmla="*/ 698970 h 998301"/>
              <a:gd name="connsiteX1649" fmla="*/ 615841 w 996467"/>
              <a:gd name="connsiteY1649" fmla="*/ 700964 h 998301"/>
              <a:gd name="connsiteX1650" fmla="*/ 611118 w 996467"/>
              <a:gd name="connsiteY1650" fmla="*/ 698970 h 998301"/>
              <a:gd name="connsiteX1651" fmla="*/ 608710 w 996467"/>
              <a:gd name="connsiteY1651" fmla="*/ 700964 h 998301"/>
              <a:gd name="connsiteX1652" fmla="*/ 607321 w 996467"/>
              <a:gd name="connsiteY1652" fmla="*/ 698970 h 998301"/>
              <a:gd name="connsiteX1653" fmla="*/ 615841 w 996467"/>
              <a:gd name="connsiteY1653" fmla="*/ 696975 h 998301"/>
              <a:gd name="connsiteX1654" fmla="*/ 618249 w 996467"/>
              <a:gd name="connsiteY1654" fmla="*/ 691037 h 998301"/>
              <a:gd name="connsiteX1655" fmla="*/ 621814 w 996467"/>
              <a:gd name="connsiteY1655" fmla="*/ 694980 h 998301"/>
              <a:gd name="connsiteX1656" fmla="*/ 624176 w 996467"/>
              <a:gd name="connsiteY1656" fmla="*/ 693032 h 998301"/>
              <a:gd name="connsiteX1657" fmla="*/ 625380 w 996467"/>
              <a:gd name="connsiteY1657" fmla="*/ 691037 h 998301"/>
              <a:gd name="connsiteX1658" fmla="*/ 630149 w 996467"/>
              <a:gd name="connsiteY1658" fmla="*/ 689042 h 998301"/>
              <a:gd name="connsiteX1659" fmla="*/ 631353 w 996467"/>
              <a:gd name="connsiteY1659" fmla="*/ 687047 h 998301"/>
              <a:gd name="connsiteX1660" fmla="*/ 637280 w 996467"/>
              <a:gd name="connsiteY1660" fmla="*/ 681295 h 998301"/>
              <a:gd name="connsiteX1661" fmla="*/ 642049 w 996467"/>
              <a:gd name="connsiteY1661" fmla="*/ 677352 h 998301"/>
              <a:gd name="connsiteX1662" fmla="*/ 631353 w 996467"/>
              <a:gd name="connsiteY1662" fmla="*/ 679300 h 998301"/>
              <a:gd name="connsiteX1663" fmla="*/ 626398 w 996467"/>
              <a:gd name="connsiteY1663" fmla="*/ 679300 h 998301"/>
              <a:gd name="connsiteX1664" fmla="*/ 628760 w 996467"/>
              <a:gd name="connsiteY1664" fmla="*/ 675357 h 998301"/>
              <a:gd name="connsiteX1665" fmla="*/ 632511 w 996467"/>
              <a:gd name="connsiteY1665" fmla="*/ 677352 h 998301"/>
              <a:gd name="connsiteX1666" fmla="*/ 638484 w 996467"/>
              <a:gd name="connsiteY1666" fmla="*/ 675357 h 998301"/>
              <a:gd name="connsiteX1667" fmla="*/ 643253 w 996467"/>
              <a:gd name="connsiteY1667" fmla="*/ 669373 h 998301"/>
              <a:gd name="connsiteX1668" fmla="*/ 645615 w 996467"/>
              <a:gd name="connsiteY1668" fmla="*/ 673362 h 998301"/>
              <a:gd name="connsiteX1669" fmla="*/ 648023 w 996467"/>
              <a:gd name="connsiteY1669" fmla="*/ 667424 h 998301"/>
              <a:gd name="connsiteX1670" fmla="*/ 649180 w 996467"/>
              <a:gd name="connsiteY1670" fmla="*/ 671367 h 998301"/>
              <a:gd name="connsiteX1671" fmla="*/ 651588 w 996467"/>
              <a:gd name="connsiteY1671" fmla="*/ 667424 h 998301"/>
              <a:gd name="connsiteX1672" fmla="*/ 657515 w 996467"/>
              <a:gd name="connsiteY1672" fmla="*/ 669373 h 998301"/>
              <a:gd name="connsiteX1673" fmla="*/ 658534 w 996467"/>
              <a:gd name="connsiteY1673" fmla="*/ 661672 h 998301"/>
              <a:gd name="connsiteX1674" fmla="*/ 664692 w 996467"/>
              <a:gd name="connsiteY1674" fmla="*/ 659677 h 998301"/>
              <a:gd name="connsiteX1675" fmla="*/ 667054 w 996467"/>
              <a:gd name="connsiteY1675" fmla="*/ 661440 h 998301"/>
              <a:gd name="connsiteX1676" fmla="*/ 669416 w 996467"/>
              <a:gd name="connsiteY1676" fmla="*/ 657682 h 998301"/>
              <a:gd name="connsiteX1677" fmla="*/ 675389 w 996467"/>
              <a:gd name="connsiteY1677" fmla="*/ 661440 h 998301"/>
              <a:gd name="connsiteX1678" fmla="*/ 673027 w 996467"/>
              <a:gd name="connsiteY1678" fmla="*/ 665429 h 998301"/>
              <a:gd name="connsiteX1679" fmla="*/ 694420 w 996467"/>
              <a:gd name="connsiteY1679" fmla="*/ 657311 h 998301"/>
              <a:gd name="connsiteX1680" fmla="*/ 694420 w 996467"/>
              <a:gd name="connsiteY1680" fmla="*/ 651512 h 998301"/>
              <a:gd name="connsiteX1681" fmla="*/ 698032 w 996467"/>
              <a:gd name="connsiteY1681" fmla="*/ 647569 h 998301"/>
              <a:gd name="connsiteX1682" fmla="*/ 690855 w 996467"/>
              <a:gd name="connsiteY1682" fmla="*/ 645760 h 998301"/>
              <a:gd name="connsiteX1683" fmla="*/ 694420 w 996467"/>
              <a:gd name="connsiteY1683" fmla="*/ 639822 h 998301"/>
              <a:gd name="connsiteX1684" fmla="*/ 700394 w 996467"/>
              <a:gd name="connsiteY1684" fmla="*/ 639822 h 998301"/>
              <a:gd name="connsiteX1685" fmla="*/ 702755 w 996467"/>
              <a:gd name="connsiteY1685" fmla="*/ 639822 h 998301"/>
              <a:gd name="connsiteX1686" fmla="*/ 703959 w 996467"/>
              <a:gd name="connsiteY1686" fmla="*/ 635879 h 998301"/>
              <a:gd name="connsiteX1687" fmla="*/ 705163 w 996467"/>
              <a:gd name="connsiteY1687" fmla="*/ 637827 h 998301"/>
              <a:gd name="connsiteX1688" fmla="*/ 707524 w 996467"/>
              <a:gd name="connsiteY1688" fmla="*/ 631889 h 998301"/>
              <a:gd name="connsiteX1689" fmla="*/ 700579 w 996467"/>
              <a:gd name="connsiteY1689" fmla="*/ 631101 h 998301"/>
              <a:gd name="connsiteX1690" fmla="*/ 731140 w 996467"/>
              <a:gd name="connsiteY1690" fmla="*/ 630080 h 998301"/>
              <a:gd name="connsiteX1691" fmla="*/ 731557 w 996467"/>
              <a:gd name="connsiteY1691" fmla="*/ 633652 h 998301"/>
              <a:gd name="connsiteX1692" fmla="*/ 731140 w 996467"/>
              <a:gd name="connsiteY1692" fmla="*/ 630080 h 998301"/>
              <a:gd name="connsiteX1693" fmla="*/ 684696 w 996467"/>
              <a:gd name="connsiteY1693" fmla="*/ 630080 h 998301"/>
              <a:gd name="connsiteX1694" fmla="*/ 679973 w 996467"/>
              <a:gd name="connsiteY1694" fmla="*/ 632075 h 998301"/>
              <a:gd name="connsiteX1695" fmla="*/ 679973 w 996467"/>
              <a:gd name="connsiteY1695" fmla="*/ 638059 h 998301"/>
              <a:gd name="connsiteX1696" fmla="*/ 682335 w 996467"/>
              <a:gd name="connsiteY1696" fmla="*/ 634070 h 998301"/>
              <a:gd name="connsiteX1697" fmla="*/ 684696 w 996467"/>
              <a:gd name="connsiteY1697" fmla="*/ 630080 h 998301"/>
              <a:gd name="connsiteX1698" fmla="*/ 808145 w 996467"/>
              <a:gd name="connsiteY1698" fmla="*/ 629292 h 998301"/>
              <a:gd name="connsiteX1699" fmla="*/ 805784 w 996467"/>
              <a:gd name="connsiteY1699" fmla="*/ 637039 h 998301"/>
              <a:gd name="connsiteX1700" fmla="*/ 812914 w 996467"/>
              <a:gd name="connsiteY1700" fmla="*/ 635044 h 998301"/>
              <a:gd name="connsiteX1701" fmla="*/ 808145 w 996467"/>
              <a:gd name="connsiteY1701" fmla="*/ 629292 h 998301"/>
              <a:gd name="connsiteX1702" fmla="*/ 901403 w 996467"/>
              <a:gd name="connsiteY1702" fmla="*/ 628735 h 998301"/>
              <a:gd name="connsiteX1703" fmla="*/ 896634 w 996467"/>
              <a:gd name="connsiteY1703" fmla="*/ 636436 h 998301"/>
              <a:gd name="connsiteX1704" fmla="*/ 898023 w 996467"/>
              <a:gd name="connsiteY1704" fmla="*/ 640240 h 998301"/>
              <a:gd name="connsiteX1705" fmla="*/ 892096 w 996467"/>
              <a:gd name="connsiteY1705" fmla="*/ 646178 h 998301"/>
              <a:gd name="connsiteX1706" fmla="*/ 892096 w 996467"/>
              <a:gd name="connsiteY1706" fmla="*/ 656105 h 998301"/>
              <a:gd name="connsiteX1707" fmla="*/ 888530 w 996467"/>
              <a:gd name="connsiteY1707" fmla="*/ 654110 h 998301"/>
              <a:gd name="connsiteX1708" fmla="*/ 888530 w 996467"/>
              <a:gd name="connsiteY1708" fmla="*/ 665801 h 998301"/>
              <a:gd name="connsiteX1709" fmla="*/ 897050 w 996467"/>
              <a:gd name="connsiteY1709" fmla="*/ 663852 h 998301"/>
              <a:gd name="connsiteX1710" fmla="*/ 900431 w 996467"/>
              <a:gd name="connsiteY1710" fmla="*/ 650167 h 998301"/>
              <a:gd name="connsiteX1711" fmla="*/ 896865 w 996467"/>
              <a:gd name="connsiteY1711" fmla="*/ 648172 h 998301"/>
              <a:gd name="connsiteX1712" fmla="*/ 895661 w 996467"/>
              <a:gd name="connsiteY1712" fmla="*/ 652115 h 998301"/>
              <a:gd name="connsiteX1713" fmla="*/ 894457 w 996467"/>
              <a:gd name="connsiteY1713" fmla="*/ 648172 h 998301"/>
              <a:gd name="connsiteX1714" fmla="*/ 898023 w 996467"/>
              <a:gd name="connsiteY1714" fmla="*/ 640240 h 998301"/>
              <a:gd name="connsiteX1715" fmla="*/ 900431 w 996467"/>
              <a:gd name="connsiteY1715" fmla="*/ 640240 h 998301"/>
              <a:gd name="connsiteX1716" fmla="*/ 899227 w 996467"/>
              <a:gd name="connsiteY1716" fmla="*/ 646178 h 998301"/>
              <a:gd name="connsiteX1717" fmla="*/ 903996 w 996467"/>
              <a:gd name="connsiteY1717" fmla="*/ 646178 h 998301"/>
              <a:gd name="connsiteX1718" fmla="*/ 903996 w 996467"/>
              <a:gd name="connsiteY1718" fmla="*/ 642188 h 998301"/>
              <a:gd name="connsiteX1719" fmla="*/ 902792 w 996467"/>
              <a:gd name="connsiteY1719" fmla="*/ 640240 h 998301"/>
              <a:gd name="connsiteX1720" fmla="*/ 900431 w 996467"/>
              <a:gd name="connsiteY1720" fmla="*/ 640240 h 998301"/>
              <a:gd name="connsiteX1721" fmla="*/ 903996 w 996467"/>
              <a:gd name="connsiteY1721" fmla="*/ 634487 h 998301"/>
              <a:gd name="connsiteX1722" fmla="*/ 901403 w 996467"/>
              <a:gd name="connsiteY1722" fmla="*/ 628735 h 998301"/>
              <a:gd name="connsiteX1723" fmla="*/ 612877 w 996467"/>
              <a:gd name="connsiteY1723" fmla="*/ 628735 h 998301"/>
              <a:gd name="connsiteX1724" fmla="*/ 612877 w 996467"/>
              <a:gd name="connsiteY1724" fmla="*/ 632678 h 998301"/>
              <a:gd name="connsiteX1725" fmla="*/ 615285 w 996467"/>
              <a:gd name="connsiteY1725" fmla="*/ 632678 h 998301"/>
              <a:gd name="connsiteX1726" fmla="*/ 615285 w 996467"/>
              <a:gd name="connsiteY1726" fmla="*/ 628735 h 998301"/>
              <a:gd name="connsiteX1727" fmla="*/ 612877 w 996467"/>
              <a:gd name="connsiteY1727" fmla="*/ 628735 h 998301"/>
              <a:gd name="connsiteX1728" fmla="*/ 831946 w 996467"/>
              <a:gd name="connsiteY1728" fmla="*/ 627111 h 998301"/>
              <a:gd name="connsiteX1729" fmla="*/ 830973 w 996467"/>
              <a:gd name="connsiteY1729" fmla="*/ 635044 h 998301"/>
              <a:gd name="connsiteX1730" fmla="*/ 827408 w 996467"/>
              <a:gd name="connsiteY1730" fmla="*/ 638848 h 998301"/>
              <a:gd name="connsiteX1731" fmla="*/ 831946 w 996467"/>
              <a:gd name="connsiteY1731" fmla="*/ 627111 h 998301"/>
              <a:gd name="connsiteX1732" fmla="*/ 869082 w 996467"/>
              <a:gd name="connsiteY1732" fmla="*/ 626926 h 998301"/>
              <a:gd name="connsiteX1733" fmla="*/ 866860 w 996467"/>
              <a:gd name="connsiteY1733" fmla="*/ 638616 h 998301"/>
              <a:gd name="connsiteX1734" fmla="*/ 869082 w 996467"/>
              <a:gd name="connsiteY1734" fmla="*/ 626926 h 998301"/>
              <a:gd name="connsiteX1735" fmla="*/ 908766 w 996467"/>
              <a:gd name="connsiteY1735" fmla="*/ 626740 h 998301"/>
              <a:gd name="connsiteX1736" fmla="*/ 905200 w 996467"/>
              <a:gd name="connsiteY1736" fmla="*/ 634487 h 998301"/>
              <a:gd name="connsiteX1737" fmla="*/ 908766 w 996467"/>
              <a:gd name="connsiteY1737" fmla="*/ 626740 h 998301"/>
              <a:gd name="connsiteX1738" fmla="*/ 689466 w 996467"/>
              <a:gd name="connsiteY1738" fmla="*/ 626137 h 998301"/>
              <a:gd name="connsiteX1739" fmla="*/ 689466 w 996467"/>
              <a:gd name="connsiteY1739" fmla="*/ 628132 h 998301"/>
              <a:gd name="connsiteX1740" fmla="*/ 688308 w 996467"/>
              <a:gd name="connsiteY1740" fmla="*/ 628132 h 998301"/>
              <a:gd name="connsiteX1741" fmla="*/ 688493 w 996467"/>
              <a:gd name="connsiteY1741" fmla="*/ 632075 h 998301"/>
              <a:gd name="connsiteX1742" fmla="*/ 689466 w 996467"/>
              <a:gd name="connsiteY1742" fmla="*/ 626137 h 998301"/>
              <a:gd name="connsiteX1743" fmla="*/ 612090 w 996467"/>
              <a:gd name="connsiteY1743" fmla="*/ 625348 h 998301"/>
              <a:gd name="connsiteX1744" fmla="*/ 609312 w 996467"/>
              <a:gd name="connsiteY1744" fmla="*/ 626740 h 998301"/>
              <a:gd name="connsiteX1745" fmla="*/ 611673 w 996467"/>
              <a:gd name="connsiteY1745" fmla="*/ 628735 h 998301"/>
              <a:gd name="connsiteX1746" fmla="*/ 612090 w 996467"/>
              <a:gd name="connsiteY1746" fmla="*/ 625348 h 998301"/>
              <a:gd name="connsiteX1747" fmla="*/ 29899 w 996467"/>
              <a:gd name="connsiteY1747" fmla="*/ 622936 h 998301"/>
              <a:gd name="connsiteX1748" fmla="*/ 29899 w 996467"/>
              <a:gd name="connsiteY1748" fmla="*/ 630915 h 998301"/>
              <a:gd name="connsiteX1749" fmla="*/ 32261 w 996467"/>
              <a:gd name="connsiteY1749" fmla="*/ 630915 h 998301"/>
              <a:gd name="connsiteX1750" fmla="*/ 32261 w 996467"/>
              <a:gd name="connsiteY1750" fmla="*/ 622936 h 998301"/>
              <a:gd name="connsiteX1751" fmla="*/ 29899 w 996467"/>
              <a:gd name="connsiteY1751" fmla="*/ 622936 h 998301"/>
              <a:gd name="connsiteX1752" fmla="*/ 715859 w 996467"/>
              <a:gd name="connsiteY1752" fmla="*/ 622147 h 998301"/>
              <a:gd name="connsiteX1753" fmla="*/ 712294 w 996467"/>
              <a:gd name="connsiteY1753" fmla="*/ 635879 h 998301"/>
              <a:gd name="connsiteX1754" fmla="*/ 715859 w 996467"/>
              <a:gd name="connsiteY1754" fmla="*/ 622147 h 998301"/>
              <a:gd name="connsiteX1755" fmla="*/ 927797 w 996467"/>
              <a:gd name="connsiteY1755" fmla="*/ 616627 h 998301"/>
              <a:gd name="connsiteX1756" fmla="*/ 926593 w 996467"/>
              <a:gd name="connsiteY1756" fmla="*/ 622565 h 998301"/>
              <a:gd name="connsiteX1757" fmla="*/ 930158 w 996467"/>
              <a:gd name="connsiteY1757" fmla="*/ 616627 h 998301"/>
              <a:gd name="connsiteX1758" fmla="*/ 927797 w 996467"/>
              <a:gd name="connsiteY1758" fmla="*/ 616627 h 998301"/>
              <a:gd name="connsiteX1759" fmla="*/ 627556 w 996467"/>
              <a:gd name="connsiteY1759" fmla="*/ 616209 h 998301"/>
              <a:gd name="connsiteX1760" fmla="*/ 617647 w 996467"/>
              <a:gd name="connsiteY1760" fmla="*/ 622750 h 998301"/>
              <a:gd name="connsiteX1761" fmla="*/ 616443 w 996467"/>
              <a:gd name="connsiteY1761" fmla="*/ 628735 h 998301"/>
              <a:gd name="connsiteX1762" fmla="*/ 627371 w 996467"/>
              <a:gd name="connsiteY1762" fmla="*/ 628503 h 998301"/>
              <a:gd name="connsiteX1763" fmla="*/ 621212 w 996467"/>
              <a:gd name="connsiteY1763" fmla="*/ 630683 h 998301"/>
              <a:gd name="connsiteX1764" fmla="*/ 622601 w 996467"/>
              <a:gd name="connsiteY1764" fmla="*/ 638430 h 998301"/>
              <a:gd name="connsiteX1765" fmla="*/ 632140 w 996467"/>
              <a:gd name="connsiteY1765" fmla="*/ 630498 h 998301"/>
              <a:gd name="connsiteX1766" fmla="*/ 632140 w 996467"/>
              <a:gd name="connsiteY1766" fmla="*/ 626508 h 998301"/>
              <a:gd name="connsiteX1767" fmla="*/ 634502 w 996467"/>
              <a:gd name="connsiteY1767" fmla="*/ 620756 h 998301"/>
              <a:gd name="connsiteX1768" fmla="*/ 630936 w 996467"/>
              <a:gd name="connsiteY1768" fmla="*/ 622750 h 998301"/>
              <a:gd name="connsiteX1769" fmla="*/ 630751 w 996467"/>
              <a:gd name="connsiteY1769" fmla="*/ 616998 h 998301"/>
              <a:gd name="connsiteX1770" fmla="*/ 627556 w 996467"/>
              <a:gd name="connsiteY1770" fmla="*/ 616209 h 998301"/>
              <a:gd name="connsiteX1771" fmla="*/ 920666 w 996467"/>
              <a:gd name="connsiteY1771" fmla="*/ 613240 h 998301"/>
              <a:gd name="connsiteX1772" fmla="*/ 919277 w 996467"/>
              <a:gd name="connsiteY1772" fmla="*/ 614818 h 998301"/>
              <a:gd name="connsiteX1773" fmla="*/ 921824 w 996467"/>
              <a:gd name="connsiteY1773" fmla="*/ 614818 h 998301"/>
              <a:gd name="connsiteX1774" fmla="*/ 920666 w 996467"/>
              <a:gd name="connsiteY1774" fmla="*/ 613240 h 998301"/>
              <a:gd name="connsiteX1775" fmla="*/ 908349 w 996467"/>
              <a:gd name="connsiteY1775" fmla="*/ 612220 h 998301"/>
              <a:gd name="connsiteX1776" fmla="*/ 906172 w 996467"/>
              <a:gd name="connsiteY1776" fmla="*/ 616998 h 998301"/>
              <a:gd name="connsiteX1777" fmla="*/ 912100 w 996467"/>
              <a:gd name="connsiteY1777" fmla="*/ 613055 h 998301"/>
              <a:gd name="connsiteX1778" fmla="*/ 908349 w 996467"/>
              <a:gd name="connsiteY1778" fmla="*/ 612220 h 998301"/>
              <a:gd name="connsiteX1779" fmla="*/ 987345 w 996467"/>
              <a:gd name="connsiteY1779" fmla="*/ 611246 h 998301"/>
              <a:gd name="connsiteX1780" fmla="*/ 990910 w 996467"/>
              <a:gd name="connsiteY1780" fmla="*/ 613240 h 998301"/>
              <a:gd name="connsiteX1781" fmla="*/ 986326 w 996467"/>
              <a:gd name="connsiteY1781" fmla="*/ 632864 h 998301"/>
              <a:gd name="connsiteX1782" fmla="*/ 983965 w 996467"/>
              <a:gd name="connsiteY1782" fmla="*/ 638616 h 998301"/>
              <a:gd name="connsiteX1783" fmla="*/ 977991 w 996467"/>
              <a:gd name="connsiteY1783" fmla="*/ 642606 h 998301"/>
              <a:gd name="connsiteX1784" fmla="*/ 976602 w 996467"/>
              <a:gd name="connsiteY1784" fmla="*/ 628920 h 998301"/>
              <a:gd name="connsiteX1785" fmla="*/ 987345 w 996467"/>
              <a:gd name="connsiteY1785" fmla="*/ 611246 h 998301"/>
              <a:gd name="connsiteX1786" fmla="*/ 944281 w 996467"/>
              <a:gd name="connsiteY1786" fmla="*/ 611246 h 998301"/>
              <a:gd name="connsiteX1787" fmla="*/ 944652 w 996467"/>
              <a:gd name="connsiteY1787" fmla="*/ 612637 h 998301"/>
              <a:gd name="connsiteX1788" fmla="*/ 943494 w 996467"/>
              <a:gd name="connsiteY1788" fmla="*/ 612637 h 998301"/>
              <a:gd name="connsiteX1789" fmla="*/ 944281 w 996467"/>
              <a:gd name="connsiteY1789" fmla="*/ 611246 h 998301"/>
              <a:gd name="connsiteX1790" fmla="*/ 941688 w 996467"/>
              <a:gd name="connsiteY1790" fmla="*/ 611246 h 998301"/>
              <a:gd name="connsiteX1791" fmla="*/ 942290 w 996467"/>
              <a:gd name="connsiteY1791" fmla="*/ 612637 h 998301"/>
              <a:gd name="connsiteX1792" fmla="*/ 941086 w 996467"/>
              <a:gd name="connsiteY1792" fmla="*/ 612637 h 998301"/>
              <a:gd name="connsiteX1793" fmla="*/ 941688 w 996467"/>
              <a:gd name="connsiteY1793" fmla="*/ 611246 h 998301"/>
              <a:gd name="connsiteX1794" fmla="*/ 929973 w 996467"/>
              <a:gd name="connsiteY1794" fmla="*/ 610875 h 998301"/>
              <a:gd name="connsiteX1795" fmla="*/ 929973 w 996467"/>
              <a:gd name="connsiteY1795" fmla="*/ 614818 h 998301"/>
              <a:gd name="connsiteX1796" fmla="*/ 932566 w 996467"/>
              <a:gd name="connsiteY1796" fmla="*/ 614818 h 998301"/>
              <a:gd name="connsiteX1797" fmla="*/ 932381 w 996467"/>
              <a:gd name="connsiteY1797" fmla="*/ 610875 h 998301"/>
              <a:gd name="connsiteX1798" fmla="*/ 929973 w 996467"/>
              <a:gd name="connsiteY1798" fmla="*/ 610875 h 998301"/>
              <a:gd name="connsiteX1799" fmla="*/ 29899 w 996467"/>
              <a:gd name="connsiteY1799" fmla="*/ 609668 h 998301"/>
              <a:gd name="connsiteX1800" fmla="*/ 28510 w 996467"/>
              <a:gd name="connsiteY1800" fmla="*/ 611431 h 998301"/>
              <a:gd name="connsiteX1801" fmla="*/ 30871 w 996467"/>
              <a:gd name="connsiteY1801" fmla="*/ 611431 h 998301"/>
              <a:gd name="connsiteX1802" fmla="*/ 29899 w 996467"/>
              <a:gd name="connsiteY1802" fmla="*/ 609668 h 998301"/>
              <a:gd name="connsiteX1803" fmla="*/ 915896 w 996467"/>
              <a:gd name="connsiteY1803" fmla="*/ 609251 h 998301"/>
              <a:gd name="connsiteX1804" fmla="*/ 914507 w 996467"/>
              <a:gd name="connsiteY1804" fmla="*/ 611060 h 998301"/>
              <a:gd name="connsiteX1805" fmla="*/ 916869 w 996467"/>
              <a:gd name="connsiteY1805" fmla="*/ 611060 h 998301"/>
              <a:gd name="connsiteX1806" fmla="*/ 915896 w 996467"/>
              <a:gd name="connsiteY1806" fmla="*/ 609251 h 998301"/>
              <a:gd name="connsiteX1807" fmla="*/ 707339 w 996467"/>
              <a:gd name="connsiteY1807" fmla="*/ 608462 h 998301"/>
              <a:gd name="connsiteX1808" fmla="*/ 705163 w 996467"/>
              <a:gd name="connsiteY1808" fmla="*/ 618390 h 998301"/>
              <a:gd name="connsiteX1809" fmla="*/ 712109 w 996467"/>
              <a:gd name="connsiteY1809" fmla="*/ 616209 h 998301"/>
              <a:gd name="connsiteX1810" fmla="*/ 709701 w 996467"/>
              <a:gd name="connsiteY1810" fmla="*/ 610457 h 998301"/>
              <a:gd name="connsiteX1811" fmla="*/ 707339 w 996467"/>
              <a:gd name="connsiteY1811" fmla="*/ 608462 h 998301"/>
              <a:gd name="connsiteX1812" fmla="*/ 992114 w 996467"/>
              <a:gd name="connsiteY1812" fmla="*/ 601318 h 998301"/>
              <a:gd name="connsiteX1813" fmla="*/ 992902 w 996467"/>
              <a:gd name="connsiteY1813" fmla="*/ 604519 h 998301"/>
              <a:gd name="connsiteX1814" fmla="*/ 991698 w 996467"/>
              <a:gd name="connsiteY1814" fmla="*/ 602524 h 998301"/>
              <a:gd name="connsiteX1815" fmla="*/ 992114 w 996467"/>
              <a:gd name="connsiteY1815" fmla="*/ 601318 h 998301"/>
              <a:gd name="connsiteX1816" fmla="*/ 840281 w 996467"/>
              <a:gd name="connsiteY1816" fmla="*/ 597978 h 998301"/>
              <a:gd name="connsiteX1817" fmla="*/ 836715 w 996467"/>
              <a:gd name="connsiteY1817" fmla="*/ 601736 h 998301"/>
              <a:gd name="connsiteX1818" fmla="*/ 835511 w 996467"/>
              <a:gd name="connsiteY1818" fmla="*/ 609483 h 998301"/>
              <a:gd name="connsiteX1819" fmla="*/ 830742 w 996467"/>
              <a:gd name="connsiteY1819" fmla="*/ 617416 h 998301"/>
              <a:gd name="connsiteX1820" fmla="*/ 834354 w 996467"/>
              <a:gd name="connsiteY1820" fmla="*/ 615421 h 998301"/>
              <a:gd name="connsiteX1821" fmla="*/ 837919 w 996467"/>
              <a:gd name="connsiteY1821" fmla="*/ 619364 h 998301"/>
              <a:gd name="connsiteX1822" fmla="*/ 840281 w 996467"/>
              <a:gd name="connsiteY1822" fmla="*/ 597978 h 998301"/>
              <a:gd name="connsiteX1823" fmla="*/ 983459 w 996467"/>
              <a:gd name="connsiteY1823" fmla="*/ 594555 h 998301"/>
              <a:gd name="connsiteX1824" fmla="*/ 982390 w 996467"/>
              <a:gd name="connsiteY1824" fmla="*/ 596354 h 998301"/>
              <a:gd name="connsiteX1825" fmla="*/ 976602 w 996467"/>
              <a:gd name="connsiteY1825" fmla="*/ 600344 h 998301"/>
              <a:gd name="connsiteX1826" fmla="*/ 882742 w 996467"/>
              <a:gd name="connsiteY1826" fmla="*/ 593803 h 998301"/>
              <a:gd name="connsiteX1827" fmla="*/ 882974 w 996467"/>
              <a:gd name="connsiteY1827" fmla="*/ 597375 h 998301"/>
              <a:gd name="connsiteX1828" fmla="*/ 882742 w 996467"/>
              <a:gd name="connsiteY1828" fmla="*/ 593803 h 998301"/>
              <a:gd name="connsiteX1829" fmla="*/ 865702 w 996467"/>
              <a:gd name="connsiteY1829" fmla="*/ 593571 h 998301"/>
              <a:gd name="connsiteX1830" fmla="*/ 864915 w 996467"/>
              <a:gd name="connsiteY1830" fmla="*/ 595751 h 998301"/>
              <a:gd name="connsiteX1831" fmla="*/ 865702 w 996467"/>
              <a:gd name="connsiteY1831" fmla="*/ 593571 h 998301"/>
              <a:gd name="connsiteX1832" fmla="*/ 861303 w 996467"/>
              <a:gd name="connsiteY1832" fmla="*/ 593571 h 998301"/>
              <a:gd name="connsiteX1833" fmla="*/ 863711 w 996467"/>
              <a:gd name="connsiteY1833" fmla="*/ 597375 h 998301"/>
              <a:gd name="connsiteX1834" fmla="*/ 862507 w 996467"/>
              <a:gd name="connsiteY1834" fmla="*/ 603313 h 998301"/>
              <a:gd name="connsiteX1835" fmla="*/ 860145 w 996467"/>
              <a:gd name="connsiteY1835" fmla="*/ 607303 h 998301"/>
              <a:gd name="connsiteX1836" fmla="*/ 860331 w 996467"/>
              <a:gd name="connsiteY1836" fmla="*/ 618993 h 998301"/>
              <a:gd name="connsiteX1837" fmla="*/ 859127 w 996467"/>
              <a:gd name="connsiteY1837" fmla="*/ 620988 h 998301"/>
              <a:gd name="connsiteX1838" fmla="*/ 859127 w 996467"/>
              <a:gd name="connsiteY1838" fmla="*/ 628735 h 998301"/>
              <a:gd name="connsiteX1839" fmla="*/ 856765 w 996467"/>
              <a:gd name="connsiteY1839" fmla="*/ 634487 h 998301"/>
              <a:gd name="connsiteX1840" fmla="*/ 854357 w 996467"/>
              <a:gd name="connsiteY1840" fmla="*/ 638430 h 998301"/>
              <a:gd name="connsiteX1841" fmla="*/ 850792 w 996467"/>
              <a:gd name="connsiteY1841" fmla="*/ 634673 h 998301"/>
              <a:gd name="connsiteX1842" fmla="*/ 854357 w 996467"/>
              <a:gd name="connsiteY1842" fmla="*/ 620988 h 998301"/>
              <a:gd name="connsiteX1843" fmla="*/ 856765 w 996467"/>
              <a:gd name="connsiteY1843" fmla="*/ 613055 h 998301"/>
              <a:gd name="connsiteX1844" fmla="*/ 856580 w 996467"/>
              <a:gd name="connsiteY1844" fmla="*/ 607303 h 998301"/>
              <a:gd name="connsiteX1845" fmla="*/ 858942 w 996467"/>
              <a:gd name="connsiteY1845" fmla="*/ 605308 h 998301"/>
              <a:gd name="connsiteX1846" fmla="*/ 858942 w 996467"/>
              <a:gd name="connsiteY1846" fmla="*/ 597375 h 998301"/>
              <a:gd name="connsiteX1847" fmla="*/ 861303 w 996467"/>
              <a:gd name="connsiteY1847" fmla="*/ 593571 h 998301"/>
              <a:gd name="connsiteX1848" fmla="*/ 8830 w 996467"/>
              <a:gd name="connsiteY1848" fmla="*/ 593571 h 998301"/>
              <a:gd name="connsiteX1849" fmla="*/ 10034 w 996467"/>
              <a:gd name="connsiteY1849" fmla="*/ 595195 h 998301"/>
              <a:gd name="connsiteX1850" fmla="*/ 7673 w 996467"/>
              <a:gd name="connsiteY1850" fmla="*/ 595195 h 998301"/>
              <a:gd name="connsiteX1851" fmla="*/ 8830 w 996467"/>
              <a:gd name="connsiteY1851" fmla="*/ 593571 h 998301"/>
              <a:gd name="connsiteX1852" fmla="*/ 990725 w 996467"/>
              <a:gd name="connsiteY1852" fmla="*/ 588422 h 998301"/>
              <a:gd name="connsiteX1853" fmla="*/ 983459 w 996467"/>
              <a:gd name="connsiteY1853" fmla="*/ 594555 h 998301"/>
              <a:gd name="connsiteX1854" fmla="*/ 983548 w 996467"/>
              <a:gd name="connsiteY1854" fmla="*/ 594406 h 998301"/>
              <a:gd name="connsiteX1855" fmla="*/ 990725 w 996467"/>
              <a:gd name="connsiteY1855" fmla="*/ 588422 h 998301"/>
              <a:gd name="connsiteX1856" fmla="*/ 877186 w 996467"/>
              <a:gd name="connsiteY1856" fmla="*/ 588422 h 998301"/>
              <a:gd name="connsiteX1857" fmla="*/ 876028 w 996467"/>
              <a:gd name="connsiteY1857" fmla="*/ 591391 h 998301"/>
              <a:gd name="connsiteX1858" fmla="*/ 875009 w 996467"/>
              <a:gd name="connsiteY1858" fmla="*/ 591020 h 998301"/>
              <a:gd name="connsiteX1859" fmla="*/ 875611 w 996467"/>
              <a:gd name="connsiteY1859" fmla="*/ 591020 h 998301"/>
              <a:gd name="connsiteX1860" fmla="*/ 875009 w 996467"/>
              <a:gd name="connsiteY1860" fmla="*/ 590602 h 998301"/>
              <a:gd name="connsiteX1861" fmla="*/ 877186 w 996467"/>
              <a:gd name="connsiteY1861" fmla="*/ 588422 h 998301"/>
              <a:gd name="connsiteX1862" fmla="*/ 926824 w 996467"/>
              <a:gd name="connsiteY1862" fmla="*/ 587262 h 998301"/>
              <a:gd name="connsiteX1863" fmla="*/ 922842 w 996467"/>
              <a:gd name="connsiteY1863" fmla="*/ 589442 h 998301"/>
              <a:gd name="connsiteX1864" fmla="*/ 920434 w 996467"/>
              <a:gd name="connsiteY1864" fmla="*/ 599323 h 998301"/>
              <a:gd name="connsiteX1865" fmla="*/ 925204 w 996467"/>
              <a:gd name="connsiteY1865" fmla="*/ 595380 h 998301"/>
              <a:gd name="connsiteX1866" fmla="*/ 928769 w 996467"/>
              <a:gd name="connsiteY1866" fmla="*/ 587448 h 998301"/>
              <a:gd name="connsiteX1867" fmla="*/ 926824 w 996467"/>
              <a:gd name="connsiteY1867" fmla="*/ 587262 h 998301"/>
              <a:gd name="connsiteX1868" fmla="*/ 817267 w 996467"/>
              <a:gd name="connsiteY1868" fmla="*/ 586241 h 998301"/>
              <a:gd name="connsiteX1869" fmla="*/ 817452 w 996467"/>
              <a:gd name="connsiteY1869" fmla="*/ 592179 h 998301"/>
              <a:gd name="connsiteX1870" fmla="*/ 815091 w 996467"/>
              <a:gd name="connsiteY1870" fmla="*/ 592179 h 998301"/>
              <a:gd name="connsiteX1871" fmla="*/ 815091 w 996467"/>
              <a:gd name="connsiteY1871" fmla="*/ 596169 h 998301"/>
              <a:gd name="connsiteX1872" fmla="*/ 815091 w 996467"/>
              <a:gd name="connsiteY1872" fmla="*/ 609668 h 998301"/>
              <a:gd name="connsiteX1873" fmla="*/ 821064 w 996467"/>
              <a:gd name="connsiteY1873" fmla="*/ 590231 h 998301"/>
              <a:gd name="connsiteX1874" fmla="*/ 817267 w 996467"/>
              <a:gd name="connsiteY1874" fmla="*/ 586241 h 998301"/>
              <a:gd name="connsiteX1875" fmla="*/ 6284 w 996467"/>
              <a:gd name="connsiteY1875" fmla="*/ 586241 h 998301"/>
              <a:gd name="connsiteX1876" fmla="*/ 3876 w 996467"/>
              <a:gd name="connsiteY1876" fmla="*/ 594174 h 998301"/>
              <a:gd name="connsiteX1877" fmla="*/ 6284 w 996467"/>
              <a:gd name="connsiteY1877" fmla="*/ 586241 h 998301"/>
              <a:gd name="connsiteX1878" fmla="*/ 910757 w 996467"/>
              <a:gd name="connsiteY1878" fmla="*/ 581695 h 998301"/>
              <a:gd name="connsiteX1879" fmla="*/ 905987 w 996467"/>
              <a:gd name="connsiteY1879" fmla="*/ 583690 h 998301"/>
              <a:gd name="connsiteX1880" fmla="*/ 902422 w 996467"/>
              <a:gd name="connsiteY1880" fmla="*/ 587633 h 998301"/>
              <a:gd name="connsiteX1881" fmla="*/ 901218 w 996467"/>
              <a:gd name="connsiteY1881" fmla="*/ 595380 h 998301"/>
              <a:gd name="connsiteX1882" fmla="*/ 894087 w 996467"/>
              <a:gd name="connsiteY1882" fmla="*/ 599323 h 998301"/>
              <a:gd name="connsiteX1883" fmla="*/ 890707 w 996467"/>
              <a:gd name="connsiteY1883" fmla="*/ 616998 h 998301"/>
              <a:gd name="connsiteX1884" fmla="*/ 887141 w 996467"/>
              <a:gd name="connsiteY1884" fmla="*/ 616998 h 998301"/>
              <a:gd name="connsiteX1885" fmla="*/ 882372 w 996467"/>
              <a:gd name="connsiteY1885" fmla="*/ 626926 h 998301"/>
              <a:gd name="connsiteX1886" fmla="*/ 881168 w 996467"/>
              <a:gd name="connsiteY1886" fmla="*/ 632678 h 998301"/>
              <a:gd name="connsiteX1887" fmla="*/ 878806 w 996467"/>
              <a:gd name="connsiteY1887" fmla="*/ 630683 h 998301"/>
              <a:gd name="connsiteX1888" fmla="*/ 877602 w 996467"/>
              <a:gd name="connsiteY1888" fmla="*/ 640425 h 998301"/>
              <a:gd name="connsiteX1889" fmla="*/ 875194 w 996467"/>
              <a:gd name="connsiteY1889" fmla="*/ 646363 h 998301"/>
              <a:gd name="connsiteX1890" fmla="*/ 868249 w 996467"/>
              <a:gd name="connsiteY1890" fmla="*/ 656105 h 998301"/>
              <a:gd name="connsiteX1891" fmla="*/ 866860 w 996467"/>
              <a:gd name="connsiteY1891" fmla="*/ 654296 h 998301"/>
              <a:gd name="connsiteX1892" fmla="*/ 865887 w 996467"/>
              <a:gd name="connsiteY1892" fmla="*/ 662043 h 998301"/>
              <a:gd name="connsiteX1893" fmla="*/ 861118 w 996467"/>
              <a:gd name="connsiteY1893" fmla="*/ 664038 h 998301"/>
              <a:gd name="connsiteX1894" fmla="*/ 859914 w 996467"/>
              <a:gd name="connsiteY1894" fmla="*/ 667795 h 998301"/>
              <a:gd name="connsiteX1895" fmla="*/ 853802 w 996467"/>
              <a:gd name="connsiteY1895" fmla="*/ 658285 h 998301"/>
              <a:gd name="connsiteX1896" fmla="*/ 852598 w 996467"/>
              <a:gd name="connsiteY1896" fmla="*/ 662043 h 998301"/>
              <a:gd name="connsiteX1897" fmla="*/ 852598 w 996467"/>
              <a:gd name="connsiteY1897" fmla="*/ 666033 h 998301"/>
              <a:gd name="connsiteX1898" fmla="*/ 849032 w 996467"/>
              <a:gd name="connsiteY1898" fmla="*/ 666033 h 998301"/>
              <a:gd name="connsiteX1899" fmla="*/ 849217 w 996467"/>
              <a:gd name="connsiteY1899" fmla="*/ 675728 h 998301"/>
              <a:gd name="connsiteX1900" fmla="*/ 848014 w 996467"/>
              <a:gd name="connsiteY1900" fmla="*/ 677723 h 998301"/>
              <a:gd name="connsiteX1901" fmla="*/ 846856 w 996467"/>
              <a:gd name="connsiteY1901" fmla="*/ 685656 h 998301"/>
              <a:gd name="connsiteX1902" fmla="*/ 850421 w 996467"/>
              <a:gd name="connsiteY1902" fmla="*/ 687650 h 998301"/>
              <a:gd name="connsiteX1903" fmla="*/ 846856 w 996467"/>
              <a:gd name="connsiteY1903" fmla="*/ 691408 h 998301"/>
              <a:gd name="connsiteX1904" fmla="*/ 842086 w 996467"/>
              <a:gd name="connsiteY1904" fmla="*/ 691408 h 998301"/>
              <a:gd name="connsiteX1905" fmla="*/ 832548 w 996467"/>
              <a:gd name="connsiteY1905" fmla="*/ 709083 h 998301"/>
              <a:gd name="connsiteX1906" fmla="*/ 835141 w 996467"/>
              <a:gd name="connsiteY1906" fmla="*/ 713072 h 998301"/>
              <a:gd name="connsiteX1907" fmla="*/ 831344 w 996467"/>
              <a:gd name="connsiteY1907" fmla="*/ 713072 h 998301"/>
              <a:gd name="connsiteX1908" fmla="*/ 833937 w 996467"/>
              <a:gd name="connsiteY1908" fmla="*/ 722768 h 998301"/>
              <a:gd name="connsiteX1909" fmla="*/ 836298 w 996467"/>
              <a:gd name="connsiteY1909" fmla="*/ 714835 h 998301"/>
              <a:gd name="connsiteX1910" fmla="*/ 839910 w 996467"/>
              <a:gd name="connsiteY1910" fmla="*/ 718825 h 998301"/>
              <a:gd name="connsiteX1911" fmla="*/ 842272 w 996467"/>
              <a:gd name="connsiteY1911" fmla="*/ 716830 h 998301"/>
              <a:gd name="connsiteX1912" fmla="*/ 844448 w 996467"/>
              <a:gd name="connsiteY1912" fmla="*/ 708897 h 998301"/>
              <a:gd name="connsiteX1913" fmla="*/ 846856 w 996467"/>
              <a:gd name="connsiteY1913" fmla="*/ 708897 h 998301"/>
              <a:gd name="connsiteX1914" fmla="*/ 857738 w 996467"/>
              <a:gd name="connsiteY1914" fmla="*/ 701150 h 998301"/>
              <a:gd name="connsiteX1915" fmla="*/ 857552 w 996467"/>
              <a:gd name="connsiteY1915" fmla="*/ 689460 h 998301"/>
              <a:gd name="connsiteX1916" fmla="*/ 862322 w 996467"/>
              <a:gd name="connsiteY1916" fmla="*/ 689460 h 998301"/>
              <a:gd name="connsiteX1917" fmla="*/ 862322 w 996467"/>
              <a:gd name="connsiteY1917" fmla="*/ 681481 h 998301"/>
              <a:gd name="connsiteX1918" fmla="*/ 875426 w 996467"/>
              <a:gd name="connsiteY1918" fmla="*/ 663852 h 998301"/>
              <a:gd name="connsiteX1919" fmla="*/ 882372 w 996467"/>
              <a:gd name="connsiteY1919" fmla="*/ 650167 h 998301"/>
              <a:gd name="connsiteX1920" fmla="*/ 882372 w 996467"/>
              <a:gd name="connsiteY1920" fmla="*/ 646363 h 998301"/>
              <a:gd name="connsiteX1921" fmla="*/ 884733 w 996467"/>
              <a:gd name="connsiteY1921" fmla="*/ 646363 h 998301"/>
              <a:gd name="connsiteX1922" fmla="*/ 884733 w 996467"/>
              <a:gd name="connsiteY1922" fmla="*/ 642420 h 998301"/>
              <a:gd name="connsiteX1923" fmla="*/ 889503 w 996467"/>
              <a:gd name="connsiteY1923" fmla="*/ 636436 h 998301"/>
              <a:gd name="connsiteX1924" fmla="*/ 890707 w 996467"/>
              <a:gd name="connsiteY1924" fmla="*/ 630683 h 998301"/>
              <a:gd name="connsiteX1925" fmla="*/ 895476 w 996467"/>
              <a:gd name="connsiteY1925" fmla="*/ 630683 h 998301"/>
              <a:gd name="connsiteX1926" fmla="*/ 896634 w 996467"/>
              <a:gd name="connsiteY1926" fmla="*/ 616998 h 998301"/>
              <a:gd name="connsiteX1927" fmla="*/ 900014 w 996467"/>
              <a:gd name="connsiteY1927" fmla="*/ 611060 h 998301"/>
              <a:gd name="connsiteX1928" fmla="*/ 901218 w 996467"/>
              <a:gd name="connsiteY1928" fmla="*/ 609065 h 998301"/>
              <a:gd name="connsiteX1929" fmla="*/ 907145 w 996467"/>
              <a:gd name="connsiteY1929" fmla="*/ 599323 h 998301"/>
              <a:gd name="connsiteX1930" fmla="*/ 908534 w 996467"/>
              <a:gd name="connsiteY1930" fmla="*/ 605308 h 998301"/>
              <a:gd name="connsiteX1931" fmla="*/ 907145 w 996467"/>
              <a:gd name="connsiteY1931" fmla="*/ 599323 h 998301"/>
              <a:gd name="connsiteX1932" fmla="*/ 910757 w 996467"/>
              <a:gd name="connsiteY1932" fmla="*/ 581695 h 998301"/>
              <a:gd name="connsiteX1933" fmla="*/ 666452 w 996467"/>
              <a:gd name="connsiteY1933" fmla="*/ 581463 h 998301"/>
              <a:gd name="connsiteX1934" fmla="*/ 664090 w 996467"/>
              <a:gd name="connsiteY1934" fmla="*/ 589442 h 998301"/>
              <a:gd name="connsiteX1935" fmla="*/ 668860 w 996467"/>
              <a:gd name="connsiteY1935" fmla="*/ 589442 h 998301"/>
              <a:gd name="connsiteX1936" fmla="*/ 666452 w 996467"/>
              <a:gd name="connsiteY1936" fmla="*/ 581463 h 998301"/>
              <a:gd name="connsiteX1937" fmla="*/ 898254 w 996467"/>
              <a:gd name="connsiteY1937" fmla="*/ 580675 h 998301"/>
              <a:gd name="connsiteX1938" fmla="*/ 897652 w 996467"/>
              <a:gd name="connsiteY1938" fmla="*/ 581881 h 998301"/>
              <a:gd name="connsiteX1939" fmla="*/ 898810 w 996467"/>
              <a:gd name="connsiteY1939" fmla="*/ 581881 h 998301"/>
              <a:gd name="connsiteX1940" fmla="*/ 898254 w 996467"/>
              <a:gd name="connsiteY1940" fmla="*/ 580675 h 998301"/>
              <a:gd name="connsiteX1941" fmla="*/ 918675 w 996467"/>
              <a:gd name="connsiteY1941" fmla="*/ 580489 h 998301"/>
              <a:gd name="connsiteX1942" fmla="*/ 917888 w 996467"/>
              <a:gd name="connsiteY1942" fmla="*/ 581695 h 998301"/>
              <a:gd name="connsiteX1943" fmla="*/ 919045 w 996467"/>
              <a:gd name="connsiteY1943" fmla="*/ 581695 h 998301"/>
              <a:gd name="connsiteX1944" fmla="*/ 918675 w 996467"/>
              <a:gd name="connsiteY1944" fmla="*/ 580489 h 998301"/>
              <a:gd name="connsiteX1945" fmla="*/ 949051 w 996467"/>
              <a:gd name="connsiteY1945" fmla="*/ 577706 h 998301"/>
              <a:gd name="connsiteX1946" fmla="*/ 944281 w 996467"/>
              <a:gd name="connsiteY1946" fmla="*/ 591205 h 998301"/>
              <a:gd name="connsiteX1947" fmla="*/ 946643 w 996467"/>
              <a:gd name="connsiteY1947" fmla="*/ 591205 h 998301"/>
              <a:gd name="connsiteX1948" fmla="*/ 949051 w 996467"/>
              <a:gd name="connsiteY1948" fmla="*/ 577706 h 998301"/>
              <a:gd name="connsiteX1949" fmla="*/ 928584 w 996467"/>
              <a:gd name="connsiteY1949" fmla="*/ 575711 h 998301"/>
              <a:gd name="connsiteX1950" fmla="*/ 932150 w 996467"/>
              <a:gd name="connsiteY1950" fmla="*/ 577706 h 998301"/>
              <a:gd name="connsiteX1951" fmla="*/ 928584 w 996467"/>
              <a:gd name="connsiteY1951" fmla="*/ 575711 h 998301"/>
              <a:gd name="connsiteX1952" fmla="*/ 606534 w 996467"/>
              <a:gd name="connsiteY1952" fmla="*/ 572556 h 998301"/>
              <a:gd name="connsiteX1953" fmla="*/ 605330 w 996467"/>
              <a:gd name="connsiteY1953" fmla="*/ 574134 h 998301"/>
              <a:gd name="connsiteX1954" fmla="*/ 607738 w 996467"/>
              <a:gd name="connsiteY1954" fmla="*/ 574134 h 998301"/>
              <a:gd name="connsiteX1955" fmla="*/ 606534 w 996467"/>
              <a:gd name="connsiteY1955" fmla="*/ 572556 h 998301"/>
              <a:gd name="connsiteX1956" fmla="*/ 952200 w 996467"/>
              <a:gd name="connsiteY1956" fmla="*/ 570747 h 998301"/>
              <a:gd name="connsiteX1957" fmla="*/ 951227 w 996467"/>
              <a:gd name="connsiteY1957" fmla="*/ 571768 h 998301"/>
              <a:gd name="connsiteX1958" fmla="*/ 953774 w 996467"/>
              <a:gd name="connsiteY1958" fmla="*/ 571768 h 998301"/>
              <a:gd name="connsiteX1959" fmla="*/ 952200 w 996467"/>
              <a:gd name="connsiteY1959" fmla="*/ 570747 h 998301"/>
              <a:gd name="connsiteX1960" fmla="*/ 854774 w 996467"/>
              <a:gd name="connsiteY1960" fmla="*/ 568567 h 998301"/>
              <a:gd name="connsiteX1961" fmla="*/ 854774 w 996467"/>
              <a:gd name="connsiteY1961" fmla="*/ 574551 h 998301"/>
              <a:gd name="connsiteX1962" fmla="*/ 854774 w 996467"/>
              <a:gd name="connsiteY1962" fmla="*/ 568567 h 998301"/>
              <a:gd name="connsiteX1963" fmla="*/ 838706 w 996467"/>
              <a:gd name="connsiteY1963" fmla="*/ 568567 h 998301"/>
              <a:gd name="connsiteX1964" fmla="*/ 838892 w 996467"/>
              <a:gd name="connsiteY1964" fmla="*/ 574551 h 998301"/>
              <a:gd name="connsiteX1965" fmla="*/ 837688 w 996467"/>
              <a:gd name="connsiteY1965" fmla="*/ 578309 h 998301"/>
              <a:gd name="connsiteX1966" fmla="*/ 835326 w 996467"/>
              <a:gd name="connsiteY1966" fmla="*/ 582298 h 998301"/>
              <a:gd name="connsiteX1967" fmla="*/ 841299 w 996467"/>
              <a:gd name="connsiteY1967" fmla="*/ 580303 h 998301"/>
              <a:gd name="connsiteX1968" fmla="*/ 838706 w 996467"/>
              <a:gd name="connsiteY1968" fmla="*/ 568567 h 998301"/>
              <a:gd name="connsiteX1969" fmla="*/ 617230 w 996467"/>
              <a:gd name="connsiteY1969" fmla="*/ 568196 h 998301"/>
              <a:gd name="connsiteX1970" fmla="*/ 613664 w 996467"/>
              <a:gd name="connsiteY1970" fmla="*/ 570190 h 998301"/>
              <a:gd name="connsiteX1971" fmla="*/ 608895 w 996467"/>
              <a:gd name="connsiteY1971" fmla="*/ 574134 h 998301"/>
              <a:gd name="connsiteX1972" fmla="*/ 616072 w 996467"/>
              <a:gd name="connsiteY1972" fmla="*/ 574134 h 998301"/>
              <a:gd name="connsiteX1973" fmla="*/ 618434 w 996467"/>
              <a:gd name="connsiteY1973" fmla="*/ 574134 h 998301"/>
              <a:gd name="connsiteX1974" fmla="*/ 619638 w 996467"/>
              <a:gd name="connsiteY1974" fmla="*/ 574134 h 998301"/>
              <a:gd name="connsiteX1975" fmla="*/ 621999 w 996467"/>
              <a:gd name="connsiteY1975" fmla="*/ 572139 h 998301"/>
              <a:gd name="connsiteX1976" fmla="*/ 623389 w 996467"/>
              <a:gd name="connsiteY1976" fmla="*/ 574134 h 998301"/>
              <a:gd name="connsiteX1977" fmla="*/ 625565 w 996467"/>
              <a:gd name="connsiteY1977" fmla="*/ 570190 h 998301"/>
              <a:gd name="connsiteX1978" fmla="*/ 623203 w 996467"/>
              <a:gd name="connsiteY1978" fmla="*/ 570190 h 998301"/>
              <a:gd name="connsiteX1979" fmla="*/ 621999 w 996467"/>
              <a:gd name="connsiteY1979" fmla="*/ 568196 h 998301"/>
              <a:gd name="connsiteX1980" fmla="*/ 618434 w 996467"/>
              <a:gd name="connsiteY1980" fmla="*/ 570190 h 998301"/>
              <a:gd name="connsiteX1981" fmla="*/ 617230 w 996467"/>
              <a:gd name="connsiteY1981" fmla="*/ 568196 h 998301"/>
              <a:gd name="connsiteX1982" fmla="*/ 972435 w 996467"/>
              <a:gd name="connsiteY1982" fmla="*/ 565598 h 998301"/>
              <a:gd name="connsiteX1983" fmla="*/ 974843 w 996467"/>
              <a:gd name="connsiteY1983" fmla="*/ 573345 h 998301"/>
              <a:gd name="connsiteX1984" fmla="*/ 972435 w 996467"/>
              <a:gd name="connsiteY1984" fmla="*/ 571582 h 998301"/>
              <a:gd name="connsiteX1985" fmla="*/ 966508 w 996467"/>
              <a:gd name="connsiteY1985" fmla="*/ 577334 h 998301"/>
              <a:gd name="connsiteX1986" fmla="*/ 972435 w 996467"/>
              <a:gd name="connsiteY1986" fmla="*/ 565598 h 998301"/>
              <a:gd name="connsiteX1987" fmla="*/ 878575 w 996467"/>
              <a:gd name="connsiteY1987" fmla="*/ 565598 h 998301"/>
              <a:gd name="connsiteX1988" fmla="*/ 883529 w 996467"/>
              <a:gd name="connsiteY1988" fmla="*/ 567778 h 998301"/>
              <a:gd name="connsiteX1989" fmla="*/ 877602 w 996467"/>
              <a:gd name="connsiteY1989" fmla="*/ 567778 h 998301"/>
              <a:gd name="connsiteX1990" fmla="*/ 878575 w 996467"/>
              <a:gd name="connsiteY1990" fmla="*/ 565598 h 998301"/>
              <a:gd name="connsiteX1991" fmla="*/ 872648 w 996467"/>
              <a:gd name="connsiteY1991" fmla="*/ 565598 h 998301"/>
              <a:gd name="connsiteX1992" fmla="*/ 871444 w 996467"/>
              <a:gd name="connsiteY1992" fmla="*/ 573530 h 998301"/>
              <a:gd name="connsiteX1993" fmla="*/ 872648 w 996467"/>
              <a:gd name="connsiteY1993" fmla="*/ 565598 h 998301"/>
              <a:gd name="connsiteX1994" fmla="*/ 935715 w 996467"/>
              <a:gd name="connsiteY1994" fmla="*/ 562026 h 998301"/>
              <a:gd name="connsiteX1995" fmla="*/ 934557 w 996467"/>
              <a:gd name="connsiteY1995" fmla="*/ 566015 h 998301"/>
              <a:gd name="connsiteX1996" fmla="*/ 938123 w 996467"/>
              <a:gd name="connsiteY1996" fmla="*/ 562026 h 998301"/>
              <a:gd name="connsiteX1997" fmla="*/ 935715 w 996467"/>
              <a:gd name="connsiteY1997" fmla="*/ 562026 h 998301"/>
              <a:gd name="connsiteX1998" fmla="*/ 820833 w 996467"/>
              <a:gd name="connsiteY1998" fmla="*/ 560866 h 998301"/>
              <a:gd name="connsiteX1999" fmla="*/ 818471 w 996467"/>
              <a:gd name="connsiteY1999" fmla="*/ 580489 h 998301"/>
              <a:gd name="connsiteX2000" fmla="*/ 820833 w 996467"/>
              <a:gd name="connsiteY2000" fmla="*/ 580489 h 998301"/>
              <a:gd name="connsiteX2001" fmla="*/ 822036 w 996467"/>
              <a:gd name="connsiteY2001" fmla="*/ 582298 h 998301"/>
              <a:gd name="connsiteX2002" fmla="*/ 824398 w 996467"/>
              <a:gd name="connsiteY2002" fmla="*/ 576546 h 998301"/>
              <a:gd name="connsiteX2003" fmla="*/ 824398 w 996467"/>
              <a:gd name="connsiteY2003" fmla="*/ 562814 h 998301"/>
              <a:gd name="connsiteX2004" fmla="*/ 820833 w 996467"/>
              <a:gd name="connsiteY2004" fmla="*/ 560866 h 998301"/>
              <a:gd name="connsiteX2005" fmla="*/ 994059 w 996467"/>
              <a:gd name="connsiteY2005" fmla="*/ 560634 h 998301"/>
              <a:gd name="connsiteX2006" fmla="*/ 996467 w 996467"/>
              <a:gd name="connsiteY2006" fmla="*/ 568567 h 998301"/>
              <a:gd name="connsiteX2007" fmla="*/ 991698 w 996467"/>
              <a:gd name="connsiteY2007" fmla="*/ 574319 h 998301"/>
              <a:gd name="connsiteX2008" fmla="*/ 994059 w 996467"/>
              <a:gd name="connsiteY2008" fmla="*/ 560634 h 998301"/>
              <a:gd name="connsiteX2009" fmla="*/ 883946 w 996467"/>
              <a:gd name="connsiteY2009" fmla="*/ 560634 h 998301"/>
              <a:gd name="connsiteX2010" fmla="*/ 885150 w 996467"/>
              <a:gd name="connsiteY2010" fmla="*/ 562258 h 998301"/>
              <a:gd name="connsiteX2011" fmla="*/ 882742 w 996467"/>
              <a:gd name="connsiteY2011" fmla="*/ 562258 h 998301"/>
              <a:gd name="connsiteX2012" fmla="*/ 883946 w 996467"/>
              <a:gd name="connsiteY2012" fmla="*/ 560634 h 998301"/>
              <a:gd name="connsiteX2013" fmla="*/ 868064 w 996467"/>
              <a:gd name="connsiteY2013" fmla="*/ 555485 h 998301"/>
              <a:gd name="connsiteX2014" fmla="*/ 868666 w 996467"/>
              <a:gd name="connsiteY2014" fmla="*/ 556691 h 998301"/>
              <a:gd name="connsiteX2015" fmla="*/ 867462 w 996467"/>
              <a:gd name="connsiteY2015" fmla="*/ 556691 h 998301"/>
              <a:gd name="connsiteX2016" fmla="*/ 868064 w 996467"/>
              <a:gd name="connsiteY2016" fmla="*/ 555485 h 998301"/>
              <a:gd name="connsiteX2017" fmla="*/ 942892 w 996467"/>
              <a:gd name="connsiteY2017" fmla="*/ 552330 h 998301"/>
              <a:gd name="connsiteX2018" fmla="*/ 938123 w 996467"/>
              <a:gd name="connsiteY2018" fmla="*/ 554279 h 998301"/>
              <a:gd name="connsiteX2019" fmla="*/ 938123 w 996467"/>
              <a:gd name="connsiteY2019" fmla="*/ 558083 h 998301"/>
              <a:gd name="connsiteX2020" fmla="*/ 942892 w 996467"/>
              <a:gd name="connsiteY2020" fmla="*/ 552330 h 998301"/>
              <a:gd name="connsiteX2021" fmla="*/ 832733 w 996467"/>
              <a:gd name="connsiteY2021" fmla="*/ 551124 h 998301"/>
              <a:gd name="connsiteX2022" fmla="*/ 832733 w 996467"/>
              <a:gd name="connsiteY2022" fmla="*/ 562814 h 998301"/>
              <a:gd name="connsiteX2023" fmla="*/ 832733 w 996467"/>
              <a:gd name="connsiteY2023" fmla="*/ 551124 h 998301"/>
              <a:gd name="connsiteX2024" fmla="*/ 879779 w 996467"/>
              <a:gd name="connsiteY2024" fmla="*/ 550521 h 998301"/>
              <a:gd name="connsiteX2025" fmla="*/ 878575 w 996467"/>
              <a:gd name="connsiteY2025" fmla="*/ 556273 h 998301"/>
              <a:gd name="connsiteX2026" fmla="*/ 879779 w 996467"/>
              <a:gd name="connsiteY2026" fmla="*/ 560263 h 998301"/>
              <a:gd name="connsiteX2027" fmla="*/ 875009 w 996467"/>
              <a:gd name="connsiteY2027" fmla="*/ 562258 h 998301"/>
              <a:gd name="connsiteX2028" fmla="*/ 877417 w 996467"/>
              <a:gd name="connsiteY2028" fmla="*/ 552516 h 998301"/>
              <a:gd name="connsiteX2029" fmla="*/ 879779 w 996467"/>
              <a:gd name="connsiteY2029" fmla="*/ 550521 h 998301"/>
              <a:gd name="connsiteX2030" fmla="*/ 806339 w 996467"/>
              <a:gd name="connsiteY2030" fmla="*/ 549315 h 998301"/>
              <a:gd name="connsiteX2031" fmla="*/ 809951 w 996467"/>
              <a:gd name="connsiteY2031" fmla="*/ 555299 h 998301"/>
              <a:gd name="connsiteX2032" fmla="*/ 809951 w 996467"/>
              <a:gd name="connsiteY2032" fmla="*/ 549315 h 998301"/>
              <a:gd name="connsiteX2033" fmla="*/ 806339 w 996467"/>
              <a:gd name="connsiteY2033" fmla="*/ 549315 h 998301"/>
              <a:gd name="connsiteX2034" fmla="*/ 990308 w 996467"/>
              <a:gd name="connsiteY2034" fmla="*/ 542774 h 998301"/>
              <a:gd name="connsiteX2035" fmla="*/ 993874 w 996467"/>
              <a:gd name="connsiteY2035" fmla="*/ 546763 h 998301"/>
              <a:gd name="connsiteX2036" fmla="*/ 996236 w 996467"/>
              <a:gd name="connsiteY2036" fmla="*/ 550521 h 998301"/>
              <a:gd name="connsiteX2037" fmla="*/ 992670 w 996467"/>
              <a:gd name="connsiteY2037" fmla="*/ 552516 h 998301"/>
              <a:gd name="connsiteX2038" fmla="*/ 989104 w 996467"/>
              <a:gd name="connsiteY2038" fmla="*/ 556459 h 998301"/>
              <a:gd name="connsiteX2039" fmla="*/ 990308 w 996467"/>
              <a:gd name="connsiteY2039" fmla="*/ 542774 h 998301"/>
              <a:gd name="connsiteX2040" fmla="*/ 913905 w 996467"/>
              <a:gd name="connsiteY2040" fmla="*/ 540825 h 998301"/>
              <a:gd name="connsiteX2041" fmla="*/ 910525 w 996467"/>
              <a:gd name="connsiteY2041" fmla="*/ 548526 h 998301"/>
              <a:gd name="connsiteX2042" fmla="*/ 910525 w 996467"/>
              <a:gd name="connsiteY2042" fmla="*/ 550521 h 998301"/>
              <a:gd name="connsiteX2043" fmla="*/ 908164 w 996467"/>
              <a:gd name="connsiteY2043" fmla="*/ 550521 h 998301"/>
              <a:gd name="connsiteX2044" fmla="*/ 906960 w 996467"/>
              <a:gd name="connsiteY2044" fmla="*/ 558268 h 998301"/>
              <a:gd name="connsiteX2045" fmla="*/ 905756 w 996467"/>
              <a:gd name="connsiteY2045" fmla="*/ 560263 h 998301"/>
              <a:gd name="connsiteX2046" fmla="*/ 903394 w 996467"/>
              <a:gd name="connsiteY2046" fmla="*/ 564206 h 998301"/>
              <a:gd name="connsiteX2047" fmla="*/ 902190 w 996467"/>
              <a:gd name="connsiteY2047" fmla="*/ 566201 h 998301"/>
              <a:gd name="connsiteX2048" fmla="*/ 896263 w 996467"/>
              <a:gd name="connsiteY2048" fmla="*/ 570190 h 998301"/>
              <a:gd name="connsiteX2049" fmla="*/ 903579 w 996467"/>
              <a:gd name="connsiteY2049" fmla="*/ 575943 h 998301"/>
              <a:gd name="connsiteX2050" fmla="*/ 905756 w 996467"/>
              <a:gd name="connsiteY2050" fmla="*/ 562258 h 998301"/>
              <a:gd name="connsiteX2051" fmla="*/ 910525 w 996467"/>
              <a:gd name="connsiteY2051" fmla="*/ 558268 h 998301"/>
              <a:gd name="connsiteX2052" fmla="*/ 910525 w 996467"/>
              <a:gd name="connsiteY2052" fmla="*/ 552516 h 998301"/>
              <a:gd name="connsiteX2053" fmla="*/ 917656 w 996467"/>
              <a:gd name="connsiteY2053" fmla="*/ 542588 h 998301"/>
              <a:gd name="connsiteX2054" fmla="*/ 913905 w 996467"/>
              <a:gd name="connsiteY2054" fmla="*/ 540825 h 998301"/>
              <a:gd name="connsiteX2055" fmla="*/ 890105 w 996467"/>
              <a:gd name="connsiteY2055" fmla="*/ 540222 h 998301"/>
              <a:gd name="connsiteX2056" fmla="*/ 882974 w 996467"/>
              <a:gd name="connsiteY2056" fmla="*/ 548155 h 998301"/>
              <a:gd name="connsiteX2057" fmla="*/ 890105 w 996467"/>
              <a:gd name="connsiteY2057" fmla="*/ 540222 h 998301"/>
              <a:gd name="connsiteX2058" fmla="*/ 868851 w 996467"/>
              <a:gd name="connsiteY2058" fmla="*/ 540222 h 998301"/>
              <a:gd name="connsiteX2059" fmla="*/ 868851 w 996467"/>
              <a:gd name="connsiteY2059" fmla="*/ 548155 h 998301"/>
              <a:gd name="connsiteX2060" fmla="*/ 868851 w 996467"/>
              <a:gd name="connsiteY2060" fmla="*/ 540222 h 998301"/>
              <a:gd name="connsiteX2061" fmla="*/ 885937 w 996467"/>
              <a:gd name="connsiteY2061" fmla="*/ 530109 h 998301"/>
              <a:gd name="connsiteX2062" fmla="*/ 886308 w 996467"/>
              <a:gd name="connsiteY2062" fmla="*/ 531455 h 998301"/>
              <a:gd name="connsiteX2063" fmla="*/ 885150 w 996467"/>
              <a:gd name="connsiteY2063" fmla="*/ 531455 h 998301"/>
              <a:gd name="connsiteX2064" fmla="*/ 885937 w 996467"/>
              <a:gd name="connsiteY2064" fmla="*/ 530109 h 998301"/>
              <a:gd name="connsiteX2065" fmla="*/ 806154 w 996467"/>
              <a:gd name="connsiteY2065" fmla="*/ 529877 h 998301"/>
              <a:gd name="connsiteX2066" fmla="*/ 812312 w 996467"/>
              <a:gd name="connsiteY2066" fmla="*/ 537624 h 998301"/>
              <a:gd name="connsiteX2067" fmla="*/ 809719 w 996467"/>
              <a:gd name="connsiteY2067" fmla="*/ 529877 h 998301"/>
              <a:gd name="connsiteX2068" fmla="*/ 806154 w 996467"/>
              <a:gd name="connsiteY2068" fmla="*/ 529877 h 998301"/>
              <a:gd name="connsiteX2069" fmla="*/ 3876 w 996467"/>
              <a:gd name="connsiteY2069" fmla="*/ 522733 h 998301"/>
              <a:gd name="connsiteX2070" fmla="*/ 3876 w 996467"/>
              <a:gd name="connsiteY2070" fmla="*/ 526120 h 998301"/>
              <a:gd name="connsiteX2071" fmla="*/ 3876 w 996467"/>
              <a:gd name="connsiteY2071" fmla="*/ 522733 h 998301"/>
              <a:gd name="connsiteX2072" fmla="*/ 922240 w 996467"/>
              <a:gd name="connsiteY2072" fmla="*/ 519393 h 998301"/>
              <a:gd name="connsiteX2073" fmla="*/ 918675 w 996467"/>
              <a:gd name="connsiteY2073" fmla="*/ 531083 h 998301"/>
              <a:gd name="connsiteX2074" fmla="*/ 922240 w 996467"/>
              <a:gd name="connsiteY2074" fmla="*/ 519393 h 998301"/>
              <a:gd name="connsiteX2075" fmla="*/ 883344 w 996467"/>
              <a:gd name="connsiteY2075" fmla="*/ 517398 h 998301"/>
              <a:gd name="connsiteX2076" fmla="*/ 883946 w 996467"/>
              <a:gd name="connsiteY2076" fmla="*/ 518790 h 998301"/>
              <a:gd name="connsiteX2077" fmla="*/ 882742 w 996467"/>
              <a:gd name="connsiteY2077" fmla="*/ 518790 h 998301"/>
              <a:gd name="connsiteX2078" fmla="*/ 883344 w 996467"/>
              <a:gd name="connsiteY2078" fmla="*/ 517398 h 998301"/>
              <a:gd name="connsiteX2079" fmla="*/ 855561 w 996467"/>
              <a:gd name="connsiteY2079" fmla="*/ 517398 h 998301"/>
              <a:gd name="connsiteX2080" fmla="*/ 856950 w 996467"/>
              <a:gd name="connsiteY2080" fmla="*/ 537021 h 998301"/>
              <a:gd name="connsiteX2081" fmla="*/ 859543 w 996467"/>
              <a:gd name="connsiteY2081" fmla="*/ 539016 h 998301"/>
              <a:gd name="connsiteX2082" fmla="*/ 859543 w 996467"/>
              <a:gd name="connsiteY2082" fmla="*/ 546763 h 998301"/>
              <a:gd name="connsiteX2083" fmla="*/ 861905 w 996467"/>
              <a:gd name="connsiteY2083" fmla="*/ 556459 h 998301"/>
              <a:gd name="connsiteX2084" fmla="*/ 863109 w 996467"/>
              <a:gd name="connsiteY2084" fmla="*/ 558268 h 998301"/>
              <a:gd name="connsiteX2085" fmla="*/ 863294 w 996467"/>
              <a:gd name="connsiteY2085" fmla="*/ 573948 h 998301"/>
              <a:gd name="connsiteX2086" fmla="*/ 862136 w 996467"/>
              <a:gd name="connsiteY2086" fmla="*/ 589628 h 998301"/>
              <a:gd name="connsiteX2087" fmla="*/ 862136 w 996467"/>
              <a:gd name="connsiteY2087" fmla="*/ 581881 h 998301"/>
              <a:gd name="connsiteX2088" fmla="*/ 858525 w 996467"/>
              <a:gd name="connsiteY2088" fmla="*/ 579886 h 998301"/>
              <a:gd name="connsiteX2089" fmla="*/ 854774 w 996467"/>
              <a:gd name="connsiteY2089" fmla="*/ 566201 h 998301"/>
              <a:gd name="connsiteX2090" fmla="*/ 858340 w 996467"/>
              <a:gd name="connsiteY2090" fmla="*/ 562258 h 998301"/>
              <a:gd name="connsiteX2091" fmla="*/ 852181 w 996467"/>
              <a:gd name="connsiteY2091" fmla="*/ 539016 h 998301"/>
              <a:gd name="connsiteX2092" fmla="*/ 855746 w 996467"/>
              <a:gd name="connsiteY2092" fmla="*/ 537021 h 998301"/>
              <a:gd name="connsiteX2093" fmla="*/ 855561 w 996467"/>
              <a:gd name="connsiteY2093" fmla="*/ 517398 h 998301"/>
              <a:gd name="connsiteX2094" fmla="*/ 918675 w 996467"/>
              <a:gd name="connsiteY2094" fmla="*/ 513409 h 998301"/>
              <a:gd name="connsiteX2095" fmla="*/ 919879 w 996467"/>
              <a:gd name="connsiteY2095" fmla="*/ 519393 h 998301"/>
              <a:gd name="connsiteX2096" fmla="*/ 921036 w 996467"/>
              <a:gd name="connsiteY2096" fmla="*/ 517398 h 998301"/>
              <a:gd name="connsiteX2097" fmla="*/ 918675 w 996467"/>
              <a:gd name="connsiteY2097" fmla="*/ 513409 h 998301"/>
              <a:gd name="connsiteX2098" fmla="*/ 856348 w 996467"/>
              <a:gd name="connsiteY2098" fmla="*/ 512620 h 998301"/>
              <a:gd name="connsiteX2099" fmla="*/ 856765 w 996467"/>
              <a:gd name="connsiteY2099" fmla="*/ 516378 h 998301"/>
              <a:gd name="connsiteX2100" fmla="*/ 856348 w 996467"/>
              <a:gd name="connsiteY2100" fmla="*/ 512620 h 998301"/>
              <a:gd name="connsiteX2101" fmla="*/ 806339 w 996467"/>
              <a:gd name="connsiteY2101" fmla="*/ 507053 h 998301"/>
              <a:gd name="connsiteX2102" fmla="*/ 805969 w 996467"/>
              <a:gd name="connsiteY2102" fmla="*/ 508445 h 998301"/>
              <a:gd name="connsiteX2103" fmla="*/ 807358 w 996467"/>
              <a:gd name="connsiteY2103" fmla="*/ 512249 h 998301"/>
              <a:gd name="connsiteX2104" fmla="*/ 806339 w 996467"/>
              <a:gd name="connsiteY2104" fmla="*/ 507053 h 998301"/>
              <a:gd name="connsiteX2105" fmla="*/ 882742 w 996467"/>
              <a:gd name="connsiteY2105" fmla="*/ 500141 h 998301"/>
              <a:gd name="connsiteX2106" fmla="*/ 884918 w 996467"/>
              <a:gd name="connsiteY2106" fmla="*/ 500141 h 998301"/>
              <a:gd name="connsiteX2107" fmla="*/ 882742 w 996467"/>
              <a:gd name="connsiteY2107" fmla="*/ 500141 h 998301"/>
              <a:gd name="connsiteX2108" fmla="*/ 955580 w 996467"/>
              <a:gd name="connsiteY2108" fmla="*/ 493786 h 998301"/>
              <a:gd name="connsiteX2109" fmla="*/ 950810 w 996467"/>
              <a:gd name="connsiteY2109" fmla="*/ 497543 h 998301"/>
              <a:gd name="connsiteX2110" fmla="*/ 948634 w 996467"/>
              <a:gd name="connsiteY2110" fmla="*/ 509234 h 998301"/>
              <a:gd name="connsiteX2111" fmla="*/ 953218 w 996467"/>
              <a:gd name="connsiteY2111" fmla="*/ 505476 h 998301"/>
              <a:gd name="connsiteX2112" fmla="*/ 954376 w 996467"/>
              <a:gd name="connsiteY2112" fmla="*/ 499538 h 998301"/>
              <a:gd name="connsiteX2113" fmla="*/ 955580 w 996467"/>
              <a:gd name="connsiteY2113" fmla="*/ 493786 h 998301"/>
              <a:gd name="connsiteX2114" fmla="*/ 894087 w 996467"/>
              <a:gd name="connsiteY2114" fmla="*/ 492208 h 998301"/>
              <a:gd name="connsiteX2115" fmla="*/ 895244 w 996467"/>
              <a:gd name="connsiteY2115" fmla="*/ 493786 h 998301"/>
              <a:gd name="connsiteX2116" fmla="*/ 892883 w 996467"/>
              <a:gd name="connsiteY2116" fmla="*/ 493786 h 998301"/>
              <a:gd name="connsiteX2117" fmla="*/ 894087 w 996467"/>
              <a:gd name="connsiteY2117" fmla="*/ 492208 h 998301"/>
              <a:gd name="connsiteX2118" fmla="*/ 854589 w 996467"/>
              <a:gd name="connsiteY2118" fmla="*/ 492208 h 998301"/>
              <a:gd name="connsiteX2119" fmla="*/ 855978 w 996467"/>
              <a:gd name="connsiteY2119" fmla="*/ 501904 h 998301"/>
              <a:gd name="connsiteX2120" fmla="*/ 852181 w 996467"/>
              <a:gd name="connsiteY2120" fmla="*/ 498146 h 998301"/>
              <a:gd name="connsiteX2121" fmla="*/ 854589 w 996467"/>
              <a:gd name="connsiteY2121" fmla="*/ 492208 h 998301"/>
              <a:gd name="connsiteX2122" fmla="*/ 952616 w 996467"/>
              <a:gd name="connsiteY2122" fmla="*/ 490585 h 998301"/>
              <a:gd name="connsiteX2123" fmla="*/ 952014 w 996467"/>
              <a:gd name="connsiteY2123" fmla="*/ 491791 h 998301"/>
              <a:gd name="connsiteX2124" fmla="*/ 953218 w 996467"/>
              <a:gd name="connsiteY2124" fmla="*/ 491791 h 998301"/>
              <a:gd name="connsiteX2125" fmla="*/ 952616 w 996467"/>
              <a:gd name="connsiteY2125" fmla="*/ 490585 h 998301"/>
              <a:gd name="connsiteX2126" fmla="*/ 926824 w 996467"/>
              <a:gd name="connsiteY2126" fmla="*/ 489982 h 998301"/>
              <a:gd name="connsiteX2127" fmla="*/ 924417 w 996467"/>
              <a:gd name="connsiteY2127" fmla="*/ 493971 h 998301"/>
              <a:gd name="connsiteX2128" fmla="*/ 923444 w 996467"/>
              <a:gd name="connsiteY2128" fmla="*/ 499724 h 998301"/>
              <a:gd name="connsiteX2129" fmla="*/ 918675 w 996467"/>
              <a:gd name="connsiteY2129" fmla="*/ 509466 h 998301"/>
              <a:gd name="connsiteX2130" fmla="*/ 927982 w 996467"/>
              <a:gd name="connsiteY2130" fmla="*/ 501718 h 998301"/>
              <a:gd name="connsiteX2131" fmla="*/ 926824 w 996467"/>
              <a:gd name="connsiteY2131" fmla="*/ 489982 h 998301"/>
              <a:gd name="connsiteX2132" fmla="*/ 865100 w 996467"/>
              <a:gd name="connsiteY2132" fmla="*/ 487013 h 998301"/>
              <a:gd name="connsiteX2133" fmla="*/ 872231 w 996467"/>
              <a:gd name="connsiteY2133" fmla="*/ 489008 h 998301"/>
              <a:gd name="connsiteX2134" fmla="*/ 869869 w 996467"/>
              <a:gd name="connsiteY2134" fmla="*/ 491002 h 998301"/>
              <a:gd name="connsiteX2135" fmla="*/ 868666 w 996467"/>
              <a:gd name="connsiteY2135" fmla="*/ 496755 h 998301"/>
              <a:gd name="connsiteX2136" fmla="*/ 866304 w 996467"/>
              <a:gd name="connsiteY2136" fmla="*/ 492997 h 998301"/>
              <a:gd name="connsiteX2137" fmla="*/ 865100 w 996467"/>
              <a:gd name="connsiteY2137" fmla="*/ 487013 h 998301"/>
              <a:gd name="connsiteX2138" fmla="*/ 885937 w 996467"/>
              <a:gd name="connsiteY2138" fmla="*/ 484461 h 998301"/>
              <a:gd name="connsiteX2139" fmla="*/ 886308 w 996467"/>
              <a:gd name="connsiteY2139" fmla="*/ 485853 h 998301"/>
              <a:gd name="connsiteX2140" fmla="*/ 885150 w 996467"/>
              <a:gd name="connsiteY2140" fmla="*/ 485853 h 998301"/>
              <a:gd name="connsiteX2141" fmla="*/ 885937 w 996467"/>
              <a:gd name="connsiteY2141" fmla="*/ 484461 h 998301"/>
              <a:gd name="connsiteX2142" fmla="*/ 916684 w 996467"/>
              <a:gd name="connsiteY2142" fmla="*/ 479080 h 998301"/>
              <a:gd name="connsiteX2143" fmla="*/ 915896 w 996467"/>
              <a:gd name="connsiteY2143" fmla="*/ 480286 h 998301"/>
              <a:gd name="connsiteX2144" fmla="*/ 917100 w 996467"/>
              <a:gd name="connsiteY2144" fmla="*/ 480286 h 998301"/>
              <a:gd name="connsiteX2145" fmla="*/ 916684 w 996467"/>
              <a:gd name="connsiteY2145" fmla="*/ 479080 h 998301"/>
              <a:gd name="connsiteX2146" fmla="*/ 948819 w 996467"/>
              <a:gd name="connsiteY2146" fmla="*/ 472121 h 998301"/>
              <a:gd name="connsiteX2147" fmla="*/ 948819 w 996467"/>
              <a:gd name="connsiteY2147" fmla="*/ 475508 h 998301"/>
              <a:gd name="connsiteX2148" fmla="*/ 948819 w 996467"/>
              <a:gd name="connsiteY2148" fmla="*/ 472121 h 998301"/>
              <a:gd name="connsiteX2149" fmla="*/ 959747 w 996467"/>
              <a:gd name="connsiteY2149" fmla="*/ 470962 h 998301"/>
              <a:gd name="connsiteX2150" fmla="*/ 959145 w 996467"/>
              <a:gd name="connsiteY2150" fmla="*/ 472121 h 998301"/>
              <a:gd name="connsiteX2151" fmla="*/ 960349 w 996467"/>
              <a:gd name="connsiteY2151" fmla="*/ 472121 h 998301"/>
              <a:gd name="connsiteX2152" fmla="*/ 959747 w 996467"/>
              <a:gd name="connsiteY2152" fmla="*/ 470962 h 998301"/>
              <a:gd name="connsiteX2153" fmla="*/ 979982 w 996467"/>
              <a:gd name="connsiteY2153" fmla="*/ 469570 h 998301"/>
              <a:gd name="connsiteX2154" fmla="*/ 981372 w 996467"/>
              <a:gd name="connsiteY2154" fmla="*/ 470544 h 998301"/>
              <a:gd name="connsiteX2155" fmla="*/ 979010 w 996467"/>
              <a:gd name="connsiteY2155" fmla="*/ 470544 h 998301"/>
              <a:gd name="connsiteX2156" fmla="*/ 979982 w 996467"/>
              <a:gd name="connsiteY2156" fmla="*/ 469570 h 998301"/>
              <a:gd name="connsiteX2157" fmla="*/ 868666 w 996467"/>
              <a:gd name="connsiteY2157" fmla="*/ 469384 h 998301"/>
              <a:gd name="connsiteX2158" fmla="*/ 873435 w 996467"/>
              <a:gd name="connsiteY2158" fmla="*/ 474719 h 998301"/>
              <a:gd name="connsiteX2159" fmla="*/ 872648 w 996467"/>
              <a:gd name="connsiteY2159" fmla="*/ 475137 h 998301"/>
              <a:gd name="connsiteX2160" fmla="*/ 873620 w 996467"/>
              <a:gd name="connsiteY2160" fmla="*/ 482049 h 998301"/>
              <a:gd name="connsiteX2161" fmla="*/ 870055 w 996467"/>
              <a:gd name="connsiteY2161" fmla="*/ 478291 h 998301"/>
              <a:gd name="connsiteX2162" fmla="*/ 870657 w 996467"/>
              <a:gd name="connsiteY2162" fmla="*/ 477920 h 998301"/>
              <a:gd name="connsiteX2163" fmla="*/ 867462 w 996467"/>
              <a:gd name="connsiteY2163" fmla="*/ 470962 h 998301"/>
              <a:gd name="connsiteX2164" fmla="*/ 868666 w 996467"/>
              <a:gd name="connsiteY2164" fmla="*/ 469384 h 998301"/>
              <a:gd name="connsiteX2165" fmla="*/ 781149 w 996467"/>
              <a:gd name="connsiteY2165" fmla="*/ 448741 h 998301"/>
              <a:gd name="connsiteX2166" fmla="*/ 780547 w 996467"/>
              <a:gd name="connsiteY2166" fmla="*/ 449901 h 998301"/>
              <a:gd name="connsiteX2167" fmla="*/ 781751 w 996467"/>
              <a:gd name="connsiteY2167" fmla="*/ 449901 h 998301"/>
              <a:gd name="connsiteX2168" fmla="*/ 781149 w 996467"/>
              <a:gd name="connsiteY2168" fmla="*/ 448741 h 998301"/>
              <a:gd name="connsiteX2169" fmla="*/ 783557 w 996467"/>
              <a:gd name="connsiteY2169" fmla="*/ 446932 h 998301"/>
              <a:gd name="connsiteX2170" fmla="*/ 782955 w 996467"/>
              <a:gd name="connsiteY2170" fmla="*/ 448138 h 998301"/>
              <a:gd name="connsiteX2171" fmla="*/ 784113 w 996467"/>
              <a:gd name="connsiteY2171" fmla="*/ 448138 h 998301"/>
              <a:gd name="connsiteX2172" fmla="*/ 783557 w 996467"/>
              <a:gd name="connsiteY2172" fmla="*/ 446932 h 998301"/>
              <a:gd name="connsiteX2173" fmla="*/ 806339 w 996467"/>
              <a:gd name="connsiteY2173" fmla="*/ 446746 h 998301"/>
              <a:gd name="connsiteX2174" fmla="*/ 805552 w 996467"/>
              <a:gd name="connsiteY2174" fmla="*/ 447952 h 998301"/>
              <a:gd name="connsiteX2175" fmla="*/ 806756 w 996467"/>
              <a:gd name="connsiteY2175" fmla="*/ 447952 h 998301"/>
              <a:gd name="connsiteX2176" fmla="*/ 806339 w 996467"/>
              <a:gd name="connsiteY2176" fmla="*/ 446746 h 998301"/>
              <a:gd name="connsiteX2177" fmla="*/ 833937 w 996467"/>
              <a:gd name="connsiteY2177" fmla="*/ 444566 h 998301"/>
              <a:gd name="connsiteX2178" fmla="*/ 833150 w 996467"/>
              <a:gd name="connsiteY2178" fmla="*/ 445772 h 998301"/>
              <a:gd name="connsiteX2179" fmla="*/ 834354 w 996467"/>
              <a:gd name="connsiteY2179" fmla="*/ 445772 h 998301"/>
              <a:gd name="connsiteX2180" fmla="*/ 833937 w 996467"/>
              <a:gd name="connsiteY2180" fmla="*/ 444566 h 998301"/>
              <a:gd name="connsiteX2181" fmla="*/ 858340 w 996467"/>
              <a:gd name="connsiteY2181" fmla="*/ 438813 h 998301"/>
              <a:gd name="connsiteX2182" fmla="*/ 863294 w 996467"/>
              <a:gd name="connsiteY2182" fmla="*/ 440994 h 998301"/>
              <a:gd name="connsiteX2183" fmla="*/ 858525 w 996467"/>
              <a:gd name="connsiteY2183" fmla="*/ 444751 h 998301"/>
              <a:gd name="connsiteX2184" fmla="*/ 857367 w 996467"/>
              <a:gd name="connsiteY2184" fmla="*/ 440994 h 998301"/>
              <a:gd name="connsiteX2185" fmla="*/ 858340 w 996467"/>
              <a:gd name="connsiteY2185" fmla="*/ 438813 h 998301"/>
              <a:gd name="connsiteX2186" fmla="*/ 842874 w 996467"/>
              <a:gd name="connsiteY2186" fmla="*/ 438813 h 998301"/>
              <a:gd name="connsiteX2187" fmla="*/ 843244 w 996467"/>
              <a:gd name="connsiteY2187" fmla="*/ 440205 h 998301"/>
              <a:gd name="connsiteX2188" fmla="*/ 842086 w 996467"/>
              <a:gd name="connsiteY2188" fmla="*/ 440205 h 998301"/>
              <a:gd name="connsiteX2189" fmla="*/ 842874 w 996467"/>
              <a:gd name="connsiteY2189" fmla="*/ 438813 h 998301"/>
              <a:gd name="connsiteX2190" fmla="*/ 967480 w 996467"/>
              <a:gd name="connsiteY2190" fmla="*/ 431252 h 998301"/>
              <a:gd name="connsiteX2191" fmla="*/ 968499 w 996467"/>
              <a:gd name="connsiteY2191" fmla="*/ 434638 h 998301"/>
              <a:gd name="connsiteX2192" fmla="*/ 967295 w 996467"/>
              <a:gd name="connsiteY2192" fmla="*/ 432643 h 998301"/>
              <a:gd name="connsiteX2193" fmla="*/ 967480 w 996467"/>
              <a:gd name="connsiteY2193" fmla="*/ 431252 h 998301"/>
              <a:gd name="connsiteX2194" fmla="*/ 893485 w 996467"/>
              <a:gd name="connsiteY2194" fmla="*/ 424340 h 998301"/>
              <a:gd name="connsiteX2195" fmla="*/ 892883 w 996467"/>
              <a:gd name="connsiteY2195" fmla="*/ 425917 h 998301"/>
              <a:gd name="connsiteX2196" fmla="*/ 894087 w 996467"/>
              <a:gd name="connsiteY2196" fmla="*/ 431669 h 998301"/>
              <a:gd name="connsiteX2197" fmla="*/ 893485 w 996467"/>
              <a:gd name="connsiteY2197" fmla="*/ 424340 h 998301"/>
              <a:gd name="connsiteX2198" fmla="*/ 939512 w 996467"/>
              <a:gd name="connsiteY2198" fmla="*/ 421556 h 998301"/>
              <a:gd name="connsiteX2199" fmla="*/ 939512 w 996467"/>
              <a:gd name="connsiteY2199" fmla="*/ 427494 h 998301"/>
              <a:gd name="connsiteX2200" fmla="*/ 939512 w 996467"/>
              <a:gd name="connsiteY2200" fmla="*/ 421556 h 998301"/>
              <a:gd name="connsiteX2201" fmla="*/ 966276 w 996467"/>
              <a:gd name="connsiteY2201" fmla="*/ 418773 h 998301"/>
              <a:gd name="connsiteX2202" fmla="*/ 968869 w 996467"/>
              <a:gd name="connsiteY2202" fmla="*/ 422530 h 998301"/>
              <a:gd name="connsiteX2203" fmla="*/ 967665 w 996467"/>
              <a:gd name="connsiteY2203" fmla="*/ 424525 h 998301"/>
              <a:gd name="connsiteX2204" fmla="*/ 966276 w 996467"/>
              <a:gd name="connsiteY2204" fmla="*/ 418773 h 998301"/>
              <a:gd name="connsiteX2205" fmla="*/ 891494 w 996467"/>
              <a:gd name="connsiteY2205" fmla="*/ 414180 h 998301"/>
              <a:gd name="connsiteX2206" fmla="*/ 890290 w 996467"/>
              <a:gd name="connsiteY2206" fmla="*/ 416175 h 998301"/>
              <a:gd name="connsiteX2207" fmla="*/ 892883 w 996467"/>
              <a:gd name="connsiteY2207" fmla="*/ 421927 h 998301"/>
              <a:gd name="connsiteX2208" fmla="*/ 893855 w 996467"/>
              <a:gd name="connsiteY2208" fmla="*/ 414180 h 998301"/>
              <a:gd name="connsiteX2209" fmla="*/ 891494 w 996467"/>
              <a:gd name="connsiteY2209" fmla="*/ 414180 h 998301"/>
              <a:gd name="connsiteX2210" fmla="*/ 495 w 996467"/>
              <a:gd name="connsiteY2210" fmla="*/ 413391 h 998301"/>
              <a:gd name="connsiteX2211" fmla="*/ 1329 w 996467"/>
              <a:gd name="connsiteY2211" fmla="*/ 418773 h 998301"/>
              <a:gd name="connsiteX2212" fmla="*/ 125 w 996467"/>
              <a:gd name="connsiteY2212" fmla="*/ 414783 h 998301"/>
              <a:gd name="connsiteX2213" fmla="*/ 495 w 996467"/>
              <a:gd name="connsiteY2213" fmla="*/ 413391 h 998301"/>
              <a:gd name="connsiteX2214" fmla="*/ 770638 w 996467"/>
              <a:gd name="connsiteY2214" fmla="*/ 409216 h 998301"/>
              <a:gd name="connsiteX2215" fmla="*/ 769434 w 996467"/>
              <a:gd name="connsiteY2215" fmla="*/ 420768 h 998301"/>
              <a:gd name="connsiteX2216" fmla="*/ 778001 w 996467"/>
              <a:gd name="connsiteY2216" fmla="*/ 424711 h 998301"/>
              <a:gd name="connsiteX2217" fmla="*/ 778001 w 996467"/>
              <a:gd name="connsiteY2217" fmla="*/ 432458 h 998301"/>
              <a:gd name="connsiteX2218" fmla="*/ 782724 w 996467"/>
              <a:gd name="connsiteY2218" fmla="*/ 426705 h 998301"/>
              <a:gd name="connsiteX2219" fmla="*/ 779158 w 996467"/>
              <a:gd name="connsiteY2219" fmla="*/ 424711 h 998301"/>
              <a:gd name="connsiteX2220" fmla="*/ 781566 w 996467"/>
              <a:gd name="connsiteY2220" fmla="*/ 424711 h 998301"/>
              <a:gd name="connsiteX2221" fmla="*/ 778973 w 996467"/>
              <a:gd name="connsiteY2221" fmla="*/ 413020 h 998301"/>
              <a:gd name="connsiteX2222" fmla="*/ 779158 w 996467"/>
              <a:gd name="connsiteY2222" fmla="*/ 424711 h 998301"/>
              <a:gd name="connsiteX2223" fmla="*/ 778001 w 996467"/>
              <a:gd name="connsiteY2223" fmla="*/ 424711 h 998301"/>
              <a:gd name="connsiteX2224" fmla="*/ 774204 w 996467"/>
              <a:gd name="connsiteY2224" fmla="*/ 413020 h 998301"/>
              <a:gd name="connsiteX2225" fmla="*/ 770638 w 996467"/>
              <a:gd name="connsiteY2225" fmla="*/ 409216 h 998301"/>
              <a:gd name="connsiteX2226" fmla="*/ 963915 w 996467"/>
              <a:gd name="connsiteY2226" fmla="*/ 405876 h 998301"/>
              <a:gd name="connsiteX2227" fmla="*/ 966276 w 996467"/>
              <a:gd name="connsiteY2227" fmla="*/ 417567 h 998301"/>
              <a:gd name="connsiteX2228" fmla="*/ 963915 w 996467"/>
              <a:gd name="connsiteY2228" fmla="*/ 405876 h 998301"/>
              <a:gd name="connsiteX2229" fmla="*/ 840466 w 996467"/>
              <a:gd name="connsiteY2229" fmla="*/ 403464 h 998301"/>
              <a:gd name="connsiteX2230" fmla="*/ 840466 w 996467"/>
              <a:gd name="connsiteY2230" fmla="*/ 411211 h 998301"/>
              <a:gd name="connsiteX2231" fmla="*/ 840466 w 996467"/>
              <a:gd name="connsiteY2231" fmla="*/ 403464 h 998301"/>
              <a:gd name="connsiteX2232" fmla="*/ 926593 w 996467"/>
              <a:gd name="connsiteY2232" fmla="*/ 398315 h 998301"/>
              <a:gd name="connsiteX2233" fmla="*/ 927195 w 996467"/>
              <a:gd name="connsiteY2233" fmla="*/ 405876 h 998301"/>
              <a:gd name="connsiteX2234" fmla="*/ 925991 w 996467"/>
              <a:gd name="connsiteY2234" fmla="*/ 399892 h 998301"/>
              <a:gd name="connsiteX2235" fmla="*/ 926593 w 996467"/>
              <a:gd name="connsiteY2235" fmla="*/ 398315 h 998301"/>
              <a:gd name="connsiteX2236" fmla="*/ 982761 w 996467"/>
              <a:gd name="connsiteY2236" fmla="*/ 390567 h 998301"/>
              <a:gd name="connsiteX2237" fmla="*/ 983965 w 996467"/>
              <a:gd name="connsiteY2237" fmla="*/ 392377 h 998301"/>
              <a:gd name="connsiteX2238" fmla="*/ 981557 w 996467"/>
              <a:gd name="connsiteY2238" fmla="*/ 392377 h 998301"/>
              <a:gd name="connsiteX2239" fmla="*/ 982761 w 996467"/>
              <a:gd name="connsiteY2239" fmla="*/ 390567 h 998301"/>
              <a:gd name="connsiteX2240" fmla="*/ 830371 w 996467"/>
              <a:gd name="connsiteY2240" fmla="*/ 389176 h 998301"/>
              <a:gd name="connsiteX2241" fmla="*/ 829167 w 996467"/>
              <a:gd name="connsiteY2241" fmla="*/ 397155 h 998301"/>
              <a:gd name="connsiteX2242" fmla="*/ 831575 w 996467"/>
              <a:gd name="connsiteY2242" fmla="*/ 402907 h 998301"/>
              <a:gd name="connsiteX2243" fmla="*/ 834122 w 996467"/>
              <a:gd name="connsiteY2243" fmla="*/ 410608 h 998301"/>
              <a:gd name="connsiteX2244" fmla="*/ 835326 w 996467"/>
              <a:gd name="connsiteY2244" fmla="*/ 416592 h 998301"/>
              <a:gd name="connsiteX2245" fmla="*/ 838892 w 996467"/>
              <a:gd name="connsiteY2245" fmla="*/ 422345 h 998301"/>
              <a:gd name="connsiteX2246" fmla="*/ 843661 w 996467"/>
              <a:gd name="connsiteY2246" fmla="*/ 420350 h 998301"/>
              <a:gd name="connsiteX2247" fmla="*/ 842688 w 996467"/>
              <a:gd name="connsiteY2247" fmla="*/ 432040 h 998301"/>
              <a:gd name="connsiteX2248" fmla="*/ 836715 w 996467"/>
              <a:gd name="connsiteY2248" fmla="*/ 426288 h 998301"/>
              <a:gd name="connsiteX2249" fmla="*/ 839077 w 996467"/>
              <a:gd name="connsiteY2249" fmla="*/ 438025 h 998301"/>
              <a:gd name="connsiteX2250" fmla="*/ 840281 w 996467"/>
              <a:gd name="connsiteY2250" fmla="*/ 449529 h 998301"/>
              <a:gd name="connsiteX2251" fmla="*/ 843846 w 996467"/>
              <a:gd name="connsiteY2251" fmla="*/ 449529 h 998301"/>
              <a:gd name="connsiteX2252" fmla="*/ 847412 w 996467"/>
              <a:gd name="connsiteY2252" fmla="*/ 439787 h 998301"/>
              <a:gd name="connsiteX2253" fmla="*/ 846439 w 996467"/>
              <a:gd name="connsiteY2253" fmla="*/ 451524 h 998301"/>
              <a:gd name="connsiteX2254" fmla="*/ 850005 w 996467"/>
              <a:gd name="connsiteY2254" fmla="*/ 465209 h 998301"/>
              <a:gd name="connsiteX2255" fmla="*/ 852412 w 996467"/>
              <a:gd name="connsiteY2255" fmla="*/ 472956 h 998301"/>
              <a:gd name="connsiteX2256" fmla="*/ 850005 w 996467"/>
              <a:gd name="connsiteY2256" fmla="*/ 474905 h 998301"/>
              <a:gd name="connsiteX2257" fmla="*/ 852598 w 996467"/>
              <a:gd name="connsiteY2257" fmla="*/ 482466 h 998301"/>
              <a:gd name="connsiteX2258" fmla="*/ 852181 w 996467"/>
              <a:gd name="connsiteY2258" fmla="*/ 489796 h 998301"/>
              <a:gd name="connsiteX2259" fmla="*/ 853385 w 996467"/>
              <a:gd name="connsiteY2259" fmla="*/ 491791 h 998301"/>
              <a:gd name="connsiteX2260" fmla="*/ 849634 w 996467"/>
              <a:gd name="connsiteY2260" fmla="*/ 483858 h 998301"/>
              <a:gd name="connsiteX2261" fmla="*/ 851996 w 996467"/>
              <a:gd name="connsiteY2261" fmla="*/ 482281 h 998301"/>
              <a:gd name="connsiteX2262" fmla="*/ 848801 w 996467"/>
              <a:gd name="connsiteY2262" fmla="*/ 476900 h 998301"/>
              <a:gd name="connsiteX2263" fmla="*/ 846439 w 996467"/>
              <a:gd name="connsiteY2263" fmla="*/ 476900 h 998301"/>
              <a:gd name="connsiteX2264" fmla="*/ 847828 w 996467"/>
              <a:gd name="connsiteY2264" fmla="*/ 486642 h 998301"/>
              <a:gd name="connsiteX2265" fmla="*/ 849032 w 996467"/>
              <a:gd name="connsiteY2265" fmla="*/ 486642 h 998301"/>
              <a:gd name="connsiteX2266" fmla="*/ 847828 w 996467"/>
              <a:gd name="connsiteY2266" fmla="*/ 490585 h 998301"/>
              <a:gd name="connsiteX2267" fmla="*/ 847828 w 996467"/>
              <a:gd name="connsiteY2267" fmla="*/ 494389 h 998301"/>
              <a:gd name="connsiteX2268" fmla="*/ 847828 w 996467"/>
              <a:gd name="connsiteY2268" fmla="*/ 500327 h 998301"/>
              <a:gd name="connsiteX2269" fmla="*/ 846624 w 996467"/>
              <a:gd name="connsiteY2269" fmla="*/ 502322 h 998301"/>
              <a:gd name="connsiteX2270" fmla="*/ 848014 w 996467"/>
              <a:gd name="connsiteY2270" fmla="*/ 510022 h 998301"/>
              <a:gd name="connsiteX2271" fmla="*/ 848014 w 996467"/>
              <a:gd name="connsiteY2271" fmla="*/ 523754 h 998301"/>
              <a:gd name="connsiteX2272" fmla="*/ 849217 w 996467"/>
              <a:gd name="connsiteY2272" fmla="*/ 529506 h 998301"/>
              <a:gd name="connsiteX2273" fmla="*/ 849634 w 996467"/>
              <a:gd name="connsiteY2273" fmla="*/ 560634 h 998301"/>
              <a:gd name="connsiteX2274" fmla="*/ 851996 w 996467"/>
              <a:gd name="connsiteY2274" fmla="*/ 562629 h 998301"/>
              <a:gd name="connsiteX2275" fmla="*/ 849634 w 996467"/>
              <a:gd name="connsiteY2275" fmla="*/ 593803 h 998301"/>
              <a:gd name="connsiteX2276" fmla="*/ 849819 w 996467"/>
              <a:gd name="connsiteY2276" fmla="*/ 597746 h 998301"/>
              <a:gd name="connsiteX2277" fmla="*/ 849819 w 996467"/>
              <a:gd name="connsiteY2277" fmla="*/ 603731 h 998301"/>
              <a:gd name="connsiteX2278" fmla="*/ 847412 w 996467"/>
              <a:gd name="connsiteY2278" fmla="*/ 599741 h 998301"/>
              <a:gd name="connsiteX2279" fmla="*/ 834539 w 996467"/>
              <a:gd name="connsiteY2279" fmla="*/ 644600 h 998301"/>
              <a:gd name="connsiteX2280" fmla="*/ 836900 w 996467"/>
              <a:gd name="connsiteY2280" fmla="*/ 648543 h 998301"/>
              <a:gd name="connsiteX2281" fmla="*/ 833520 w 996467"/>
              <a:gd name="connsiteY2281" fmla="*/ 658471 h 998301"/>
              <a:gd name="connsiteX2282" fmla="*/ 840697 w 996467"/>
              <a:gd name="connsiteY2282" fmla="*/ 654528 h 998301"/>
              <a:gd name="connsiteX2283" fmla="*/ 842874 w 996467"/>
              <a:gd name="connsiteY2283" fmla="*/ 642606 h 998301"/>
              <a:gd name="connsiteX2284" fmla="*/ 845235 w 996467"/>
              <a:gd name="connsiteY2284" fmla="*/ 646595 h 998301"/>
              <a:gd name="connsiteX2285" fmla="*/ 848801 w 996467"/>
              <a:gd name="connsiteY2285" fmla="*/ 638848 h 998301"/>
              <a:gd name="connsiteX2286" fmla="*/ 850005 w 996467"/>
              <a:gd name="connsiteY2286" fmla="*/ 646595 h 998301"/>
              <a:gd name="connsiteX2287" fmla="*/ 857136 w 996467"/>
              <a:gd name="connsiteY2287" fmla="*/ 642606 h 998301"/>
              <a:gd name="connsiteX2288" fmla="*/ 855978 w 996467"/>
              <a:gd name="connsiteY2288" fmla="*/ 638616 h 998301"/>
              <a:gd name="connsiteX2289" fmla="*/ 871444 w 996467"/>
              <a:gd name="connsiteY2289" fmla="*/ 618993 h 998301"/>
              <a:gd name="connsiteX2290" fmla="*/ 881168 w 996467"/>
              <a:gd name="connsiteY2290" fmla="*/ 620988 h 998301"/>
              <a:gd name="connsiteX2291" fmla="*/ 886910 w 996467"/>
              <a:gd name="connsiteY2291" fmla="*/ 611060 h 998301"/>
              <a:gd name="connsiteX2292" fmla="*/ 890475 w 996467"/>
              <a:gd name="connsiteY2292" fmla="*/ 599555 h 998301"/>
              <a:gd name="connsiteX2293" fmla="*/ 897652 w 996467"/>
              <a:gd name="connsiteY2293" fmla="*/ 585870 h 998301"/>
              <a:gd name="connsiteX2294" fmla="*/ 896448 w 996467"/>
              <a:gd name="connsiteY2294" fmla="*/ 581881 h 998301"/>
              <a:gd name="connsiteX2295" fmla="*/ 890475 w 996467"/>
              <a:gd name="connsiteY2295" fmla="*/ 587819 h 998301"/>
              <a:gd name="connsiteX2296" fmla="*/ 885520 w 996467"/>
              <a:gd name="connsiteY2296" fmla="*/ 591623 h 998301"/>
              <a:gd name="connsiteX2297" fmla="*/ 887928 w 996467"/>
              <a:gd name="connsiteY2297" fmla="*/ 583875 h 998301"/>
              <a:gd name="connsiteX2298" fmla="*/ 892698 w 996467"/>
              <a:gd name="connsiteY2298" fmla="*/ 577891 h 998301"/>
              <a:gd name="connsiteX2299" fmla="*/ 885520 w 996467"/>
              <a:gd name="connsiteY2299" fmla="*/ 578123 h 998301"/>
              <a:gd name="connsiteX2300" fmla="*/ 879593 w 996467"/>
              <a:gd name="connsiteY2300" fmla="*/ 587819 h 998301"/>
              <a:gd name="connsiteX2301" fmla="*/ 880751 w 996467"/>
              <a:gd name="connsiteY2301" fmla="*/ 576128 h 998301"/>
              <a:gd name="connsiteX2302" fmla="*/ 885520 w 996467"/>
              <a:gd name="connsiteY2302" fmla="*/ 570190 h 998301"/>
              <a:gd name="connsiteX2303" fmla="*/ 889086 w 996467"/>
              <a:gd name="connsiteY2303" fmla="*/ 568196 h 998301"/>
              <a:gd name="connsiteX2304" fmla="*/ 891494 w 996467"/>
              <a:gd name="connsiteY2304" fmla="*/ 562443 h 998301"/>
              <a:gd name="connsiteX2305" fmla="*/ 893855 w 996467"/>
              <a:gd name="connsiteY2305" fmla="*/ 560448 h 998301"/>
              <a:gd name="connsiteX2306" fmla="*/ 893855 w 996467"/>
              <a:gd name="connsiteY2306" fmla="*/ 556459 h 998301"/>
              <a:gd name="connsiteX2307" fmla="*/ 897236 w 996467"/>
              <a:gd name="connsiteY2307" fmla="*/ 554510 h 998301"/>
              <a:gd name="connsiteX2308" fmla="*/ 897236 w 996467"/>
              <a:gd name="connsiteY2308" fmla="*/ 550706 h 998301"/>
              <a:gd name="connsiteX2309" fmla="*/ 902005 w 996467"/>
              <a:gd name="connsiteY2309" fmla="*/ 544769 h 998301"/>
              <a:gd name="connsiteX2310" fmla="*/ 902005 w 996467"/>
              <a:gd name="connsiteY2310" fmla="*/ 537021 h 998301"/>
              <a:gd name="connsiteX2311" fmla="*/ 905570 w 996467"/>
              <a:gd name="connsiteY2311" fmla="*/ 533078 h 998301"/>
              <a:gd name="connsiteX2312" fmla="*/ 909136 w 996467"/>
              <a:gd name="connsiteY2312" fmla="*/ 529089 h 998301"/>
              <a:gd name="connsiteX2313" fmla="*/ 910340 w 996467"/>
              <a:gd name="connsiteY2313" fmla="*/ 523336 h 998301"/>
              <a:gd name="connsiteX2314" fmla="*/ 909136 w 996467"/>
              <a:gd name="connsiteY2314" fmla="*/ 540825 h 998301"/>
              <a:gd name="connsiteX2315" fmla="*/ 913905 w 996467"/>
              <a:gd name="connsiteY2315" fmla="*/ 534841 h 998301"/>
              <a:gd name="connsiteX2316" fmla="*/ 915109 w 996467"/>
              <a:gd name="connsiteY2316" fmla="*/ 525145 h 998301"/>
              <a:gd name="connsiteX2317" fmla="*/ 912701 w 996467"/>
              <a:gd name="connsiteY2317" fmla="*/ 521341 h 998301"/>
              <a:gd name="connsiteX2318" fmla="*/ 917471 w 996467"/>
              <a:gd name="connsiteY2318" fmla="*/ 513409 h 998301"/>
              <a:gd name="connsiteX2319" fmla="*/ 916267 w 996467"/>
              <a:gd name="connsiteY2319" fmla="*/ 505662 h 998301"/>
              <a:gd name="connsiteX2320" fmla="*/ 918490 w 996467"/>
              <a:gd name="connsiteY2320" fmla="*/ 499724 h 998301"/>
              <a:gd name="connsiteX2321" fmla="*/ 922055 w 996467"/>
              <a:gd name="connsiteY2321" fmla="*/ 495966 h 998301"/>
              <a:gd name="connsiteX2322" fmla="*/ 922055 w 996467"/>
              <a:gd name="connsiteY2322" fmla="*/ 489982 h 998301"/>
              <a:gd name="connsiteX2323" fmla="*/ 924417 w 996467"/>
              <a:gd name="connsiteY2323" fmla="*/ 486039 h 998301"/>
              <a:gd name="connsiteX2324" fmla="*/ 925620 w 996467"/>
              <a:gd name="connsiteY2324" fmla="*/ 482281 h 998301"/>
              <a:gd name="connsiteX2325" fmla="*/ 929186 w 996467"/>
              <a:gd name="connsiteY2325" fmla="*/ 476297 h 998301"/>
              <a:gd name="connsiteX2326" fmla="*/ 927797 w 996467"/>
              <a:gd name="connsiteY2326" fmla="*/ 462611 h 998301"/>
              <a:gd name="connsiteX2327" fmla="*/ 927982 w 996467"/>
              <a:gd name="connsiteY2327" fmla="*/ 472539 h 998301"/>
              <a:gd name="connsiteX2328" fmla="*/ 925620 w 996467"/>
              <a:gd name="connsiteY2328" fmla="*/ 476297 h 998301"/>
              <a:gd name="connsiteX2329" fmla="*/ 922055 w 996467"/>
              <a:gd name="connsiteY2329" fmla="*/ 478291 h 998301"/>
              <a:gd name="connsiteX2330" fmla="*/ 922055 w 996467"/>
              <a:gd name="connsiteY2330" fmla="*/ 482281 h 998301"/>
              <a:gd name="connsiteX2331" fmla="*/ 913720 w 996467"/>
              <a:gd name="connsiteY2331" fmla="*/ 491976 h 998301"/>
              <a:gd name="connsiteX2332" fmla="*/ 913720 w 996467"/>
              <a:gd name="connsiteY2332" fmla="*/ 495966 h 998301"/>
              <a:gd name="connsiteX2333" fmla="*/ 904181 w 996467"/>
              <a:gd name="connsiteY2333" fmla="*/ 499909 h 998301"/>
              <a:gd name="connsiteX2334" fmla="*/ 904181 w 996467"/>
              <a:gd name="connsiteY2334" fmla="*/ 505662 h 998301"/>
              <a:gd name="connsiteX2335" fmla="*/ 897050 w 996467"/>
              <a:gd name="connsiteY2335" fmla="*/ 509651 h 998301"/>
              <a:gd name="connsiteX2336" fmla="*/ 894643 w 996467"/>
              <a:gd name="connsiteY2336" fmla="*/ 521341 h 998301"/>
              <a:gd name="connsiteX2337" fmla="*/ 891077 w 996467"/>
              <a:gd name="connsiteY2337" fmla="*/ 527326 h 998301"/>
              <a:gd name="connsiteX2338" fmla="*/ 887512 w 996467"/>
              <a:gd name="connsiteY2338" fmla="*/ 529274 h 998301"/>
              <a:gd name="connsiteX2339" fmla="*/ 892281 w 996467"/>
              <a:gd name="connsiteY2339" fmla="*/ 517584 h 998301"/>
              <a:gd name="connsiteX2340" fmla="*/ 892281 w 996467"/>
              <a:gd name="connsiteY2340" fmla="*/ 513594 h 998301"/>
              <a:gd name="connsiteX2341" fmla="*/ 894643 w 996467"/>
              <a:gd name="connsiteY2341" fmla="*/ 511646 h 998301"/>
              <a:gd name="connsiteX2342" fmla="*/ 897050 w 996467"/>
              <a:gd name="connsiteY2342" fmla="*/ 507842 h 998301"/>
              <a:gd name="connsiteX2343" fmla="*/ 902792 w 996467"/>
              <a:gd name="connsiteY2343" fmla="*/ 478477 h 998301"/>
              <a:gd name="connsiteX2344" fmla="*/ 894457 w 996467"/>
              <a:gd name="connsiteY2344" fmla="*/ 482466 h 998301"/>
              <a:gd name="connsiteX2345" fmla="*/ 888530 w 996467"/>
              <a:gd name="connsiteY2345" fmla="*/ 492208 h 998301"/>
              <a:gd name="connsiteX2346" fmla="*/ 887326 w 996467"/>
              <a:gd name="connsiteY2346" fmla="*/ 488219 h 998301"/>
              <a:gd name="connsiteX2347" fmla="*/ 894272 w 996467"/>
              <a:gd name="connsiteY2347" fmla="*/ 459039 h 998301"/>
              <a:gd name="connsiteX2348" fmla="*/ 895476 w 996467"/>
              <a:gd name="connsiteY2348" fmla="*/ 459039 h 998301"/>
              <a:gd name="connsiteX2349" fmla="*/ 893068 w 996467"/>
              <a:gd name="connsiteY2349" fmla="*/ 453101 h 998301"/>
              <a:gd name="connsiteX2350" fmla="*/ 894272 w 996467"/>
              <a:gd name="connsiteY2350" fmla="*/ 459039 h 998301"/>
              <a:gd name="connsiteX2351" fmla="*/ 891864 w 996467"/>
              <a:gd name="connsiteY2351" fmla="*/ 466787 h 998301"/>
              <a:gd name="connsiteX2352" fmla="*/ 881168 w 996467"/>
              <a:gd name="connsiteY2352" fmla="*/ 476714 h 998301"/>
              <a:gd name="connsiteX2353" fmla="*/ 882372 w 996467"/>
              <a:gd name="connsiteY2353" fmla="*/ 466972 h 998301"/>
              <a:gd name="connsiteX2354" fmla="*/ 879964 w 996467"/>
              <a:gd name="connsiteY2354" fmla="*/ 463029 h 998301"/>
              <a:gd name="connsiteX2355" fmla="*/ 882372 w 996467"/>
              <a:gd name="connsiteY2355" fmla="*/ 461034 h 998301"/>
              <a:gd name="connsiteX2356" fmla="*/ 883529 w 996467"/>
              <a:gd name="connsiteY2356" fmla="*/ 453287 h 998301"/>
              <a:gd name="connsiteX2357" fmla="*/ 885520 w 996467"/>
              <a:gd name="connsiteY2357" fmla="*/ 420164 h 998301"/>
              <a:gd name="connsiteX2358" fmla="*/ 881955 w 996467"/>
              <a:gd name="connsiteY2358" fmla="*/ 412232 h 998301"/>
              <a:gd name="connsiteX2359" fmla="*/ 878390 w 996467"/>
              <a:gd name="connsiteY2359" fmla="*/ 410422 h 998301"/>
              <a:gd name="connsiteX2360" fmla="*/ 877186 w 996467"/>
              <a:gd name="connsiteY2360" fmla="*/ 408428 h 998301"/>
              <a:gd name="connsiteX2361" fmla="*/ 872416 w 996467"/>
              <a:gd name="connsiteY2361" fmla="*/ 410422 h 998301"/>
              <a:gd name="connsiteX2362" fmla="*/ 870055 w 996467"/>
              <a:gd name="connsiteY2362" fmla="*/ 408428 h 998301"/>
              <a:gd name="connsiteX2363" fmla="*/ 868851 w 996467"/>
              <a:gd name="connsiteY2363" fmla="*/ 410422 h 998301"/>
              <a:gd name="connsiteX2364" fmla="*/ 867693 w 996467"/>
              <a:gd name="connsiteY2364" fmla="*/ 408428 h 998301"/>
              <a:gd name="connsiteX2365" fmla="*/ 866304 w 996467"/>
              <a:gd name="connsiteY2365" fmla="*/ 406665 h 998301"/>
              <a:gd name="connsiteX2366" fmla="*/ 873620 w 996467"/>
              <a:gd name="connsiteY2366" fmla="*/ 402675 h 998301"/>
              <a:gd name="connsiteX2367" fmla="*/ 876028 w 996467"/>
              <a:gd name="connsiteY2367" fmla="*/ 400727 h 998301"/>
              <a:gd name="connsiteX2368" fmla="*/ 867462 w 996467"/>
              <a:gd name="connsiteY2368" fmla="*/ 396737 h 998301"/>
              <a:gd name="connsiteX2369" fmla="*/ 865100 w 996467"/>
              <a:gd name="connsiteY2369" fmla="*/ 404670 h 998301"/>
              <a:gd name="connsiteX2370" fmla="*/ 857969 w 996467"/>
              <a:gd name="connsiteY2370" fmla="*/ 400727 h 998301"/>
              <a:gd name="connsiteX2371" fmla="*/ 851996 w 996467"/>
              <a:gd name="connsiteY2371" fmla="*/ 396923 h 998301"/>
              <a:gd name="connsiteX2372" fmla="*/ 847226 w 996467"/>
              <a:gd name="connsiteY2372" fmla="*/ 398918 h 998301"/>
              <a:gd name="connsiteX2373" fmla="*/ 846022 w 996467"/>
              <a:gd name="connsiteY2373" fmla="*/ 396923 h 998301"/>
              <a:gd name="connsiteX2374" fmla="*/ 839910 w 996467"/>
              <a:gd name="connsiteY2374" fmla="*/ 396923 h 998301"/>
              <a:gd name="connsiteX2375" fmla="*/ 838892 w 996467"/>
              <a:gd name="connsiteY2375" fmla="*/ 404670 h 998301"/>
              <a:gd name="connsiteX2376" fmla="*/ 837502 w 996467"/>
              <a:gd name="connsiteY2376" fmla="*/ 396923 h 998301"/>
              <a:gd name="connsiteX2377" fmla="*/ 835141 w 996467"/>
              <a:gd name="connsiteY2377" fmla="*/ 391171 h 998301"/>
              <a:gd name="connsiteX2378" fmla="*/ 830371 w 996467"/>
              <a:gd name="connsiteY2378" fmla="*/ 389176 h 998301"/>
              <a:gd name="connsiteX2379" fmla="*/ 964100 w 996467"/>
              <a:gd name="connsiteY2379" fmla="*/ 385604 h 998301"/>
              <a:gd name="connsiteX2380" fmla="*/ 965119 w 996467"/>
              <a:gd name="connsiteY2380" fmla="*/ 388805 h 998301"/>
              <a:gd name="connsiteX2381" fmla="*/ 963915 w 996467"/>
              <a:gd name="connsiteY2381" fmla="*/ 386995 h 998301"/>
              <a:gd name="connsiteX2382" fmla="*/ 964100 w 996467"/>
              <a:gd name="connsiteY2382" fmla="*/ 385604 h 998301"/>
              <a:gd name="connsiteX2383" fmla="*/ 860331 w 996467"/>
              <a:gd name="connsiteY2383" fmla="*/ 385047 h 998301"/>
              <a:gd name="connsiteX2384" fmla="*/ 863896 w 996467"/>
              <a:gd name="connsiteY2384" fmla="*/ 386995 h 998301"/>
              <a:gd name="connsiteX2385" fmla="*/ 860331 w 996467"/>
              <a:gd name="connsiteY2385" fmla="*/ 385047 h 998301"/>
              <a:gd name="connsiteX2386" fmla="*/ 858154 w 996467"/>
              <a:gd name="connsiteY2386" fmla="*/ 383841 h 998301"/>
              <a:gd name="connsiteX2387" fmla="*/ 857969 w 996467"/>
              <a:gd name="connsiteY2387" fmla="*/ 385233 h 998301"/>
              <a:gd name="connsiteX2388" fmla="*/ 859127 w 996467"/>
              <a:gd name="connsiteY2388" fmla="*/ 386995 h 998301"/>
              <a:gd name="connsiteX2389" fmla="*/ 858154 w 996467"/>
              <a:gd name="connsiteY2389" fmla="*/ 383841 h 998301"/>
              <a:gd name="connsiteX2390" fmla="*/ 774018 w 996467"/>
              <a:gd name="connsiteY2390" fmla="*/ 383841 h 998301"/>
              <a:gd name="connsiteX2391" fmla="*/ 774018 w 996467"/>
              <a:gd name="connsiteY2391" fmla="*/ 395531 h 998301"/>
              <a:gd name="connsiteX2392" fmla="*/ 776611 w 996467"/>
              <a:gd name="connsiteY2392" fmla="*/ 405273 h 998301"/>
              <a:gd name="connsiteX2393" fmla="*/ 777769 w 996467"/>
              <a:gd name="connsiteY2393" fmla="*/ 399335 h 998301"/>
              <a:gd name="connsiteX2394" fmla="*/ 774018 w 996467"/>
              <a:gd name="connsiteY2394" fmla="*/ 383841 h 998301"/>
              <a:gd name="connsiteX2395" fmla="*/ 962711 w 996467"/>
              <a:gd name="connsiteY2395" fmla="*/ 373125 h 998301"/>
              <a:gd name="connsiteX2396" fmla="*/ 962711 w 996467"/>
              <a:gd name="connsiteY2396" fmla="*/ 376511 h 998301"/>
              <a:gd name="connsiteX2397" fmla="*/ 961553 w 996467"/>
              <a:gd name="connsiteY2397" fmla="*/ 375491 h 998301"/>
              <a:gd name="connsiteX2398" fmla="*/ 962711 w 996467"/>
              <a:gd name="connsiteY2398" fmla="*/ 373125 h 998301"/>
              <a:gd name="connsiteX2399" fmla="*/ 977806 w 996467"/>
              <a:gd name="connsiteY2399" fmla="*/ 370527 h 998301"/>
              <a:gd name="connsiteX2400" fmla="*/ 977806 w 996467"/>
              <a:gd name="connsiteY2400" fmla="*/ 374099 h 998301"/>
              <a:gd name="connsiteX2401" fmla="*/ 977806 w 996467"/>
              <a:gd name="connsiteY2401" fmla="*/ 370527 h 998301"/>
              <a:gd name="connsiteX2402" fmla="*/ 907978 w 996467"/>
              <a:gd name="connsiteY2402" fmla="*/ 352667 h 998301"/>
              <a:gd name="connsiteX2403" fmla="*/ 910525 w 996467"/>
              <a:gd name="connsiteY2403" fmla="*/ 360414 h 998301"/>
              <a:gd name="connsiteX2404" fmla="*/ 912933 w 996467"/>
              <a:gd name="connsiteY2404" fmla="*/ 368161 h 998301"/>
              <a:gd name="connsiteX2405" fmla="*/ 907978 w 996467"/>
              <a:gd name="connsiteY2405" fmla="*/ 352667 h 998301"/>
              <a:gd name="connsiteX2406" fmla="*/ 972064 w 996467"/>
              <a:gd name="connsiteY2406" fmla="*/ 347517 h 998301"/>
              <a:gd name="connsiteX2407" fmla="*/ 972666 w 996467"/>
              <a:gd name="connsiteY2407" fmla="*/ 348723 h 998301"/>
              <a:gd name="connsiteX2408" fmla="*/ 971462 w 996467"/>
              <a:gd name="connsiteY2408" fmla="*/ 348723 h 998301"/>
              <a:gd name="connsiteX2409" fmla="*/ 972064 w 996467"/>
              <a:gd name="connsiteY2409" fmla="*/ 347517 h 998301"/>
              <a:gd name="connsiteX2410" fmla="*/ 919462 w 996467"/>
              <a:gd name="connsiteY2410" fmla="*/ 344919 h 998301"/>
              <a:gd name="connsiteX2411" fmla="*/ 920666 w 996467"/>
              <a:gd name="connsiteY2411" fmla="*/ 346729 h 998301"/>
              <a:gd name="connsiteX2412" fmla="*/ 918258 w 996467"/>
              <a:gd name="connsiteY2412" fmla="*/ 346729 h 998301"/>
              <a:gd name="connsiteX2413" fmla="*/ 919462 w 996467"/>
              <a:gd name="connsiteY2413" fmla="*/ 344919 h 998301"/>
              <a:gd name="connsiteX2414" fmla="*/ 935345 w 996467"/>
              <a:gd name="connsiteY2414" fmla="*/ 340002 h 998301"/>
              <a:gd name="connsiteX2415" fmla="*/ 939512 w 996467"/>
              <a:gd name="connsiteY2415" fmla="*/ 349512 h 998301"/>
              <a:gd name="connsiteX2416" fmla="*/ 939512 w 996467"/>
              <a:gd name="connsiteY2416" fmla="*/ 351507 h 998301"/>
              <a:gd name="connsiteX2417" fmla="*/ 936548 w 996467"/>
              <a:gd name="connsiteY2417" fmla="*/ 351507 h 998301"/>
              <a:gd name="connsiteX2418" fmla="*/ 937706 w 996467"/>
              <a:gd name="connsiteY2418" fmla="*/ 356053 h 998301"/>
              <a:gd name="connsiteX2419" fmla="*/ 938910 w 996467"/>
              <a:gd name="connsiteY2419" fmla="*/ 356053 h 998301"/>
              <a:gd name="connsiteX2420" fmla="*/ 940114 w 996467"/>
              <a:gd name="connsiteY2420" fmla="*/ 350301 h 998301"/>
              <a:gd name="connsiteX2421" fmla="*/ 941272 w 996467"/>
              <a:gd name="connsiteY2421" fmla="*/ 358048 h 998301"/>
              <a:gd name="connsiteX2422" fmla="*/ 935345 w 996467"/>
              <a:gd name="connsiteY2422" fmla="*/ 367743 h 998301"/>
              <a:gd name="connsiteX2423" fmla="*/ 933168 w 996467"/>
              <a:gd name="connsiteY2423" fmla="*/ 375491 h 998301"/>
              <a:gd name="connsiteX2424" fmla="*/ 930575 w 996467"/>
              <a:gd name="connsiteY2424" fmla="*/ 363986 h 998301"/>
              <a:gd name="connsiteX2425" fmla="*/ 935345 w 996467"/>
              <a:gd name="connsiteY2425" fmla="*/ 363800 h 998301"/>
              <a:gd name="connsiteX2426" fmla="*/ 927982 w 996467"/>
              <a:gd name="connsiteY2426" fmla="*/ 356239 h 998301"/>
              <a:gd name="connsiteX2427" fmla="*/ 924417 w 996467"/>
              <a:gd name="connsiteY2427" fmla="*/ 356239 h 998301"/>
              <a:gd name="connsiteX2428" fmla="*/ 923213 w 996467"/>
              <a:gd name="connsiteY2428" fmla="*/ 348306 h 998301"/>
              <a:gd name="connsiteX2429" fmla="*/ 931548 w 996467"/>
              <a:gd name="connsiteY2429" fmla="*/ 342368 h 998301"/>
              <a:gd name="connsiteX2430" fmla="*/ 935946 w 996467"/>
              <a:gd name="connsiteY2430" fmla="*/ 350115 h 998301"/>
              <a:gd name="connsiteX2431" fmla="*/ 933353 w 996467"/>
              <a:gd name="connsiteY2431" fmla="*/ 341765 h 998301"/>
              <a:gd name="connsiteX2432" fmla="*/ 935345 w 996467"/>
              <a:gd name="connsiteY2432" fmla="*/ 340002 h 998301"/>
              <a:gd name="connsiteX2433" fmla="*/ 914091 w 996467"/>
              <a:gd name="connsiteY2433" fmla="*/ 340002 h 998301"/>
              <a:gd name="connsiteX2434" fmla="*/ 916684 w 996467"/>
              <a:gd name="connsiteY2434" fmla="*/ 347703 h 998301"/>
              <a:gd name="connsiteX2435" fmla="*/ 916267 w 996467"/>
              <a:gd name="connsiteY2435" fmla="*/ 348120 h 998301"/>
              <a:gd name="connsiteX2436" fmla="*/ 920666 w 996467"/>
              <a:gd name="connsiteY2436" fmla="*/ 353270 h 998301"/>
              <a:gd name="connsiteX2437" fmla="*/ 923027 w 996467"/>
              <a:gd name="connsiteY2437" fmla="*/ 359208 h 998301"/>
              <a:gd name="connsiteX2438" fmla="*/ 918258 w 996467"/>
              <a:gd name="connsiteY2438" fmla="*/ 357259 h 998301"/>
              <a:gd name="connsiteX2439" fmla="*/ 915896 w 996467"/>
              <a:gd name="connsiteY2439" fmla="*/ 348492 h 998301"/>
              <a:gd name="connsiteX2440" fmla="*/ 910525 w 996467"/>
              <a:gd name="connsiteY2440" fmla="*/ 345940 h 998301"/>
              <a:gd name="connsiteX2441" fmla="*/ 910525 w 996467"/>
              <a:gd name="connsiteY2441" fmla="*/ 341951 h 998301"/>
              <a:gd name="connsiteX2442" fmla="*/ 914091 w 996467"/>
              <a:gd name="connsiteY2442" fmla="*/ 340002 h 998301"/>
              <a:gd name="connsiteX2443" fmla="*/ 967110 w 996467"/>
              <a:gd name="connsiteY2443" fmla="*/ 334806 h 998301"/>
              <a:gd name="connsiteX2444" fmla="*/ 967480 w 996467"/>
              <a:gd name="connsiteY2444" fmla="*/ 336198 h 998301"/>
              <a:gd name="connsiteX2445" fmla="*/ 966276 w 996467"/>
              <a:gd name="connsiteY2445" fmla="*/ 336198 h 998301"/>
              <a:gd name="connsiteX2446" fmla="*/ 967110 w 996467"/>
              <a:gd name="connsiteY2446" fmla="*/ 334806 h 998301"/>
              <a:gd name="connsiteX2447" fmla="*/ 924417 w 996467"/>
              <a:gd name="connsiteY2447" fmla="*/ 334806 h 998301"/>
              <a:gd name="connsiteX2448" fmla="*/ 925620 w 996467"/>
              <a:gd name="connsiteY2448" fmla="*/ 336616 h 998301"/>
              <a:gd name="connsiteX2449" fmla="*/ 923213 w 996467"/>
              <a:gd name="connsiteY2449" fmla="*/ 336616 h 998301"/>
              <a:gd name="connsiteX2450" fmla="*/ 924417 w 996467"/>
              <a:gd name="connsiteY2450" fmla="*/ 334806 h 998301"/>
              <a:gd name="connsiteX2451" fmla="*/ 25315 w 996467"/>
              <a:gd name="connsiteY2451" fmla="*/ 332255 h 998301"/>
              <a:gd name="connsiteX2452" fmla="*/ 22953 w 996467"/>
              <a:gd name="connsiteY2452" fmla="*/ 336198 h 998301"/>
              <a:gd name="connsiteX2453" fmla="*/ 25315 w 996467"/>
              <a:gd name="connsiteY2453" fmla="*/ 332255 h 998301"/>
              <a:gd name="connsiteX2454" fmla="*/ 913118 w 996467"/>
              <a:gd name="connsiteY2454" fmla="*/ 329843 h 998301"/>
              <a:gd name="connsiteX2455" fmla="*/ 913118 w 996467"/>
              <a:gd name="connsiteY2455" fmla="*/ 329843 h 998301"/>
              <a:gd name="connsiteX2456" fmla="*/ 932150 w 996467"/>
              <a:gd name="connsiteY2456" fmla="*/ 327477 h 998301"/>
              <a:gd name="connsiteX2457" fmla="*/ 932150 w 996467"/>
              <a:gd name="connsiteY2457" fmla="*/ 331049 h 998301"/>
              <a:gd name="connsiteX2458" fmla="*/ 932150 w 996467"/>
              <a:gd name="connsiteY2458" fmla="*/ 327477 h 998301"/>
              <a:gd name="connsiteX2459" fmla="*/ 962526 w 996467"/>
              <a:gd name="connsiteY2459" fmla="*/ 324693 h 998301"/>
              <a:gd name="connsiteX2460" fmla="*/ 963313 w 996467"/>
              <a:gd name="connsiteY2460" fmla="*/ 328080 h 998301"/>
              <a:gd name="connsiteX2461" fmla="*/ 962109 w 996467"/>
              <a:gd name="connsiteY2461" fmla="*/ 326085 h 998301"/>
              <a:gd name="connsiteX2462" fmla="*/ 962526 w 996467"/>
              <a:gd name="connsiteY2462" fmla="*/ 324693 h 998301"/>
              <a:gd name="connsiteX2463" fmla="*/ 880566 w 996467"/>
              <a:gd name="connsiteY2463" fmla="*/ 324693 h 998301"/>
              <a:gd name="connsiteX2464" fmla="*/ 878992 w 996467"/>
              <a:gd name="connsiteY2464" fmla="*/ 326503 h 998301"/>
              <a:gd name="connsiteX2465" fmla="*/ 881353 w 996467"/>
              <a:gd name="connsiteY2465" fmla="*/ 332255 h 998301"/>
              <a:gd name="connsiteX2466" fmla="*/ 878992 w 996467"/>
              <a:gd name="connsiteY2466" fmla="*/ 332255 h 998301"/>
              <a:gd name="connsiteX2467" fmla="*/ 881585 w 996467"/>
              <a:gd name="connsiteY2467" fmla="*/ 338193 h 998301"/>
              <a:gd name="connsiteX2468" fmla="*/ 881353 w 996467"/>
              <a:gd name="connsiteY2468" fmla="*/ 332255 h 998301"/>
              <a:gd name="connsiteX2469" fmla="*/ 882557 w 996467"/>
              <a:gd name="connsiteY2469" fmla="*/ 332255 h 998301"/>
              <a:gd name="connsiteX2470" fmla="*/ 880566 w 996467"/>
              <a:gd name="connsiteY2470" fmla="*/ 324693 h 998301"/>
              <a:gd name="connsiteX2471" fmla="*/ 944281 w 996467"/>
              <a:gd name="connsiteY2471" fmla="*/ 322142 h 998301"/>
              <a:gd name="connsiteX2472" fmla="*/ 944652 w 996467"/>
              <a:gd name="connsiteY2472" fmla="*/ 323487 h 998301"/>
              <a:gd name="connsiteX2473" fmla="*/ 943494 w 996467"/>
              <a:gd name="connsiteY2473" fmla="*/ 323487 h 998301"/>
              <a:gd name="connsiteX2474" fmla="*/ 944281 w 996467"/>
              <a:gd name="connsiteY2474" fmla="*/ 322142 h 998301"/>
              <a:gd name="connsiteX2475" fmla="*/ 926408 w 996467"/>
              <a:gd name="connsiteY2475" fmla="*/ 319544 h 998301"/>
              <a:gd name="connsiteX2476" fmla="*/ 927010 w 996467"/>
              <a:gd name="connsiteY2476" fmla="*/ 320936 h 998301"/>
              <a:gd name="connsiteX2477" fmla="*/ 925806 w 996467"/>
              <a:gd name="connsiteY2477" fmla="*/ 320936 h 998301"/>
              <a:gd name="connsiteX2478" fmla="*/ 926408 w 996467"/>
              <a:gd name="connsiteY2478" fmla="*/ 319544 h 998301"/>
              <a:gd name="connsiteX2479" fmla="*/ 31057 w 996467"/>
              <a:gd name="connsiteY2479" fmla="*/ 314766 h 998301"/>
              <a:gd name="connsiteX2480" fmla="*/ 32677 w 996467"/>
              <a:gd name="connsiteY2480" fmla="*/ 314766 h 998301"/>
              <a:gd name="connsiteX2481" fmla="*/ 25732 w 996467"/>
              <a:gd name="connsiteY2481" fmla="*/ 326688 h 998301"/>
              <a:gd name="connsiteX2482" fmla="*/ 29112 w 996467"/>
              <a:gd name="connsiteY2482" fmla="*/ 320750 h 998301"/>
              <a:gd name="connsiteX2483" fmla="*/ 31057 w 996467"/>
              <a:gd name="connsiteY2483" fmla="*/ 314766 h 998301"/>
              <a:gd name="connsiteX2484" fmla="*/ 953589 w 996467"/>
              <a:gd name="connsiteY2484" fmla="*/ 309617 h 998301"/>
              <a:gd name="connsiteX2485" fmla="*/ 958543 w 996467"/>
              <a:gd name="connsiteY2485" fmla="*/ 317364 h 998301"/>
              <a:gd name="connsiteX2486" fmla="*/ 953589 w 996467"/>
              <a:gd name="connsiteY2486" fmla="*/ 309617 h 998301"/>
              <a:gd name="connsiteX2487" fmla="*/ 919462 w 996467"/>
              <a:gd name="connsiteY2487" fmla="*/ 309431 h 998301"/>
              <a:gd name="connsiteX2488" fmla="*/ 920666 w 996467"/>
              <a:gd name="connsiteY2488" fmla="*/ 311194 h 998301"/>
              <a:gd name="connsiteX2489" fmla="*/ 918258 w 996467"/>
              <a:gd name="connsiteY2489" fmla="*/ 311194 h 998301"/>
              <a:gd name="connsiteX2490" fmla="*/ 919462 w 996467"/>
              <a:gd name="connsiteY2490" fmla="*/ 309431 h 998301"/>
              <a:gd name="connsiteX2491" fmla="*/ 916869 w 996467"/>
              <a:gd name="connsiteY2491" fmla="*/ 299318 h 998301"/>
              <a:gd name="connsiteX2492" fmla="*/ 918073 w 996467"/>
              <a:gd name="connsiteY2492" fmla="*/ 301081 h 998301"/>
              <a:gd name="connsiteX2493" fmla="*/ 915711 w 996467"/>
              <a:gd name="connsiteY2493" fmla="*/ 301081 h 998301"/>
              <a:gd name="connsiteX2494" fmla="*/ 916869 w 996467"/>
              <a:gd name="connsiteY2494" fmla="*/ 299318 h 998301"/>
              <a:gd name="connsiteX2495" fmla="*/ 946041 w 996467"/>
              <a:gd name="connsiteY2495" fmla="*/ 294354 h 998301"/>
              <a:gd name="connsiteX2496" fmla="*/ 949838 w 996467"/>
              <a:gd name="connsiteY2496" fmla="*/ 300107 h 998301"/>
              <a:gd name="connsiteX2497" fmla="*/ 953403 w 996467"/>
              <a:gd name="connsiteY2497" fmla="*/ 304050 h 998301"/>
              <a:gd name="connsiteX2498" fmla="*/ 947430 w 996467"/>
              <a:gd name="connsiteY2498" fmla="*/ 300107 h 998301"/>
              <a:gd name="connsiteX2499" fmla="*/ 946041 w 996467"/>
              <a:gd name="connsiteY2499" fmla="*/ 294354 h 998301"/>
              <a:gd name="connsiteX2500" fmla="*/ 913905 w 996467"/>
              <a:gd name="connsiteY2500" fmla="*/ 291756 h 998301"/>
              <a:gd name="connsiteX2501" fmla="*/ 911544 w 996467"/>
              <a:gd name="connsiteY2501" fmla="*/ 293751 h 998301"/>
              <a:gd name="connsiteX2502" fmla="*/ 910340 w 996467"/>
              <a:gd name="connsiteY2502" fmla="*/ 301498 h 998301"/>
              <a:gd name="connsiteX2503" fmla="*/ 905570 w 996467"/>
              <a:gd name="connsiteY2503" fmla="*/ 301498 h 998301"/>
              <a:gd name="connsiteX2504" fmla="*/ 913905 w 996467"/>
              <a:gd name="connsiteY2504" fmla="*/ 291756 h 998301"/>
              <a:gd name="connsiteX2505" fmla="*/ 943263 w 996467"/>
              <a:gd name="connsiteY2505" fmla="*/ 289158 h 998301"/>
              <a:gd name="connsiteX2506" fmla="*/ 944652 w 996467"/>
              <a:gd name="connsiteY2506" fmla="*/ 293566 h 998301"/>
              <a:gd name="connsiteX2507" fmla="*/ 941086 w 996467"/>
              <a:gd name="connsiteY2507" fmla="*/ 291571 h 998301"/>
              <a:gd name="connsiteX2508" fmla="*/ 943263 w 996467"/>
              <a:gd name="connsiteY2508" fmla="*/ 289158 h 998301"/>
              <a:gd name="connsiteX2509" fmla="*/ 904181 w 996467"/>
              <a:gd name="connsiteY2509" fmla="*/ 289158 h 998301"/>
              <a:gd name="connsiteX2510" fmla="*/ 902977 w 996467"/>
              <a:gd name="connsiteY2510" fmla="*/ 295143 h 998301"/>
              <a:gd name="connsiteX2511" fmla="*/ 904181 w 996467"/>
              <a:gd name="connsiteY2511" fmla="*/ 291153 h 998301"/>
              <a:gd name="connsiteX2512" fmla="*/ 904181 w 996467"/>
              <a:gd name="connsiteY2512" fmla="*/ 289158 h 998301"/>
              <a:gd name="connsiteX2513" fmla="*/ 898625 w 996467"/>
              <a:gd name="connsiteY2513" fmla="*/ 276494 h 998301"/>
              <a:gd name="connsiteX2514" fmla="*/ 899042 w 996467"/>
              <a:gd name="connsiteY2514" fmla="*/ 277886 h 998301"/>
              <a:gd name="connsiteX2515" fmla="*/ 897838 w 996467"/>
              <a:gd name="connsiteY2515" fmla="*/ 277886 h 998301"/>
              <a:gd name="connsiteX2516" fmla="*/ 898625 w 996467"/>
              <a:gd name="connsiteY2516" fmla="*/ 276494 h 998301"/>
              <a:gd name="connsiteX2517" fmla="*/ 903579 w 996467"/>
              <a:gd name="connsiteY2517" fmla="*/ 273896 h 998301"/>
              <a:gd name="connsiteX2518" fmla="*/ 904181 w 996467"/>
              <a:gd name="connsiteY2518" fmla="*/ 275288 h 998301"/>
              <a:gd name="connsiteX2519" fmla="*/ 902977 w 996467"/>
              <a:gd name="connsiteY2519" fmla="*/ 275288 h 998301"/>
              <a:gd name="connsiteX2520" fmla="*/ 903579 w 996467"/>
              <a:gd name="connsiteY2520" fmla="*/ 273896 h 998301"/>
              <a:gd name="connsiteX2521" fmla="*/ 890290 w 996467"/>
              <a:gd name="connsiteY2521" fmla="*/ 273896 h 998301"/>
              <a:gd name="connsiteX2522" fmla="*/ 893855 w 996467"/>
              <a:gd name="connsiteY2522" fmla="*/ 275891 h 998301"/>
              <a:gd name="connsiteX2523" fmla="*/ 890290 w 996467"/>
              <a:gd name="connsiteY2523" fmla="*/ 275891 h 998301"/>
              <a:gd name="connsiteX2524" fmla="*/ 890290 w 996467"/>
              <a:gd name="connsiteY2524" fmla="*/ 273896 h 998301"/>
              <a:gd name="connsiteX2525" fmla="*/ 892883 w 996467"/>
              <a:gd name="connsiteY2525" fmla="*/ 263969 h 998301"/>
              <a:gd name="connsiteX2526" fmla="*/ 897652 w 996467"/>
              <a:gd name="connsiteY2526" fmla="*/ 267958 h 998301"/>
              <a:gd name="connsiteX2527" fmla="*/ 892883 w 996467"/>
              <a:gd name="connsiteY2527" fmla="*/ 263969 h 998301"/>
              <a:gd name="connsiteX2528" fmla="*/ 927982 w 996467"/>
              <a:gd name="connsiteY2528" fmla="*/ 258819 h 998301"/>
              <a:gd name="connsiteX2529" fmla="*/ 920666 w 996467"/>
              <a:gd name="connsiteY2529" fmla="*/ 262809 h 998301"/>
              <a:gd name="connsiteX2530" fmla="*/ 920666 w 996467"/>
              <a:gd name="connsiteY2530" fmla="*/ 260814 h 998301"/>
              <a:gd name="connsiteX2531" fmla="*/ 927982 w 996467"/>
              <a:gd name="connsiteY2531" fmla="*/ 258819 h 998301"/>
              <a:gd name="connsiteX2532" fmla="*/ 84446 w 996467"/>
              <a:gd name="connsiteY2532" fmla="*/ 258819 h 998301"/>
              <a:gd name="connsiteX2533" fmla="*/ 85048 w 996467"/>
              <a:gd name="connsiteY2533" fmla="*/ 260025 h 998301"/>
              <a:gd name="connsiteX2534" fmla="*/ 83844 w 996467"/>
              <a:gd name="connsiteY2534" fmla="*/ 260025 h 998301"/>
              <a:gd name="connsiteX2535" fmla="*/ 84446 w 996467"/>
              <a:gd name="connsiteY2535" fmla="*/ 258819 h 998301"/>
              <a:gd name="connsiteX2536" fmla="*/ 919647 w 996467"/>
              <a:gd name="connsiteY2536" fmla="*/ 256453 h 998301"/>
              <a:gd name="connsiteX2537" fmla="*/ 920666 w 996467"/>
              <a:gd name="connsiteY2537" fmla="*/ 259608 h 998301"/>
              <a:gd name="connsiteX2538" fmla="*/ 919647 w 996467"/>
              <a:gd name="connsiteY2538" fmla="*/ 256453 h 998301"/>
              <a:gd name="connsiteX2539" fmla="*/ 882742 w 996467"/>
              <a:gd name="connsiteY2539" fmla="*/ 248706 h 998301"/>
              <a:gd name="connsiteX2540" fmla="*/ 885150 w 996467"/>
              <a:gd name="connsiteY2540" fmla="*/ 251258 h 998301"/>
              <a:gd name="connsiteX2541" fmla="*/ 888901 w 996467"/>
              <a:gd name="connsiteY2541" fmla="*/ 257010 h 998301"/>
              <a:gd name="connsiteX2542" fmla="*/ 885335 w 996467"/>
              <a:gd name="connsiteY2542" fmla="*/ 257010 h 998301"/>
              <a:gd name="connsiteX2543" fmla="*/ 885150 w 996467"/>
              <a:gd name="connsiteY2543" fmla="*/ 252278 h 998301"/>
              <a:gd name="connsiteX2544" fmla="*/ 882742 w 996467"/>
              <a:gd name="connsiteY2544" fmla="*/ 248706 h 998301"/>
              <a:gd name="connsiteX2545" fmla="*/ 865887 w 996467"/>
              <a:gd name="connsiteY2545" fmla="*/ 243742 h 998301"/>
              <a:gd name="connsiteX2546" fmla="*/ 867276 w 996467"/>
              <a:gd name="connsiteY2546" fmla="*/ 244717 h 998301"/>
              <a:gd name="connsiteX2547" fmla="*/ 864915 w 996467"/>
              <a:gd name="connsiteY2547" fmla="*/ 244717 h 998301"/>
              <a:gd name="connsiteX2548" fmla="*/ 865887 w 996467"/>
              <a:gd name="connsiteY2548" fmla="*/ 243742 h 998301"/>
              <a:gd name="connsiteX2549" fmla="*/ 880195 w 996467"/>
              <a:gd name="connsiteY2549" fmla="*/ 241562 h 998301"/>
              <a:gd name="connsiteX2550" fmla="*/ 880195 w 996467"/>
              <a:gd name="connsiteY2550" fmla="*/ 247314 h 998301"/>
              <a:gd name="connsiteX2551" fmla="*/ 880195 w 996467"/>
              <a:gd name="connsiteY2551" fmla="*/ 241562 h 998301"/>
              <a:gd name="connsiteX2552" fmla="*/ 859543 w 996467"/>
              <a:gd name="connsiteY2552" fmla="*/ 233397 h 998301"/>
              <a:gd name="connsiteX2553" fmla="*/ 860933 w 996467"/>
              <a:gd name="connsiteY2553" fmla="*/ 234789 h 998301"/>
              <a:gd name="connsiteX2554" fmla="*/ 857367 w 996467"/>
              <a:gd name="connsiteY2554" fmla="*/ 238779 h 998301"/>
              <a:gd name="connsiteX2555" fmla="*/ 859543 w 996467"/>
              <a:gd name="connsiteY2555" fmla="*/ 233397 h 998301"/>
              <a:gd name="connsiteX2556" fmla="*/ 865100 w 996467"/>
              <a:gd name="connsiteY2556" fmla="*/ 230846 h 998301"/>
              <a:gd name="connsiteX2557" fmla="*/ 877186 w 996467"/>
              <a:gd name="connsiteY2557" fmla="*/ 238593 h 998301"/>
              <a:gd name="connsiteX2558" fmla="*/ 876028 w 996467"/>
              <a:gd name="connsiteY2558" fmla="*/ 248289 h 998301"/>
              <a:gd name="connsiteX2559" fmla="*/ 874824 w 996467"/>
              <a:gd name="connsiteY2559" fmla="*/ 248289 h 998301"/>
              <a:gd name="connsiteX2560" fmla="*/ 871027 w 996467"/>
              <a:gd name="connsiteY2560" fmla="*/ 238593 h 998301"/>
              <a:gd name="connsiteX2561" fmla="*/ 865100 w 996467"/>
              <a:gd name="connsiteY2561" fmla="*/ 230846 h 998301"/>
              <a:gd name="connsiteX2562" fmla="*/ 866304 w 996467"/>
              <a:gd name="connsiteY2562" fmla="*/ 226068 h 998301"/>
              <a:gd name="connsiteX2563" fmla="*/ 866304 w 996467"/>
              <a:gd name="connsiteY2563" fmla="*/ 229454 h 998301"/>
              <a:gd name="connsiteX2564" fmla="*/ 866304 w 996467"/>
              <a:gd name="connsiteY2564" fmla="*/ 226068 h 998301"/>
              <a:gd name="connsiteX2565" fmla="*/ 86854 w 996467"/>
              <a:gd name="connsiteY2565" fmla="*/ 225882 h 998301"/>
              <a:gd name="connsiteX2566" fmla="*/ 88799 w 996467"/>
              <a:gd name="connsiteY2566" fmla="*/ 228248 h 998301"/>
              <a:gd name="connsiteX2567" fmla="*/ 90003 w 996467"/>
              <a:gd name="connsiteY2567" fmla="*/ 230243 h 998301"/>
              <a:gd name="connsiteX2568" fmla="*/ 89030 w 996467"/>
              <a:gd name="connsiteY2568" fmla="*/ 229454 h 998301"/>
              <a:gd name="connsiteX2569" fmla="*/ 88799 w 996467"/>
              <a:gd name="connsiteY2569" fmla="*/ 228666 h 998301"/>
              <a:gd name="connsiteX2570" fmla="*/ 86623 w 996467"/>
              <a:gd name="connsiteY2570" fmla="*/ 228666 h 998301"/>
              <a:gd name="connsiteX2571" fmla="*/ 89030 w 996467"/>
              <a:gd name="connsiteY2571" fmla="*/ 238361 h 998301"/>
              <a:gd name="connsiteX2572" fmla="*/ 89216 w 996467"/>
              <a:gd name="connsiteY2572" fmla="*/ 250098 h 998301"/>
              <a:gd name="connsiteX2573" fmla="*/ 81853 w 996467"/>
              <a:gd name="connsiteY2573" fmla="*/ 234418 h 998301"/>
              <a:gd name="connsiteX2574" fmla="*/ 81853 w 996467"/>
              <a:gd name="connsiteY2574" fmla="*/ 230660 h 998301"/>
              <a:gd name="connsiteX2575" fmla="*/ 83057 w 996467"/>
              <a:gd name="connsiteY2575" fmla="*/ 230660 h 998301"/>
              <a:gd name="connsiteX2576" fmla="*/ 83057 w 996467"/>
              <a:gd name="connsiteY2576" fmla="*/ 226671 h 998301"/>
              <a:gd name="connsiteX2577" fmla="*/ 86854 w 996467"/>
              <a:gd name="connsiteY2577" fmla="*/ 225882 h 998301"/>
              <a:gd name="connsiteX2578" fmla="*/ 891494 w 996467"/>
              <a:gd name="connsiteY2578" fmla="*/ 223284 h 998301"/>
              <a:gd name="connsiteX2579" fmla="*/ 893855 w 996467"/>
              <a:gd name="connsiteY2579" fmla="*/ 223284 h 998301"/>
              <a:gd name="connsiteX2580" fmla="*/ 890290 w 996467"/>
              <a:gd name="connsiteY2580" fmla="*/ 227088 h 998301"/>
              <a:gd name="connsiteX2581" fmla="*/ 891494 w 996467"/>
              <a:gd name="connsiteY2581" fmla="*/ 223284 h 998301"/>
              <a:gd name="connsiteX2582" fmla="*/ 843244 w 996467"/>
              <a:gd name="connsiteY2582" fmla="*/ 211594 h 998301"/>
              <a:gd name="connsiteX2583" fmla="*/ 842272 w 996467"/>
              <a:gd name="connsiteY2583" fmla="*/ 213589 h 998301"/>
              <a:gd name="connsiteX2584" fmla="*/ 845837 w 996467"/>
              <a:gd name="connsiteY2584" fmla="*/ 217532 h 998301"/>
              <a:gd name="connsiteX2585" fmla="*/ 843244 w 996467"/>
              <a:gd name="connsiteY2585" fmla="*/ 211594 h 998301"/>
              <a:gd name="connsiteX2586" fmla="*/ 114405 w 996467"/>
              <a:gd name="connsiteY2586" fmla="*/ 190533 h 998301"/>
              <a:gd name="connsiteX2587" fmla="*/ 114405 w 996467"/>
              <a:gd name="connsiteY2587" fmla="*/ 193919 h 998301"/>
              <a:gd name="connsiteX2588" fmla="*/ 114405 w 996467"/>
              <a:gd name="connsiteY2588" fmla="*/ 190533 h 998301"/>
              <a:gd name="connsiteX2589" fmla="*/ 124546 w 996467"/>
              <a:gd name="connsiteY2589" fmla="*/ 182600 h 998301"/>
              <a:gd name="connsiteX2590" fmla="*/ 126908 w 996467"/>
              <a:gd name="connsiteY2590" fmla="*/ 186590 h 998301"/>
              <a:gd name="connsiteX2591" fmla="*/ 125750 w 996467"/>
              <a:gd name="connsiteY2591" fmla="*/ 192342 h 998301"/>
              <a:gd name="connsiteX2592" fmla="*/ 124546 w 996467"/>
              <a:gd name="connsiteY2592" fmla="*/ 182600 h 998301"/>
              <a:gd name="connsiteX2593" fmla="*/ 183492 w 996467"/>
              <a:gd name="connsiteY2593" fmla="*/ 175456 h 998301"/>
              <a:gd name="connsiteX2594" fmla="*/ 182288 w 996467"/>
              <a:gd name="connsiteY2594" fmla="*/ 181208 h 998301"/>
              <a:gd name="connsiteX2595" fmla="*/ 187243 w 996467"/>
              <a:gd name="connsiteY2595" fmla="*/ 183203 h 998301"/>
              <a:gd name="connsiteX2596" fmla="*/ 188215 w 996467"/>
              <a:gd name="connsiteY2596" fmla="*/ 177265 h 998301"/>
              <a:gd name="connsiteX2597" fmla="*/ 183492 w 996467"/>
              <a:gd name="connsiteY2597" fmla="*/ 175456 h 998301"/>
              <a:gd name="connsiteX2598" fmla="*/ 826806 w 996467"/>
              <a:gd name="connsiteY2598" fmla="*/ 167523 h 998301"/>
              <a:gd name="connsiteX2599" fmla="*/ 827964 w 996467"/>
              <a:gd name="connsiteY2599" fmla="*/ 175270 h 998301"/>
              <a:gd name="connsiteX2600" fmla="*/ 824398 w 996467"/>
              <a:gd name="connsiteY2600" fmla="*/ 171327 h 998301"/>
              <a:gd name="connsiteX2601" fmla="*/ 826806 w 996467"/>
              <a:gd name="connsiteY2601" fmla="*/ 167523 h 998301"/>
              <a:gd name="connsiteX2602" fmla="*/ 268601 w 996467"/>
              <a:gd name="connsiteY2602" fmla="*/ 164554 h 998301"/>
              <a:gd name="connsiteX2603" fmla="*/ 266008 w 996467"/>
              <a:gd name="connsiteY2603" fmla="*/ 166920 h 998301"/>
              <a:gd name="connsiteX2604" fmla="*/ 269573 w 996467"/>
              <a:gd name="connsiteY2604" fmla="*/ 164972 h 998301"/>
              <a:gd name="connsiteX2605" fmla="*/ 268601 w 996467"/>
              <a:gd name="connsiteY2605" fmla="*/ 164554 h 998301"/>
              <a:gd name="connsiteX2606" fmla="*/ 263646 w 996467"/>
              <a:gd name="connsiteY2606" fmla="*/ 163163 h 998301"/>
              <a:gd name="connsiteX2607" fmla="*/ 245772 w 996467"/>
              <a:gd name="connsiteY2607" fmla="*/ 165157 h 998301"/>
              <a:gd name="connsiteX2608" fmla="*/ 244569 w 996467"/>
              <a:gd name="connsiteY2608" fmla="*/ 171095 h 998301"/>
              <a:gd name="connsiteX2609" fmla="*/ 242207 w 996467"/>
              <a:gd name="connsiteY2609" fmla="*/ 167152 h 998301"/>
              <a:gd name="connsiteX2610" fmla="*/ 231511 w 996467"/>
              <a:gd name="connsiteY2610" fmla="*/ 175085 h 998301"/>
              <a:gd name="connsiteX2611" fmla="*/ 238641 w 996467"/>
              <a:gd name="connsiteY2611" fmla="*/ 180837 h 998301"/>
              <a:gd name="connsiteX2612" fmla="*/ 245772 w 996467"/>
              <a:gd name="connsiteY2612" fmla="*/ 176848 h 998301"/>
              <a:gd name="connsiteX2613" fmla="*/ 250542 w 996467"/>
              <a:gd name="connsiteY2613" fmla="*/ 176848 h 998301"/>
              <a:gd name="connsiteX2614" fmla="*/ 251746 w 996467"/>
              <a:gd name="connsiteY2614" fmla="*/ 174899 h 998301"/>
              <a:gd name="connsiteX2615" fmla="*/ 257673 w 996467"/>
              <a:gd name="connsiteY2615" fmla="*/ 174899 h 998301"/>
              <a:gd name="connsiteX2616" fmla="*/ 260081 w 996467"/>
              <a:gd name="connsiteY2616" fmla="*/ 172905 h 998301"/>
              <a:gd name="connsiteX2617" fmla="*/ 263646 w 996467"/>
              <a:gd name="connsiteY2617" fmla="*/ 163163 h 998301"/>
              <a:gd name="connsiteX2618" fmla="*/ 198773 w 996467"/>
              <a:gd name="connsiteY2618" fmla="*/ 157410 h 998301"/>
              <a:gd name="connsiteX2619" fmla="*/ 201551 w 996467"/>
              <a:gd name="connsiteY2619" fmla="*/ 157410 h 998301"/>
              <a:gd name="connsiteX2620" fmla="*/ 200347 w 996467"/>
              <a:gd name="connsiteY2620" fmla="*/ 159405 h 998301"/>
              <a:gd name="connsiteX2621" fmla="*/ 195578 w 996467"/>
              <a:gd name="connsiteY2621" fmla="*/ 165343 h 998301"/>
              <a:gd name="connsiteX2622" fmla="*/ 198773 w 996467"/>
              <a:gd name="connsiteY2622" fmla="*/ 157410 h 998301"/>
              <a:gd name="connsiteX2623" fmla="*/ 309303 w 996467"/>
              <a:gd name="connsiteY2623" fmla="*/ 155513 h 998301"/>
              <a:gd name="connsiteX2624" fmla="*/ 309303 w 996467"/>
              <a:gd name="connsiteY2624" fmla="*/ 155647 h 998301"/>
              <a:gd name="connsiteX2625" fmla="*/ 306895 w 996467"/>
              <a:gd name="connsiteY2625" fmla="*/ 157410 h 998301"/>
              <a:gd name="connsiteX2626" fmla="*/ 230723 w 996467"/>
              <a:gd name="connsiteY2626" fmla="*/ 154812 h 998301"/>
              <a:gd name="connsiteX2627" fmla="*/ 228315 w 996467"/>
              <a:gd name="connsiteY2627" fmla="*/ 158616 h 998301"/>
              <a:gd name="connsiteX2628" fmla="*/ 230723 w 996467"/>
              <a:gd name="connsiteY2628" fmla="*/ 154812 h 998301"/>
              <a:gd name="connsiteX2629" fmla="*/ 290225 w 996467"/>
              <a:gd name="connsiteY2629" fmla="*/ 149895 h 998301"/>
              <a:gd name="connsiteX2630" fmla="*/ 287864 w 996467"/>
              <a:gd name="connsiteY2630" fmla="*/ 157596 h 998301"/>
              <a:gd name="connsiteX2631" fmla="*/ 290225 w 996467"/>
              <a:gd name="connsiteY2631" fmla="*/ 149895 h 998301"/>
              <a:gd name="connsiteX2632" fmla="*/ 309303 w 996467"/>
              <a:gd name="connsiteY2632" fmla="*/ 149663 h 998301"/>
              <a:gd name="connsiteX2633" fmla="*/ 311664 w 996467"/>
              <a:gd name="connsiteY2633" fmla="*/ 153653 h 998301"/>
              <a:gd name="connsiteX2634" fmla="*/ 309303 w 996467"/>
              <a:gd name="connsiteY2634" fmla="*/ 155513 h 998301"/>
              <a:gd name="connsiteX2635" fmla="*/ 192198 w 996467"/>
              <a:gd name="connsiteY2635" fmla="*/ 144699 h 998301"/>
              <a:gd name="connsiteX2636" fmla="*/ 189836 w 996467"/>
              <a:gd name="connsiteY2636" fmla="*/ 146694 h 998301"/>
              <a:gd name="connsiteX2637" fmla="*/ 189836 w 996467"/>
              <a:gd name="connsiteY2637" fmla="*/ 150684 h 998301"/>
              <a:gd name="connsiteX2638" fmla="*/ 187428 w 996467"/>
              <a:gd name="connsiteY2638" fmla="*/ 154441 h 998301"/>
              <a:gd name="connsiteX2639" fmla="*/ 182659 w 996467"/>
              <a:gd name="connsiteY2639" fmla="*/ 152632 h 998301"/>
              <a:gd name="connsiteX2640" fmla="*/ 187428 w 996467"/>
              <a:gd name="connsiteY2640" fmla="*/ 148689 h 998301"/>
              <a:gd name="connsiteX2641" fmla="*/ 192198 w 996467"/>
              <a:gd name="connsiteY2641" fmla="*/ 144699 h 998301"/>
              <a:gd name="connsiteX2642" fmla="*/ 365239 w 996467"/>
              <a:gd name="connsiteY2642" fmla="*/ 142937 h 998301"/>
              <a:gd name="connsiteX2643" fmla="*/ 365239 w 996467"/>
              <a:gd name="connsiteY2643" fmla="*/ 146694 h 998301"/>
              <a:gd name="connsiteX2644" fmla="*/ 368990 w 996467"/>
              <a:gd name="connsiteY2644" fmla="*/ 146694 h 998301"/>
              <a:gd name="connsiteX2645" fmla="*/ 365239 w 996467"/>
              <a:gd name="connsiteY2645" fmla="*/ 142937 h 998301"/>
              <a:gd name="connsiteX2646" fmla="*/ 377324 w 996467"/>
              <a:gd name="connsiteY2646" fmla="*/ 142751 h 998301"/>
              <a:gd name="connsiteX2647" fmla="*/ 371212 w 996467"/>
              <a:gd name="connsiteY2647" fmla="*/ 146694 h 998301"/>
              <a:gd name="connsiteX2648" fmla="*/ 377324 w 996467"/>
              <a:gd name="connsiteY2648" fmla="*/ 142751 h 998301"/>
              <a:gd name="connsiteX2649" fmla="*/ 196550 w 996467"/>
              <a:gd name="connsiteY2649" fmla="*/ 142148 h 998301"/>
              <a:gd name="connsiteX2650" fmla="*/ 197754 w 996467"/>
              <a:gd name="connsiteY2650" fmla="*/ 143725 h 998301"/>
              <a:gd name="connsiteX2651" fmla="*/ 195393 w 996467"/>
              <a:gd name="connsiteY2651" fmla="*/ 143725 h 998301"/>
              <a:gd name="connsiteX2652" fmla="*/ 196550 w 996467"/>
              <a:gd name="connsiteY2652" fmla="*/ 142148 h 998301"/>
              <a:gd name="connsiteX2653" fmla="*/ 388067 w 996467"/>
              <a:gd name="connsiteY2653" fmla="*/ 140756 h 998301"/>
              <a:gd name="connsiteX2654" fmla="*/ 388067 w 996467"/>
              <a:gd name="connsiteY2654" fmla="*/ 142751 h 998301"/>
              <a:gd name="connsiteX2655" fmla="*/ 379732 w 996467"/>
              <a:gd name="connsiteY2655" fmla="*/ 148689 h 998301"/>
              <a:gd name="connsiteX2656" fmla="*/ 385659 w 996467"/>
              <a:gd name="connsiteY2656" fmla="*/ 148689 h 998301"/>
              <a:gd name="connsiteX2657" fmla="*/ 389271 w 996467"/>
              <a:gd name="connsiteY2657" fmla="*/ 146694 h 998301"/>
              <a:gd name="connsiteX2658" fmla="*/ 393994 w 996467"/>
              <a:gd name="connsiteY2658" fmla="*/ 148503 h 998301"/>
              <a:gd name="connsiteX2659" fmla="*/ 398764 w 996467"/>
              <a:gd name="connsiteY2659" fmla="*/ 144514 h 998301"/>
              <a:gd name="connsiteX2660" fmla="*/ 396402 w 996467"/>
              <a:gd name="connsiteY2660" fmla="*/ 140756 h 998301"/>
              <a:gd name="connsiteX2661" fmla="*/ 388067 w 996467"/>
              <a:gd name="connsiteY2661" fmla="*/ 140756 h 998301"/>
              <a:gd name="connsiteX2662" fmla="*/ 233687 w 996467"/>
              <a:gd name="connsiteY2662" fmla="*/ 139550 h 998301"/>
              <a:gd name="connsiteX2663" fmla="*/ 237438 w 996467"/>
              <a:gd name="connsiteY2663" fmla="*/ 141545 h 998301"/>
              <a:gd name="connsiteX2664" fmla="*/ 233687 w 996467"/>
              <a:gd name="connsiteY2664" fmla="*/ 139550 h 998301"/>
              <a:gd name="connsiteX2665" fmla="*/ 203728 w 996467"/>
              <a:gd name="connsiteY2665" fmla="*/ 136952 h 998301"/>
              <a:gd name="connsiteX2666" fmla="*/ 204098 w 996467"/>
              <a:gd name="connsiteY2666" fmla="*/ 138344 h 998301"/>
              <a:gd name="connsiteX2667" fmla="*/ 202940 w 996467"/>
              <a:gd name="connsiteY2667" fmla="*/ 138344 h 998301"/>
              <a:gd name="connsiteX2668" fmla="*/ 203728 w 996467"/>
              <a:gd name="connsiteY2668" fmla="*/ 136952 h 998301"/>
              <a:gd name="connsiteX2669" fmla="*/ 201551 w 996467"/>
              <a:gd name="connsiteY2669" fmla="*/ 136952 h 998301"/>
              <a:gd name="connsiteX2670" fmla="*/ 202524 w 996467"/>
              <a:gd name="connsiteY2670" fmla="*/ 140339 h 998301"/>
              <a:gd name="connsiteX2671" fmla="*/ 201135 w 996467"/>
              <a:gd name="connsiteY2671" fmla="*/ 138344 h 998301"/>
              <a:gd name="connsiteX2672" fmla="*/ 201551 w 996467"/>
              <a:gd name="connsiteY2672" fmla="*/ 136952 h 998301"/>
              <a:gd name="connsiteX2673" fmla="*/ 245772 w 996467"/>
              <a:gd name="connsiteY2673" fmla="*/ 134586 h 998301"/>
              <a:gd name="connsiteX2674" fmla="*/ 249569 w 996467"/>
              <a:gd name="connsiteY2674" fmla="*/ 134772 h 998301"/>
              <a:gd name="connsiteX2675" fmla="*/ 243596 w 996467"/>
              <a:gd name="connsiteY2675" fmla="*/ 136767 h 998301"/>
              <a:gd name="connsiteX2676" fmla="*/ 245772 w 996467"/>
              <a:gd name="connsiteY2676" fmla="*/ 134586 h 998301"/>
              <a:gd name="connsiteX2677" fmla="*/ 339632 w 996467"/>
              <a:gd name="connsiteY2677" fmla="*/ 132035 h 998301"/>
              <a:gd name="connsiteX2678" fmla="*/ 341022 w 996467"/>
              <a:gd name="connsiteY2678" fmla="*/ 136164 h 998301"/>
              <a:gd name="connsiteX2679" fmla="*/ 338660 w 996467"/>
              <a:gd name="connsiteY2679" fmla="*/ 136164 h 998301"/>
              <a:gd name="connsiteX2680" fmla="*/ 337456 w 996467"/>
              <a:gd name="connsiteY2680" fmla="*/ 134401 h 998301"/>
              <a:gd name="connsiteX2681" fmla="*/ 339632 w 996467"/>
              <a:gd name="connsiteY2681" fmla="*/ 132035 h 998301"/>
              <a:gd name="connsiteX2682" fmla="*/ 336067 w 996467"/>
              <a:gd name="connsiteY2682" fmla="*/ 132035 h 998301"/>
              <a:gd name="connsiteX2683" fmla="*/ 336854 w 996467"/>
              <a:gd name="connsiteY2683" fmla="*/ 135375 h 998301"/>
              <a:gd name="connsiteX2684" fmla="*/ 335650 w 996467"/>
              <a:gd name="connsiteY2684" fmla="*/ 133380 h 998301"/>
              <a:gd name="connsiteX2685" fmla="*/ 336067 w 996467"/>
              <a:gd name="connsiteY2685" fmla="*/ 132035 h 998301"/>
              <a:gd name="connsiteX2686" fmla="*/ 284669 w 996467"/>
              <a:gd name="connsiteY2686" fmla="*/ 132035 h 998301"/>
              <a:gd name="connsiteX2687" fmla="*/ 285270 w 996467"/>
              <a:gd name="connsiteY2687" fmla="*/ 133195 h 998301"/>
              <a:gd name="connsiteX2688" fmla="*/ 284067 w 996467"/>
              <a:gd name="connsiteY2688" fmla="*/ 133195 h 998301"/>
              <a:gd name="connsiteX2689" fmla="*/ 284669 w 996467"/>
              <a:gd name="connsiteY2689" fmla="*/ 132035 h 998301"/>
              <a:gd name="connsiteX2690" fmla="*/ 274574 w 996467"/>
              <a:gd name="connsiteY2690" fmla="*/ 132035 h 998301"/>
              <a:gd name="connsiteX2691" fmla="*/ 276750 w 996467"/>
              <a:gd name="connsiteY2691" fmla="*/ 133612 h 998301"/>
              <a:gd name="connsiteX2692" fmla="*/ 274574 w 996467"/>
              <a:gd name="connsiteY2692" fmla="*/ 132035 h 998301"/>
              <a:gd name="connsiteX2693" fmla="*/ 268416 w 996467"/>
              <a:gd name="connsiteY2693" fmla="*/ 132035 h 998301"/>
              <a:gd name="connsiteX2694" fmla="*/ 261238 w 996467"/>
              <a:gd name="connsiteY2694" fmla="*/ 137787 h 998301"/>
              <a:gd name="connsiteX2695" fmla="*/ 268416 w 996467"/>
              <a:gd name="connsiteY2695" fmla="*/ 132035 h 998301"/>
              <a:gd name="connsiteX2696" fmla="*/ 253922 w 996467"/>
              <a:gd name="connsiteY2696" fmla="*/ 132035 h 998301"/>
              <a:gd name="connsiteX2697" fmla="*/ 255126 w 996467"/>
              <a:gd name="connsiteY2697" fmla="*/ 133983 h 998301"/>
              <a:gd name="connsiteX2698" fmla="*/ 258691 w 996467"/>
              <a:gd name="connsiteY2698" fmla="*/ 137787 h 998301"/>
              <a:gd name="connsiteX2699" fmla="*/ 253922 w 996467"/>
              <a:gd name="connsiteY2699" fmla="*/ 132035 h 998301"/>
              <a:gd name="connsiteX2700" fmla="*/ 395800 w 996467"/>
              <a:gd name="connsiteY2700" fmla="*/ 119324 h 998301"/>
              <a:gd name="connsiteX2701" fmla="*/ 398162 w 996467"/>
              <a:gd name="connsiteY2701" fmla="*/ 119324 h 998301"/>
              <a:gd name="connsiteX2702" fmla="*/ 398162 w 996467"/>
              <a:gd name="connsiteY2702" fmla="*/ 123081 h 998301"/>
              <a:gd name="connsiteX2703" fmla="*/ 395800 w 996467"/>
              <a:gd name="connsiteY2703" fmla="*/ 123081 h 998301"/>
              <a:gd name="connsiteX2704" fmla="*/ 395800 w 996467"/>
              <a:gd name="connsiteY2704" fmla="*/ 119324 h 998301"/>
              <a:gd name="connsiteX2705" fmla="*/ 465443 w 996467"/>
              <a:gd name="connsiteY2705" fmla="*/ 114175 h 998301"/>
              <a:gd name="connsiteX2706" fmla="*/ 466646 w 996467"/>
              <a:gd name="connsiteY2706" fmla="*/ 115937 h 998301"/>
              <a:gd name="connsiteX2707" fmla="*/ 464239 w 996467"/>
              <a:gd name="connsiteY2707" fmla="*/ 115937 h 998301"/>
              <a:gd name="connsiteX2708" fmla="*/ 465443 w 996467"/>
              <a:gd name="connsiteY2708" fmla="*/ 114175 h 998301"/>
              <a:gd name="connsiteX2709" fmla="*/ 459886 w 996467"/>
              <a:gd name="connsiteY2709" fmla="*/ 114175 h 998301"/>
              <a:gd name="connsiteX2710" fmla="*/ 460303 w 996467"/>
              <a:gd name="connsiteY2710" fmla="*/ 115520 h 998301"/>
              <a:gd name="connsiteX2711" fmla="*/ 459099 w 996467"/>
              <a:gd name="connsiteY2711" fmla="*/ 115520 h 998301"/>
              <a:gd name="connsiteX2712" fmla="*/ 459886 w 996467"/>
              <a:gd name="connsiteY2712" fmla="*/ 114175 h 998301"/>
              <a:gd name="connsiteX2713" fmla="*/ 431918 w 996467"/>
              <a:gd name="connsiteY2713" fmla="*/ 111577 h 998301"/>
              <a:gd name="connsiteX2714" fmla="*/ 432520 w 996467"/>
              <a:gd name="connsiteY2714" fmla="*/ 112968 h 998301"/>
              <a:gd name="connsiteX2715" fmla="*/ 431316 w 996467"/>
              <a:gd name="connsiteY2715" fmla="*/ 112968 h 998301"/>
              <a:gd name="connsiteX2716" fmla="*/ 431918 w 996467"/>
              <a:gd name="connsiteY2716" fmla="*/ 111577 h 998301"/>
              <a:gd name="connsiteX2717" fmla="*/ 517026 w 996467"/>
              <a:gd name="connsiteY2717" fmla="*/ 110603 h 998301"/>
              <a:gd name="connsiteX2718" fmla="*/ 513646 w 996467"/>
              <a:gd name="connsiteY2718" fmla="*/ 116540 h 998301"/>
              <a:gd name="connsiteX2719" fmla="*/ 517026 w 996467"/>
              <a:gd name="connsiteY2719" fmla="*/ 110603 h 998301"/>
              <a:gd name="connsiteX2720" fmla="*/ 402144 w 996467"/>
              <a:gd name="connsiteY2720" fmla="*/ 101649 h 998301"/>
              <a:gd name="connsiteX2721" fmla="*/ 389040 w 996467"/>
              <a:gd name="connsiteY2721" fmla="*/ 107587 h 998301"/>
              <a:gd name="connsiteX2722" fmla="*/ 395013 w 996467"/>
              <a:gd name="connsiteY2722" fmla="*/ 111391 h 998301"/>
              <a:gd name="connsiteX2723" fmla="*/ 398578 w 996467"/>
              <a:gd name="connsiteY2723" fmla="*/ 109396 h 998301"/>
              <a:gd name="connsiteX2724" fmla="*/ 402144 w 996467"/>
              <a:gd name="connsiteY2724" fmla="*/ 101649 h 998301"/>
              <a:gd name="connsiteX2725" fmla="*/ 343013 w 996467"/>
              <a:gd name="connsiteY2725" fmla="*/ 101649 h 998301"/>
              <a:gd name="connsiteX2726" fmla="*/ 346763 w 996467"/>
              <a:gd name="connsiteY2726" fmla="*/ 102438 h 998301"/>
              <a:gd name="connsiteX2727" fmla="*/ 343013 w 996467"/>
              <a:gd name="connsiteY2727" fmla="*/ 101649 h 998301"/>
              <a:gd name="connsiteX2728" fmla="*/ 406913 w 996467"/>
              <a:gd name="connsiteY2728" fmla="*/ 101232 h 998301"/>
              <a:gd name="connsiteX2729" fmla="*/ 404552 w 996467"/>
              <a:gd name="connsiteY2729" fmla="*/ 103644 h 998301"/>
              <a:gd name="connsiteX2730" fmla="*/ 408117 w 996467"/>
              <a:gd name="connsiteY2730" fmla="*/ 105639 h 998301"/>
              <a:gd name="connsiteX2731" fmla="*/ 406913 w 996467"/>
              <a:gd name="connsiteY2731" fmla="*/ 101232 h 998301"/>
              <a:gd name="connsiteX2732" fmla="*/ 790086 w 996467"/>
              <a:gd name="connsiteY2732" fmla="*/ 98866 h 998301"/>
              <a:gd name="connsiteX2733" fmla="*/ 792448 w 996467"/>
              <a:gd name="connsiteY2733" fmla="*/ 108793 h 998301"/>
              <a:gd name="connsiteX2734" fmla="*/ 788882 w 996467"/>
              <a:gd name="connsiteY2734" fmla="*/ 108793 h 998301"/>
              <a:gd name="connsiteX2735" fmla="*/ 791290 w 996467"/>
              <a:gd name="connsiteY2735" fmla="*/ 104804 h 998301"/>
              <a:gd name="connsiteX2736" fmla="*/ 790086 w 996467"/>
              <a:gd name="connsiteY2736" fmla="*/ 98866 h 998301"/>
              <a:gd name="connsiteX2737" fmla="*/ 223963 w 996467"/>
              <a:gd name="connsiteY2737" fmla="*/ 98866 h 998301"/>
              <a:gd name="connsiteX2738" fmla="*/ 224333 w 996467"/>
              <a:gd name="connsiteY2738" fmla="*/ 100258 h 998301"/>
              <a:gd name="connsiteX2739" fmla="*/ 223176 w 996467"/>
              <a:gd name="connsiteY2739" fmla="*/ 100258 h 998301"/>
              <a:gd name="connsiteX2740" fmla="*/ 223963 w 996467"/>
              <a:gd name="connsiteY2740" fmla="*/ 98866 h 998301"/>
              <a:gd name="connsiteX2741" fmla="*/ 781149 w 996467"/>
              <a:gd name="connsiteY2741" fmla="*/ 96500 h 998301"/>
              <a:gd name="connsiteX2742" fmla="*/ 787308 w 996467"/>
              <a:gd name="connsiteY2742" fmla="*/ 98495 h 998301"/>
              <a:gd name="connsiteX2743" fmla="*/ 787308 w 996467"/>
              <a:gd name="connsiteY2743" fmla="*/ 108190 h 998301"/>
              <a:gd name="connsiteX2744" fmla="*/ 783557 w 996467"/>
              <a:gd name="connsiteY2744" fmla="*/ 100443 h 998301"/>
              <a:gd name="connsiteX2745" fmla="*/ 781149 w 996467"/>
              <a:gd name="connsiteY2745" fmla="*/ 96500 h 998301"/>
              <a:gd name="connsiteX2746" fmla="*/ 247347 w 996467"/>
              <a:gd name="connsiteY2746" fmla="*/ 96500 h 998301"/>
              <a:gd name="connsiteX2747" fmla="*/ 248551 w 996467"/>
              <a:gd name="connsiteY2747" fmla="*/ 98077 h 998301"/>
              <a:gd name="connsiteX2748" fmla="*/ 246189 w 996467"/>
              <a:gd name="connsiteY2748" fmla="*/ 98077 h 998301"/>
              <a:gd name="connsiteX2749" fmla="*/ 247347 w 996467"/>
              <a:gd name="connsiteY2749" fmla="*/ 96500 h 998301"/>
              <a:gd name="connsiteX2750" fmla="*/ 784530 w 996467"/>
              <a:gd name="connsiteY2750" fmla="*/ 91351 h 998301"/>
              <a:gd name="connsiteX2751" fmla="*/ 784946 w 996467"/>
              <a:gd name="connsiteY2751" fmla="*/ 92742 h 998301"/>
              <a:gd name="connsiteX2752" fmla="*/ 783742 w 996467"/>
              <a:gd name="connsiteY2752" fmla="*/ 92742 h 998301"/>
              <a:gd name="connsiteX2753" fmla="*/ 784530 w 996467"/>
              <a:gd name="connsiteY2753" fmla="*/ 91351 h 998301"/>
              <a:gd name="connsiteX2754" fmla="*/ 276936 w 996467"/>
              <a:gd name="connsiteY2754" fmla="*/ 86572 h 998301"/>
              <a:gd name="connsiteX2755" fmla="*/ 280501 w 996467"/>
              <a:gd name="connsiteY2755" fmla="*/ 86758 h 998301"/>
              <a:gd name="connsiteX2756" fmla="*/ 276936 w 996467"/>
              <a:gd name="connsiteY2756" fmla="*/ 86572 h 998301"/>
              <a:gd name="connsiteX2757" fmla="*/ 254709 w 996467"/>
              <a:gd name="connsiteY2757" fmla="*/ 86387 h 998301"/>
              <a:gd name="connsiteX2758" fmla="*/ 266610 w 996467"/>
              <a:gd name="connsiteY2758" fmla="*/ 86572 h 998301"/>
              <a:gd name="connsiteX2759" fmla="*/ 263044 w 996467"/>
              <a:gd name="connsiteY2759" fmla="*/ 92325 h 998301"/>
              <a:gd name="connsiteX2760" fmla="*/ 261840 w 996467"/>
              <a:gd name="connsiteY2760" fmla="*/ 90562 h 998301"/>
              <a:gd name="connsiteX2761" fmla="*/ 251144 w 996467"/>
              <a:gd name="connsiteY2761" fmla="*/ 88567 h 998301"/>
              <a:gd name="connsiteX2762" fmla="*/ 254709 w 996467"/>
              <a:gd name="connsiteY2762" fmla="*/ 86387 h 998301"/>
              <a:gd name="connsiteX2763" fmla="*/ 248967 w 996467"/>
              <a:gd name="connsiteY2763" fmla="*/ 86387 h 998301"/>
              <a:gd name="connsiteX2764" fmla="*/ 246560 w 996467"/>
              <a:gd name="connsiteY2764" fmla="*/ 90330 h 998301"/>
              <a:gd name="connsiteX2765" fmla="*/ 235863 w 996467"/>
              <a:gd name="connsiteY2765" fmla="*/ 96314 h 998301"/>
              <a:gd name="connsiteX2766" fmla="*/ 239429 w 996467"/>
              <a:gd name="connsiteY2766" fmla="*/ 94134 h 998301"/>
              <a:gd name="connsiteX2767" fmla="*/ 240633 w 996467"/>
              <a:gd name="connsiteY2767" fmla="*/ 90330 h 998301"/>
              <a:gd name="connsiteX2768" fmla="*/ 242994 w 996467"/>
              <a:gd name="connsiteY2768" fmla="*/ 90330 h 998301"/>
              <a:gd name="connsiteX2769" fmla="*/ 248967 w 996467"/>
              <a:gd name="connsiteY2769" fmla="*/ 86387 h 998301"/>
              <a:gd name="connsiteX2770" fmla="*/ 233502 w 996467"/>
              <a:gd name="connsiteY2770" fmla="*/ 81191 h 998301"/>
              <a:gd name="connsiteX2771" fmla="*/ 238225 w 996467"/>
              <a:gd name="connsiteY2771" fmla="*/ 83186 h 998301"/>
              <a:gd name="connsiteX2772" fmla="*/ 234659 w 996467"/>
              <a:gd name="connsiteY2772" fmla="*/ 89170 h 998301"/>
              <a:gd name="connsiteX2773" fmla="*/ 233502 w 996467"/>
              <a:gd name="connsiteY2773" fmla="*/ 81191 h 998301"/>
              <a:gd name="connsiteX2774" fmla="*/ 287447 w 996467"/>
              <a:gd name="connsiteY2774" fmla="*/ 78640 h 998301"/>
              <a:gd name="connsiteX2775" fmla="*/ 281520 w 996467"/>
              <a:gd name="connsiteY2775" fmla="*/ 86572 h 998301"/>
              <a:gd name="connsiteX2776" fmla="*/ 282677 w 996467"/>
              <a:gd name="connsiteY2776" fmla="*/ 80634 h 998301"/>
              <a:gd name="connsiteX2777" fmla="*/ 287447 w 996467"/>
              <a:gd name="connsiteY2777" fmla="*/ 78640 h 998301"/>
              <a:gd name="connsiteX2778" fmla="*/ 726973 w 996467"/>
              <a:gd name="connsiteY2778" fmla="*/ 74650 h 998301"/>
              <a:gd name="connsiteX2779" fmla="*/ 726371 w 996467"/>
              <a:gd name="connsiteY2779" fmla="*/ 76042 h 998301"/>
              <a:gd name="connsiteX2780" fmla="*/ 727574 w 996467"/>
              <a:gd name="connsiteY2780" fmla="*/ 76042 h 998301"/>
              <a:gd name="connsiteX2781" fmla="*/ 726973 w 996467"/>
              <a:gd name="connsiteY2781" fmla="*/ 74650 h 998301"/>
              <a:gd name="connsiteX2782" fmla="*/ 280316 w 996467"/>
              <a:gd name="connsiteY2782" fmla="*/ 73676 h 998301"/>
              <a:gd name="connsiteX2783" fmla="*/ 281520 w 996467"/>
              <a:gd name="connsiteY2783" fmla="*/ 75253 h 998301"/>
              <a:gd name="connsiteX2784" fmla="*/ 279112 w 996467"/>
              <a:gd name="connsiteY2784" fmla="*/ 75253 h 998301"/>
              <a:gd name="connsiteX2785" fmla="*/ 280316 w 996467"/>
              <a:gd name="connsiteY2785" fmla="*/ 73676 h 998301"/>
              <a:gd name="connsiteX2786" fmla="*/ 722805 w 996467"/>
              <a:gd name="connsiteY2786" fmla="*/ 72470 h 998301"/>
              <a:gd name="connsiteX2787" fmla="*/ 721648 w 996467"/>
              <a:gd name="connsiteY2787" fmla="*/ 74047 h 998301"/>
              <a:gd name="connsiteX2788" fmla="*/ 724009 w 996467"/>
              <a:gd name="connsiteY2788" fmla="*/ 74047 h 998301"/>
              <a:gd name="connsiteX2789" fmla="*/ 722805 w 996467"/>
              <a:gd name="connsiteY2789" fmla="*/ 72470 h 998301"/>
              <a:gd name="connsiteX2790" fmla="*/ 754154 w 996467"/>
              <a:gd name="connsiteY2790" fmla="*/ 71310 h 998301"/>
              <a:gd name="connsiteX2791" fmla="*/ 755774 w 996467"/>
              <a:gd name="connsiteY2791" fmla="*/ 72284 h 998301"/>
              <a:gd name="connsiteX2792" fmla="*/ 753366 w 996467"/>
              <a:gd name="connsiteY2792" fmla="*/ 72284 h 998301"/>
              <a:gd name="connsiteX2793" fmla="*/ 754154 w 996467"/>
              <a:gd name="connsiteY2793" fmla="*/ 71310 h 998301"/>
              <a:gd name="connsiteX2794" fmla="*/ 304533 w 996467"/>
              <a:gd name="connsiteY2794" fmla="*/ 71078 h 998301"/>
              <a:gd name="connsiteX2795" fmla="*/ 308284 w 996467"/>
              <a:gd name="connsiteY2795" fmla="*/ 76830 h 998301"/>
              <a:gd name="connsiteX2796" fmla="*/ 304533 w 996467"/>
              <a:gd name="connsiteY2796" fmla="*/ 71078 h 998301"/>
              <a:gd name="connsiteX2797" fmla="*/ 300551 w 996467"/>
              <a:gd name="connsiteY2797" fmla="*/ 71078 h 998301"/>
              <a:gd name="connsiteX2798" fmla="*/ 301755 w 996467"/>
              <a:gd name="connsiteY2798" fmla="*/ 72702 h 998301"/>
              <a:gd name="connsiteX2799" fmla="*/ 299347 w 996467"/>
              <a:gd name="connsiteY2799" fmla="*/ 72702 h 998301"/>
              <a:gd name="connsiteX2800" fmla="*/ 300551 w 996467"/>
              <a:gd name="connsiteY2800" fmla="*/ 71078 h 998301"/>
              <a:gd name="connsiteX2801" fmla="*/ 395615 w 996467"/>
              <a:gd name="connsiteY2801" fmla="*/ 50852 h 998301"/>
              <a:gd name="connsiteX2802" fmla="*/ 391031 w 996467"/>
              <a:gd name="connsiteY2802" fmla="*/ 54841 h 998301"/>
              <a:gd name="connsiteX2803" fmla="*/ 391031 w 996467"/>
              <a:gd name="connsiteY2803" fmla="*/ 56790 h 998301"/>
              <a:gd name="connsiteX2804" fmla="*/ 397004 w 996467"/>
              <a:gd name="connsiteY2804" fmla="*/ 52847 h 998301"/>
              <a:gd name="connsiteX2805" fmla="*/ 395615 w 996467"/>
              <a:gd name="connsiteY2805" fmla="*/ 50852 h 998301"/>
              <a:gd name="connsiteX2806" fmla="*/ 409090 w 996467"/>
              <a:gd name="connsiteY2806" fmla="*/ 45703 h 998301"/>
              <a:gd name="connsiteX2807" fmla="*/ 409692 w 996467"/>
              <a:gd name="connsiteY2807" fmla="*/ 46862 h 998301"/>
              <a:gd name="connsiteX2808" fmla="*/ 408488 w 996467"/>
              <a:gd name="connsiteY2808" fmla="*/ 46862 h 998301"/>
              <a:gd name="connsiteX2809" fmla="*/ 409090 w 996467"/>
              <a:gd name="connsiteY2809" fmla="*/ 45703 h 998301"/>
              <a:gd name="connsiteX2810" fmla="*/ 310460 w 996467"/>
              <a:gd name="connsiteY2810" fmla="*/ 40739 h 998301"/>
              <a:gd name="connsiteX2811" fmla="*/ 297356 w 996467"/>
              <a:gd name="connsiteY2811" fmla="*/ 50434 h 998301"/>
              <a:gd name="connsiteX2812" fmla="*/ 286660 w 996467"/>
              <a:gd name="connsiteY2812" fmla="*/ 50434 h 998301"/>
              <a:gd name="connsiteX2813" fmla="*/ 289021 w 996467"/>
              <a:gd name="connsiteY2813" fmla="*/ 48486 h 998301"/>
              <a:gd name="connsiteX2814" fmla="*/ 294995 w 996467"/>
              <a:gd name="connsiteY2814" fmla="*/ 46491 h 998301"/>
              <a:gd name="connsiteX2815" fmla="*/ 298560 w 996467"/>
              <a:gd name="connsiteY2815" fmla="*/ 42734 h 998301"/>
              <a:gd name="connsiteX2816" fmla="*/ 310460 w 996467"/>
              <a:gd name="connsiteY2816" fmla="*/ 40739 h 998301"/>
              <a:gd name="connsiteX2817" fmla="*/ 650014 w 996467"/>
              <a:gd name="connsiteY2817" fmla="*/ 38141 h 998301"/>
              <a:gd name="connsiteX2818" fmla="*/ 650570 w 996467"/>
              <a:gd name="connsiteY2818" fmla="*/ 39347 h 998301"/>
              <a:gd name="connsiteX2819" fmla="*/ 649412 w 996467"/>
              <a:gd name="connsiteY2819" fmla="*/ 39347 h 998301"/>
              <a:gd name="connsiteX2820" fmla="*/ 650014 w 996467"/>
              <a:gd name="connsiteY2820" fmla="*/ 38141 h 998301"/>
              <a:gd name="connsiteX2821" fmla="*/ 337456 w 996467"/>
              <a:gd name="connsiteY2821" fmla="*/ 28028 h 998301"/>
              <a:gd name="connsiteX2822" fmla="*/ 344587 w 996467"/>
              <a:gd name="connsiteY2822" fmla="*/ 28028 h 998301"/>
              <a:gd name="connsiteX2823" fmla="*/ 348384 w 996467"/>
              <a:gd name="connsiteY2823" fmla="*/ 33966 h 998301"/>
              <a:gd name="connsiteX2824" fmla="*/ 347180 w 996467"/>
              <a:gd name="connsiteY2824" fmla="*/ 39718 h 998301"/>
              <a:gd name="connsiteX2825" fmla="*/ 345976 w 996467"/>
              <a:gd name="connsiteY2825" fmla="*/ 37955 h 998301"/>
              <a:gd name="connsiteX2826" fmla="*/ 344819 w 996467"/>
              <a:gd name="connsiteY2826" fmla="*/ 39718 h 998301"/>
              <a:gd name="connsiteX2827" fmla="*/ 342411 w 996467"/>
              <a:gd name="connsiteY2827" fmla="*/ 37955 h 998301"/>
              <a:gd name="connsiteX2828" fmla="*/ 335095 w 996467"/>
              <a:gd name="connsiteY2828" fmla="*/ 39950 h 998301"/>
              <a:gd name="connsiteX2829" fmla="*/ 332687 w 996467"/>
              <a:gd name="connsiteY2829" fmla="*/ 37955 h 998301"/>
              <a:gd name="connsiteX2830" fmla="*/ 325741 w 996467"/>
              <a:gd name="connsiteY2830" fmla="*/ 41899 h 998301"/>
              <a:gd name="connsiteX2831" fmla="*/ 319582 w 996467"/>
              <a:gd name="connsiteY2831" fmla="*/ 39950 h 998301"/>
              <a:gd name="connsiteX2832" fmla="*/ 325556 w 996467"/>
              <a:gd name="connsiteY2832" fmla="*/ 37955 h 998301"/>
              <a:gd name="connsiteX2833" fmla="*/ 337456 w 996467"/>
              <a:gd name="connsiteY2833" fmla="*/ 28028 h 998301"/>
              <a:gd name="connsiteX2834" fmla="*/ 462479 w 996467"/>
              <a:gd name="connsiteY2834" fmla="*/ 25430 h 998301"/>
              <a:gd name="connsiteX2835" fmla="*/ 462850 w 996467"/>
              <a:gd name="connsiteY2835" fmla="*/ 26636 h 998301"/>
              <a:gd name="connsiteX2836" fmla="*/ 461692 w 996467"/>
              <a:gd name="connsiteY2836" fmla="*/ 26636 h 998301"/>
              <a:gd name="connsiteX2837" fmla="*/ 462479 w 996467"/>
              <a:gd name="connsiteY2837" fmla="*/ 25430 h 998301"/>
              <a:gd name="connsiteX2838" fmla="*/ 443818 w 996467"/>
              <a:gd name="connsiteY2838" fmla="*/ 25430 h 998301"/>
              <a:gd name="connsiteX2839" fmla="*/ 448773 w 996467"/>
              <a:gd name="connsiteY2839" fmla="*/ 31182 h 998301"/>
              <a:gd name="connsiteX2840" fmla="*/ 445207 w 996467"/>
              <a:gd name="connsiteY2840" fmla="*/ 31182 h 998301"/>
              <a:gd name="connsiteX2841" fmla="*/ 443818 w 996467"/>
              <a:gd name="connsiteY2841" fmla="*/ 29234 h 998301"/>
              <a:gd name="connsiteX2842" fmla="*/ 443818 w 996467"/>
              <a:gd name="connsiteY2842" fmla="*/ 25430 h 998301"/>
              <a:gd name="connsiteX2843" fmla="*/ 411683 w 996467"/>
              <a:gd name="connsiteY2843" fmla="*/ 25430 h 998301"/>
              <a:gd name="connsiteX2844" fmla="*/ 412053 w 996467"/>
              <a:gd name="connsiteY2844" fmla="*/ 26636 h 998301"/>
              <a:gd name="connsiteX2845" fmla="*/ 410895 w 996467"/>
              <a:gd name="connsiteY2845" fmla="*/ 26636 h 998301"/>
              <a:gd name="connsiteX2846" fmla="*/ 411683 w 996467"/>
              <a:gd name="connsiteY2846" fmla="*/ 25430 h 998301"/>
              <a:gd name="connsiteX2847" fmla="*/ 385659 w 996467"/>
              <a:gd name="connsiteY2847" fmla="*/ 25430 h 998301"/>
              <a:gd name="connsiteX2848" fmla="*/ 397606 w 996467"/>
              <a:gd name="connsiteY2848" fmla="*/ 25430 h 998301"/>
              <a:gd name="connsiteX2849" fmla="*/ 393994 w 996467"/>
              <a:gd name="connsiteY2849" fmla="*/ 31182 h 998301"/>
              <a:gd name="connsiteX2850" fmla="*/ 385659 w 996467"/>
              <a:gd name="connsiteY2850" fmla="*/ 25430 h 998301"/>
              <a:gd name="connsiteX2851" fmla="*/ 659506 w 996467"/>
              <a:gd name="connsiteY2851" fmla="*/ 22879 h 998301"/>
              <a:gd name="connsiteX2852" fmla="*/ 661914 w 996467"/>
              <a:gd name="connsiteY2852" fmla="*/ 22879 h 998301"/>
              <a:gd name="connsiteX2853" fmla="*/ 661914 w 996467"/>
              <a:gd name="connsiteY2853" fmla="*/ 26822 h 998301"/>
              <a:gd name="connsiteX2854" fmla="*/ 659506 w 996467"/>
              <a:gd name="connsiteY2854" fmla="*/ 26822 h 998301"/>
              <a:gd name="connsiteX2855" fmla="*/ 659506 w 996467"/>
              <a:gd name="connsiteY2855" fmla="*/ 22879 h 998301"/>
              <a:gd name="connsiteX2856" fmla="*/ 483316 w 996467"/>
              <a:gd name="connsiteY2856" fmla="*/ 22879 h 998301"/>
              <a:gd name="connsiteX2857" fmla="*/ 484289 w 996467"/>
              <a:gd name="connsiteY2857" fmla="*/ 24456 h 998301"/>
              <a:gd name="connsiteX2858" fmla="*/ 481927 w 996467"/>
              <a:gd name="connsiteY2858" fmla="*/ 24456 h 998301"/>
              <a:gd name="connsiteX2859" fmla="*/ 483316 w 996467"/>
              <a:gd name="connsiteY2859" fmla="*/ 22879 h 998301"/>
              <a:gd name="connsiteX2860" fmla="*/ 450949 w 996467"/>
              <a:gd name="connsiteY2860" fmla="*/ 22879 h 998301"/>
              <a:gd name="connsiteX2861" fmla="*/ 458497 w 996467"/>
              <a:gd name="connsiteY2861" fmla="*/ 25059 h 998301"/>
              <a:gd name="connsiteX2862" fmla="*/ 448958 w 996467"/>
              <a:gd name="connsiteY2862" fmla="*/ 25059 h 998301"/>
              <a:gd name="connsiteX2863" fmla="*/ 450949 w 996467"/>
              <a:gd name="connsiteY2863" fmla="*/ 22879 h 998301"/>
              <a:gd name="connsiteX2864" fmla="*/ 430899 w 996467"/>
              <a:gd name="connsiteY2864" fmla="*/ 22879 h 998301"/>
              <a:gd name="connsiteX2865" fmla="*/ 433492 w 996467"/>
              <a:gd name="connsiteY2865" fmla="*/ 28631 h 998301"/>
              <a:gd name="connsiteX2866" fmla="*/ 438262 w 996467"/>
              <a:gd name="connsiteY2866" fmla="*/ 26636 h 998301"/>
              <a:gd name="connsiteX2867" fmla="*/ 427565 w 996467"/>
              <a:gd name="connsiteY2867" fmla="*/ 30811 h 998301"/>
              <a:gd name="connsiteX2868" fmla="*/ 426176 w 996467"/>
              <a:gd name="connsiteY2868" fmla="*/ 26822 h 998301"/>
              <a:gd name="connsiteX2869" fmla="*/ 430899 w 996467"/>
              <a:gd name="connsiteY2869" fmla="*/ 22879 h 998301"/>
              <a:gd name="connsiteX2870" fmla="*/ 417841 w 996467"/>
              <a:gd name="connsiteY2870" fmla="*/ 22879 h 998301"/>
              <a:gd name="connsiteX2871" fmla="*/ 421777 w 996467"/>
              <a:gd name="connsiteY2871" fmla="*/ 25245 h 998301"/>
              <a:gd name="connsiteX2872" fmla="*/ 420619 w 996467"/>
              <a:gd name="connsiteY2872" fmla="*/ 30997 h 998301"/>
              <a:gd name="connsiteX2873" fmla="*/ 414646 w 996467"/>
              <a:gd name="connsiteY2873" fmla="*/ 36981 h 998301"/>
              <a:gd name="connsiteX2874" fmla="*/ 413442 w 996467"/>
              <a:gd name="connsiteY2874" fmla="*/ 29234 h 998301"/>
              <a:gd name="connsiteX2875" fmla="*/ 415850 w 996467"/>
              <a:gd name="connsiteY2875" fmla="*/ 23250 h 998301"/>
              <a:gd name="connsiteX2876" fmla="*/ 417841 w 996467"/>
              <a:gd name="connsiteY2876" fmla="*/ 22879 h 998301"/>
              <a:gd name="connsiteX2877" fmla="*/ 585882 w 996467"/>
              <a:gd name="connsiteY2877" fmla="*/ 20466 h 998301"/>
              <a:gd name="connsiteX2878" fmla="*/ 587086 w 996467"/>
              <a:gd name="connsiteY2878" fmla="*/ 26265 h 998301"/>
              <a:gd name="connsiteX2879" fmla="*/ 593059 w 996467"/>
              <a:gd name="connsiteY2879" fmla="*/ 24270 h 998301"/>
              <a:gd name="connsiteX2880" fmla="*/ 595606 w 996467"/>
              <a:gd name="connsiteY2880" fmla="*/ 28028 h 998301"/>
              <a:gd name="connsiteX2881" fmla="*/ 598013 w 996467"/>
              <a:gd name="connsiteY2881" fmla="*/ 32017 h 998301"/>
              <a:gd name="connsiteX2882" fmla="*/ 598013 w 996467"/>
              <a:gd name="connsiteY2882" fmla="*/ 26033 h 998301"/>
              <a:gd name="connsiteX2883" fmla="*/ 605144 w 996467"/>
              <a:gd name="connsiteY2883" fmla="*/ 26033 h 998301"/>
              <a:gd name="connsiteX2884" fmla="*/ 611118 w 996467"/>
              <a:gd name="connsiteY2884" fmla="*/ 30023 h 998301"/>
              <a:gd name="connsiteX2885" fmla="*/ 612275 w 996467"/>
              <a:gd name="connsiteY2885" fmla="*/ 32017 h 998301"/>
              <a:gd name="connsiteX2886" fmla="*/ 615841 w 996467"/>
              <a:gd name="connsiteY2886" fmla="*/ 30023 h 998301"/>
              <a:gd name="connsiteX2887" fmla="*/ 625565 w 996467"/>
              <a:gd name="connsiteY2887" fmla="*/ 39533 h 998301"/>
              <a:gd name="connsiteX2888" fmla="*/ 631538 w 996467"/>
              <a:gd name="connsiteY2888" fmla="*/ 39533 h 998301"/>
              <a:gd name="connsiteX2889" fmla="*/ 637697 w 996467"/>
              <a:gd name="connsiteY2889" fmla="*/ 49275 h 998301"/>
              <a:gd name="connsiteX2890" fmla="*/ 644828 w 996467"/>
              <a:gd name="connsiteY2890" fmla="*/ 45285 h 998301"/>
              <a:gd name="connsiteX2891" fmla="*/ 647236 w 996467"/>
              <a:gd name="connsiteY2891" fmla="*/ 51269 h 998301"/>
              <a:gd name="connsiteX2892" fmla="*/ 650801 w 996467"/>
              <a:gd name="connsiteY2892" fmla="*/ 47280 h 998301"/>
              <a:gd name="connsiteX2893" fmla="*/ 654366 w 996467"/>
              <a:gd name="connsiteY2893" fmla="*/ 49275 h 998301"/>
              <a:gd name="connsiteX2894" fmla="*/ 657932 w 996467"/>
              <a:gd name="connsiteY2894" fmla="*/ 47280 h 998301"/>
              <a:gd name="connsiteX2895" fmla="*/ 662701 w 996467"/>
              <a:gd name="connsiteY2895" fmla="*/ 51037 h 998301"/>
              <a:gd name="connsiteX2896" fmla="*/ 670018 w 996467"/>
              <a:gd name="connsiteY2896" fmla="*/ 49043 h 998301"/>
              <a:gd name="connsiteX2897" fmla="*/ 665063 w 996467"/>
              <a:gd name="connsiteY2897" fmla="*/ 43290 h 998301"/>
              <a:gd name="connsiteX2898" fmla="*/ 669832 w 996467"/>
              <a:gd name="connsiteY2898" fmla="*/ 43290 h 998301"/>
              <a:gd name="connsiteX2899" fmla="*/ 675991 w 996467"/>
              <a:gd name="connsiteY2899" fmla="*/ 43105 h 998301"/>
              <a:gd name="connsiteX2900" fmla="*/ 674787 w 996467"/>
              <a:gd name="connsiteY2900" fmla="*/ 49043 h 998301"/>
              <a:gd name="connsiteX2901" fmla="*/ 681918 w 996467"/>
              <a:gd name="connsiteY2901" fmla="*/ 62542 h 998301"/>
              <a:gd name="connsiteX2902" fmla="*/ 687891 w 996467"/>
              <a:gd name="connsiteY2902" fmla="*/ 58785 h 998301"/>
              <a:gd name="connsiteX2903" fmla="*/ 686687 w 996467"/>
              <a:gd name="connsiteY2903" fmla="*/ 64537 h 998301"/>
              <a:gd name="connsiteX2904" fmla="*/ 691642 w 996467"/>
              <a:gd name="connsiteY2904" fmla="*/ 66532 h 998301"/>
              <a:gd name="connsiteX2905" fmla="*/ 691642 w 996467"/>
              <a:gd name="connsiteY2905" fmla="*/ 68527 h 998301"/>
              <a:gd name="connsiteX2906" fmla="*/ 694050 w 996467"/>
              <a:gd name="connsiteY2906" fmla="*/ 68295 h 998301"/>
              <a:gd name="connsiteX2907" fmla="*/ 696411 w 996467"/>
              <a:gd name="connsiteY2907" fmla="*/ 70289 h 998301"/>
              <a:gd name="connsiteX2908" fmla="*/ 704746 w 996467"/>
              <a:gd name="connsiteY2908" fmla="*/ 68295 h 998301"/>
              <a:gd name="connsiteX2909" fmla="*/ 705950 w 996467"/>
              <a:gd name="connsiteY2909" fmla="*/ 70289 h 998301"/>
              <a:gd name="connsiteX2910" fmla="*/ 710720 w 996467"/>
              <a:gd name="connsiteY2910" fmla="*/ 70104 h 998301"/>
              <a:gd name="connsiteX2911" fmla="*/ 713313 w 996467"/>
              <a:gd name="connsiteY2911" fmla="*/ 76042 h 998301"/>
              <a:gd name="connsiteX2912" fmla="*/ 716878 w 996467"/>
              <a:gd name="connsiteY2912" fmla="*/ 74047 h 998301"/>
              <a:gd name="connsiteX2913" fmla="*/ 718638 w 996467"/>
              <a:gd name="connsiteY2913" fmla="*/ 72702 h 998301"/>
              <a:gd name="connsiteX2914" fmla="*/ 717850 w 996467"/>
              <a:gd name="connsiteY2914" fmla="*/ 73073 h 998301"/>
              <a:gd name="connsiteX2915" fmla="*/ 718036 w 996467"/>
              <a:gd name="connsiteY2915" fmla="*/ 72099 h 998301"/>
              <a:gd name="connsiteX2916" fmla="*/ 714285 w 996467"/>
              <a:gd name="connsiteY2916" fmla="*/ 72099 h 998301"/>
              <a:gd name="connsiteX2917" fmla="*/ 711924 w 996467"/>
              <a:gd name="connsiteY2917" fmla="*/ 68295 h 998301"/>
              <a:gd name="connsiteX2918" fmla="*/ 709516 w 996467"/>
              <a:gd name="connsiteY2918" fmla="*/ 64351 h 998301"/>
              <a:gd name="connsiteX2919" fmla="*/ 705950 w 996467"/>
              <a:gd name="connsiteY2919" fmla="*/ 60594 h 998301"/>
              <a:gd name="connsiteX2920" fmla="*/ 713081 w 996467"/>
              <a:gd name="connsiteY2920" fmla="*/ 62357 h 998301"/>
              <a:gd name="connsiteX2921" fmla="*/ 716647 w 996467"/>
              <a:gd name="connsiteY2921" fmla="*/ 58414 h 998301"/>
              <a:gd name="connsiteX2922" fmla="*/ 716647 w 996467"/>
              <a:gd name="connsiteY2922" fmla="*/ 62357 h 998301"/>
              <a:gd name="connsiteX2923" fmla="*/ 724009 w 996467"/>
              <a:gd name="connsiteY2923" fmla="*/ 64351 h 998301"/>
              <a:gd name="connsiteX2924" fmla="*/ 735909 w 996467"/>
              <a:gd name="connsiteY2924" fmla="*/ 64166 h 998301"/>
              <a:gd name="connsiteX2925" fmla="*/ 738317 w 996467"/>
              <a:gd name="connsiteY2925" fmla="*/ 70104 h 998301"/>
              <a:gd name="connsiteX2926" fmla="*/ 743040 w 996467"/>
              <a:gd name="connsiteY2926" fmla="*/ 71867 h 998301"/>
              <a:gd name="connsiteX2927" fmla="*/ 744430 w 996467"/>
              <a:gd name="connsiteY2927" fmla="*/ 75856 h 998301"/>
              <a:gd name="connsiteX2928" fmla="*/ 745633 w 996467"/>
              <a:gd name="connsiteY2928" fmla="*/ 77851 h 998301"/>
              <a:gd name="connsiteX2929" fmla="*/ 750403 w 996467"/>
              <a:gd name="connsiteY2929" fmla="*/ 85598 h 998301"/>
              <a:gd name="connsiteX2930" fmla="*/ 757534 w 996467"/>
              <a:gd name="connsiteY2930" fmla="*/ 89356 h 998301"/>
              <a:gd name="connsiteX2931" fmla="*/ 769666 w 996467"/>
              <a:gd name="connsiteY2931" fmla="*/ 89356 h 998301"/>
              <a:gd name="connsiteX2932" fmla="*/ 769666 w 996467"/>
              <a:gd name="connsiteY2932" fmla="*/ 91351 h 998301"/>
              <a:gd name="connsiteX2933" fmla="*/ 770823 w 996467"/>
              <a:gd name="connsiteY2933" fmla="*/ 89356 h 998301"/>
              <a:gd name="connsiteX2934" fmla="*/ 775593 w 996467"/>
              <a:gd name="connsiteY2934" fmla="*/ 95108 h 998301"/>
              <a:gd name="connsiteX2935" fmla="*/ 780362 w 996467"/>
              <a:gd name="connsiteY2935" fmla="*/ 100861 h 998301"/>
              <a:gd name="connsiteX2936" fmla="*/ 775593 w 996467"/>
              <a:gd name="connsiteY2936" fmla="*/ 100861 h 998301"/>
              <a:gd name="connsiteX2937" fmla="*/ 781566 w 996467"/>
              <a:gd name="connsiteY2937" fmla="*/ 106799 h 998301"/>
              <a:gd name="connsiteX2938" fmla="*/ 781751 w 996467"/>
              <a:gd name="connsiteY2938" fmla="*/ 118535 h 998301"/>
              <a:gd name="connsiteX2939" fmla="*/ 789114 w 996467"/>
              <a:gd name="connsiteY2939" fmla="*/ 124288 h 998301"/>
              <a:gd name="connsiteX2940" fmla="*/ 795041 w 996467"/>
              <a:gd name="connsiteY2940" fmla="*/ 137973 h 998301"/>
              <a:gd name="connsiteX2941" fmla="*/ 802172 w 996467"/>
              <a:gd name="connsiteY2941" fmla="*/ 137973 h 998301"/>
              <a:gd name="connsiteX2942" fmla="*/ 807173 w 996467"/>
              <a:gd name="connsiteY2942" fmla="*/ 151472 h 998301"/>
              <a:gd name="connsiteX2943" fmla="*/ 811896 w 996467"/>
              <a:gd name="connsiteY2943" fmla="*/ 153235 h 998301"/>
              <a:gd name="connsiteX2944" fmla="*/ 816665 w 996467"/>
              <a:gd name="connsiteY2944" fmla="*/ 155230 h 998301"/>
              <a:gd name="connsiteX2945" fmla="*/ 817869 w 996467"/>
              <a:gd name="connsiteY2945" fmla="*/ 159219 h 998301"/>
              <a:gd name="connsiteX2946" fmla="*/ 821620 w 996467"/>
              <a:gd name="connsiteY2946" fmla="*/ 161168 h 998301"/>
              <a:gd name="connsiteX2947" fmla="*/ 822824 w 996467"/>
              <a:gd name="connsiteY2947" fmla="*/ 157225 h 998301"/>
              <a:gd name="connsiteX2948" fmla="*/ 827593 w 996467"/>
              <a:gd name="connsiteY2948" fmla="*/ 162977 h 998301"/>
              <a:gd name="connsiteX2949" fmla="*/ 822824 w 996467"/>
              <a:gd name="connsiteY2949" fmla="*/ 164972 h 998301"/>
              <a:gd name="connsiteX2950" fmla="*/ 816897 w 996467"/>
              <a:gd name="connsiteY2950" fmla="*/ 170910 h 998301"/>
              <a:gd name="connsiteX2951" fmla="*/ 831344 w 996467"/>
              <a:gd name="connsiteY2951" fmla="*/ 184409 h 998301"/>
              <a:gd name="connsiteX2952" fmla="*/ 826389 w 996467"/>
              <a:gd name="connsiteY2952" fmla="*/ 186404 h 998301"/>
              <a:gd name="connsiteX2953" fmla="*/ 828982 w 996467"/>
              <a:gd name="connsiteY2953" fmla="*/ 190347 h 998301"/>
              <a:gd name="connsiteX2954" fmla="*/ 830186 w 996467"/>
              <a:gd name="connsiteY2954" fmla="*/ 196100 h 998301"/>
              <a:gd name="connsiteX2955" fmla="*/ 833752 w 996467"/>
              <a:gd name="connsiteY2955" fmla="*/ 196100 h 998301"/>
              <a:gd name="connsiteX2956" fmla="*/ 836298 w 996467"/>
              <a:gd name="connsiteY2956" fmla="*/ 200089 h 998301"/>
              <a:gd name="connsiteX2957" fmla="*/ 838706 w 996467"/>
              <a:gd name="connsiteY2957" fmla="*/ 203847 h 998301"/>
              <a:gd name="connsiteX2958" fmla="*/ 845837 w 996467"/>
              <a:gd name="connsiteY2958" fmla="*/ 207604 h 998301"/>
              <a:gd name="connsiteX2959" fmla="*/ 849403 w 996467"/>
              <a:gd name="connsiteY2959" fmla="*/ 215537 h 998301"/>
              <a:gd name="connsiteX2960" fmla="*/ 861535 w 996467"/>
              <a:gd name="connsiteY2960" fmla="*/ 223284 h 998301"/>
              <a:gd name="connsiteX2961" fmla="*/ 856765 w 996467"/>
              <a:gd name="connsiteY2961" fmla="*/ 227274 h 998301"/>
              <a:gd name="connsiteX2962" fmla="*/ 851996 w 996467"/>
              <a:gd name="connsiteY2962" fmla="*/ 235021 h 998301"/>
              <a:gd name="connsiteX2963" fmla="*/ 853200 w 996467"/>
              <a:gd name="connsiteY2963" fmla="*/ 227274 h 998301"/>
              <a:gd name="connsiteX2964" fmla="*/ 848430 w 996467"/>
              <a:gd name="connsiteY2964" fmla="*/ 221290 h 998301"/>
              <a:gd name="connsiteX2965" fmla="*/ 846022 w 996467"/>
              <a:gd name="connsiteY2965" fmla="*/ 225279 h 998301"/>
              <a:gd name="connsiteX2966" fmla="*/ 839910 w 996467"/>
              <a:gd name="connsiteY2966" fmla="*/ 227274 h 998301"/>
              <a:gd name="connsiteX2967" fmla="*/ 837502 w 996467"/>
              <a:gd name="connsiteY2967" fmla="*/ 221522 h 998301"/>
              <a:gd name="connsiteX2968" fmla="*/ 837502 w 996467"/>
              <a:gd name="connsiteY2968" fmla="*/ 229269 h 998301"/>
              <a:gd name="connsiteX2969" fmla="*/ 842457 w 996467"/>
              <a:gd name="connsiteY2969" fmla="*/ 233212 h 998301"/>
              <a:gd name="connsiteX2970" fmla="*/ 847226 w 996467"/>
              <a:gd name="connsiteY2970" fmla="*/ 244717 h 998301"/>
              <a:gd name="connsiteX2971" fmla="*/ 850792 w 996467"/>
              <a:gd name="connsiteY2971" fmla="*/ 242722 h 998301"/>
              <a:gd name="connsiteX2972" fmla="*/ 862924 w 996467"/>
              <a:gd name="connsiteY2972" fmla="*/ 256453 h 998301"/>
              <a:gd name="connsiteX2973" fmla="*/ 854589 w 996467"/>
              <a:gd name="connsiteY2973" fmla="*/ 258402 h 998301"/>
              <a:gd name="connsiteX2974" fmla="*/ 860747 w 996467"/>
              <a:gd name="connsiteY2974" fmla="*/ 268144 h 998301"/>
              <a:gd name="connsiteX2975" fmla="*/ 861905 w 996467"/>
              <a:gd name="connsiteY2975" fmla="*/ 273896 h 998301"/>
              <a:gd name="connsiteX2976" fmla="*/ 866674 w 996467"/>
              <a:gd name="connsiteY2976" fmla="*/ 275891 h 998301"/>
              <a:gd name="connsiteX2977" fmla="*/ 867878 w 996467"/>
              <a:gd name="connsiteY2977" fmla="*/ 281829 h 998301"/>
              <a:gd name="connsiteX2978" fmla="*/ 872648 w 996467"/>
              <a:gd name="connsiteY2978" fmla="*/ 285586 h 998301"/>
              <a:gd name="connsiteX2979" fmla="*/ 877602 w 996467"/>
              <a:gd name="connsiteY2979" fmla="*/ 295328 h 998301"/>
              <a:gd name="connsiteX2980" fmla="*/ 879964 w 996467"/>
              <a:gd name="connsiteY2980" fmla="*/ 295328 h 998301"/>
              <a:gd name="connsiteX2981" fmla="*/ 882372 w 996467"/>
              <a:gd name="connsiteY2981" fmla="*/ 301081 h 998301"/>
              <a:gd name="connsiteX2982" fmla="*/ 885937 w 996467"/>
              <a:gd name="connsiteY2982" fmla="*/ 307019 h 998301"/>
              <a:gd name="connsiteX2983" fmla="*/ 895661 w 996467"/>
              <a:gd name="connsiteY2983" fmla="*/ 312771 h 998301"/>
              <a:gd name="connsiteX2984" fmla="*/ 900431 w 996467"/>
              <a:gd name="connsiteY2984" fmla="*/ 326271 h 998301"/>
              <a:gd name="connsiteX2985" fmla="*/ 904181 w 996467"/>
              <a:gd name="connsiteY2985" fmla="*/ 330260 h 998301"/>
              <a:gd name="connsiteX2986" fmla="*/ 904181 w 996467"/>
              <a:gd name="connsiteY2986" fmla="*/ 334203 h 998301"/>
              <a:gd name="connsiteX2987" fmla="*/ 906589 w 996467"/>
              <a:gd name="connsiteY2987" fmla="*/ 334018 h 998301"/>
              <a:gd name="connsiteX2988" fmla="*/ 906589 w 996467"/>
              <a:gd name="connsiteY2988" fmla="*/ 340002 h 998301"/>
              <a:gd name="connsiteX2989" fmla="*/ 902977 w 996467"/>
              <a:gd name="connsiteY2989" fmla="*/ 336013 h 998301"/>
              <a:gd name="connsiteX2990" fmla="*/ 902977 w 996467"/>
              <a:gd name="connsiteY2990" fmla="*/ 341951 h 998301"/>
              <a:gd name="connsiteX2991" fmla="*/ 905385 w 996467"/>
              <a:gd name="connsiteY2991" fmla="*/ 341951 h 998301"/>
              <a:gd name="connsiteX2992" fmla="*/ 906774 w 996467"/>
              <a:gd name="connsiteY2992" fmla="*/ 347703 h 998301"/>
              <a:gd name="connsiteX2993" fmla="*/ 907978 w 996467"/>
              <a:gd name="connsiteY2993" fmla="*/ 353455 h 998301"/>
              <a:gd name="connsiteX2994" fmla="*/ 898254 w 996467"/>
              <a:gd name="connsiteY2994" fmla="*/ 341951 h 998301"/>
              <a:gd name="connsiteX2995" fmla="*/ 894643 w 996467"/>
              <a:gd name="connsiteY2995" fmla="*/ 332255 h 998301"/>
              <a:gd name="connsiteX2996" fmla="*/ 887326 w 996467"/>
              <a:gd name="connsiteY2996" fmla="*/ 330260 h 998301"/>
              <a:gd name="connsiteX2997" fmla="*/ 886308 w 996467"/>
              <a:gd name="connsiteY2997" fmla="*/ 336198 h 998301"/>
              <a:gd name="connsiteX2998" fmla="*/ 883946 w 996467"/>
              <a:gd name="connsiteY2998" fmla="*/ 340002 h 998301"/>
              <a:gd name="connsiteX2999" fmla="*/ 888716 w 996467"/>
              <a:gd name="connsiteY2999" fmla="*/ 343945 h 998301"/>
              <a:gd name="connsiteX3000" fmla="*/ 891077 w 996467"/>
              <a:gd name="connsiteY3000" fmla="*/ 347935 h 998301"/>
              <a:gd name="connsiteX3001" fmla="*/ 892281 w 996467"/>
              <a:gd name="connsiteY3001" fmla="*/ 353687 h 998301"/>
              <a:gd name="connsiteX3002" fmla="*/ 893485 w 996467"/>
              <a:gd name="connsiteY3002" fmla="*/ 355636 h 998301"/>
              <a:gd name="connsiteX3003" fmla="*/ 897236 w 996467"/>
              <a:gd name="connsiteY3003" fmla="*/ 357630 h 998301"/>
              <a:gd name="connsiteX3004" fmla="*/ 898440 w 996467"/>
              <a:gd name="connsiteY3004" fmla="*/ 363383 h 998301"/>
              <a:gd name="connsiteX3005" fmla="*/ 902005 w 996467"/>
              <a:gd name="connsiteY3005" fmla="*/ 363383 h 998301"/>
              <a:gd name="connsiteX3006" fmla="*/ 906960 w 996467"/>
              <a:gd name="connsiteY3006" fmla="*/ 378877 h 998301"/>
              <a:gd name="connsiteX3007" fmla="*/ 910525 w 996467"/>
              <a:gd name="connsiteY3007" fmla="*/ 382867 h 998301"/>
              <a:gd name="connsiteX3008" fmla="*/ 915480 w 996467"/>
              <a:gd name="connsiteY3008" fmla="*/ 402304 h 998301"/>
              <a:gd name="connsiteX3009" fmla="*/ 920249 w 996467"/>
              <a:gd name="connsiteY3009" fmla="*/ 400309 h 998301"/>
              <a:gd name="connsiteX3010" fmla="*/ 925019 w 996467"/>
              <a:gd name="connsiteY3010" fmla="*/ 413995 h 998301"/>
              <a:gd name="connsiteX3011" fmla="*/ 926408 w 996467"/>
              <a:gd name="connsiteY3011" fmla="*/ 421742 h 998301"/>
              <a:gd name="connsiteX3012" fmla="*/ 924046 w 996467"/>
              <a:gd name="connsiteY3012" fmla="*/ 423736 h 998301"/>
              <a:gd name="connsiteX3013" fmla="*/ 925204 w 996467"/>
              <a:gd name="connsiteY3013" fmla="*/ 431484 h 998301"/>
              <a:gd name="connsiteX3014" fmla="*/ 924046 w 996467"/>
              <a:gd name="connsiteY3014" fmla="*/ 439416 h 998301"/>
              <a:gd name="connsiteX3015" fmla="*/ 929973 w 996467"/>
              <a:gd name="connsiteY3015" fmla="*/ 445169 h 998301"/>
              <a:gd name="connsiteX3016" fmla="*/ 932566 w 996467"/>
              <a:gd name="connsiteY3016" fmla="*/ 452916 h 998301"/>
              <a:gd name="connsiteX3017" fmla="*/ 931362 w 996467"/>
              <a:gd name="connsiteY3017" fmla="*/ 460617 h 998301"/>
              <a:gd name="connsiteX3018" fmla="*/ 933770 w 996467"/>
              <a:gd name="connsiteY3018" fmla="*/ 450921 h 998301"/>
              <a:gd name="connsiteX3019" fmla="*/ 934928 w 996467"/>
              <a:gd name="connsiteY3019" fmla="*/ 448926 h 998301"/>
              <a:gd name="connsiteX3020" fmla="*/ 938308 w 996467"/>
              <a:gd name="connsiteY3020" fmla="*/ 435241 h 998301"/>
              <a:gd name="connsiteX3021" fmla="*/ 938308 w 996467"/>
              <a:gd name="connsiteY3021" fmla="*/ 431484 h 998301"/>
              <a:gd name="connsiteX3022" fmla="*/ 937104 w 996467"/>
              <a:gd name="connsiteY3022" fmla="*/ 427494 h 998301"/>
              <a:gd name="connsiteX3023" fmla="*/ 939512 w 996467"/>
              <a:gd name="connsiteY3023" fmla="*/ 417752 h 998301"/>
              <a:gd name="connsiteX3024" fmla="*/ 938123 w 996467"/>
              <a:gd name="connsiteY3024" fmla="*/ 386624 h 998301"/>
              <a:gd name="connsiteX3025" fmla="*/ 934557 w 996467"/>
              <a:gd name="connsiteY3025" fmla="*/ 384630 h 998301"/>
              <a:gd name="connsiteX3026" fmla="*/ 936919 w 996467"/>
              <a:gd name="connsiteY3026" fmla="*/ 382635 h 998301"/>
              <a:gd name="connsiteX3027" fmla="*/ 937938 w 996467"/>
              <a:gd name="connsiteY3027" fmla="*/ 372939 h 998301"/>
              <a:gd name="connsiteX3028" fmla="*/ 942892 w 996467"/>
              <a:gd name="connsiteY3028" fmla="*/ 380640 h 998301"/>
              <a:gd name="connsiteX3029" fmla="*/ 944050 w 996467"/>
              <a:gd name="connsiteY3029" fmla="*/ 384630 h 998301"/>
              <a:gd name="connsiteX3030" fmla="*/ 945439 w 996467"/>
              <a:gd name="connsiteY3030" fmla="*/ 398129 h 998301"/>
              <a:gd name="connsiteX3031" fmla="*/ 949051 w 996467"/>
              <a:gd name="connsiteY3031" fmla="*/ 398129 h 998301"/>
              <a:gd name="connsiteX3032" fmla="*/ 947847 w 996467"/>
              <a:gd name="connsiteY3032" fmla="*/ 423505 h 998301"/>
              <a:gd name="connsiteX3033" fmla="*/ 943263 w 996467"/>
              <a:gd name="connsiteY3033" fmla="*/ 450921 h 998301"/>
              <a:gd name="connsiteX3034" fmla="*/ 944652 w 996467"/>
              <a:gd name="connsiteY3034" fmla="*/ 460617 h 998301"/>
              <a:gd name="connsiteX3035" fmla="*/ 943494 w 996467"/>
              <a:gd name="connsiteY3035" fmla="*/ 472353 h 998301"/>
              <a:gd name="connsiteX3036" fmla="*/ 943494 w 996467"/>
              <a:gd name="connsiteY3036" fmla="*/ 484044 h 998301"/>
              <a:gd name="connsiteX3037" fmla="*/ 952987 w 996467"/>
              <a:gd name="connsiteY3037" fmla="*/ 478106 h 998301"/>
              <a:gd name="connsiteX3038" fmla="*/ 955395 w 996467"/>
              <a:gd name="connsiteY3038" fmla="*/ 466369 h 998301"/>
              <a:gd name="connsiteX3039" fmla="*/ 954191 w 996467"/>
              <a:gd name="connsiteY3039" fmla="*/ 456674 h 998301"/>
              <a:gd name="connsiteX3040" fmla="*/ 955163 w 996467"/>
              <a:gd name="connsiteY3040" fmla="*/ 454679 h 998301"/>
              <a:gd name="connsiteX3041" fmla="*/ 952802 w 996467"/>
              <a:gd name="connsiteY3041" fmla="*/ 440994 h 998301"/>
              <a:gd name="connsiteX3042" fmla="*/ 952802 w 996467"/>
              <a:gd name="connsiteY3042" fmla="*/ 435241 h 998301"/>
              <a:gd name="connsiteX3043" fmla="*/ 951598 w 996467"/>
              <a:gd name="connsiteY3043" fmla="*/ 433246 h 998301"/>
              <a:gd name="connsiteX3044" fmla="*/ 952802 w 996467"/>
              <a:gd name="connsiteY3044" fmla="*/ 425499 h 998301"/>
              <a:gd name="connsiteX3045" fmla="*/ 952616 w 996467"/>
              <a:gd name="connsiteY3045" fmla="*/ 417752 h 998301"/>
              <a:gd name="connsiteX3046" fmla="*/ 952616 w 996467"/>
              <a:gd name="connsiteY3046" fmla="*/ 409819 h 998301"/>
              <a:gd name="connsiteX3047" fmla="*/ 953774 w 996467"/>
              <a:gd name="connsiteY3047" fmla="*/ 417567 h 998301"/>
              <a:gd name="connsiteX3048" fmla="*/ 955996 w 996467"/>
              <a:gd name="connsiteY3048" fmla="*/ 409216 h 998301"/>
              <a:gd name="connsiteX3049" fmla="*/ 956182 w 996467"/>
              <a:gd name="connsiteY3049" fmla="*/ 408845 h 998301"/>
              <a:gd name="connsiteX3050" fmla="*/ 957154 w 996467"/>
              <a:gd name="connsiteY3050" fmla="*/ 407825 h 998301"/>
              <a:gd name="connsiteX3051" fmla="*/ 957386 w 996467"/>
              <a:gd name="connsiteY3051" fmla="*/ 407825 h 998301"/>
              <a:gd name="connsiteX3052" fmla="*/ 957154 w 996467"/>
              <a:gd name="connsiteY3052" fmla="*/ 409031 h 998301"/>
              <a:gd name="connsiteX3053" fmla="*/ 957386 w 996467"/>
              <a:gd name="connsiteY3053" fmla="*/ 411814 h 998301"/>
              <a:gd name="connsiteX3054" fmla="*/ 958775 w 996467"/>
              <a:gd name="connsiteY3054" fmla="*/ 419561 h 998301"/>
              <a:gd name="connsiteX3055" fmla="*/ 957571 w 996467"/>
              <a:gd name="connsiteY3055" fmla="*/ 421556 h 998301"/>
              <a:gd name="connsiteX3056" fmla="*/ 956367 w 996467"/>
              <a:gd name="connsiteY3056" fmla="*/ 429257 h 998301"/>
              <a:gd name="connsiteX3057" fmla="*/ 963498 w 996467"/>
              <a:gd name="connsiteY3057" fmla="*/ 437004 h 998301"/>
              <a:gd name="connsiteX3058" fmla="*/ 967295 w 996467"/>
              <a:gd name="connsiteY3058" fmla="*/ 446746 h 998301"/>
              <a:gd name="connsiteX3059" fmla="*/ 964887 w 996467"/>
              <a:gd name="connsiteY3059" fmla="*/ 454679 h 998301"/>
              <a:gd name="connsiteX3060" fmla="*/ 966091 w 996467"/>
              <a:gd name="connsiteY3060" fmla="*/ 462426 h 998301"/>
              <a:gd name="connsiteX3061" fmla="*/ 963729 w 996467"/>
              <a:gd name="connsiteY3061" fmla="*/ 466369 h 998301"/>
              <a:gd name="connsiteX3062" fmla="*/ 963915 w 996467"/>
              <a:gd name="connsiteY3062" fmla="*/ 474116 h 998301"/>
              <a:gd name="connsiteX3063" fmla="*/ 961553 w 996467"/>
              <a:gd name="connsiteY3063" fmla="*/ 479869 h 998301"/>
              <a:gd name="connsiteX3064" fmla="*/ 957941 w 996467"/>
              <a:gd name="connsiteY3064" fmla="*/ 485853 h 998301"/>
              <a:gd name="connsiteX3065" fmla="*/ 961553 w 996467"/>
              <a:gd name="connsiteY3065" fmla="*/ 491791 h 998301"/>
              <a:gd name="connsiteX3066" fmla="*/ 961553 w 996467"/>
              <a:gd name="connsiteY3066" fmla="*/ 503481 h 998301"/>
              <a:gd name="connsiteX3067" fmla="*/ 956784 w 996467"/>
              <a:gd name="connsiteY3067" fmla="*/ 509234 h 998301"/>
              <a:gd name="connsiteX3068" fmla="*/ 950996 w 996467"/>
              <a:gd name="connsiteY3068" fmla="*/ 515218 h 998301"/>
              <a:gd name="connsiteX3069" fmla="*/ 955765 w 996467"/>
              <a:gd name="connsiteY3069" fmla="*/ 516981 h 998301"/>
              <a:gd name="connsiteX3070" fmla="*/ 955765 w 996467"/>
              <a:gd name="connsiteY3070" fmla="*/ 518976 h 998301"/>
              <a:gd name="connsiteX3071" fmla="*/ 952200 w 996467"/>
              <a:gd name="connsiteY3071" fmla="*/ 528718 h 998301"/>
              <a:gd name="connsiteX3072" fmla="*/ 949838 w 996467"/>
              <a:gd name="connsiteY3072" fmla="*/ 519161 h 998301"/>
              <a:gd name="connsiteX3073" fmla="*/ 947430 w 996467"/>
              <a:gd name="connsiteY3073" fmla="*/ 520970 h 998301"/>
              <a:gd name="connsiteX3074" fmla="*/ 948634 w 996467"/>
              <a:gd name="connsiteY3074" fmla="*/ 524914 h 998301"/>
              <a:gd name="connsiteX3075" fmla="*/ 948634 w 996467"/>
              <a:gd name="connsiteY3075" fmla="*/ 534655 h 998301"/>
              <a:gd name="connsiteX3076" fmla="*/ 942661 w 996467"/>
              <a:gd name="connsiteY3076" fmla="*/ 532661 h 998301"/>
              <a:gd name="connsiteX3077" fmla="*/ 940299 w 996467"/>
              <a:gd name="connsiteY3077" fmla="*/ 546578 h 998301"/>
              <a:gd name="connsiteX3078" fmla="*/ 946458 w 996467"/>
              <a:gd name="connsiteY3078" fmla="*/ 546346 h 998301"/>
              <a:gd name="connsiteX3079" fmla="*/ 951227 w 996467"/>
              <a:gd name="connsiteY3079" fmla="*/ 552098 h 998301"/>
              <a:gd name="connsiteX3080" fmla="*/ 959562 w 996467"/>
              <a:gd name="connsiteY3080" fmla="*/ 546346 h 998301"/>
              <a:gd name="connsiteX3081" fmla="*/ 955996 w 996467"/>
              <a:gd name="connsiteY3081" fmla="*/ 556088 h 998301"/>
              <a:gd name="connsiteX3082" fmla="*/ 954793 w 996467"/>
              <a:gd name="connsiteY3082" fmla="*/ 565830 h 998301"/>
              <a:gd name="connsiteX3083" fmla="*/ 956182 w 996467"/>
              <a:gd name="connsiteY3083" fmla="*/ 581463 h 998301"/>
              <a:gd name="connsiteX3084" fmla="*/ 951412 w 996467"/>
              <a:gd name="connsiteY3084" fmla="*/ 585453 h 998301"/>
              <a:gd name="connsiteX3085" fmla="*/ 946828 w 996467"/>
              <a:gd name="connsiteY3085" fmla="*/ 602895 h 998301"/>
              <a:gd name="connsiteX3086" fmla="*/ 945439 w 996467"/>
              <a:gd name="connsiteY3086" fmla="*/ 599138 h 998301"/>
              <a:gd name="connsiteX3087" fmla="*/ 943263 w 996467"/>
              <a:gd name="connsiteY3087" fmla="*/ 604890 h 998301"/>
              <a:gd name="connsiteX3088" fmla="*/ 938493 w 996467"/>
              <a:gd name="connsiteY3088" fmla="*/ 608880 h 998301"/>
              <a:gd name="connsiteX3089" fmla="*/ 932566 w 996467"/>
              <a:gd name="connsiteY3089" fmla="*/ 624560 h 998301"/>
              <a:gd name="connsiteX3090" fmla="*/ 923027 w 996467"/>
              <a:gd name="connsiteY3090" fmla="*/ 640240 h 998301"/>
              <a:gd name="connsiteX3091" fmla="*/ 926593 w 996467"/>
              <a:gd name="connsiteY3091" fmla="*/ 638245 h 998301"/>
              <a:gd name="connsiteX3092" fmla="*/ 932752 w 996467"/>
              <a:gd name="connsiteY3092" fmla="*/ 636250 h 998301"/>
              <a:gd name="connsiteX3093" fmla="*/ 938725 w 996467"/>
              <a:gd name="connsiteY3093" fmla="*/ 630312 h 998301"/>
              <a:gd name="connsiteX3094" fmla="*/ 935159 w 996467"/>
              <a:gd name="connsiteY3094" fmla="*/ 638245 h 998301"/>
              <a:gd name="connsiteX3095" fmla="*/ 938725 w 996467"/>
              <a:gd name="connsiteY3095" fmla="*/ 645992 h 998301"/>
              <a:gd name="connsiteX3096" fmla="*/ 947060 w 996467"/>
              <a:gd name="connsiteY3096" fmla="*/ 634070 h 998301"/>
              <a:gd name="connsiteX3097" fmla="*/ 945856 w 996467"/>
              <a:gd name="connsiteY3097" fmla="*/ 628317 h 998301"/>
              <a:gd name="connsiteX3098" fmla="*/ 948217 w 996467"/>
              <a:gd name="connsiteY3098" fmla="*/ 624328 h 998301"/>
              <a:gd name="connsiteX3099" fmla="*/ 949236 w 996467"/>
              <a:gd name="connsiteY3099" fmla="*/ 618575 h 998301"/>
              <a:gd name="connsiteX3100" fmla="*/ 954005 w 996467"/>
              <a:gd name="connsiteY3100" fmla="*/ 612637 h 998301"/>
              <a:gd name="connsiteX3101" fmla="*/ 956367 w 996467"/>
              <a:gd name="connsiteY3101" fmla="*/ 606885 h 998301"/>
              <a:gd name="connsiteX3102" fmla="*/ 962340 w 996467"/>
              <a:gd name="connsiteY3102" fmla="*/ 591205 h 998301"/>
              <a:gd name="connsiteX3103" fmla="*/ 963498 w 996467"/>
              <a:gd name="connsiteY3103" fmla="*/ 583272 h 998301"/>
              <a:gd name="connsiteX3104" fmla="*/ 969471 w 996467"/>
              <a:gd name="connsiteY3104" fmla="*/ 583272 h 998301"/>
              <a:gd name="connsiteX3105" fmla="*/ 968267 w 996467"/>
              <a:gd name="connsiteY3105" fmla="*/ 589210 h 998301"/>
              <a:gd name="connsiteX3106" fmla="*/ 974241 w 996467"/>
              <a:gd name="connsiteY3106" fmla="*/ 591020 h 998301"/>
              <a:gd name="connsiteX3107" fmla="*/ 967110 w 996467"/>
              <a:gd name="connsiteY3107" fmla="*/ 598952 h 998301"/>
              <a:gd name="connsiteX3108" fmla="*/ 968267 w 996467"/>
              <a:gd name="connsiteY3108" fmla="*/ 604705 h 998301"/>
              <a:gd name="connsiteX3109" fmla="*/ 965906 w 996467"/>
              <a:gd name="connsiteY3109" fmla="*/ 608648 h 998301"/>
              <a:gd name="connsiteX3110" fmla="*/ 968499 w 996467"/>
              <a:gd name="connsiteY3110" fmla="*/ 610643 h 998301"/>
              <a:gd name="connsiteX3111" fmla="*/ 975445 w 996467"/>
              <a:gd name="connsiteY3111" fmla="*/ 602710 h 998301"/>
              <a:gd name="connsiteX3112" fmla="*/ 973454 w 996467"/>
              <a:gd name="connsiteY3112" fmla="*/ 630080 h 998301"/>
              <a:gd name="connsiteX3113" fmla="*/ 968684 w 996467"/>
              <a:gd name="connsiteY3113" fmla="*/ 636064 h 998301"/>
              <a:gd name="connsiteX3114" fmla="*/ 966276 w 996467"/>
              <a:gd name="connsiteY3114" fmla="*/ 636064 h 998301"/>
              <a:gd name="connsiteX3115" fmla="*/ 957756 w 996467"/>
              <a:gd name="connsiteY3115" fmla="*/ 643812 h 998301"/>
              <a:gd name="connsiteX3116" fmla="*/ 961553 w 996467"/>
              <a:gd name="connsiteY3116" fmla="*/ 645760 h 998301"/>
              <a:gd name="connsiteX3117" fmla="*/ 966276 w 996467"/>
              <a:gd name="connsiteY3117" fmla="*/ 645760 h 998301"/>
              <a:gd name="connsiteX3118" fmla="*/ 968684 w 996467"/>
              <a:gd name="connsiteY3118" fmla="*/ 641817 h 998301"/>
              <a:gd name="connsiteX3119" fmla="*/ 966276 w 996467"/>
              <a:gd name="connsiteY3119" fmla="*/ 655502 h 998301"/>
              <a:gd name="connsiteX3120" fmla="*/ 954376 w 996467"/>
              <a:gd name="connsiteY3120" fmla="*/ 661440 h 998301"/>
              <a:gd name="connsiteX3121" fmla="*/ 952014 w 996467"/>
              <a:gd name="connsiteY3121" fmla="*/ 659492 h 998301"/>
              <a:gd name="connsiteX3122" fmla="*/ 949606 w 996467"/>
              <a:gd name="connsiteY3122" fmla="*/ 655688 h 998301"/>
              <a:gd name="connsiteX3123" fmla="*/ 948449 w 996467"/>
              <a:gd name="connsiteY3123" fmla="*/ 661440 h 998301"/>
              <a:gd name="connsiteX3124" fmla="*/ 944883 w 996467"/>
              <a:gd name="connsiteY3124" fmla="*/ 661440 h 998301"/>
              <a:gd name="connsiteX3125" fmla="*/ 941272 w 996467"/>
              <a:gd name="connsiteY3125" fmla="*/ 665429 h 998301"/>
              <a:gd name="connsiteX3126" fmla="*/ 949606 w 996467"/>
              <a:gd name="connsiteY3126" fmla="*/ 669187 h 998301"/>
              <a:gd name="connsiteX3127" fmla="*/ 946041 w 996467"/>
              <a:gd name="connsiteY3127" fmla="*/ 675171 h 998301"/>
              <a:gd name="connsiteX3128" fmla="*/ 944883 w 996467"/>
              <a:gd name="connsiteY3128" fmla="*/ 679115 h 998301"/>
              <a:gd name="connsiteX3129" fmla="*/ 940299 w 996467"/>
              <a:gd name="connsiteY3129" fmla="*/ 688857 h 998301"/>
              <a:gd name="connsiteX3130" fmla="*/ 934326 w 996467"/>
              <a:gd name="connsiteY3130" fmla="*/ 696604 h 998301"/>
              <a:gd name="connsiteX3131" fmla="*/ 931964 w 996467"/>
              <a:gd name="connsiteY3131" fmla="*/ 694794 h 998301"/>
              <a:gd name="connsiteX3132" fmla="*/ 930760 w 996467"/>
              <a:gd name="connsiteY3132" fmla="*/ 700547 h 998301"/>
              <a:gd name="connsiteX3133" fmla="*/ 927195 w 996467"/>
              <a:gd name="connsiteY3133" fmla="*/ 710474 h 998301"/>
              <a:gd name="connsiteX3134" fmla="*/ 927195 w 996467"/>
              <a:gd name="connsiteY3134" fmla="*/ 700547 h 998301"/>
              <a:gd name="connsiteX3135" fmla="*/ 923444 w 996467"/>
              <a:gd name="connsiteY3135" fmla="*/ 692800 h 998301"/>
              <a:gd name="connsiteX3136" fmla="*/ 928214 w 996467"/>
              <a:gd name="connsiteY3136" fmla="*/ 690805 h 998301"/>
              <a:gd name="connsiteX3137" fmla="*/ 931779 w 996467"/>
              <a:gd name="connsiteY3137" fmla="*/ 684867 h 998301"/>
              <a:gd name="connsiteX3138" fmla="*/ 936548 w 996467"/>
              <a:gd name="connsiteY3138" fmla="*/ 684867 h 998301"/>
              <a:gd name="connsiteX3139" fmla="*/ 938910 w 996467"/>
              <a:gd name="connsiteY3139" fmla="*/ 681109 h 998301"/>
              <a:gd name="connsiteX3140" fmla="*/ 934141 w 996467"/>
              <a:gd name="connsiteY3140" fmla="*/ 681109 h 998301"/>
              <a:gd name="connsiteX3141" fmla="*/ 932937 w 996467"/>
              <a:gd name="connsiteY3141" fmla="*/ 679115 h 998301"/>
              <a:gd name="connsiteX3142" fmla="*/ 930575 w 996467"/>
              <a:gd name="connsiteY3142" fmla="*/ 683104 h 998301"/>
              <a:gd name="connsiteX3143" fmla="*/ 927010 w 996467"/>
              <a:gd name="connsiteY3143" fmla="*/ 681109 h 998301"/>
              <a:gd name="connsiteX3144" fmla="*/ 923444 w 996467"/>
              <a:gd name="connsiteY3144" fmla="*/ 689042 h 998301"/>
              <a:gd name="connsiteX3145" fmla="*/ 921036 w 996467"/>
              <a:gd name="connsiteY3145" fmla="*/ 692800 h 998301"/>
              <a:gd name="connsiteX3146" fmla="*/ 918675 w 996467"/>
              <a:gd name="connsiteY3146" fmla="*/ 696789 h 998301"/>
              <a:gd name="connsiteX3147" fmla="*/ 913905 w 996467"/>
              <a:gd name="connsiteY3147" fmla="*/ 698784 h 998301"/>
              <a:gd name="connsiteX3148" fmla="*/ 912701 w 996467"/>
              <a:gd name="connsiteY3148" fmla="*/ 704536 h 998301"/>
              <a:gd name="connsiteX3149" fmla="*/ 909136 w 996467"/>
              <a:gd name="connsiteY3149" fmla="*/ 710474 h 998301"/>
              <a:gd name="connsiteX3150" fmla="*/ 910340 w 996467"/>
              <a:gd name="connsiteY3150" fmla="*/ 712469 h 998301"/>
              <a:gd name="connsiteX3151" fmla="*/ 911544 w 996467"/>
              <a:gd name="connsiteY3151" fmla="*/ 710474 h 998301"/>
              <a:gd name="connsiteX3152" fmla="*/ 915109 w 996467"/>
              <a:gd name="connsiteY3152" fmla="*/ 708480 h 998301"/>
              <a:gd name="connsiteX3153" fmla="*/ 916267 w 996467"/>
              <a:gd name="connsiteY3153" fmla="*/ 704536 h 998301"/>
              <a:gd name="connsiteX3154" fmla="*/ 921268 w 996467"/>
              <a:gd name="connsiteY3154" fmla="*/ 704536 h 998301"/>
              <a:gd name="connsiteX3155" fmla="*/ 920064 w 996467"/>
              <a:gd name="connsiteY3155" fmla="*/ 706485 h 998301"/>
              <a:gd name="connsiteX3156" fmla="*/ 915295 w 996467"/>
              <a:gd name="connsiteY3156" fmla="*/ 718222 h 998301"/>
              <a:gd name="connsiteX3157" fmla="*/ 909368 w 996467"/>
              <a:gd name="connsiteY3157" fmla="*/ 720216 h 998301"/>
              <a:gd name="connsiteX3158" fmla="*/ 904598 w 996467"/>
              <a:gd name="connsiteY3158" fmla="*/ 730097 h 998301"/>
              <a:gd name="connsiteX3159" fmla="*/ 899644 w 996467"/>
              <a:gd name="connsiteY3159" fmla="*/ 724160 h 998301"/>
              <a:gd name="connsiteX3160" fmla="*/ 892698 w 996467"/>
              <a:gd name="connsiteY3160" fmla="*/ 736082 h 998301"/>
              <a:gd name="connsiteX3161" fmla="*/ 897421 w 996467"/>
              <a:gd name="connsiteY3161" fmla="*/ 739839 h 998301"/>
              <a:gd name="connsiteX3162" fmla="*/ 895244 w 996467"/>
              <a:gd name="connsiteY3162" fmla="*/ 757282 h 998301"/>
              <a:gd name="connsiteX3163" fmla="*/ 891494 w 996467"/>
              <a:gd name="connsiteY3163" fmla="*/ 755519 h 998301"/>
              <a:gd name="connsiteX3164" fmla="*/ 885520 w 996467"/>
              <a:gd name="connsiteY3164" fmla="*/ 759509 h 998301"/>
              <a:gd name="connsiteX3165" fmla="*/ 882140 w 996467"/>
              <a:gd name="connsiteY3165" fmla="*/ 780941 h 998301"/>
              <a:gd name="connsiteX3166" fmla="*/ 877417 w 996467"/>
              <a:gd name="connsiteY3166" fmla="*/ 782890 h 998301"/>
              <a:gd name="connsiteX3167" fmla="*/ 875194 w 996467"/>
              <a:gd name="connsiteY3167" fmla="*/ 798569 h 998301"/>
              <a:gd name="connsiteX3168" fmla="*/ 869268 w 996467"/>
              <a:gd name="connsiteY3168" fmla="*/ 808311 h 998301"/>
              <a:gd name="connsiteX3169" fmla="*/ 865702 w 996467"/>
              <a:gd name="connsiteY3169" fmla="*/ 806317 h 998301"/>
              <a:gd name="connsiteX3170" fmla="*/ 860933 w 996467"/>
              <a:gd name="connsiteY3170" fmla="*/ 810306 h 998301"/>
              <a:gd name="connsiteX3171" fmla="*/ 858525 w 996467"/>
              <a:gd name="connsiteY3171" fmla="*/ 816244 h 998301"/>
              <a:gd name="connsiteX3172" fmla="*/ 856163 w 996467"/>
              <a:gd name="connsiteY3172" fmla="*/ 820002 h 998301"/>
              <a:gd name="connsiteX3173" fmla="*/ 852598 w 996467"/>
              <a:gd name="connsiteY3173" fmla="*/ 820002 h 998301"/>
              <a:gd name="connsiteX3174" fmla="*/ 856163 w 996467"/>
              <a:gd name="connsiteY3174" fmla="*/ 827934 h 998301"/>
              <a:gd name="connsiteX3175" fmla="*/ 856163 w 996467"/>
              <a:gd name="connsiteY3175" fmla="*/ 833687 h 998301"/>
              <a:gd name="connsiteX3176" fmla="*/ 849032 w 996467"/>
              <a:gd name="connsiteY3176" fmla="*/ 833687 h 998301"/>
              <a:gd name="connsiteX3177" fmla="*/ 847828 w 996467"/>
              <a:gd name="connsiteY3177" fmla="*/ 835682 h 998301"/>
              <a:gd name="connsiteX3178" fmla="*/ 843059 w 996467"/>
              <a:gd name="connsiteY3178" fmla="*/ 835682 h 998301"/>
              <a:gd name="connsiteX3179" fmla="*/ 841855 w 996467"/>
              <a:gd name="connsiteY3179" fmla="*/ 837676 h 998301"/>
              <a:gd name="connsiteX3180" fmla="*/ 839493 w 996467"/>
              <a:gd name="connsiteY3180" fmla="*/ 835682 h 998301"/>
              <a:gd name="connsiteX3181" fmla="*/ 835928 w 996467"/>
              <a:gd name="connsiteY3181" fmla="*/ 837676 h 998301"/>
              <a:gd name="connsiteX3182" fmla="*/ 828797 w 996467"/>
              <a:gd name="connsiteY3182" fmla="*/ 835867 h 998301"/>
              <a:gd name="connsiteX3183" fmla="*/ 824028 w 996467"/>
              <a:gd name="connsiteY3183" fmla="*/ 841851 h 998301"/>
              <a:gd name="connsiteX3184" fmla="*/ 822824 w 996467"/>
              <a:gd name="connsiteY3184" fmla="*/ 839857 h 998301"/>
              <a:gd name="connsiteX3185" fmla="*/ 820462 w 996467"/>
              <a:gd name="connsiteY3185" fmla="*/ 841851 h 998301"/>
              <a:gd name="connsiteX3186" fmla="*/ 815508 w 996467"/>
              <a:gd name="connsiteY3186" fmla="*/ 839857 h 998301"/>
              <a:gd name="connsiteX3187" fmla="*/ 809534 w 996467"/>
              <a:gd name="connsiteY3187" fmla="*/ 841851 h 998301"/>
              <a:gd name="connsiteX3188" fmla="*/ 807173 w 996467"/>
              <a:gd name="connsiteY3188" fmla="*/ 838047 h 998301"/>
              <a:gd name="connsiteX3189" fmla="*/ 795226 w 996467"/>
              <a:gd name="connsiteY3189" fmla="*/ 844032 h 998301"/>
              <a:gd name="connsiteX3190" fmla="*/ 789299 w 996467"/>
              <a:gd name="connsiteY3190" fmla="*/ 842037 h 998301"/>
              <a:gd name="connsiteX3191" fmla="*/ 788095 w 996467"/>
              <a:gd name="connsiteY3191" fmla="*/ 846027 h 998301"/>
              <a:gd name="connsiteX3192" fmla="*/ 784530 w 996467"/>
              <a:gd name="connsiteY3192" fmla="*/ 849970 h 998301"/>
              <a:gd name="connsiteX3193" fmla="*/ 774991 w 996467"/>
              <a:gd name="connsiteY3193" fmla="*/ 853727 h 998301"/>
              <a:gd name="connsiteX3194" fmla="*/ 764294 w 996467"/>
              <a:gd name="connsiteY3194" fmla="*/ 861706 h 998301"/>
              <a:gd name="connsiteX3195" fmla="*/ 761886 w 996467"/>
              <a:gd name="connsiteY3195" fmla="*/ 867644 h 998301"/>
              <a:gd name="connsiteX3196" fmla="*/ 757163 w 996467"/>
              <a:gd name="connsiteY3196" fmla="*/ 871588 h 998301"/>
              <a:gd name="connsiteX3197" fmla="*/ 744059 w 996467"/>
              <a:gd name="connsiteY3197" fmla="*/ 877572 h 998301"/>
              <a:gd name="connsiteX3198" fmla="*/ 740262 w 996467"/>
              <a:gd name="connsiteY3198" fmla="*/ 871588 h 998301"/>
              <a:gd name="connsiteX3199" fmla="*/ 736697 w 996467"/>
              <a:gd name="connsiteY3199" fmla="*/ 875577 h 998301"/>
              <a:gd name="connsiteX3200" fmla="*/ 731927 w 996467"/>
              <a:gd name="connsiteY3200" fmla="*/ 873582 h 998301"/>
              <a:gd name="connsiteX3201" fmla="*/ 728362 w 996467"/>
              <a:gd name="connsiteY3201" fmla="*/ 877572 h 998301"/>
              <a:gd name="connsiteX3202" fmla="*/ 715257 w 996467"/>
              <a:gd name="connsiteY3202" fmla="*/ 881515 h 998301"/>
              <a:gd name="connsiteX3203" fmla="*/ 709330 w 996467"/>
              <a:gd name="connsiteY3203" fmla="*/ 877758 h 998301"/>
              <a:gd name="connsiteX3204" fmla="*/ 706923 w 996467"/>
              <a:gd name="connsiteY3204" fmla="*/ 881515 h 998301"/>
              <a:gd name="connsiteX3205" fmla="*/ 700996 w 996467"/>
              <a:gd name="connsiteY3205" fmla="*/ 883510 h 998301"/>
              <a:gd name="connsiteX3206" fmla="*/ 704561 w 996467"/>
              <a:gd name="connsiteY3206" fmla="*/ 875763 h 998301"/>
              <a:gd name="connsiteX3207" fmla="*/ 701968 w 996467"/>
              <a:gd name="connsiteY3207" fmla="*/ 870010 h 998301"/>
              <a:gd name="connsiteX3208" fmla="*/ 696041 w 996467"/>
              <a:gd name="connsiteY3208" fmla="*/ 872005 h 998301"/>
              <a:gd name="connsiteX3209" fmla="*/ 696041 w 996467"/>
              <a:gd name="connsiteY3209" fmla="*/ 866067 h 998301"/>
              <a:gd name="connsiteX3210" fmla="*/ 688864 w 996467"/>
              <a:gd name="connsiteY3210" fmla="*/ 868016 h 998301"/>
              <a:gd name="connsiteX3211" fmla="*/ 687706 w 996467"/>
              <a:gd name="connsiteY3211" fmla="*/ 870010 h 998301"/>
              <a:gd name="connsiteX3212" fmla="*/ 685298 w 996467"/>
              <a:gd name="connsiteY3212" fmla="*/ 868016 h 998301"/>
              <a:gd name="connsiteX3213" fmla="*/ 679371 w 996467"/>
              <a:gd name="connsiteY3213" fmla="*/ 870010 h 998301"/>
              <a:gd name="connsiteX3214" fmla="*/ 683909 w 996467"/>
              <a:gd name="connsiteY3214" fmla="*/ 860315 h 998301"/>
              <a:gd name="connsiteX3215" fmla="*/ 673213 w 996467"/>
              <a:gd name="connsiteY3215" fmla="*/ 864258 h 998301"/>
              <a:gd name="connsiteX3216" fmla="*/ 672009 w 996467"/>
              <a:gd name="connsiteY3216" fmla="*/ 858506 h 998301"/>
              <a:gd name="connsiteX3217" fmla="*/ 673213 w 996467"/>
              <a:gd name="connsiteY3217" fmla="*/ 856928 h 998301"/>
              <a:gd name="connsiteX3218" fmla="*/ 673583 w 996467"/>
              <a:gd name="connsiteY3218" fmla="*/ 856743 h 998301"/>
              <a:gd name="connsiteX3219" fmla="*/ 674416 w 996467"/>
              <a:gd name="connsiteY3219" fmla="*/ 850758 h 998301"/>
              <a:gd name="connsiteX3220" fmla="*/ 679140 w 996467"/>
              <a:gd name="connsiteY3220" fmla="*/ 854562 h 998301"/>
              <a:gd name="connsiteX3221" fmla="*/ 680344 w 996467"/>
              <a:gd name="connsiteY3221" fmla="*/ 848578 h 998301"/>
              <a:gd name="connsiteX3222" fmla="*/ 674416 w 996467"/>
              <a:gd name="connsiteY3222" fmla="*/ 838883 h 998301"/>
              <a:gd name="connsiteX3223" fmla="*/ 680344 w 996467"/>
              <a:gd name="connsiteY3223" fmla="*/ 834893 h 998301"/>
              <a:gd name="connsiteX3224" fmla="*/ 674185 w 996467"/>
              <a:gd name="connsiteY3224" fmla="*/ 833130 h 998301"/>
              <a:gd name="connsiteX3225" fmla="*/ 669416 w 996467"/>
              <a:gd name="connsiteY3225" fmla="*/ 837073 h 998301"/>
              <a:gd name="connsiteX3226" fmla="*/ 663489 w 996467"/>
              <a:gd name="connsiteY3226" fmla="*/ 837073 h 998301"/>
              <a:gd name="connsiteX3227" fmla="*/ 662285 w 996467"/>
              <a:gd name="connsiteY3227" fmla="*/ 840831 h 998301"/>
              <a:gd name="connsiteX3228" fmla="*/ 658719 w 996467"/>
              <a:gd name="connsiteY3228" fmla="*/ 841063 h 998301"/>
              <a:gd name="connsiteX3229" fmla="*/ 656358 w 996467"/>
              <a:gd name="connsiteY3229" fmla="*/ 844820 h 998301"/>
              <a:gd name="connsiteX3230" fmla="*/ 652792 w 996467"/>
              <a:gd name="connsiteY3230" fmla="*/ 846815 h 998301"/>
              <a:gd name="connsiteX3231" fmla="*/ 650384 w 996467"/>
              <a:gd name="connsiteY3231" fmla="*/ 846815 h 998301"/>
              <a:gd name="connsiteX3232" fmla="*/ 649180 w 996467"/>
              <a:gd name="connsiteY3232" fmla="*/ 845006 h 998301"/>
              <a:gd name="connsiteX3233" fmla="*/ 648023 w 996467"/>
              <a:gd name="connsiteY3233" fmla="*/ 846815 h 998301"/>
              <a:gd name="connsiteX3234" fmla="*/ 645615 w 996467"/>
              <a:gd name="connsiteY3234" fmla="*/ 845006 h 998301"/>
              <a:gd name="connsiteX3235" fmla="*/ 642049 w 996467"/>
              <a:gd name="connsiteY3235" fmla="*/ 847001 h 998301"/>
              <a:gd name="connsiteX3236" fmla="*/ 638484 w 996467"/>
              <a:gd name="connsiteY3236" fmla="*/ 848996 h 998301"/>
              <a:gd name="connsiteX3237" fmla="*/ 633714 w 996467"/>
              <a:gd name="connsiteY3237" fmla="*/ 854748 h 998301"/>
              <a:gd name="connsiteX3238" fmla="*/ 632511 w 996467"/>
              <a:gd name="connsiteY3238" fmla="*/ 862681 h 998301"/>
              <a:gd name="connsiteX3239" fmla="*/ 628945 w 996467"/>
              <a:gd name="connsiteY3239" fmla="*/ 866438 h 998301"/>
              <a:gd name="connsiteX3240" fmla="*/ 621814 w 996467"/>
              <a:gd name="connsiteY3240" fmla="*/ 866624 h 998301"/>
              <a:gd name="connsiteX3241" fmla="*/ 620610 w 996467"/>
              <a:gd name="connsiteY3241" fmla="*/ 864675 h 998301"/>
              <a:gd name="connsiteX3242" fmla="*/ 614683 w 996467"/>
              <a:gd name="connsiteY3242" fmla="*/ 868619 h 998301"/>
              <a:gd name="connsiteX3243" fmla="*/ 617045 w 996467"/>
              <a:gd name="connsiteY3243" fmla="*/ 872423 h 998301"/>
              <a:gd name="connsiteX3244" fmla="*/ 613479 w 996467"/>
              <a:gd name="connsiteY3244" fmla="*/ 878361 h 998301"/>
              <a:gd name="connsiteX3245" fmla="*/ 605144 w 996467"/>
              <a:gd name="connsiteY3245" fmla="*/ 880355 h 998301"/>
              <a:gd name="connsiteX3246" fmla="*/ 603940 w 996467"/>
              <a:gd name="connsiteY3246" fmla="*/ 882304 h 998301"/>
              <a:gd name="connsiteX3247" fmla="*/ 586113 w 996467"/>
              <a:gd name="connsiteY3247" fmla="*/ 884484 h 998301"/>
              <a:gd name="connsiteX3248" fmla="*/ 581344 w 996467"/>
              <a:gd name="connsiteY3248" fmla="*/ 890283 h 998301"/>
              <a:gd name="connsiteX3249" fmla="*/ 577547 w 996467"/>
              <a:gd name="connsiteY3249" fmla="*/ 886479 h 998301"/>
              <a:gd name="connsiteX3250" fmla="*/ 571620 w 996467"/>
              <a:gd name="connsiteY3250" fmla="*/ 890468 h 998301"/>
              <a:gd name="connsiteX3251" fmla="*/ 569212 w 996467"/>
              <a:gd name="connsiteY3251" fmla="*/ 888474 h 998301"/>
              <a:gd name="connsiteX3252" fmla="*/ 564489 w 996467"/>
              <a:gd name="connsiteY3252" fmla="*/ 888474 h 998301"/>
              <a:gd name="connsiteX3253" fmla="*/ 563285 w 996467"/>
              <a:gd name="connsiteY3253" fmla="*/ 890468 h 998301"/>
              <a:gd name="connsiteX3254" fmla="*/ 558515 w 996467"/>
              <a:gd name="connsiteY3254" fmla="*/ 888474 h 998301"/>
              <a:gd name="connsiteX3255" fmla="*/ 554950 w 996467"/>
              <a:gd name="connsiteY3255" fmla="*/ 890468 h 998301"/>
              <a:gd name="connsiteX3256" fmla="*/ 553746 w 996467"/>
              <a:gd name="connsiteY3256" fmla="*/ 892463 h 998301"/>
              <a:gd name="connsiteX3257" fmla="*/ 552542 w 996467"/>
              <a:gd name="connsiteY3257" fmla="*/ 890468 h 998301"/>
              <a:gd name="connsiteX3258" fmla="*/ 545411 w 996467"/>
              <a:gd name="connsiteY3258" fmla="*/ 896406 h 998301"/>
              <a:gd name="connsiteX3259" fmla="*/ 535687 w 996467"/>
              <a:gd name="connsiteY3259" fmla="*/ 894412 h 998301"/>
              <a:gd name="connsiteX3260" fmla="*/ 532307 w 996467"/>
              <a:gd name="connsiteY3260" fmla="*/ 902344 h 998301"/>
              <a:gd name="connsiteX3261" fmla="*/ 530547 w 996467"/>
              <a:gd name="connsiteY3261" fmla="*/ 903365 h 998301"/>
              <a:gd name="connsiteX3262" fmla="*/ 530316 w 996467"/>
              <a:gd name="connsiteY3262" fmla="*/ 903365 h 998301"/>
              <a:gd name="connsiteX3263" fmla="*/ 528556 w 996467"/>
              <a:gd name="connsiteY3263" fmla="*/ 904339 h 998301"/>
              <a:gd name="connsiteX3264" fmla="*/ 509478 w 996467"/>
              <a:gd name="connsiteY3264" fmla="*/ 902576 h 998301"/>
              <a:gd name="connsiteX3265" fmla="*/ 505913 w 996467"/>
              <a:gd name="connsiteY3265" fmla="*/ 904525 h 998301"/>
              <a:gd name="connsiteX3266" fmla="*/ 504755 w 996467"/>
              <a:gd name="connsiteY3266" fmla="*/ 906334 h 998301"/>
              <a:gd name="connsiteX3267" fmla="*/ 501144 w 996467"/>
              <a:gd name="connsiteY3267" fmla="*/ 904525 h 998301"/>
              <a:gd name="connsiteX3268" fmla="*/ 496421 w 996467"/>
              <a:gd name="connsiteY3268" fmla="*/ 904525 h 998301"/>
              <a:gd name="connsiteX3269" fmla="*/ 490262 w 996467"/>
              <a:gd name="connsiteY3269" fmla="*/ 902762 h 998301"/>
              <a:gd name="connsiteX3270" fmla="*/ 486882 w 996467"/>
              <a:gd name="connsiteY3270" fmla="*/ 904525 h 998301"/>
              <a:gd name="connsiteX3271" fmla="*/ 468823 w 996467"/>
              <a:gd name="connsiteY3271" fmla="*/ 898772 h 998301"/>
              <a:gd name="connsiteX3272" fmla="*/ 470999 w 996467"/>
              <a:gd name="connsiteY3272" fmla="*/ 895015 h 998301"/>
              <a:gd name="connsiteX3273" fmla="*/ 472388 w 996467"/>
              <a:gd name="connsiteY3273" fmla="*/ 896824 h 998301"/>
              <a:gd name="connsiteX3274" fmla="*/ 478362 w 996467"/>
              <a:gd name="connsiteY3274" fmla="*/ 892834 h 998301"/>
              <a:gd name="connsiteX3275" fmla="*/ 485493 w 996467"/>
              <a:gd name="connsiteY3275" fmla="*/ 900767 h 998301"/>
              <a:gd name="connsiteX3276" fmla="*/ 490262 w 996467"/>
              <a:gd name="connsiteY3276" fmla="*/ 896824 h 998301"/>
              <a:gd name="connsiteX3277" fmla="*/ 492624 w 996467"/>
              <a:gd name="connsiteY3277" fmla="*/ 900767 h 998301"/>
              <a:gd name="connsiteX3278" fmla="*/ 496189 w 996467"/>
              <a:gd name="connsiteY3278" fmla="*/ 898772 h 998301"/>
              <a:gd name="connsiteX3279" fmla="*/ 501144 w 996467"/>
              <a:gd name="connsiteY3279" fmla="*/ 898587 h 998301"/>
              <a:gd name="connsiteX3280" fmla="*/ 506932 w 996467"/>
              <a:gd name="connsiteY3280" fmla="*/ 890840 h 998301"/>
              <a:gd name="connsiteX3281" fmla="*/ 523787 w 996467"/>
              <a:gd name="connsiteY3281" fmla="*/ 890654 h 998301"/>
              <a:gd name="connsiteX3282" fmla="*/ 526148 w 996467"/>
              <a:gd name="connsiteY3282" fmla="*/ 900396 h 998301"/>
              <a:gd name="connsiteX3283" fmla="*/ 530918 w 996467"/>
              <a:gd name="connsiteY3283" fmla="*/ 898401 h 998301"/>
              <a:gd name="connsiteX3284" fmla="*/ 530918 w 996467"/>
              <a:gd name="connsiteY3284" fmla="*/ 894412 h 998301"/>
              <a:gd name="connsiteX3285" fmla="*/ 534483 w 996467"/>
              <a:gd name="connsiteY3285" fmla="*/ 892649 h 998301"/>
              <a:gd name="connsiteX3286" fmla="*/ 538095 w 996467"/>
              <a:gd name="connsiteY3286" fmla="*/ 884716 h 998301"/>
              <a:gd name="connsiteX3287" fmla="*/ 541660 w 996467"/>
              <a:gd name="connsiteY3287" fmla="*/ 888659 h 998301"/>
              <a:gd name="connsiteX3288" fmla="*/ 542818 w 996467"/>
              <a:gd name="connsiteY3288" fmla="*/ 884716 h 998301"/>
              <a:gd name="connsiteX3289" fmla="*/ 547587 w 996467"/>
              <a:gd name="connsiteY3289" fmla="*/ 882721 h 998301"/>
              <a:gd name="connsiteX3290" fmla="*/ 553746 w 996467"/>
              <a:gd name="connsiteY3290" fmla="*/ 884716 h 998301"/>
              <a:gd name="connsiteX3291" fmla="*/ 560877 w 996467"/>
              <a:gd name="connsiteY3291" fmla="*/ 880726 h 998301"/>
              <a:gd name="connsiteX3292" fmla="*/ 560877 w 996467"/>
              <a:gd name="connsiteY3292" fmla="*/ 886479 h 998301"/>
              <a:gd name="connsiteX3293" fmla="*/ 568054 w 996467"/>
              <a:gd name="connsiteY3293" fmla="*/ 882536 h 998301"/>
              <a:gd name="connsiteX3294" fmla="*/ 560877 w 996467"/>
              <a:gd name="connsiteY3294" fmla="*/ 880726 h 998301"/>
              <a:gd name="connsiteX3295" fmla="*/ 559719 w 996467"/>
              <a:gd name="connsiteY3295" fmla="*/ 878732 h 998301"/>
              <a:gd name="connsiteX3296" fmla="*/ 560692 w 996467"/>
              <a:gd name="connsiteY3296" fmla="*/ 870799 h 998301"/>
              <a:gd name="connsiteX3297" fmla="*/ 557126 w 996467"/>
              <a:gd name="connsiteY3297" fmla="*/ 871031 h 998301"/>
              <a:gd name="connsiteX3298" fmla="*/ 555922 w 996467"/>
              <a:gd name="connsiteY3298" fmla="*/ 874789 h 998301"/>
              <a:gd name="connsiteX3299" fmla="*/ 551153 w 996467"/>
              <a:gd name="connsiteY3299" fmla="*/ 878732 h 998301"/>
              <a:gd name="connsiteX3300" fmla="*/ 548791 w 996467"/>
              <a:gd name="connsiteY3300" fmla="*/ 872979 h 998301"/>
              <a:gd name="connsiteX3301" fmla="*/ 546430 w 996467"/>
              <a:gd name="connsiteY3301" fmla="*/ 872979 h 998301"/>
              <a:gd name="connsiteX3302" fmla="*/ 545226 w 996467"/>
              <a:gd name="connsiteY3302" fmla="*/ 874974 h 998301"/>
              <a:gd name="connsiteX3303" fmla="*/ 540456 w 996467"/>
              <a:gd name="connsiteY3303" fmla="*/ 872979 h 998301"/>
              <a:gd name="connsiteX3304" fmla="*/ 536891 w 996467"/>
              <a:gd name="connsiteY3304" fmla="*/ 874974 h 998301"/>
              <a:gd name="connsiteX3305" fmla="*/ 527352 w 996467"/>
              <a:gd name="connsiteY3305" fmla="*/ 875160 h 998301"/>
              <a:gd name="connsiteX3306" fmla="*/ 526148 w 996467"/>
              <a:gd name="connsiteY3306" fmla="*/ 877154 h 998301"/>
              <a:gd name="connsiteX3307" fmla="*/ 520036 w 996467"/>
              <a:gd name="connsiteY3307" fmla="*/ 869222 h 998301"/>
              <a:gd name="connsiteX3308" fmla="*/ 523602 w 996467"/>
              <a:gd name="connsiteY3308" fmla="*/ 869222 h 998301"/>
              <a:gd name="connsiteX3309" fmla="*/ 524759 w 996467"/>
              <a:gd name="connsiteY3309" fmla="*/ 867227 h 998301"/>
              <a:gd name="connsiteX3310" fmla="*/ 528371 w 996467"/>
              <a:gd name="connsiteY3310" fmla="*/ 869222 h 998301"/>
              <a:gd name="connsiteX3311" fmla="*/ 530732 w 996467"/>
              <a:gd name="connsiteY3311" fmla="*/ 867227 h 998301"/>
              <a:gd name="connsiteX3312" fmla="*/ 535687 w 996467"/>
              <a:gd name="connsiteY3312" fmla="*/ 869222 h 998301"/>
              <a:gd name="connsiteX3313" fmla="*/ 539253 w 996467"/>
              <a:gd name="connsiteY3313" fmla="*/ 867227 h 998301"/>
              <a:gd name="connsiteX3314" fmla="*/ 566850 w 996467"/>
              <a:gd name="connsiteY3314" fmla="*/ 867041 h 998301"/>
              <a:gd name="connsiteX3315" fmla="*/ 570416 w 996467"/>
              <a:gd name="connsiteY3315" fmla="*/ 865047 h 998301"/>
              <a:gd name="connsiteX3316" fmla="*/ 576158 w 996467"/>
              <a:gd name="connsiteY3316" fmla="*/ 861103 h 998301"/>
              <a:gd name="connsiteX3317" fmla="*/ 583335 w 996467"/>
              <a:gd name="connsiteY3317" fmla="*/ 861103 h 998301"/>
              <a:gd name="connsiteX3318" fmla="*/ 584492 w 996467"/>
              <a:gd name="connsiteY3318" fmla="*/ 859109 h 998301"/>
              <a:gd name="connsiteX3319" fmla="*/ 590651 w 996467"/>
              <a:gd name="connsiteY3319" fmla="*/ 857114 h 998301"/>
              <a:gd name="connsiteX3320" fmla="*/ 591855 w 996467"/>
              <a:gd name="connsiteY3320" fmla="*/ 858923 h 998301"/>
              <a:gd name="connsiteX3321" fmla="*/ 593059 w 996467"/>
              <a:gd name="connsiteY3321" fmla="*/ 856928 h 998301"/>
              <a:gd name="connsiteX3322" fmla="*/ 600190 w 996467"/>
              <a:gd name="connsiteY3322" fmla="*/ 851176 h 998301"/>
              <a:gd name="connsiteX3323" fmla="*/ 595235 w 996467"/>
              <a:gd name="connsiteY3323" fmla="*/ 847186 h 998301"/>
              <a:gd name="connsiteX3324" fmla="*/ 601394 w 996467"/>
              <a:gd name="connsiteY3324" fmla="*/ 847186 h 998301"/>
              <a:gd name="connsiteX3325" fmla="*/ 601394 w 996467"/>
              <a:gd name="connsiteY3325" fmla="*/ 852939 h 998301"/>
              <a:gd name="connsiteX3326" fmla="*/ 607321 w 996467"/>
              <a:gd name="connsiteY3326" fmla="*/ 851176 h 998301"/>
              <a:gd name="connsiteX3327" fmla="*/ 604728 w 996467"/>
              <a:gd name="connsiteY3327" fmla="*/ 839439 h 998301"/>
              <a:gd name="connsiteX3328" fmla="*/ 597597 w 996467"/>
              <a:gd name="connsiteY3328" fmla="*/ 843429 h 998301"/>
              <a:gd name="connsiteX3329" fmla="*/ 589262 w 996467"/>
              <a:gd name="connsiteY3329" fmla="*/ 843429 h 998301"/>
              <a:gd name="connsiteX3330" fmla="*/ 588058 w 996467"/>
              <a:gd name="connsiteY3330" fmla="*/ 847418 h 998301"/>
              <a:gd name="connsiteX3331" fmla="*/ 580927 w 996467"/>
              <a:gd name="connsiteY3331" fmla="*/ 851361 h 998301"/>
              <a:gd name="connsiteX3332" fmla="*/ 575000 w 996467"/>
              <a:gd name="connsiteY3332" fmla="*/ 855119 h 998301"/>
              <a:gd name="connsiteX3333" fmla="*/ 572592 w 996467"/>
              <a:gd name="connsiteY3333" fmla="*/ 851361 h 998301"/>
              <a:gd name="connsiteX3334" fmla="*/ 570230 w 996467"/>
              <a:gd name="connsiteY3334" fmla="*/ 855351 h 998301"/>
              <a:gd name="connsiteX3335" fmla="*/ 561896 w 996467"/>
              <a:gd name="connsiteY3335" fmla="*/ 851361 h 998301"/>
              <a:gd name="connsiteX3336" fmla="*/ 559488 w 996467"/>
              <a:gd name="connsiteY3336" fmla="*/ 859294 h 998301"/>
              <a:gd name="connsiteX3337" fmla="*/ 550968 w 996467"/>
              <a:gd name="connsiteY3337" fmla="*/ 859294 h 998301"/>
              <a:gd name="connsiteX3338" fmla="*/ 556941 w 996467"/>
              <a:gd name="connsiteY3338" fmla="*/ 849599 h 998301"/>
              <a:gd name="connsiteX3339" fmla="*/ 558099 w 996467"/>
              <a:gd name="connsiteY3339" fmla="*/ 849599 h 998301"/>
              <a:gd name="connsiteX3340" fmla="*/ 568841 w 996467"/>
              <a:gd name="connsiteY3340" fmla="*/ 841620 h 998301"/>
              <a:gd name="connsiteX3341" fmla="*/ 565276 w 996467"/>
              <a:gd name="connsiteY3341" fmla="*/ 841620 h 998301"/>
              <a:gd name="connsiteX3342" fmla="*/ 560506 w 996467"/>
              <a:gd name="connsiteY3342" fmla="*/ 841620 h 998301"/>
              <a:gd name="connsiteX3343" fmla="*/ 556941 w 996467"/>
              <a:gd name="connsiteY3343" fmla="*/ 845609 h 998301"/>
              <a:gd name="connsiteX3344" fmla="*/ 550968 w 996467"/>
              <a:gd name="connsiteY3344" fmla="*/ 843614 h 998301"/>
              <a:gd name="connsiteX3345" fmla="*/ 552172 w 996467"/>
              <a:gd name="connsiteY3345" fmla="*/ 835867 h 998301"/>
              <a:gd name="connsiteX3346" fmla="*/ 528139 w 996467"/>
              <a:gd name="connsiteY3346" fmla="*/ 834104 h 998301"/>
              <a:gd name="connsiteX3347" fmla="*/ 521008 w 996467"/>
              <a:gd name="connsiteY3347" fmla="*/ 836099 h 998301"/>
              <a:gd name="connsiteX3348" fmla="*/ 519804 w 996467"/>
              <a:gd name="connsiteY3348" fmla="*/ 834104 h 998301"/>
              <a:gd name="connsiteX3349" fmla="*/ 516239 w 996467"/>
              <a:gd name="connsiteY3349" fmla="*/ 834104 h 998301"/>
              <a:gd name="connsiteX3350" fmla="*/ 508923 w 996467"/>
              <a:gd name="connsiteY3350" fmla="*/ 834290 h 998301"/>
              <a:gd name="connsiteX3351" fmla="*/ 509108 w 996467"/>
              <a:gd name="connsiteY3351" fmla="*/ 840042 h 998301"/>
              <a:gd name="connsiteX3352" fmla="*/ 507719 w 996467"/>
              <a:gd name="connsiteY3352" fmla="*/ 836099 h 998301"/>
              <a:gd name="connsiteX3353" fmla="*/ 504153 w 996467"/>
              <a:gd name="connsiteY3353" fmla="*/ 832295 h 998301"/>
              <a:gd name="connsiteX3354" fmla="*/ 492253 w 996467"/>
              <a:gd name="connsiteY3354" fmla="*/ 834290 h 998301"/>
              <a:gd name="connsiteX3355" fmla="*/ 491049 w 996467"/>
              <a:gd name="connsiteY3355" fmla="*/ 832527 h 998301"/>
              <a:gd name="connsiteX3356" fmla="*/ 488688 w 996467"/>
              <a:gd name="connsiteY3356" fmla="*/ 834475 h 998301"/>
              <a:gd name="connsiteX3357" fmla="*/ 487484 w 996467"/>
              <a:gd name="connsiteY3357" fmla="*/ 836285 h 998301"/>
              <a:gd name="connsiteX3358" fmla="*/ 483918 w 996467"/>
              <a:gd name="connsiteY3358" fmla="*/ 834475 h 998301"/>
              <a:gd name="connsiteX3359" fmla="*/ 481510 w 996467"/>
              <a:gd name="connsiteY3359" fmla="*/ 838279 h 998301"/>
              <a:gd name="connsiteX3360" fmla="*/ 477945 w 996467"/>
              <a:gd name="connsiteY3360" fmla="*/ 840274 h 998301"/>
              <a:gd name="connsiteX3361" fmla="*/ 475583 w 996467"/>
              <a:gd name="connsiteY3361" fmla="*/ 848207 h 998301"/>
              <a:gd name="connsiteX3362" fmla="*/ 474379 w 996467"/>
              <a:gd name="connsiteY3362" fmla="*/ 844217 h 998301"/>
              <a:gd name="connsiteX3363" fmla="*/ 468406 w 996467"/>
              <a:gd name="connsiteY3363" fmla="*/ 844217 h 998301"/>
              <a:gd name="connsiteX3364" fmla="*/ 466045 w 996467"/>
              <a:gd name="connsiteY3364" fmla="*/ 846212 h 998301"/>
              <a:gd name="connsiteX3365" fmla="*/ 464841 w 996467"/>
              <a:gd name="connsiteY3365" fmla="*/ 848207 h 998301"/>
              <a:gd name="connsiteX3366" fmla="*/ 460071 w 996467"/>
              <a:gd name="connsiteY3366" fmla="*/ 848207 h 998301"/>
              <a:gd name="connsiteX3367" fmla="*/ 458914 w 996467"/>
              <a:gd name="connsiteY3367" fmla="*/ 850155 h 998301"/>
              <a:gd name="connsiteX3368" fmla="*/ 457710 w 996467"/>
              <a:gd name="connsiteY3368" fmla="*/ 848207 h 998301"/>
              <a:gd name="connsiteX3369" fmla="*/ 455348 w 996467"/>
              <a:gd name="connsiteY3369" fmla="*/ 852150 h 998301"/>
              <a:gd name="connsiteX3370" fmla="*/ 451736 w 996467"/>
              <a:gd name="connsiteY3370" fmla="*/ 852150 h 998301"/>
              <a:gd name="connsiteX3371" fmla="*/ 445809 w 996467"/>
              <a:gd name="connsiteY3371" fmla="*/ 854145 h 998301"/>
              <a:gd name="connsiteX3372" fmla="*/ 444420 w 996467"/>
              <a:gd name="connsiteY3372" fmla="*/ 852150 h 998301"/>
              <a:gd name="connsiteX3373" fmla="*/ 440855 w 996467"/>
              <a:gd name="connsiteY3373" fmla="*/ 854145 h 998301"/>
              <a:gd name="connsiteX3374" fmla="*/ 436085 w 996467"/>
              <a:gd name="connsiteY3374" fmla="*/ 854145 h 998301"/>
              <a:gd name="connsiteX3375" fmla="*/ 436270 w 996467"/>
              <a:gd name="connsiteY3375" fmla="*/ 862078 h 998301"/>
              <a:gd name="connsiteX3376" fmla="*/ 439651 w 996467"/>
              <a:gd name="connsiteY3376" fmla="*/ 858134 h 998301"/>
              <a:gd name="connsiteX3377" fmla="*/ 443401 w 996467"/>
              <a:gd name="connsiteY3377" fmla="*/ 856140 h 998301"/>
              <a:gd name="connsiteX3378" fmla="*/ 455348 w 996467"/>
              <a:gd name="connsiteY3378" fmla="*/ 859897 h 998301"/>
              <a:gd name="connsiteX3379" fmla="*/ 479334 w 996467"/>
              <a:gd name="connsiteY3379" fmla="*/ 855908 h 998301"/>
              <a:gd name="connsiteX3380" fmla="*/ 474565 w 996467"/>
              <a:gd name="connsiteY3380" fmla="*/ 861706 h 998301"/>
              <a:gd name="connsiteX3381" fmla="*/ 473175 w 996467"/>
              <a:gd name="connsiteY3381" fmla="*/ 857902 h 998301"/>
              <a:gd name="connsiteX3382" fmla="*/ 466045 w 996467"/>
              <a:gd name="connsiteY3382" fmla="*/ 863887 h 998301"/>
              <a:gd name="connsiteX3383" fmla="*/ 468638 w 996467"/>
              <a:gd name="connsiteY3383" fmla="*/ 875577 h 998301"/>
              <a:gd name="connsiteX3384" fmla="*/ 472203 w 996467"/>
              <a:gd name="connsiteY3384" fmla="*/ 875577 h 998301"/>
              <a:gd name="connsiteX3385" fmla="*/ 492438 w 996467"/>
              <a:gd name="connsiteY3385" fmla="*/ 867644 h 998301"/>
              <a:gd name="connsiteX3386" fmla="*/ 480538 w 996467"/>
              <a:gd name="connsiteY3386" fmla="*/ 879335 h 998301"/>
              <a:gd name="connsiteX3387" fmla="*/ 475769 w 996467"/>
              <a:gd name="connsiteY3387" fmla="*/ 877340 h 998301"/>
              <a:gd name="connsiteX3388" fmla="*/ 473407 w 996467"/>
              <a:gd name="connsiteY3388" fmla="*/ 879335 h 998301"/>
              <a:gd name="connsiteX3389" fmla="*/ 472203 w 996467"/>
              <a:gd name="connsiteY3389" fmla="*/ 881330 h 998301"/>
              <a:gd name="connsiteX3390" fmla="*/ 467434 w 996467"/>
              <a:gd name="connsiteY3390" fmla="*/ 883324 h 998301"/>
              <a:gd name="connsiteX3391" fmla="*/ 466230 w 996467"/>
              <a:gd name="connsiteY3391" fmla="*/ 879335 h 998301"/>
              <a:gd name="connsiteX3392" fmla="*/ 462664 w 996467"/>
              <a:gd name="connsiteY3392" fmla="*/ 881330 h 998301"/>
              <a:gd name="connsiteX3393" fmla="*/ 453125 w 996467"/>
              <a:gd name="connsiteY3393" fmla="*/ 883324 h 998301"/>
              <a:gd name="connsiteX3394" fmla="*/ 451736 w 996467"/>
              <a:gd name="connsiteY3394" fmla="*/ 879567 h 998301"/>
              <a:gd name="connsiteX3395" fmla="*/ 447013 w 996467"/>
              <a:gd name="connsiteY3395" fmla="*/ 881515 h 998301"/>
              <a:gd name="connsiteX3396" fmla="*/ 445809 w 996467"/>
              <a:gd name="connsiteY3396" fmla="*/ 879567 h 998301"/>
              <a:gd name="connsiteX3397" fmla="*/ 444605 w 996467"/>
              <a:gd name="connsiteY3397" fmla="*/ 881515 h 998301"/>
              <a:gd name="connsiteX3398" fmla="*/ 443401 w 996467"/>
              <a:gd name="connsiteY3398" fmla="*/ 879567 h 998301"/>
              <a:gd name="connsiteX3399" fmla="*/ 437660 w 996467"/>
              <a:gd name="connsiteY3399" fmla="*/ 883510 h 998301"/>
              <a:gd name="connsiteX3400" fmla="*/ 447198 w 996467"/>
              <a:gd name="connsiteY3400" fmla="*/ 885319 h 998301"/>
              <a:gd name="connsiteX3401" fmla="*/ 426732 w 996467"/>
              <a:gd name="connsiteY3401" fmla="*/ 891443 h 998301"/>
              <a:gd name="connsiteX3402" fmla="*/ 424370 w 996467"/>
              <a:gd name="connsiteY3402" fmla="*/ 889448 h 998301"/>
              <a:gd name="connsiteX3403" fmla="*/ 420805 w 996467"/>
              <a:gd name="connsiteY3403" fmla="*/ 887499 h 998301"/>
              <a:gd name="connsiteX3404" fmla="*/ 411266 w 996467"/>
              <a:gd name="connsiteY3404" fmla="*/ 889448 h 998301"/>
              <a:gd name="connsiteX3405" fmla="*/ 405339 w 996467"/>
              <a:gd name="connsiteY3405" fmla="*/ 889680 h 998301"/>
              <a:gd name="connsiteX3406" fmla="*/ 404135 w 996467"/>
              <a:gd name="connsiteY3406" fmla="*/ 891628 h 998301"/>
              <a:gd name="connsiteX3407" fmla="*/ 399366 w 996467"/>
              <a:gd name="connsiteY3407" fmla="*/ 889680 h 998301"/>
              <a:gd name="connsiteX3408" fmla="*/ 398162 w 996467"/>
              <a:gd name="connsiteY3408" fmla="*/ 893623 h 998301"/>
              <a:gd name="connsiteX3409" fmla="*/ 394411 w 996467"/>
              <a:gd name="connsiteY3409" fmla="*/ 889680 h 998301"/>
              <a:gd name="connsiteX3410" fmla="*/ 392049 w 996467"/>
              <a:gd name="connsiteY3410" fmla="*/ 891628 h 998301"/>
              <a:gd name="connsiteX3411" fmla="*/ 386076 w 996467"/>
              <a:gd name="connsiteY3411" fmla="*/ 891628 h 998301"/>
              <a:gd name="connsiteX3412" fmla="*/ 384872 w 996467"/>
              <a:gd name="connsiteY3412" fmla="*/ 893623 h 998301"/>
              <a:gd name="connsiteX3413" fmla="*/ 383714 w 996467"/>
              <a:gd name="connsiteY3413" fmla="*/ 891628 h 998301"/>
              <a:gd name="connsiteX3414" fmla="*/ 382511 w 996467"/>
              <a:gd name="connsiteY3414" fmla="*/ 893623 h 998301"/>
              <a:gd name="connsiteX3415" fmla="*/ 371768 w 996467"/>
              <a:gd name="connsiteY3415" fmla="*/ 891628 h 998301"/>
              <a:gd name="connsiteX3416" fmla="*/ 369406 w 996467"/>
              <a:gd name="connsiteY3416" fmla="*/ 889865 h 998301"/>
              <a:gd name="connsiteX3417" fmla="*/ 368203 w 996467"/>
              <a:gd name="connsiteY3417" fmla="*/ 891860 h 998301"/>
              <a:gd name="connsiteX3418" fmla="*/ 364637 w 996467"/>
              <a:gd name="connsiteY3418" fmla="*/ 889865 h 998301"/>
              <a:gd name="connsiteX3419" fmla="*/ 360886 w 996467"/>
              <a:gd name="connsiteY3419" fmla="*/ 889865 h 998301"/>
              <a:gd name="connsiteX3420" fmla="*/ 356117 w 996467"/>
              <a:gd name="connsiteY3420" fmla="*/ 893855 h 998301"/>
              <a:gd name="connsiteX3421" fmla="*/ 348986 w 996467"/>
              <a:gd name="connsiteY3421" fmla="*/ 890051 h 998301"/>
              <a:gd name="connsiteX3422" fmla="*/ 347782 w 996467"/>
              <a:gd name="connsiteY3422" fmla="*/ 892046 h 998301"/>
              <a:gd name="connsiteX3423" fmla="*/ 344217 w 996467"/>
              <a:gd name="connsiteY3423" fmla="*/ 890051 h 998301"/>
              <a:gd name="connsiteX3424" fmla="*/ 343013 w 996467"/>
              <a:gd name="connsiteY3424" fmla="*/ 892046 h 998301"/>
              <a:gd name="connsiteX3425" fmla="*/ 340651 w 996467"/>
              <a:gd name="connsiteY3425" fmla="*/ 890051 h 998301"/>
              <a:gd name="connsiteX3426" fmla="*/ 332316 w 996467"/>
              <a:gd name="connsiteY3426" fmla="*/ 896035 h 998301"/>
              <a:gd name="connsiteX3427" fmla="*/ 323981 w 996467"/>
              <a:gd name="connsiteY3427" fmla="*/ 896035 h 998301"/>
              <a:gd name="connsiteX3428" fmla="*/ 332316 w 996467"/>
              <a:gd name="connsiteY3428" fmla="*/ 901788 h 998301"/>
              <a:gd name="connsiteX3429" fmla="*/ 315415 w 996467"/>
              <a:gd name="connsiteY3429" fmla="*/ 903968 h 998301"/>
              <a:gd name="connsiteX3430" fmla="*/ 311849 w 996467"/>
              <a:gd name="connsiteY3430" fmla="*/ 897984 h 998301"/>
              <a:gd name="connsiteX3431" fmla="*/ 302913 w 996467"/>
              <a:gd name="connsiteY3431" fmla="*/ 905545 h 998301"/>
              <a:gd name="connsiteX3432" fmla="*/ 299347 w 996467"/>
              <a:gd name="connsiteY3432" fmla="*/ 909488 h 998301"/>
              <a:gd name="connsiteX3433" fmla="*/ 302125 w 996467"/>
              <a:gd name="connsiteY3433" fmla="*/ 905916 h 998301"/>
              <a:gd name="connsiteX3434" fmla="*/ 297588 w 996467"/>
              <a:gd name="connsiteY3434" fmla="*/ 903968 h 998301"/>
              <a:gd name="connsiteX3435" fmla="*/ 295180 w 996467"/>
              <a:gd name="connsiteY3435" fmla="*/ 907911 h 998301"/>
              <a:gd name="connsiteX3436" fmla="*/ 291614 w 996467"/>
              <a:gd name="connsiteY3436" fmla="*/ 905916 h 998301"/>
              <a:gd name="connsiteX3437" fmla="*/ 285687 w 996467"/>
              <a:gd name="connsiteY3437" fmla="*/ 911901 h 998301"/>
              <a:gd name="connsiteX3438" fmla="*/ 291799 w 996467"/>
              <a:gd name="connsiteY3438" fmla="*/ 921596 h 998301"/>
              <a:gd name="connsiteX3439" fmla="*/ 300134 w 996467"/>
              <a:gd name="connsiteY3439" fmla="*/ 917653 h 998301"/>
              <a:gd name="connsiteX3440" fmla="*/ 297773 w 996467"/>
              <a:gd name="connsiteY3440" fmla="*/ 921596 h 998301"/>
              <a:gd name="connsiteX3441" fmla="*/ 284669 w 996467"/>
              <a:gd name="connsiteY3441" fmla="*/ 925586 h 998301"/>
              <a:gd name="connsiteX3442" fmla="*/ 283465 w 996467"/>
              <a:gd name="connsiteY3442" fmla="*/ 929529 h 998301"/>
              <a:gd name="connsiteX3443" fmla="*/ 278742 w 996467"/>
              <a:gd name="connsiteY3443" fmla="*/ 937276 h 998301"/>
              <a:gd name="connsiteX3444" fmla="*/ 282307 w 996467"/>
              <a:gd name="connsiteY3444" fmla="*/ 939271 h 998301"/>
              <a:gd name="connsiteX3445" fmla="*/ 288234 w 996467"/>
              <a:gd name="connsiteY3445" fmla="*/ 939085 h 998301"/>
              <a:gd name="connsiteX3446" fmla="*/ 291799 w 996467"/>
              <a:gd name="connsiteY3446" fmla="*/ 937091 h 998301"/>
              <a:gd name="connsiteX3447" fmla="*/ 302727 w 996467"/>
              <a:gd name="connsiteY3447" fmla="*/ 941080 h 998301"/>
              <a:gd name="connsiteX3448" fmla="*/ 314628 w 996467"/>
              <a:gd name="connsiteY3448" fmla="*/ 935096 h 998301"/>
              <a:gd name="connsiteX3449" fmla="*/ 315832 w 996467"/>
              <a:gd name="connsiteY3449" fmla="*/ 938900 h 998301"/>
              <a:gd name="connsiteX3450" fmla="*/ 324167 w 996467"/>
              <a:gd name="connsiteY3450" fmla="*/ 940848 h 998301"/>
              <a:gd name="connsiteX3451" fmla="*/ 333705 w 996467"/>
              <a:gd name="connsiteY3451" fmla="*/ 938900 h 998301"/>
              <a:gd name="connsiteX3452" fmla="*/ 345791 w 996467"/>
              <a:gd name="connsiteY3452" fmla="*/ 938668 h 998301"/>
              <a:gd name="connsiteX3453" fmla="*/ 350560 w 996467"/>
              <a:gd name="connsiteY3453" fmla="*/ 932915 h 998301"/>
              <a:gd name="connsiteX3454" fmla="*/ 354126 w 996467"/>
              <a:gd name="connsiteY3454" fmla="*/ 948410 h 998301"/>
              <a:gd name="connsiteX3455" fmla="*/ 363665 w 996467"/>
              <a:gd name="connsiteY3455" fmla="*/ 942472 h 998301"/>
              <a:gd name="connsiteX3456" fmla="*/ 398393 w 996467"/>
              <a:gd name="connsiteY3456" fmla="*/ 944235 h 998301"/>
              <a:gd name="connsiteX3457" fmla="*/ 396217 w 996467"/>
              <a:gd name="connsiteY3457" fmla="*/ 948224 h 998301"/>
              <a:gd name="connsiteX3458" fmla="*/ 391216 w 996467"/>
              <a:gd name="connsiteY3458" fmla="*/ 950173 h 998301"/>
              <a:gd name="connsiteX3459" fmla="*/ 386493 w 996467"/>
              <a:gd name="connsiteY3459" fmla="*/ 948224 h 998301"/>
              <a:gd name="connsiteX3460" fmla="*/ 382881 w 996467"/>
              <a:gd name="connsiteY3460" fmla="*/ 952167 h 998301"/>
              <a:gd name="connsiteX3461" fmla="*/ 379315 w 996467"/>
              <a:gd name="connsiteY3461" fmla="*/ 950173 h 998301"/>
              <a:gd name="connsiteX3462" fmla="*/ 373389 w 996467"/>
              <a:gd name="connsiteY3462" fmla="*/ 954162 h 998301"/>
              <a:gd name="connsiteX3463" fmla="*/ 369823 w 996467"/>
              <a:gd name="connsiteY3463" fmla="*/ 952167 h 998301"/>
              <a:gd name="connsiteX3464" fmla="*/ 368619 w 996467"/>
              <a:gd name="connsiteY3464" fmla="*/ 950405 h 998301"/>
              <a:gd name="connsiteX3465" fmla="*/ 366211 w 996467"/>
              <a:gd name="connsiteY3465" fmla="*/ 952353 h 998301"/>
              <a:gd name="connsiteX3466" fmla="*/ 362646 w 996467"/>
              <a:gd name="connsiteY3466" fmla="*/ 950405 h 998301"/>
              <a:gd name="connsiteX3467" fmla="*/ 361488 w 996467"/>
              <a:gd name="connsiteY3467" fmla="*/ 952353 h 998301"/>
              <a:gd name="connsiteX3468" fmla="*/ 357691 w 996467"/>
              <a:gd name="connsiteY3468" fmla="*/ 950405 h 998301"/>
              <a:gd name="connsiteX3469" fmla="*/ 356487 w 996467"/>
              <a:gd name="connsiteY3469" fmla="*/ 952353 h 998301"/>
              <a:gd name="connsiteX3470" fmla="*/ 349356 w 996467"/>
              <a:gd name="connsiteY3470" fmla="*/ 956343 h 998301"/>
              <a:gd name="connsiteX3471" fmla="*/ 345791 w 996467"/>
              <a:gd name="connsiteY3471" fmla="*/ 952353 h 998301"/>
              <a:gd name="connsiteX3472" fmla="*/ 338660 w 996467"/>
              <a:gd name="connsiteY3472" fmla="*/ 956343 h 998301"/>
              <a:gd name="connsiteX3473" fmla="*/ 332687 w 996467"/>
              <a:gd name="connsiteY3473" fmla="*/ 952585 h 998301"/>
              <a:gd name="connsiteX3474" fmla="*/ 331483 w 996467"/>
              <a:gd name="connsiteY3474" fmla="*/ 958337 h 998301"/>
              <a:gd name="connsiteX3475" fmla="*/ 323148 w 996467"/>
              <a:gd name="connsiteY3475" fmla="*/ 958337 h 998301"/>
              <a:gd name="connsiteX3476" fmla="*/ 324352 w 996467"/>
              <a:gd name="connsiteY3476" fmla="*/ 966270 h 998301"/>
              <a:gd name="connsiteX3477" fmla="*/ 318425 w 996467"/>
              <a:gd name="connsiteY3477" fmla="*/ 958523 h 998301"/>
              <a:gd name="connsiteX3478" fmla="*/ 311248 w 996467"/>
              <a:gd name="connsiteY3478" fmla="*/ 966270 h 998301"/>
              <a:gd name="connsiteX3479" fmla="*/ 300366 w 996467"/>
              <a:gd name="connsiteY3479" fmla="*/ 960518 h 998301"/>
              <a:gd name="connsiteX3480" fmla="*/ 294393 w 996467"/>
              <a:gd name="connsiteY3480" fmla="*/ 968450 h 998301"/>
              <a:gd name="connsiteX3481" fmla="*/ 282492 w 996467"/>
              <a:gd name="connsiteY3481" fmla="*/ 966456 h 998301"/>
              <a:gd name="connsiteX3482" fmla="*/ 278742 w 996467"/>
              <a:gd name="connsiteY3482" fmla="*/ 962698 h 998301"/>
              <a:gd name="connsiteX3483" fmla="*/ 276519 w 996467"/>
              <a:gd name="connsiteY3483" fmla="*/ 960703 h 998301"/>
              <a:gd name="connsiteX3484" fmla="*/ 267999 w 996467"/>
              <a:gd name="connsiteY3484" fmla="*/ 960703 h 998301"/>
              <a:gd name="connsiteX3485" fmla="*/ 266795 w 996467"/>
              <a:gd name="connsiteY3485" fmla="*/ 958708 h 998301"/>
              <a:gd name="connsiteX3486" fmla="*/ 263229 w 996467"/>
              <a:gd name="connsiteY3486" fmla="*/ 958940 h 998301"/>
              <a:gd name="connsiteX3487" fmla="*/ 254894 w 996467"/>
              <a:gd name="connsiteY3487" fmla="*/ 960889 h 998301"/>
              <a:gd name="connsiteX3488" fmla="*/ 252533 w 996467"/>
              <a:gd name="connsiteY3488" fmla="*/ 968636 h 998301"/>
              <a:gd name="connsiteX3489" fmla="*/ 254894 w 996467"/>
              <a:gd name="connsiteY3489" fmla="*/ 968636 h 998301"/>
              <a:gd name="connsiteX3490" fmla="*/ 269388 w 996467"/>
              <a:gd name="connsiteY3490" fmla="*/ 968450 h 998301"/>
              <a:gd name="connsiteX3491" fmla="*/ 265822 w 996467"/>
              <a:gd name="connsiteY3491" fmla="*/ 970445 h 998301"/>
              <a:gd name="connsiteX3492" fmla="*/ 240633 w 996467"/>
              <a:gd name="connsiteY3492" fmla="*/ 972626 h 998301"/>
              <a:gd name="connsiteX3493" fmla="*/ 234659 w 996467"/>
              <a:gd name="connsiteY3493" fmla="*/ 970816 h 998301"/>
              <a:gd name="connsiteX3494" fmla="*/ 231094 w 996467"/>
              <a:gd name="connsiteY3494" fmla="*/ 972811 h 998301"/>
              <a:gd name="connsiteX3495" fmla="*/ 229890 w 996467"/>
              <a:gd name="connsiteY3495" fmla="*/ 974806 h 998301"/>
              <a:gd name="connsiteX3496" fmla="*/ 223778 w 996467"/>
              <a:gd name="connsiteY3496" fmla="*/ 972811 h 998301"/>
              <a:gd name="connsiteX3497" fmla="*/ 215443 w 996467"/>
              <a:gd name="connsiteY3497" fmla="*/ 974806 h 998301"/>
              <a:gd name="connsiteX3498" fmla="*/ 211831 w 996467"/>
              <a:gd name="connsiteY3498" fmla="*/ 972811 h 998301"/>
              <a:gd name="connsiteX3499" fmla="*/ 196365 w 996467"/>
              <a:gd name="connsiteY3499" fmla="*/ 976801 h 998301"/>
              <a:gd name="connsiteX3500" fmla="*/ 190207 w 996467"/>
              <a:gd name="connsiteY3500" fmla="*/ 971048 h 998301"/>
              <a:gd name="connsiteX3501" fmla="*/ 169971 w 996467"/>
              <a:gd name="connsiteY3501" fmla="*/ 973229 h 998301"/>
              <a:gd name="connsiteX3502" fmla="*/ 167610 w 996467"/>
              <a:gd name="connsiteY3502" fmla="*/ 963301 h 998301"/>
              <a:gd name="connsiteX3503" fmla="*/ 163813 w 996467"/>
              <a:gd name="connsiteY3503" fmla="*/ 961492 h 998301"/>
              <a:gd name="connsiteX3504" fmla="*/ 138623 w 996467"/>
              <a:gd name="connsiteY3504" fmla="*/ 953977 h 998301"/>
              <a:gd name="connsiteX3505" fmla="*/ 133854 w 996467"/>
              <a:gd name="connsiteY3505" fmla="*/ 946044 h 998301"/>
              <a:gd name="connsiteX3506" fmla="*/ 119592 w 996467"/>
              <a:gd name="connsiteY3506" fmla="*/ 944235 h 998301"/>
              <a:gd name="connsiteX3507" fmla="*/ 121768 w 996467"/>
              <a:gd name="connsiteY3507" fmla="*/ 930550 h 998301"/>
              <a:gd name="connsiteX3508" fmla="*/ 116999 w 996467"/>
              <a:gd name="connsiteY3508" fmla="*/ 930735 h 998301"/>
              <a:gd name="connsiteX3509" fmla="*/ 109868 w 996467"/>
              <a:gd name="connsiteY3509" fmla="*/ 928740 h 998301"/>
              <a:gd name="connsiteX3510" fmla="*/ 106071 w 996467"/>
              <a:gd name="connsiteY3510" fmla="*/ 920808 h 998301"/>
              <a:gd name="connsiteX3511" fmla="*/ 128899 w 996467"/>
              <a:gd name="connsiteY3511" fmla="*/ 922802 h 998301"/>
              <a:gd name="connsiteX3512" fmla="*/ 125333 w 996467"/>
              <a:gd name="connsiteY3512" fmla="*/ 916864 h 998301"/>
              <a:gd name="connsiteX3513" fmla="*/ 124129 w 996467"/>
              <a:gd name="connsiteY3513" fmla="*/ 918813 h 998301"/>
              <a:gd name="connsiteX3514" fmla="*/ 119175 w 996467"/>
              <a:gd name="connsiteY3514" fmla="*/ 915055 h 998301"/>
              <a:gd name="connsiteX3515" fmla="*/ 117971 w 996467"/>
              <a:gd name="connsiteY3515" fmla="*/ 916864 h 998301"/>
              <a:gd name="connsiteX3516" fmla="*/ 115609 w 996467"/>
              <a:gd name="connsiteY3516" fmla="*/ 916864 h 998301"/>
              <a:gd name="connsiteX3517" fmla="*/ 113248 w 996467"/>
              <a:gd name="connsiteY3517" fmla="*/ 909117 h 998301"/>
              <a:gd name="connsiteX3518" fmla="*/ 98754 w 996467"/>
              <a:gd name="connsiteY3518" fmla="*/ 901556 h 998301"/>
              <a:gd name="connsiteX3519" fmla="*/ 103524 w 996467"/>
              <a:gd name="connsiteY3519" fmla="*/ 895618 h 998301"/>
              <a:gd name="connsiteX3520" fmla="*/ 101116 w 996467"/>
              <a:gd name="connsiteY3520" fmla="*/ 889680 h 998301"/>
              <a:gd name="connsiteX3521" fmla="*/ 97550 w 996467"/>
              <a:gd name="connsiteY3521" fmla="*/ 889680 h 998301"/>
              <a:gd name="connsiteX3522" fmla="*/ 93985 w 996467"/>
              <a:gd name="connsiteY3522" fmla="*/ 885876 h 998301"/>
              <a:gd name="connsiteX3523" fmla="*/ 92781 w 996467"/>
              <a:gd name="connsiteY3523" fmla="*/ 883927 h 998301"/>
              <a:gd name="connsiteX3524" fmla="*/ 95189 w 996467"/>
              <a:gd name="connsiteY3524" fmla="*/ 883927 h 998301"/>
              <a:gd name="connsiteX3525" fmla="*/ 101116 w 996467"/>
              <a:gd name="connsiteY3525" fmla="*/ 879938 h 998301"/>
              <a:gd name="connsiteX3526" fmla="*/ 103524 w 996467"/>
              <a:gd name="connsiteY3526" fmla="*/ 883927 h 998301"/>
              <a:gd name="connsiteX3527" fmla="*/ 110655 w 996467"/>
              <a:gd name="connsiteY3527" fmla="*/ 883927 h 998301"/>
              <a:gd name="connsiteX3528" fmla="*/ 110655 w 996467"/>
              <a:gd name="connsiteY3528" fmla="*/ 875995 h 998301"/>
              <a:gd name="connsiteX3529" fmla="*/ 87826 w 996467"/>
              <a:gd name="connsiteY3529" fmla="*/ 864444 h 998301"/>
              <a:gd name="connsiteX3530" fmla="*/ 80696 w 996467"/>
              <a:gd name="connsiteY3530" fmla="*/ 866438 h 998301"/>
              <a:gd name="connsiteX3531" fmla="*/ 81853 w 996467"/>
              <a:gd name="connsiteY3531" fmla="*/ 872423 h 998301"/>
              <a:gd name="connsiteX3532" fmla="*/ 77130 w 996467"/>
              <a:gd name="connsiteY3532" fmla="*/ 868433 h 998301"/>
              <a:gd name="connsiteX3533" fmla="*/ 70971 w 996467"/>
              <a:gd name="connsiteY3533" fmla="*/ 860686 h 998301"/>
              <a:gd name="connsiteX3534" fmla="*/ 73333 w 996467"/>
              <a:gd name="connsiteY3534" fmla="*/ 856743 h 998301"/>
              <a:gd name="connsiteX3535" fmla="*/ 70971 w 996467"/>
              <a:gd name="connsiteY3535" fmla="*/ 852939 h 998301"/>
              <a:gd name="connsiteX3536" fmla="*/ 62451 w 996467"/>
              <a:gd name="connsiteY3536" fmla="*/ 847186 h 998301"/>
              <a:gd name="connsiteX3537" fmla="*/ 67174 w 996467"/>
              <a:gd name="connsiteY3537" fmla="*/ 845192 h 998301"/>
              <a:gd name="connsiteX3538" fmla="*/ 68378 w 996467"/>
              <a:gd name="connsiteY3538" fmla="*/ 843243 h 998301"/>
              <a:gd name="connsiteX3539" fmla="*/ 73333 w 996467"/>
              <a:gd name="connsiteY3539" fmla="*/ 843243 h 998301"/>
              <a:gd name="connsiteX3540" fmla="*/ 71944 w 996467"/>
              <a:gd name="connsiteY3540" fmla="*/ 835310 h 998301"/>
              <a:gd name="connsiteX3541" fmla="*/ 69582 w 996467"/>
              <a:gd name="connsiteY3541" fmla="*/ 835310 h 998301"/>
              <a:gd name="connsiteX3542" fmla="*/ 69582 w 996467"/>
              <a:gd name="connsiteY3542" fmla="*/ 833316 h 998301"/>
              <a:gd name="connsiteX3543" fmla="*/ 58840 w 996467"/>
              <a:gd name="connsiteY3543" fmla="*/ 825754 h 998301"/>
              <a:gd name="connsiteX3544" fmla="*/ 53885 w 996467"/>
              <a:gd name="connsiteY3544" fmla="*/ 823759 h 998301"/>
              <a:gd name="connsiteX3545" fmla="*/ 56293 w 996467"/>
              <a:gd name="connsiteY3545" fmla="*/ 812069 h 998301"/>
              <a:gd name="connsiteX3546" fmla="*/ 57450 w 996467"/>
              <a:gd name="connsiteY3546" fmla="*/ 816059 h 998301"/>
              <a:gd name="connsiteX3547" fmla="*/ 63609 w 996467"/>
              <a:gd name="connsiteY3547" fmla="*/ 823759 h 998301"/>
              <a:gd name="connsiteX3548" fmla="*/ 68378 w 996467"/>
              <a:gd name="connsiteY3548" fmla="*/ 817821 h 998301"/>
              <a:gd name="connsiteX3549" fmla="*/ 61062 w 996467"/>
              <a:gd name="connsiteY3549" fmla="*/ 816059 h 998301"/>
              <a:gd name="connsiteX3550" fmla="*/ 61062 w 996467"/>
              <a:gd name="connsiteY3550" fmla="*/ 812069 h 998301"/>
              <a:gd name="connsiteX3551" fmla="*/ 57450 w 996467"/>
              <a:gd name="connsiteY3551" fmla="*/ 806131 h 998301"/>
              <a:gd name="connsiteX3552" fmla="*/ 55089 w 996467"/>
              <a:gd name="connsiteY3552" fmla="*/ 808126 h 998301"/>
              <a:gd name="connsiteX3553" fmla="*/ 50320 w 996467"/>
              <a:gd name="connsiteY3553" fmla="*/ 804322 h 998301"/>
              <a:gd name="connsiteX3554" fmla="*/ 47958 w 996467"/>
              <a:gd name="connsiteY3554" fmla="*/ 800379 h 998301"/>
              <a:gd name="connsiteX3555" fmla="*/ 50134 w 996467"/>
              <a:gd name="connsiteY3555" fmla="*/ 792631 h 998301"/>
              <a:gd name="connsiteX3556" fmla="*/ 53700 w 996467"/>
              <a:gd name="connsiteY3556" fmla="*/ 792631 h 998301"/>
              <a:gd name="connsiteX3557" fmla="*/ 51338 w 996467"/>
              <a:gd name="connsiteY3557" fmla="*/ 780941 h 998301"/>
              <a:gd name="connsiteX3558" fmla="*/ 42772 w 996467"/>
              <a:gd name="connsiteY3558" fmla="*/ 780941 h 998301"/>
              <a:gd name="connsiteX3559" fmla="*/ 42772 w 996467"/>
              <a:gd name="connsiteY3559" fmla="*/ 775142 h 998301"/>
              <a:gd name="connsiteX3560" fmla="*/ 36845 w 996467"/>
              <a:gd name="connsiteY3560" fmla="*/ 763452 h 998301"/>
              <a:gd name="connsiteX3561" fmla="*/ 29482 w 996467"/>
              <a:gd name="connsiteY3561" fmla="*/ 757700 h 998301"/>
              <a:gd name="connsiteX3562" fmla="*/ 27121 w 996467"/>
              <a:gd name="connsiteY3562" fmla="*/ 742020 h 998301"/>
              <a:gd name="connsiteX3563" fmla="*/ 18554 w 996467"/>
              <a:gd name="connsiteY3563" fmla="*/ 730515 h 998301"/>
              <a:gd name="connsiteX3564" fmla="*/ 14989 w 996467"/>
              <a:gd name="connsiteY3564" fmla="*/ 722582 h 998301"/>
              <a:gd name="connsiteX3565" fmla="*/ 16008 w 996467"/>
              <a:gd name="connsiteY3565" fmla="*/ 718593 h 998301"/>
              <a:gd name="connsiteX3566" fmla="*/ 12442 w 996467"/>
              <a:gd name="connsiteY3566" fmla="*/ 712840 h 998301"/>
              <a:gd name="connsiteX3567" fmla="*/ 12442 w 996467"/>
              <a:gd name="connsiteY3567" fmla="*/ 710846 h 998301"/>
              <a:gd name="connsiteX3568" fmla="*/ 11238 w 996467"/>
              <a:gd name="connsiteY3568" fmla="*/ 709083 h 998301"/>
              <a:gd name="connsiteX3569" fmla="*/ 10034 w 996467"/>
              <a:gd name="connsiteY3569" fmla="*/ 697392 h 998301"/>
              <a:gd name="connsiteX3570" fmla="*/ 8830 w 996467"/>
              <a:gd name="connsiteY3570" fmla="*/ 691408 h 998301"/>
              <a:gd name="connsiteX3571" fmla="*/ 17165 w 996467"/>
              <a:gd name="connsiteY3571" fmla="*/ 687650 h 998301"/>
              <a:gd name="connsiteX3572" fmla="*/ 20777 w 996467"/>
              <a:gd name="connsiteY3572" fmla="*/ 695398 h 998301"/>
              <a:gd name="connsiteX3573" fmla="*/ 29112 w 996467"/>
              <a:gd name="connsiteY3573" fmla="*/ 697160 h 998301"/>
              <a:gd name="connsiteX3574" fmla="*/ 29297 w 996467"/>
              <a:gd name="connsiteY3574" fmla="*/ 704908 h 998301"/>
              <a:gd name="connsiteX3575" fmla="*/ 34066 w 996467"/>
              <a:gd name="connsiteY3575" fmla="*/ 702913 h 998301"/>
              <a:gd name="connsiteX3576" fmla="*/ 30269 w 996467"/>
              <a:gd name="connsiteY3576" fmla="*/ 695212 h 998301"/>
              <a:gd name="connsiteX3577" fmla="*/ 29112 w 996467"/>
              <a:gd name="connsiteY3577" fmla="*/ 687465 h 998301"/>
              <a:gd name="connsiteX3578" fmla="*/ 31473 w 996467"/>
              <a:gd name="connsiteY3578" fmla="*/ 679718 h 998301"/>
              <a:gd name="connsiteX3579" fmla="*/ 30269 w 996467"/>
              <a:gd name="connsiteY3579" fmla="*/ 677723 h 998301"/>
              <a:gd name="connsiteX3580" fmla="*/ 31473 w 996467"/>
              <a:gd name="connsiteY3580" fmla="*/ 675728 h 998301"/>
              <a:gd name="connsiteX3581" fmla="*/ 26519 w 996467"/>
              <a:gd name="connsiteY3581" fmla="*/ 666033 h 998301"/>
              <a:gd name="connsiteX3582" fmla="*/ 20545 w 996467"/>
              <a:gd name="connsiteY3582" fmla="*/ 668027 h 998301"/>
              <a:gd name="connsiteX3583" fmla="*/ 20360 w 996467"/>
              <a:gd name="connsiteY3583" fmla="*/ 654296 h 998301"/>
              <a:gd name="connsiteX3584" fmla="*/ 27723 w 996467"/>
              <a:gd name="connsiteY3584" fmla="*/ 654296 h 998301"/>
              <a:gd name="connsiteX3585" fmla="*/ 28880 w 996467"/>
              <a:gd name="connsiteY3585" fmla="*/ 667795 h 998301"/>
              <a:gd name="connsiteX3586" fmla="*/ 34854 w 996467"/>
              <a:gd name="connsiteY3586" fmla="*/ 665801 h 998301"/>
              <a:gd name="connsiteX3587" fmla="*/ 28880 w 996467"/>
              <a:gd name="connsiteY3587" fmla="*/ 658100 h 998301"/>
              <a:gd name="connsiteX3588" fmla="*/ 28880 w 996467"/>
              <a:gd name="connsiteY3588" fmla="*/ 654296 h 998301"/>
              <a:gd name="connsiteX3589" fmla="*/ 27723 w 996467"/>
              <a:gd name="connsiteY3589" fmla="*/ 654296 h 998301"/>
              <a:gd name="connsiteX3590" fmla="*/ 27491 w 996467"/>
              <a:gd name="connsiteY3590" fmla="*/ 648543 h 998301"/>
              <a:gd name="connsiteX3591" fmla="*/ 19156 w 996467"/>
              <a:gd name="connsiteY3591" fmla="*/ 632864 h 998301"/>
              <a:gd name="connsiteX3592" fmla="*/ 8275 w 996467"/>
              <a:gd name="connsiteY3592" fmla="*/ 625163 h 998301"/>
              <a:gd name="connsiteX3593" fmla="*/ 7071 w 996467"/>
              <a:gd name="connsiteY3593" fmla="*/ 621359 h 998301"/>
              <a:gd name="connsiteX3594" fmla="*/ 8043 w 996467"/>
              <a:gd name="connsiteY3594" fmla="*/ 609483 h 998301"/>
              <a:gd name="connsiteX3595" fmla="*/ 5867 w 996467"/>
              <a:gd name="connsiteY3595" fmla="*/ 605679 h 998301"/>
              <a:gd name="connsiteX3596" fmla="*/ 4478 w 996467"/>
              <a:gd name="connsiteY3596" fmla="*/ 601736 h 998301"/>
              <a:gd name="connsiteX3597" fmla="*/ 9247 w 996467"/>
              <a:gd name="connsiteY3597" fmla="*/ 603731 h 998301"/>
              <a:gd name="connsiteX3598" fmla="*/ 9247 w 996467"/>
              <a:gd name="connsiteY3598" fmla="*/ 607674 h 998301"/>
              <a:gd name="connsiteX3599" fmla="*/ 10451 w 996467"/>
              <a:gd name="connsiteY3599" fmla="*/ 603731 h 998301"/>
              <a:gd name="connsiteX3600" fmla="*/ 11840 w 996467"/>
              <a:gd name="connsiteY3600" fmla="*/ 611431 h 998301"/>
              <a:gd name="connsiteX3601" fmla="*/ 14202 w 996467"/>
              <a:gd name="connsiteY3601" fmla="*/ 613426 h 998301"/>
              <a:gd name="connsiteX3602" fmla="*/ 14202 w 996467"/>
              <a:gd name="connsiteY3602" fmla="*/ 617416 h 998301"/>
              <a:gd name="connsiteX3603" fmla="*/ 17767 w 996467"/>
              <a:gd name="connsiteY3603" fmla="*/ 623168 h 998301"/>
              <a:gd name="connsiteX3604" fmla="*/ 24944 w 996467"/>
              <a:gd name="connsiteY3604" fmla="*/ 617184 h 998301"/>
              <a:gd name="connsiteX3605" fmla="*/ 20175 w 996467"/>
              <a:gd name="connsiteY3605" fmla="*/ 615421 h 998301"/>
              <a:gd name="connsiteX3606" fmla="*/ 18971 w 996467"/>
              <a:gd name="connsiteY3606" fmla="*/ 603731 h 998301"/>
              <a:gd name="connsiteX3607" fmla="*/ 16378 w 996467"/>
              <a:gd name="connsiteY3607" fmla="*/ 595751 h 998301"/>
              <a:gd name="connsiteX3608" fmla="*/ 20175 w 996467"/>
              <a:gd name="connsiteY3608" fmla="*/ 601736 h 998301"/>
              <a:gd name="connsiteX3609" fmla="*/ 21147 w 996467"/>
              <a:gd name="connsiteY3609" fmla="*/ 595751 h 998301"/>
              <a:gd name="connsiteX3610" fmla="*/ 18786 w 996467"/>
              <a:gd name="connsiteY3610" fmla="*/ 595751 h 998301"/>
              <a:gd name="connsiteX3611" fmla="*/ 17582 w 996467"/>
              <a:gd name="connsiteY3611" fmla="*/ 588051 h 998301"/>
              <a:gd name="connsiteX3612" fmla="*/ 21147 w 996467"/>
              <a:gd name="connsiteY3612" fmla="*/ 589999 h 998301"/>
              <a:gd name="connsiteX3613" fmla="*/ 15220 w 996467"/>
              <a:gd name="connsiteY3613" fmla="*/ 580303 h 998301"/>
              <a:gd name="connsiteX3614" fmla="*/ 13831 w 996467"/>
              <a:gd name="connsiteY3614" fmla="*/ 570561 h 998301"/>
              <a:gd name="connsiteX3615" fmla="*/ 9062 w 996467"/>
              <a:gd name="connsiteY3615" fmla="*/ 564624 h 998301"/>
              <a:gd name="connsiteX3616" fmla="*/ 6654 w 996467"/>
              <a:gd name="connsiteY3616" fmla="*/ 558871 h 998301"/>
              <a:gd name="connsiteX3617" fmla="*/ 4107 w 996467"/>
              <a:gd name="connsiteY3617" fmla="*/ 527697 h 998301"/>
              <a:gd name="connsiteX3618" fmla="*/ 6469 w 996467"/>
              <a:gd name="connsiteY3618" fmla="*/ 533449 h 998301"/>
              <a:gd name="connsiteX3619" fmla="*/ 7441 w 996467"/>
              <a:gd name="connsiteY3619" fmla="*/ 519764 h 998301"/>
              <a:gd name="connsiteX3620" fmla="*/ 5080 w 996467"/>
              <a:gd name="connsiteY3620" fmla="*/ 508259 h 998301"/>
              <a:gd name="connsiteX3621" fmla="*/ 3876 w 996467"/>
              <a:gd name="connsiteY3621" fmla="*/ 518001 h 998301"/>
              <a:gd name="connsiteX3622" fmla="*/ 125 w 996467"/>
              <a:gd name="connsiteY3622" fmla="*/ 496569 h 998301"/>
              <a:gd name="connsiteX3623" fmla="*/ 3690 w 996467"/>
              <a:gd name="connsiteY3623" fmla="*/ 490585 h 998301"/>
              <a:gd name="connsiteX3624" fmla="*/ 1329 w 996467"/>
              <a:gd name="connsiteY3624" fmla="*/ 486642 h 998301"/>
              <a:gd name="connsiteX3625" fmla="*/ 3690 w 996467"/>
              <a:gd name="connsiteY3625" fmla="*/ 478894 h 998301"/>
              <a:gd name="connsiteX3626" fmla="*/ 3690 w 996467"/>
              <a:gd name="connsiteY3626" fmla="*/ 471147 h 998301"/>
              <a:gd name="connsiteX3627" fmla="*/ 7256 w 996467"/>
              <a:gd name="connsiteY3627" fmla="*/ 474905 h 998301"/>
              <a:gd name="connsiteX3628" fmla="*/ 5867 w 996467"/>
              <a:gd name="connsiteY3628" fmla="*/ 461405 h 998301"/>
              <a:gd name="connsiteX3629" fmla="*/ 19944 w 996467"/>
              <a:gd name="connsiteY3629" fmla="*/ 426102 h 998301"/>
              <a:gd name="connsiteX3630" fmla="*/ 19944 w 996467"/>
              <a:gd name="connsiteY3630" fmla="*/ 420350 h 998301"/>
              <a:gd name="connsiteX3631" fmla="*/ 16610 w 996467"/>
              <a:gd name="connsiteY3631" fmla="*/ 411397 h 998301"/>
              <a:gd name="connsiteX3632" fmla="*/ 15406 w 996467"/>
              <a:gd name="connsiteY3632" fmla="*/ 413020 h 998301"/>
              <a:gd name="connsiteX3633" fmla="*/ 16378 w 996467"/>
              <a:gd name="connsiteY3633" fmla="*/ 411026 h 998301"/>
              <a:gd name="connsiteX3634" fmla="*/ 16378 w 996467"/>
              <a:gd name="connsiteY3634" fmla="*/ 410608 h 998301"/>
              <a:gd name="connsiteX3635" fmla="*/ 22351 w 996467"/>
              <a:gd name="connsiteY3635" fmla="*/ 394928 h 998301"/>
              <a:gd name="connsiteX3636" fmla="*/ 18554 w 996467"/>
              <a:gd name="connsiteY3636" fmla="*/ 390985 h 998301"/>
              <a:gd name="connsiteX3637" fmla="*/ 11423 w 996467"/>
              <a:gd name="connsiteY3637" fmla="*/ 396923 h 998301"/>
              <a:gd name="connsiteX3638" fmla="*/ 17397 w 996467"/>
              <a:gd name="connsiteY3638" fmla="*/ 385233 h 998301"/>
              <a:gd name="connsiteX3639" fmla="*/ 20962 w 996467"/>
              <a:gd name="connsiteY3639" fmla="*/ 377485 h 998301"/>
              <a:gd name="connsiteX3640" fmla="*/ 23139 w 996467"/>
              <a:gd name="connsiteY3640" fmla="*/ 369553 h 998301"/>
              <a:gd name="connsiteX3641" fmla="*/ 18369 w 996467"/>
              <a:gd name="connsiteY3641" fmla="*/ 361806 h 998301"/>
              <a:gd name="connsiteX3642" fmla="*/ 24342 w 996467"/>
              <a:gd name="connsiteY3642" fmla="*/ 357862 h 998301"/>
              <a:gd name="connsiteX3643" fmla="*/ 25500 w 996467"/>
              <a:gd name="connsiteY3643" fmla="*/ 348120 h 998301"/>
              <a:gd name="connsiteX3644" fmla="*/ 32677 w 996467"/>
              <a:gd name="connsiteY3644" fmla="*/ 346126 h 998301"/>
              <a:gd name="connsiteX3645" fmla="*/ 35039 w 996467"/>
              <a:gd name="connsiteY3645" fmla="*/ 340188 h 998301"/>
              <a:gd name="connsiteX3646" fmla="*/ 34854 w 996467"/>
              <a:gd name="connsiteY3646" fmla="*/ 334435 h 998301"/>
              <a:gd name="connsiteX3647" fmla="*/ 44392 w 996467"/>
              <a:gd name="connsiteY3647" fmla="*/ 324508 h 998301"/>
              <a:gd name="connsiteX3648" fmla="*/ 41985 w 996467"/>
              <a:gd name="connsiteY3648" fmla="*/ 320750 h 998301"/>
              <a:gd name="connsiteX3649" fmla="*/ 51523 w 996467"/>
              <a:gd name="connsiteY3649" fmla="*/ 307019 h 998301"/>
              <a:gd name="connsiteX3650" fmla="*/ 55089 w 996467"/>
              <a:gd name="connsiteY3650" fmla="*/ 307019 h 998301"/>
              <a:gd name="connsiteX3651" fmla="*/ 57450 w 996467"/>
              <a:gd name="connsiteY3651" fmla="*/ 287396 h 998301"/>
              <a:gd name="connsiteX3652" fmla="*/ 59858 w 996467"/>
              <a:gd name="connsiteY3652" fmla="*/ 281458 h 998301"/>
              <a:gd name="connsiteX3653" fmla="*/ 56061 w 996467"/>
              <a:gd name="connsiteY3653" fmla="*/ 267958 h 998301"/>
              <a:gd name="connsiteX3654" fmla="*/ 62035 w 996467"/>
              <a:gd name="connsiteY3654" fmla="*/ 267958 h 998301"/>
              <a:gd name="connsiteX3655" fmla="*/ 68008 w 996467"/>
              <a:gd name="connsiteY3655" fmla="*/ 279463 h 998301"/>
              <a:gd name="connsiteX3656" fmla="*/ 71573 w 996467"/>
              <a:gd name="connsiteY3656" fmla="*/ 271716 h 998301"/>
              <a:gd name="connsiteX3657" fmla="*/ 66804 w 996467"/>
              <a:gd name="connsiteY3657" fmla="*/ 267958 h 998301"/>
              <a:gd name="connsiteX3658" fmla="*/ 66017 w 996467"/>
              <a:gd name="connsiteY3658" fmla="*/ 262994 h 998301"/>
              <a:gd name="connsiteX3659" fmla="*/ 63424 w 996467"/>
              <a:gd name="connsiteY3659" fmla="*/ 263365 h 998301"/>
              <a:gd name="connsiteX3660" fmla="*/ 65785 w 996467"/>
              <a:gd name="connsiteY3660" fmla="*/ 261417 h 998301"/>
              <a:gd name="connsiteX3661" fmla="*/ 71573 w 996467"/>
              <a:gd name="connsiteY3661" fmla="*/ 254273 h 998301"/>
              <a:gd name="connsiteX3662" fmla="*/ 71573 w 996467"/>
              <a:gd name="connsiteY3662" fmla="*/ 258031 h 998301"/>
              <a:gd name="connsiteX3663" fmla="*/ 79908 w 996467"/>
              <a:gd name="connsiteY3663" fmla="*/ 258031 h 998301"/>
              <a:gd name="connsiteX3664" fmla="*/ 77500 w 996467"/>
              <a:gd name="connsiteY3664" fmla="*/ 265778 h 998301"/>
              <a:gd name="connsiteX3665" fmla="*/ 77686 w 996467"/>
              <a:gd name="connsiteY3665" fmla="*/ 277468 h 998301"/>
              <a:gd name="connsiteX3666" fmla="*/ 88428 w 996467"/>
              <a:gd name="connsiteY3666" fmla="*/ 265778 h 998301"/>
              <a:gd name="connsiteX3667" fmla="*/ 84631 w 996467"/>
              <a:gd name="connsiteY3667" fmla="*/ 261788 h 998301"/>
              <a:gd name="connsiteX3668" fmla="*/ 87039 w 996467"/>
              <a:gd name="connsiteY3668" fmla="*/ 252093 h 998301"/>
              <a:gd name="connsiteX3669" fmla="*/ 90605 w 996467"/>
              <a:gd name="connsiteY3669" fmla="*/ 256036 h 998301"/>
              <a:gd name="connsiteX3670" fmla="*/ 90790 w 996467"/>
              <a:gd name="connsiteY3670" fmla="*/ 265778 h 998301"/>
              <a:gd name="connsiteX3671" fmla="*/ 96763 w 996467"/>
              <a:gd name="connsiteY3671" fmla="*/ 255850 h 998301"/>
              <a:gd name="connsiteX3672" fmla="*/ 95374 w 996467"/>
              <a:gd name="connsiteY3672" fmla="*/ 244346 h 998301"/>
              <a:gd name="connsiteX3673" fmla="*/ 102505 w 996467"/>
              <a:gd name="connsiteY3673" fmla="*/ 242165 h 998301"/>
              <a:gd name="connsiteX3674" fmla="*/ 101301 w 996467"/>
              <a:gd name="connsiteY3674" fmla="*/ 236413 h 998301"/>
              <a:gd name="connsiteX3675" fmla="*/ 103709 w 996467"/>
              <a:gd name="connsiteY3675" fmla="*/ 228666 h 998301"/>
              <a:gd name="connsiteX3676" fmla="*/ 106071 w 996467"/>
              <a:gd name="connsiteY3676" fmla="*/ 228666 h 998301"/>
              <a:gd name="connsiteX3677" fmla="*/ 108478 w 996467"/>
              <a:gd name="connsiteY3677" fmla="*/ 220733 h 998301"/>
              <a:gd name="connsiteX3678" fmla="*/ 103524 w 996467"/>
              <a:gd name="connsiteY3678" fmla="*/ 212986 h 998301"/>
              <a:gd name="connsiteX3679" fmla="*/ 113016 w 996467"/>
              <a:gd name="connsiteY3679" fmla="*/ 203244 h 998301"/>
              <a:gd name="connsiteX3680" fmla="*/ 113016 w 996467"/>
              <a:gd name="connsiteY3680" fmla="*/ 199301 h 998301"/>
              <a:gd name="connsiteX3681" fmla="*/ 116582 w 996467"/>
              <a:gd name="connsiteY3681" fmla="*/ 201249 h 998301"/>
              <a:gd name="connsiteX3682" fmla="*/ 122555 w 996467"/>
              <a:gd name="connsiteY3682" fmla="*/ 199069 h 998301"/>
              <a:gd name="connsiteX3683" fmla="*/ 120194 w 996467"/>
              <a:gd name="connsiteY3683" fmla="*/ 201063 h 998301"/>
              <a:gd name="connsiteX3684" fmla="*/ 116813 w 996467"/>
              <a:gd name="connsiteY3684" fmla="*/ 212800 h 998301"/>
              <a:gd name="connsiteX3685" fmla="*/ 117971 w 996467"/>
              <a:gd name="connsiteY3685" fmla="*/ 218738 h 998301"/>
              <a:gd name="connsiteX3686" fmla="*/ 114405 w 996467"/>
              <a:gd name="connsiteY3686" fmla="*/ 222681 h 998301"/>
              <a:gd name="connsiteX3687" fmla="*/ 113248 w 996467"/>
              <a:gd name="connsiteY3687" fmla="*/ 234418 h 998301"/>
              <a:gd name="connsiteX3688" fmla="*/ 116813 w 996467"/>
              <a:gd name="connsiteY3688" fmla="*/ 228434 h 998301"/>
              <a:gd name="connsiteX3689" fmla="*/ 123944 w 996467"/>
              <a:gd name="connsiteY3689" fmla="*/ 228434 h 998301"/>
              <a:gd name="connsiteX3690" fmla="*/ 126306 w 996467"/>
              <a:gd name="connsiteY3690" fmla="*/ 224491 h 998301"/>
              <a:gd name="connsiteX3691" fmla="*/ 129918 w 996467"/>
              <a:gd name="connsiteY3691" fmla="*/ 222496 h 998301"/>
              <a:gd name="connsiteX3692" fmla="*/ 135845 w 996467"/>
              <a:gd name="connsiteY3692" fmla="*/ 210805 h 998301"/>
              <a:gd name="connsiteX3693" fmla="*/ 140614 w 996467"/>
              <a:gd name="connsiteY3693" fmla="*/ 206816 h 998301"/>
              <a:gd name="connsiteX3694" fmla="*/ 142976 w 996467"/>
              <a:gd name="connsiteY3694" fmla="*/ 206816 h 998301"/>
              <a:gd name="connsiteX3695" fmla="*/ 142976 w 996467"/>
              <a:gd name="connsiteY3695" fmla="*/ 203058 h 998301"/>
              <a:gd name="connsiteX3696" fmla="*/ 146587 w 996467"/>
              <a:gd name="connsiteY3696" fmla="*/ 202873 h 998301"/>
              <a:gd name="connsiteX3697" fmla="*/ 148949 w 996467"/>
              <a:gd name="connsiteY3697" fmla="*/ 195125 h 998301"/>
              <a:gd name="connsiteX3698" fmla="*/ 152514 w 996467"/>
              <a:gd name="connsiteY3698" fmla="*/ 191136 h 998301"/>
              <a:gd name="connsiteX3699" fmla="*/ 154876 w 996467"/>
              <a:gd name="connsiteY3699" fmla="*/ 191136 h 998301"/>
              <a:gd name="connsiteX3700" fmla="*/ 160849 w 996467"/>
              <a:gd name="connsiteY3700" fmla="*/ 181208 h 998301"/>
              <a:gd name="connsiteX3701" fmla="*/ 163211 w 996467"/>
              <a:gd name="connsiteY3701" fmla="*/ 181208 h 998301"/>
              <a:gd name="connsiteX3702" fmla="*/ 165619 w 996467"/>
              <a:gd name="connsiteY3702" fmla="*/ 173508 h 998301"/>
              <a:gd name="connsiteX3703" fmla="*/ 157099 w 996467"/>
              <a:gd name="connsiteY3703" fmla="*/ 173693 h 998301"/>
              <a:gd name="connsiteX3704" fmla="*/ 161822 w 996467"/>
              <a:gd name="connsiteY3704" fmla="*/ 167755 h 998301"/>
              <a:gd name="connsiteX3705" fmla="*/ 167980 w 996467"/>
              <a:gd name="connsiteY3705" fmla="*/ 171513 h 998301"/>
              <a:gd name="connsiteX3706" fmla="*/ 175157 w 996467"/>
              <a:gd name="connsiteY3706" fmla="*/ 167523 h 998301"/>
              <a:gd name="connsiteX3707" fmla="*/ 170388 w 996467"/>
              <a:gd name="connsiteY3707" fmla="*/ 175456 h 998301"/>
              <a:gd name="connsiteX3708" fmla="*/ 177519 w 996467"/>
              <a:gd name="connsiteY3708" fmla="*/ 175456 h 998301"/>
              <a:gd name="connsiteX3709" fmla="*/ 183492 w 996467"/>
              <a:gd name="connsiteY3709" fmla="*/ 167523 h 998301"/>
              <a:gd name="connsiteX3710" fmla="*/ 191827 w 996467"/>
              <a:gd name="connsiteY3710" fmla="*/ 167523 h 998301"/>
              <a:gd name="connsiteX3711" fmla="*/ 192985 w 996467"/>
              <a:gd name="connsiteY3711" fmla="*/ 165529 h 998301"/>
              <a:gd name="connsiteX3712" fmla="*/ 189419 w 996467"/>
              <a:gd name="connsiteY3712" fmla="*/ 173508 h 998301"/>
              <a:gd name="connsiteX3713" fmla="*/ 189419 w 996467"/>
              <a:gd name="connsiteY3713" fmla="*/ 177265 h 998301"/>
              <a:gd name="connsiteX3714" fmla="*/ 193216 w 996467"/>
              <a:gd name="connsiteY3714" fmla="*/ 181208 h 998301"/>
              <a:gd name="connsiteX3715" fmla="*/ 196782 w 996467"/>
              <a:gd name="connsiteY3715" fmla="*/ 175270 h 998301"/>
              <a:gd name="connsiteX3716" fmla="*/ 212248 w 996467"/>
              <a:gd name="connsiteY3716" fmla="*/ 167338 h 998301"/>
              <a:gd name="connsiteX3717" fmla="*/ 214609 w 996467"/>
              <a:gd name="connsiteY3717" fmla="*/ 171327 h 998301"/>
              <a:gd name="connsiteX3718" fmla="*/ 219379 w 996467"/>
              <a:gd name="connsiteY3718" fmla="*/ 169333 h 998301"/>
              <a:gd name="connsiteX3719" fmla="*/ 219379 w 996467"/>
              <a:gd name="connsiteY3719" fmla="*/ 169333 h 998301"/>
              <a:gd name="connsiteX3720" fmla="*/ 222944 w 996467"/>
              <a:gd name="connsiteY3720" fmla="*/ 159405 h 998301"/>
              <a:gd name="connsiteX3721" fmla="*/ 225352 w 996467"/>
              <a:gd name="connsiteY3721" fmla="*/ 175085 h 998301"/>
              <a:gd name="connsiteX3722" fmla="*/ 231279 w 996467"/>
              <a:gd name="connsiteY3722" fmla="*/ 169101 h 998301"/>
              <a:gd name="connsiteX3723" fmla="*/ 231881 w 996467"/>
              <a:gd name="connsiteY3723" fmla="*/ 168312 h 998301"/>
              <a:gd name="connsiteX3724" fmla="*/ 232298 w 996467"/>
              <a:gd name="connsiteY3724" fmla="*/ 167338 h 998301"/>
              <a:gd name="connsiteX3725" fmla="*/ 236048 w 996467"/>
              <a:gd name="connsiteY3725" fmla="*/ 165157 h 998301"/>
              <a:gd name="connsiteX3726" fmla="*/ 240818 w 996467"/>
              <a:gd name="connsiteY3726" fmla="*/ 157410 h 998301"/>
              <a:gd name="connsiteX3727" fmla="*/ 242022 w 996467"/>
              <a:gd name="connsiteY3727" fmla="*/ 155415 h 998301"/>
              <a:gd name="connsiteX3728" fmla="*/ 244383 w 996467"/>
              <a:gd name="connsiteY3728" fmla="*/ 157410 h 998301"/>
              <a:gd name="connsiteX3729" fmla="*/ 249338 w 996467"/>
              <a:gd name="connsiteY3729" fmla="*/ 157225 h 998301"/>
              <a:gd name="connsiteX3730" fmla="*/ 250357 w 996467"/>
              <a:gd name="connsiteY3730" fmla="*/ 155415 h 998301"/>
              <a:gd name="connsiteX3731" fmla="*/ 251514 w 996467"/>
              <a:gd name="connsiteY3731" fmla="*/ 157225 h 998301"/>
              <a:gd name="connsiteX3732" fmla="*/ 252718 w 996467"/>
              <a:gd name="connsiteY3732" fmla="*/ 155415 h 998301"/>
              <a:gd name="connsiteX3733" fmla="*/ 257673 w 996467"/>
              <a:gd name="connsiteY3733" fmla="*/ 159219 h 998301"/>
              <a:gd name="connsiteX3734" fmla="*/ 283881 w 996467"/>
              <a:gd name="connsiteY3734" fmla="*/ 155230 h 998301"/>
              <a:gd name="connsiteX3735" fmla="*/ 281520 w 996467"/>
              <a:gd name="connsiteY3735" fmla="*/ 158988 h 998301"/>
              <a:gd name="connsiteX3736" fmla="*/ 275732 w 996467"/>
              <a:gd name="connsiteY3736" fmla="*/ 162977 h 998301"/>
              <a:gd name="connsiteX3737" fmla="*/ 283881 w 996467"/>
              <a:gd name="connsiteY3737" fmla="*/ 162977 h 998301"/>
              <a:gd name="connsiteX3738" fmla="*/ 284067 w 996467"/>
              <a:gd name="connsiteY3738" fmla="*/ 164972 h 998301"/>
              <a:gd name="connsiteX3739" fmla="*/ 307914 w 996467"/>
              <a:gd name="connsiteY3739" fmla="*/ 162792 h 998301"/>
              <a:gd name="connsiteX3740" fmla="*/ 312637 w 996467"/>
              <a:gd name="connsiteY3740" fmla="*/ 156807 h 998301"/>
              <a:gd name="connsiteX3741" fmla="*/ 317406 w 996467"/>
              <a:gd name="connsiteY3741" fmla="*/ 156807 h 998301"/>
              <a:gd name="connsiteX3742" fmla="*/ 322175 w 996467"/>
              <a:gd name="connsiteY3742" fmla="*/ 150869 h 998301"/>
              <a:gd name="connsiteX3743" fmla="*/ 332872 w 996467"/>
              <a:gd name="connsiteY3743" fmla="*/ 147112 h 998301"/>
              <a:gd name="connsiteX3744" fmla="*/ 337641 w 996467"/>
              <a:gd name="connsiteY3744" fmla="*/ 139179 h 998301"/>
              <a:gd name="connsiteX3745" fmla="*/ 343615 w 996467"/>
              <a:gd name="connsiteY3745" fmla="*/ 137184 h 998301"/>
              <a:gd name="connsiteX3746" fmla="*/ 360284 w 996467"/>
              <a:gd name="connsiteY3746" fmla="*/ 131200 h 998301"/>
              <a:gd name="connsiteX3747" fmla="*/ 370008 w 996467"/>
              <a:gd name="connsiteY3747" fmla="*/ 129251 h 998301"/>
              <a:gd name="connsiteX3748" fmla="*/ 369823 w 996467"/>
              <a:gd name="connsiteY3748" fmla="*/ 123267 h 998301"/>
              <a:gd name="connsiteX3749" fmla="*/ 373574 w 996467"/>
              <a:gd name="connsiteY3749" fmla="*/ 131200 h 998301"/>
              <a:gd name="connsiteX3750" fmla="*/ 384270 w 996467"/>
              <a:gd name="connsiteY3750" fmla="*/ 129019 h 998301"/>
              <a:gd name="connsiteX3751" fmla="*/ 390243 w 996467"/>
              <a:gd name="connsiteY3751" fmla="*/ 133009 h 998301"/>
              <a:gd name="connsiteX3752" fmla="*/ 393809 w 996467"/>
              <a:gd name="connsiteY3752" fmla="*/ 131014 h 998301"/>
              <a:gd name="connsiteX3753" fmla="*/ 395013 w 996467"/>
              <a:gd name="connsiteY3753" fmla="*/ 129019 h 998301"/>
              <a:gd name="connsiteX3754" fmla="*/ 399967 w 996467"/>
              <a:gd name="connsiteY3754" fmla="*/ 129019 h 998301"/>
              <a:gd name="connsiteX3755" fmla="*/ 401171 w 996467"/>
              <a:gd name="connsiteY3755" fmla="*/ 127071 h 998301"/>
              <a:gd name="connsiteX3756" fmla="*/ 403533 w 996467"/>
              <a:gd name="connsiteY3756" fmla="*/ 128834 h 998301"/>
              <a:gd name="connsiteX3757" fmla="*/ 404737 w 996467"/>
              <a:gd name="connsiteY3757" fmla="*/ 127071 h 998301"/>
              <a:gd name="connsiteX3758" fmla="*/ 407098 w 996467"/>
              <a:gd name="connsiteY3758" fmla="*/ 124891 h 998301"/>
              <a:gd name="connsiteX3759" fmla="*/ 417841 w 996467"/>
              <a:gd name="connsiteY3759" fmla="*/ 126839 h 998301"/>
              <a:gd name="connsiteX3760" fmla="*/ 430899 w 996467"/>
              <a:gd name="connsiteY3760" fmla="*/ 128834 h 998301"/>
              <a:gd name="connsiteX3761" fmla="*/ 433492 w 996467"/>
              <a:gd name="connsiteY3761" fmla="*/ 128834 h 998301"/>
              <a:gd name="connsiteX3762" fmla="*/ 433307 w 996467"/>
              <a:gd name="connsiteY3762" fmla="*/ 126839 h 998301"/>
              <a:gd name="connsiteX3763" fmla="*/ 435900 w 996467"/>
              <a:gd name="connsiteY3763" fmla="*/ 126839 h 998301"/>
              <a:gd name="connsiteX3764" fmla="*/ 438262 w 996467"/>
              <a:gd name="connsiteY3764" fmla="*/ 124891 h 998301"/>
              <a:gd name="connsiteX3765" fmla="*/ 439466 w 996467"/>
              <a:gd name="connsiteY3765" fmla="*/ 126654 h 998301"/>
              <a:gd name="connsiteX3766" fmla="*/ 444235 w 996467"/>
              <a:gd name="connsiteY3766" fmla="*/ 122896 h 998301"/>
              <a:gd name="connsiteX3767" fmla="*/ 447800 w 996467"/>
              <a:gd name="connsiteY3767" fmla="*/ 124659 h 998301"/>
              <a:gd name="connsiteX3768" fmla="*/ 448958 w 996467"/>
              <a:gd name="connsiteY3768" fmla="*/ 122664 h 998301"/>
              <a:gd name="connsiteX3769" fmla="*/ 452570 w 996467"/>
              <a:gd name="connsiteY3769" fmla="*/ 124659 h 998301"/>
              <a:gd name="connsiteX3770" fmla="*/ 458497 w 996467"/>
              <a:gd name="connsiteY3770" fmla="*/ 122664 h 998301"/>
              <a:gd name="connsiteX3771" fmla="*/ 459701 w 996467"/>
              <a:gd name="connsiteY3771" fmla="*/ 120716 h 998301"/>
              <a:gd name="connsiteX3772" fmla="*/ 462062 w 996467"/>
              <a:gd name="connsiteY3772" fmla="*/ 122664 h 998301"/>
              <a:gd name="connsiteX3773" fmla="*/ 466832 w 996467"/>
              <a:gd name="connsiteY3773" fmla="*/ 120716 h 998301"/>
              <a:gd name="connsiteX3774" fmla="*/ 470397 w 996467"/>
              <a:gd name="connsiteY3774" fmla="*/ 120716 h 998301"/>
              <a:gd name="connsiteX3775" fmla="*/ 471601 w 996467"/>
              <a:gd name="connsiteY3775" fmla="*/ 114731 h 998301"/>
              <a:gd name="connsiteX3776" fmla="*/ 473963 w 996467"/>
              <a:gd name="connsiteY3776" fmla="*/ 120716 h 998301"/>
              <a:gd name="connsiteX3777" fmla="*/ 507534 w 996467"/>
              <a:gd name="connsiteY3777" fmla="*/ 114546 h 998301"/>
              <a:gd name="connsiteX3778" fmla="*/ 503922 w 996467"/>
              <a:gd name="connsiteY3778" fmla="*/ 108793 h 998301"/>
              <a:gd name="connsiteX3779" fmla="*/ 495402 w 996467"/>
              <a:gd name="connsiteY3779" fmla="*/ 108793 h 998301"/>
              <a:gd name="connsiteX3780" fmla="*/ 487298 w 996467"/>
              <a:gd name="connsiteY3780" fmla="*/ 110788 h 998301"/>
              <a:gd name="connsiteX3781" fmla="*/ 482298 w 996467"/>
              <a:gd name="connsiteY3781" fmla="*/ 106799 h 998301"/>
              <a:gd name="connsiteX3782" fmla="*/ 479936 w 996467"/>
              <a:gd name="connsiteY3782" fmla="*/ 110788 h 998301"/>
              <a:gd name="connsiteX3783" fmla="*/ 475167 w 996467"/>
              <a:gd name="connsiteY3783" fmla="*/ 107030 h 998301"/>
              <a:gd name="connsiteX3784" fmla="*/ 468036 w 996467"/>
              <a:gd name="connsiteY3784" fmla="*/ 110974 h 998301"/>
              <a:gd name="connsiteX3785" fmla="*/ 463266 w 996467"/>
              <a:gd name="connsiteY3785" fmla="*/ 107030 h 998301"/>
              <a:gd name="connsiteX3786" fmla="*/ 456135 w 996467"/>
              <a:gd name="connsiteY3786" fmla="*/ 110974 h 998301"/>
              <a:gd name="connsiteX3787" fmla="*/ 451181 w 996467"/>
              <a:gd name="connsiteY3787" fmla="*/ 107216 h 998301"/>
              <a:gd name="connsiteX3788" fmla="*/ 441642 w 996467"/>
              <a:gd name="connsiteY3788" fmla="*/ 111159 h 998301"/>
              <a:gd name="connsiteX3789" fmla="*/ 434511 w 996467"/>
              <a:gd name="connsiteY3789" fmla="*/ 107216 h 998301"/>
              <a:gd name="connsiteX3790" fmla="*/ 432103 w 996467"/>
              <a:gd name="connsiteY3790" fmla="*/ 109211 h 998301"/>
              <a:gd name="connsiteX3791" fmla="*/ 429742 w 996467"/>
              <a:gd name="connsiteY3791" fmla="*/ 109211 h 998301"/>
              <a:gd name="connsiteX3792" fmla="*/ 427334 w 996467"/>
              <a:gd name="connsiteY3792" fmla="*/ 109211 h 998301"/>
              <a:gd name="connsiteX3793" fmla="*/ 426176 w 996467"/>
              <a:gd name="connsiteY3793" fmla="*/ 111159 h 998301"/>
              <a:gd name="connsiteX3794" fmla="*/ 422564 w 996467"/>
              <a:gd name="connsiteY3794" fmla="*/ 113154 h 998301"/>
              <a:gd name="connsiteX3795" fmla="*/ 427334 w 996467"/>
              <a:gd name="connsiteY3795" fmla="*/ 115149 h 998301"/>
              <a:gd name="connsiteX3796" fmla="*/ 426176 w 996467"/>
              <a:gd name="connsiteY3796" fmla="*/ 119092 h 998301"/>
              <a:gd name="connsiteX3797" fmla="*/ 422564 w 996467"/>
              <a:gd name="connsiteY3797" fmla="*/ 117144 h 998301"/>
              <a:gd name="connsiteX3798" fmla="*/ 421407 w 996467"/>
              <a:gd name="connsiteY3798" fmla="*/ 115149 h 998301"/>
              <a:gd name="connsiteX3799" fmla="*/ 418999 w 996467"/>
              <a:gd name="connsiteY3799" fmla="*/ 117144 h 998301"/>
              <a:gd name="connsiteX3800" fmla="*/ 417841 w 996467"/>
              <a:gd name="connsiteY3800" fmla="*/ 115149 h 998301"/>
              <a:gd name="connsiteX3801" fmla="*/ 415433 w 996467"/>
              <a:gd name="connsiteY3801" fmla="*/ 115149 h 998301"/>
              <a:gd name="connsiteX3802" fmla="*/ 414044 w 996467"/>
              <a:gd name="connsiteY3802" fmla="*/ 113154 h 998301"/>
              <a:gd name="connsiteX3803" fmla="*/ 411683 w 996467"/>
              <a:gd name="connsiteY3803" fmla="*/ 113340 h 998301"/>
              <a:gd name="connsiteX3804" fmla="*/ 403348 w 996467"/>
              <a:gd name="connsiteY3804" fmla="*/ 119092 h 998301"/>
              <a:gd name="connsiteX3805" fmla="*/ 407098 w 996467"/>
              <a:gd name="connsiteY3805" fmla="*/ 124891 h 998301"/>
              <a:gd name="connsiteX3806" fmla="*/ 402144 w 996467"/>
              <a:gd name="connsiteY3806" fmla="*/ 123081 h 998301"/>
              <a:gd name="connsiteX3807" fmla="*/ 400940 w 996467"/>
              <a:gd name="connsiteY3807" fmla="*/ 115334 h 998301"/>
              <a:gd name="connsiteX3808" fmla="*/ 393809 w 996467"/>
              <a:gd name="connsiteY3808" fmla="*/ 117329 h 998301"/>
              <a:gd name="connsiteX3809" fmla="*/ 393809 w 996467"/>
              <a:gd name="connsiteY3809" fmla="*/ 121319 h 998301"/>
              <a:gd name="connsiteX3810" fmla="*/ 389040 w 996467"/>
              <a:gd name="connsiteY3810" fmla="*/ 123267 h 998301"/>
              <a:gd name="connsiteX3811" fmla="*/ 384270 w 996467"/>
              <a:gd name="connsiteY3811" fmla="*/ 123267 h 998301"/>
              <a:gd name="connsiteX3812" fmla="*/ 377556 w 996467"/>
              <a:gd name="connsiteY3812" fmla="*/ 124288 h 998301"/>
              <a:gd name="connsiteX3813" fmla="*/ 377139 w 996467"/>
              <a:gd name="connsiteY3813" fmla="*/ 122107 h 998301"/>
              <a:gd name="connsiteX3814" fmla="*/ 386678 w 996467"/>
              <a:gd name="connsiteY3814" fmla="*/ 117329 h 998301"/>
              <a:gd name="connsiteX3815" fmla="*/ 386493 w 996467"/>
              <a:gd name="connsiteY3815" fmla="*/ 105639 h 998301"/>
              <a:gd name="connsiteX3816" fmla="*/ 382881 w 996467"/>
              <a:gd name="connsiteY3816" fmla="*/ 105639 h 998301"/>
              <a:gd name="connsiteX3817" fmla="*/ 381723 w 996467"/>
              <a:gd name="connsiteY3817" fmla="*/ 107587 h 998301"/>
              <a:gd name="connsiteX3818" fmla="*/ 379315 w 996467"/>
              <a:gd name="connsiteY3818" fmla="*/ 105639 h 998301"/>
              <a:gd name="connsiteX3819" fmla="*/ 375750 w 996467"/>
              <a:gd name="connsiteY3819" fmla="*/ 107587 h 998301"/>
              <a:gd name="connsiteX3820" fmla="*/ 370981 w 996467"/>
              <a:gd name="connsiteY3820" fmla="*/ 107587 h 998301"/>
              <a:gd name="connsiteX3821" fmla="*/ 369823 w 996467"/>
              <a:gd name="connsiteY3821" fmla="*/ 101835 h 998301"/>
              <a:gd name="connsiteX3822" fmla="*/ 361488 w 996467"/>
              <a:gd name="connsiteY3822" fmla="*/ 100072 h 998301"/>
              <a:gd name="connsiteX3823" fmla="*/ 362461 w 996467"/>
              <a:gd name="connsiteY3823" fmla="*/ 98077 h 998301"/>
              <a:gd name="connsiteX3824" fmla="*/ 363850 w 996467"/>
              <a:gd name="connsiteY3824" fmla="*/ 100072 h 998301"/>
              <a:gd name="connsiteX3825" fmla="*/ 378158 w 996467"/>
              <a:gd name="connsiteY3825" fmla="*/ 101835 h 998301"/>
              <a:gd name="connsiteX3826" fmla="*/ 382881 w 996467"/>
              <a:gd name="connsiteY3826" fmla="*/ 88150 h 998301"/>
              <a:gd name="connsiteX3827" fmla="*/ 392420 w 996467"/>
              <a:gd name="connsiteY3827" fmla="*/ 89959 h 998301"/>
              <a:gd name="connsiteX3828" fmla="*/ 411451 w 996467"/>
              <a:gd name="connsiteY3828" fmla="*/ 87964 h 998301"/>
              <a:gd name="connsiteX3829" fmla="*/ 415063 w 996467"/>
              <a:gd name="connsiteY3829" fmla="*/ 85969 h 998301"/>
              <a:gd name="connsiteX3830" fmla="*/ 428352 w 996467"/>
              <a:gd name="connsiteY3830" fmla="*/ 83975 h 998301"/>
              <a:gd name="connsiteX3831" fmla="*/ 431918 w 996467"/>
              <a:gd name="connsiteY3831" fmla="*/ 82026 h 998301"/>
              <a:gd name="connsiteX3832" fmla="*/ 433122 w 996467"/>
              <a:gd name="connsiteY3832" fmla="*/ 83789 h 998301"/>
              <a:gd name="connsiteX3833" fmla="*/ 436687 w 996467"/>
              <a:gd name="connsiteY3833" fmla="*/ 82026 h 998301"/>
              <a:gd name="connsiteX3834" fmla="*/ 439049 w 996467"/>
              <a:gd name="connsiteY3834" fmla="*/ 82026 h 998301"/>
              <a:gd name="connsiteX3835" fmla="*/ 443818 w 996467"/>
              <a:gd name="connsiteY3835" fmla="*/ 81794 h 998301"/>
              <a:gd name="connsiteX3836" fmla="*/ 446180 w 996467"/>
              <a:gd name="connsiteY3836" fmla="*/ 81794 h 998301"/>
              <a:gd name="connsiteX3837" fmla="*/ 447384 w 996467"/>
              <a:gd name="connsiteY3837" fmla="*/ 79846 h 998301"/>
              <a:gd name="connsiteX3838" fmla="*/ 452153 w 996467"/>
              <a:gd name="connsiteY3838" fmla="*/ 81794 h 998301"/>
              <a:gd name="connsiteX3839" fmla="*/ 455719 w 996467"/>
              <a:gd name="connsiteY3839" fmla="*/ 79846 h 998301"/>
              <a:gd name="connsiteX3840" fmla="*/ 459516 w 996467"/>
              <a:gd name="connsiteY3840" fmla="*/ 81794 h 998301"/>
              <a:gd name="connsiteX3841" fmla="*/ 461877 w 996467"/>
              <a:gd name="connsiteY3841" fmla="*/ 79846 h 998301"/>
              <a:gd name="connsiteX3842" fmla="*/ 464239 w 996467"/>
              <a:gd name="connsiteY3842" fmla="*/ 79846 h 998301"/>
              <a:gd name="connsiteX3843" fmla="*/ 465443 w 996467"/>
              <a:gd name="connsiteY3843" fmla="*/ 77851 h 998301"/>
              <a:gd name="connsiteX3844" fmla="*/ 467850 w 996467"/>
              <a:gd name="connsiteY3844" fmla="*/ 79614 h 998301"/>
              <a:gd name="connsiteX3845" fmla="*/ 469008 w 996467"/>
              <a:gd name="connsiteY3845" fmla="*/ 77851 h 998301"/>
              <a:gd name="connsiteX3846" fmla="*/ 473777 w 996467"/>
              <a:gd name="connsiteY3846" fmla="*/ 75671 h 998301"/>
              <a:gd name="connsiteX3847" fmla="*/ 482112 w 996467"/>
              <a:gd name="connsiteY3847" fmla="*/ 71867 h 998301"/>
              <a:gd name="connsiteX3848" fmla="*/ 500171 w 996467"/>
              <a:gd name="connsiteY3848" fmla="*/ 73676 h 998301"/>
              <a:gd name="connsiteX3849" fmla="*/ 510868 w 996467"/>
              <a:gd name="connsiteY3849" fmla="*/ 71681 h 998301"/>
              <a:gd name="connsiteX3850" fmla="*/ 515637 w 996467"/>
              <a:gd name="connsiteY3850" fmla="*/ 65743 h 998301"/>
              <a:gd name="connsiteX3851" fmla="*/ 519203 w 996467"/>
              <a:gd name="connsiteY3851" fmla="*/ 69686 h 998301"/>
              <a:gd name="connsiteX3852" fmla="*/ 522814 w 996467"/>
              <a:gd name="connsiteY3852" fmla="*/ 67738 h 998301"/>
              <a:gd name="connsiteX3853" fmla="*/ 529945 w 996467"/>
              <a:gd name="connsiteY3853" fmla="*/ 61754 h 998301"/>
              <a:gd name="connsiteX3854" fmla="*/ 544439 w 996467"/>
              <a:gd name="connsiteY3854" fmla="*/ 65558 h 998301"/>
              <a:gd name="connsiteX3855" fmla="*/ 545596 w 996467"/>
              <a:gd name="connsiteY3855" fmla="*/ 61568 h 998301"/>
              <a:gd name="connsiteX3856" fmla="*/ 555135 w 996467"/>
              <a:gd name="connsiteY3856" fmla="*/ 63563 h 998301"/>
              <a:gd name="connsiteX3857" fmla="*/ 556339 w 996467"/>
              <a:gd name="connsiteY3857" fmla="*/ 65558 h 998301"/>
              <a:gd name="connsiteX3858" fmla="*/ 574166 w 996467"/>
              <a:gd name="connsiteY3858" fmla="*/ 63331 h 998301"/>
              <a:gd name="connsiteX3859" fmla="*/ 557311 w 996467"/>
              <a:gd name="connsiteY3859" fmla="*/ 57579 h 998301"/>
              <a:gd name="connsiteX3860" fmla="*/ 548977 w 996467"/>
              <a:gd name="connsiteY3860" fmla="*/ 55816 h 998301"/>
              <a:gd name="connsiteX3861" fmla="*/ 545411 w 996467"/>
              <a:gd name="connsiteY3861" fmla="*/ 59759 h 998301"/>
              <a:gd name="connsiteX3862" fmla="*/ 545411 w 996467"/>
              <a:gd name="connsiteY3862" fmla="*/ 55816 h 998301"/>
              <a:gd name="connsiteX3863" fmla="*/ 540642 w 996467"/>
              <a:gd name="connsiteY3863" fmla="*/ 55816 h 998301"/>
              <a:gd name="connsiteX3864" fmla="*/ 531149 w 996467"/>
              <a:gd name="connsiteY3864" fmla="*/ 55816 h 998301"/>
              <a:gd name="connsiteX3865" fmla="*/ 524991 w 996467"/>
              <a:gd name="connsiteY3865" fmla="*/ 54006 h 998301"/>
              <a:gd name="connsiteX3866" fmla="*/ 523787 w 996467"/>
              <a:gd name="connsiteY3866" fmla="*/ 56001 h 998301"/>
              <a:gd name="connsiteX3867" fmla="*/ 522583 w 996467"/>
              <a:gd name="connsiteY3867" fmla="*/ 54006 h 998301"/>
              <a:gd name="connsiteX3868" fmla="*/ 515452 w 996467"/>
              <a:gd name="connsiteY3868" fmla="*/ 54006 h 998301"/>
              <a:gd name="connsiteX3869" fmla="*/ 508321 w 996467"/>
              <a:gd name="connsiteY3869" fmla="*/ 54006 h 998301"/>
              <a:gd name="connsiteX3870" fmla="*/ 507117 w 996467"/>
              <a:gd name="connsiteY3870" fmla="*/ 52058 h 998301"/>
              <a:gd name="connsiteX3871" fmla="*/ 497578 w 996467"/>
              <a:gd name="connsiteY3871" fmla="*/ 54238 h 998301"/>
              <a:gd name="connsiteX3872" fmla="*/ 496189 w 996467"/>
              <a:gd name="connsiteY3872" fmla="*/ 52244 h 998301"/>
              <a:gd name="connsiteX3873" fmla="*/ 492624 w 996467"/>
              <a:gd name="connsiteY3873" fmla="*/ 54238 h 998301"/>
              <a:gd name="connsiteX3874" fmla="*/ 489243 w 996467"/>
              <a:gd name="connsiteY3874" fmla="*/ 52244 h 998301"/>
              <a:gd name="connsiteX3875" fmla="*/ 488086 w 996467"/>
              <a:gd name="connsiteY3875" fmla="*/ 54238 h 998301"/>
              <a:gd name="connsiteX3876" fmla="*/ 485493 w 996467"/>
              <a:gd name="connsiteY3876" fmla="*/ 52244 h 998301"/>
              <a:gd name="connsiteX3877" fmla="*/ 477158 w 996467"/>
              <a:gd name="connsiteY3877" fmla="*/ 54424 h 998301"/>
              <a:gd name="connsiteX3878" fmla="*/ 470027 w 996467"/>
              <a:gd name="connsiteY3878" fmla="*/ 52429 h 998301"/>
              <a:gd name="connsiteX3879" fmla="*/ 467619 w 996467"/>
              <a:gd name="connsiteY3879" fmla="*/ 52429 h 998301"/>
              <a:gd name="connsiteX3880" fmla="*/ 466230 w 996467"/>
              <a:gd name="connsiteY3880" fmla="*/ 48486 h 998301"/>
              <a:gd name="connsiteX3881" fmla="*/ 462850 w 996467"/>
              <a:gd name="connsiteY3881" fmla="*/ 52429 h 998301"/>
              <a:gd name="connsiteX3882" fmla="*/ 459284 w 996467"/>
              <a:gd name="connsiteY3882" fmla="*/ 48672 h 998301"/>
              <a:gd name="connsiteX3883" fmla="*/ 449560 w 996467"/>
              <a:gd name="connsiteY3883" fmla="*/ 54424 h 998301"/>
              <a:gd name="connsiteX3884" fmla="*/ 447198 w 996467"/>
              <a:gd name="connsiteY3884" fmla="*/ 50666 h 998301"/>
              <a:gd name="connsiteX3885" fmla="*/ 441225 w 996467"/>
              <a:gd name="connsiteY3885" fmla="*/ 52615 h 998301"/>
              <a:gd name="connsiteX3886" fmla="*/ 437660 w 996467"/>
              <a:gd name="connsiteY3886" fmla="*/ 54610 h 998301"/>
              <a:gd name="connsiteX3887" fmla="*/ 435298 w 996467"/>
              <a:gd name="connsiteY3887" fmla="*/ 58414 h 998301"/>
              <a:gd name="connsiteX3888" fmla="*/ 423398 w 996467"/>
              <a:gd name="connsiteY3888" fmla="*/ 64537 h 998301"/>
              <a:gd name="connsiteX3889" fmla="*/ 418628 w 996467"/>
              <a:gd name="connsiteY3889" fmla="*/ 64537 h 998301"/>
              <a:gd name="connsiteX3890" fmla="*/ 412655 w 996467"/>
              <a:gd name="connsiteY3890" fmla="*/ 60594 h 998301"/>
              <a:gd name="connsiteX3891" fmla="*/ 409090 w 996467"/>
              <a:gd name="connsiteY3891" fmla="*/ 68527 h 998301"/>
              <a:gd name="connsiteX3892" fmla="*/ 407700 w 996467"/>
              <a:gd name="connsiteY3892" fmla="*/ 62542 h 998301"/>
              <a:gd name="connsiteX3893" fmla="*/ 401773 w 996467"/>
              <a:gd name="connsiteY3893" fmla="*/ 62774 h 998301"/>
              <a:gd name="connsiteX3894" fmla="*/ 398162 w 996467"/>
              <a:gd name="connsiteY3894" fmla="*/ 64723 h 998301"/>
              <a:gd name="connsiteX3895" fmla="*/ 397004 w 996467"/>
              <a:gd name="connsiteY3895" fmla="*/ 62774 h 998301"/>
              <a:gd name="connsiteX3896" fmla="*/ 392235 w 996467"/>
              <a:gd name="connsiteY3896" fmla="*/ 64723 h 998301"/>
              <a:gd name="connsiteX3897" fmla="*/ 391031 w 996467"/>
              <a:gd name="connsiteY3897" fmla="*/ 62774 h 998301"/>
              <a:gd name="connsiteX3898" fmla="*/ 388669 w 996467"/>
              <a:gd name="connsiteY3898" fmla="*/ 60779 h 998301"/>
              <a:gd name="connsiteX3899" fmla="*/ 379130 w 996467"/>
              <a:gd name="connsiteY3899" fmla="*/ 64723 h 998301"/>
              <a:gd name="connsiteX3900" fmla="*/ 381492 w 996467"/>
              <a:gd name="connsiteY3900" fmla="*/ 72470 h 998301"/>
              <a:gd name="connsiteX3901" fmla="*/ 377926 w 996467"/>
              <a:gd name="connsiteY3901" fmla="*/ 72470 h 998301"/>
              <a:gd name="connsiteX3902" fmla="*/ 376769 w 996467"/>
              <a:gd name="connsiteY3902" fmla="*/ 68712 h 998301"/>
              <a:gd name="connsiteX3903" fmla="*/ 374361 w 996467"/>
              <a:gd name="connsiteY3903" fmla="*/ 72470 h 998301"/>
              <a:gd name="connsiteX3904" fmla="*/ 373157 w 996467"/>
              <a:gd name="connsiteY3904" fmla="*/ 74465 h 998301"/>
              <a:gd name="connsiteX3905" fmla="*/ 357506 w 996467"/>
              <a:gd name="connsiteY3905" fmla="*/ 76645 h 998301"/>
              <a:gd name="connsiteX3906" fmla="*/ 356487 w 996467"/>
              <a:gd name="connsiteY3906" fmla="*/ 78640 h 998301"/>
              <a:gd name="connsiteX3907" fmla="*/ 350375 w 996467"/>
              <a:gd name="connsiteY3907" fmla="*/ 76645 h 998301"/>
              <a:gd name="connsiteX3908" fmla="*/ 338428 w 996467"/>
              <a:gd name="connsiteY3908" fmla="*/ 82583 h 998301"/>
              <a:gd name="connsiteX3909" fmla="*/ 328936 w 996467"/>
              <a:gd name="connsiteY3909" fmla="*/ 86572 h 998301"/>
              <a:gd name="connsiteX3910" fmla="*/ 318193 w 996467"/>
              <a:gd name="connsiteY3910" fmla="*/ 88567 h 998301"/>
              <a:gd name="connsiteX3911" fmla="*/ 307497 w 996467"/>
              <a:gd name="connsiteY3911" fmla="*/ 86758 h 998301"/>
              <a:gd name="connsiteX3912" fmla="*/ 300366 w 996467"/>
              <a:gd name="connsiteY3912" fmla="*/ 92742 h 998301"/>
              <a:gd name="connsiteX3913" fmla="*/ 295411 w 996467"/>
              <a:gd name="connsiteY3913" fmla="*/ 90748 h 998301"/>
              <a:gd name="connsiteX3914" fmla="*/ 293003 w 996467"/>
              <a:gd name="connsiteY3914" fmla="*/ 92742 h 998301"/>
              <a:gd name="connsiteX3915" fmla="*/ 290642 w 996467"/>
              <a:gd name="connsiteY3915" fmla="*/ 96500 h 998301"/>
              <a:gd name="connsiteX3916" fmla="*/ 288234 w 996467"/>
              <a:gd name="connsiteY3916" fmla="*/ 100443 h 998301"/>
              <a:gd name="connsiteX3917" fmla="*/ 273972 w 996467"/>
              <a:gd name="connsiteY3917" fmla="*/ 104433 h 998301"/>
              <a:gd name="connsiteX3918" fmla="*/ 258460 w 996467"/>
              <a:gd name="connsiteY3918" fmla="*/ 110371 h 998301"/>
              <a:gd name="connsiteX3919" fmla="*/ 250125 w 996467"/>
              <a:gd name="connsiteY3919" fmla="*/ 114360 h 998301"/>
              <a:gd name="connsiteX3920" fmla="*/ 245402 w 996467"/>
              <a:gd name="connsiteY3920" fmla="*/ 118303 h 998301"/>
              <a:gd name="connsiteX3921" fmla="*/ 247764 w 996467"/>
              <a:gd name="connsiteY3921" fmla="*/ 116355 h 998301"/>
              <a:gd name="connsiteX3922" fmla="*/ 244198 w 996467"/>
              <a:gd name="connsiteY3922" fmla="*/ 120298 h 998301"/>
              <a:gd name="connsiteX3923" fmla="*/ 223963 w 996467"/>
              <a:gd name="connsiteY3923" fmla="*/ 132220 h 998301"/>
              <a:gd name="connsiteX3924" fmla="*/ 213035 w 996467"/>
              <a:gd name="connsiteY3924" fmla="*/ 130226 h 998301"/>
              <a:gd name="connsiteX3925" fmla="*/ 216600 w 996467"/>
              <a:gd name="connsiteY3925" fmla="*/ 128231 h 998301"/>
              <a:gd name="connsiteX3926" fmla="*/ 220166 w 996467"/>
              <a:gd name="connsiteY3926" fmla="*/ 124473 h 998301"/>
              <a:gd name="connsiteX3927" fmla="*/ 222574 w 996467"/>
              <a:gd name="connsiteY3927" fmla="*/ 122478 h 998301"/>
              <a:gd name="connsiteX3928" fmla="*/ 244198 w 996467"/>
              <a:gd name="connsiteY3928" fmla="*/ 108608 h 998301"/>
              <a:gd name="connsiteX3929" fmla="*/ 254894 w 996467"/>
              <a:gd name="connsiteY3929" fmla="*/ 108608 h 998301"/>
              <a:gd name="connsiteX3930" fmla="*/ 264433 w 996467"/>
              <a:gd name="connsiteY3930" fmla="*/ 100675 h 998301"/>
              <a:gd name="connsiteX3931" fmla="*/ 263229 w 996467"/>
              <a:gd name="connsiteY3931" fmla="*/ 94923 h 998301"/>
              <a:gd name="connsiteX3932" fmla="*/ 267999 w 996467"/>
              <a:gd name="connsiteY3932" fmla="*/ 98680 h 998301"/>
              <a:gd name="connsiteX3933" fmla="*/ 272768 w 996467"/>
              <a:gd name="connsiteY3933" fmla="*/ 98680 h 998301"/>
              <a:gd name="connsiteX3934" fmla="*/ 276334 w 996467"/>
              <a:gd name="connsiteY3934" fmla="*/ 96685 h 998301"/>
              <a:gd name="connsiteX3935" fmla="*/ 279899 w 996467"/>
              <a:gd name="connsiteY3935" fmla="*/ 96685 h 998301"/>
              <a:gd name="connsiteX3936" fmla="*/ 281103 w 996467"/>
              <a:gd name="connsiteY3936" fmla="*/ 94691 h 998301"/>
              <a:gd name="connsiteX3937" fmla="*/ 284669 w 996467"/>
              <a:gd name="connsiteY3937" fmla="*/ 96685 h 998301"/>
              <a:gd name="connsiteX3938" fmla="*/ 332501 w 996467"/>
              <a:gd name="connsiteY3938" fmla="*/ 74882 h 998301"/>
              <a:gd name="connsiteX3939" fmla="*/ 339632 w 996467"/>
              <a:gd name="connsiteY3939" fmla="*/ 76645 h 998301"/>
              <a:gd name="connsiteX3940" fmla="*/ 342040 w 996467"/>
              <a:gd name="connsiteY3940" fmla="*/ 72887 h 998301"/>
              <a:gd name="connsiteX3941" fmla="*/ 342040 w 996467"/>
              <a:gd name="connsiteY3941" fmla="*/ 68898 h 998301"/>
              <a:gd name="connsiteX3942" fmla="*/ 344402 w 996467"/>
              <a:gd name="connsiteY3942" fmla="*/ 66903 h 998301"/>
              <a:gd name="connsiteX3943" fmla="*/ 358710 w 996467"/>
              <a:gd name="connsiteY3943" fmla="*/ 62960 h 998301"/>
              <a:gd name="connsiteX3944" fmla="*/ 361072 w 996467"/>
              <a:gd name="connsiteY3944" fmla="*/ 58970 h 998301"/>
              <a:gd name="connsiteX3945" fmla="*/ 375380 w 996467"/>
              <a:gd name="connsiteY3945" fmla="*/ 57022 h 998301"/>
              <a:gd name="connsiteX3946" fmla="*/ 377741 w 996467"/>
              <a:gd name="connsiteY3946" fmla="*/ 51037 h 998301"/>
              <a:gd name="connsiteX3947" fmla="*/ 384872 w 996467"/>
              <a:gd name="connsiteY3947" fmla="*/ 49043 h 998301"/>
              <a:gd name="connsiteX3948" fmla="*/ 391031 w 996467"/>
              <a:gd name="connsiteY3948" fmla="*/ 51037 h 998301"/>
              <a:gd name="connsiteX3949" fmla="*/ 391031 w 996467"/>
              <a:gd name="connsiteY3949" fmla="*/ 49043 h 998301"/>
              <a:gd name="connsiteX3950" fmla="*/ 398162 w 996467"/>
              <a:gd name="connsiteY3950" fmla="*/ 47094 h 998301"/>
              <a:gd name="connsiteX3951" fmla="*/ 402931 w 996467"/>
              <a:gd name="connsiteY3951" fmla="*/ 50852 h 998301"/>
              <a:gd name="connsiteX3952" fmla="*/ 398162 w 996467"/>
              <a:gd name="connsiteY3952" fmla="*/ 54841 h 998301"/>
              <a:gd name="connsiteX3953" fmla="*/ 402931 w 996467"/>
              <a:gd name="connsiteY3953" fmla="*/ 56790 h 998301"/>
              <a:gd name="connsiteX3954" fmla="*/ 404135 w 996467"/>
              <a:gd name="connsiteY3954" fmla="*/ 54841 h 998301"/>
              <a:gd name="connsiteX3955" fmla="*/ 406496 w 996467"/>
              <a:gd name="connsiteY3955" fmla="*/ 56790 h 998301"/>
              <a:gd name="connsiteX3956" fmla="*/ 411266 w 996467"/>
              <a:gd name="connsiteY3956" fmla="*/ 54841 h 998301"/>
              <a:gd name="connsiteX3957" fmla="*/ 412470 w 996467"/>
              <a:gd name="connsiteY3957" fmla="*/ 56790 h 998301"/>
              <a:gd name="connsiteX3958" fmla="*/ 414831 w 996467"/>
              <a:gd name="connsiteY3958" fmla="*/ 54841 h 998301"/>
              <a:gd name="connsiteX3959" fmla="*/ 417424 w 996467"/>
              <a:gd name="connsiteY3959" fmla="*/ 56790 h 998301"/>
              <a:gd name="connsiteX3960" fmla="*/ 422194 w 996467"/>
              <a:gd name="connsiteY3960" fmla="*/ 52847 h 998301"/>
              <a:gd name="connsiteX3961" fmla="*/ 425759 w 996467"/>
              <a:gd name="connsiteY3961" fmla="*/ 52847 h 998301"/>
              <a:gd name="connsiteX3962" fmla="*/ 430529 w 996467"/>
              <a:gd name="connsiteY3962" fmla="*/ 50852 h 998301"/>
              <a:gd name="connsiteX3963" fmla="*/ 431733 w 996467"/>
              <a:gd name="connsiteY3963" fmla="*/ 52615 h 998301"/>
              <a:gd name="connsiteX3964" fmla="*/ 435298 w 996467"/>
              <a:gd name="connsiteY3964" fmla="*/ 50666 h 998301"/>
              <a:gd name="connsiteX3965" fmla="*/ 438864 w 996467"/>
              <a:gd name="connsiteY3965" fmla="*/ 46862 h 998301"/>
              <a:gd name="connsiteX3966" fmla="*/ 440253 w 996467"/>
              <a:gd name="connsiteY3966" fmla="*/ 46862 h 998301"/>
              <a:gd name="connsiteX3967" fmla="*/ 442429 w 996467"/>
              <a:gd name="connsiteY3967" fmla="*/ 42919 h 998301"/>
              <a:gd name="connsiteX3968" fmla="*/ 447198 w 996467"/>
              <a:gd name="connsiteY3968" fmla="*/ 42734 h 998301"/>
              <a:gd name="connsiteX3969" fmla="*/ 455533 w 996467"/>
              <a:gd name="connsiteY3969" fmla="*/ 36981 h 998301"/>
              <a:gd name="connsiteX3970" fmla="*/ 461460 w 996467"/>
              <a:gd name="connsiteY3970" fmla="*/ 38744 h 998301"/>
              <a:gd name="connsiteX3971" fmla="*/ 462664 w 996467"/>
              <a:gd name="connsiteY3971" fmla="*/ 38744 h 998301"/>
              <a:gd name="connsiteX3972" fmla="*/ 463868 w 996467"/>
              <a:gd name="connsiteY3972" fmla="*/ 36749 h 998301"/>
              <a:gd name="connsiteX3973" fmla="*/ 470999 w 996467"/>
              <a:gd name="connsiteY3973" fmla="*/ 36749 h 998301"/>
              <a:gd name="connsiteX3974" fmla="*/ 481927 w 996467"/>
              <a:gd name="connsiteY3974" fmla="*/ 36749 h 998301"/>
              <a:gd name="connsiteX3975" fmla="*/ 485493 w 996467"/>
              <a:gd name="connsiteY3975" fmla="*/ 34755 h 998301"/>
              <a:gd name="connsiteX3976" fmla="*/ 495031 w 996467"/>
              <a:gd name="connsiteY3976" fmla="*/ 36749 h 998301"/>
              <a:gd name="connsiteX3977" fmla="*/ 502162 w 996467"/>
              <a:gd name="connsiteY3977" fmla="*/ 38559 h 998301"/>
              <a:gd name="connsiteX3978" fmla="*/ 503366 w 996467"/>
              <a:gd name="connsiteY3978" fmla="*/ 32806 h 998301"/>
              <a:gd name="connsiteX3979" fmla="*/ 506932 w 996467"/>
              <a:gd name="connsiteY3979" fmla="*/ 34569 h 998301"/>
              <a:gd name="connsiteX3980" fmla="*/ 514248 w 996467"/>
              <a:gd name="connsiteY3980" fmla="*/ 36564 h 998301"/>
              <a:gd name="connsiteX3981" fmla="*/ 517813 w 996467"/>
              <a:gd name="connsiteY3981" fmla="*/ 32574 h 998301"/>
              <a:gd name="connsiteX3982" fmla="*/ 517813 w 996467"/>
              <a:gd name="connsiteY3982" fmla="*/ 36564 h 998301"/>
              <a:gd name="connsiteX3983" fmla="*/ 519017 w 996467"/>
              <a:gd name="connsiteY3983" fmla="*/ 32574 h 998301"/>
              <a:gd name="connsiteX3984" fmla="*/ 522583 w 996467"/>
              <a:gd name="connsiteY3984" fmla="*/ 30626 h 998301"/>
              <a:gd name="connsiteX3985" fmla="*/ 526148 w 996467"/>
              <a:gd name="connsiteY3985" fmla="*/ 34383 h 998301"/>
              <a:gd name="connsiteX3986" fmla="*/ 528556 w 996467"/>
              <a:gd name="connsiteY3986" fmla="*/ 26636 h 998301"/>
              <a:gd name="connsiteX3987" fmla="*/ 544022 w 996467"/>
              <a:gd name="connsiteY3987" fmla="*/ 26451 h 998301"/>
              <a:gd name="connsiteX3988" fmla="*/ 548977 w 996467"/>
              <a:gd name="connsiteY3988" fmla="*/ 34383 h 998301"/>
              <a:gd name="connsiteX3989" fmla="*/ 557543 w 996467"/>
              <a:gd name="connsiteY3989" fmla="*/ 29837 h 998301"/>
              <a:gd name="connsiteX3990" fmla="*/ 552959 w 996467"/>
              <a:gd name="connsiteY3990" fmla="*/ 27842 h 998301"/>
              <a:gd name="connsiteX3991" fmla="*/ 555922 w 996467"/>
              <a:gd name="connsiteY3991" fmla="*/ 25430 h 998301"/>
              <a:gd name="connsiteX3992" fmla="*/ 557728 w 996467"/>
              <a:gd name="connsiteY3992" fmla="*/ 29605 h 998301"/>
              <a:gd name="connsiteX3993" fmla="*/ 559719 w 996467"/>
              <a:gd name="connsiteY3993" fmla="*/ 26451 h 998301"/>
              <a:gd name="connsiteX3994" fmla="*/ 570416 w 996467"/>
              <a:gd name="connsiteY3994" fmla="*/ 24456 h 998301"/>
              <a:gd name="connsiteX3995" fmla="*/ 568054 w 996467"/>
              <a:gd name="connsiteY3995" fmla="*/ 30208 h 998301"/>
              <a:gd name="connsiteX3996" fmla="*/ 575185 w 996467"/>
              <a:gd name="connsiteY3996" fmla="*/ 26265 h 998301"/>
              <a:gd name="connsiteX3997" fmla="*/ 573981 w 996467"/>
              <a:gd name="connsiteY3997" fmla="*/ 32203 h 998301"/>
              <a:gd name="connsiteX3998" fmla="*/ 577547 w 996467"/>
              <a:gd name="connsiteY3998" fmla="*/ 32203 h 998301"/>
              <a:gd name="connsiteX3999" fmla="*/ 577547 w 996467"/>
              <a:gd name="connsiteY3999" fmla="*/ 30208 h 998301"/>
              <a:gd name="connsiteX4000" fmla="*/ 583520 w 996467"/>
              <a:gd name="connsiteY4000" fmla="*/ 28214 h 998301"/>
              <a:gd name="connsiteX4001" fmla="*/ 585882 w 996467"/>
              <a:gd name="connsiteY4001" fmla="*/ 20466 h 998301"/>
              <a:gd name="connsiteX4002" fmla="*/ 644828 w 996467"/>
              <a:gd name="connsiteY4002" fmla="*/ 20281 h 998301"/>
              <a:gd name="connsiteX4003" fmla="*/ 645615 w 996467"/>
              <a:gd name="connsiteY4003" fmla="*/ 25662 h 998301"/>
              <a:gd name="connsiteX4004" fmla="*/ 644457 w 996467"/>
              <a:gd name="connsiteY4004" fmla="*/ 21672 h 998301"/>
              <a:gd name="connsiteX4005" fmla="*/ 644828 w 996467"/>
              <a:gd name="connsiteY4005" fmla="*/ 20281 h 998301"/>
              <a:gd name="connsiteX4006" fmla="*/ 494429 w 996467"/>
              <a:gd name="connsiteY4006" fmla="*/ 20281 h 998301"/>
              <a:gd name="connsiteX4007" fmla="*/ 500356 w 996467"/>
              <a:gd name="connsiteY4007" fmla="*/ 26033 h 998301"/>
              <a:gd name="connsiteX4008" fmla="*/ 488456 w 996467"/>
              <a:gd name="connsiteY4008" fmla="*/ 28214 h 998301"/>
              <a:gd name="connsiteX4009" fmla="*/ 487298 w 996467"/>
              <a:gd name="connsiteY4009" fmla="*/ 22276 h 998301"/>
              <a:gd name="connsiteX4010" fmla="*/ 494429 w 996467"/>
              <a:gd name="connsiteY4010" fmla="*/ 20281 h 998301"/>
              <a:gd name="connsiteX4011" fmla="*/ 336252 w 996467"/>
              <a:gd name="connsiteY4011" fmla="*/ 17915 h 998301"/>
              <a:gd name="connsiteX4012" fmla="*/ 338428 w 996467"/>
              <a:gd name="connsiteY4012" fmla="*/ 19492 h 998301"/>
              <a:gd name="connsiteX4013" fmla="*/ 338428 w 996467"/>
              <a:gd name="connsiteY4013" fmla="*/ 20698 h 998301"/>
              <a:gd name="connsiteX4014" fmla="*/ 337641 w 996467"/>
              <a:gd name="connsiteY4014" fmla="*/ 21301 h 998301"/>
              <a:gd name="connsiteX4015" fmla="*/ 334863 w 996467"/>
              <a:gd name="connsiteY4015" fmla="*/ 19492 h 998301"/>
              <a:gd name="connsiteX4016" fmla="*/ 336252 w 996467"/>
              <a:gd name="connsiteY4016" fmla="*/ 17915 h 998301"/>
              <a:gd name="connsiteX4017" fmla="*/ 393207 w 996467"/>
              <a:gd name="connsiteY4017" fmla="*/ 17729 h 998301"/>
              <a:gd name="connsiteX4018" fmla="*/ 395615 w 996467"/>
              <a:gd name="connsiteY4018" fmla="*/ 17729 h 998301"/>
              <a:gd name="connsiteX4019" fmla="*/ 395615 w 996467"/>
              <a:gd name="connsiteY4019" fmla="*/ 21672 h 998301"/>
              <a:gd name="connsiteX4020" fmla="*/ 393207 w 996467"/>
              <a:gd name="connsiteY4020" fmla="*/ 21672 h 998301"/>
              <a:gd name="connsiteX4021" fmla="*/ 393207 w 996467"/>
              <a:gd name="connsiteY4021" fmla="*/ 17729 h 998301"/>
              <a:gd name="connsiteX4022" fmla="*/ 381307 w 996467"/>
              <a:gd name="connsiteY4022" fmla="*/ 17729 h 998301"/>
              <a:gd name="connsiteX4023" fmla="*/ 381723 w 996467"/>
              <a:gd name="connsiteY4023" fmla="*/ 19121 h 998301"/>
              <a:gd name="connsiteX4024" fmla="*/ 380519 w 996467"/>
              <a:gd name="connsiteY4024" fmla="*/ 19121 h 998301"/>
              <a:gd name="connsiteX4025" fmla="*/ 381307 w 996467"/>
              <a:gd name="connsiteY4025" fmla="*/ 17729 h 998301"/>
              <a:gd name="connsiteX4026" fmla="*/ 582131 w 996467"/>
              <a:gd name="connsiteY4026" fmla="*/ 15317 h 998301"/>
              <a:gd name="connsiteX4027" fmla="*/ 580927 w 996467"/>
              <a:gd name="connsiteY4027" fmla="*/ 21301 h 998301"/>
              <a:gd name="connsiteX4028" fmla="*/ 580927 w 996467"/>
              <a:gd name="connsiteY4028" fmla="*/ 17312 h 998301"/>
              <a:gd name="connsiteX4029" fmla="*/ 582131 w 996467"/>
              <a:gd name="connsiteY4029" fmla="*/ 15317 h 998301"/>
              <a:gd name="connsiteX4030" fmla="*/ 529760 w 996467"/>
              <a:gd name="connsiteY4030" fmla="*/ 12766 h 998301"/>
              <a:gd name="connsiteX4031" fmla="*/ 538280 w 996467"/>
              <a:gd name="connsiteY4031" fmla="*/ 16523 h 998301"/>
              <a:gd name="connsiteX4032" fmla="*/ 524991 w 996467"/>
              <a:gd name="connsiteY4032" fmla="*/ 18518 h 998301"/>
              <a:gd name="connsiteX4033" fmla="*/ 529760 w 996467"/>
              <a:gd name="connsiteY4033" fmla="*/ 12766 h 998301"/>
              <a:gd name="connsiteX4034" fmla="*/ 421777 w 996467"/>
              <a:gd name="connsiteY4034" fmla="*/ 10168 h 998301"/>
              <a:gd name="connsiteX4035" fmla="*/ 422194 w 996467"/>
              <a:gd name="connsiteY4035" fmla="*/ 11745 h 998301"/>
              <a:gd name="connsiteX4036" fmla="*/ 418628 w 996467"/>
              <a:gd name="connsiteY4036" fmla="*/ 13740 h 998301"/>
              <a:gd name="connsiteX4037" fmla="*/ 421777 w 996467"/>
              <a:gd name="connsiteY4037" fmla="*/ 10168 h 998301"/>
              <a:gd name="connsiteX4038" fmla="*/ 562081 w 996467"/>
              <a:gd name="connsiteY4038" fmla="*/ 7570 h 998301"/>
              <a:gd name="connsiteX4039" fmla="*/ 562868 w 996467"/>
              <a:gd name="connsiteY4039" fmla="*/ 9982 h 998301"/>
              <a:gd name="connsiteX4040" fmla="*/ 562081 w 996467"/>
              <a:gd name="connsiteY4040" fmla="*/ 7570 h 998301"/>
              <a:gd name="connsiteX4041" fmla="*/ 413257 w 996467"/>
              <a:gd name="connsiteY4041" fmla="*/ 7570 h 998301"/>
              <a:gd name="connsiteX4042" fmla="*/ 414461 w 996467"/>
              <a:gd name="connsiteY4042" fmla="*/ 13554 h 998301"/>
              <a:gd name="connsiteX4043" fmla="*/ 409692 w 996467"/>
              <a:gd name="connsiteY4043" fmla="*/ 17312 h 998301"/>
              <a:gd name="connsiteX4044" fmla="*/ 413257 w 996467"/>
              <a:gd name="connsiteY4044" fmla="*/ 7570 h 998301"/>
              <a:gd name="connsiteX4045" fmla="*/ 372787 w 996467"/>
              <a:gd name="connsiteY4045" fmla="*/ 7570 h 998301"/>
              <a:gd name="connsiteX4046" fmla="*/ 387048 w 996467"/>
              <a:gd name="connsiteY4046" fmla="*/ 9565 h 998301"/>
              <a:gd name="connsiteX4047" fmla="*/ 379917 w 996467"/>
              <a:gd name="connsiteY4047" fmla="*/ 19307 h 998301"/>
              <a:gd name="connsiteX4048" fmla="*/ 375148 w 996467"/>
              <a:gd name="connsiteY4048" fmla="*/ 15549 h 998301"/>
              <a:gd name="connsiteX4049" fmla="*/ 368017 w 996467"/>
              <a:gd name="connsiteY4049" fmla="*/ 15549 h 998301"/>
              <a:gd name="connsiteX4050" fmla="*/ 372787 w 996467"/>
              <a:gd name="connsiteY4050" fmla="*/ 7570 h 998301"/>
              <a:gd name="connsiteX4051" fmla="*/ 423768 w 996467"/>
              <a:gd name="connsiteY4051" fmla="*/ 2606 h 998301"/>
              <a:gd name="connsiteX4052" fmla="*/ 424787 w 996467"/>
              <a:gd name="connsiteY4052" fmla="*/ 6596 h 998301"/>
              <a:gd name="connsiteX4053" fmla="*/ 420990 w 996467"/>
              <a:gd name="connsiteY4053" fmla="*/ 4601 h 998301"/>
              <a:gd name="connsiteX4054" fmla="*/ 423768 w 996467"/>
              <a:gd name="connsiteY4054" fmla="*/ 2606 h 998301"/>
              <a:gd name="connsiteX4055" fmla="*/ 428954 w 996467"/>
              <a:gd name="connsiteY4055" fmla="*/ 55 h 998301"/>
              <a:gd name="connsiteX4056" fmla="*/ 433307 w 996467"/>
              <a:gd name="connsiteY4056" fmla="*/ 240 h 998301"/>
              <a:gd name="connsiteX4057" fmla="*/ 426176 w 996467"/>
              <a:gd name="connsiteY4057" fmla="*/ 2235 h 998301"/>
              <a:gd name="connsiteX4058" fmla="*/ 428954 w 996467"/>
              <a:gd name="connsiteY4058" fmla="*/ 55 h 998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</a:cxnLst>
            <a:rect l="l" t="t" r="r" b="b"/>
            <a:pathLst>
              <a:path w="996467" h="998301">
                <a:moveTo>
                  <a:pt x="351764" y="994429"/>
                </a:moveTo>
                <a:cubicBezTo>
                  <a:pt x="354033" y="994011"/>
                  <a:pt x="355978" y="994429"/>
                  <a:pt x="353709" y="996841"/>
                </a:cubicBezTo>
                <a:cubicBezTo>
                  <a:pt x="351394" y="999346"/>
                  <a:pt x="351394" y="998140"/>
                  <a:pt x="347782" y="996841"/>
                </a:cubicBezTo>
                <a:cubicBezTo>
                  <a:pt x="346949" y="996053"/>
                  <a:pt x="349495" y="994846"/>
                  <a:pt x="351764" y="994429"/>
                </a:cubicBezTo>
                <a:close/>
                <a:moveTo>
                  <a:pt x="352737" y="989465"/>
                </a:moveTo>
                <a:cubicBezTo>
                  <a:pt x="352968" y="989094"/>
                  <a:pt x="353663" y="989048"/>
                  <a:pt x="354913" y="989465"/>
                </a:cubicBezTo>
                <a:cubicBezTo>
                  <a:pt x="354774" y="993872"/>
                  <a:pt x="351996" y="990579"/>
                  <a:pt x="352737" y="989465"/>
                </a:cubicBezTo>
                <a:close/>
                <a:moveTo>
                  <a:pt x="474981" y="989280"/>
                </a:moveTo>
                <a:cubicBezTo>
                  <a:pt x="475259" y="989419"/>
                  <a:pt x="475583" y="989929"/>
                  <a:pt x="475583" y="990486"/>
                </a:cubicBezTo>
                <a:cubicBezTo>
                  <a:pt x="475352" y="992712"/>
                  <a:pt x="474379" y="991553"/>
                  <a:pt x="474379" y="990486"/>
                </a:cubicBezTo>
                <a:cubicBezTo>
                  <a:pt x="474472" y="989372"/>
                  <a:pt x="474704" y="989140"/>
                  <a:pt x="474981" y="989280"/>
                </a:cubicBezTo>
                <a:close/>
                <a:moveTo>
                  <a:pt x="441225" y="989280"/>
                </a:moveTo>
                <a:cubicBezTo>
                  <a:pt x="442012" y="989280"/>
                  <a:pt x="442846" y="989280"/>
                  <a:pt x="443633" y="989280"/>
                </a:cubicBezTo>
                <a:cubicBezTo>
                  <a:pt x="443911" y="994707"/>
                  <a:pt x="434650" y="988816"/>
                  <a:pt x="441225" y="989280"/>
                </a:cubicBezTo>
                <a:close/>
                <a:moveTo>
                  <a:pt x="437660" y="989280"/>
                </a:moveTo>
                <a:cubicBezTo>
                  <a:pt x="438215" y="989326"/>
                  <a:pt x="438632" y="989883"/>
                  <a:pt x="438678" y="990857"/>
                </a:cubicBezTo>
                <a:cubicBezTo>
                  <a:pt x="438169" y="993687"/>
                  <a:pt x="437613" y="990671"/>
                  <a:pt x="436270" y="990857"/>
                </a:cubicBezTo>
                <a:cubicBezTo>
                  <a:pt x="436409" y="989651"/>
                  <a:pt x="437104" y="989233"/>
                  <a:pt x="437660" y="989280"/>
                </a:cubicBezTo>
                <a:close/>
                <a:moveTo>
                  <a:pt x="430112" y="989280"/>
                </a:moveTo>
                <a:cubicBezTo>
                  <a:pt x="430529" y="989419"/>
                  <a:pt x="430853" y="990022"/>
                  <a:pt x="430899" y="991460"/>
                </a:cubicBezTo>
                <a:cubicBezTo>
                  <a:pt x="427195" y="992898"/>
                  <a:pt x="428908" y="988908"/>
                  <a:pt x="430112" y="989280"/>
                </a:cubicBezTo>
                <a:close/>
                <a:moveTo>
                  <a:pt x="446596" y="986914"/>
                </a:moveTo>
                <a:cubicBezTo>
                  <a:pt x="446828" y="986543"/>
                  <a:pt x="447337" y="986450"/>
                  <a:pt x="448588" y="986914"/>
                </a:cubicBezTo>
                <a:cubicBezTo>
                  <a:pt x="448449" y="991274"/>
                  <a:pt x="445856" y="988027"/>
                  <a:pt x="446596" y="986914"/>
                </a:cubicBezTo>
                <a:close/>
                <a:moveTo>
                  <a:pt x="348754" y="986914"/>
                </a:moveTo>
                <a:cubicBezTo>
                  <a:pt x="353107" y="985429"/>
                  <a:pt x="350190" y="992295"/>
                  <a:pt x="347597" y="990857"/>
                </a:cubicBezTo>
                <a:cubicBezTo>
                  <a:pt x="347551" y="988908"/>
                  <a:pt x="348569" y="988491"/>
                  <a:pt x="348754" y="986914"/>
                </a:cubicBezTo>
                <a:close/>
                <a:moveTo>
                  <a:pt x="367415" y="986682"/>
                </a:moveTo>
                <a:cubicBezTo>
                  <a:pt x="368712" y="986867"/>
                  <a:pt x="370333" y="987424"/>
                  <a:pt x="371212" y="986914"/>
                </a:cubicBezTo>
                <a:cubicBezTo>
                  <a:pt x="371444" y="991135"/>
                  <a:pt x="366952" y="987841"/>
                  <a:pt x="365239" y="988908"/>
                </a:cubicBezTo>
                <a:cubicBezTo>
                  <a:pt x="365146" y="986775"/>
                  <a:pt x="366119" y="986543"/>
                  <a:pt x="367415" y="986682"/>
                </a:cubicBezTo>
                <a:close/>
                <a:moveTo>
                  <a:pt x="357506" y="986682"/>
                </a:moveTo>
                <a:cubicBezTo>
                  <a:pt x="358710" y="987053"/>
                  <a:pt x="359590" y="988445"/>
                  <a:pt x="358710" y="990857"/>
                </a:cubicBezTo>
                <a:cubicBezTo>
                  <a:pt x="357136" y="990764"/>
                  <a:pt x="357043" y="988352"/>
                  <a:pt x="355098" y="988908"/>
                </a:cubicBezTo>
                <a:cubicBezTo>
                  <a:pt x="354867" y="987006"/>
                  <a:pt x="356302" y="986357"/>
                  <a:pt x="357506" y="986682"/>
                </a:cubicBezTo>
                <a:close/>
                <a:moveTo>
                  <a:pt x="365054" y="974017"/>
                </a:moveTo>
                <a:cubicBezTo>
                  <a:pt x="365887" y="974156"/>
                  <a:pt x="366582" y="974991"/>
                  <a:pt x="367045" y="976383"/>
                </a:cubicBezTo>
                <a:cubicBezTo>
                  <a:pt x="368897" y="976569"/>
                  <a:pt x="371120" y="975966"/>
                  <a:pt x="370610" y="980141"/>
                </a:cubicBezTo>
                <a:cubicBezTo>
                  <a:pt x="368341" y="977543"/>
                  <a:pt x="365054" y="977914"/>
                  <a:pt x="362044" y="978192"/>
                </a:cubicBezTo>
                <a:cubicBezTo>
                  <a:pt x="357552" y="978563"/>
                  <a:pt x="349495" y="982089"/>
                  <a:pt x="348986" y="986125"/>
                </a:cubicBezTo>
                <a:cubicBezTo>
                  <a:pt x="347365" y="986125"/>
                  <a:pt x="345791" y="986311"/>
                  <a:pt x="344217" y="986311"/>
                </a:cubicBezTo>
                <a:cubicBezTo>
                  <a:pt x="341577" y="986589"/>
                  <a:pt x="343661" y="994383"/>
                  <a:pt x="343013" y="997815"/>
                </a:cubicBezTo>
                <a:cubicBezTo>
                  <a:pt x="338151" y="999346"/>
                  <a:pt x="336252" y="994893"/>
                  <a:pt x="333474" y="996053"/>
                </a:cubicBezTo>
                <a:cubicBezTo>
                  <a:pt x="333428" y="996053"/>
                  <a:pt x="331436" y="997769"/>
                  <a:pt x="332316" y="998001"/>
                </a:cubicBezTo>
                <a:cubicBezTo>
                  <a:pt x="330001" y="997351"/>
                  <a:pt x="328843" y="993408"/>
                  <a:pt x="326343" y="994058"/>
                </a:cubicBezTo>
                <a:cubicBezTo>
                  <a:pt x="321990" y="995542"/>
                  <a:pt x="316943" y="998604"/>
                  <a:pt x="315646" y="996053"/>
                </a:cubicBezTo>
                <a:cubicBezTo>
                  <a:pt x="315045" y="994846"/>
                  <a:pt x="314072" y="997955"/>
                  <a:pt x="314443" y="998001"/>
                </a:cubicBezTo>
                <a:cubicBezTo>
                  <a:pt x="311988" y="997676"/>
                  <a:pt x="309210" y="994568"/>
                  <a:pt x="307080" y="994243"/>
                </a:cubicBezTo>
                <a:cubicBezTo>
                  <a:pt x="301662" y="993455"/>
                  <a:pt x="295782" y="996099"/>
                  <a:pt x="289253" y="992481"/>
                </a:cubicBezTo>
                <a:cubicBezTo>
                  <a:pt x="289067" y="987656"/>
                  <a:pt x="291938" y="989743"/>
                  <a:pt x="294022" y="988491"/>
                </a:cubicBezTo>
                <a:cubicBezTo>
                  <a:pt x="295735" y="987470"/>
                  <a:pt x="298051" y="985012"/>
                  <a:pt x="299949" y="984501"/>
                </a:cubicBezTo>
                <a:cubicBezTo>
                  <a:pt x="303376" y="983666"/>
                  <a:pt x="310229" y="983852"/>
                  <a:pt x="311849" y="984501"/>
                </a:cubicBezTo>
                <a:cubicBezTo>
                  <a:pt x="312359" y="984733"/>
                  <a:pt x="313285" y="986357"/>
                  <a:pt x="313053" y="986311"/>
                </a:cubicBezTo>
                <a:cubicBezTo>
                  <a:pt x="314304" y="986635"/>
                  <a:pt x="313887" y="984455"/>
                  <a:pt x="314257" y="984316"/>
                </a:cubicBezTo>
                <a:cubicBezTo>
                  <a:pt x="315322" y="983852"/>
                  <a:pt x="320601" y="990486"/>
                  <a:pt x="319027" y="982321"/>
                </a:cubicBezTo>
                <a:cubicBezTo>
                  <a:pt x="319768" y="985058"/>
                  <a:pt x="323750" y="982692"/>
                  <a:pt x="323981" y="986311"/>
                </a:cubicBezTo>
                <a:cubicBezTo>
                  <a:pt x="325371" y="984362"/>
                  <a:pt x="326482" y="985244"/>
                  <a:pt x="328704" y="984316"/>
                </a:cubicBezTo>
                <a:cubicBezTo>
                  <a:pt x="329168" y="984130"/>
                  <a:pt x="330279" y="982275"/>
                  <a:pt x="329908" y="982321"/>
                </a:cubicBezTo>
                <a:cubicBezTo>
                  <a:pt x="331112" y="982135"/>
                  <a:pt x="330834" y="984223"/>
                  <a:pt x="331112" y="984316"/>
                </a:cubicBezTo>
                <a:cubicBezTo>
                  <a:pt x="331622" y="984501"/>
                  <a:pt x="332918" y="982646"/>
                  <a:pt x="332316" y="982321"/>
                </a:cubicBezTo>
                <a:cubicBezTo>
                  <a:pt x="332872" y="982646"/>
                  <a:pt x="334863" y="986264"/>
                  <a:pt x="334678" y="986311"/>
                </a:cubicBezTo>
                <a:cubicBezTo>
                  <a:pt x="336345" y="985986"/>
                  <a:pt x="336021" y="983017"/>
                  <a:pt x="337039" y="982321"/>
                </a:cubicBezTo>
                <a:cubicBezTo>
                  <a:pt x="338753" y="981208"/>
                  <a:pt x="341253" y="983017"/>
                  <a:pt x="343013" y="982321"/>
                </a:cubicBezTo>
                <a:cubicBezTo>
                  <a:pt x="345559" y="981347"/>
                  <a:pt x="348801" y="979027"/>
                  <a:pt x="351348" y="978378"/>
                </a:cubicBezTo>
                <a:cubicBezTo>
                  <a:pt x="352876" y="977914"/>
                  <a:pt x="354589" y="978935"/>
                  <a:pt x="356117" y="978378"/>
                </a:cubicBezTo>
                <a:cubicBezTo>
                  <a:pt x="358664" y="977404"/>
                  <a:pt x="362553" y="973507"/>
                  <a:pt x="365054" y="974017"/>
                </a:cubicBezTo>
                <a:close/>
                <a:moveTo>
                  <a:pt x="563470" y="961306"/>
                </a:moveTo>
                <a:cubicBezTo>
                  <a:pt x="566665" y="960657"/>
                  <a:pt x="562359" y="972208"/>
                  <a:pt x="567036" y="969053"/>
                </a:cubicBezTo>
                <a:cubicBezTo>
                  <a:pt x="566572" y="973414"/>
                  <a:pt x="560738" y="970770"/>
                  <a:pt x="559905" y="969239"/>
                </a:cubicBezTo>
                <a:cubicBezTo>
                  <a:pt x="557450" y="969842"/>
                  <a:pt x="557497" y="974388"/>
                  <a:pt x="556339" y="976986"/>
                </a:cubicBezTo>
                <a:cubicBezTo>
                  <a:pt x="554394" y="971651"/>
                  <a:pt x="549116" y="981672"/>
                  <a:pt x="546800" y="975177"/>
                </a:cubicBezTo>
                <a:cubicBezTo>
                  <a:pt x="544346" y="980651"/>
                  <a:pt x="542309" y="974759"/>
                  <a:pt x="540873" y="980929"/>
                </a:cubicBezTo>
                <a:cubicBezTo>
                  <a:pt x="538188" y="979770"/>
                  <a:pt x="536104" y="978888"/>
                  <a:pt x="533696" y="979167"/>
                </a:cubicBezTo>
                <a:cubicBezTo>
                  <a:pt x="530918" y="979445"/>
                  <a:pt x="529204" y="982507"/>
                  <a:pt x="526565" y="983110"/>
                </a:cubicBezTo>
                <a:cubicBezTo>
                  <a:pt x="524620" y="983574"/>
                  <a:pt x="524528" y="980883"/>
                  <a:pt x="523000" y="981161"/>
                </a:cubicBezTo>
                <a:cubicBezTo>
                  <a:pt x="523046" y="981161"/>
                  <a:pt x="522629" y="983063"/>
                  <a:pt x="521796" y="983110"/>
                </a:cubicBezTo>
                <a:cubicBezTo>
                  <a:pt x="520499" y="983249"/>
                  <a:pt x="517304" y="980233"/>
                  <a:pt x="513276" y="981161"/>
                </a:cubicBezTo>
                <a:cubicBezTo>
                  <a:pt x="513183" y="981161"/>
                  <a:pt x="513044" y="983110"/>
                  <a:pt x="512072" y="983110"/>
                </a:cubicBezTo>
                <a:cubicBezTo>
                  <a:pt x="511053" y="983156"/>
                  <a:pt x="510960" y="982599"/>
                  <a:pt x="510868" y="981161"/>
                </a:cubicBezTo>
                <a:cubicBezTo>
                  <a:pt x="504339" y="989187"/>
                  <a:pt x="495309" y="987610"/>
                  <a:pt x="487067" y="989094"/>
                </a:cubicBezTo>
                <a:cubicBezTo>
                  <a:pt x="487067" y="987053"/>
                  <a:pt x="488549" y="987888"/>
                  <a:pt x="489475" y="987285"/>
                </a:cubicBezTo>
                <a:cubicBezTo>
                  <a:pt x="490632" y="986496"/>
                  <a:pt x="491373" y="985986"/>
                  <a:pt x="493040" y="985336"/>
                </a:cubicBezTo>
                <a:cubicBezTo>
                  <a:pt x="494754" y="984594"/>
                  <a:pt x="495587" y="982599"/>
                  <a:pt x="498967" y="985104"/>
                </a:cubicBezTo>
                <a:cubicBezTo>
                  <a:pt x="499477" y="983063"/>
                  <a:pt x="501514" y="984409"/>
                  <a:pt x="502533" y="983110"/>
                </a:cubicBezTo>
                <a:cubicBezTo>
                  <a:pt x="504107" y="981208"/>
                  <a:pt x="503505" y="980419"/>
                  <a:pt x="506145" y="979352"/>
                </a:cubicBezTo>
                <a:cubicBezTo>
                  <a:pt x="507024" y="978981"/>
                  <a:pt x="507117" y="977450"/>
                  <a:pt x="507302" y="977357"/>
                </a:cubicBezTo>
                <a:cubicBezTo>
                  <a:pt x="511331" y="975780"/>
                  <a:pt x="516424" y="976151"/>
                  <a:pt x="519203" y="971419"/>
                </a:cubicBezTo>
                <a:cubicBezTo>
                  <a:pt x="520823" y="973368"/>
                  <a:pt x="521564" y="976615"/>
                  <a:pt x="523972" y="977172"/>
                </a:cubicBezTo>
                <a:cubicBezTo>
                  <a:pt x="525407" y="976847"/>
                  <a:pt x="524991" y="973553"/>
                  <a:pt x="525176" y="971234"/>
                </a:cubicBezTo>
                <a:cubicBezTo>
                  <a:pt x="530871" y="977033"/>
                  <a:pt x="538882" y="967198"/>
                  <a:pt x="544439" y="973229"/>
                </a:cubicBezTo>
                <a:cubicBezTo>
                  <a:pt x="546615" y="972904"/>
                  <a:pt x="544948" y="966502"/>
                  <a:pt x="546615" y="965249"/>
                </a:cubicBezTo>
                <a:cubicBezTo>
                  <a:pt x="549995" y="966873"/>
                  <a:pt x="549856" y="962512"/>
                  <a:pt x="552774" y="963301"/>
                </a:cubicBezTo>
                <a:cubicBezTo>
                  <a:pt x="552774" y="964600"/>
                  <a:pt x="552774" y="965945"/>
                  <a:pt x="552774" y="967244"/>
                </a:cubicBezTo>
                <a:cubicBezTo>
                  <a:pt x="553931" y="967198"/>
                  <a:pt x="553700" y="964786"/>
                  <a:pt x="553931" y="963301"/>
                </a:cubicBezTo>
                <a:cubicBezTo>
                  <a:pt x="554950" y="963672"/>
                  <a:pt x="555135" y="965296"/>
                  <a:pt x="556339" y="965249"/>
                </a:cubicBezTo>
                <a:cubicBezTo>
                  <a:pt x="557126" y="961399"/>
                  <a:pt x="563007" y="965667"/>
                  <a:pt x="563470" y="961306"/>
                </a:cubicBezTo>
                <a:close/>
                <a:moveTo>
                  <a:pt x="242994" y="960889"/>
                </a:moveTo>
                <a:cubicBezTo>
                  <a:pt x="241883" y="966270"/>
                  <a:pt x="249662" y="966688"/>
                  <a:pt x="248967" y="964878"/>
                </a:cubicBezTo>
                <a:cubicBezTo>
                  <a:pt x="249894" y="964414"/>
                  <a:pt x="251329" y="964786"/>
                  <a:pt x="251329" y="962884"/>
                </a:cubicBezTo>
                <a:cubicBezTo>
                  <a:pt x="248504" y="962327"/>
                  <a:pt x="246884" y="959729"/>
                  <a:pt x="242994" y="960889"/>
                </a:cubicBezTo>
                <a:close/>
                <a:moveTo>
                  <a:pt x="221370" y="959126"/>
                </a:moveTo>
                <a:cubicBezTo>
                  <a:pt x="221370" y="960425"/>
                  <a:pt x="221370" y="961817"/>
                  <a:pt x="221370" y="963069"/>
                </a:cubicBezTo>
                <a:cubicBezTo>
                  <a:pt x="222574" y="963069"/>
                  <a:pt x="223778" y="962884"/>
                  <a:pt x="224935" y="962884"/>
                </a:cubicBezTo>
                <a:cubicBezTo>
                  <a:pt x="225074" y="959358"/>
                  <a:pt x="223778" y="958430"/>
                  <a:pt x="221370" y="959126"/>
                </a:cubicBezTo>
                <a:close/>
                <a:moveTo>
                  <a:pt x="575370" y="958708"/>
                </a:moveTo>
                <a:cubicBezTo>
                  <a:pt x="574352" y="961585"/>
                  <a:pt x="574676" y="966363"/>
                  <a:pt x="570832" y="964693"/>
                </a:cubicBezTo>
                <a:cubicBezTo>
                  <a:pt x="571851" y="961817"/>
                  <a:pt x="572361" y="958430"/>
                  <a:pt x="575370" y="958708"/>
                </a:cubicBezTo>
                <a:close/>
                <a:moveTo>
                  <a:pt x="216600" y="957131"/>
                </a:moveTo>
                <a:cubicBezTo>
                  <a:pt x="216647" y="959080"/>
                  <a:pt x="215628" y="959497"/>
                  <a:pt x="215443" y="961121"/>
                </a:cubicBezTo>
                <a:cubicBezTo>
                  <a:pt x="216924" y="961214"/>
                  <a:pt x="217063" y="963626"/>
                  <a:pt x="219008" y="963069"/>
                </a:cubicBezTo>
                <a:cubicBezTo>
                  <a:pt x="219008" y="959729"/>
                  <a:pt x="218082" y="958013"/>
                  <a:pt x="216600" y="957131"/>
                </a:cubicBezTo>
                <a:close/>
                <a:moveTo>
                  <a:pt x="434511" y="951193"/>
                </a:moveTo>
                <a:cubicBezTo>
                  <a:pt x="434742" y="951332"/>
                  <a:pt x="434881" y="951843"/>
                  <a:pt x="434881" y="952353"/>
                </a:cubicBezTo>
                <a:cubicBezTo>
                  <a:pt x="434696" y="954626"/>
                  <a:pt x="433724" y="953466"/>
                  <a:pt x="433677" y="952353"/>
                </a:cubicBezTo>
                <a:cubicBezTo>
                  <a:pt x="433816" y="951240"/>
                  <a:pt x="434233" y="951054"/>
                  <a:pt x="434511" y="951193"/>
                </a:cubicBezTo>
                <a:close/>
                <a:moveTo>
                  <a:pt x="490030" y="949616"/>
                </a:moveTo>
                <a:cubicBezTo>
                  <a:pt x="487762" y="950405"/>
                  <a:pt x="484891" y="950358"/>
                  <a:pt x="485307" y="955554"/>
                </a:cubicBezTo>
                <a:cubicBezTo>
                  <a:pt x="488410" y="956064"/>
                  <a:pt x="490447" y="954719"/>
                  <a:pt x="490030" y="949616"/>
                </a:cubicBezTo>
                <a:close/>
                <a:moveTo>
                  <a:pt x="406913" y="941080"/>
                </a:moveTo>
                <a:cubicBezTo>
                  <a:pt x="409738" y="940941"/>
                  <a:pt x="413442" y="941590"/>
                  <a:pt x="415063" y="941266"/>
                </a:cubicBezTo>
                <a:cubicBezTo>
                  <a:pt x="413766" y="949106"/>
                  <a:pt x="407191" y="938714"/>
                  <a:pt x="404135" y="945209"/>
                </a:cubicBezTo>
                <a:cubicBezTo>
                  <a:pt x="402005" y="942101"/>
                  <a:pt x="404089" y="941173"/>
                  <a:pt x="406913" y="941080"/>
                </a:cubicBezTo>
                <a:close/>
                <a:moveTo>
                  <a:pt x="634502" y="938482"/>
                </a:moveTo>
                <a:cubicBezTo>
                  <a:pt x="636863" y="937879"/>
                  <a:pt x="636863" y="941173"/>
                  <a:pt x="638067" y="942472"/>
                </a:cubicBezTo>
                <a:cubicBezTo>
                  <a:pt x="638345" y="944374"/>
                  <a:pt x="637465" y="943771"/>
                  <a:pt x="636910" y="944420"/>
                </a:cubicBezTo>
                <a:cubicBezTo>
                  <a:pt x="635428" y="946044"/>
                  <a:pt x="633529" y="950265"/>
                  <a:pt x="632140" y="950405"/>
                </a:cubicBezTo>
                <a:cubicBezTo>
                  <a:pt x="630983" y="950497"/>
                  <a:pt x="631353" y="952167"/>
                  <a:pt x="630936" y="952353"/>
                </a:cubicBezTo>
                <a:cubicBezTo>
                  <a:pt x="629779" y="953049"/>
                  <a:pt x="630010" y="950451"/>
                  <a:pt x="629732" y="950405"/>
                </a:cubicBezTo>
                <a:cubicBezTo>
                  <a:pt x="628806" y="950080"/>
                  <a:pt x="628482" y="952399"/>
                  <a:pt x="628575" y="952353"/>
                </a:cubicBezTo>
                <a:cubicBezTo>
                  <a:pt x="626306" y="952307"/>
                  <a:pt x="625935" y="950451"/>
                  <a:pt x="623805" y="950405"/>
                </a:cubicBezTo>
                <a:cubicBezTo>
                  <a:pt x="622231" y="950358"/>
                  <a:pt x="619777" y="952585"/>
                  <a:pt x="617832" y="952353"/>
                </a:cubicBezTo>
                <a:cubicBezTo>
                  <a:pt x="615332" y="952167"/>
                  <a:pt x="612692" y="951611"/>
                  <a:pt x="610516" y="948410"/>
                </a:cubicBezTo>
                <a:cubicBezTo>
                  <a:pt x="607738" y="947853"/>
                  <a:pt x="609219" y="954116"/>
                  <a:pt x="606950" y="954348"/>
                </a:cubicBezTo>
                <a:cubicBezTo>
                  <a:pt x="601857" y="953049"/>
                  <a:pt x="596995" y="951240"/>
                  <a:pt x="591438" y="952585"/>
                </a:cubicBezTo>
                <a:cubicBezTo>
                  <a:pt x="588845" y="953142"/>
                  <a:pt x="584168" y="957502"/>
                  <a:pt x="583103" y="952585"/>
                </a:cubicBezTo>
                <a:cubicBezTo>
                  <a:pt x="580649" y="953188"/>
                  <a:pt x="580742" y="957873"/>
                  <a:pt x="579538" y="960518"/>
                </a:cubicBezTo>
                <a:cubicBezTo>
                  <a:pt x="576296" y="958755"/>
                  <a:pt x="580788" y="953698"/>
                  <a:pt x="580742" y="950776"/>
                </a:cubicBezTo>
                <a:cubicBezTo>
                  <a:pt x="581668" y="950358"/>
                  <a:pt x="582918" y="950683"/>
                  <a:pt x="582918" y="948781"/>
                </a:cubicBezTo>
                <a:cubicBezTo>
                  <a:pt x="589262" y="950961"/>
                  <a:pt x="591160" y="948317"/>
                  <a:pt x="598615" y="948595"/>
                </a:cubicBezTo>
                <a:cubicBezTo>
                  <a:pt x="602922" y="947157"/>
                  <a:pt x="601533" y="936673"/>
                  <a:pt x="608108" y="938900"/>
                </a:cubicBezTo>
                <a:cubicBezTo>
                  <a:pt x="608108" y="939549"/>
                  <a:pt x="608108" y="940013"/>
                  <a:pt x="608108" y="940663"/>
                </a:cubicBezTo>
                <a:cubicBezTo>
                  <a:pt x="607830" y="940987"/>
                  <a:pt x="607599" y="941219"/>
                  <a:pt x="607321" y="941451"/>
                </a:cubicBezTo>
                <a:cubicBezTo>
                  <a:pt x="607552" y="941730"/>
                  <a:pt x="607645" y="942240"/>
                  <a:pt x="607506" y="943029"/>
                </a:cubicBezTo>
                <a:cubicBezTo>
                  <a:pt x="606950" y="942936"/>
                  <a:pt x="606441" y="942565"/>
                  <a:pt x="606348" y="941637"/>
                </a:cubicBezTo>
                <a:cubicBezTo>
                  <a:pt x="606070" y="941544"/>
                  <a:pt x="605839" y="941498"/>
                  <a:pt x="605746" y="940663"/>
                </a:cubicBezTo>
                <a:cubicBezTo>
                  <a:pt x="604126" y="941312"/>
                  <a:pt x="604728" y="945719"/>
                  <a:pt x="604542" y="948595"/>
                </a:cubicBezTo>
                <a:cubicBezTo>
                  <a:pt x="605376" y="952863"/>
                  <a:pt x="608525" y="944791"/>
                  <a:pt x="609312" y="942657"/>
                </a:cubicBezTo>
                <a:cubicBezTo>
                  <a:pt x="612877" y="946879"/>
                  <a:pt x="612785" y="945534"/>
                  <a:pt x="618851" y="946415"/>
                </a:cubicBezTo>
                <a:cubicBezTo>
                  <a:pt x="621860" y="946090"/>
                  <a:pt x="622462" y="943864"/>
                  <a:pt x="623620" y="942657"/>
                </a:cubicBezTo>
                <a:cubicBezTo>
                  <a:pt x="625241" y="940802"/>
                  <a:pt x="627973" y="941498"/>
                  <a:pt x="628343" y="938668"/>
                </a:cubicBezTo>
                <a:cubicBezTo>
                  <a:pt x="629732" y="938482"/>
                  <a:pt x="630427" y="941498"/>
                  <a:pt x="630936" y="938668"/>
                </a:cubicBezTo>
                <a:cubicBezTo>
                  <a:pt x="632325" y="938993"/>
                  <a:pt x="632233" y="941637"/>
                  <a:pt x="632140" y="944420"/>
                </a:cubicBezTo>
                <a:cubicBezTo>
                  <a:pt x="636308" y="943817"/>
                  <a:pt x="632048" y="939085"/>
                  <a:pt x="634502" y="938482"/>
                </a:cubicBezTo>
                <a:close/>
                <a:moveTo>
                  <a:pt x="271981" y="935096"/>
                </a:moveTo>
                <a:cubicBezTo>
                  <a:pt x="270592" y="935142"/>
                  <a:pt x="269758" y="936024"/>
                  <a:pt x="270407" y="939271"/>
                </a:cubicBezTo>
                <a:cubicBezTo>
                  <a:pt x="269712" y="941080"/>
                  <a:pt x="277538" y="940663"/>
                  <a:pt x="276334" y="935328"/>
                </a:cubicBezTo>
                <a:cubicBezTo>
                  <a:pt x="275222" y="935745"/>
                  <a:pt x="273324" y="935049"/>
                  <a:pt x="271981" y="935096"/>
                </a:cubicBezTo>
                <a:close/>
                <a:moveTo>
                  <a:pt x="189049" y="934307"/>
                </a:moveTo>
                <a:cubicBezTo>
                  <a:pt x="188493" y="934261"/>
                  <a:pt x="187799" y="934678"/>
                  <a:pt x="187660" y="935884"/>
                </a:cubicBezTo>
                <a:cubicBezTo>
                  <a:pt x="187891" y="938250"/>
                  <a:pt x="188956" y="937091"/>
                  <a:pt x="190021" y="935884"/>
                </a:cubicBezTo>
                <a:cubicBezTo>
                  <a:pt x="190021" y="934910"/>
                  <a:pt x="189605" y="934354"/>
                  <a:pt x="189049" y="934307"/>
                </a:cubicBezTo>
                <a:close/>
                <a:moveTo>
                  <a:pt x="590466" y="930921"/>
                </a:moveTo>
                <a:cubicBezTo>
                  <a:pt x="592225" y="930410"/>
                  <a:pt x="594587" y="931524"/>
                  <a:pt x="594448" y="935699"/>
                </a:cubicBezTo>
                <a:cubicBezTo>
                  <a:pt x="592411" y="931802"/>
                  <a:pt x="588614" y="934632"/>
                  <a:pt x="589679" y="935699"/>
                </a:cubicBezTo>
                <a:cubicBezTo>
                  <a:pt x="587549" y="933565"/>
                  <a:pt x="588706" y="931431"/>
                  <a:pt x="590466" y="930921"/>
                </a:cubicBezTo>
                <a:close/>
                <a:moveTo>
                  <a:pt x="559303" y="929529"/>
                </a:moveTo>
                <a:cubicBezTo>
                  <a:pt x="559580" y="933240"/>
                  <a:pt x="558145" y="933797"/>
                  <a:pt x="558330" y="937276"/>
                </a:cubicBezTo>
                <a:cubicBezTo>
                  <a:pt x="561664" y="940431"/>
                  <a:pt x="561433" y="928926"/>
                  <a:pt x="559303" y="929529"/>
                </a:cubicBezTo>
                <a:close/>
                <a:moveTo>
                  <a:pt x="350931" y="928555"/>
                </a:moveTo>
                <a:cubicBezTo>
                  <a:pt x="352227" y="927534"/>
                  <a:pt x="354126" y="931988"/>
                  <a:pt x="350144" y="931756"/>
                </a:cubicBezTo>
                <a:cubicBezTo>
                  <a:pt x="350236" y="929807"/>
                  <a:pt x="350514" y="928880"/>
                  <a:pt x="350931" y="928555"/>
                </a:cubicBezTo>
                <a:close/>
                <a:moveTo>
                  <a:pt x="360099" y="928369"/>
                </a:moveTo>
                <a:cubicBezTo>
                  <a:pt x="364174" y="931663"/>
                  <a:pt x="358664" y="933843"/>
                  <a:pt x="357691" y="932312"/>
                </a:cubicBezTo>
                <a:cubicBezTo>
                  <a:pt x="357182" y="931524"/>
                  <a:pt x="360701" y="929947"/>
                  <a:pt x="360099" y="928369"/>
                </a:cubicBezTo>
                <a:close/>
                <a:moveTo>
                  <a:pt x="173166" y="927952"/>
                </a:moveTo>
                <a:cubicBezTo>
                  <a:pt x="171962" y="927627"/>
                  <a:pt x="170527" y="928462"/>
                  <a:pt x="170759" y="930364"/>
                </a:cubicBezTo>
                <a:cubicBezTo>
                  <a:pt x="171499" y="930457"/>
                  <a:pt x="172148" y="930457"/>
                  <a:pt x="171962" y="932127"/>
                </a:cubicBezTo>
                <a:cubicBezTo>
                  <a:pt x="172750" y="932127"/>
                  <a:pt x="173537" y="932127"/>
                  <a:pt x="174324" y="932127"/>
                </a:cubicBezTo>
                <a:cubicBezTo>
                  <a:pt x="175250" y="929715"/>
                  <a:pt x="174370" y="928323"/>
                  <a:pt x="173166" y="927952"/>
                </a:cubicBezTo>
                <a:close/>
                <a:moveTo>
                  <a:pt x="525361" y="925957"/>
                </a:moveTo>
                <a:cubicBezTo>
                  <a:pt x="525778" y="925632"/>
                  <a:pt x="526472" y="927627"/>
                  <a:pt x="526380" y="929158"/>
                </a:cubicBezTo>
                <a:cubicBezTo>
                  <a:pt x="526102" y="932266"/>
                  <a:pt x="524805" y="929204"/>
                  <a:pt x="524991" y="927163"/>
                </a:cubicBezTo>
                <a:cubicBezTo>
                  <a:pt x="525037" y="926374"/>
                  <a:pt x="525222" y="926096"/>
                  <a:pt x="525361" y="925957"/>
                </a:cubicBezTo>
                <a:close/>
                <a:moveTo>
                  <a:pt x="132464" y="924612"/>
                </a:moveTo>
                <a:cubicBezTo>
                  <a:pt x="130658" y="931292"/>
                  <a:pt x="140707" y="933890"/>
                  <a:pt x="139827" y="926560"/>
                </a:cubicBezTo>
                <a:cubicBezTo>
                  <a:pt x="137558" y="926143"/>
                  <a:pt x="137187" y="928787"/>
                  <a:pt x="135057" y="928555"/>
                </a:cubicBezTo>
                <a:cubicBezTo>
                  <a:pt x="134919" y="926189"/>
                  <a:pt x="134502" y="923869"/>
                  <a:pt x="132464" y="924612"/>
                </a:cubicBezTo>
                <a:close/>
                <a:moveTo>
                  <a:pt x="530547" y="923405"/>
                </a:moveTo>
                <a:cubicBezTo>
                  <a:pt x="532029" y="923591"/>
                  <a:pt x="533835" y="924148"/>
                  <a:pt x="534900" y="923591"/>
                </a:cubicBezTo>
                <a:cubicBezTo>
                  <a:pt x="532955" y="929575"/>
                  <a:pt x="531520" y="925864"/>
                  <a:pt x="527537" y="925586"/>
                </a:cubicBezTo>
                <a:cubicBezTo>
                  <a:pt x="527630" y="923452"/>
                  <a:pt x="529019" y="923220"/>
                  <a:pt x="530547" y="923405"/>
                </a:cubicBezTo>
                <a:close/>
                <a:moveTo>
                  <a:pt x="613294" y="920808"/>
                </a:moveTo>
                <a:cubicBezTo>
                  <a:pt x="614220" y="920576"/>
                  <a:pt x="615239" y="921132"/>
                  <a:pt x="616072" y="922385"/>
                </a:cubicBezTo>
                <a:cubicBezTo>
                  <a:pt x="615702" y="925029"/>
                  <a:pt x="613063" y="924055"/>
                  <a:pt x="611303" y="924380"/>
                </a:cubicBezTo>
                <a:cubicBezTo>
                  <a:pt x="611442" y="922153"/>
                  <a:pt x="612322" y="921040"/>
                  <a:pt x="613294" y="920808"/>
                </a:cubicBezTo>
                <a:close/>
                <a:moveTo>
                  <a:pt x="608525" y="918256"/>
                </a:moveTo>
                <a:cubicBezTo>
                  <a:pt x="612414" y="921364"/>
                  <a:pt x="604357" y="925586"/>
                  <a:pt x="603755" y="922199"/>
                </a:cubicBezTo>
                <a:cubicBezTo>
                  <a:pt x="603802" y="914916"/>
                  <a:pt x="608432" y="922014"/>
                  <a:pt x="608525" y="918256"/>
                </a:cubicBezTo>
                <a:close/>
                <a:moveTo>
                  <a:pt x="539253" y="918256"/>
                </a:moveTo>
                <a:cubicBezTo>
                  <a:pt x="540549" y="918210"/>
                  <a:pt x="541938" y="918488"/>
                  <a:pt x="543050" y="919045"/>
                </a:cubicBezTo>
                <a:cubicBezTo>
                  <a:pt x="543188" y="918442"/>
                  <a:pt x="543374" y="918024"/>
                  <a:pt x="544022" y="918256"/>
                </a:cubicBezTo>
                <a:cubicBezTo>
                  <a:pt x="543976" y="918766"/>
                  <a:pt x="543976" y="919230"/>
                  <a:pt x="543837" y="919648"/>
                </a:cubicBezTo>
                <a:cubicBezTo>
                  <a:pt x="544161" y="919880"/>
                  <a:pt x="544624" y="920112"/>
                  <a:pt x="544809" y="920437"/>
                </a:cubicBezTo>
                <a:cubicBezTo>
                  <a:pt x="543976" y="924844"/>
                  <a:pt x="538141" y="921179"/>
                  <a:pt x="535317" y="922385"/>
                </a:cubicBezTo>
                <a:cubicBezTo>
                  <a:pt x="535317" y="919462"/>
                  <a:pt x="537122" y="918349"/>
                  <a:pt x="539253" y="918256"/>
                </a:cubicBezTo>
                <a:close/>
                <a:moveTo>
                  <a:pt x="250357" y="916864"/>
                </a:moveTo>
                <a:cubicBezTo>
                  <a:pt x="250079" y="916725"/>
                  <a:pt x="249847" y="916911"/>
                  <a:pt x="249755" y="918024"/>
                </a:cubicBezTo>
                <a:cubicBezTo>
                  <a:pt x="249755" y="919138"/>
                  <a:pt x="250727" y="920251"/>
                  <a:pt x="250959" y="918024"/>
                </a:cubicBezTo>
                <a:cubicBezTo>
                  <a:pt x="250959" y="917514"/>
                  <a:pt x="250634" y="917004"/>
                  <a:pt x="250357" y="916864"/>
                </a:cubicBezTo>
                <a:close/>
                <a:moveTo>
                  <a:pt x="590466" y="915658"/>
                </a:moveTo>
                <a:cubicBezTo>
                  <a:pt x="592364" y="915519"/>
                  <a:pt x="595420" y="921411"/>
                  <a:pt x="596393" y="915658"/>
                </a:cubicBezTo>
                <a:cubicBezTo>
                  <a:pt x="598106" y="915519"/>
                  <a:pt x="597782" y="921364"/>
                  <a:pt x="598801" y="917653"/>
                </a:cubicBezTo>
                <a:cubicBezTo>
                  <a:pt x="600560" y="917978"/>
                  <a:pt x="599866" y="922292"/>
                  <a:pt x="600005" y="925400"/>
                </a:cubicBezTo>
                <a:cubicBezTo>
                  <a:pt x="598384" y="925261"/>
                  <a:pt x="596810" y="925493"/>
                  <a:pt x="595235" y="925400"/>
                </a:cubicBezTo>
                <a:cubicBezTo>
                  <a:pt x="594633" y="925354"/>
                  <a:pt x="593707" y="923591"/>
                  <a:pt x="594031" y="923591"/>
                </a:cubicBezTo>
                <a:cubicBezTo>
                  <a:pt x="592086" y="923637"/>
                  <a:pt x="590234" y="926467"/>
                  <a:pt x="588058" y="925586"/>
                </a:cubicBezTo>
                <a:cubicBezTo>
                  <a:pt x="587826" y="925493"/>
                  <a:pt x="586298" y="923591"/>
                  <a:pt x="586900" y="923591"/>
                </a:cubicBezTo>
                <a:cubicBezTo>
                  <a:pt x="584631" y="923684"/>
                  <a:pt x="584261" y="925632"/>
                  <a:pt x="582131" y="925586"/>
                </a:cubicBezTo>
                <a:cubicBezTo>
                  <a:pt x="577315" y="925447"/>
                  <a:pt x="572592" y="922339"/>
                  <a:pt x="570230" y="927581"/>
                </a:cubicBezTo>
                <a:cubicBezTo>
                  <a:pt x="569814" y="927581"/>
                  <a:pt x="569443" y="927534"/>
                  <a:pt x="569027" y="927581"/>
                </a:cubicBezTo>
                <a:cubicBezTo>
                  <a:pt x="569027" y="926235"/>
                  <a:pt x="568841" y="924890"/>
                  <a:pt x="568841" y="923591"/>
                </a:cubicBezTo>
                <a:cubicBezTo>
                  <a:pt x="567360" y="923081"/>
                  <a:pt x="567082" y="924287"/>
                  <a:pt x="566850" y="925771"/>
                </a:cubicBezTo>
                <a:cubicBezTo>
                  <a:pt x="567267" y="925771"/>
                  <a:pt x="567637" y="925771"/>
                  <a:pt x="568054" y="925771"/>
                </a:cubicBezTo>
                <a:cubicBezTo>
                  <a:pt x="567499" y="928091"/>
                  <a:pt x="566758" y="930271"/>
                  <a:pt x="565646" y="931756"/>
                </a:cubicBezTo>
                <a:cubicBezTo>
                  <a:pt x="565646" y="930271"/>
                  <a:pt x="565646" y="928787"/>
                  <a:pt x="565646" y="927349"/>
                </a:cubicBezTo>
                <a:cubicBezTo>
                  <a:pt x="563146" y="926746"/>
                  <a:pt x="563563" y="930782"/>
                  <a:pt x="561896" y="931524"/>
                </a:cubicBezTo>
                <a:cubicBezTo>
                  <a:pt x="562266" y="934168"/>
                  <a:pt x="564859" y="933147"/>
                  <a:pt x="566665" y="933519"/>
                </a:cubicBezTo>
                <a:cubicBezTo>
                  <a:pt x="567082" y="934400"/>
                  <a:pt x="568425" y="939178"/>
                  <a:pt x="569027" y="939271"/>
                </a:cubicBezTo>
                <a:cubicBezTo>
                  <a:pt x="570369" y="939503"/>
                  <a:pt x="570971" y="935281"/>
                  <a:pt x="571434" y="935328"/>
                </a:cubicBezTo>
                <a:cubicBezTo>
                  <a:pt x="573009" y="935560"/>
                  <a:pt x="572499" y="938621"/>
                  <a:pt x="573796" y="939271"/>
                </a:cubicBezTo>
                <a:cubicBezTo>
                  <a:pt x="575926" y="941312"/>
                  <a:pt x="575741" y="935653"/>
                  <a:pt x="576158" y="935328"/>
                </a:cubicBezTo>
                <a:cubicBezTo>
                  <a:pt x="577871" y="933982"/>
                  <a:pt x="577130" y="938204"/>
                  <a:pt x="578565" y="935328"/>
                </a:cubicBezTo>
                <a:cubicBezTo>
                  <a:pt x="578797" y="934771"/>
                  <a:pt x="580510" y="935560"/>
                  <a:pt x="580927" y="935328"/>
                </a:cubicBezTo>
                <a:cubicBezTo>
                  <a:pt x="581066" y="935235"/>
                  <a:pt x="580834" y="933519"/>
                  <a:pt x="580927" y="933333"/>
                </a:cubicBezTo>
                <a:cubicBezTo>
                  <a:pt x="581668" y="931756"/>
                  <a:pt x="584678" y="932591"/>
                  <a:pt x="585696" y="931338"/>
                </a:cubicBezTo>
                <a:cubicBezTo>
                  <a:pt x="584909" y="938436"/>
                  <a:pt x="578149" y="935931"/>
                  <a:pt x="577362" y="943029"/>
                </a:cubicBezTo>
                <a:cubicBezTo>
                  <a:pt x="574352" y="940570"/>
                  <a:pt x="573657" y="944188"/>
                  <a:pt x="572592" y="941266"/>
                </a:cubicBezTo>
                <a:cubicBezTo>
                  <a:pt x="570323" y="940431"/>
                  <a:pt x="571157" y="945812"/>
                  <a:pt x="570230" y="947018"/>
                </a:cubicBezTo>
                <a:cubicBezTo>
                  <a:pt x="569768" y="947575"/>
                  <a:pt x="566387" y="942797"/>
                  <a:pt x="566665" y="949013"/>
                </a:cubicBezTo>
                <a:cubicBezTo>
                  <a:pt x="562359" y="949941"/>
                  <a:pt x="559812" y="952307"/>
                  <a:pt x="555922" y="949198"/>
                </a:cubicBezTo>
                <a:cubicBezTo>
                  <a:pt x="552681" y="949802"/>
                  <a:pt x="550736" y="953327"/>
                  <a:pt x="548791" y="953188"/>
                </a:cubicBezTo>
                <a:cubicBezTo>
                  <a:pt x="547819" y="953095"/>
                  <a:pt x="547726" y="951193"/>
                  <a:pt x="547587" y="951193"/>
                </a:cubicBezTo>
                <a:cubicBezTo>
                  <a:pt x="546384" y="950868"/>
                  <a:pt x="546708" y="953049"/>
                  <a:pt x="546430" y="953188"/>
                </a:cubicBezTo>
                <a:cubicBezTo>
                  <a:pt x="545411" y="953466"/>
                  <a:pt x="545226" y="951193"/>
                  <a:pt x="545226" y="951193"/>
                </a:cubicBezTo>
                <a:cubicBezTo>
                  <a:pt x="543837" y="951147"/>
                  <a:pt x="543374" y="952817"/>
                  <a:pt x="541660" y="953188"/>
                </a:cubicBezTo>
                <a:cubicBezTo>
                  <a:pt x="541568" y="953188"/>
                  <a:pt x="541614" y="950822"/>
                  <a:pt x="540456" y="951193"/>
                </a:cubicBezTo>
                <a:cubicBezTo>
                  <a:pt x="539947" y="951379"/>
                  <a:pt x="540642" y="953281"/>
                  <a:pt x="539253" y="953188"/>
                </a:cubicBezTo>
                <a:cubicBezTo>
                  <a:pt x="537308" y="953049"/>
                  <a:pt x="535502" y="950497"/>
                  <a:pt x="533326" y="951193"/>
                </a:cubicBezTo>
                <a:cubicBezTo>
                  <a:pt x="531473" y="951750"/>
                  <a:pt x="532353" y="955925"/>
                  <a:pt x="529760" y="955136"/>
                </a:cubicBezTo>
                <a:cubicBezTo>
                  <a:pt x="530130" y="949245"/>
                  <a:pt x="525685" y="951193"/>
                  <a:pt x="523602" y="949384"/>
                </a:cubicBezTo>
                <a:cubicBezTo>
                  <a:pt x="520360" y="948039"/>
                  <a:pt x="521286" y="953327"/>
                  <a:pt x="520036" y="955136"/>
                </a:cubicBezTo>
                <a:cubicBezTo>
                  <a:pt x="514248" y="952910"/>
                  <a:pt x="516424" y="955090"/>
                  <a:pt x="512859" y="957131"/>
                </a:cubicBezTo>
                <a:cubicBezTo>
                  <a:pt x="511840" y="957734"/>
                  <a:pt x="510405" y="956946"/>
                  <a:pt x="509293" y="957317"/>
                </a:cubicBezTo>
                <a:cubicBezTo>
                  <a:pt x="507117" y="958105"/>
                  <a:pt x="505867" y="959080"/>
                  <a:pt x="503366" y="959312"/>
                </a:cubicBezTo>
                <a:cubicBezTo>
                  <a:pt x="502672" y="959358"/>
                  <a:pt x="501884" y="961306"/>
                  <a:pt x="502162" y="961306"/>
                </a:cubicBezTo>
                <a:cubicBezTo>
                  <a:pt x="500495" y="961353"/>
                  <a:pt x="499986" y="959033"/>
                  <a:pt x="497393" y="959312"/>
                </a:cubicBezTo>
                <a:cubicBezTo>
                  <a:pt x="494059" y="959636"/>
                  <a:pt x="489706" y="963765"/>
                  <a:pt x="487669" y="959312"/>
                </a:cubicBezTo>
                <a:cubicBezTo>
                  <a:pt x="484150" y="958801"/>
                  <a:pt x="484011" y="963765"/>
                  <a:pt x="480538" y="963301"/>
                </a:cubicBezTo>
                <a:cubicBezTo>
                  <a:pt x="480029" y="960842"/>
                  <a:pt x="479010" y="959451"/>
                  <a:pt x="476972" y="959497"/>
                </a:cubicBezTo>
                <a:cubicBezTo>
                  <a:pt x="476278" y="957178"/>
                  <a:pt x="479102" y="958245"/>
                  <a:pt x="479334" y="957549"/>
                </a:cubicBezTo>
                <a:cubicBezTo>
                  <a:pt x="480631" y="953420"/>
                  <a:pt x="478362" y="944977"/>
                  <a:pt x="479334" y="939874"/>
                </a:cubicBezTo>
                <a:cubicBezTo>
                  <a:pt x="481001" y="940384"/>
                  <a:pt x="480677" y="944235"/>
                  <a:pt x="481742" y="945812"/>
                </a:cubicBezTo>
                <a:cubicBezTo>
                  <a:pt x="485539" y="943585"/>
                  <a:pt x="492392" y="944838"/>
                  <a:pt x="498365" y="941637"/>
                </a:cubicBezTo>
                <a:cubicBezTo>
                  <a:pt x="498458" y="944884"/>
                  <a:pt x="501699" y="942797"/>
                  <a:pt x="501977" y="945626"/>
                </a:cubicBezTo>
                <a:cubicBezTo>
                  <a:pt x="504385" y="946925"/>
                  <a:pt x="504524" y="942472"/>
                  <a:pt x="505543" y="941637"/>
                </a:cubicBezTo>
                <a:cubicBezTo>
                  <a:pt x="506747" y="940663"/>
                  <a:pt x="509247" y="942472"/>
                  <a:pt x="509293" y="939688"/>
                </a:cubicBezTo>
                <a:cubicBezTo>
                  <a:pt x="512674" y="939132"/>
                  <a:pt x="516054" y="940338"/>
                  <a:pt x="518832" y="939688"/>
                </a:cubicBezTo>
                <a:cubicBezTo>
                  <a:pt x="523000" y="938621"/>
                  <a:pt x="523046" y="938761"/>
                  <a:pt x="525963" y="939688"/>
                </a:cubicBezTo>
                <a:cubicBezTo>
                  <a:pt x="527445" y="940152"/>
                  <a:pt x="529204" y="939364"/>
                  <a:pt x="530732" y="939456"/>
                </a:cubicBezTo>
                <a:cubicBezTo>
                  <a:pt x="531381" y="939549"/>
                  <a:pt x="532214" y="941451"/>
                  <a:pt x="531936" y="941451"/>
                </a:cubicBezTo>
                <a:cubicBezTo>
                  <a:pt x="534437" y="941451"/>
                  <a:pt x="535363" y="937415"/>
                  <a:pt x="537863" y="939456"/>
                </a:cubicBezTo>
                <a:cubicBezTo>
                  <a:pt x="541707" y="941080"/>
                  <a:pt x="535780" y="942054"/>
                  <a:pt x="534298" y="941451"/>
                </a:cubicBezTo>
                <a:cubicBezTo>
                  <a:pt x="536706" y="948317"/>
                  <a:pt x="543605" y="942982"/>
                  <a:pt x="546430" y="939456"/>
                </a:cubicBezTo>
                <a:cubicBezTo>
                  <a:pt x="551107" y="943956"/>
                  <a:pt x="550597" y="936905"/>
                  <a:pt x="555737" y="937276"/>
                </a:cubicBezTo>
                <a:cubicBezTo>
                  <a:pt x="555644" y="933890"/>
                  <a:pt x="556015" y="931292"/>
                  <a:pt x="556941" y="929529"/>
                </a:cubicBezTo>
                <a:cubicBezTo>
                  <a:pt x="556432" y="926235"/>
                  <a:pt x="555413" y="929947"/>
                  <a:pt x="553376" y="929529"/>
                </a:cubicBezTo>
                <a:cubicBezTo>
                  <a:pt x="554209" y="925076"/>
                  <a:pt x="554441" y="919741"/>
                  <a:pt x="555737" y="916076"/>
                </a:cubicBezTo>
                <a:cubicBezTo>
                  <a:pt x="558330" y="915705"/>
                  <a:pt x="556246" y="922942"/>
                  <a:pt x="556941" y="925771"/>
                </a:cubicBezTo>
                <a:cubicBezTo>
                  <a:pt x="557867" y="925354"/>
                  <a:pt x="559303" y="925679"/>
                  <a:pt x="559303" y="923777"/>
                </a:cubicBezTo>
                <a:cubicBezTo>
                  <a:pt x="559303" y="921225"/>
                  <a:pt x="561386" y="921967"/>
                  <a:pt x="561710" y="919833"/>
                </a:cubicBezTo>
                <a:cubicBezTo>
                  <a:pt x="565646" y="924426"/>
                  <a:pt x="578982" y="912225"/>
                  <a:pt x="582131" y="921596"/>
                </a:cubicBezTo>
                <a:cubicBezTo>
                  <a:pt x="584446" y="918349"/>
                  <a:pt x="587039" y="918581"/>
                  <a:pt x="589262" y="917653"/>
                </a:cubicBezTo>
                <a:cubicBezTo>
                  <a:pt x="589586" y="917514"/>
                  <a:pt x="590929" y="915612"/>
                  <a:pt x="590466" y="915658"/>
                </a:cubicBezTo>
                <a:close/>
                <a:moveTo>
                  <a:pt x="548189" y="915658"/>
                </a:moveTo>
                <a:cubicBezTo>
                  <a:pt x="549671" y="915890"/>
                  <a:pt x="551107" y="917328"/>
                  <a:pt x="550180" y="920019"/>
                </a:cubicBezTo>
                <a:cubicBezTo>
                  <a:pt x="547912" y="920483"/>
                  <a:pt x="547541" y="917792"/>
                  <a:pt x="545411" y="918024"/>
                </a:cubicBezTo>
                <a:cubicBezTo>
                  <a:pt x="545226" y="916308"/>
                  <a:pt x="546708" y="915426"/>
                  <a:pt x="548189" y="915658"/>
                </a:cubicBezTo>
                <a:close/>
                <a:moveTo>
                  <a:pt x="413442" y="913060"/>
                </a:moveTo>
                <a:cubicBezTo>
                  <a:pt x="415109" y="914962"/>
                  <a:pt x="415804" y="918256"/>
                  <a:pt x="417008" y="920808"/>
                </a:cubicBezTo>
                <a:cubicBezTo>
                  <a:pt x="416869" y="921086"/>
                  <a:pt x="416776" y="921040"/>
                  <a:pt x="416637" y="921225"/>
                </a:cubicBezTo>
                <a:cubicBezTo>
                  <a:pt x="419323" y="922617"/>
                  <a:pt x="416591" y="927209"/>
                  <a:pt x="416220" y="921596"/>
                </a:cubicBezTo>
                <a:cubicBezTo>
                  <a:pt x="414461" y="922756"/>
                  <a:pt x="413442" y="917746"/>
                  <a:pt x="413442" y="913060"/>
                </a:cubicBezTo>
                <a:close/>
                <a:moveTo>
                  <a:pt x="240216" y="910091"/>
                </a:moveTo>
                <a:cubicBezTo>
                  <a:pt x="240216" y="911437"/>
                  <a:pt x="240216" y="912782"/>
                  <a:pt x="240216" y="914081"/>
                </a:cubicBezTo>
                <a:cubicBezTo>
                  <a:pt x="241003" y="914081"/>
                  <a:pt x="241790" y="914035"/>
                  <a:pt x="242624" y="914081"/>
                </a:cubicBezTo>
                <a:cubicBezTo>
                  <a:pt x="242624" y="912736"/>
                  <a:pt x="242624" y="911576"/>
                  <a:pt x="242624" y="910323"/>
                </a:cubicBezTo>
                <a:cubicBezTo>
                  <a:pt x="241790" y="910277"/>
                  <a:pt x="241003" y="910091"/>
                  <a:pt x="240216" y="910091"/>
                </a:cubicBezTo>
                <a:close/>
                <a:moveTo>
                  <a:pt x="255126" y="906937"/>
                </a:moveTo>
                <a:cubicBezTo>
                  <a:pt x="254848" y="906798"/>
                  <a:pt x="254617" y="907030"/>
                  <a:pt x="254524" y="908097"/>
                </a:cubicBezTo>
                <a:cubicBezTo>
                  <a:pt x="254524" y="909210"/>
                  <a:pt x="255496" y="910370"/>
                  <a:pt x="255682" y="908097"/>
                </a:cubicBezTo>
                <a:cubicBezTo>
                  <a:pt x="255728" y="907586"/>
                  <a:pt x="255358" y="907076"/>
                  <a:pt x="255126" y="906937"/>
                </a:cubicBezTo>
                <a:close/>
                <a:moveTo>
                  <a:pt x="269990" y="904154"/>
                </a:moveTo>
                <a:cubicBezTo>
                  <a:pt x="269990" y="905452"/>
                  <a:pt x="270175" y="906798"/>
                  <a:pt x="270175" y="908097"/>
                </a:cubicBezTo>
                <a:cubicBezTo>
                  <a:pt x="271009" y="908097"/>
                  <a:pt x="271749" y="908143"/>
                  <a:pt x="272583" y="908097"/>
                </a:cubicBezTo>
                <a:cubicBezTo>
                  <a:pt x="272583" y="906844"/>
                  <a:pt x="272583" y="905499"/>
                  <a:pt x="272583" y="904154"/>
                </a:cubicBezTo>
                <a:cubicBezTo>
                  <a:pt x="271749" y="904154"/>
                  <a:pt x="270777" y="904107"/>
                  <a:pt x="269990" y="904154"/>
                </a:cubicBezTo>
                <a:close/>
                <a:moveTo>
                  <a:pt x="530547" y="903365"/>
                </a:moveTo>
                <a:cubicBezTo>
                  <a:pt x="532075" y="902994"/>
                  <a:pt x="533187" y="903040"/>
                  <a:pt x="533696" y="903365"/>
                </a:cubicBezTo>
                <a:cubicBezTo>
                  <a:pt x="535317" y="904385"/>
                  <a:pt x="532538" y="906937"/>
                  <a:pt x="530547" y="903365"/>
                </a:cubicBezTo>
                <a:close/>
                <a:moveTo>
                  <a:pt x="240216" y="902344"/>
                </a:moveTo>
                <a:cubicBezTo>
                  <a:pt x="239984" y="904710"/>
                  <a:pt x="238734" y="903736"/>
                  <a:pt x="237623" y="902576"/>
                </a:cubicBezTo>
                <a:cubicBezTo>
                  <a:pt x="235817" y="910741"/>
                  <a:pt x="245170" y="904432"/>
                  <a:pt x="240216" y="902344"/>
                </a:cubicBezTo>
                <a:close/>
                <a:moveTo>
                  <a:pt x="283094" y="902159"/>
                </a:moveTo>
                <a:cubicBezTo>
                  <a:pt x="283279" y="904432"/>
                  <a:pt x="283048" y="907633"/>
                  <a:pt x="284483" y="907911"/>
                </a:cubicBezTo>
                <a:cubicBezTo>
                  <a:pt x="284530" y="904849"/>
                  <a:pt x="287539" y="906473"/>
                  <a:pt x="286845" y="902159"/>
                </a:cubicBezTo>
                <a:cubicBezTo>
                  <a:pt x="285641" y="902159"/>
                  <a:pt x="284298" y="902159"/>
                  <a:pt x="283094" y="902159"/>
                </a:cubicBezTo>
                <a:close/>
                <a:moveTo>
                  <a:pt x="279529" y="902159"/>
                </a:moveTo>
                <a:cubicBezTo>
                  <a:pt x="278140" y="906148"/>
                  <a:pt x="280408" y="910184"/>
                  <a:pt x="276148" y="906148"/>
                </a:cubicBezTo>
                <a:cubicBezTo>
                  <a:pt x="276380" y="909860"/>
                  <a:pt x="275037" y="910555"/>
                  <a:pt x="273741" y="911901"/>
                </a:cubicBezTo>
                <a:cubicBezTo>
                  <a:pt x="274574" y="911066"/>
                  <a:pt x="272861" y="910091"/>
                  <a:pt x="272583" y="910091"/>
                </a:cubicBezTo>
                <a:cubicBezTo>
                  <a:pt x="273416" y="910045"/>
                  <a:pt x="269944" y="912272"/>
                  <a:pt x="270175" y="911901"/>
                </a:cubicBezTo>
                <a:cubicBezTo>
                  <a:pt x="269573" y="912829"/>
                  <a:pt x="270592" y="916493"/>
                  <a:pt x="269017" y="915844"/>
                </a:cubicBezTo>
                <a:cubicBezTo>
                  <a:pt x="268647" y="911205"/>
                  <a:pt x="265822" y="918117"/>
                  <a:pt x="264248" y="917839"/>
                </a:cubicBezTo>
                <a:cubicBezTo>
                  <a:pt x="264017" y="919416"/>
                  <a:pt x="263044" y="919880"/>
                  <a:pt x="263044" y="921828"/>
                </a:cubicBezTo>
                <a:cubicBezTo>
                  <a:pt x="265915" y="923684"/>
                  <a:pt x="268323" y="920019"/>
                  <a:pt x="270175" y="919833"/>
                </a:cubicBezTo>
                <a:cubicBezTo>
                  <a:pt x="272213" y="919648"/>
                  <a:pt x="271564" y="915983"/>
                  <a:pt x="273741" y="913895"/>
                </a:cubicBezTo>
                <a:cubicBezTo>
                  <a:pt x="276148" y="913849"/>
                  <a:pt x="278510" y="913895"/>
                  <a:pt x="280918" y="913895"/>
                </a:cubicBezTo>
                <a:cubicBezTo>
                  <a:pt x="281057" y="907401"/>
                  <a:pt x="283187" y="905360"/>
                  <a:pt x="279529" y="902159"/>
                </a:cubicBezTo>
                <a:close/>
                <a:moveTo>
                  <a:pt x="566434" y="900767"/>
                </a:moveTo>
                <a:cubicBezTo>
                  <a:pt x="566804" y="901138"/>
                  <a:pt x="567360" y="901695"/>
                  <a:pt x="568054" y="901556"/>
                </a:cubicBezTo>
                <a:cubicBezTo>
                  <a:pt x="567776" y="904014"/>
                  <a:pt x="565693" y="903597"/>
                  <a:pt x="565646" y="901556"/>
                </a:cubicBezTo>
                <a:cubicBezTo>
                  <a:pt x="565924" y="900164"/>
                  <a:pt x="566063" y="900396"/>
                  <a:pt x="566434" y="900767"/>
                </a:cubicBezTo>
                <a:close/>
                <a:moveTo>
                  <a:pt x="574583" y="900581"/>
                </a:moveTo>
                <a:cubicBezTo>
                  <a:pt x="575231" y="901602"/>
                  <a:pt x="573750" y="903133"/>
                  <a:pt x="573379" y="902576"/>
                </a:cubicBezTo>
                <a:cubicBezTo>
                  <a:pt x="572916" y="901834"/>
                  <a:pt x="573657" y="900999"/>
                  <a:pt x="574166" y="900767"/>
                </a:cubicBezTo>
                <a:cubicBezTo>
                  <a:pt x="574352" y="900674"/>
                  <a:pt x="574491" y="900442"/>
                  <a:pt x="574583" y="900581"/>
                </a:cubicBezTo>
                <a:close/>
                <a:moveTo>
                  <a:pt x="540642" y="900581"/>
                </a:moveTo>
                <a:cubicBezTo>
                  <a:pt x="541383" y="900442"/>
                  <a:pt x="542216" y="900350"/>
                  <a:pt x="542818" y="900767"/>
                </a:cubicBezTo>
                <a:cubicBezTo>
                  <a:pt x="542586" y="903597"/>
                  <a:pt x="539253" y="901556"/>
                  <a:pt x="539253" y="904757"/>
                </a:cubicBezTo>
                <a:cubicBezTo>
                  <a:pt x="536382" y="903087"/>
                  <a:pt x="538419" y="900953"/>
                  <a:pt x="540642" y="900581"/>
                </a:cubicBezTo>
                <a:close/>
                <a:moveTo>
                  <a:pt x="340651" y="898216"/>
                </a:moveTo>
                <a:cubicBezTo>
                  <a:pt x="338938" y="901231"/>
                  <a:pt x="336021" y="902344"/>
                  <a:pt x="332316" y="902159"/>
                </a:cubicBezTo>
                <a:cubicBezTo>
                  <a:pt x="332316" y="902020"/>
                  <a:pt x="332316" y="901880"/>
                  <a:pt x="332316" y="901788"/>
                </a:cubicBezTo>
                <a:cubicBezTo>
                  <a:pt x="332316" y="901231"/>
                  <a:pt x="332316" y="900674"/>
                  <a:pt x="332316" y="900164"/>
                </a:cubicBezTo>
                <a:cubicBezTo>
                  <a:pt x="335095" y="899515"/>
                  <a:pt x="336762" y="897056"/>
                  <a:pt x="340651" y="898216"/>
                </a:cubicBezTo>
                <a:close/>
                <a:moveTo>
                  <a:pt x="553931" y="897984"/>
                </a:moveTo>
                <a:cubicBezTo>
                  <a:pt x="554302" y="898030"/>
                  <a:pt x="556154" y="897613"/>
                  <a:pt x="556339" y="897984"/>
                </a:cubicBezTo>
                <a:cubicBezTo>
                  <a:pt x="557543" y="900350"/>
                  <a:pt x="559997" y="897334"/>
                  <a:pt x="562498" y="899978"/>
                </a:cubicBezTo>
                <a:cubicBezTo>
                  <a:pt x="559580" y="905638"/>
                  <a:pt x="551755" y="903504"/>
                  <a:pt x="545596" y="903968"/>
                </a:cubicBezTo>
                <a:cubicBezTo>
                  <a:pt x="543976" y="897705"/>
                  <a:pt x="549717" y="902994"/>
                  <a:pt x="551570" y="899978"/>
                </a:cubicBezTo>
                <a:cubicBezTo>
                  <a:pt x="552218" y="898911"/>
                  <a:pt x="552496" y="897891"/>
                  <a:pt x="553931" y="897984"/>
                </a:cubicBezTo>
                <a:close/>
                <a:moveTo>
                  <a:pt x="385891" y="897984"/>
                </a:moveTo>
                <a:cubicBezTo>
                  <a:pt x="387789" y="897427"/>
                  <a:pt x="387928" y="899886"/>
                  <a:pt x="389456" y="899978"/>
                </a:cubicBezTo>
                <a:cubicBezTo>
                  <a:pt x="389966" y="903736"/>
                  <a:pt x="384039" y="902808"/>
                  <a:pt x="385891" y="897984"/>
                </a:cubicBezTo>
                <a:close/>
                <a:moveTo>
                  <a:pt x="363850" y="895618"/>
                </a:moveTo>
                <a:cubicBezTo>
                  <a:pt x="365656" y="894736"/>
                  <a:pt x="365748" y="897520"/>
                  <a:pt x="366443" y="897613"/>
                </a:cubicBezTo>
                <a:cubicBezTo>
                  <a:pt x="367508" y="897752"/>
                  <a:pt x="369268" y="895015"/>
                  <a:pt x="371398" y="895618"/>
                </a:cubicBezTo>
                <a:cubicBezTo>
                  <a:pt x="372092" y="895803"/>
                  <a:pt x="372833" y="896406"/>
                  <a:pt x="373574" y="897613"/>
                </a:cubicBezTo>
                <a:cubicBezTo>
                  <a:pt x="375982" y="901463"/>
                  <a:pt x="373944" y="894504"/>
                  <a:pt x="378343" y="895618"/>
                </a:cubicBezTo>
                <a:cubicBezTo>
                  <a:pt x="378389" y="895618"/>
                  <a:pt x="378250" y="899375"/>
                  <a:pt x="378343" y="899375"/>
                </a:cubicBezTo>
                <a:cubicBezTo>
                  <a:pt x="379454" y="899422"/>
                  <a:pt x="387002" y="894968"/>
                  <a:pt x="385474" y="903179"/>
                </a:cubicBezTo>
                <a:cubicBezTo>
                  <a:pt x="381168" y="901509"/>
                  <a:pt x="381446" y="902483"/>
                  <a:pt x="377139" y="903365"/>
                </a:cubicBezTo>
                <a:cubicBezTo>
                  <a:pt x="377139" y="903365"/>
                  <a:pt x="377185" y="901370"/>
                  <a:pt x="377139" y="901370"/>
                </a:cubicBezTo>
                <a:cubicBezTo>
                  <a:pt x="376954" y="901231"/>
                  <a:pt x="374685" y="903458"/>
                  <a:pt x="373574" y="903365"/>
                </a:cubicBezTo>
                <a:cubicBezTo>
                  <a:pt x="373852" y="903365"/>
                  <a:pt x="373018" y="900118"/>
                  <a:pt x="372370" y="901370"/>
                </a:cubicBezTo>
                <a:cubicBezTo>
                  <a:pt x="371722" y="902762"/>
                  <a:pt x="370888" y="902298"/>
                  <a:pt x="368805" y="901370"/>
                </a:cubicBezTo>
                <a:cubicBezTo>
                  <a:pt x="367554" y="900813"/>
                  <a:pt x="366582" y="901788"/>
                  <a:pt x="366443" y="899607"/>
                </a:cubicBezTo>
                <a:cubicBezTo>
                  <a:pt x="357506" y="903133"/>
                  <a:pt x="353663" y="903365"/>
                  <a:pt x="342411" y="903550"/>
                </a:cubicBezTo>
                <a:cubicBezTo>
                  <a:pt x="342457" y="902344"/>
                  <a:pt x="348477" y="898679"/>
                  <a:pt x="350746" y="899607"/>
                </a:cubicBezTo>
                <a:cubicBezTo>
                  <a:pt x="352459" y="900257"/>
                  <a:pt x="353061" y="902344"/>
                  <a:pt x="353153" y="897613"/>
                </a:cubicBezTo>
                <a:cubicBezTo>
                  <a:pt x="353478" y="897659"/>
                  <a:pt x="356071" y="900999"/>
                  <a:pt x="356904" y="899607"/>
                </a:cubicBezTo>
                <a:cubicBezTo>
                  <a:pt x="359312" y="895571"/>
                  <a:pt x="359312" y="901138"/>
                  <a:pt x="362646" y="897613"/>
                </a:cubicBezTo>
                <a:cubicBezTo>
                  <a:pt x="362785" y="897473"/>
                  <a:pt x="364174" y="895479"/>
                  <a:pt x="363850" y="895618"/>
                </a:cubicBezTo>
                <a:close/>
                <a:moveTo>
                  <a:pt x="248967" y="894644"/>
                </a:moveTo>
                <a:cubicBezTo>
                  <a:pt x="247486" y="895386"/>
                  <a:pt x="247208" y="898030"/>
                  <a:pt x="247347" y="900396"/>
                </a:cubicBezTo>
                <a:cubicBezTo>
                  <a:pt x="250866" y="902901"/>
                  <a:pt x="250357" y="900210"/>
                  <a:pt x="252116" y="900396"/>
                </a:cubicBezTo>
                <a:cubicBezTo>
                  <a:pt x="252533" y="900396"/>
                  <a:pt x="252996" y="903782"/>
                  <a:pt x="254524" y="902344"/>
                </a:cubicBezTo>
                <a:cubicBezTo>
                  <a:pt x="255404" y="901463"/>
                  <a:pt x="254061" y="898448"/>
                  <a:pt x="255682" y="898401"/>
                </a:cubicBezTo>
                <a:cubicBezTo>
                  <a:pt x="257302" y="898355"/>
                  <a:pt x="256793" y="901927"/>
                  <a:pt x="258090" y="902344"/>
                </a:cubicBezTo>
                <a:cubicBezTo>
                  <a:pt x="260451" y="897566"/>
                  <a:pt x="257163" y="897566"/>
                  <a:pt x="255496" y="896406"/>
                </a:cubicBezTo>
                <a:cubicBezTo>
                  <a:pt x="254663" y="895803"/>
                  <a:pt x="255450" y="894133"/>
                  <a:pt x="254293" y="896406"/>
                </a:cubicBezTo>
                <a:cubicBezTo>
                  <a:pt x="253644" y="897752"/>
                  <a:pt x="250959" y="894736"/>
                  <a:pt x="250727" y="894644"/>
                </a:cubicBezTo>
                <a:cubicBezTo>
                  <a:pt x="249986" y="894319"/>
                  <a:pt x="249431" y="894365"/>
                  <a:pt x="248967" y="894644"/>
                </a:cubicBezTo>
                <a:close/>
                <a:moveTo>
                  <a:pt x="229334" y="894644"/>
                </a:moveTo>
                <a:cubicBezTo>
                  <a:pt x="229519" y="897566"/>
                  <a:pt x="228871" y="901973"/>
                  <a:pt x="230492" y="902576"/>
                </a:cubicBezTo>
                <a:cubicBezTo>
                  <a:pt x="230260" y="894365"/>
                  <a:pt x="233178" y="901231"/>
                  <a:pt x="234057" y="902576"/>
                </a:cubicBezTo>
                <a:cubicBezTo>
                  <a:pt x="234844" y="896035"/>
                  <a:pt x="232112" y="895293"/>
                  <a:pt x="229334" y="894644"/>
                </a:cubicBezTo>
                <a:close/>
                <a:moveTo>
                  <a:pt x="652561" y="892834"/>
                </a:moveTo>
                <a:cubicBezTo>
                  <a:pt x="652838" y="892974"/>
                  <a:pt x="653163" y="893484"/>
                  <a:pt x="653163" y="894040"/>
                </a:cubicBezTo>
                <a:cubicBezTo>
                  <a:pt x="652931" y="896221"/>
                  <a:pt x="651959" y="895107"/>
                  <a:pt x="651959" y="894040"/>
                </a:cubicBezTo>
                <a:cubicBezTo>
                  <a:pt x="652098" y="892927"/>
                  <a:pt x="652283" y="892695"/>
                  <a:pt x="652561" y="892834"/>
                </a:cubicBezTo>
                <a:close/>
                <a:moveTo>
                  <a:pt x="196365" y="889865"/>
                </a:moveTo>
                <a:cubicBezTo>
                  <a:pt x="196087" y="889726"/>
                  <a:pt x="195902" y="889958"/>
                  <a:pt x="195763" y="891072"/>
                </a:cubicBezTo>
                <a:cubicBezTo>
                  <a:pt x="195763" y="892185"/>
                  <a:pt x="196736" y="893252"/>
                  <a:pt x="196967" y="891072"/>
                </a:cubicBezTo>
                <a:cubicBezTo>
                  <a:pt x="196967" y="890515"/>
                  <a:pt x="196643" y="890005"/>
                  <a:pt x="196365" y="889865"/>
                </a:cubicBezTo>
                <a:close/>
                <a:moveTo>
                  <a:pt x="185669" y="887871"/>
                </a:moveTo>
                <a:cubicBezTo>
                  <a:pt x="185391" y="887731"/>
                  <a:pt x="185159" y="888149"/>
                  <a:pt x="185067" y="889262"/>
                </a:cubicBezTo>
                <a:cubicBezTo>
                  <a:pt x="185067" y="890376"/>
                  <a:pt x="186039" y="891303"/>
                  <a:pt x="186271" y="889077"/>
                </a:cubicBezTo>
                <a:cubicBezTo>
                  <a:pt x="186271" y="888520"/>
                  <a:pt x="185947" y="888010"/>
                  <a:pt x="185669" y="887871"/>
                </a:cubicBezTo>
                <a:close/>
                <a:moveTo>
                  <a:pt x="190021" y="887685"/>
                </a:moveTo>
                <a:cubicBezTo>
                  <a:pt x="189836" y="887778"/>
                  <a:pt x="189836" y="888149"/>
                  <a:pt x="189836" y="889077"/>
                </a:cubicBezTo>
                <a:cubicBezTo>
                  <a:pt x="187845" y="888056"/>
                  <a:pt x="189790" y="893066"/>
                  <a:pt x="190994" y="891072"/>
                </a:cubicBezTo>
                <a:cubicBezTo>
                  <a:pt x="191503" y="890236"/>
                  <a:pt x="190531" y="887453"/>
                  <a:pt x="190021" y="887685"/>
                </a:cubicBezTo>
                <a:close/>
                <a:moveTo>
                  <a:pt x="635289" y="887082"/>
                </a:moveTo>
                <a:cubicBezTo>
                  <a:pt x="635335" y="889680"/>
                  <a:pt x="633205" y="888752"/>
                  <a:pt x="632927" y="890840"/>
                </a:cubicBezTo>
                <a:cubicBezTo>
                  <a:pt x="635289" y="890932"/>
                  <a:pt x="634409" y="896267"/>
                  <a:pt x="637697" y="894829"/>
                </a:cubicBezTo>
                <a:cubicBezTo>
                  <a:pt x="637975" y="890376"/>
                  <a:pt x="637419" y="887546"/>
                  <a:pt x="635289" y="887082"/>
                </a:cubicBezTo>
                <a:close/>
                <a:moveTo>
                  <a:pt x="171777" y="885319"/>
                </a:moveTo>
                <a:cubicBezTo>
                  <a:pt x="169694" y="885644"/>
                  <a:pt x="165526" y="889077"/>
                  <a:pt x="164600" y="889262"/>
                </a:cubicBezTo>
                <a:cubicBezTo>
                  <a:pt x="162238" y="889680"/>
                  <a:pt x="162285" y="886896"/>
                  <a:pt x="161034" y="885505"/>
                </a:cubicBezTo>
                <a:cubicBezTo>
                  <a:pt x="161683" y="889355"/>
                  <a:pt x="154413" y="889912"/>
                  <a:pt x="158673" y="893252"/>
                </a:cubicBezTo>
                <a:cubicBezTo>
                  <a:pt x="158997" y="890793"/>
                  <a:pt x="160386" y="892463"/>
                  <a:pt x="162238" y="893252"/>
                </a:cubicBezTo>
                <a:cubicBezTo>
                  <a:pt x="166498" y="895061"/>
                  <a:pt x="167193" y="895664"/>
                  <a:pt x="169369" y="891257"/>
                </a:cubicBezTo>
                <a:cubicBezTo>
                  <a:pt x="169601" y="890793"/>
                  <a:pt x="171360" y="891443"/>
                  <a:pt x="171777" y="891257"/>
                </a:cubicBezTo>
                <a:cubicBezTo>
                  <a:pt x="174602" y="890051"/>
                  <a:pt x="180158" y="893484"/>
                  <a:pt x="180112" y="887268"/>
                </a:cubicBezTo>
                <a:cubicBezTo>
                  <a:pt x="178908" y="885690"/>
                  <a:pt x="177288" y="885180"/>
                  <a:pt x="175945" y="885319"/>
                </a:cubicBezTo>
                <a:cubicBezTo>
                  <a:pt x="174556" y="885412"/>
                  <a:pt x="173491" y="886201"/>
                  <a:pt x="172935" y="887268"/>
                </a:cubicBezTo>
                <a:cubicBezTo>
                  <a:pt x="172379" y="888427"/>
                  <a:pt x="171407" y="885319"/>
                  <a:pt x="171777" y="885319"/>
                </a:cubicBezTo>
                <a:close/>
                <a:moveTo>
                  <a:pt x="435067" y="881515"/>
                </a:moveTo>
                <a:cubicBezTo>
                  <a:pt x="432103" y="881283"/>
                  <a:pt x="429278" y="881237"/>
                  <a:pt x="429140" y="885505"/>
                </a:cubicBezTo>
                <a:cubicBezTo>
                  <a:pt x="430297" y="887499"/>
                  <a:pt x="435298" y="887221"/>
                  <a:pt x="435067" y="881515"/>
                </a:cubicBezTo>
                <a:close/>
                <a:moveTo>
                  <a:pt x="577362" y="877572"/>
                </a:moveTo>
                <a:cubicBezTo>
                  <a:pt x="575463" y="877062"/>
                  <a:pt x="572638" y="878268"/>
                  <a:pt x="572824" y="882536"/>
                </a:cubicBezTo>
                <a:cubicBezTo>
                  <a:pt x="574907" y="881422"/>
                  <a:pt x="577732" y="881654"/>
                  <a:pt x="578751" y="878732"/>
                </a:cubicBezTo>
                <a:cubicBezTo>
                  <a:pt x="578473" y="878221"/>
                  <a:pt x="578010" y="877711"/>
                  <a:pt x="577362" y="877572"/>
                </a:cubicBezTo>
                <a:close/>
                <a:moveTo>
                  <a:pt x="667471" y="875160"/>
                </a:moveTo>
                <a:cubicBezTo>
                  <a:pt x="668258" y="882907"/>
                  <a:pt x="660571" y="876644"/>
                  <a:pt x="661683" y="884902"/>
                </a:cubicBezTo>
                <a:cubicBezTo>
                  <a:pt x="655987" y="877618"/>
                  <a:pt x="654876" y="891257"/>
                  <a:pt x="648393" y="888891"/>
                </a:cubicBezTo>
                <a:cubicBezTo>
                  <a:pt x="646958" y="895200"/>
                  <a:pt x="652422" y="890283"/>
                  <a:pt x="650986" y="896592"/>
                </a:cubicBezTo>
                <a:cubicBezTo>
                  <a:pt x="648810" y="896314"/>
                  <a:pt x="647189" y="897334"/>
                  <a:pt x="646032" y="898587"/>
                </a:cubicBezTo>
                <a:cubicBezTo>
                  <a:pt x="643948" y="900906"/>
                  <a:pt x="642837" y="899839"/>
                  <a:pt x="640058" y="900581"/>
                </a:cubicBezTo>
                <a:cubicBezTo>
                  <a:pt x="638299" y="901092"/>
                  <a:pt x="637882" y="902344"/>
                  <a:pt x="635289" y="902576"/>
                </a:cubicBezTo>
                <a:cubicBezTo>
                  <a:pt x="634409" y="902669"/>
                  <a:pt x="634131" y="904525"/>
                  <a:pt x="634131" y="904525"/>
                </a:cubicBezTo>
                <a:cubicBezTo>
                  <a:pt x="632881" y="904849"/>
                  <a:pt x="633298" y="902901"/>
                  <a:pt x="632927" y="902762"/>
                </a:cubicBezTo>
                <a:cubicBezTo>
                  <a:pt x="631816" y="902298"/>
                  <a:pt x="631399" y="904478"/>
                  <a:pt x="630566" y="904525"/>
                </a:cubicBezTo>
                <a:cubicBezTo>
                  <a:pt x="627000" y="904942"/>
                  <a:pt x="621629" y="905963"/>
                  <a:pt x="621027" y="902762"/>
                </a:cubicBezTo>
                <a:cubicBezTo>
                  <a:pt x="619453" y="904757"/>
                  <a:pt x="616582" y="904525"/>
                  <a:pt x="616258" y="908514"/>
                </a:cubicBezTo>
                <a:cubicBezTo>
                  <a:pt x="611303" y="902159"/>
                  <a:pt x="604542" y="909952"/>
                  <a:pt x="600792" y="910695"/>
                </a:cubicBezTo>
                <a:cubicBezTo>
                  <a:pt x="600745" y="910695"/>
                  <a:pt x="600653" y="908793"/>
                  <a:pt x="600560" y="908700"/>
                </a:cubicBezTo>
                <a:cubicBezTo>
                  <a:pt x="600144" y="907772"/>
                  <a:pt x="597597" y="912736"/>
                  <a:pt x="598384" y="906751"/>
                </a:cubicBezTo>
                <a:cubicBezTo>
                  <a:pt x="596022" y="906798"/>
                  <a:pt x="596902" y="912086"/>
                  <a:pt x="593614" y="910695"/>
                </a:cubicBezTo>
                <a:cubicBezTo>
                  <a:pt x="594124" y="906148"/>
                  <a:pt x="596810" y="905638"/>
                  <a:pt x="598384" y="904757"/>
                </a:cubicBezTo>
                <a:cubicBezTo>
                  <a:pt x="598430" y="904710"/>
                  <a:pt x="600421" y="902855"/>
                  <a:pt x="599588" y="902762"/>
                </a:cubicBezTo>
                <a:cubicBezTo>
                  <a:pt x="600375" y="902855"/>
                  <a:pt x="601949" y="906659"/>
                  <a:pt x="601764" y="906751"/>
                </a:cubicBezTo>
                <a:cubicBezTo>
                  <a:pt x="603431" y="905963"/>
                  <a:pt x="603061" y="904014"/>
                  <a:pt x="604172" y="902762"/>
                </a:cubicBezTo>
                <a:cubicBezTo>
                  <a:pt x="605469" y="901185"/>
                  <a:pt x="607784" y="902623"/>
                  <a:pt x="607738" y="899004"/>
                </a:cubicBezTo>
                <a:cubicBezTo>
                  <a:pt x="612507" y="897195"/>
                  <a:pt x="618712" y="898494"/>
                  <a:pt x="621027" y="896824"/>
                </a:cubicBezTo>
                <a:cubicBezTo>
                  <a:pt x="621444" y="896499"/>
                  <a:pt x="621629" y="893020"/>
                  <a:pt x="622231" y="892834"/>
                </a:cubicBezTo>
                <a:cubicBezTo>
                  <a:pt x="623203" y="892556"/>
                  <a:pt x="623944" y="895247"/>
                  <a:pt x="624592" y="894829"/>
                </a:cubicBezTo>
                <a:cubicBezTo>
                  <a:pt x="626861" y="893391"/>
                  <a:pt x="628297" y="886989"/>
                  <a:pt x="631723" y="888891"/>
                </a:cubicBezTo>
                <a:cubicBezTo>
                  <a:pt x="631260" y="885087"/>
                  <a:pt x="627278" y="887175"/>
                  <a:pt x="624592" y="887082"/>
                </a:cubicBezTo>
                <a:cubicBezTo>
                  <a:pt x="624037" y="889726"/>
                  <a:pt x="620379" y="887314"/>
                  <a:pt x="618851" y="888288"/>
                </a:cubicBezTo>
                <a:cubicBezTo>
                  <a:pt x="620240" y="884577"/>
                  <a:pt x="621629" y="885087"/>
                  <a:pt x="623620" y="885876"/>
                </a:cubicBezTo>
                <a:cubicBezTo>
                  <a:pt x="624083" y="882907"/>
                  <a:pt x="626352" y="884206"/>
                  <a:pt x="627973" y="883139"/>
                </a:cubicBezTo>
                <a:cubicBezTo>
                  <a:pt x="631399" y="880819"/>
                  <a:pt x="633390" y="878824"/>
                  <a:pt x="637697" y="879149"/>
                </a:cubicBezTo>
                <a:cubicBezTo>
                  <a:pt x="638299" y="879196"/>
                  <a:pt x="639225" y="881098"/>
                  <a:pt x="638901" y="881144"/>
                </a:cubicBezTo>
                <a:cubicBezTo>
                  <a:pt x="640012" y="881098"/>
                  <a:pt x="641031" y="879845"/>
                  <a:pt x="642466" y="879149"/>
                </a:cubicBezTo>
                <a:cubicBezTo>
                  <a:pt x="644874" y="877943"/>
                  <a:pt x="647189" y="876598"/>
                  <a:pt x="649597" y="877154"/>
                </a:cubicBezTo>
                <a:cubicBezTo>
                  <a:pt x="649597" y="879103"/>
                  <a:pt x="648625" y="879381"/>
                  <a:pt x="648393" y="880912"/>
                </a:cubicBezTo>
                <a:cubicBezTo>
                  <a:pt x="650847" y="879752"/>
                  <a:pt x="656728" y="884206"/>
                  <a:pt x="655570" y="877154"/>
                </a:cubicBezTo>
                <a:cubicBezTo>
                  <a:pt x="661497" y="875624"/>
                  <a:pt x="662238" y="877850"/>
                  <a:pt x="667471" y="875160"/>
                </a:cubicBezTo>
                <a:close/>
                <a:moveTo>
                  <a:pt x="649597" y="872794"/>
                </a:moveTo>
                <a:cubicBezTo>
                  <a:pt x="650245" y="871541"/>
                  <a:pt x="652283" y="876041"/>
                  <a:pt x="649597" y="876366"/>
                </a:cubicBezTo>
                <a:cubicBezTo>
                  <a:pt x="649273" y="874325"/>
                  <a:pt x="649366" y="873211"/>
                  <a:pt x="649597" y="872794"/>
                </a:cubicBezTo>
                <a:close/>
                <a:moveTo>
                  <a:pt x="593614" y="872794"/>
                </a:moveTo>
                <a:cubicBezTo>
                  <a:pt x="592272" y="872608"/>
                  <a:pt x="590975" y="873350"/>
                  <a:pt x="590651" y="876551"/>
                </a:cubicBezTo>
                <a:cubicBezTo>
                  <a:pt x="593337" y="877386"/>
                  <a:pt x="597365" y="881005"/>
                  <a:pt x="598013" y="874603"/>
                </a:cubicBezTo>
                <a:cubicBezTo>
                  <a:pt x="596671" y="874185"/>
                  <a:pt x="595004" y="872979"/>
                  <a:pt x="593614" y="872794"/>
                </a:cubicBezTo>
                <a:close/>
                <a:moveTo>
                  <a:pt x="508089" y="872794"/>
                </a:moveTo>
                <a:cubicBezTo>
                  <a:pt x="508691" y="873026"/>
                  <a:pt x="509247" y="873443"/>
                  <a:pt x="509710" y="874185"/>
                </a:cubicBezTo>
                <a:cubicBezTo>
                  <a:pt x="508923" y="876830"/>
                  <a:pt x="507163" y="877850"/>
                  <a:pt x="504941" y="878175"/>
                </a:cubicBezTo>
                <a:cubicBezTo>
                  <a:pt x="504478" y="873582"/>
                  <a:pt x="506376" y="872052"/>
                  <a:pt x="508089" y="872794"/>
                </a:cubicBezTo>
                <a:close/>
                <a:moveTo>
                  <a:pt x="177334" y="872608"/>
                </a:moveTo>
                <a:cubicBezTo>
                  <a:pt x="176963" y="872237"/>
                  <a:pt x="176593" y="872191"/>
                  <a:pt x="176315" y="873582"/>
                </a:cubicBezTo>
                <a:cubicBezTo>
                  <a:pt x="176361" y="875577"/>
                  <a:pt x="178630" y="876087"/>
                  <a:pt x="178908" y="873582"/>
                </a:cubicBezTo>
                <a:cubicBezTo>
                  <a:pt x="178260" y="873722"/>
                  <a:pt x="177704" y="872979"/>
                  <a:pt x="177334" y="872608"/>
                </a:cubicBezTo>
                <a:close/>
                <a:moveTo>
                  <a:pt x="584724" y="870799"/>
                </a:moveTo>
                <a:cubicBezTo>
                  <a:pt x="585650" y="875763"/>
                  <a:pt x="576528" y="874046"/>
                  <a:pt x="581112" y="878546"/>
                </a:cubicBezTo>
                <a:cubicBezTo>
                  <a:pt x="582872" y="872840"/>
                  <a:pt x="584400" y="882536"/>
                  <a:pt x="587086" y="876551"/>
                </a:cubicBezTo>
                <a:cubicBezTo>
                  <a:pt x="587132" y="873211"/>
                  <a:pt x="586206" y="871680"/>
                  <a:pt x="584724" y="870799"/>
                </a:cubicBezTo>
                <a:close/>
                <a:moveTo>
                  <a:pt x="635289" y="870010"/>
                </a:moveTo>
                <a:cubicBezTo>
                  <a:pt x="635845" y="870057"/>
                  <a:pt x="636493" y="870613"/>
                  <a:pt x="636493" y="871588"/>
                </a:cubicBezTo>
                <a:cubicBezTo>
                  <a:pt x="635428" y="872794"/>
                  <a:pt x="634409" y="873954"/>
                  <a:pt x="634131" y="871588"/>
                </a:cubicBezTo>
                <a:cubicBezTo>
                  <a:pt x="634270" y="870381"/>
                  <a:pt x="634733" y="869964"/>
                  <a:pt x="635289" y="870010"/>
                </a:cubicBezTo>
                <a:close/>
                <a:moveTo>
                  <a:pt x="628945" y="870010"/>
                </a:moveTo>
                <a:cubicBezTo>
                  <a:pt x="629732" y="870010"/>
                  <a:pt x="630566" y="870010"/>
                  <a:pt x="631353" y="870010"/>
                </a:cubicBezTo>
                <a:cubicBezTo>
                  <a:pt x="631631" y="875438"/>
                  <a:pt x="622416" y="869546"/>
                  <a:pt x="628945" y="870010"/>
                </a:cubicBezTo>
                <a:close/>
                <a:moveTo>
                  <a:pt x="604959" y="868619"/>
                </a:moveTo>
                <a:cubicBezTo>
                  <a:pt x="603477" y="868851"/>
                  <a:pt x="602088" y="869268"/>
                  <a:pt x="602551" y="872608"/>
                </a:cubicBezTo>
                <a:cubicBezTo>
                  <a:pt x="599958" y="872237"/>
                  <a:pt x="598940" y="874325"/>
                  <a:pt x="599171" y="878546"/>
                </a:cubicBezTo>
                <a:cubicBezTo>
                  <a:pt x="602644" y="877665"/>
                  <a:pt x="604450" y="874278"/>
                  <a:pt x="604959" y="868619"/>
                </a:cubicBezTo>
                <a:close/>
                <a:moveTo>
                  <a:pt x="507719" y="867830"/>
                </a:moveTo>
                <a:cubicBezTo>
                  <a:pt x="508136" y="867459"/>
                  <a:pt x="508923" y="867320"/>
                  <a:pt x="510497" y="867830"/>
                </a:cubicBezTo>
                <a:cubicBezTo>
                  <a:pt x="510405" y="868294"/>
                  <a:pt x="510266" y="868108"/>
                  <a:pt x="510080" y="868433"/>
                </a:cubicBezTo>
                <a:cubicBezTo>
                  <a:pt x="509988" y="868572"/>
                  <a:pt x="510080" y="868665"/>
                  <a:pt x="509895" y="868851"/>
                </a:cubicBezTo>
                <a:cubicBezTo>
                  <a:pt x="508599" y="870799"/>
                  <a:pt x="506700" y="868758"/>
                  <a:pt x="507719" y="867830"/>
                </a:cubicBezTo>
                <a:close/>
                <a:moveTo>
                  <a:pt x="678352" y="867459"/>
                </a:moveTo>
                <a:cubicBezTo>
                  <a:pt x="678862" y="867181"/>
                  <a:pt x="679834" y="870010"/>
                  <a:pt x="679371" y="870799"/>
                </a:cubicBezTo>
                <a:cubicBezTo>
                  <a:pt x="678121" y="872840"/>
                  <a:pt x="676037" y="867830"/>
                  <a:pt x="677982" y="868851"/>
                </a:cubicBezTo>
                <a:cubicBezTo>
                  <a:pt x="678028" y="867876"/>
                  <a:pt x="678214" y="867505"/>
                  <a:pt x="678352" y="867459"/>
                </a:cubicBezTo>
                <a:close/>
                <a:moveTo>
                  <a:pt x="660108" y="867459"/>
                </a:moveTo>
                <a:cubicBezTo>
                  <a:pt x="660108" y="869361"/>
                  <a:pt x="658858" y="868990"/>
                  <a:pt x="657932" y="869407"/>
                </a:cubicBezTo>
                <a:cubicBezTo>
                  <a:pt x="655432" y="870567"/>
                  <a:pt x="654135" y="875020"/>
                  <a:pt x="651959" y="871402"/>
                </a:cubicBezTo>
                <a:cubicBezTo>
                  <a:pt x="653672" y="868387"/>
                  <a:pt x="656404" y="867273"/>
                  <a:pt x="660108" y="867459"/>
                </a:cubicBezTo>
                <a:close/>
                <a:moveTo>
                  <a:pt x="513646" y="867459"/>
                </a:moveTo>
                <a:cubicBezTo>
                  <a:pt x="516887" y="869686"/>
                  <a:pt x="513785" y="877897"/>
                  <a:pt x="510080" y="875392"/>
                </a:cubicBezTo>
                <a:cubicBezTo>
                  <a:pt x="509015" y="869129"/>
                  <a:pt x="513183" y="871216"/>
                  <a:pt x="513646" y="867459"/>
                </a:cubicBezTo>
                <a:close/>
                <a:moveTo>
                  <a:pt x="714100" y="867227"/>
                </a:moveTo>
                <a:cubicBezTo>
                  <a:pt x="712850" y="867552"/>
                  <a:pt x="712016" y="869268"/>
                  <a:pt x="714100" y="871820"/>
                </a:cubicBezTo>
                <a:cubicBezTo>
                  <a:pt x="713544" y="871124"/>
                  <a:pt x="715998" y="869314"/>
                  <a:pt x="716461" y="871820"/>
                </a:cubicBezTo>
                <a:cubicBezTo>
                  <a:pt x="716971" y="868155"/>
                  <a:pt x="715350" y="866949"/>
                  <a:pt x="714100" y="867227"/>
                </a:cubicBezTo>
                <a:close/>
                <a:moveTo>
                  <a:pt x="458914" y="865835"/>
                </a:moveTo>
                <a:cubicBezTo>
                  <a:pt x="458914" y="867830"/>
                  <a:pt x="457895" y="868016"/>
                  <a:pt x="457710" y="869639"/>
                </a:cubicBezTo>
                <a:cubicBezTo>
                  <a:pt x="459562" y="869454"/>
                  <a:pt x="461877" y="870010"/>
                  <a:pt x="461275" y="865835"/>
                </a:cubicBezTo>
                <a:cubicBezTo>
                  <a:pt x="460488" y="865835"/>
                  <a:pt x="459701" y="865835"/>
                  <a:pt x="458914" y="865835"/>
                </a:cubicBezTo>
                <a:close/>
                <a:moveTo>
                  <a:pt x="163211" y="864072"/>
                </a:moveTo>
                <a:cubicBezTo>
                  <a:pt x="161405" y="868851"/>
                  <a:pt x="167286" y="869639"/>
                  <a:pt x="166823" y="865835"/>
                </a:cubicBezTo>
                <a:cubicBezTo>
                  <a:pt x="165295" y="865742"/>
                  <a:pt x="165156" y="863516"/>
                  <a:pt x="163211" y="864072"/>
                </a:cubicBezTo>
                <a:close/>
                <a:moveTo>
                  <a:pt x="498365" y="862495"/>
                </a:moveTo>
                <a:cubicBezTo>
                  <a:pt x="498921" y="862263"/>
                  <a:pt x="499662" y="865047"/>
                  <a:pt x="499199" y="865835"/>
                </a:cubicBezTo>
                <a:cubicBezTo>
                  <a:pt x="497949" y="867876"/>
                  <a:pt x="496050" y="862866"/>
                  <a:pt x="497995" y="863887"/>
                </a:cubicBezTo>
                <a:cubicBezTo>
                  <a:pt x="498041" y="862913"/>
                  <a:pt x="498226" y="862542"/>
                  <a:pt x="498365" y="862495"/>
                </a:cubicBezTo>
                <a:close/>
                <a:moveTo>
                  <a:pt x="452570" y="861706"/>
                </a:moveTo>
                <a:cubicBezTo>
                  <a:pt x="452060" y="861567"/>
                  <a:pt x="451458" y="862078"/>
                  <a:pt x="450579" y="863887"/>
                </a:cubicBezTo>
                <a:cubicBezTo>
                  <a:pt x="453635" y="868294"/>
                  <a:pt x="454005" y="862031"/>
                  <a:pt x="452570" y="861706"/>
                </a:cubicBezTo>
                <a:close/>
                <a:moveTo>
                  <a:pt x="492022" y="859897"/>
                </a:moveTo>
                <a:cubicBezTo>
                  <a:pt x="496143" y="863191"/>
                  <a:pt x="490586" y="865186"/>
                  <a:pt x="489660" y="863655"/>
                </a:cubicBezTo>
                <a:cubicBezTo>
                  <a:pt x="489151" y="862866"/>
                  <a:pt x="492670" y="861475"/>
                  <a:pt x="492022" y="859897"/>
                </a:cubicBezTo>
                <a:close/>
                <a:moveTo>
                  <a:pt x="151125" y="857902"/>
                </a:moveTo>
                <a:cubicBezTo>
                  <a:pt x="149921" y="857578"/>
                  <a:pt x="148486" y="858227"/>
                  <a:pt x="148764" y="860083"/>
                </a:cubicBezTo>
                <a:cubicBezTo>
                  <a:pt x="149458" y="860222"/>
                  <a:pt x="150153" y="860408"/>
                  <a:pt x="149921" y="862078"/>
                </a:cubicBezTo>
                <a:cubicBezTo>
                  <a:pt x="150755" y="862078"/>
                  <a:pt x="151496" y="862078"/>
                  <a:pt x="152329" y="862078"/>
                </a:cubicBezTo>
                <a:cubicBezTo>
                  <a:pt x="153209" y="859665"/>
                  <a:pt x="152329" y="858274"/>
                  <a:pt x="151125" y="857902"/>
                </a:cubicBezTo>
                <a:close/>
                <a:moveTo>
                  <a:pt x="762905" y="857717"/>
                </a:moveTo>
                <a:cubicBezTo>
                  <a:pt x="759016" y="856604"/>
                  <a:pt x="757580" y="859062"/>
                  <a:pt x="754756" y="859712"/>
                </a:cubicBezTo>
                <a:cubicBezTo>
                  <a:pt x="753968" y="867320"/>
                  <a:pt x="758923" y="859804"/>
                  <a:pt x="760729" y="859712"/>
                </a:cubicBezTo>
                <a:cubicBezTo>
                  <a:pt x="761655" y="859248"/>
                  <a:pt x="762859" y="859619"/>
                  <a:pt x="762905" y="857717"/>
                </a:cubicBezTo>
                <a:close/>
                <a:moveTo>
                  <a:pt x="614452" y="856928"/>
                </a:moveTo>
                <a:cubicBezTo>
                  <a:pt x="609960" y="859201"/>
                  <a:pt x="609034" y="855073"/>
                  <a:pt x="607321" y="860871"/>
                </a:cubicBezTo>
                <a:cubicBezTo>
                  <a:pt x="609312" y="864026"/>
                  <a:pt x="614868" y="863145"/>
                  <a:pt x="614452" y="856928"/>
                </a:cubicBezTo>
                <a:close/>
                <a:moveTo>
                  <a:pt x="145198" y="856325"/>
                </a:moveTo>
                <a:cubicBezTo>
                  <a:pt x="145198" y="857624"/>
                  <a:pt x="145152" y="858784"/>
                  <a:pt x="145198" y="860083"/>
                </a:cubicBezTo>
                <a:cubicBezTo>
                  <a:pt x="145985" y="860083"/>
                  <a:pt x="146773" y="860083"/>
                  <a:pt x="147560" y="860083"/>
                </a:cubicBezTo>
                <a:cubicBezTo>
                  <a:pt x="147560" y="858784"/>
                  <a:pt x="147560" y="857624"/>
                  <a:pt x="147560" y="856325"/>
                </a:cubicBezTo>
                <a:cubicBezTo>
                  <a:pt x="146773" y="856325"/>
                  <a:pt x="145985" y="856325"/>
                  <a:pt x="145198" y="856325"/>
                </a:cubicBezTo>
                <a:close/>
                <a:moveTo>
                  <a:pt x="657145" y="856140"/>
                </a:moveTo>
                <a:cubicBezTo>
                  <a:pt x="656589" y="856047"/>
                  <a:pt x="655895" y="856464"/>
                  <a:pt x="655756" y="857717"/>
                </a:cubicBezTo>
                <a:cubicBezTo>
                  <a:pt x="656034" y="860083"/>
                  <a:pt x="657052" y="858923"/>
                  <a:pt x="658117" y="857717"/>
                </a:cubicBezTo>
                <a:cubicBezTo>
                  <a:pt x="658117" y="856743"/>
                  <a:pt x="657700" y="856186"/>
                  <a:pt x="657145" y="856140"/>
                </a:cubicBezTo>
                <a:close/>
                <a:moveTo>
                  <a:pt x="626398" y="854562"/>
                </a:moveTo>
                <a:cubicBezTo>
                  <a:pt x="625194" y="854191"/>
                  <a:pt x="623944" y="855026"/>
                  <a:pt x="624176" y="856928"/>
                </a:cubicBezTo>
                <a:cubicBezTo>
                  <a:pt x="624917" y="857021"/>
                  <a:pt x="625611" y="857067"/>
                  <a:pt x="625380" y="858691"/>
                </a:cubicBezTo>
                <a:cubicBezTo>
                  <a:pt x="626167" y="858691"/>
                  <a:pt x="626954" y="858691"/>
                  <a:pt x="627788" y="858691"/>
                </a:cubicBezTo>
                <a:cubicBezTo>
                  <a:pt x="628667" y="856325"/>
                  <a:pt x="627556" y="854887"/>
                  <a:pt x="626398" y="854562"/>
                </a:cubicBezTo>
                <a:close/>
                <a:moveTo>
                  <a:pt x="139225" y="854330"/>
                </a:moveTo>
                <a:cubicBezTo>
                  <a:pt x="139225" y="855629"/>
                  <a:pt x="139225" y="857021"/>
                  <a:pt x="139225" y="858320"/>
                </a:cubicBezTo>
                <a:cubicBezTo>
                  <a:pt x="140012" y="858274"/>
                  <a:pt x="140799" y="858320"/>
                  <a:pt x="141586" y="858320"/>
                </a:cubicBezTo>
                <a:cubicBezTo>
                  <a:pt x="141586" y="857021"/>
                  <a:pt x="141586" y="855629"/>
                  <a:pt x="141586" y="854330"/>
                </a:cubicBezTo>
                <a:cubicBezTo>
                  <a:pt x="140799" y="854377"/>
                  <a:pt x="140012" y="854330"/>
                  <a:pt x="139225" y="854330"/>
                </a:cubicBezTo>
                <a:close/>
                <a:moveTo>
                  <a:pt x="79306" y="852939"/>
                </a:moveTo>
                <a:cubicBezTo>
                  <a:pt x="79538" y="859109"/>
                  <a:pt x="72592" y="853774"/>
                  <a:pt x="74537" y="862681"/>
                </a:cubicBezTo>
                <a:cubicBezTo>
                  <a:pt x="76713" y="858459"/>
                  <a:pt x="85558" y="864629"/>
                  <a:pt x="85465" y="856743"/>
                </a:cubicBezTo>
                <a:cubicBezTo>
                  <a:pt x="84400" y="853867"/>
                  <a:pt x="81436" y="854006"/>
                  <a:pt x="79306" y="852939"/>
                </a:cubicBezTo>
                <a:close/>
                <a:moveTo>
                  <a:pt x="659692" y="850387"/>
                </a:moveTo>
                <a:cubicBezTo>
                  <a:pt x="659553" y="850434"/>
                  <a:pt x="659367" y="851037"/>
                  <a:pt x="659321" y="851965"/>
                </a:cubicBezTo>
                <a:cubicBezTo>
                  <a:pt x="657376" y="850990"/>
                  <a:pt x="659275" y="855769"/>
                  <a:pt x="660525" y="853727"/>
                </a:cubicBezTo>
                <a:cubicBezTo>
                  <a:pt x="660988" y="852939"/>
                  <a:pt x="660247" y="850155"/>
                  <a:pt x="659692" y="850387"/>
                </a:cubicBezTo>
                <a:close/>
                <a:moveTo>
                  <a:pt x="487854" y="849970"/>
                </a:moveTo>
                <a:cubicBezTo>
                  <a:pt x="490077" y="848114"/>
                  <a:pt x="491883" y="855815"/>
                  <a:pt x="492624" y="849970"/>
                </a:cubicBezTo>
                <a:cubicBezTo>
                  <a:pt x="493318" y="849135"/>
                  <a:pt x="494105" y="853495"/>
                  <a:pt x="493827" y="853959"/>
                </a:cubicBezTo>
                <a:cubicBezTo>
                  <a:pt x="493411" y="854562"/>
                  <a:pt x="491836" y="853263"/>
                  <a:pt x="491420" y="853959"/>
                </a:cubicBezTo>
                <a:cubicBezTo>
                  <a:pt x="490540" y="855537"/>
                  <a:pt x="488549" y="861660"/>
                  <a:pt x="486696" y="859712"/>
                </a:cubicBezTo>
                <a:cubicBezTo>
                  <a:pt x="486650" y="857717"/>
                  <a:pt x="486696" y="855908"/>
                  <a:pt x="486696" y="853959"/>
                </a:cubicBezTo>
                <a:cubicBezTo>
                  <a:pt x="485493" y="853959"/>
                  <a:pt x="484289" y="853913"/>
                  <a:pt x="483131" y="853959"/>
                </a:cubicBezTo>
                <a:cubicBezTo>
                  <a:pt x="478547" y="850109"/>
                  <a:pt x="488827" y="854377"/>
                  <a:pt x="487854" y="849970"/>
                </a:cubicBezTo>
                <a:close/>
                <a:moveTo>
                  <a:pt x="499754" y="849784"/>
                </a:moveTo>
                <a:cubicBezTo>
                  <a:pt x="500588" y="849784"/>
                  <a:pt x="501375" y="849784"/>
                  <a:pt x="502162" y="849784"/>
                </a:cubicBezTo>
                <a:cubicBezTo>
                  <a:pt x="502162" y="851083"/>
                  <a:pt x="502162" y="852289"/>
                  <a:pt x="502162" y="853542"/>
                </a:cubicBezTo>
                <a:cubicBezTo>
                  <a:pt x="501375" y="853542"/>
                  <a:pt x="500588" y="853542"/>
                  <a:pt x="499754" y="853542"/>
                </a:cubicBezTo>
                <a:cubicBezTo>
                  <a:pt x="499754" y="852243"/>
                  <a:pt x="499754" y="851037"/>
                  <a:pt x="499754" y="849784"/>
                </a:cubicBezTo>
                <a:close/>
                <a:moveTo>
                  <a:pt x="515637" y="847186"/>
                </a:moveTo>
                <a:cubicBezTo>
                  <a:pt x="515915" y="847326"/>
                  <a:pt x="516054" y="847836"/>
                  <a:pt x="516054" y="848393"/>
                </a:cubicBezTo>
                <a:cubicBezTo>
                  <a:pt x="515822" y="850619"/>
                  <a:pt x="514850" y="849691"/>
                  <a:pt x="514850" y="848578"/>
                </a:cubicBezTo>
                <a:cubicBezTo>
                  <a:pt x="514942" y="847465"/>
                  <a:pt x="515359" y="847047"/>
                  <a:pt x="515637" y="847186"/>
                </a:cubicBezTo>
                <a:close/>
                <a:moveTo>
                  <a:pt x="665850" y="844635"/>
                </a:moveTo>
                <a:cubicBezTo>
                  <a:pt x="666406" y="844681"/>
                  <a:pt x="666869" y="845377"/>
                  <a:pt x="666869" y="846398"/>
                </a:cubicBezTo>
                <a:cubicBezTo>
                  <a:pt x="665804" y="847604"/>
                  <a:pt x="664739" y="848810"/>
                  <a:pt x="664461" y="846398"/>
                </a:cubicBezTo>
                <a:cubicBezTo>
                  <a:pt x="664600" y="845145"/>
                  <a:pt x="665294" y="844542"/>
                  <a:pt x="665850" y="844635"/>
                </a:cubicBezTo>
                <a:close/>
                <a:moveTo>
                  <a:pt x="661914" y="844635"/>
                </a:moveTo>
                <a:cubicBezTo>
                  <a:pt x="662655" y="844589"/>
                  <a:pt x="663350" y="845006"/>
                  <a:pt x="664090" y="846027"/>
                </a:cubicBezTo>
                <a:cubicBezTo>
                  <a:pt x="664090" y="847326"/>
                  <a:pt x="664090" y="848671"/>
                  <a:pt x="664090" y="849970"/>
                </a:cubicBezTo>
                <a:cubicBezTo>
                  <a:pt x="666684" y="849599"/>
                  <a:pt x="667841" y="851501"/>
                  <a:pt x="667656" y="855722"/>
                </a:cubicBezTo>
                <a:cubicBezTo>
                  <a:pt x="662424" y="857624"/>
                  <a:pt x="657191" y="859573"/>
                  <a:pt x="654552" y="865650"/>
                </a:cubicBezTo>
                <a:cubicBezTo>
                  <a:pt x="652468" y="866531"/>
                  <a:pt x="654135" y="860871"/>
                  <a:pt x="653348" y="859712"/>
                </a:cubicBezTo>
                <a:cubicBezTo>
                  <a:pt x="652977" y="859201"/>
                  <a:pt x="651681" y="860547"/>
                  <a:pt x="652190" y="861706"/>
                </a:cubicBezTo>
                <a:cubicBezTo>
                  <a:pt x="651588" y="860408"/>
                  <a:pt x="650292" y="859248"/>
                  <a:pt x="650986" y="855722"/>
                </a:cubicBezTo>
                <a:cubicBezTo>
                  <a:pt x="649736" y="854562"/>
                  <a:pt x="649319" y="862866"/>
                  <a:pt x="648625" y="861706"/>
                </a:cubicBezTo>
                <a:cubicBezTo>
                  <a:pt x="646911" y="858923"/>
                  <a:pt x="646356" y="862402"/>
                  <a:pt x="645013" y="865650"/>
                </a:cubicBezTo>
                <a:cubicBezTo>
                  <a:pt x="643624" y="865974"/>
                  <a:pt x="641633" y="865371"/>
                  <a:pt x="641447" y="867644"/>
                </a:cubicBezTo>
                <a:cubicBezTo>
                  <a:pt x="639132" y="866902"/>
                  <a:pt x="641355" y="858738"/>
                  <a:pt x="636678" y="861892"/>
                </a:cubicBezTo>
                <a:cubicBezTo>
                  <a:pt x="636724" y="860686"/>
                  <a:pt x="636863" y="859526"/>
                  <a:pt x="637882" y="859897"/>
                </a:cubicBezTo>
                <a:cubicBezTo>
                  <a:pt x="637882" y="858598"/>
                  <a:pt x="637697" y="857253"/>
                  <a:pt x="637697" y="855908"/>
                </a:cubicBezTo>
                <a:cubicBezTo>
                  <a:pt x="640151" y="858738"/>
                  <a:pt x="641447" y="857392"/>
                  <a:pt x="643855" y="855908"/>
                </a:cubicBezTo>
                <a:cubicBezTo>
                  <a:pt x="646171" y="854516"/>
                  <a:pt x="649180" y="853217"/>
                  <a:pt x="650986" y="851965"/>
                </a:cubicBezTo>
                <a:cubicBezTo>
                  <a:pt x="652051" y="851176"/>
                  <a:pt x="652700" y="848346"/>
                  <a:pt x="653348" y="847975"/>
                </a:cubicBezTo>
                <a:cubicBezTo>
                  <a:pt x="653950" y="847650"/>
                  <a:pt x="655107" y="849645"/>
                  <a:pt x="654552" y="849970"/>
                </a:cubicBezTo>
                <a:cubicBezTo>
                  <a:pt x="657098" y="848393"/>
                  <a:pt x="659599" y="844681"/>
                  <a:pt x="661914" y="844635"/>
                </a:cubicBezTo>
                <a:close/>
                <a:moveTo>
                  <a:pt x="529945" y="844635"/>
                </a:moveTo>
                <a:cubicBezTo>
                  <a:pt x="530732" y="844635"/>
                  <a:pt x="531520" y="844635"/>
                  <a:pt x="532307" y="844635"/>
                </a:cubicBezTo>
                <a:cubicBezTo>
                  <a:pt x="532585" y="850109"/>
                  <a:pt x="523370" y="844125"/>
                  <a:pt x="529945" y="844635"/>
                </a:cubicBezTo>
                <a:close/>
                <a:moveTo>
                  <a:pt x="526982" y="844635"/>
                </a:moveTo>
                <a:cubicBezTo>
                  <a:pt x="526195" y="849831"/>
                  <a:pt x="518786" y="850155"/>
                  <a:pt x="517443" y="848578"/>
                </a:cubicBezTo>
                <a:cubicBezTo>
                  <a:pt x="519064" y="844728"/>
                  <a:pt x="524759" y="847465"/>
                  <a:pt x="526982" y="844635"/>
                </a:cubicBezTo>
                <a:close/>
                <a:moveTo>
                  <a:pt x="689466" y="841434"/>
                </a:moveTo>
                <a:cubicBezTo>
                  <a:pt x="689049" y="841759"/>
                  <a:pt x="688771" y="842687"/>
                  <a:pt x="688678" y="844635"/>
                </a:cubicBezTo>
                <a:cubicBezTo>
                  <a:pt x="692661" y="844867"/>
                  <a:pt x="690762" y="840460"/>
                  <a:pt x="689466" y="841434"/>
                </a:cubicBezTo>
                <a:close/>
                <a:moveTo>
                  <a:pt x="577362" y="839671"/>
                </a:moveTo>
                <a:cubicBezTo>
                  <a:pt x="577963" y="841248"/>
                  <a:pt x="574491" y="842826"/>
                  <a:pt x="575000" y="843614"/>
                </a:cubicBezTo>
                <a:cubicBezTo>
                  <a:pt x="575926" y="845145"/>
                  <a:pt x="581483" y="842965"/>
                  <a:pt x="577362" y="839671"/>
                </a:cubicBezTo>
                <a:close/>
                <a:moveTo>
                  <a:pt x="618064" y="837259"/>
                </a:moveTo>
                <a:cubicBezTo>
                  <a:pt x="616535" y="837120"/>
                  <a:pt x="614868" y="837491"/>
                  <a:pt x="613294" y="837491"/>
                </a:cubicBezTo>
                <a:cubicBezTo>
                  <a:pt x="613294" y="840924"/>
                  <a:pt x="606534" y="843104"/>
                  <a:pt x="610886" y="847186"/>
                </a:cubicBezTo>
                <a:cubicBezTo>
                  <a:pt x="612461" y="841388"/>
                  <a:pt x="620749" y="846305"/>
                  <a:pt x="621629" y="839254"/>
                </a:cubicBezTo>
                <a:cubicBezTo>
                  <a:pt x="620842" y="837908"/>
                  <a:pt x="619545" y="837398"/>
                  <a:pt x="618064" y="837259"/>
                </a:cubicBezTo>
                <a:close/>
                <a:moveTo>
                  <a:pt x="469425" y="833316"/>
                </a:moveTo>
                <a:cubicBezTo>
                  <a:pt x="467665" y="833269"/>
                  <a:pt x="465813" y="834522"/>
                  <a:pt x="464841" y="836470"/>
                </a:cubicBezTo>
                <a:cubicBezTo>
                  <a:pt x="465767" y="836888"/>
                  <a:pt x="466045" y="838187"/>
                  <a:pt x="465859" y="840460"/>
                </a:cubicBezTo>
                <a:cubicBezTo>
                  <a:pt x="469517" y="841851"/>
                  <a:pt x="469517" y="837073"/>
                  <a:pt x="473175" y="838465"/>
                </a:cubicBezTo>
                <a:cubicBezTo>
                  <a:pt x="472851" y="834893"/>
                  <a:pt x="471184" y="833362"/>
                  <a:pt x="469425" y="833316"/>
                </a:cubicBezTo>
                <a:close/>
                <a:moveTo>
                  <a:pt x="461090" y="833316"/>
                </a:moveTo>
                <a:cubicBezTo>
                  <a:pt x="458682" y="833177"/>
                  <a:pt x="456228" y="836145"/>
                  <a:pt x="451551" y="836702"/>
                </a:cubicBezTo>
                <a:cubicBezTo>
                  <a:pt x="451320" y="840367"/>
                  <a:pt x="453079" y="840924"/>
                  <a:pt x="452940" y="844403"/>
                </a:cubicBezTo>
                <a:cubicBezTo>
                  <a:pt x="456228" y="845841"/>
                  <a:pt x="455117" y="840506"/>
                  <a:pt x="457524" y="840460"/>
                </a:cubicBezTo>
                <a:cubicBezTo>
                  <a:pt x="460303" y="842130"/>
                  <a:pt x="460905" y="842176"/>
                  <a:pt x="463683" y="840460"/>
                </a:cubicBezTo>
                <a:cubicBezTo>
                  <a:pt x="463637" y="838511"/>
                  <a:pt x="463683" y="836424"/>
                  <a:pt x="463683" y="834475"/>
                </a:cubicBezTo>
                <a:cubicBezTo>
                  <a:pt x="462757" y="833594"/>
                  <a:pt x="461877" y="833362"/>
                  <a:pt x="461090" y="833316"/>
                </a:cubicBezTo>
                <a:close/>
                <a:moveTo>
                  <a:pt x="683724" y="830903"/>
                </a:moveTo>
                <a:cubicBezTo>
                  <a:pt x="682890" y="830950"/>
                  <a:pt x="682149" y="831089"/>
                  <a:pt x="681362" y="831135"/>
                </a:cubicBezTo>
                <a:cubicBezTo>
                  <a:pt x="681362" y="832388"/>
                  <a:pt x="681316" y="833594"/>
                  <a:pt x="681362" y="834893"/>
                </a:cubicBezTo>
                <a:cubicBezTo>
                  <a:pt x="682149" y="834893"/>
                  <a:pt x="682937" y="834893"/>
                  <a:pt x="683724" y="834893"/>
                </a:cubicBezTo>
                <a:cubicBezTo>
                  <a:pt x="683724" y="833594"/>
                  <a:pt x="683724" y="832249"/>
                  <a:pt x="683724" y="830903"/>
                </a:cubicBezTo>
                <a:close/>
                <a:moveTo>
                  <a:pt x="583335" y="829744"/>
                </a:moveTo>
                <a:cubicBezTo>
                  <a:pt x="581205" y="830115"/>
                  <a:pt x="580742" y="831367"/>
                  <a:pt x="578565" y="831738"/>
                </a:cubicBezTo>
                <a:cubicBezTo>
                  <a:pt x="576574" y="832017"/>
                  <a:pt x="576343" y="829836"/>
                  <a:pt x="574768" y="829929"/>
                </a:cubicBezTo>
                <a:cubicBezTo>
                  <a:pt x="575324" y="829929"/>
                  <a:pt x="573889" y="831599"/>
                  <a:pt x="573611" y="831738"/>
                </a:cubicBezTo>
                <a:cubicBezTo>
                  <a:pt x="571527" y="832573"/>
                  <a:pt x="564905" y="830950"/>
                  <a:pt x="561710" y="831924"/>
                </a:cubicBezTo>
                <a:cubicBezTo>
                  <a:pt x="561572" y="831924"/>
                  <a:pt x="561479" y="833826"/>
                  <a:pt x="560506" y="833919"/>
                </a:cubicBezTo>
                <a:cubicBezTo>
                  <a:pt x="559117" y="834058"/>
                  <a:pt x="558330" y="834012"/>
                  <a:pt x="558099" y="835867"/>
                </a:cubicBezTo>
                <a:cubicBezTo>
                  <a:pt x="555598" y="836702"/>
                  <a:pt x="554996" y="834522"/>
                  <a:pt x="553376" y="833919"/>
                </a:cubicBezTo>
                <a:cubicBezTo>
                  <a:pt x="553468" y="836981"/>
                  <a:pt x="552774" y="841295"/>
                  <a:pt x="554533" y="841620"/>
                </a:cubicBezTo>
                <a:cubicBezTo>
                  <a:pt x="554626" y="837955"/>
                  <a:pt x="558515" y="840367"/>
                  <a:pt x="558099" y="835867"/>
                </a:cubicBezTo>
                <a:cubicBezTo>
                  <a:pt x="559719" y="838604"/>
                  <a:pt x="559951" y="836099"/>
                  <a:pt x="561710" y="835867"/>
                </a:cubicBezTo>
                <a:cubicBezTo>
                  <a:pt x="569999" y="834893"/>
                  <a:pt x="576667" y="836099"/>
                  <a:pt x="584492" y="831738"/>
                </a:cubicBezTo>
                <a:cubicBezTo>
                  <a:pt x="586391" y="831553"/>
                  <a:pt x="589077" y="832666"/>
                  <a:pt x="589262" y="829744"/>
                </a:cubicBezTo>
                <a:cubicBezTo>
                  <a:pt x="587271" y="829790"/>
                  <a:pt x="585326" y="829744"/>
                  <a:pt x="583335" y="829744"/>
                </a:cubicBezTo>
                <a:close/>
                <a:moveTo>
                  <a:pt x="86437" y="829326"/>
                </a:moveTo>
                <a:cubicBezTo>
                  <a:pt x="86345" y="832434"/>
                  <a:pt x="83381" y="830950"/>
                  <a:pt x="84076" y="835310"/>
                </a:cubicBezTo>
                <a:cubicBezTo>
                  <a:pt x="84076" y="837259"/>
                  <a:pt x="83103" y="837676"/>
                  <a:pt x="82872" y="839254"/>
                </a:cubicBezTo>
                <a:cubicBezTo>
                  <a:pt x="85835" y="837584"/>
                  <a:pt x="89216" y="836517"/>
                  <a:pt x="93568" y="837073"/>
                </a:cubicBezTo>
                <a:cubicBezTo>
                  <a:pt x="93892" y="830068"/>
                  <a:pt x="88382" y="832666"/>
                  <a:pt x="86437" y="829326"/>
                </a:cubicBezTo>
                <a:close/>
                <a:moveTo>
                  <a:pt x="429140" y="829141"/>
                </a:moveTo>
                <a:cubicBezTo>
                  <a:pt x="426871" y="829094"/>
                  <a:pt x="424694" y="829604"/>
                  <a:pt x="422796" y="830903"/>
                </a:cubicBezTo>
                <a:cubicBezTo>
                  <a:pt x="422796" y="831553"/>
                  <a:pt x="422796" y="832249"/>
                  <a:pt x="422796" y="832898"/>
                </a:cubicBezTo>
                <a:cubicBezTo>
                  <a:pt x="429742" y="830579"/>
                  <a:pt x="433353" y="835032"/>
                  <a:pt x="438447" y="836702"/>
                </a:cubicBezTo>
                <a:cubicBezTo>
                  <a:pt x="438030" y="836517"/>
                  <a:pt x="438910" y="833594"/>
                  <a:pt x="439466" y="834707"/>
                </a:cubicBezTo>
                <a:cubicBezTo>
                  <a:pt x="440716" y="837166"/>
                  <a:pt x="447893" y="836099"/>
                  <a:pt x="449190" y="830718"/>
                </a:cubicBezTo>
                <a:cubicBezTo>
                  <a:pt x="443957" y="833548"/>
                  <a:pt x="435946" y="829233"/>
                  <a:pt x="429140" y="829141"/>
                </a:cubicBezTo>
                <a:close/>
                <a:moveTo>
                  <a:pt x="546013" y="825986"/>
                </a:moveTo>
                <a:cubicBezTo>
                  <a:pt x="544300" y="825754"/>
                  <a:pt x="542679" y="825986"/>
                  <a:pt x="542448" y="828166"/>
                </a:cubicBezTo>
                <a:cubicBezTo>
                  <a:pt x="546198" y="825893"/>
                  <a:pt x="545504" y="831275"/>
                  <a:pt x="547402" y="832110"/>
                </a:cubicBezTo>
                <a:cubicBezTo>
                  <a:pt x="547495" y="828398"/>
                  <a:pt x="551153" y="830671"/>
                  <a:pt x="550782" y="826172"/>
                </a:cubicBezTo>
                <a:cubicBezTo>
                  <a:pt x="549532" y="826775"/>
                  <a:pt x="547726" y="826172"/>
                  <a:pt x="546013" y="825986"/>
                </a:cubicBezTo>
                <a:close/>
                <a:moveTo>
                  <a:pt x="844078" y="823991"/>
                </a:moveTo>
                <a:cubicBezTo>
                  <a:pt x="841531" y="829512"/>
                  <a:pt x="838428" y="828074"/>
                  <a:pt x="835928" y="829929"/>
                </a:cubicBezTo>
                <a:cubicBezTo>
                  <a:pt x="835789" y="827239"/>
                  <a:pt x="832872" y="827934"/>
                  <a:pt x="833520" y="831924"/>
                </a:cubicBezTo>
                <a:cubicBezTo>
                  <a:pt x="833289" y="834012"/>
                  <a:pt x="838614" y="833223"/>
                  <a:pt x="840697" y="831924"/>
                </a:cubicBezTo>
                <a:cubicBezTo>
                  <a:pt x="841114" y="831646"/>
                  <a:pt x="842550" y="828584"/>
                  <a:pt x="843059" y="827934"/>
                </a:cubicBezTo>
                <a:cubicBezTo>
                  <a:pt x="843568" y="827331"/>
                  <a:pt x="845004" y="828630"/>
                  <a:pt x="845467" y="827934"/>
                </a:cubicBezTo>
                <a:cubicBezTo>
                  <a:pt x="845745" y="827563"/>
                  <a:pt x="844772" y="823156"/>
                  <a:pt x="844078" y="823991"/>
                </a:cubicBezTo>
                <a:close/>
                <a:moveTo>
                  <a:pt x="607136" y="823203"/>
                </a:moveTo>
                <a:cubicBezTo>
                  <a:pt x="605932" y="823481"/>
                  <a:pt x="604913" y="825800"/>
                  <a:pt x="604728" y="825754"/>
                </a:cubicBezTo>
                <a:cubicBezTo>
                  <a:pt x="603894" y="825754"/>
                  <a:pt x="603431" y="823249"/>
                  <a:pt x="602366" y="823759"/>
                </a:cubicBezTo>
                <a:cubicBezTo>
                  <a:pt x="601996" y="823991"/>
                  <a:pt x="602320" y="825661"/>
                  <a:pt x="601162" y="825754"/>
                </a:cubicBezTo>
                <a:cubicBezTo>
                  <a:pt x="600329" y="825847"/>
                  <a:pt x="599773" y="827378"/>
                  <a:pt x="598801" y="827749"/>
                </a:cubicBezTo>
                <a:cubicBezTo>
                  <a:pt x="599264" y="827563"/>
                  <a:pt x="598106" y="824687"/>
                  <a:pt x="597597" y="825754"/>
                </a:cubicBezTo>
                <a:cubicBezTo>
                  <a:pt x="596300" y="828491"/>
                  <a:pt x="591948" y="825244"/>
                  <a:pt x="591670" y="831738"/>
                </a:cubicBezTo>
                <a:cubicBezTo>
                  <a:pt x="600097" y="830857"/>
                  <a:pt x="603014" y="831182"/>
                  <a:pt x="608339" y="823759"/>
                </a:cubicBezTo>
                <a:cubicBezTo>
                  <a:pt x="607876" y="823295"/>
                  <a:pt x="607552" y="823110"/>
                  <a:pt x="607136" y="823203"/>
                </a:cubicBezTo>
                <a:close/>
                <a:moveTo>
                  <a:pt x="68378" y="819816"/>
                </a:moveTo>
                <a:cubicBezTo>
                  <a:pt x="68378" y="821161"/>
                  <a:pt x="68378" y="822321"/>
                  <a:pt x="68378" y="823574"/>
                </a:cubicBezTo>
                <a:cubicBezTo>
                  <a:pt x="69166" y="823574"/>
                  <a:pt x="69953" y="823574"/>
                  <a:pt x="70740" y="823574"/>
                </a:cubicBezTo>
                <a:cubicBezTo>
                  <a:pt x="70740" y="822275"/>
                  <a:pt x="70786" y="821115"/>
                  <a:pt x="70740" y="819816"/>
                </a:cubicBezTo>
                <a:cubicBezTo>
                  <a:pt x="69953" y="819816"/>
                  <a:pt x="69166" y="819816"/>
                  <a:pt x="68378" y="819816"/>
                </a:cubicBezTo>
                <a:close/>
                <a:moveTo>
                  <a:pt x="567637" y="818239"/>
                </a:moveTo>
                <a:cubicBezTo>
                  <a:pt x="563238" y="822600"/>
                  <a:pt x="557311" y="814110"/>
                  <a:pt x="555737" y="824177"/>
                </a:cubicBezTo>
                <a:cubicBezTo>
                  <a:pt x="560460" y="820929"/>
                  <a:pt x="562174" y="826032"/>
                  <a:pt x="564072" y="822182"/>
                </a:cubicBezTo>
                <a:cubicBezTo>
                  <a:pt x="564859" y="820605"/>
                  <a:pt x="569027" y="823481"/>
                  <a:pt x="567637" y="818239"/>
                </a:cubicBezTo>
                <a:close/>
                <a:moveTo>
                  <a:pt x="852598" y="812672"/>
                </a:moveTo>
                <a:cubicBezTo>
                  <a:pt x="852042" y="812626"/>
                  <a:pt x="851348" y="813043"/>
                  <a:pt x="851209" y="814249"/>
                </a:cubicBezTo>
                <a:cubicBezTo>
                  <a:pt x="852551" y="814017"/>
                  <a:pt x="853061" y="817079"/>
                  <a:pt x="853570" y="814249"/>
                </a:cubicBezTo>
                <a:cubicBezTo>
                  <a:pt x="853570" y="813275"/>
                  <a:pt x="853153" y="812718"/>
                  <a:pt x="852598" y="812672"/>
                </a:cubicBezTo>
                <a:close/>
                <a:moveTo>
                  <a:pt x="568239" y="811095"/>
                </a:moveTo>
                <a:cubicBezTo>
                  <a:pt x="567962" y="810956"/>
                  <a:pt x="567730" y="811373"/>
                  <a:pt x="567637" y="812486"/>
                </a:cubicBezTo>
                <a:cubicBezTo>
                  <a:pt x="567637" y="813600"/>
                  <a:pt x="568610" y="814667"/>
                  <a:pt x="568841" y="812486"/>
                </a:cubicBezTo>
                <a:cubicBezTo>
                  <a:pt x="568841" y="811930"/>
                  <a:pt x="568517" y="811234"/>
                  <a:pt x="568239" y="811095"/>
                </a:cubicBezTo>
                <a:close/>
                <a:moveTo>
                  <a:pt x="549393" y="804739"/>
                </a:moveTo>
                <a:cubicBezTo>
                  <a:pt x="549393" y="806038"/>
                  <a:pt x="549579" y="807198"/>
                  <a:pt x="549579" y="808497"/>
                </a:cubicBezTo>
                <a:cubicBezTo>
                  <a:pt x="550412" y="808497"/>
                  <a:pt x="551153" y="808543"/>
                  <a:pt x="551986" y="808497"/>
                </a:cubicBezTo>
                <a:cubicBezTo>
                  <a:pt x="551940" y="807198"/>
                  <a:pt x="551986" y="806038"/>
                  <a:pt x="551986" y="804739"/>
                </a:cubicBezTo>
                <a:cubicBezTo>
                  <a:pt x="551153" y="804739"/>
                  <a:pt x="550180" y="804739"/>
                  <a:pt x="549393" y="804739"/>
                </a:cubicBezTo>
                <a:close/>
                <a:moveTo>
                  <a:pt x="64998" y="803951"/>
                </a:moveTo>
                <a:cubicBezTo>
                  <a:pt x="63794" y="803580"/>
                  <a:pt x="62081" y="807569"/>
                  <a:pt x="65785" y="806131"/>
                </a:cubicBezTo>
                <a:cubicBezTo>
                  <a:pt x="66480" y="810445"/>
                  <a:pt x="63516" y="809007"/>
                  <a:pt x="63424" y="812069"/>
                </a:cubicBezTo>
                <a:cubicBezTo>
                  <a:pt x="64628" y="812069"/>
                  <a:pt x="65785" y="812115"/>
                  <a:pt x="66989" y="812069"/>
                </a:cubicBezTo>
                <a:cubicBezTo>
                  <a:pt x="67082" y="809286"/>
                  <a:pt x="67221" y="806409"/>
                  <a:pt x="65785" y="806131"/>
                </a:cubicBezTo>
                <a:cubicBezTo>
                  <a:pt x="65739" y="804647"/>
                  <a:pt x="65415" y="804043"/>
                  <a:pt x="64998" y="803951"/>
                </a:cubicBezTo>
                <a:close/>
                <a:moveTo>
                  <a:pt x="557913" y="802745"/>
                </a:moveTo>
                <a:cubicBezTo>
                  <a:pt x="555181" y="802188"/>
                  <a:pt x="553422" y="803069"/>
                  <a:pt x="553144" y="806502"/>
                </a:cubicBezTo>
                <a:cubicBezTo>
                  <a:pt x="555274" y="806038"/>
                  <a:pt x="559164" y="808590"/>
                  <a:pt x="557913" y="802745"/>
                </a:cubicBezTo>
                <a:close/>
                <a:moveTo>
                  <a:pt x="591253" y="802373"/>
                </a:moveTo>
                <a:cubicBezTo>
                  <a:pt x="590188" y="802559"/>
                  <a:pt x="589632" y="803394"/>
                  <a:pt x="590281" y="806317"/>
                </a:cubicBezTo>
                <a:cubicBezTo>
                  <a:pt x="592503" y="806038"/>
                  <a:pt x="594263" y="804971"/>
                  <a:pt x="595004" y="802373"/>
                </a:cubicBezTo>
                <a:cubicBezTo>
                  <a:pt x="593985" y="802605"/>
                  <a:pt x="592318" y="802141"/>
                  <a:pt x="591253" y="802373"/>
                </a:cubicBezTo>
                <a:close/>
                <a:moveTo>
                  <a:pt x="876398" y="801538"/>
                </a:moveTo>
                <a:cubicBezTo>
                  <a:pt x="876954" y="801631"/>
                  <a:pt x="877371" y="802141"/>
                  <a:pt x="877417" y="803162"/>
                </a:cubicBezTo>
                <a:cubicBezTo>
                  <a:pt x="876352" y="804322"/>
                  <a:pt x="875287" y="805482"/>
                  <a:pt x="875009" y="803162"/>
                </a:cubicBezTo>
                <a:cubicBezTo>
                  <a:pt x="875148" y="801956"/>
                  <a:pt x="875843" y="801492"/>
                  <a:pt x="876398" y="801538"/>
                </a:cubicBezTo>
                <a:close/>
                <a:moveTo>
                  <a:pt x="543050" y="801353"/>
                </a:moveTo>
                <a:cubicBezTo>
                  <a:pt x="540920" y="801492"/>
                  <a:pt x="538836" y="804090"/>
                  <a:pt x="538882" y="808682"/>
                </a:cubicBezTo>
                <a:cubicBezTo>
                  <a:pt x="543235" y="808219"/>
                  <a:pt x="543374" y="805853"/>
                  <a:pt x="547217" y="808497"/>
                </a:cubicBezTo>
                <a:cubicBezTo>
                  <a:pt x="547356" y="803487"/>
                  <a:pt x="545180" y="801214"/>
                  <a:pt x="543050" y="801353"/>
                </a:cubicBezTo>
                <a:close/>
                <a:moveTo>
                  <a:pt x="585696" y="800750"/>
                </a:moveTo>
                <a:cubicBezTo>
                  <a:pt x="584539" y="801167"/>
                  <a:pt x="583150" y="802234"/>
                  <a:pt x="581714" y="802559"/>
                </a:cubicBezTo>
                <a:cubicBezTo>
                  <a:pt x="580695" y="809610"/>
                  <a:pt x="589818" y="807012"/>
                  <a:pt x="589077" y="802559"/>
                </a:cubicBezTo>
                <a:cubicBezTo>
                  <a:pt x="587919" y="800657"/>
                  <a:pt x="586854" y="800332"/>
                  <a:pt x="585696" y="800750"/>
                </a:cubicBezTo>
                <a:close/>
                <a:moveTo>
                  <a:pt x="599773" y="799590"/>
                </a:moveTo>
                <a:cubicBezTo>
                  <a:pt x="598847" y="799497"/>
                  <a:pt x="597736" y="799822"/>
                  <a:pt x="596208" y="800564"/>
                </a:cubicBezTo>
                <a:cubicBezTo>
                  <a:pt x="596208" y="802513"/>
                  <a:pt x="596208" y="804368"/>
                  <a:pt x="596208" y="806317"/>
                </a:cubicBezTo>
                <a:cubicBezTo>
                  <a:pt x="597736" y="807244"/>
                  <a:pt x="601718" y="807708"/>
                  <a:pt x="604542" y="806317"/>
                </a:cubicBezTo>
                <a:cubicBezTo>
                  <a:pt x="604820" y="806177"/>
                  <a:pt x="606256" y="802930"/>
                  <a:pt x="606950" y="802373"/>
                </a:cubicBezTo>
                <a:cubicBezTo>
                  <a:pt x="606441" y="802791"/>
                  <a:pt x="608895" y="805064"/>
                  <a:pt x="608108" y="800379"/>
                </a:cubicBezTo>
                <a:cubicBezTo>
                  <a:pt x="603524" y="802605"/>
                  <a:pt x="602598" y="799822"/>
                  <a:pt x="599773" y="799590"/>
                </a:cubicBezTo>
                <a:close/>
                <a:moveTo>
                  <a:pt x="862136" y="796992"/>
                </a:moveTo>
                <a:cubicBezTo>
                  <a:pt x="861581" y="796946"/>
                  <a:pt x="860886" y="797317"/>
                  <a:pt x="860747" y="798569"/>
                </a:cubicBezTo>
                <a:cubicBezTo>
                  <a:pt x="860979" y="800889"/>
                  <a:pt x="862044" y="799776"/>
                  <a:pt x="863109" y="798569"/>
                </a:cubicBezTo>
                <a:cubicBezTo>
                  <a:pt x="863109" y="797595"/>
                  <a:pt x="862692" y="797039"/>
                  <a:pt x="862136" y="796992"/>
                </a:cubicBezTo>
                <a:close/>
                <a:moveTo>
                  <a:pt x="863711" y="787668"/>
                </a:moveTo>
                <a:cubicBezTo>
                  <a:pt x="863433" y="787529"/>
                  <a:pt x="863202" y="787760"/>
                  <a:pt x="863109" y="788874"/>
                </a:cubicBezTo>
                <a:cubicBezTo>
                  <a:pt x="863109" y="789941"/>
                  <a:pt x="864081" y="791101"/>
                  <a:pt x="864313" y="788874"/>
                </a:cubicBezTo>
                <a:cubicBezTo>
                  <a:pt x="864313" y="788317"/>
                  <a:pt x="863989" y="787807"/>
                  <a:pt x="863711" y="787668"/>
                </a:cubicBezTo>
                <a:close/>
                <a:moveTo>
                  <a:pt x="45782" y="786276"/>
                </a:moveTo>
                <a:cubicBezTo>
                  <a:pt x="48745" y="785905"/>
                  <a:pt x="49486" y="789199"/>
                  <a:pt x="50505" y="792028"/>
                </a:cubicBezTo>
                <a:cubicBezTo>
                  <a:pt x="48236" y="791240"/>
                  <a:pt x="45458" y="791425"/>
                  <a:pt x="45782" y="786276"/>
                </a:cubicBezTo>
                <a:close/>
                <a:moveTo>
                  <a:pt x="869082" y="784884"/>
                </a:moveTo>
                <a:cubicBezTo>
                  <a:pt x="867647" y="791193"/>
                  <a:pt x="872879" y="786322"/>
                  <a:pt x="871444" y="792631"/>
                </a:cubicBezTo>
                <a:cubicBezTo>
                  <a:pt x="870564" y="791286"/>
                  <a:pt x="865563" y="787807"/>
                  <a:pt x="866674" y="794626"/>
                </a:cubicBezTo>
                <a:cubicBezTo>
                  <a:pt x="869082" y="794626"/>
                  <a:pt x="871444" y="794626"/>
                  <a:pt x="873805" y="794626"/>
                </a:cubicBezTo>
                <a:cubicBezTo>
                  <a:pt x="874685" y="787297"/>
                  <a:pt x="872509" y="785116"/>
                  <a:pt x="869082" y="784884"/>
                </a:cubicBezTo>
                <a:close/>
                <a:moveTo>
                  <a:pt x="910757" y="778714"/>
                </a:moveTo>
                <a:cubicBezTo>
                  <a:pt x="912331" y="779410"/>
                  <a:pt x="912609" y="782054"/>
                  <a:pt x="914322" y="782518"/>
                </a:cubicBezTo>
                <a:cubicBezTo>
                  <a:pt x="914044" y="789338"/>
                  <a:pt x="909831" y="777647"/>
                  <a:pt x="909553" y="784513"/>
                </a:cubicBezTo>
                <a:cubicBezTo>
                  <a:pt x="905570" y="782611"/>
                  <a:pt x="910896" y="780709"/>
                  <a:pt x="910757" y="778714"/>
                </a:cubicBezTo>
                <a:close/>
                <a:moveTo>
                  <a:pt x="602968" y="777740"/>
                </a:moveTo>
                <a:cubicBezTo>
                  <a:pt x="601347" y="777694"/>
                  <a:pt x="599310" y="780199"/>
                  <a:pt x="596022" y="778946"/>
                </a:cubicBezTo>
                <a:cubicBezTo>
                  <a:pt x="596022" y="780895"/>
                  <a:pt x="596022" y="782936"/>
                  <a:pt x="596022" y="784884"/>
                </a:cubicBezTo>
                <a:cubicBezTo>
                  <a:pt x="594633" y="784560"/>
                  <a:pt x="595050" y="781219"/>
                  <a:pt x="594818" y="778946"/>
                </a:cubicBezTo>
                <a:cubicBezTo>
                  <a:pt x="590975" y="777276"/>
                  <a:pt x="591160" y="782054"/>
                  <a:pt x="588891" y="782890"/>
                </a:cubicBezTo>
                <a:cubicBezTo>
                  <a:pt x="584724" y="784606"/>
                  <a:pt x="584354" y="782890"/>
                  <a:pt x="580556" y="786879"/>
                </a:cubicBezTo>
                <a:cubicBezTo>
                  <a:pt x="580510" y="784977"/>
                  <a:pt x="579075" y="785348"/>
                  <a:pt x="578149" y="784884"/>
                </a:cubicBezTo>
                <a:cubicBezTo>
                  <a:pt x="577639" y="792956"/>
                  <a:pt x="583705" y="790219"/>
                  <a:pt x="586484" y="792817"/>
                </a:cubicBezTo>
                <a:cubicBezTo>
                  <a:pt x="586391" y="789894"/>
                  <a:pt x="588984" y="791982"/>
                  <a:pt x="590049" y="790822"/>
                </a:cubicBezTo>
                <a:cubicBezTo>
                  <a:pt x="591207" y="789616"/>
                  <a:pt x="590651" y="785163"/>
                  <a:pt x="592457" y="784884"/>
                </a:cubicBezTo>
                <a:cubicBezTo>
                  <a:pt x="592364" y="787668"/>
                  <a:pt x="592225" y="790544"/>
                  <a:pt x="593614" y="790822"/>
                </a:cubicBezTo>
                <a:cubicBezTo>
                  <a:pt x="594031" y="788271"/>
                  <a:pt x="595744" y="787668"/>
                  <a:pt x="596022" y="784884"/>
                </a:cubicBezTo>
                <a:cubicBezTo>
                  <a:pt x="598060" y="781730"/>
                  <a:pt x="603385" y="783864"/>
                  <a:pt x="604357" y="778946"/>
                </a:cubicBezTo>
                <a:cubicBezTo>
                  <a:pt x="603848" y="778065"/>
                  <a:pt x="603477" y="777787"/>
                  <a:pt x="602968" y="777740"/>
                </a:cubicBezTo>
                <a:close/>
                <a:moveTo>
                  <a:pt x="607923" y="776952"/>
                </a:moveTo>
                <a:cubicBezTo>
                  <a:pt x="606024" y="779921"/>
                  <a:pt x="606395" y="788085"/>
                  <a:pt x="610516" y="786694"/>
                </a:cubicBezTo>
                <a:cubicBezTo>
                  <a:pt x="612368" y="783725"/>
                  <a:pt x="612044" y="775560"/>
                  <a:pt x="607923" y="776952"/>
                </a:cubicBezTo>
                <a:close/>
                <a:moveTo>
                  <a:pt x="429927" y="771014"/>
                </a:moveTo>
                <a:cubicBezTo>
                  <a:pt x="429742" y="771060"/>
                  <a:pt x="429556" y="771431"/>
                  <a:pt x="429510" y="772405"/>
                </a:cubicBezTo>
                <a:cubicBezTo>
                  <a:pt x="427565" y="771385"/>
                  <a:pt x="429510" y="776395"/>
                  <a:pt x="430714" y="774354"/>
                </a:cubicBezTo>
                <a:cubicBezTo>
                  <a:pt x="431223" y="773565"/>
                  <a:pt x="430436" y="770782"/>
                  <a:pt x="429927" y="771014"/>
                </a:cubicBezTo>
                <a:close/>
                <a:moveTo>
                  <a:pt x="403162" y="768601"/>
                </a:moveTo>
                <a:cubicBezTo>
                  <a:pt x="399504" y="768462"/>
                  <a:pt x="396263" y="771014"/>
                  <a:pt x="393624" y="770782"/>
                </a:cubicBezTo>
                <a:cubicBezTo>
                  <a:pt x="393577" y="770782"/>
                  <a:pt x="392651" y="767720"/>
                  <a:pt x="392420" y="770782"/>
                </a:cubicBezTo>
                <a:cubicBezTo>
                  <a:pt x="390984" y="771060"/>
                  <a:pt x="389595" y="771246"/>
                  <a:pt x="390058" y="774586"/>
                </a:cubicBezTo>
                <a:cubicBezTo>
                  <a:pt x="395707" y="774678"/>
                  <a:pt x="401357" y="774818"/>
                  <a:pt x="403162" y="768601"/>
                </a:cubicBezTo>
                <a:close/>
                <a:moveTo>
                  <a:pt x="464841" y="758488"/>
                </a:moveTo>
                <a:cubicBezTo>
                  <a:pt x="465118" y="758627"/>
                  <a:pt x="465443" y="759138"/>
                  <a:pt x="465443" y="759694"/>
                </a:cubicBezTo>
                <a:cubicBezTo>
                  <a:pt x="465257" y="761875"/>
                  <a:pt x="464285" y="760761"/>
                  <a:pt x="464239" y="759694"/>
                </a:cubicBezTo>
                <a:cubicBezTo>
                  <a:pt x="464378" y="758581"/>
                  <a:pt x="464563" y="758349"/>
                  <a:pt x="464841" y="758488"/>
                </a:cubicBezTo>
                <a:close/>
                <a:moveTo>
                  <a:pt x="448773" y="750741"/>
                </a:moveTo>
                <a:cubicBezTo>
                  <a:pt x="450440" y="751344"/>
                  <a:pt x="449930" y="755566"/>
                  <a:pt x="450162" y="758488"/>
                </a:cubicBezTo>
                <a:cubicBezTo>
                  <a:pt x="447523" y="759555"/>
                  <a:pt x="448263" y="754916"/>
                  <a:pt x="446411" y="754731"/>
                </a:cubicBezTo>
                <a:cubicBezTo>
                  <a:pt x="446689" y="752597"/>
                  <a:pt x="448773" y="753339"/>
                  <a:pt x="448773" y="750741"/>
                </a:cubicBezTo>
                <a:close/>
                <a:moveTo>
                  <a:pt x="925204" y="745777"/>
                </a:moveTo>
                <a:cubicBezTo>
                  <a:pt x="928028" y="745777"/>
                  <a:pt x="930760" y="745824"/>
                  <a:pt x="933539" y="745777"/>
                </a:cubicBezTo>
                <a:cubicBezTo>
                  <a:pt x="934465" y="750834"/>
                  <a:pt x="931455" y="748375"/>
                  <a:pt x="929973" y="749767"/>
                </a:cubicBezTo>
                <a:cubicBezTo>
                  <a:pt x="928862" y="750787"/>
                  <a:pt x="929649" y="752504"/>
                  <a:pt x="928769" y="753525"/>
                </a:cubicBezTo>
                <a:cubicBezTo>
                  <a:pt x="928075" y="754452"/>
                  <a:pt x="926084" y="752921"/>
                  <a:pt x="925204" y="753525"/>
                </a:cubicBezTo>
                <a:cubicBezTo>
                  <a:pt x="924185" y="754267"/>
                  <a:pt x="924556" y="757375"/>
                  <a:pt x="922842" y="757514"/>
                </a:cubicBezTo>
                <a:cubicBezTo>
                  <a:pt x="921453" y="757653"/>
                  <a:pt x="920712" y="757607"/>
                  <a:pt x="920434" y="759509"/>
                </a:cubicBezTo>
                <a:cubicBezTo>
                  <a:pt x="918582" y="758674"/>
                  <a:pt x="919462" y="753432"/>
                  <a:pt x="915711" y="755705"/>
                </a:cubicBezTo>
                <a:cubicBezTo>
                  <a:pt x="916082" y="753478"/>
                  <a:pt x="917795" y="750741"/>
                  <a:pt x="918073" y="753710"/>
                </a:cubicBezTo>
                <a:cubicBezTo>
                  <a:pt x="919601" y="749767"/>
                  <a:pt x="924417" y="750927"/>
                  <a:pt x="925204" y="745777"/>
                </a:cubicBezTo>
                <a:close/>
                <a:moveTo>
                  <a:pt x="709661" y="744857"/>
                </a:moveTo>
                <a:cubicBezTo>
                  <a:pt x="706120" y="744303"/>
                  <a:pt x="703231" y="745040"/>
                  <a:pt x="702952" y="750747"/>
                </a:cubicBezTo>
                <a:cubicBezTo>
                  <a:pt x="707146" y="759309"/>
                  <a:pt x="715814" y="752956"/>
                  <a:pt x="719542" y="745592"/>
                </a:cubicBezTo>
                <a:cubicBezTo>
                  <a:pt x="717117" y="747064"/>
                  <a:pt x="713204" y="745409"/>
                  <a:pt x="709661" y="744857"/>
                </a:cubicBezTo>
                <a:close/>
                <a:moveTo>
                  <a:pt x="694837" y="742994"/>
                </a:moveTo>
                <a:cubicBezTo>
                  <a:pt x="694420" y="743133"/>
                  <a:pt x="694096" y="743736"/>
                  <a:pt x="694050" y="745221"/>
                </a:cubicBezTo>
                <a:cubicBezTo>
                  <a:pt x="697800" y="746566"/>
                  <a:pt x="696041" y="742623"/>
                  <a:pt x="694837" y="742994"/>
                </a:cubicBezTo>
                <a:close/>
                <a:moveTo>
                  <a:pt x="705950" y="741417"/>
                </a:moveTo>
                <a:cubicBezTo>
                  <a:pt x="705394" y="741370"/>
                  <a:pt x="704885" y="741973"/>
                  <a:pt x="704746" y="743226"/>
                </a:cubicBezTo>
                <a:cubicBezTo>
                  <a:pt x="705024" y="745545"/>
                  <a:pt x="706089" y="744432"/>
                  <a:pt x="707154" y="743226"/>
                </a:cubicBezTo>
                <a:cubicBezTo>
                  <a:pt x="707108" y="742205"/>
                  <a:pt x="706506" y="741463"/>
                  <a:pt x="705950" y="741417"/>
                </a:cubicBezTo>
                <a:close/>
                <a:moveTo>
                  <a:pt x="734706" y="741231"/>
                </a:moveTo>
                <a:cubicBezTo>
                  <a:pt x="734150" y="741185"/>
                  <a:pt x="733687" y="741788"/>
                  <a:pt x="733548" y="742994"/>
                </a:cubicBezTo>
                <a:cubicBezTo>
                  <a:pt x="734891" y="742808"/>
                  <a:pt x="735400" y="745824"/>
                  <a:pt x="735909" y="742994"/>
                </a:cubicBezTo>
                <a:cubicBezTo>
                  <a:pt x="735909" y="742020"/>
                  <a:pt x="735307" y="741277"/>
                  <a:pt x="734706" y="741231"/>
                </a:cubicBezTo>
                <a:close/>
                <a:moveTo>
                  <a:pt x="580140" y="738262"/>
                </a:moveTo>
                <a:cubicBezTo>
                  <a:pt x="580140" y="738262"/>
                  <a:pt x="580140" y="740025"/>
                  <a:pt x="580140" y="740025"/>
                </a:cubicBezTo>
                <a:cubicBezTo>
                  <a:pt x="579584" y="740118"/>
                  <a:pt x="575694" y="740628"/>
                  <a:pt x="576574" y="742020"/>
                </a:cubicBezTo>
                <a:cubicBezTo>
                  <a:pt x="578102" y="744478"/>
                  <a:pt x="584492" y="739190"/>
                  <a:pt x="580140" y="738262"/>
                </a:cubicBezTo>
                <a:close/>
                <a:moveTo>
                  <a:pt x="611303" y="736082"/>
                </a:moveTo>
                <a:cubicBezTo>
                  <a:pt x="610979" y="738169"/>
                  <a:pt x="608895" y="737288"/>
                  <a:pt x="608895" y="739839"/>
                </a:cubicBezTo>
                <a:cubicBezTo>
                  <a:pt x="606441" y="738169"/>
                  <a:pt x="603570" y="745035"/>
                  <a:pt x="606534" y="745777"/>
                </a:cubicBezTo>
                <a:cubicBezTo>
                  <a:pt x="607321" y="743829"/>
                  <a:pt x="609312" y="743690"/>
                  <a:pt x="608895" y="739839"/>
                </a:cubicBezTo>
                <a:cubicBezTo>
                  <a:pt x="611396" y="742066"/>
                  <a:pt x="614591" y="736870"/>
                  <a:pt x="611303" y="736082"/>
                </a:cubicBezTo>
                <a:close/>
                <a:moveTo>
                  <a:pt x="661477" y="734545"/>
                </a:moveTo>
                <a:cubicBezTo>
                  <a:pt x="661570" y="762808"/>
                  <a:pt x="675829" y="742830"/>
                  <a:pt x="677694" y="760598"/>
                </a:cubicBezTo>
                <a:cubicBezTo>
                  <a:pt x="682913" y="761887"/>
                  <a:pt x="684124" y="754706"/>
                  <a:pt x="689158" y="755535"/>
                </a:cubicBezTo>
                <a:lnTo>
                  <a:pt x="688678" y="752921"/>
                </a:lnTo>
                <a:lnTo>
                  <a:pt x="689280" y="752921"/>
                </a:lnTo>
                <a:lnTo>
                  <a:pt x="688534" y="752135"/>
                </a:lnTo>
                <a:lnTo>
                  <a:pt x="686706" y="742184"/>
                </a:lnTo>
                <a:cubicBezTo>
                  <a:pt x="680524" y="735547"/>
                  <a:pt x="665391" y="745041"/>
                  <a:pt x="661477" y="734545"/>
                </a:cubicBezTo>
                <a:close/>
                <a:moveTo>
                  <a:pt x="766471" y="731721"/>
                </a:moveTo>
                <a:cubicBezTo>
                  <a:pt x="766193" y="731582"/>
                  <a:pt x="765776" y="731767"/>
                  <a:pt x="765683" y="732881"/>
                </a:cubicBezTo>
                <a:cubicBezTo>
                  <a:pt x="765683" y="733994"/>
                  <a:pt x="766656" y="735108"/>
                  <a:pt x="766887" y="732881"/>
                </a:cubicBezTo>
                <a:cubicBezTo>
                  <a:pt x="766887" y="732371"/>
                  <a:pt x="766748" y="731860"/>
                  <a:pt x="766471" y="731721"/>
                </a:cubicBezTo>
                <a:close/>
                <a:moveTo>
                  <a:pt x="716647" y="731304"/>
                </a:moveTo>
                <a:cubicBezTo>
                  <a:pt x="716693" y="732603"/>
                  <a:pt x="716647" y="733994"/>
                  <a:pt x="716647" y="735293"/>
                </a:cubicBezTo>
                <a:cubicBezTo>
                  <a:pt x="717850" y="735293"/>
                  <a:pt x="719054" y="735293"/>
                  <a:pt x="720258" y="735293"/>
                </a:cubicBezTo>
                <a:cubicBezTo>
                  <a:pt x="720351" y="731721"/>
                  <a:pt x="719054" y="730608"/>
                  <a:pt x="716647" y="731304"/>
                </a:cubicBezTo>
                <a:close/>
                <a:moveTo>
                  <a:pt x="712896" y="731304"/>
                </a:moveTo>
                <a:cubicBezTo>
                  <a:pt x="712896" y="733252"/>
                  <a:pt x="713081" y="735340"/>
                  <a:pt x="713081" y="737242"/>
                </a:cubicBezTo>
                <a:cubicBezTo>
                  <a:pt x="716600" y="740118"/>
                  <a:pt x="716369" y="728381"/>
                  <a:pt x="712896" y="731304"/>
                </a:cubicBezTo>
                <a:close/>
                <a:moveTo>
                  <a:pt x="927195" y="730515"/>
                </a:moveTo>
                <a:cubicBezTo>
                  <a:pt x="928352" y="730654"/>
                  <a:pt x="929232" y="731953"/>
                  <a:pt x="929186" y="735850"/>
                </a:cubicBezTo>
                <a:cubicBezTo>
                  <a:pt x="926917" y="735479"/>
                  <a:pt x="926593" y="738077"/>
                  <a:pt x="924417" y="737845"/>
                </a:cubicBezTo>
                <a:cubicBezTo>
                  <a:pt x="924556" y="734412"/>
                  <a:pt x="923027" y="733391"/>
                  <a:pt x="920666" y="734087"/>
                </a:cubicBezTo>
                <a:cubicBezTo>
                  <a:pt x="920897" y="732556"/>
                  <a:pt x="921638" y="731767"/>
                  <a:pt x="923027" y="732092"/>
                </a:cubicBezTo>
                <a:cubicBezTo>
                  <a:pt x="924509" y="731443"/>
                  <a:pt x="926037" y="730376"/>
                  <a:pt x="927195" y="730515"/>
                </a:cubicBezTo>
                <a:close/>
                <a:moveTo>
                  <a:pt x="660294" y="729726"/>
                </a:moveTo>
                <a:cubicBezTo>
                  <a:pt x="660340" y="731675"/>
                  <a:pt x="660294" y="733716"/>
                  <a:pt x="660294" y="735664"/>
                </a:cubicBezTo>
                <a:cubicBezTo>
                  <a:pt x="663303" y="735943"/>
                  <a:pt x="664044" y="732603"/>
                  <a:pt x="665063" y="729726"/>
                </a:cubicBezTo>
                <a:cubicBezTo>
                  <a:pt x="663489" y="729726"/>
                  <a:pt x="661914" y="729726"/>
                  <a:pt x="660294" y="729726"/>
                </a:cubicBezTo>
                <a:close/>
                <a:moveTo>
                  <a:pt x="761701" y="729541"/>
                </a:moveTo>
                <a:cubicBezTo>
                  <a:pt x="757719" y="728010"/>
                  <a:pt x="753042" y="739700"/>
                  <a:pt x="747810" y="733113"/>
                </a:cubicBezTo>
                <a:cubicBezTo>
                  <a:pt x="748226" y="737613"/>
                  <a:pt x="747625" y="740582"/>
                  <a:pt x="746606" y="742808"/>
                </a:cubicBezTo>
                <a:cubicBezTo>
                  <a:pt x="747995" y="742484"/>
                  <a:pt x="748736" y="743272"/>
                  <a:pt x="749014" y="744803"/>
                </a:cubicBezTo>
                <a:cubicBezTo>
                  <a:pt x="746513" y="744015"/>
                  <a:pt x="745865" y="746195"/>
                  <a:pt x="744244" y="746798"/>
                </a:cubicBezTo>
                <a:cubicBezTo>
                  <a:pt x="742762" y="744246"/>
                  <a:pt x="743781" y="743643"/>
                  <a:pt x="744244" y="740814"/>
                </a:cubicBezTo>
                <a:lnTo>
                  <a:pt x="738086" y="745981"/>
                </a:lnTo>
                <a:lnTo>
                  <a:pt x="737113" y="746798"/>
                </a:lnTo>
                <a:cubicBezTo>
                  <a:pt x="735770" y="747169"/>
                  <a:pt x="736419" y="748793"/>
                  <a:pt x="737113" y="748793"/>
                </a:cubicBezTo>
                <a:cubicBezTo>
                  <a:pt x="737437" y="751901"/>
                  <a:pt x="735956" y="752040"/>
                  <a:pt x="735909" y="754545"/>
                </a:cubicBezTo>
                <a:cubicBezTo>
                  <a:pt x="738919" y="755890"/>
                  <a:pt x="741003" y="753385"/>
                  <a:pt x="743040" y="752550"/>
                </a:cubicBezTo>
                <a:cubicBezTo>
                  <a:pt x="743642" y="752272"/>
                  <a:pt x="744985" y="753061"/>
                  <a:pt x="745448" y="752550"/>
                </a:cubicBezTo>
                <a:cubicBezTo>
                  <a:pt x="745819" y="752040"/>
                  <a:pt x="745078" y="749257"/>
                  <a:pt x="745448" y="748793"/>
                </a:cubicBezTo>
                <a:cubicBezTo>
                  <a:pt x="746606" y="747215"/>
                  <a:pt x="748828" y="746009"/>
                  <a:pt x="752579" y="746566"/>
                </a:cubicBezTo>
                <a:cubicBezTo>
                  <a:pt x="752718" y="743087"/>
                  <a:pt x="751144" y="742576"/>
                  <a:pt x="751375" y="738865"/>
                </a:cubicBezTo>
                <a:cubicBezTo>
                  <a:pt x="755543" y="737288"/>
                  <a:pt x="756422" y="741092"/>
                  <a:pt x="758552" y="742808"/>
                </a:cubicBezTo>
                <a:cubicBezTo>
                  <a:pt x="757302" y="734412"/>
                  <a:pt x="763044" y="736963"/>
                  <a:pt x="763276" y="730932"/>
                </a:cubicBezTo>
                <a:cubicBezTo>
                  <a:pt x="762766" y="730051"/>
                  <a:pt x="762303" y="729726"/>
                  <a:pt x="761701" y="729541"/>
                </a:cubicBezTo>
                <a:close/>
                <a:moveTo>
                  <a:pt x="608895" y="728335"/>
                </a:moveTo>
                <a:cubicBezTo>
                  <a:pt x="609173" y="727964"/>
                  <a:pt x="609868" y="727871"/>
                  <a:pt x="611118" y="728335"/>
                </a:cubicBezTo>
                <a:cubicBezTo>
                  <a:pt x="610932" y="732742"/>
                  <a:pt x="608154" y="729448"/>
                  <a:pt x="608895" y="728335"/>
                </a:cubicBezTo>
                <a:close/>
                <a:moveTo>
                  <a:pt x="528139" y="728335"/>
                </a:moveTo>
                <a:cubicBezTo>
                  <a:pt x="528695" y="727964"/>
                  <a:pt x="529806" y="727778"/>
                  <a:pt x="531705" y="728335"/>
                </a:cubicBezTo>
                <a:cubicBezTo>
                  <a:pt x="529760" y="732788"/>
                  <a:pt x="526472" y="729402"/>
                  <a:pt x="528139" y="728335"/>
                </a:cubicBezTo>
                <a:close/>
                <a:moveTo>
                  <a:pt x="913905" y="727917"/>
                </a:moveTo>
                <a:cubicBezTo>
                  <a:pt x="915109" y="727546"/>
                  <a:pt x="916869" y="731489"/>
                  <a:pt x="913118" y="730097"/>
                </a:cubicBezTo>
                <a:cubicBezTo>
                  <a:pt x="913164" y="728659"/>
                  <a:pt x="913489" y="728056"/>
                  <a:pt x="913905" y="727917"/>
                </a:cubicBezTo>
                <a:close/>
                <a:moveTo>
                  <a:pt x="626954" y="727917"/>
                </a:moveTo>
                <a:cubicBezTo>
                  <a:pt x="627232" y="727778"/>
                  <a:pt x="627649" y="728242"/>
                  <a:pt x="627788" y="729309"/>
                </a:cubicBezTo>
                <a:cubicBezTo>
                  <a:pt x="627371" y="729355"/>
                  <a:pt x="626954" y="729309"/>
                  <a:pt x="626584" y="729309"/>
                </a:cubicBezTo>
                <a:cubicBezTo>
                  <a:pt x="626584" y="728752"/>
                  <a:pt x="626722" y="728056"/>
                  <a:pt x="626954" y="727917"/>
                </a:cubicBezTo>
                <a:close/>
                <a:moveTo>
                  <a:pt x="540040" y="727917"/>
                </a:moveTo>
                <a:cubicBezTo>
                  <a:pt x="540873" y="727917"/>
                  <a:pt x="541660" y="727964"/>
                  <a:pt x="542448" y="727917"/>
                </a:cubicBezTo>
                <a:cubicBezTo>
                  <a:pt x="542725" y="733438"/>
                  <a:pt x="533511" y="727453"/>
                  <a:pt x="540040" y="727917"/>
                </a:cubicBezTo>
                <a:close/>
                <a:moveTo>
                  <a:pt x="707154" y="727546"/>
                </a:moveTo>
                <a:cubicBezTo>
                  <a:pt x="707802" y="730376"/>
                  <a:pt x="705765" y="737613"/>
                  <a:pt x="708312" y="737242"/>
                </a:cubicBezTo>
                <a:cubicBezTo>
                  <a:pt x="708451" y="734365"/>
                  <a:pt x="710720" y="727175"/>
                  <a:pt x="707154" y="727546"/>
                </a:cubicBezTo>
                <a:close/>
                <a:moveTo>
                  <a:pt x="520221" y="726943"/>
                </a:moveTo>
                <a:cubicBezTo>
                  <a:pt x="520638" y="732092"/>
                  <a:pt x="513461" y="725041"/>
                  <a:pt x="515452" y="732695"/>
                </a:cubicBezTo>
                <a:cubicBezTo>
                  <a:pt x="518230" y="733716"/>
                  <a:pt x="523694" y="729587"/>
                  <a:pt x="520221" y="726943"/>
                </a:cubicBezTo>
                <a:close/>
                <a:moveTo>
                  <a:pt x="942290" y="725551"/>
                </a:moveTo>
                <a:cubicBezTo>
                  <a:pt x="944374" y="728938"/>
                  <a:pt x="946921" y="724809"/>
                  <a:pt x="950625" y="725551"/>
                </a:cubicBezTo>
                <a:cubicBezTo>
                  <a:pt x="951366" y="732834"/>
                  <a:pt x="944930" y="728659"/>
                  <a:pt x="941688" y="729541"/>
                </a:cubicBezTo>
                <a:cubicBezTo>
                  <a:pt x="941318" y="731443"/>
                  <a:pt x="940392" y="732371"/>
                  <a:pt x="938493" y="731907"/>
                </a:cubicBezTo>
                <a:cubicBezTo>
                  <a:pt x="938956" y="729726"/>
                  <a:pt x="939882" y="728381"/>
                  <a:pt x="941503" y="728149"/>
                </a:cubicBezTo>
                <a:cubicBezTo>
                  <a:pt x="941688" y="726757"/>
                  <a:pt x="941920" y="724948"/>
                  <a:pt x="942290" y="725551"/>
                </a:cubicBezTo>
                <a:close/>
                <a:moveTo>
                  <a:pt x="535085" y="725366"/>
                </a:moveTo>
                <a:cubicBezTo>
                  <a:pt x="535548" y="725273"/>
                  <a:pt x="536150" y="725598"/>
                  <a:pt x="536474" y="726154"/>
                </a:cubicBezTo>
                <a:cubicBezTo>
                  <a:pt x="537169" y="727268"/>
                  <a:pt x="533140" y="729680"/>
                  <a:pt x="532909" y="730097"/>
                </a:cubicBezTo>
                <a:cubicBezTo>
                  <a:pt x="532214" y="728427"/>
                  <a:pt x="533696" y="725598"/>
                  <a:pt x="535085" y="725366"/>
                </a:cubicBezTo>
                <a:close/>
                <a:moveTo>
                  <a:pt x="668026" y="724577"/>
                </a:moveTo>
                <a:cubicBezTo>
                  <a:pt x="667008" y="724345"/>
                  <a:pt x="666035" y="724763"/>
                  <a:pt x="665063" y="727732"/>
                </a:cubicBezTo>
                <a:cubicBezTo>
                  <a:pt x="667054" y="727778"/>
                  <a:pt x="665943" y="733252"/>
                  <a:pt x="667656" y="733669"/>
                </a:cubicBezTo>
                <a:cubicBezTo>
                  <a:pt x="667563" y="730329"/>
                  <a:pt x="668351" y="728613"/>
                  <a:pt x="669832" y="727732"/>
                </a:cubicBezTo>
                <a:cubicBezTo>
                  <a:pt x="670110" y="729262"/>
                  <a:pt x="670064" y="731675"/>
                  <a:pt x="671222" y="731721"/>
                </a:cubicBezTo>
                <a:cubicBezTo>
                  <a:pt x="671175" y="729030"/>
                  <a:pt x="671592" y="727314"/>
                  <a:pt x="672194" y="725737"/>
                </a:cubicBezTo>
                <a:cubicBezTo>
                  <a:pt x="670249" y="725598"/>
                  <a:pt x="669091" y="724763"/>
                  <a:pt x="668026" y="724577"/>
                </a:cubicBezTo>
                <a:close/>
                <a:moveTo>
                  <a:pt x="648810" y="724577"/>
                </a:moveTo>
                <a:cubicBezTo>
                  <a:pt x="648625" y="724623"/>
                  <a:pt x="648440" y="724995"/>
                  <a:pt x="648393" y="725969"/>
                </a:cubicBezTo>
                <a:cubicBezTo>
                  <a:pt x="646448" y="724948"/>
                  <a:pt x="648393" y="729958"/>
                  <a:pt x="649597" y="727917"/>
                </a:cubicBezTo>
                <a:cubicBezTo>
                  <a:pt x="650106" y="727128"/>
                  <a:pt x="649319" y="724345"/>
                  <a:pt x="648810" y="724577"/>
                </a:cubicBezTo>
                <a:close/>
                <a:moveTo>
                  <a:pt x="450579" y="723185"/>
                </a:moveTo>
                <a:cubicBezTo>
                  <a:pt x="450069" y="723046"/>
                  <a:pt x="449282" y="723556"/>
                  <a:pt x="448402" y="725366"/>
                </a:cubicBezTo>
                <a:cubicBezTo>
                  <a:pt x="451458" y="729773"/>
                  <a:pt x="452014" y="723556"/>
                  <a:pt x="450579" y="723185"/>
                </a:cubicBezTo>
                <a:close/>
                <a:moveTo>
                  <a:pt x="551384" y="722953"/>
                </a:moveTo>
                <a:cubicBezTo>
                  <a:pt x="552403" y="722629"/>
                  <a:pt x="552496" y="723742"/>
                  <a:pt x="552542" y="724948"/>
                </a:cubicBezTo>
                <a:cubicBezTo>
                  <a:pt x="552774" y="727268"/>
                  <a:pt x="554904" y="726479"/>
                  <a:pt x="556339" y="726757"/>
                </a:cubicBezTo>
                <a:cubicBezTo>
                  <a:pt x="556848" y="731443"/>
                  <a:pt x="550875" y="725783"/>
                  <a:pt x="552774" y="732695"/>
                </a:cubicBezTo>
                <a:cubicBezTo>
                  <a:pt x="550968" y="731675"/>
                  <a:pt x="549579" y="729912"/>
                  <a:pt x="547819" y="728938"/>
                </a:cubicBezTo>
                <a:cubicBezTo>
                  <a:pt x="547912" y="725226"/>
                  <a:pt x="551755" y="727500"/>
                  <a:pt x="551384" y="722953"/>
                </a:cubicBezTo>
                <a:close/>
                <a:moveTo>
                  <a:pt x="755959" y="721376"/>
                </a:moveTo>
                <a:cubicBezTo>
                  <a:pt x="754802" y="732742"/>
                  <a:pt x="761146" y="722165"/>
                  <a:pt x="755959" y="721376"/>
                </a:cubicBezTo>
                <a:close/>
                <a:moveTo>
                  <a:pt x="720027" y="719613"/>
                </a:moveTo>
                <a:cubicBezTo>
                  <a:pt x="720073" y="729309"/>
                  <a:pt x="720860" y="722582"/>
                  <a:pt x="722435" y="721562"/>
                </a:cubicBezTo>
                <a:cubicBezTo>
                  <a:pt x="723685" y="720773"/>
                  <a:pt x="726417" y="725598"/>
                  <a:pt x="726185" y="719613"/>
                </a:cubicBezTo>
                <a:cubicBezTo>
                  <a:pt x="724194" y="719613"/>
                  <a:pt x="722018" y="719567"/>
                  <a:pt x="720027" y="719613"/>
                </a:cubicBezTo>
                <a:close/>
                <a:moveTo>
                  <a:pt x="836298" y="719010"/>
                </a:moveTo>
                <a:cubicBezTo>
                  <a:pt x="835743" y="718964"/>
                  <a:pt x="835280" y="719567"/>
                  <a:pt x="835141" y="720773"/>
                </a:cubicBezTo>
                <a:cubicBezTo>
                  <a:pt x="835419" y="723139"/>
                  <a:pt x="836484" y="722026"/>
                  <a:pt x="837502" y="720773"/>
                </a:cubicBezTo>
                <a:cubicBezTo>
                  <a:pt x="837502" y="719845"/>
                  <a:pt x="836900" y="719057"/>
                  <a:pt x="836298" y="719010"/>
                </a:cubicBezTo>
                <a:close/>
                <a:moveTo>
                  <a:pt x="902005" y="718407"/>
                </a:moveTo>
                <a:cubicBezTo>
                  <a:pt x="902005" y="720356"/>
                  <a:pt x="902190" y="722211"/>
                  <a:pt x="902190" y="724160"/>
                </a:cubicBezTo>
                <a:cubicBezTo>
                  <a:pt x="903024" y="724160"/>
                  <a:pt x="903811" y="724160"/>
                  <a:pt x="904598" y="724160"/>
                </a:cubicBezTo>
                <a:cubicBezTo>
                  <a:pt x="904552" y="722165"/>
                  <a:pt x="905570" y="721794"/>
                  <a:pt x="905756" y="720216"/>
                </a:cubicBezTo>
                <a:cubicBezTo>
                  <a:pt x="904228" y="720124"/>
                  <a:pt x="903950" y="717850"/>
                  <a:pt x="902005" y="718407"/>
                </a:cubicBezTo>
                <a:close/>
                <a:moveTo>
                  <a:pt x="614081" y="717804"/>
                </a:moveTo>
                <a:cubicBezTo>
                  <a:pt x="614498" y="717433"/>
                  <a:pt x="615193" y="719474"/>
                  <a:pt x="615054" y="721005"/>
                </a:cubicBezTo>
                <a:cubicBezTo>
                  <a:pt x="614822" y="724067"/>
                  <a:pt x="613711" y="721237"/>
                  <a:pt x="613896" y="719196"/>
                </a:cubicBezTo>
                <a:cubicBezTo>
                  <a:pt x="613942" y="718454"/>
                  <a:pt x="613942" y="717943"/>
                  <a:pt x="614081" y="717804"/>
                </a:cubicBezTo>
                <a:close/>
                <a:moveTo>
                  <a:pt x="553746" y="717804"/>
                </a:moveTo>
                <a:cubicBezTo>
                  <a:pt x="554024" y="717943"/>
                  <a:pt x="554163" y="718454"/>
                  <a:pt x="554163" y="719010"/>
                </a:cubicBezTo>
                <a:cubicBezTo>
                  <a:pt x="553931" y="721191"/>
                  <a:pt x="552959" y="720077"/>
                  <a:pt x="552959" y="719010"/>
                </a:cubicBezTo>
                <a:cubicBezTo>
                  <a:pt x="553051" y="717897"/>
                  <a:pt x="553468" y="717665"/>
                  <a:pt x="553746" y="717804"/>
                </a:cubicBezTo>
                <a:close/>
                <a:moveTo>
                  <a:pt x="939095" y="715253"/>
                </a:moveTo>
                <a:cubicBezTo>
                  <a:pt x="939095" y="716552"/>
                  <a:pt x="939095" y="717897"/>
                  <a:pt x="939095" y="719196"/>
                </a:cubicBezTo>
                <a:cubicBezTo>
                  <a:pt x="939882" y="719196"/>
                  <a:pt x="940716" y="719242"/>
                  <a:pt x="941503" y="719196"/>
                </a:cubicBezTo>
                <a:cubicBezTo>
                  <a:pt x="941503" y="717943"/>
                  <a:pt x="941503" y="716552"/>
                  <a:pt x="941503" y="715253"/>
                </a:cubicBezTo>
                <a:cubicBezTo>
                  <a:pt x="940716" y="715206"/>
                  <a:pt x="939882" y="715253"/>
                  <a:pt x="939095" y="715253"/>
                </a:cubicBezTo>
                <a:close/>
                <a:moveTo>
                  <a:pt x="621212" y="715253"/>
                </a:moveTo>
                <a:cubicBezTo>
                  <a:pt x="622185" y="715577"/>
                  <a:pt x="622416" y="717201"/>
                  <a:pt x="623620" y="717201"/>
                </a:cubicBezTo>
                <a:cubicBezTo>
                  <a:pt x="623620" y="718500"/>
                  <a:pt x="623574" y="719706"/>
                  <a:pt x="623620" y="721005"/>
                </a:cubicBezTo>
                <a:cubicBezTo>
                  <a:pt x="621999" y="721005"/>
                  <a:pt x="620425" y="721191"/>
                  <a:pt x="618851" y="721191"/>
                </a:cubicBezTo>
                <a:cubicBezTo>
                  <a:pt x="619221" y="718639"/>
                  <a:pt x="620934" y="718036"/>
                  <a:pt x="621212" y="715253"/>
                </a:cubicBezTo>
                <a:close/>
                <a:moveTo>
                  <a:pt x="769249" y="711449"/>
                </a:moveTo>
                <a:cubicBezTo>
                  <a:pt x="767814" y="718175"/>
                  <a:pt x="761146" y="716459"/>
                  <a:pt x="759710" y="723185"/>
                </a:cubicBezTo>
                <a:cubicBezTo>
                  <a:pt x="761979" y="723603"/>
                  <a:pt x="762350" y="720959"/>
                  <a:pt x="764480" y="721191"/>
                </a:cubicBezTo>
                <a:cubicBezTo>
                  <a:pt x="765730" y="723788"/>
                  <a:pt x="765591" y="728427"/>
                  <a:pt x="768045" y="728938"/>
                </a:cubicBezTo>
                <a:cubicBezTo>
                  <a:pt x="771147" y="725505"/>
                  <a:pt x="766424" y="721562"/>
                  <a:pt x="769249" y="721191"/>
                </a:cubicBezTo>
                <a:cubicBezTo>
                  <a:pt x="772120" y="723696"/>
                  <a:pt x="771425" y="721005"/>
                  <a:pt x="775222" y="723185"/>
                </a:cubicBezTo>
                <a:cubicBezTo>
                  <a:pt x="776519" y="717015"/>
                  <a:pt x="773370" y="718454"/>
                  <a:pt x="772814" y="715438"/>
                </a:cubicBezTo>
                <a:cubicBezTo>
                  <a:pt x="772305" y="712933"/>
                  <a:pt x="771286" y="711356"/>
                  <a:pt x="769249" y="711449"/>
                </a:cubicBezTo>
                <a:close/>
                <a:moveTo>
                  <a:pt x="550782" y="710474"/>
                </a:moveTo>
                <a:cubicBezTo>
                  <a:pt x="553051" y="709593"/>
                  <a:pt x="555274" y="710521"/>
                  <a:pt x="555737" y="715624"/>
                </a:cubicBezTo>
                <a:cubicBezTo>
                  <a:pt x="549995" y="709407"/>
                  <a:pt x="548375" y="722907"/>
                  <a:pt x="542448" y="717618"/>
                </a:cubicBezTo>
                <a:cubicBezTo>
                  <a:pt x="541012" y="716969"/>
                  <a:pt x="541846" y="720959"/>
                  <a:pt x="541244" y="721562"/>
                </a:cubicBezTo>
                <a:cubicBezTo>
                  <a:pt x="539808" y="723093"/>
                  <a:pt x="539206" y="719660"/>
                  <a:pt x="538882" y="719613"/>
                </a:cubicBezTo>
                <a:cubicBezTo>
                  <a:pt x="537400" y="719474"/>
                  <a:pt x="534854" y="723417"/>
                  <a:pt x="535317" y="713861"/>
                </a:cubicBezTo>
                <a:cubicBezTo>
                  <a:pt x="536474" y="713861"/>
                  <a:pt x="536243" y="716088"/>
                  <a:pt x="536474" y="717618"/>
                </a:cubicBezTo>
                <a:cubicBezTo>
                  <a:pt x="539623" y="714000"/>
                  <a:pt x="540966" y="712979"/>
                  <a:pt x="544809" y="715624"/>
                </a:cubicBezTo>
                <a:cubicBezTo>
                  <a:pt x="546106" y="713954"/>
                  <a:pt x="548514" y="711356"/>
                  <a:pt x="550782" y="710474"/>
                </a:cubicBezTo>
                <a:close/>
                <a:moveTo>
                  <a:pt x="922055" y="710289"/>
                </a:moveTo>
                <a:cubicBezTo>
                  <a:pt x="923120" y="710103"/>
                  <a:pt x="924556" y="710521"/>
                  <a:pt x="925620" y="710289"/>
                </a:cubicBezTo>
                <a:cubicBezTo>
                  <a:pt x="924833" y="712887"/>
                  <a:pt x="923305" y="713954"/>
                  <a:pt x="921036" y="714232"/>
                </a:cubicBezTo>
                <a:cubicBezTo>
                  <a:pt x="920434" y="711309"/>
                  <a:pt x="920944" y="710474"/>
                  <a:pt x="922055" y="710289"/>
                </a:cubicBezTo>
                <a:close/>
                <a:moveTo>
                  <a:pt x="523972" y="710057"/>
                </a:moveTo>
                <a:cubicBezTo>
                  <a:pt x="523833" y="710196"/>
                  <a:pt x="523833" y="710474"/>
                  <a:pt x="523787" y="711263"/>
                </a:cubicBezTo>
                <a:cubicBezTo>
                  <a:pt x="523648" y="713304"/>
                  <a:pt x="524759" y="716320"/>
                  <a:pt x="524991" y="713258"/>
                </a:cubicBezTo>
                <a:cubicBezTo>
                  <a:pt x="525083" y="711727"/>
                  <a:pt x="524389" y="709732"/>
                  <a:pt x="523972" y="710057"/>
                </a:cubicBezTo>
                <a:close/>
                <a:moveTo>
                  <a:pt x="709701" y="708480"/>
                </a:moveTo>
                <a:cubicBezTo>
                  <a:pt x="709562" y="708572"/>
                  <a:pt x="709377" y="709129"/>
                  <a:pt x="709330" y="710057"/>
                </a:cubicBezTo>
                <a:cubicBezTo>
                  <a:pt x="707386" y="709083"/>
                  <a:pt x="709284" y="713907"/>
                  <a:pt x="710534" y="711866"/>
                </a:cubicBezTo>
                <a:cubicBezTo>
                  <a:pt x="710997" y="711031"/>
                  <a:pt x="710256" y="708248"/>
                  <a:pt x="709701" y="708480"/>
                </a:cubicBezTo>
                <a:close/>
                <a:moveTo>
                  <a:pt x="724796" y="707877"/>
                </a:moveTo>
                <a:cubicBezTo>
                  <a:pt x="722574" y="711634"/>
                  <a:pt x="725444" y="711356"/>
                  <a:pt x="724796" y="717618"/>
                </a:cubicBezTo>
                <a:cubicBezTo>
                  <a:pt x="729751" y="719242"/>
                  <a:pt x="728454" y="707877"/>
                  <a:pt x="724796" y="707877"/>
                </a:cubicBezTo>
                <a:close/>
                <a:moveTo>
                  <a:pt x="682149" y="707877"/>
                </a:moveTo>
                <a:cubicBezTo>
                  <a:pt x="682149" y="709175"/>
                  <a:pt x="682103" y="710335"/>
                  <a:pt x="682149" y="711681"/>
                </a:cubicBezTo>
                <a:cubicBezTo>
                  <a:pt x="681316" y="711681"/>
                  <a:pt x="680575" y="711681"/>
                  <a:pt x="679742" y="711681"/>
                </a:cubicBezTo>
                <a:cubicBezTo>
                  <a:pt x="679880" y="709268"/>
                  <a:pt x="680112" y="707181"/>
                  <a:pt x="682149" y="707877"/>
                </a:cubicBezTo>
                <a:close/>
                <a:moveTo>
                  <a:pt x="861535" y="707691"/>
                </a:moveTo>
                <a:cubicBezTo>
                  <a:pt x="861951" y="707598"/>
                  <a:pt x="862322" y="708155"/>
                  <a:pt x="862322" y="710660"/>
                </a:cubicBezTo>
                <a:cubicBezTo>
                  <a:pt x="861396" y="710242"/>
                  <a:pt x="859960" y="710753"/>
                  <a:pt x="859914" y="708897"/>
                </a:cubicBezTo>
                <a:cubicBezTo>
                  <a:pt x="860701" y="708665"/>
                  <a:pt x="861118" y="707784"/>
                  <a:pt x="861535" y="707691"/>
                </a:cubicBezTo>
                <a:close/>
                <a:moveTo>
                  <a:pt x="561294" y="707691"/>
                </a:moveTo>
                <a:cubicBezTo>
                  <a:pt x="561572" y="707830"/>
                  <a:pt x="561664" y="708340"/>
                  <a:pt x="561710" y="708897"/>
                </a:cubicBezTo>
                <a:cubicBezTo>
                  <a:pt x="561479" y="711124"/>
                  <a:pt x="560506" y="710010"/>
                  <a:pt x="560506" y="708897"/>
                </a:cubicBezTo>
                <a:cubicBezTo>
                  <a:pt x="560599" y="707784"/>
                  <a:pt x="561016" y="707552"/>
                  <a:pt x="561294" y="707691"/>
                </a:cubicBezTo>
                <a:close/>
                <a:moveTo>
                  <a:pt x="795458" y="707273"/>
                </a:moveTo>
                <a:cubicBezTo>
                  <a:pt x="794300" y="709315"/>
                  <a:pt x="793096" y="711356"/>
                  <a:pt x="791892" y="713258"/>
                </a:cubicBezTo>
                <a:cubicBezTo>
                  <a:pt x="791522" y="708665"/>
                  <a:pt x="786567" y="712098"/>
                  <a:pt x="787123" y="715253"/>
                </a:cubicBezTo>
                <a:cubicBezTo>
                  <a:pt x="793235" y="713675"/>
                  <a:pt x="796337" y="718685"/>
                  <a:pt x="800412" y="715253"/>
                </a:cubicBezTo>
                <a:cubicBezTo>
                  <a:pt x="800921" y="709129"/>
                  <a:pt x="797263" y="709593"/>
                  <a:pt x="795458" y="707273"/>
                </a:cubicBezTo>
                <a:close/>
                <a:moveTo>
                  <a:pt x="667656" y="705093"/>
                </a:moveTo>
                <a:cubicBezTo>
                  <a:pt x="667934" y="705279"/>
                  <a:pt x="668258" y="705928"/>
                  <a:pt x="668258" y="706485"/>
                </a:cubicBezTo>
                <a:cubicBezTo>
                  <a:pt x="668026" y="708758"/>
                  <a:pt x="667054" y="707645"/>
                  <a:pt x="667054" y="706485"/>
                </a:cubicBezTo>
                <a:cubicBezTo>
                  <a:pt x="667147" y="705371"/>
                  <a:pt x="667378" y="704954"/>
                  <a:pt x="667656" y="705093"/>
                </a:cubicBezTo>
                <a:close/>
                <a:moveTo>
                  <a:pt x="627973" y="705093"/>
                </a:moveTo>
                <a:cubicBezTo>
                  <a:pt x="629640" y="704768"/>
                  <a:pt x="631353" y="708851"/>
                  <a:pt x="626584" y="707273"/>
                </a:cubicBezTo>
                <a:cubicBezTo>
                  <a:pt x="626908" y="705835"/>
                  <a:pt x="627417" y="705232"/>
                  <a:pt x="627973" y="705093"/>
                </a:cubicBezTo>
                <a:close/>
                <a:moveTo>
                  <a:pt x="601764" y="705093"/>
                </a:moveTo>
                <a:cubicBezTo>
                  <a:pt x="602042" y="705279"/>
                  <a:pt x="602366" y="705928"/>
                  <a:pt x="602366" y="706485"/>
                </a:cubicBezTo>
                <a:cubicBezTo>
                  <a:pt x="602135" y="708758"/>
                  <a:pt x="601162" y="707598"/>
                  <a:pt x="601162" y="706485"/>
                </a:cubicBezTo>
                <a:cubicBezTo>
                  <a:pt x="601301" y="705371"/>
                  <a:pt x="601486" y="704954"/>
                  <a:pt x="601764" y="705093"/>
                </a:cubicBezTo>
                <a:close/>
                <a:moveTo>
                  <a:pt x="599403" y="705093"/>
                </a:moveTo>
                <a:cubicBezTo>
                  <a:pt x="599680" y="705232"/>
                  <a:pt x="599773" y="705975"/>
                  <a:pt x="599773" y="706485"/>
                </a:cubicBezTo>
                <a:cubicBezTo>
                  <a:pt x="599542" y="708712"/>
                  <a:pt x="598615" y="707552"/>
                  <a:pt x="598615" y="706485"/>
                </a:cubicBezTo>
                <a:cubicBezTo>
                  <a:pt x="598708" y="705418"/>
                  <a:pt x="599125" y="704954"/>
                  <a:pt x="599403" y="705093"/>
                </a:cubicBezTo>
                <a:close/>
                <a:moveTo>
                  <a:pt x="541660" y="705093"/>
                </a:moveTo>
                <a:cubicBezTo>
                  <a:pt x="542355" y="705140"/>
                  <a:pt x="543142" y="705557"/>
                  <a:pt x="543837" y="706485"/>
                </a:cubicBezTo>
                <a:cubicBezTo>
                  <a:pt x="542355" y="709686"/>
                  <a:pt x="538928" y="709779"/>
                  <a:pt x="537678" y="708480"/>
                </a:cubicBezTo>
                <a:cubicBezTo>
                  <a:pt x="537539" y="708340"/>
                  <a:pt x="539530" y="705093"/>
                  <a:pt x="541660" y="705093"/>
                </a:cubicBezTo>
                <a:close/>
                <a:moveTo>
                  <a:pt x="690253" y="702727"/>
                </a:moveTo>
                <a:cubicBezTo>
                  <a:pt x="690670" y="702356"/>
                  <a:pt x="691179" y="704397"/>
                  <a:pt x="691086" y="705928"/>
                </a:cubicBezTo>
                <a:cubicBezTo>
                  <a:pt x="690808" y="708990"/>
                  <a:pt x="689697" y="705975"/>
                  <a:pt x="689882" y="703933"/>
                </a:cubicBezTo>
                <a:cubicBezTo>
                  <a:pt x="689929" y="703145"/>
                  <a:pt x="690114" y="702866"/>
                  <a:pt x="690253" y="702727"/>
                </a:cubicBezTo>
                <a:close/>
                <a:moveTo>
                  <a:pt x="715257" y="702124"/>
                </a:moveTo>
                <a:cubicBezTo>
                  <a:pt x="713266" y="705557"/>
                  <a:pt x="712479" y="704676"/>
                  <a:pt x="711692" y="708108"/>
                </a:cubicBezTo>
                <a:cubicBezTo>
                  <a:pt x="711785" y="707645"/>
                  <a:pt x="713452" y="710753"/>
                  <a:pt x="711692" y="711866"/>
                </a:cubicBezTo>
                <a:cubicBezTo>
                  <a:pt x="714794" y="712794"/>
                  <a:pt x="718499" y="704954"/>
                  <a:pt x="715257" y="702124"/>
                </a:cubicBezTo>
                <a:close/>
                <a:moveTo>
                  <a:pt x="860747" y="697763"/>
                </a:moveTo>
                <a:cubicBezTo>
                  <a:pt x="860470" y="697624"/>
                  <a:pt x="860238" y="698042"/>
                  <a:pt x="860145" y="699155"/>
                </a:cubicBezTo>
                <a:cubicBezTo>
                  <a:pt x="860145" y="700269"/>
                  <a:pt x="861118" y="701382"/>
                  <a:pt x="861303" y="699155"/>
                </a:cubicBezTo>
                <a:cubicBezTo>
                  <a:pt x="861303" y="698598"/>
                  <a:pt x="860979" y="697903"/>
                  <a:pt x="860747" y="697763"/>
                </a:cubicBezTo>
                <a:close/>
                <a:moveTo>
                  <a:pt x="747439" y="696001"/>
                </a:moveTo>
                <a:cubicBezTo>
                  <a:pt x="747115" y="703701"/>
                  <a:pt x="743689" y="694609"/>
                  <a:pt x="742670" y="699944"/>
                </a:cubicBezTo>
                <a:cubicBezTo>
                  <a:pt x="743596" y="700408"/>
                  <a:pt x="744244" y="701660"/>
                  <a:pt x="744059" y="703933"/>
                </a:cubicBezTo>
                <a:cubicBezTo>
                  <a:pt x="741975" y="703794"/>
                  <a:pt x="740355" y="704397"/>
                  <a:pt x="739290" y="705928"/>
                </a:cubicBezTo>
                <a:cubicBezTo>
                  <a:pt x="738456" y="695026"/>
                  <a:pt x="735585" y="710242"/>
                  <a:pt x="733131" y="703933"/>
                </a:cubicBezTo>
                <a:cubicBezTo>
                  <a:pt x="733177" y="709083"/>
                  <a:pt x="733779" y="715067"/>
                  <a:pt x="732159" y="717618"/>
                </a:cubicBezTo>
                <a:cubicBezTo>
                  <a:pt x="736650" y="718778"/>
                  <a:pt x="740355" y="712423"/>
                  <a:pt x="742855" y="709686"/>
                </a:cubicBezTo>
                <a:cubicBezTo>
                  <a:pt x="743874" y="708619"/>
                  <a:pt x="745402" y="708990"/>
                  <a:pt x="746421" y="707691"/>
                </a:cubicBezTo>
                <a:cubicBezTo>
                  <a:pt x="747208" y="706717"/>
                  <a:pt x="746282" y="701939"/>
                  <a:pt x="748828" y="703701"/>
                </a:cubicBezTo>
                <a:cubicBezTo>
                  <a:pt x="748597" y="700825"/>
                  <a:pt x="749060" y="696557"/>
                  <a:pt x="747439" y="696001"/>
                </a:cubicBezTo>
                <a:close/>
                <a:moveTo>
                  <a:pt x="628343" y="695583"/>
                </a:moveTo>
                <a:cubicBezTo>
                  <a:pt x="628112" y="695444"/>
                  <a:pt x="627880" y="695861"/>
                  <a:pt x="627788" y="696975"/>
                </a:cubicBezTo>
                <a:cubicBezTo>
                  <a:pt x="627788" y="698042"/>
                  <a:pt x="628760" y="699016"/>
                  <a:pt x="628945" y="696789"/>
                </a:cubicBezTo>
                <a:cubicBezTo>
                  <a:pt x="628945" y="696233"/>
                  <a:pt x="628621" y="695722"/>
                  <a:pt x="628343" y="695583"/>
                </a:cubicBezTo>
                <a:close/>
                <a:moveTo>
                  <a:pt x="606950" y="694980"/>
                </a:moveTo>
                <a:cubicBezTo>
                  <a:pt x="606163" y="699805"/>
                  <a:pt x="600051" y="701011"/>
                  <a:pt x="598615" y="698970"/>
                </a:cubicBezTo>
                <a:cubicBezTo>
                  <a:pt x="600329" y="693356"/>
                  <a:pt x="601718" y="696743"/>
                  <a:pt x="606950" y="694980"/>
                </a:cubicBezTo>
                <a:close/>
                <a:moveTo>
                  <a:pt x="735539" y="694191"/>
                </a:moveTo>
                <a:cubicBezTo>
                  <a:pt x="735539" y="695490"/>
                  <a:pt x="735493" y="696882"/>
                  <a:pt x="735539" y="698181"/>
                </a:cubicBezTo>
                <a:cubicBezTo>
                  <a:pt x="736326" y="698135"/>
                  <a:pt x="737113" y="698181"/>
                  <a:pt x="737900" y="698181"/>
                </a:cubicBezTo>
                <a:cubicBezTo>
                  <a:pt x="737900" y="696836"/>
                  <a:pt x="737900" y="695490"/>
                  <a:pt x="737900" y="694191"/>
                </a:cubicBezTo>
                <a:cubicBezTo>
                  <a:pt x="737113" y="694191"/>
                  <a:pt x="736326" y="694191"/>
                  <a:pt x="735539" y="694191"/>
                </a:cubicBezTo>
                <a:close/>
                <a:moveTo>
                  <a:pt x="787123" y="693820"/>
                </a:moveTo>
                <a:cubicBezTo>
                  <a:pt x="787678" y="703469"/>
                  <a:pt x="786752" y="700222"/>
                  <a:pt x="782353" y="699758"/>
                </a:cubicBezTo>
                <a:cubicBezTo>
                  <a:pt x="784576" y="711727"/>
                  <a:pt x="776102" y="706578"/>
                  <a:pt x="775222" y="713443"/>
                </a:cubicBezTo>
                <a:cubicBezTo>
                  <a:pt x="777630" y="714000"/>
                  <a:pt x="778371" y="717247"/>
                  <a:pt x="779945" y="719196"/>
                </a:cubicBezTo>
                <a:cubicBezTo>
                  <a:pt x="781751" y="716876"/>
                  <a:pt x="783326" y="714371"/>
                  <a:pt x="784715" y="711449"/>
                </a:cubicBezTo>
                <a:cubicBezTo>
                  <a:pt x="786382" y="711541"/>
                  <a:pt x="787354" y="710521"/>
                  <a:pt x="788280" y="709500"/>
                </a:cubicBezTo>
                <a:cubicBezTo>
                  <a:pt x="786150" y="702588"/>
                  <a:pt x="788928" y="704676"/>
                  <a:pt x="789299" y="697763"/>
                </a:cubicBezTo>
                <a:cubicBezTo>
                  <a:pt x="785919" y="697763"/>
                  <a:pt x="792355" y="692336"/>
                  <a:pt x="787123" y="693820"/>
                </a:cubicBezTo>
                <a:close/>
                <a:moveTo>
                  <a:pt x="790503" y="691826"/>
                </a:moveTo>
                <a:cubicBezTo>
                  <a:pt x="790503" y="693774"/>
                  <a:pt x="790457" y="695861"/>
                  <a:pt x="790503" y="697763"/>
                </a:cubicBezTo>
                <a:cubicBezTo>
                  <a:pt x="794022" y="700640"/>
                  <a:pt x="793976" y="688949"/>
                  <a:pt x="790503" y="691826"/>
                </a:cubicBezTo>
                <a:close/>
                <a:moveTo>
                  <a:pt x="700394" y="691408"/>
                </a:moveTo>
                <a:cubicBezTo>
                  <a:pt x="700023" y="691037"/>
                  <a:pt x="699838" y="690990"/>
                  <a:pt x="699606" y="692429"/>
                </a:cubicBezTo>
                <a:cubicBezTo>
                  <a:pt x="699653" y="694377"/>
                  <a:pt x="701690" y="694887"/>
                  <a:pt x="701968" y="692429"/>
                </a:cubicBezTo>
                <a:cubicBezTo>
                  <a:pt x="701320" y="692521"/>
                  <a:pt x="700764" y="691779"/>
                  <a:pt x="700394" y="691408"/>
                </a:cubicBezTo>
                <a:close/>
                <a:moveTo>
                  <a:pt x="808145" y="689460"/>
                </a:moveTo>
                <a:cubicBezTo>
                  <a:pt x="807728" y="689552"/>
                  <a:pt x="807404" y="690155"/>
                  <a:pt x="807358" y="691640"/>
                </a:cubicBezTo>
                <a:cubicBezTo>
                  <a:pt x="806941" y="688717"/>
                  <a:pt x="803792" y="696557"/>
                  <a:pt x="804950" y="699573"/>
                </a:cubicBezTo>
                <a:cubicBezTo>
                  <a:pt x="805598" y="701150"/>
                  <a:pt x="806941" y="698598"/>
                  <a:pt x="807358" y="701336"/>
                </a:cubicBezTo>
                <a:cubicBezTo>
                  <a:pt x="807312" y="700964"/>
                  <a:pt x="805552" y="704119"/>
                  <a:pt x="806154" y="705325"/>
                </a:cubicBezTo>
                <a:cubicBezTo>
                  <a:pt x="811433" y="705418"/>
                  <a:pt x="814026" y="701150"/>
                  <a:pt x="814489" y="693588"/>
                </a:cubicBezTo>
                <a:cubicBezTo>
                  <a:pt x="810831" y="692197"/>
                  <a:pt x="811016" y="696975"/>
                  <a:pt x="807358" y="695583"/>
                </a:cubicBezTo>
                <a:cubicBezTo>
                  <a:pt x="807358" y="694284"/>
                  <a:pt x="807358" y="692939"/>
                  <a:pt x="807358" y="691640"/>
                </a:cubicBezTo>
                <a:cubicBezTo>
                  <a:pt x="811109" y="693032"/>
                  <a:pt x="809349" y="689042"/>
                  <a:pt x="808145" y="689460"/>
                </a:cubicBezTo>
                <a:close/>
                <a:moveTo>
                  <a:pt x="755959" y="688439"/>
                </a:moveTo>
                <a:cubicBezTo>
                  <a:pt x="755404" y="688393"/>
                  <a:pt x="754894" y="688810"/>
                  <a:pt x="754756" y="690016"/>
                </a:cubicBezTo>
                <a:cubicBezTo>
                  <a:pt x="755033" y="692382"/>
                  <a:pt x="756098" y="691269"/>
                  <a:pt x="757163" y="690016"/>
                </a:cubicBezTo>
                <a:cubicBezTo>
                  <a:pt x="757117" y="689042"/>
                  <a:pt x="756515" y="688485"/>
                  <a:pt x="755959" y="688439"/>
                </a:cubicBezTo>
                <a:close/>
                <a:moveTo>
                  <a:pt x="822824" y="687650"/>
                </a:moveTo>
                <a:cubicBezTo>
                  <a:pt x="819073" y="686815"/>
                  <a:pt x="815924" y="693913"/>
                  <a:pt x="820462" y="695583"/>
                </a:cubicBezTo>
                <a:cubicBezTo>
                  <a:pt x="821064" y="692661"/>
                  <a:pt x="822222" y="690527"/>
                  <a:pt x="822824" y="687650"/>
                </a:cubicBezTo>
                <a:close/>
                <a:moveTo>
                  <a:pt x="741466" y="686862"/>
                </a:moveTo>
                <a:cubicBezTo>
                  <a:pt x="741234" y="687279"/>
                  <a:pt x="741188" y="688207"/>
                  <a:pt x="741466" y="690248"/>
                </a:cubicBezTo>
                <a:cubicBezTo>
                  <a:pt x="744152" y="689924"/>
                  <a:pt x="742161" y="685609"/>
                  <a:pt x="741466" y="686862"/>
                </a:cubicBezTo>
                <a:close/>
                <a:moveTo>
                  <a:pt x="708126" y="686073"/>
                </a:moveTo>
                <a:cubicBezTo>
                  <a:pt x="707015" y="686259"/>
                  <a:pt x="705672" y="688068"/>
                  <a:pt x="705533" y="688439"/>
                </a:cubicBezTo>
                <a:cubicBezTo>
                  <a:pt x="704330" y="692289"/>
                  <a:pt x="710025" y="687882"/>
                  <a:pt x="709145" y="686444"/>
                </a:cubicBezTo>
                <a:cubicBezTo>
                  <a:pt x="708867" y="686027"/>
                  <a:pt x="708497" y="685980"/>
                  <a:pt x="708126" y="686073"/>
                </a:cubicBezTo>
                <a:close/>
                <a:moveTo>
                  <a:pt x="787725" y="684867"/>
                </a:moveTo>
                <a:cubicBezTo>
                  <a:pt x="787447" y="684728"/>
                  <a:pt x="787030" y="684960"/>
                  <a:pt x="786891" y="686073"/>
                </a:cubicBezTo>
                <a:cubicBezTo>
                  <a:pt x="786891" y="687140"/>
                  <a:pt x="787910" y="688300"/>
                  <a:pt x="788095" y="686073"/>
                </a:cubicBezTo>
                <a:cubicBezTo>
                  <a:pt x="788095" y="685516"/>
                  <a:pt x="787956" y="685006"/>
                  <a:pt x="787725" y="684867"/>
                </a:cubicBezTo>
                <a:close/>
                <a:moveTo>
                  <a:pt x="699792" y="684496"/>
                </a:moveTo>
                <a:cubicBezTo>
                  <a:pt x="699236" y="684589"/>
                  <a:pt x="698773" y="685192"/>
                  <a:pt x="698402" y="686676"/>
                </a:cubicBezTo>
                <a:cubicBezTo>
                  <a:pt x="696272" y="684264"/>
                  <a:pt x="689929" y="687511"/>
                  <a:pt x="686317" y="688625"/>
                </a:cubicBezTo>
                <a:cubicBezTo>
                  <a:pt x="685946" y="690248"/>
                  <a:pt x="686965" y="692985"/>
                  <a:pt x="686502" y="694609"/>
                </a:cubicBezTo>
                <a:cubicBezTo>
                  <a:pt x="686363" y="695119"/>
                  <a:pt x="684418" y="694145"/>
                  <a:pt x="684141" y="694609"/>
                </a:cubicBezTo>
                <a:cubicBezTo>
                  <a:pt x="683446" y="695676"/>
                  <a:pt x="684418" y="699665"/>
                  <a:pt x="683307" y="700176"/>
                </a:cubicBezTo>
                <a:cubicBezTo>
                  <a:pt x="685159" y="701567"/>
                  <a:pt x="683492" y="703701"/>
                  <a:pt x="683307" y="705928"/>
                </a:cubicBezTo>
                <a:cubicBezTo>
                  <a:pt x="681270" y="704536"/>
                  <a:pt x="682890" y="702356"/>
                  <a:pt x="683122" y="700176"/>
                </a:cubicBezTo>
                <a:cubicBezTo>
                  <a:pt x="682983" y="700176"/>
                  <a:pt x="683122" y="700408"/>
                  <a:pt x="682937" y="700361"/>
                </a:cubicBezTo>
                <a:cubicBezTo>
                  <a:pt x="681779" y="700361"/>
                  <a:pt x="680714" y="700361"/>
                  <a:pt x="679556" y="700361"/>
                </a:cubicBezTo>
                <a:cubicBezTo>
                  <a:pt x="679278" y="701660"/>
                  <a:pt x="678028" y="701753"/>
                  <a:pt x="677195" y="702124"/>
                </a:cubicBezTo>
                <a:cubicBezTo>
                  <a:pt x="677195" y="700408"/>
                  <a:pt x="678445" y="700408"/>
                  <a:pt x="679371" y="700176"/>
                </a:cubicBezTo>
                <a:cubicBezTo>
                  <a:pt x="679278" y="696928"/>
                  <a:pt x="680621" y="696186"/>
                  <a:pt x="680344" y="692614"/>
                </a:cubicBezTo>
                <a:cubicBezTo>
                  <a:pt x="674000" y="690109"/>
                  <a:pt x="675111" y="699665"/>
                  <a:pt x="670805" y="700547"/>
                </a:cubicBezTo>
                <a:cubicBezTo>
                  <a:pt x="668026" y="701196"/>
                  <a:pt x="666267" y="700176"/>
                  <a:pt x="664878" y="698552"/>
                </a:cubicBezTo>
                <a:cubicBezTo>
                  <a:pt x="663118" y="703516"/>
                  <a:pt x="660294" y="706763"/>
                  <a:pt x="656543" y="708480"/>
                </a:cubicBezTo>
                <a:cubicBezTo>
                  <a:pt x="654968" y="707830"/>
                  <a:pt x="654691" y="704954"/>
                  <a:pt x="652977" y="704536"/>
                </a:cubicBezTo>
                <a:cubicBezTo>
                  <a:pt x="653348" y="706902"/>
                  <a:pt x="652422" y="709964"/>
                  <a:pt x="652977" y="712237"/>
                </a:cubicBezTo>
                <a:cubicBezTo>
                  <a:pt x="653440" y="714278"/>
                  <a:pt x="655200" y="713722"/>
                  <a:pt x="655339" y="716227"/>
                </a:cubicBezTo>
                <a:cubicBezTo>
                  <a:pt x="651310" y="714278"/>
                  <a:pt x="651588" y="718871"/>
                  <a:pt x="651959" y="723974"/>
                </a:cubicBezTo>
                <a:cubicBezTo>
                  <a:pt x="655015" y="721330"/>
                  <a:pt x="656635" y="725737"/>
                  <a:pt x="659136" y="721979"/>
                </a:cubicBezTo>
                <a:cubicBezTo>
                  <a:pt x="660016" y="720680"/>
                  <a:pt x="660849" y="719799"/>
                  <a:pt x="661497" y="717990"/>
                </a:cubicBezTo>
                <a:cubicBezTo>
                  <a:pt x="661266" y="718685"/>
                  <a:pt x="659969" y="715345"/>
                  <a:pt x="661497" y="716227"/>
                </a:cubicBezTo>
                <a:cubicBezTo>
                  <a:pt x="665202" y="714835"/>
                  <a:pt x="663766" y="714696"/>
                  <a:pt x="667471" y="716041"/>
                </a:cubicBezTo>
                <a:cubicBezTo>
                  <a:pt x="668351" y="714510"/>
                  <a:pt x="669554" y="712794"/>
                  <a:pt x="671036" y="712237"/>
                </a:cubicBezTo>
                <a:cubicBezTo>
                  <a:pt x="670573" y="712423"/>
                  <a:pt x="671684" y="715113"/>
                  <a:pt x="672194" y="714046"/>
                </a:cubicBezTo>
                <a:cubicBezTo>
                  <a:pt x="673074" y="712284"/>
                  <a:pt x="674139" y="711541"/>
                  <a:pt x="674602" y="714046"/>
                </a:cubicBezTo>
                <a:cubicBezTo>
                  <a:pt x="675482" y="720541"/>
                  <a:pt x="672148" y="717201"/>
                  <a:pt x="671036" y="716041"/>
                </a:cubicBezTo>
                <a:cubicBezTo>
                  <a:pt x="671129" y="719103"/>
                  <a:pt x="670434" y="723417"/>
                  <a:pt x="672194" y="723788"/>
                </a:cubicBezTo>
                <a:cubicBezTo>
                  <a:pt x="675296" y="718454"/>
                  <a:pt x="676500" y="721051"/>
                  <a:pt x="680760" y="721794"/>
                </a:cubicBezTo>
                <a:cubicBezTo>
                  <a:pt x="681501" y="715995"/>
                  <a:pt x="685252" y="715392"/>
                  <a:pt x="690068" y="716041"/>
                </a:cubicBezTo>
                <a:cubicBezTo>
                  <a:pt x="691272" y="712144"/>
                  <a:pt x="692105" y="707552"/>
                  <a:pt x="694837" y="706114"/>
                </a:cubicBezTo>
                <a:cubicBezTo>
                  <a:pt x="697013" y="709732"/>
                  <a:pt x="697847" y="704583"/>
                  <a:pt x="701968" y="706114"/>
                </a:cubicBezTo>
                <a:cubicBezTo>
                  <a:pt x="703357" y="699990"/>
                  <a:pt x="698402" y="703006"/>
                  <a:pt x="697198" y="702124"/>
                </a:cubicBezTo>
                <a:cubicBezTo>
                  <a:pt x="696226" y="701382"/>
                  <a:pt x="696087" y="697021"/>
                  <a:pt x="693633" y="698367"/>
                </a:cubicBezTo>
                <a:cubicBezTo>
                  <a:pt x="693494" y="700686"/>
                  <a:pt x="691503" y="700037"/>
                  <a:pt x="690068" y="700361"/>
                </a:cubicBezTo>
                <a:cubicBezTo>
                  <a:pt x="689095" y="701428"/>
                  <a:pt x="688123" y="702402"/>
                  <a:pt x="686502" y="702356"/>
                </a:cubicBezTo>
                <a:cubicBezTo>
                  <a:pt x="689049" y="698691"/>
                  <a:pt x="688632" y="690248"/>
                  <a:pt x="692475" y="688625"/>
                </a:cubicBezTo>
                <a:cubicBezTo>
                  <a:pt x="695254" y="689228"/>
                  <a:pt x="697615" y="692800"/>
                  <a:pt x="698402" y="686676"/>
                </a:cubicBezTo>
                <a:cubicBezTo>
                  <a:pt x="703172" y="688207"/>
                  <a:pt x="701505" y="684125"/>
                  <a:pt x="699792" y="684496"/>
                </a:cubicBezTo>
                <a:close/>
                <a:moveTo>
                  <a:pt x="651171" y="683661"/>
                </a:moveTo>
                <a:cubicBezTo>
                  <a:pt x="650894" y="683522"/>
                  <a:pt x="650477" y="683986"/>
                  <a:pt x="650384" y="685053"/>
                </a:cubicBezTo>
                <a:cubicBezTo>
                  <a:pt x="650384" y="686166"/>
                  <a:pt x="651357" y="687279"/>
                  <a:pt x="651588" y="685053"/>
                </a:cubicBezTo>
                <a:cubicBezTo>
                  <a:pt x="651588" y="684542"/>
                  <a:pt x="651449" y="683846"/>
                  <a:pt x="651171" y="683661"/>
                </a:cubicBezTo>
                <a:close/>
                <a:moveTo>
                  <a:pt x="669647" y="682872"/>
                </a:moveTo>
                <a:cubicBezTo>
                  <a:pt x="670342" y="690666"/>
                  <a:pt x="665341" y="680738"/>
                  <a:pt x="666082" y="690619"/>
                </a:cubicBezTo>
                <a:cubicBezTo>
                  <a:pt x="669554" y="687697"/>
                  <a:pt x="670527" y="692939"/>
                  <a:pt x="672009" y="686862"/>
                </a:cubicBezTo>
                <a:cubicBezTo>
                  <a:pt x="670434" y="686815"/>
                  <a:pt x="670944" y="683336"/>
                  <a:pt x="669647" y="682872"/>
                </a:cubicBezTo>
                <a:close/>
                <a:moveTo>
                  <a:pt x="798421" y="680924"/>
                </a:moveTo>
                <a:cubicBezTo>
                  <a:pt x="798143" y="680738"/>
                  <a:pt x="797726" y="680970"/>
                  <a:pt x="797634" y="682084"/>
                </a:cubicBezTo>
                <a:cubicBezTo>
                  <a:pt x="797634" y="683197"/>
                  <a:pt x="798606" y="684264"/>
                  <a:pt x="798838" y="682084"/>
                </a:cubicBezTo>
                <a:cubicBezTo>
                  <a:pt x="798838" y="681573"/>
                  <a:pt x="798699" y="681063"/>
                  <a:pt x="798421" y="680924"/>
                </a:cubicBezTo>
                <a:close/>
                <a:moveTo>
                  <a:pt x="726973" y="680506"/>
                </a:moveTo>
                <a:cubicBezTo>
                  <a:pt x="722712" y="680135"/>
                  <a:pt x="720907" y="683290"/>
                  <a:pt x="721231" y="690248"/>
                </a:cubicBezTo>
                <a:cubicBezTo>
                  <a:pt x="723592" y="690805"/>
                  <a:pt x="723592" y="687743"/>
                  <a:pt x="724796" y="686444"/>
                </a:cubicBezTo>
                <a:cubicBezTo>
                  <a:pt x="724889" y="683383"/>
                  <a:pt x="727667" y="684821"/>
                  <a:pt x="726973" y="680506"/>
                </a:cubicBezTo>
                <a:close/>
                <a:moveTo>
                  <a:pt x="855746" y="680089"/>
                </a:moveTo>
                <a:cubicBezTo>
                  <a:pt x="854496" y="681944"/>
                  <a:pt x="855422" y="687187"/>
                  <a:pt x="852181" y="685888"/>
                </a:cubicBezTo>
                <a:cubicBezTo>
                  <a:pt x="853478" y="684032"/>
                  <a:pt x="852551" y="678790"/>
                  <a:pt x="855746" y="680089"/>
                </a:cubicBezTo>
                <a:close/>
                <a:moveTo>
                  <a:pt x="803561" y="680089"/>
                </a:moveTo>
                <a:cubicBezTo>
                  <a:pt x="801014" y="679254"/>
                  <a:pt x="801292" y="682779"/>
                  <a:pt x="801199" y="685888"/>
                </a:cubicBezTo>
                <a:cubicBezTo>
                  <a:pt x="797912" y="685563"/>
                  <a:pt x="797263" y="688949"/>
                  <a:pt x="799023" y="691826"/>
                </a:cubicBezTo>
                <a:cubicBezTo>
                  <a:pt x="794994" y="690480"/>
                  <a:pt x="794624" y="695026"/>
                  <a:pt x="794254" y="699573"/>
                </a:cubicBezTo>
                <a:cubicBezTo>
                  <a:pt x="797032" y="698877"/>
                  <a:pt x="799903" y="698367"/>
                  <a:pt x="799023" y="691826"/>
                </a:cubicBezTo>
                <a:cubicBezTo>
                  <a:pt x="804116" y="693588"/>
                  <a:pt x="803931" y="687140"/>
                  <a:pt x="803561" y="680089"/>
                </a:cubicBezTo>
                <a:close/>
                <a:moveTo>
                  <a:pt x="779760" y="680089"/>
                </a:moveTo>
                <a:cubicBezTo>
                  <a:pt x="779760" y="682687"/>
                  <a:pt x="777676" y="681944"/>
                  <a:pt x="777399" y="684078"/>
                </a:cubicBezTo>
                <a:cubicBezTo>
                  <a:pt x="779992" y="683707"/>
                  <a:pt x="781149" y="685748"/>
                  <a:pt x="780964" y="690016"/>
                </a:cubicBezTo>
                <a:cubicBezTo>
                  <a:pt x="776148" y="692057"/>
                  <a:pt x="775454" y="688578"/>
                  <a:pt x="772629" y="693820"/>
                </a:cubicBezTo>
                <a:cubicBezTo>
                  <a:pt x="774481" y="694284"/>
                  <a:pt x="772768" y="697068"/>
                  <a:pt x="771425" y="697763"/>
                </a:cubicBezTo>
                <a:cubicBezTo>
                  <a:pt x="766748" y="696650"/>
                  <a:pt x="766146" y="699990"/>
                  <a:pt x="764294" y="701753"/>
                </a:cubicBezTo>
                <a:cubicBezTo>
                  <a:pt x="762766" y="703145"/>
                  <a:pt x="760821" y="702171"/>
                  <a:pt x="760729" y="705696"/>
                </a:cubicBezTo>
                <a:cubicBezTo>
                  <a:pt x="766285" y="702588"/>
                  <a:pt x="764618" y="707413"/>
                  <a:pt x="770221" y="707691"/>
                </a:cubicBezTo>
                <a:cubicBezTo>
                  <a:pt x="772444" y="706624"/>
                  <a:pt x="773648" y="701428"/>
                  <a:pt x="776195" y="699758"/>
                </a:cubicBezTo>
                <a:cubicBezTo>
                  <a:pt x="776704" y="699434"/>
                  <a:pt x="778371" y="700315"/>
                  <a:pt x="778788" y="699758"/>
                </a:cubicBezTo>
                <a:cubicBezTo>
                  <a:pt x="779992" y="697903"/>
                  <a:pt x="780177" y="693867"/>
                  <a:pt x="780964" y="691826"/>
                </a:cubicBezTo>
                <a:cubicBezTo>
                  <a:pt x="781983" y="689135"/>
                  <a:pt x="784946" y="688346"/>
                  <a:pt x="783326" y="684078"/>
                </a:cubicBezTo>
                <a:cubicBezTo>
                  <a:pt x="780964" y="684681"/>
                  <a:pt x="781010" y="681341"/>
                  <a:pt x="779760" y="680089"/>
                </a:cubicBezTo>
                <a:close/>
                <a:moveTo>
                  <a:pt x="922240" y="679300"/>
                </a:moveTo>
                <a:cubicBezTo>
                  <a:pt x="918628" y="683336"/>
                  <a:pt x="915295" y="675635"/>
                  <a:pt x="915109" y="685053"/>
                </a:cubicBezTo>
                <a:cubicBezTo>
                  <a:pt x="918767" y="685145"/>
                  <a:pt x="921175" y="683383"/>
                  <a:pt x="922240" y="679300"/>
                </a:cubicBezTo>
                <a:close/>
                <a:moveTo>
                  <a:pt x="617462" y="676146"/>
                </a:moveTo>
                <a:cubicBezTo>
                  <a:pt x="615933" y="676099"/>
                  <a:pt x="614776" y="677120"/>
                  <a:pt x="614452" y="681295"/>
                </a:cubicBezTo>
                <a:cubicBezTo>
                  <a:pt x="618249" y="681620"/>
                  <a:pt x="621675" y="681295"/>
                  <a:pt x="622787" y="677352"/>
                </a:cubicBezTo>
                <a:cubicBezTo>
                  <a:pt x="620842" y="677166"/>
                  <a:pt x="618990" y="676192"/>
                  <a:pt x="617462" y="676146"/>
                </a:cubicBezTo>
                <a:close/>
                <a:moveTo>
                  <a:pt x="659923" y="675171"/>
                </a:moveTo>
                <a:cubicBezTo>
                  <a:pt x="659923" y="682269"/>
                  <a:pt x="651357" y="675775"/>
                  <a:pt x="652792" y="685053"/>
                </a:cubicBezTo>
                <a:cubicBezTo>
                  <a:pt x="654552" y="688717"/>
                  <a:pt x="663720" y="678280"/>
                  <a:pt x="659923" y="675171"/>
                </a:cubicBezTo>
                <a:close/>
                <a:moveTo>
                  <a:pt x="715072" y="674754"/>
                </a:moveTo>
                <a:cubicBezTo>
                  <a:pt x="712988" y="674290"/>
                  <a:pt x="707988" y="678558"/>
                  <a:pt x="711507" y="680692"/>
                </a:cubicBezTo>
                <a:cubicBezTo>
                  <a:pt x="711970" y="677352"/>
                  <a:pt x="713035" y="681109"/>
                  <a:pt x="715072" y="680692"/>
                </a:cubicBezTo>
                <a:cubicBezTo>
                  <a:pt x="715072" y="678790"/>
                  <a:pt x="715118" y="676702"/>
                  <a:pt x="715072" y="674754"/>
                </a:cubicBezTo>
                <a:close/>
                <a:moveTo>
                  <a:pt x="932381" y="673965"/>
                </a:moveTo>
                <a:cubicBezTo>
                  <a:pt x="932103" y="673826"/>
                  <a:pt x="931872" y="674244"/>
                  <a:pt x="931779" y="675357"/>
                </a:cubicBezTo>
                <a:cubicBezTo>
                  <a:pt x="931779" y="676424"/>
                  <a:pt x="932752" y="677398"/>
                  <a:pt x="932937" y="675171"/>
                </a:cubicBezTo>
                <a:cubicBezTo>
                  <a:pt x="932937" y="674615"/>
                  <a:pt x="932659" y="674104"/>
                  <a:pt x="932381" y="673965"/>
                </a:cubicBezTo>
                <a:close/>
                <a:moveTo>
                  <a:pt x="838290" y="673965"/>
                </a:moveTo>
                <a:cubicBezTo>
                  <a:pt x="832409" y="674800"/>
                  <a:pt x="829955" y="682733"/>
                  <a:pt x="826389" y="687650"/>
                </a:cubicBezTo>
                <a:cubicBezTo>
                  <a:pt x="825463" y="688949"/>
                  <a:pt x="823148" y="687511"/>
                  <a:pt x="824028" y="691640"/>
                </a:cubicBezTo>
                <a:cubicBezTo>
                  <a:pt x="825139" y="693820"/>
                  <a:pt x="826389" y="692104"/>
                  <a:pt x="830186" y="693403"/>
                </a:cubicBezTo>
                <a:cubicBezTo>
                  <a:pt x="831205" y="687372"/>
                  <a:pt x="834354" y="685006"/>
                  <a:pt x="838290" y="683661"/>
                </a:cubicBezTo>
                <a:cubicBezTo>
                  <a:pt x="838290" y="680414"/>
                  <a:pt x="838336" y="677213"/>
                  <a:pt x="838290" y="673965"/>
                </a:cubicBezTo>
                <a:close/>
                <a:moveTo>
                  <a:pt x="972250" y="672156"/>
                </a:moveTo>
                <a:cubicBezTo>
                  <a:pt x="971601" y="680135"/>
                  <a:pt x="965813" y="680089"/>
                  <a:pt x="966276" y="689831"/>
                </a:cubicBezTo>
                <a:cubicBezTo>
                  <a:pt x="965628" y="690248"/>
                  <a:pt x="964517" y="689274"/>
                  <a:pt x="963915" y="689831"/>
                </a:cubicBezTo>
                <a:cubicBezTo>
                  <a:pt x="957895" y="695212"/>
                  <a:pt x="955302" y="705743"/>
                  <a:pt x="952200" y="715253"/>
                </a:cubicBezTo>
                <a:cubicBezTo>
                  <a:pt x="946365" y="715485"/>
                  <a:pt x="944791" y="726247"/>
                  <a:pt x="939095" y="721191"/>
                </a:cubicBezTo>
                <a:cubicBezTo>
                  <a:pt x="935530" y="722489"/>
                  <a:pt x="940253" y="725273"/>
                  <a:pt x="939095" y="728938"/>
                </a:cubicBezTo>
                <a:cubicBezTo>
                  <a:pt x="933539" y="730097"/>
                  <a:pt x="931918" y="726247"/>
                  <a:pt x="928399" y="728938"/>
                </a:cubicBezTo>
                <a:cubicBezTo>
                  <a:pt x="929510" y="723000"/>
                  <a:pt x="935391" y="725134"/>
                  <a:pt x="934141" y="715438"/>
                </a:cubicBezTo>
                <a:cubicBezTo>
                  <a:pt x="938678" y="718222"/>
                  <a:pt x="936595" y="710010"/>
                  <a:pt x="940299" y="711449"/>
                </a:cubicBezTo>
                <a:cubicBezTo>
                  <a:pt x="942059" y="709779"/>
                  <a:pt x="941827" y="705232"/>
                  <a:pt x="942476" y="701753"/>
                </a:cubicBezTo>
                <a:cubicBezTo>
                  <a:pt x="949699" y="704954"/>
                  <a:pt x="957617" y="696001"/>
                  <a:pt x="959145" y="684078"/>
                </a:cubicBezTo>
                <a:cubicBezTo>
                  <a:pt x="960071" y="683383"/>
                  <a:pt x="961877" y="684960"/>
                  <a:pt x="962711" y="684078"/>
                </a:cubicBezTo>
                <a:cubicBezTo>
                  <a:pt x="966276" y="680367"/>
                  <a:pt x="967063" y="672713"/>
                  <a:pt x="972250" y="672156"/>
                </a:cubicBezTo>
                <a:close/>
                <a:moveTo>
                  <a:pt x="721833" y="671599"/>
                </a:moveTo>
                <a:cubicBezTo>
                  <a:pt x="721416" y="671924"/>
                  <a:pt x="721092" y="672852"/>
                  <a:pt x="721046" y="674754"/>
                </a:cubicBezTo>
                <a:cubicBezTo>
                  <a:pt x="724981" y="674986"/>
                  <a:pt x="723083" y="670579"/>
                  <a:pt x="721833" y="671599"/>
                </a:cubicBezTo>
                <a:close/>
                <a:moveTo>
                  <a:pt x="691086" y="670996"/>
                </a:moveTo>
                <a:cubicBezTo>
                  <a:pt x="688493" y="670672"/>
                  <a:pt x="688401" y="673873"/>
                  <a:pt x="685113" y="674939"/>
                </a:cubicBezTo>
                <a:cubicBezTo>
                  <a:pt x="680760" y="676424"/>
                  <a:pt x="674324" y="671646"/>
                  <a:pt x="673213" y="678929"/>
                </a:cubicBezTo>
                <a:cubicBezTo>
                  <a:pt x="674602" y="679207"/>
                  <a:pt x="674185" y="682594"/>
                  <a:pt x="674416" y="684867"/>
                </a:cubicBezTo>
                <a:cubicBezTo>
                  <a:pt x="679140" y="686769"/>
                  <a:pt x="683076" y="685841"/>
                  <a:pt x="685113" y="678929"/>
                </a:cubicBezTo>
                <a:cubicBezTo>
                  <a:pt x="689003" y="679393"/>
                  <a:pt x="690901" y="676470"/>
                  <a:pt x="691086" y="670996"/>
                </a:cubicBezTo>
                <a:close/>
                <a:moveTo>
                  <a:pt x="725398" y="669790"/>
                </a:moveTo>
                <a:cubicBezTo>
                  <a:pt x="725028" y="669419"/>
                  <a:pt x="724843" y="669373"/>
                  <a:pt x="724611" y="670764"/>
                </a:cubicBezTo>
                <a:cubicBezTo>
                  <a:pt x="724657" y="672759"/>
                  <a:pt x="726695" y="673223"/>
                  <a:pt x="726973" y="670764"/>
                </a:cubicBezTo>
                <a:cubicBezTo>
                  <a:pt x="726324" y="670857"/>
                  <a:pt x="725769" y="670161"/>
                  <a:pt x="725398" y="669790"/>
                </a:cubicBezTo>
                <a:close/>
                <a:moveTo>
                  <a:pt x="805969" y="668213"/>
                </a:moveTo>
                <a:cubicBezTo>
                  <a:pt x="805598" y="670811"/>
                  <a:pt x="804255" y="672063"/>
                  <a:pt x="804765" y="676146"/>
                </a:cubicBezTo>
                <a:cubicBezTo>
                  <a:pt x="808423" y="673594"/>
                  <a:pt x="810923" y="678604"/>
                  <a:pt x="810738" y="668213"/>
                </a:cubicBezTo>
                <a:cubicBezTo>
                  <a:pt x="807450" y="668027"/>
                  <a:pt x="808377" y="671414"/>
                  <a:pt x="805969" y="668213"/>
                </a:cubicBezTo>
                <a:close/>
                <a:moveTo>
                  <a:pt x="667841" y="667795"/>
                </a:moveTo>
                <a:cubicBezTo>
                  <a:pt x="666359" y="668538"/>
                  <a:pt x="668490" y="674012"/>
                  <a:pt x="670620" y="669187"/>
                </a:cubicBezTo>
                <a:cubicBezTo>
                  <a:pt x="669184" y="667842"/>
                  <a:pt x="668351" y="667563"/>
                  <a:pt x="667841" y="667795"/>
                </a:cubicBezTo>
                <a:close/>
                <a:moveTo>
                  <a:pt x="729751" y="667424"/>
                </a:moveTo>
                <a:cubicBezTo>
                  <a:pt x="729612" y="667471"/>
                  <a:pt x="729380" y="667842"/>
                  <a:pt x="729380" y="668816"/>
                </a:cubicBezTo>
                <a:cubicBezTo>
                  <a:pt x="727389" y="667795"/>
                  <a:pt x="729334" y="672806"/>
                  <a:pt x="730538" y="670764"/>
                </a:cubicBezTo>
                <a:cubicBezTo>
                  <a:pt x="731047" y="669976"/>
                  <a:pt x="730260" y="667146"/>
                  <a:pt x="729751" y="667424"/>
                </a:cubicBezTo>
                <a:close/>
                <a:moveTo>
                  <a:pt x="855746" y="667007"/>
                </a:moveTo>
                <a:cubicBezTo>
                  <a:pt x="857876" y="667471"/>
                  <a:pt x="858664" y="670532"/>
                  <a:pt x="858340" y="674939"/>
                </a:cubicBezTo>
                <a:cubicBezTo>
                  <a:pt x="854635" y="675914"/>
                  <a:pt x="853894" y="669929"/>
                  <a:pt x="855746" y="667007"/>
                </a:cubicBezTo>
                <a:close/>
                <a:moveTo>
                  <a:pt x="787910" y="666404"/>
                </a:moveTo>
                <a:cubicBezTo>
                  <a:pt x="787632" y="669187"/>
                  <a:pt x="786104" y="669790"/>
                  <a:pt x="785733" y="672388"/>
                </a:cubicBezTo>
                <a:cubicBezTo>
                  <a:pt x="788188" y="674058"/>
                  <a:pt x="790873" y="667192"/>
                  <a:pt x="787910" y="666404"/>
                </a:cubicBezTo>
                <a:close/>
                <a:moveTo>
                  <a:pt x="883761" y="663852"/>
                </a:moveTo>
                <a:cubicBezTo>
                  <a:pt x="882650" y="666125"/>
                  <a:pt x="874268" y="672342"/>
                  <a:pt x="880195" y="673548"/>
                </a:cubicBezTo>
                <a:cubicBezTo>
                  <a:pt x="880427" y="666079"/>
                  <a:pt x="881492" y="673826"/>
                  <a:pt x="883761" y="669790"/>
                </a:cubicBezTo>
                <a:cubicBezTo>
                  <a:pt x="884594" y="668259"/>
                  <a:pt x="885613" y="664316"/>
                  <a:pt x="883761" y="663852"/>
                </a:cubicBezTo>
                <a:close/>
                <a:moveTo>
                  <a:pt x="790688" y="663249"/>
                </a:moveTo>
                <a:cubicBezTo>
                  <a:pt x="790549" y="663342"/>
                  <a:pt x="790364" y="663667"/>
                  <a:pt x="790271" y="664455"/>
                </a:cubicBezTo>
                <a:cubicBezTo>
                  <a:pt x="790132" y="666496"/>
                  <a:pt x="791429" y="669512"/>
                  <a:pt x="791660" y="666404"/>
                </a:cubicBezTo>
                <a:cubicBezTo>
                  <a:pt x="791799" y="664873"/>
                  <a:pt x="791105" y="662878"/>
                  <a:pt x="790688" y="663249"/>
                </a:cubicBezTo>
                <a:close/>
                <a:moveTo>
                  <a:pt x="740077" y="662832"/>
                </a:moveTo>
                <a:cubicBezTo>
                  <a:pt x="736974" y="662553"/>
                  <a:pt x="732714" y="668120"/>
                  <a:pt x="738873" y="666821"/>
                </a:cubicBezTo>
                <a:cubicBezTo>
                  <a:pt x="739104" y="665244"/>
                  <a:pt x="740123" y="664780"/>
                  <a:pt x="740077" y="662832"/>
                </a:cubicBezTo>
                <a:close/>
                <a:moveTo>
                  <a:pt x="818286" y="660883"/>
                </a:moveTo>
                <a:cubicBezTo>
                  <a:pt x="818101" y="660930"/>
                  <a:pt x="817915" y="661486"/>
                  <a:pt x="817869" y="662461"/>
                </a:cubicBezTo>
                <a:cubicBezTo>
                  <a:pt x="815924" y="661440"/>
                  <a:pt x="817823" y="666265"/>
                  <a:pt x="819073" y="664223"/>
                </a:cubicBezTo>
                <a:cubicBezTo>
                  <a:pt x="819536" y="663435"/>
                  <a:pt x="818795" y="660605"/>
                  <a:pt x="818286" y="660883"/>
                </a:cubicBezTo>
                <a:close/>
                <a:moveTo>
                  <a:pt x="813702" y="660651"/>
                </a:moveTo>
                <a:cubicBezTo>
                  <a:pt x="813331" y="661115"/>
                  <a:pt x="813053" y="662089"/>
                  <a:pt x="813100" y="664223"/>
                </a:cubicBezTo>
                <a:cubicBezTo>
                  <a:pt x="816665" y="663806"/>
                  <a:pt x="814767" y="659306"/>
                  <a:pt x="813702" y="660651"/>
                </a:cubicBezTo>
                <a:close/>
                <a:moveTo>
                  <a:pt x="832362" y="660280"/>
                </a:moveTo>
                <a:cubicBezTo>
                  <a:pt x="832409" y="663435"/>
                  <a:pt x="832455" y="666775"/>
                  <a:pt x="833520" y="668213"/>
                </a:cubicBezTo>
                <a:cubicBezTo>
                  <a:pt x="833844" y="668584"/>
                  <a:pt x="838475" y="670022"/>
                  <a:pt x="838290" y="669976"/>
                </a:cubicBezTo>
                <a:cubicBezTo>
                  <a:pt x="838382" y="670022"/>
                  <a:pt x="838382" y="667656"/>
                  <a:pt x="839493" y="668027"/>
                </a:cubicBezTo>
                <a:cubicBezTo>
                  <a:pt x="840003" y="668167"/>
                  <a:pt x="839262" y="670440"/>
                  <a:pt x="840697" y="669976"/>
                </a:cubicBezTo>
                <a:cubicBezTo>
                  <a:pt x="841160" y="669883"/>
                  <a:pt x="840651" y="666496"/>
                  <a:pt x="841855" y="666218"/>
                </a:cubicBezTo>
                <a:cubicBezTo>
                  <a:pt x="841994" y="666172"/>
                  <a:pt x="842966" y="669558"/>
                  <a:pt x="844263" y="668027"/>
                </a:cubicBezTo>
                <a:cubicBezTo>
                  <a:pt x="845096" y="662692"/>
                  <a:pt x="841901" y="664131"/>
                  <a:pt x="841855" y="660280"/>
                </a:cubicBezTo>
                <a:cubicBezTo>
                  <a:pt x="837132" y="661765"/>
                  <a:pt x="837132" y="661672"/>
                  <a:pt x="832362" y="660280"/>
                </a:cubicBezTo>
                <a:close/>
                <a:moveTo>
                  <a:pt x="720444" y="659863"/>
                </a:moveTo>
                <a:cubicBezTo>
                  <a:pt x="720166" y="659723"/>
                  <a:pt x="719749" y="660141"/>
                  <a:pt x="719656" y="661254"/>
                </a:cubicBezTo>
                <a:cubicBezTo>
                  <a:pt x="719656" y="662321"/>
                  <a:pt x="720629" y="663296"/>
                  <a:pt x="720814" y="661069"/>
                </a:cubicBezTo>
                <a:cubicBezTo>
                  <a:pt x="720814" y="660512"/>
                  <a:pt x="720721" y="660002"/>
                  <a:pt x="720444" y="659863"/>
                </a:cubicBezTo>
                <a:close/>
                <a:moveTo>
                  <a:pt x="844263" y="658285"/>
                </a:moveTo>
                <a:cubicBezTo>
                  <a:pt x="844263" y="659584"/>
                  <a:pt x="844263" y="660930"/>
                  <a:pt x="844263" y="662229"/>
                </a:cubicBezTo>
                <a:cubicBezTo>
                  <a:pt x="845050" y="662229"/>
                  <a:pt x="845837" y="662275"/>
                  <a:pt x="846624" y="662229"/>
                </a:cubicBezTo>
                <a:cubicBezTo>
                  <a:pt x="846624" y="660930"/>
                  <a:pt x="846671" y="659631"/>
                  <a:pt x="846624" y="658285"/>
                </a:cubicBezTo>
                <a:cubicBezTo>
                  <a:pt x="845837" y="658285"/>
                  <a:pt x="845050" y="658285"/>
                  <a:pt x="844263" y="658285"/>
                </a:cubicBezTo>
                <a:close/>
                <a:moveTo>
                  <a:pt x="737113" y="657868"/>
                </a:moveTo>
                <a:cubicBezTo>
                  <a:pt x="736836" y="657729"/>
                  <a:pt x="736604" y="657961"/>
                  <a:pt x="736511" y="659074"/>
                </a:cubicBezTo>
                <a:cubicBezTo>
                  <a:pt x="736511" y="660187"/>
                  <a:pt x="737484" y="661301"/>
                  <a:pt x="737715" y="659074"/>
                </a:cubicBezTo>
                <a:cubicBezTo>
                  <a:pt x="737715" y="658517"/>
                  <a:pt x="737391" y="658007"/>
                  <a:pt x="737113" y="657868"/>
                </a:cubicBezTo>
                <a:close/>
                <a:moveTo>
                  <a:pt x="930390" y="657682"/>
                </a:moveTo>
                <a:cubicBezTo>
                  <a:pt x="927797" y="656801"/>
                  <a:pt x="928075" y="660373"/>
                  <a:pt x="927982" y="663435"/>
                </a:cubicBezTo>
                <a:cubicBezTo>
                  <a:pt x="924741" y="662089"/>
                  <a:pt x="925713" y="667563"/>
                  <a:pt x="924417" y="669373"/>
                </a:cubicBezTo>
                <a:cubicBezTo>
                  <a:pt x="927519" y="670532"/>
                  <a:pt x="928769" y="668491"/>
                  <a:pt x="927982" y="663435"/>
                </a:cubicBezTo>
                <a:cubicBezTo>
                  <a:pt x="928399" y="663435"/>
                  <a:pt x="928769" y="663435"/>
                  <a:pt x="929186" y="663435"/>
                </a:cubicBezTo>
                <a:cubicBezTo>
                  <a:pt x="928954" y="661765"/>
                  <a:pt x="929649" y="661765"/>
                  <a:pt x="930390" y="661672"/>
                </a:cubicBezTo>
                <a:cubicBezTo>
                  <a:pt x="930344" y="660327"/>
                  <a:pt x="930390" y="658981"/>
                  <a:pt x="930390" y="657682"/>
                </a:cubicBezTo>
                <a:close/>
                <a:moveTo>
                  <a:pt x="902792" y="655919"/>
                </a:moveTo>
                <a:cubicBezTo>
                  <a:pt x="902283" y="658332"/>
                  <a:pt x="901310" y="659955"/>
                  <a:pt x="899227" y="659863"/>
                </a:cubicBezTo>
                <a:cubicBezTo>
                  <a:pt x="899134" y="664873"/>
                  <a:pt x="897236" y="666636"/>
                  <a:pt x="895846" y="669605"/>
                </a:cubicBezTo>
                <a:cubicBezTo>
                  <a:pt x="894318" y="672249"/>
                  <a:pt x="890707" y="671507"/>
                  <a:pt x="887512" y="671599"/>
                </a:cubicBezTo>
                <a:cubicBezTo>
                  <a:pt x="887141" y="676238"/>
                  <a:pt x="885243" y="676888"/>
                  <a:pt x="882742" y="679532"/>
                </a:cubicBezTo>
                <a:cubicBezTo>
                  <a:pt x="882094" y="680228"/>
                  <a:pt x="882927" y="681388"/>
                  <a:pt x="881585" y="681481"/>
                </a:cubicBezTo>
                <a:cubicBezTo>
                  <a:pt x="879918" y="681666"/>
                  <a:pt x="880242" y="688022"/>
                  <a:pt x="875611" y="685285"/>
                </a:cubicBezTo>
                <a:cubicBezTo>
                  <a:pt x="875935" y="681295"/>
                  <a:pt x="878667" y="681481"/>
                  <a:pt x="878992" y="677537"/>
                </a:cubicBezTo>
                <a:cubicBezTo>
                  <a:pt x="877556" y="676006"/>
                  <a:pt x="876954" y="679486"/>
                  <a:pt x="876584" y="679532"/>
                </a:cubicBezTo>
                <a:cubicBezTo>
                  <a:pt x="875843" y="679579"/>
                  <a:pt x="875194" y="676841"/>
                  <a:pt x="874222" y="677537"/>
                </a:cubicBezTo>
                <a:cubicBezTo>
                  <a:pt x="873389" y="678140"/>
                  <a:pt x="871768" y="682965"/>
                  <a:pt x="870657" y="685470"/>
                </a:cubicBezTo>
                <a:cubicBezTo>
                  <a:pt x="869545" y="687882"/>
                  <a:pt x="866906" y="689135"/>
                  <a:pt x="868480" y="693217"/>
                </a:cubicBezTo>
                <a:cubicBezTo>
                  <a:pt x="866165" y="694052"/>
                  <a:pt x="863294" y="694052"/>
                  <a:pt x="863711" y="699155"/>
                </a:cubicBezTo>
                <a:cubicBezTo>
                  <a:pt x="866813" y="699712"/>
                  <a:pt x="868851" y="698367"/>
                  <a:pt x="868480" y="693217"/>
                </a:cubicBezTo>
                <a:cubicBezTo>
                  <a:pt x="872231" y="696465"/>
                  <a:pt x="873296" y="685934"/>
                  <a:pt x="874407" y="691222"/>
                </a:cubicBezTo>
                <a:cubicBezTo>
                  <a:pt x="874731" y="694934"/>
                  <a:pt x="871814" y="693542"/>
                  <a:pt x="870842" y="695212"/>
                </a:cubicBezTo>
                <a:cubicBezTo>
                  <a:pt x="870471" y="695815"/>
                  <a:pt x="871259" y="698413"/>
                  <a:pt x="870842" y="698970"/>
                </a:cubicBezTo>
                <a:cubicBezTo>
                  <a:pt x="870101" y="699990"/>
                  <a:pt x="869360" y="700083"/>
                  <a:pt x="868480" y="700964"/>
                </a:cubicBezTo>
                <a:cubicBezTo>
                  <a:pt x="866674" y="702681"/>
                  <a:pt x="863063" y="701011"/>
                  <a:pt x="861303" y="702913"/>
                </a:cubicBezTo>
                <a:cubicBezTo>
                  <a:pt x="860840" y="703469"/>
                  <a:pt x="861627" y="707830"/>
                  <a:pt x="860145" y="706902"/>
                </a:cubicBezTo>
                <a:cubicBezTo>
                  <a:pt x="859914" y="704583"/>
                  <a:pt x="857969" y="705232"/>
                  <a:pt x="856580" y="704908"/>
                </a:cubicBezTo>
                <a:cubicBezTo>
                  <a:pt x="854728" y="711912"/>
                  <a:pt x="860562" y="706206"/>
                  <a:pt x="860145" y="710846"/>
                </a:cubicBezTo>
                <a:cubicBezTo>
                  <a:pt x="857089" y="711077"/>
                  <a:pt x="854450" y="712052"/>
                  <a:pt x="852968" y="714835"/>
                </a:cubicBezTo>
                <a:cubicBezTo>
                  <a:pt x="855608" y="720216"/>
                  <a:pt x="859590" y="711077"/>
                  <a:pt x="860331" y="718593"/>
                </a:cubicBezTo>
                <a:cubicBezTo>
                  <a:pt x="856395" y="718685"/>
                  <a:pt x="855746" y="724160"/>
                  <a:pt x="855561" y="730329"/>
                </a:cubicBezTo>
                <a:cubicBezTo>
                  <a:pt x="851440" y="732046"/>
                  <a:pt x="848940" y="736546"/>
                  <a:pt x="846022" y="740257"/>
                </a:cubicBezTo>
                <a:cubicBezTo>
                  <a:pt x="848847" y="744942"/>
                  <a:pt x="849217" y="737149"/>
                  <a:pt x="851996" y="736267"/>
                </a:cubicBezTo>
                <a:cubicBezTo>
                  <a:pt x="852412" y="741417"/>
                  <a:pt x="855237" y="735757"/>
                  <a:pt x="856765" y="734273"/>
                </a:cubicBezTo>
                <a:cubicBezTo>
                  <a:pt x="857413" y="733669"/>
                  <a:pt x="859636" y="733298"/>
                  <a:pt x="860331" y="732278"/>
                </a:cubicBezTo>
                <a:cubicBezTo>
                  <a:pt x="861396" y="730793"/>
                  <a:pt x="861025" y="726804"/>
                  <a:pt x="862692" y="726340"/>
                </a:cubicBezTo>
                <a:cubicBezTo>
                  <a:pt x="863850" y="724809"/>
                  <a:pt x="865146" y="724160"/>
                  <a:pt x="866304" y="722582"/>
                </a:cubicBezTo>
                <a:cubicBezTo>
                  <a:pt x="866628" y="722072"/>
                  <a:pt x="867137" y="718825"/>
                  <a:pt x="867462" y="718593"/>
                </a:cubicBezTo>
                <a:cubicBezTo>
                  <a:pt x="867971" y="718222"/>
                  <a:pt x="869453" y="719196"/>
                  <a:pt x="869869" y="718593"/>
                </a:cubicBezTo>
                <a:cubicBezTo>
                  <a:pt x="870240" y="717990"/>
                  <a:pt x="869453" y="715253"/>
                  <a:pt x="869869" y="714650"/>
                </a:cubicBezTo>
                <a:cubicBezTo>
                  <a:pt x="870240" y="714046"/>
                  <a:pt x="871722" y="715299"/>
                  <a:pt x="872046" y="714650"/>
                </a:cubicBezTo>
                <a:cubicBezTo>
                  <a:pt x="872370" y="713954"/>
                  <a:pt x="871629" y="711402"/>
                  <a:pt x="872046" y="710846"/>
                </a:cubicBezTo>
                <a:cubicBezTo>
                  <a:pt x="873111" y="709407"/>
                  <a:pt x="874685" y="708712"/>
                  <a:pt x="876815" y="708897"/>
                </a:cubicBezTo>
                <a:cubicBezTo>
                  <a:pt x="878204" y="703980"/>
                  <a:pt x="879501" y="699016"/>
                  <a:pt x="882742" y="696975"/>
                </a:cubicBezTo>
                <a:cubicBezTo>
                  <a:pt x="883298" y="696650"/>
                  <a:pt x="884733" y="697578"/>
                  <a:pt x="885150" y="696975"/>
                </a:cubicBezTo>
                <a:cubicBezTo>
                  <a:pt x="885937" y="695861"/>
                  <a:pt x="884224" y="690109"/>
                  <a:pt x="886308" y="691037"/>
                </a:cubicBezTo>
                <a:cubicBezTo>
                  <a:pt x="887419" y="692521"/>
                  <a:pt x="888993" y="693171"/>
                  <a:pt x="891077" y="693032"/>
                </a:cubicBezTo>
                <a:cubicBezTo>
                  <a:pt x="892605" y="685795"/>
                  <a:pt x="894828" y="679532"/>
                  <a:pt x="898254" y="675357"/>
                </a:cubicBezTo>
                <a:cubicBezTo>
                  <a:pt x="896217" y="676053"/>
                  <a:pt x="896032" y="673965"/>
                  <a:pt x="895846" y="671599"/>
                </a:cubicBezTo>
                <a:cubicBezTo>
                  <a:pt x="898625" y="670950"/>
                  <a:pt x="900384" y="671924"/>
                  <a:pt x="901820" y="673548"/>
                </a:cubicBezTo>
                <a:cubicBezTo>
                  <a:pt x="902746" y="668074"/>
                  <a:pt x="899968" y="668538"/>
                  <a:pt x="900431" y="663852"/>
                </a:cubicBezTo>
                <a:cubicBezTo>
                  <a:pt x="901820" y="663203"/>
                  <a:pt x="906034" y="657682"/>
                  <a:pt x="902792" y="655919"/>
                </a:cubicBezTo>
                <a:close/>
                <a:moveTo>
                  <a:pt x="724009" y="655316"/>
                </a:moveTo>
                <a:cubicBezTo>
                  <a:pt x="722342" y="655966"/>
                  <a:pt x="721231" y="662553"/>
                  <a:pt x="725583" y="661069"/>
                </a:cubicBezTo>
                <a:cubicBezTo>
                  <a:pt x="725583" y="659770"/>
                  <a:pt x="725583" y="658610"/>
                  <a:pt x="725583" y="657311"/>
                </a:cubicBezTo>
                <a:cubicBezTo>
                  <a:pt x="725028" y="655688"/>
                  <a:pt x="724565" y="655084"/>
                  <a:pt x="724009" y="655316"/>
                </a:cubicBezTo>
                <a:close/>
                <a:moveTo>
                  <a:pt x="798236" y="654528"/>
                </a:moveTo>
                <a:cubicBezTo>
                  <a:pt x="797819" y="654806"/>
                  <a:pt x="797449" y="655502"/>
                  <a:pt x="797449" y="656708"/>
                </a:cubicBezTo>
                <a:cubicBezTo>
                  <a:pt x="798143" y="657265"/>
                  <a:pt x="802264" y="661579"/>
                  <a:pt x="802403" y="656708"/>
                </a:cubicBezTo>
                <a:cubicBezTo>
                  <a:pt x="801848" y="656291"/>
                  <a:pt x="799440" y="653693"/>
                  <a:pt x="798236" y="654528"/>
                </a:cubicBezTo>
                <a:close/>
                <a:moveTo>
                  <a:pt x="653163" y="654528"/>
                </a:moveTo>
                <a:cubicBezTo>
                  <a:pt x="655663" y="656476"/>
                  <a:pt x="656450" y="663017"/>
                  <a:pt x="651959" y="662229"/>
                </a:cubicBezTo>
                <a:cubicBezTo>
                  <a:pt x="651449" y="658193"/>
                  <a:pt x="652792" y="657126"/>
                  <a:pt x="653163" y="654528"/>
                </a:cubicBezTo>
                <a:close/>
                <a:moveTo>
                  <a:pt x="919647" y="653925"/>
                </a:moveTo>
                <a:cubicBezTo>
                  <a:pt x="919323" y="655084"/>
                  <a:pt x="916684" y="661394"/>
                  <a:pt x="919647" y="661672"/>
                </a:cubicBezTo>
                <a:cubicBezTo>
                  <a:pt x="920018" y="660466"/>
                  <a:pt x="922657" y="654157"/>
                  <a:pt x="919647" y="653925"/>
                </a:cubicBezTo>
                <a:close/>
                <a:moveTo>
                  <a:pt x="705348" y="653322"/>
                </a:moveTo>
                <a:cubicBezTo>
                  <a:pt x="703681" y="655827"/>
                  <a:pt x="704839" y="663064"/>
                  <a:pt x="701783" y="663249"/>
                </a:cubicBezTo>
                <a:cubicBezTo>
                  <a:pt x="697986" y="662321"/>
                  <a:pt x="699143" y="669048"/>
                  <a:pt x="694652" y="667007"/>
                </a:cubicBezTo>
                <a:cubicBezTo>
                  <a:pt x="695809" y="670672"/>
                  <a:pt x="691040" y="673687"/>
                  <a:pt x="694652" y="674939"/>
                </a:cubicBezTo>
                <a:cubicBezTo>
                  <a:pt x="694930" y="672527"/>
                  <a:pt x="697013" y="672991"/>
                  <a:pt x="697013" y="674939"/>
                </a:cubicBezTo>
                <a:cubicBezTo>
                  <a:pt x="699792" y="675543"/>
                  <a:pt x="698356" y="669233"/>
                  <a:pt x="700579" y="669002"/>
                </a:cubicBezTo>
                <a:cubicBezTo>
                  <a:pt x="702894" y="672620"/>
                  <a:pt x="703589" y="669233"/>
                  <a:pt x="706552" y="669002"/>
                </a:cubicBezTo>
                <a:cubicBezTo>
                  <a:pt x="706135" y="672342"/>
                  <a:pt x="707478" y="672759"/>
                  <a:pt x="708914" y="672945"/>
                </a:cubicBezTo>
                <a:cubicBezTo>
                  <a:pt x="709053" y="669512"/>
                  <a:pt x="707478" y="668723"/>
                  <a:pt x="707756" y="665012"/>
                </a:cubicBezTo>
                <a:cubicBezTo>
                  <a:pt x="710442" y="665522"/>
                  <a:pt x="712248" y="664687"/>
                  <a:pt x="712479" y="661254"/>
                </a:cubicBezTo>
                <a:cubicBezTo>
                  <a:pt x="710720" y="660419"/>
                  <a:pt x="712988" y="658657"/>
                  <a:pt x="712479" y="655316"/>
                </a:cubicBezTo>
                <a:cubicBezTo>
                  <a:pt x="709932" y="652719"/>
                  <a:pt x="709053" y="656198"/>
                  <a:pt x="705348" y="653322"/>
                </a:cubicBezTo>
                <a:close/>
                <a:moveTo>
                  <a:pt x="776009" y="652904"/>
                </a:moveTo>
                <a:cubicBezTo>
                  <a:pt x="777074" y="659167"/>
                  <a:pt x="774111" y="658935"/>
                  <a:pt x="773602" y="662646"/>
                </a:cubicBezTo>
                <a:cubicBezTo>
                  <a:pt x="772305" y="662182"/>
                  <a:pt x="772814" y="658888"/>
                  <a:pt x="771240" y="658888"/>
                </a:cubicBezTo>
                <a:cubicBezTo>
                  <a:pt x="772583" y="663852"/>
                  <a:pt x="766054" y="665661"/>
                  <a:pt x="770036" y="668584"/>
                </a:cubicBezTo>
                <a:cubicBezTo>
                  <a:pt x="770360" y="660883"/>
                  <a:pt x="774250" y="670672"/>
                  <a:pt x="773602" y="662646"/>
                </a:cubicBezTo>
                <a:cubicBezTo>
                  <a:pt x="778001" y="663713"/>
                  <a:pt x="782770" y="653275"/>
                  <a:pt x="776009" y="652904"/>
                </a:cubicBezTo>
                <a:close/>
                <a:moveTo>
                  <a:pt x="660108" y="651930"/>
                </a:moveTo>
                <a:cubicBezTo>
                  <a:pt x="661359" y="650909"/>
                  <a:pt x="663998" y="657033"/>
                  <a:pt x="659506" y="655919"/>
                </a:cubicBezTo>
                <a:cubicBezTo>
                  <a:pt x="659275" y="653461"/>
                  <a:pt x="659692" y="652255"/>
                  <a:pt x="660108" y="651930"/>
                </a:cubicBezTo>
                <a:close/>
                <a:moveTo>
                  <a:pt x="805367" y="651512"/>
                </a:moveTo>
                <a:cubicBezTo>
                  <a:pt x="805089" y="651373"/>
                  <a:pt x="804857" y="651605"/>
                  <a:pt x="804765" y="652719"/>
                </a:cubicBezTo>
                <a:cubicBezTo>
                  <a:pt x="804765" y="653832"/>
                  <a:pt x="805737" y="654945"/>
                  <a:pt x="805969" y="652719"/>
                </a:cubicBezTo>
                <a:cubicBezTo>
                  <a:pt x="805969" y="652162"/>
                  <a:pt x="805645" y="651698"/>
                  <a:pt x="805367" y="651512"/>
                </a:cubicBezTo>
                <a:close/>
                <a:moveTo>
                  <a:pt x="857367" y="650353"/>
                </a:moveTo>
                <a:cubicBezTo>
                  <a:pt x="854218" y="651141"/>
                  <a:pt x="850792" y="651373"/>
                  <a:pt x="849032" y="654296"/>
                </a:cubicBezTo>
                <a:cubicBezTo>
                  <a:pt x="849958" y="654713"/>
                  <a:pt x="850375" y="656012"/>
                  <a:pt x="850190" y="658285"/>
                </a:cubicBezTo>
                <a:cubicBezTo>
                  <a:pt x="853478" y="657079"/>
                  <a:pt x="855793" y="654296"/>
                  <a:pt x="857367" y="650353"/>
                </a:cubicBezTo>
                <a:close/>
                <a:moveTo>
                  <a:pt x="952987" y="647755"/>
                </a:moveTo>
                <a:cubicBezTo>
                  <a:pt x="952987" y="649703"/>
                  <a:pt x="953172" y="651744"/>
                  <a:pt x="953218" y="653739"/>
                </a:cubicBezTo>
                <a:cubicBezTo>
                  <a:pt x="954005" y="653739"/>
                  <a:pt x="954793" y="653739"/>
                  <a:pt x="955580" y="653739"/>
                </a:cubicBezTo>
                <a:cubicBezTo>
                  <a:pt x="955626" y="651234"/>
                  <a:pt x="957108" y="650909"/>
                  <a:pt x="956784" y="647755"/>
                </a:cubicBezTo>
                <a:cubicBezTo>
                  <a:pt x="955580" y="647755"/>
                  <a:pt x="954191" y="647755"/>
                  <a:pt x="952987" y="647755"/>
                </a:cubicBezTo>
                <a:close/>
                <a:moveTo>
                  <a:pt x="851579" y="646966"/>
                </a:moveTo>
                <a:cubicBezTo>
                  <a:pt x="851440" y="647059"/>
                  <a:pt x="851440" y="647616"/>
                  <a:pt x="851394" y="648543"/>
                </a:cubicBezTo>
                <a:cubicBezTo>
                  <a:pt x="849449" y="647569"/>
                  <a:pt x="851348" y="652579"/>
                  <a:pt x="852598" y="650538"/>
                </a:cubicBezTo>
                <a:cubicBezTo>
                  <a:pt x="853061" y="649750"/>
                  <a:pt x="852088" y="646734"/>
                  <a:pt x="851579" y="646966"/>
                </a:cubicBezTo>
                <a:close/>
                <a:moveTo>
                  <a:pt x="906358" y="646178"/>
                </a:moveTo>
                <a:cubicBezTo>
                  <a:pt x="906358" y="647523"/>
                  <a:pt x="906358" y="648868"/>
                  <a:pt x="906358" y="650167"/>
                </a:cubicBezTo>
                <a:cubicBezTo>
                  <a:pt x="907145" y="650167"/>
                  <a:pt x="907932" y="650121"/>
                  <a:pt x="908766" y="650167"/>
                </a:cubicBezTo>
                <a:cubicBezTo>
                  <a:pt x="908766" y="648822"/>
                  <a:pt x="908766" y="647476"/>
                  <a:pt x="908766" y="646178"/>
                </a:cubicBezTo>
                <a:cubicBezTo>
                  <a:pt x="907932" y="646178"/>
                  <a:pt x="907145" y="646224"/>
                  <a:pt x="906358" y="646178"/>
                </a:cubicBezTo>
                <a:close/>
                <a:moveTo>
                  <a:pt x="743040" y="646178"/>
                </a:moveTo>
                <a:cubicBezTo>
                  <a:pt x="742762" y="646038"/>
                  <a:pt x="742577" y="646270"/>
                  <a:pt x="742438" y="647384"/>
                </a:cubicBezTo>
                <a:cubicBezTo>
                  <a:pt x="742485" y="648451"/>
                  <a:pt x="743457" y="649610"/>
                  <a:pt x="743642" y="647384"/>
                </a:cubicBezTo>
                <a:cubicBezTo>
                  <a:pt x="743642" y="646827"/>
                  <a:pt x="743318" y="646317"/>
                  <a:pt x="743040" y="646178"/>
                </a:cubicBezTo>
                <a:close/>
                <a:moveTo>
                  <a:pt x="711322" y="645574"/>
                </a:moveTo>
                <a:cubicBezTo>
                  <a:pt x="708265" y="645806"/>
                  <a:pt x="705117" y="646038"/>
                  <a:pt x="705348" y="651512"/>
                </a:cubicBezTo>
                <a:cubicBezTo>
                  <a:pt x="709099" y="652440"/>
                  <a:pt x="710256" y="649007"/>
                  <a:pt x="711322" y="645574"/>
                </a:cubicBezTo>
                <a:close/>
                <a:moveTo>
                  <a:pt x="702755" y="645574"/>
                </a:moveTo>
                <a:cubicBezTo>
                  <a:pt x="701088" y="645435"/>
                  <a:pt x="699421" y="645296"/>
                  <a:pt x="699190" y="647569"/>
                </a:cubicBezTo>
                <a:cubicBezTo>
                  <a:pt x="705256" y="648358"/>
                  <a:pt x="696736" y="650399"/>
                  <a:pt x="696828" y="653507"/>
                </a:cubicBezTo>
                <a:cubicBezTo>
                  <a:pt x="698125" y="653971"/>
                  <a:pt x="697800" y="657311"/>
                  <a:pt x="699421" y="657311"/>
                </a:cubicBezTo>
                <a:cubicBezTo>
                  <a:pt x="700579" y="655270"/>
                  <a:pt x="701783" y="653414"/>
                  <a:pt x="702987" y="651512"/>
                </a:cubicBezTo>
                <a:cubicBezTo>
                  <a:pt x="702940" y="649564"/>
                  <a:pt x="702801" y="647523"/>
                  <a:pt x="702755" y="645574"/>
                </a:cubicBezTo>
                <a:close/>
                <a:moveTo>
                  <a:pt x="643855" y="645574"/>
                </a:moveTo>
                <a:cubicBezTo>
                  <a:pt x="641262" y="646131"/>
                  <a:pt x="639225" y="649100"/>
                  <a:pt x="637095" y="649935"/>
                </a:cubicBezTo>
                <a:cubicBezTo>
                  <a:pt x="635613" y="650538"/>
                  <a:pt x="633576" y="649332"/>
                  <a:pt x="632140" y="650167"/>
                </a:cubicBezTo>
                <a:cubicBezTo>
                  <a:pt x="631677" y="650399"/>
                  <a:pt x="631260" y="653786"/>
                  <a:pt x="630936" y="653925"/>
                </a:cubicBezTo>
                <a:cubicBezTo>
                  <a:pt x="630288" y="654203"/>
                  <a:pt x="629362" y="651234"/>
                  <a:pt x="628575" y="652115"/>
                </a:cubicBezTo>
                <a:cubicBezTo>
                  <a:pt x="627788" y="652951"/>
                  <a:pt x="628575" y="654899"/>
                  <a:pt x="627371" y="655919"/>
                </a:cubicBezTo>
                <a:cubicBezTo>
                  <a:pt x="626398" y="656662"/>
                  <a:pt x="625009" y="655177"/>
                  <a:pt x="623990" y="655919"/>
                </a:cubicBezTo>
                <a:cubicBezTo>
                  <a:pt x="623435" y="656291"/>
                  <a:pt x="622416" y="659028"/>
                  <a:pt x="621629" y="659863"/>
                </a:cubicBezTo>
                <a:cubicBezTo>
                  <a:pt x="620471" y="661069"/>
                  <a:pt x="618480" y="661486"/>
                  <a:pt x="618064" y="663852"/>
                </a:cubicBezTo>
                <a:cubicBezTo>
                  <a:pt x="620842" y="663806"/>
                  <a:pt x="623574" y="663620"/>
                  <a:pt x="626398" y="663620"/>
                </a:cubicBezTo>
                <a:cubicBezTo>
                  <a:pt x="624963" y="658378"/>
                  <a:pt x="629130" y="661486"/>
                  <a:pt x="629964" y="659863"/>
                </a:cubicBezTo>
                <a:cubicBezTo>
                  <a:pt x="631816" y="656059"/>
                  <a:pt x="630612" y="656151"/>
                  <a:pt x="634733" y="657868"/>
                </a:cubicBezTo>
                <a:cubicBezTo>
                  <a:pt x="635845" y="655919"/>
                  <a:pt x="637095" y="653832"/>
                  <a:pt x="638299" y="651930"/>
                </a:cubicBezTo>
                <a:cubicBezTo>
                  <a:pt x="642235" y="651837"/>
                  <a:pt x="646772" y="652626"/>
                  <a:pt x="646634" y="645992"/>
                </a:cubicBezTo>
                <a:cubicBezTo>
                  <a:pt x="645661" y="645435"/>
                  <a:pt x="644689" y="645389"/>
                  <a:pt x="643855" y="645574"/>
                </a:cubicBezTo>
                <a:close/>
                <a:moveTo>
                  <a:pt x="784344" y="643394"/>
                </a:moveTo>
                <a:cubicBezTo>
                  <a:pt x="783789" y="643348"/>
                  <a:pt x="783279" y="643765"/>
                  <a:pt x="783140" y="644971"/>
                </a:cubicBezTo>
                <a:cubicBezTo>
                  <a:pt x="784483" y="644786"/>
                  <a:pt x="784993" y="647848"/>
                  <a:pt x="785502" y="644971"/>
                </a:cubicBezTo>
                <a:cubicBezTo>
                  <a:pt x="785502" y="643997"/>
                  <a:pt x="784900" y="643441"/>
                  <a:pt x="784344" y="643394"/>
                </a:cubicBezTo>
                <a:close/>
                <a:moveTo>
                  <a:pt x="738688" y="641399"/>
                </a:moveTo>
                <a:cubicBezTo>
                  <a:pt x="735585" y="642234"/>
                  <a:pt x="732159" y="642466"/>
                  <a:pt x="730353" y="645389"/>
                </a:cubicBezTo>
                <a:cubicBezTo>
                  <a:pt x="734381" y="646131"/>
                  <a:pt x="727158" y="653090"/>
                  <a:pt x="732761" y="651327"/>
                </a:cubicBezTo>
                <a:cubicBezTo>
                  <a:pt x="730816" y="653646"/>
                  <a:pt x="728593" y="663574"/>
                  <a:pt x="732946" y="664826"/>
                </a:cubicBezTo>
                <a:cubicBezTo>
                  <a:pt x="732761" y="662275"/>
                  <a:pt x="737808" y="659028"/>
                  <a:pt x="734150" y="657079"/>
                </a:cubicBezTo>
                <a:cubicBezTo>
                  <a:pt x="730862" y="662924"/>
                  <a:pt x="736002" y="650770"/>
                  <a:pt x="732761" y="651327"/>
                </a:cubicBezTo>
                <a:cubicBezTo>
                  <a:pt x="734474" y="643626"/>
                  <a:pt x="734335" y="651744"/>
                  <a:pt x="737715" y="651327"/>
                </a:cubicBezTo>
                <a:cubicBezTo>
                  <a:pt x="739012" y="645203"/>
                  <a:pt x="737206" y="646038"/>
                  <a:pt x="738688" y="641399"/>
                </a:cubicBezTo>
                <a:close/>
                <a:moveTo>
                  <a:pt x="804580" y="641028"/>
                </a:moveTo>
                <a:cubicBezTo>
                  <a:pt x="804580" y="642327"/>
                  <a:pt x="804580" y="643672"/>
                  <a:pt x="804580" y="644971"/>
                </a:cubicBezTo>
                <a:cubicBezTo>
                  <a:pt x="800736" y="643301"/>
                  <a:pt x="800829" y="647894"/>
                  <a:pt x="799810" y="650724"/>
                </a:cubicBezTo>
                <a:cubicBezTo>
                  <a:pt x="801431" y="650631"/>
                  <a:pt x="802588" y="651698"/>
                  <a:pt x="803561" y="652719"/>
                </a:cubicBezTo>
                <a:cubicBezTo>
                  <a:pt x="802264" y="649332"/>
                  <a:pt x="805598" y="649378"/>
                  <a:pt x="805784" y="648775"/>
                </a:cubicBezTo>
                <a:cubicBezTo>
                  <a:pt x="806385" y="646409"/>
                  <a:pt x="805552" y="641214"/>
                  <a:pt x="804580" y="641028"/>
                </a:cubicBezTo>
                <a:close/>
                <a:moveTo>
                  <a:pt x="826019" y="640796"/>
                </a:moveTo>
                <a:cubicBezTo>
                  <a:pt x="822592" y="644786"/>
                  <a:pt x="828612" y="647013"/>
                  <a:pt x="828566" y="642791"/>
                </a:cubicBezTo>
                <a:cubicBezTo>
                  <a:pt x="827362" y="642837"/>
                  <a:pt x="826991" y="641167"/>
                  <a:pt x="826019" y="640796"/>
                </a:cubicBezTo>
                <a:close/>
                <a:moveTo>
                  <a:pt x="863294" y="640611"/>
                </a:moveTo>
                <a:cubicBezTo>
                  <a:pt x="860794" y="639822"/>
                  <a:pt x="860145" y="641956"/>
                  <a:pt x="858525" y="642606"/>
                </a:cubicBezTo>
                <a:cubicBezTo>
                  <a:pt x="858895" y="647987"/>
                  <a:pt x="862924" y="647013"/>
                  <a:pt x="864498" y="650353"/>
                </a:cubicBezTo>
                <a:cubicBezTo>
                  <a:pt x="862970" y="650213"/>
                  <a:pt x="861998" y="654853"/>
                  <a:pt x="859729" y="656291"/>
                </a:cubicBezTo>
                <a:cubicBezTo>
                  <a:pt x="858293" y="657265"/>
                  <a:pt x="856163" y="655177"/>
                  <a:pt x="856163" y="658285"/>
                </a:cubicBezTo>
                <a:cubicBezTo>
                  <a:pt x="861025" y="659028"/>
                  <a:pt x="864498" y="657404"/>
                  <a:pt x="864498" y="650353"/>
                </a:cubicBezTo>
                <a:cubicBezTo>
                  <a:pt x="864915" y="650353"/>
                  <a:pt x="865285" y="650353"/>
                  <a:pt x="865702" y="650353"/>
                </a:cubicBezTo>
                <a:cubicBezTo>
                  <a:pt x="866443" y="646456"/>
                  <a:pt x="869823" y="642002"/>
                  <a:pt x="865702" y="640611"/>
                </a:cubicBezTo>
                <a:cubicBezTo>
                  <a:pt x="864683" y="642188"/>
                  <a:pt x="865007" y="646038"/>
                  <a:pt x="863294" y="646595"/>
                </a:cubicBezTo>
                <a:cubicBezTo>
                  <a:pt x="861859" y="644044"/>
                  <a:pt x="862831" y="643441"/>
                  <a:pt x="863294" y="640611"/>
                </a:cubicBezTo>
                <a:close/>
                <a:moveTo>
                  <a:pt x="616674" y="640425"/>
                </a:moveTo>
                <a:cubicBezTo>
                  <a:pt x="616860" y="642698"/>
                  <a:pt x="616443" y="645853"/>
                  <a:pt x="617832" y="646178"/>
                </a:cubicBezTo>
                <a:cubicBezTo>
                  <a:pt x="618110" y="644693"/>
                  <a:pt x="617878" y="642281"/>
                  <a:pt x="619036" y="642188"/>
                </a:cubicBezTo>
                <a:cubicBezTo>
                  <a:pt x="619962" y="641770"/>
                  <a:pt x="621397" y="642281"/>
                  <a:pt x="621397" y="640425"/>
                </a:cubicBezTo>
                <a:cubicBezTo>
                  <a:pt x="619823" y="640425"/>
                  <a:pt x="618249" y="640425"/>
                  <a:pt x="616674" y="640425"/>
                </a:cubicBezTo>
                <a:close/>
                <a:moveTo>
                  <a:pt x="808330" y="639451"/>
                </a:moveTo>
                <a:cubicBezTo>
                  <a:pt x="807775" y="639358"/>
                  <a:pt x="807080" y="639776"/>
                  <a:pt x="806941" y="641028"/>
                </a:cubicBezTo>
                <a:cubicBezTo>
                  <a:pt x="807219" y="643394"/>
                  <a:pt x="808284" y="642234"/>
                  <a:pt x="809349" y="641028"/>
                </a:cubicBezTo>
                <a:cubicBezTo>
                  <a:pt x="809303" y="640054"/>
                  <a:pt x="808886" y="639497"/>
                  <a:pt x="808330" y="639451"/>
                </a:cubicBezTo>
                <a:close/>
                <a:moveTo>
                  <a:pt x="675204" y="634070"/>
                </a:moveTo>
                <a:cubicBezTo>
                  <a:pt x="675204" y="636018"/>
                  <a:pt x="675204" y="638059"/>
                  <a:pt x="675204" y="640008"/>
                </a:cubicBezTo>
                <a:cubicBezTo>
                  <a:pt x="676917" y="638941"/>
                  <a:pt x="678121" y="636853"/>
                  <a:pt x="678769" y="634070"/>
                </a:cubicBezTo>
                <a:cubicBezTo>
                  <a:pt x="677565" y="634070"/>
                  <a:pt x="676408" y="634070"/>
                  <a:pt x="675204" y="634070"/>
                </a:cubicBezTo>
                <a:close/>
                <a:moveTo>
                  <a:pt x="875796" y="633467"/>
                </a:moveTo>
                <a:cubicBezTo>
                  <a:pt x="875519" y="633327"/>
                  <a:pt x="875333" y="633559"/>
                  <a:pt x="875194" y="634673"/>
                </a:cubicBezTo>
                <a:cubicBezTo>
                  <a:pt x="875241" y="635740"/>
                  <a:pt x="876167" y="636853"/>
                  <a:pt x="876398" y="634673"/>
                </a:cubicBezTo>
                <a:cubicBezTo>
                  <a:pt x="876398" y="634116"/>
                  <a:pt x="876074" y="633606"/>
                  <a:pt x="875796" y="633467"/>
                </a:cubicBezTo>
                <a:close/>
                <a:moveTo>
                  <a:pt x="643068" y="632678"/>
                </a:moveTo>
                <a:cubicBezTo>
                  <a:pt x="642466" y="632632"/>
                  <a:pt x="641818" y="633235"/>
                  <a:pt x="641679" y="634487"/>
                </a:cubicBezTo>
                <a:cubicBezTo>
                  <a:pt x="641957" y="636807"/>
                  <a:pt x="642976" y="635647"/>
                  <a:pt x="644040" y="634487"/>
                </a:cubicBezTo>
                <a:cubicBezTo>
                  <a:pt x="644040" y="633467"/>
                  <a:pt x="643624" y="632724"/>
                  <a:pt x="643068" y="632678"/>
                </a:cubicBezTo>
                <a:close/>
                <a:moveTo>
                  <a:pt x="607738" y="631472"/>
                </a:moveTo>
                <a:cubicBezTo>
                  <a:pt x="607460" y="631333"/>
                  <a:pt x="607043" y="631611"/>
                  <a:pt x="606950" y="632678"/>
                </a:cubicBezTo>
                <a:cubicBezTo>
                  <a:pt x="606950" y="633791"/>
                  <a:pt x="607923" y="634905"/>
                  <a:pt x="608108" y="632678"/>
                </a:cubicBezTo>
                <a:cubicBezTo>
                  <a:pt x="608108" y="632121"/>
                  <a:pt x="608015" y="631611"/>
                  <a:pt x="607738" y="631472"/>
                </a:cubicBezTo>
                <a:close/>
                <a:moveTo>
                  <a:pt x="700579" y="631101"/>
                </a:moveTo>
                <a:cubicBezTo>
                  <a:pt x="698171" y="631657"/>
                  <a:pt x="695670" y="633281"/>
                  <a:pt x="693263" y="636064"/>
                </a:cubicBezTo>
                <a:cubicBezTo>
                  <a:pt x="692105" y="630730"/>
                  <a:pt x="689558" y="638755"/>
                  <a:pt x="686085" y="636064"/>
                </a:cubicBezTo>
                <a:cubicBezTo>
                  <a:pt x="687011" y="642095"/>
                  <a:pt x="684187" y="637085"/>
                  <a:pt x="683724" y="638059"/>
                </a:cubicBezTo>
                <a:cubicBezTo>
                  <a:pt x="682937" y="639637"/>
                  <a:pt x="684604" y="644322"/>
                  <a:pt x="682520" y="643812"/>
                </a:cubicBezTo>
                <a:cubicBezTo>
                  <a:pt x="680344" y="640379"/>
                  <a:pt x="679325" y="644647"/>
                  <a:pt x="676593" y="645760"/>
                </a:cubicBezTo>
                <a:cubicBezTo>
                  <a:pt x="674648" y="646595"/>
                  <a:pt x="672101" y="649750"/>
                  <a:pt x="670620" y="649750"/>
                </a:cubicBezTo>
                <a:cubicBezTo>
                  <a:pt x="670110" y="649796"/>
                  <a:pt x="668906" y="643858"/>
                  <a:pt x="666869" y="645760"/>
                </a:cubicBezTo>
                <a:cubicBezTo>
                  <a:pt x="664831" y="649147"/>
                  <a:pt x="668628" y="653507"/>
                  <a:pt x="663303" y="653739"/>
                </a:cubicBezTo>
                <a:cubicBezTo>
                  <a:pt x="663164" y="650631"/>
                  <a:pt x="663859" y="646317"/>
                  <a:pt x="662099" y="645992"/>
                </a:cubicBezTo>
                <a:cubicBezTo>
                  <a:pt x="661081" y="648868"/>
                  <a:pt x="661173" y="653414"/>
                  <a:pt x="657330" y="651744"/>
                </a:cubicBezTo>
                <a:cubicBezTo>
                  <a:pt x="657237" y="654481"/>
                  <a:pt x="657145" y="657358"/>
                  <a:pt x="658534" y="657682"/>
                </a:cubicBezTo>
                <a:cubicBezTo>
                  <a:pt x="658534" y="658981"/>
                  <a:pt x="658488" y="660327"/>
                  <a:pt x="658534" y="661672"/>
                </a:cubicBezTo>
                <a:cubicBezTo>
                  <a:pt x="655200" y="661997"/>
                  <a:pt x="654644" y="656012"/>
                  <a:pt x="656126" y="653739"/>
                </a:cubicBezTo>
                <a:cubicBezTo>
                  <a:pt x="647930" y="652069"/>
                  <a:pt x="644087" y="657450"/>
                  <a:pt x="639456" y="661672"/>
                </a:cubicBezTo>
                <a:cubicBezTo>
                  <a:pt x="637141" y="660234"/>
                  <a:pt x="635335" y="659120"/>
                  <a:pt x="631121" y="661672"/>
                </a:cubicBezTo>
                <a:cubicBezTo>
                  <a:pt x="630195" y="662182"/>
                  <a:pt x="630288" y="665012"/>
                  <a:pt x="628760" y="665615"/>
                </a:cubicBezTo>
                <a:cubicBezTo>
                  <a:pt x="627741" y="666033"/>
                  <a:pt x="626120" y="664873"/>
                  <a:pt x="625194" y="665615"/>
                </a:cubicBezTo>
                <a:cubicBezTo>
                  <a:pt x="624454" y="666172"/>
                  <a:pt x="625704" y="670069"/>
                  <a:pt x="623990" y="669605"/>
                </a:cubicBezTo>
                <a:cubicBezTo>
                  <a:pt x="624037" y="669605"/>
                  <a:pt x="623666" y="666404"/>
                  <a:pt x="622787" y="667610"/>
                </a:cubicBezTo>
                <a:cubicBezTo>
                  <a:pt x="621814" y="673873"/>
                  <a:pt x="626722" y="670208"/>
                  <a:pt x="626398" y="675357"/>
                </a:cubicBezTo>
                <a:cubicBezTo>
                  <a:pt x="622370" y="674012"/>
                  <a:pt x="624454" y="679486"/>
                  <a:pt x="625194" y="681295"/>
                </a:cubicBezTo>
                <a:cubicBezTo>
                  <a:pt x="622370" y="681944"/>
                  <a:pt x="620749" y="684403"/>
                  <a:pt x="616860" y="683290"/>
                </a:cubicBezTo>
                <a:cubicBezTo>
                  <a:pt x="617323" y="690480"/>
                  <a:pt x="613896" y="691362"/>
                  <a:pt x="610886" y="693032"/>
                </a:cubicBezTo>
                <a:cubicBezTo>
                  <a:pt x="610979" y="688161"/>
                  <a:pt x="613155" y="687001"/>
                  <a:pt x="610886" y="683290"/>
                </a:cubicBezTo>
                <a:cubicBezTo>
                  <a:pt x="609729" y="683290"/>
                  <a:pt x="608525" y="683290"/>
                  <a:pt x="607321" y="683290"/>
                </a:cubicBezTo>
                <a:cubicBezTo>
                  <a:pt x="604311" y="688068"/>
                  <a:pt x="609775" y="687418"/>
                  <a:pt x="608525" y="694980"/>
                </a:cubicBezTo>
                <a:cubicBezTo>
                  <a:pt x="604589" y="692382"/>
                  <a:pt x="602274" y="695398"/>
                  <a:pt x="595420" y="693217"/>
                </a:cubicBezTo>
                <a:cubicBezTo>
                  <a:pt x="595606" y="698088"/>
                  <a:pt x="597689" y="699248"/>
                  <a:pt x="594216" y="700964"/>
                </a:cubicBezTo>
                <a:cubicBezTo>
                  <a:pt x="594726" y="696233"/>
                  <a:pt x="593846" y="696001"/>
                  <a:pt x="591855" y="695212"/>
                </a:cubicBezTo>
                <a:cubicBezTo>
                  <a:pt x="591114" y="694887"/>
                  <a:pt x="590697" y="693217"/>
                  <a:pt x="590651" y="693217"/>
                </a:cubicBezTo>
                <a:cubicBezTo>
                  <a:pt x="588567" y="692707"/>
                  <a:pt x="586252" y="694006"/>
                  <a:pt x="583520" y="693217"/>
                </a:cubicBezTo>
                <a:cubicBezTo>
                  <a:pt x="582501" y="692892"/>
                  <a:pt x="581390" y="690712"/>
                  <a:pt x="579723" y="691408"/>
                </a:cubicBezTo>
                <a:cubicBezTo>
                  <a:pt x="579445" y="691547"/>
                  <a:pt x="579630" y="693310"/>
                  <a:pt x="578565" y="693403"/>
                </a:cubicBezTo>
                <a:cubicBezTo>
                  <a:pt x="577223" y="693542"/>
                  <a:pt x="577778" y="697392"/>
                  <a:pt x="576158" y="697160"/>
                </a:cubicBezTo>
                <a:cubicBezTo>
                  <a:pt x="574722" y="697903"/>
                  <a:pt x="573379" y="697856"/>
                  <a:pt x="571990" y="697578"/>
                </a:cubicBezTo>
                <a:cubicBezTo>
                  <a:pt x="569258" y="696975"/>
                  <a:pt x="566665" y="695258"/>
                  <a:pt x="564257" y="695398"/>
                </a:cubicBezTo>
                <a:cubicBezTo>
                  <a:pt x="562729" y="695490"/>
                  <a:pt x="562312" y="698970"/>
                  <a:pt x="560692" y="699341"/>
                </a:cubicBezTo>
                <a:cubicBezTo>
                  <a:pt x="559766" y="699573"/>
                  <a:pt x="558006" y="696836"/>
                  <a:pt x="555922" y="697392"/>
                </a:cubicBezTo>
                <a:cubicBezTo>
                  <a:pt x="554163" y="697856"/>
                  <a:pt x="552681" y="700593"/>
                  <a:pt x="551153" y="701336"/>
                </a:cubicBezTo>
                <a:cubicBezTo>
                  <a:pt x="548977" y="702449"/>
                  <a:pt x="546152" y="702774"/>
                  <a:pt x="544022" y="703330"/>
                </a:cubicBezTo>
                <a:cubicBezTo>
                  <a:pt x="541707" y="703887"/>
                  <a:pt x="540225" y="700872"/>
                  <a:pt x="538095" y="701336"/>
                </a:cubicBezTo>
                <a:cubicBezTo>
                  <a:pt x="538049" y="701336"/>
                  <a:pt x="537771" y="703238"/>
                  <a:pt x="536891" y="703330"/>
                </a:cubicBezTo>
                <a:cubicBezTo>
                  <a:pt x="535919" y="703423"/>
                  <a:pt x="534992" y="706114"/>
                  <a:pt x="533326" y="705325"/>
                </a:cubicBezTo>
                <a:cubicBezTo>
                  <a:pt x="533326" y="706206"/>
                  <a:pt x="533326" y="707181"/>
                  <a:pt x="533326" y="708108"/>
                </a:cubicBezTo>
                <a:cubicBezTo>
                  <a:pt x="535224" y="709268"/>
                  <a:pt x="532816" y="713397"/>
                  <a:pt x="532909" y="709083"/>
                </a:cubicBezTo>
                <a:cubicBezTo>
                  <a:pt x="530779" y="708897"/>
                  <a:pt x="527260" y="704119"/>
                  <a:pt x="526148" y="709268"/>
                </a:cubicBezTo>
                <a:cubicBezTo>
                  <a:pt x="528649" y="709825"/>
                  <a:pt x="527260" y="716505"/>
                  <a:pt x="529760" y="717015"/>
                </a:cubicBezTo>
                <a:cubicBezTo>
                  <a:pt x="529992" y="714510"/>
                  <a:pt x="533279" y="714464"/>
                  <a:pt x="533326" y="717015"/>
                </a:cubicBezTo>
                <a:cubicBezTo>
                  <a:pt x="533326" y="723464"/>
                  <a:pt x="529945" y="724623"/>
                  <a:pt x="526148" y="724948"/>
                </a:cubicBezTo>
                <a:cubicBezTo>
                  <a:pt x="528371" y="733298"/>
                  <a:pt x="522351" y="729309"/>
                  <a:pt x="520221" y="732695"/>
                </a:cubicBezTo>
                <a:cubicBezTo>
                  <a:pt x="519619" y="733623"/>
                  <a:pt x="520777" y="737288"/>
                  <a:pt x="519203" y="736685"/>
                </a:cubicBezTo>
                <a:cubicBezTo>
                  <a:pt x="517952" y="729587"/>
                  <a:pt x="513090" y="739886"/>
                  <a:pt x="513090" y="734690"/>
                </a:cubicBezTo>
                <a:cubicBezTo>
                  <a:pt x="513044" y="731860"/>
                  <a:pt x="509340" y="734133"/>
                  <a:pt x="509478" y="730932"/>
                </a:cubicBezTo>
                <a:cubicBezTo>
                  <a:pt x="511470" y="727778"/>
                  <a:pt x="514896" y="729448"/>
                  <a:pt x="516656" y="726943"/>
                </a:cubicBezTo>
                <a:cubicBezTo>
                  <a:pt x="517674" y="725505"/>
                  <a:pt x="516285" y="724113"/>
                  <a:pt x="517813" y="722953"/>
                </a:cubicBezTo>
                <a:cubicBezTo>
                  <a:pt x="519527" y="721794"/>
                  <a:pt x="519666" y="724948"/>
                  <a:pt x="520221" y="724948"/>
                </a:cubicBezTo>
                <a:cubicBezTo>
                  <a:pt x="521008" y="725041"/>
                  <a:pt x="523185" y="722026"/>
                  <a:pt x="523787" y="719010"/>
                </a:cubicBezTo>
                <a:cubicBezTo>
                  <a:pt x="521564" y="717247"/>
                  <a:pt x="519619" y="718314"/>
                  <a:pt x="516656" y="717201"/>
                </a:cubicBezTo>
                <a:cubicBezTo>
                  <a:pt x="515452" y="716783"/>
                  <a:pt x="514665" y="715021"/>
                  <a:pt x="512859" y="715253"/>
                </a:cubicBezTo>
                <a:cubicBezTo>
                  <a:pt x="512349" y="715299"/>
                  <a:pt x="512257" y="718917"/>
                  <a:pt x="511886" y="719196"/>
                </a:cubicBezTo>
                <a:cubicBezTo>
                  <a:pt x="510636" y="720124"/>
                  <a:pt x="507210" y="717943"/>
                  <a:pt x="504524" y="719196"/>
                </a:cubicBezTo>
                <a:cubicBezTo>
                  <a:pt x="504200" y="719381"/>
                  <a:pt x="504478" y="721051"/>
                  <a:pt x="503366" y="721191"/>
                </a:cubicBezTo>
                <a:cubicBezTo>
                  <a:pt x="501329" y="721376"/>
                  <a:pt x="501977" y="724809"/>
                  <a:pt x="499754" y="726943"/>
                </a:cubicBezTo>
                <a:cubicBezTo>
                  <a:pt x="500218" y="723649"/>
                  <a:pt x="498828" y="723417"/>
                  <a:pt x="497393" y="723185"/>
                </a:cubicBezTo>
                <a:cubicBezTo>
                  <a:pt x="499893" y="730422"/>
                  <a:pt x="495819" y="728335"/>
                  <a:pt x="496421" y="736870"/>
                </a:cubicBezTo>
                <a:cubicBezTo>
                  <a:pt x="491327" y="734458"/>
                  <a:pt x="493226" y="743272"/>
                  <a:pt x="490447" y="744618"/>
                </a:cubicBezTo>
                <a:cubicBezTo>
                  <a:pt x="488502" y="744107"/>
                  <a:pt x="488410" y="746473"/>
                  <a:pt x="486882" y="746566"/>
                </a:cubicBezTo>
                <a:cubicBezTo>
                  <a:pt x="485493" y="743133"/>
                  <a:pt x="484705" y="747308"/>
                  <a:pt x="483316" y="746566"/>
                </a:cubicBezTo>
                <a:cubicBezTo>
                  <a:pt x="482529" y="746195"/>
                  <a:pt x="480445" y="739793"/>
                  <a:pt x="475954" y="742808"/>
                </a:cubicBezTo>
                <a:cubicBezTo>
                  <a:pt x="476185" y="745081"/>
                  <a:pt x="475907" y="746148"/>
                  <a:pt x="474981" y="746566"/>
                </a:cubicBezTo>
                <a:cubicBezTo>
                  <a:pt x="469980" y="746102"/>
                  <a:pt x="470166" y="749303"/>
                  <a:pt x="466461" y="746798"/>
                </a:cubicBezTo>
                <a:cubicBezTo>
                  <a:pt x="465257" y="749906"/>
                  <a:pt x="465350" y="754499"/>
                  <a:pt x="462850" y="750556"/>
                </a:cubicBezTo>
                <a:cubicBezTo>
                  <a:pt x="463914" y="742948"/>
                  <a:pt x="456645" y="749257"/>
                  <a:pt x="455719" y="744803"/>
                </a:cubicBezTo>
                <a:cubicBezTo>
                  <a:pt x="454700" y="746380"/>
                  <a:pt x="455024" y="750231"/>
                  <a:pt x="453357" y="750741"/>
                </a:cubicBezTo>
                <a:cubicBezTo>
                  <a:pt x="453357" y="750416"/>
                  <a:pt x="453311" y="746798"/>
                  <a:pt x="453357" y="746798"/>
                </a:cubicBezTo>
                <a:cubicBezTo>
                  <a:pt x="448078" y="747262"/>
                  <a:pt x="444189" y="751437"/>
                  <a:pt x="437845" y="748978"/>
                </a:cubicBezTo>
                <a:cubicBezTo>
                  <a:pt x="435900" y="752875"/>
                  <a:pt x="437937" y="751391"/>
                  <a:pt x="437845" y="756725"/>
                </a:cubicBezTo>
                <a:cubicBezTo>
                  <a:pt x="437058" y="756679"/>
                  <a:pt x="436270" y="756725"/>
                  <a:pt x="435483" y="756725"/>
                </a:cubicBezTo>
                <a:cubicBezTo>
                  <a:pt x="434742" y="762246"/>
                  <a:pt x="432705" y="761364"/>
                  <a:pt x="428352" y="762663"/>
                </a:cubicBezTo>
                <a:cubicBezTo>
                  <a:pt x="427195" y="762988"/>
                  <a:pt x="426593" y="764844"/>
                  <a:pt x="424787" y="764658"/>
                </a:cubicBezTo>
                <a:cubicBezTo>
                  <a:pt x="423676" y="764519"/>
                  <a:pt x="422796" y="762431"/>
                  <a:pt x="420990" y="762663"/>
                </a:cubicBezTo>
                <a:cubicBezTo>
                  <a:pt x="420295" y="762756"/>
                  <a:pt x="420295" y="766699"/>
                  <a:pt x="418814" y="766653"/>
                </a:cubicBezTo>
                <a:cubicBezTo>
                  <a:pt x="418767" y="766653"/>
                  <a:pt x="417193" y="763545"/>
                  <a:pt x="416220" y="764658"/>
                </a:cubicBezTo>
                <a:cubicBezTo>
                  <a:pt x="417610" y="770782"/>
                  <a:pt x="416961" y="769761"/>
                  <a:pt x="415248" y="774354"/>
                </a:cubicBezTo>
                <a:cubicBezTo>
                  <a:pt x="418675" y="774122"/>
                  <a:pt x="423027" y="775421"/>
                  <a:pt x="424787" y="772405"/>
                </a:cubicBezTo>
                <a:cubicBezTo>
                  <a:pt x="424602" y="774632"/>
                  <a:pt x="425018" y="775931"/>
                  <a:pt x="425944" y="776348"/>
                </a:cubicBezTo>
                <a:cubicBezTo>
                  <a:pt x="427936" y="769065"/>
                  <a:pt x="425713" y="772544"/>
                  <a:pt x="423583" y="768601"/>
                </a:cubicBezTo>
                <a:cubicBezTo>
                  <a:pt x="434326" y="766978"/>
                  <a:pt x="438725" y="774400"/>
                  <a:pt x="443818" y="764426"/>
                </a:cubicBezTo>
                <a:cubicBezTo>
                  <a:pt x="445624" y="765447"/>
                  <a:pt x="446828" y="767395"/>
                  <a:pt x="448588" y="768416"/>
                </a:cubicBezTo>
                <a:cubicBezTo>
                  <a:pt x="448310" y="766421"/>
                  <a:pt x="448588" y="761828"/>
                  <a:pt x="449792" y="762478"/>
                </a:cubicBezTo>
                <a:cubicBezTo>
                  <a:pt x="450162" y="762710"/>
                  <a:pt x="449514" y="767534"/>
                  <a:pt x="450949" y="766421"/>
                </a:cubicBezTo>
                <a:cubicBezTo>
                  <a:pt x="451273" y="766189"/>
                  <a:pt x="450671" y="762849"/>
                  <a:pt x="450949" y="762478"/>
                </a:cubicBezTo>
                <a:cubicBezTo>
                  <a:pt x="450671" y="762849"/>
                  <a:pt x="456228" y="757792"/>
                  <a:pt x="456922" y="762478"/>
                </a:cubicBezTo>
                <a:cubicBezTo>
                  <a:pt x="456228" y="765168"/>
                  <a:pt x="452292" y="762803"/>
                  <a:pt x="452153" y="766421"/>
                </a:cubicBezTo>
                <a:cubicBezTo>
                  <a:pt x="460395" y="766143"/>
                  <a:pt x="468267" y="765076"/>
                  <a:pt x="472574" y="758488"/>
                </a:cubicBezTo>
                <a:cubicBezTo>
                  <a:pt x="473731" y="762756"/>
                  <a:pt x="475491" y="758256"/>
                  <a:pt x="477343" y="758488"/>
                </a:cubicBezTo>
                <a:cubicBezTo>
                  <a:pt x="477250" y="758488"/>
                  <a:pt x="477760" y="760251"/>
                  <a:pt x="478547" y="760297"/>
                </a:cubicBezTo>
                <a:cubicBezTo>
                  <a:pt x="481233" y="760483"/>
                  <a:pt x="482251" y="759184"/>
                  <a:pt x="484520" y="758303"/>
                </a:cubicBezTo>
                <a:cubicBezTo>
                  <a:pt x="485956" y="757700"/>
                  <a:pt x="487854" y="759091"/>
                  <a:pt x="489243" y="758303"/>
                </a:cubicBezTo>
                <a:cubicBezTo>
                  <a:pt x="489706" y="758024"/>
                  <a:pt x="490910" y="755055"/>
                  <a:pt x="491651" y="754313"/>
                </a:cubicBezTo>
                <a:cubicBezTo>
                  <a:pt x="493272" y="752689"/>
                  <a:pt x="496606" y="751669"/>
                  <a:pt x="501375" y="752365"/>
                </a:cubicBezTo>
                <a:cubicBezTo>
                  <a:pt x="501884" y="749952"/>
                  <a:pt x="502672" y="748282"/>
                  <a:pt x="504755" y="748375"/>
                </a:cubicBezTo>
                <a:cubicBezTo>
                  <a:pt x="504616" y="745592"/>
                  <a:pt x="504570" y="742994"/>
                  <a:pt x="505913" y="742623"/>
                </a:cubicBezTo>
                <a:cubicBezTo>
                  <a:pt x="505959" y="745221"/>
                  <a:pt x="506098" y="747772"/>
                  <a:pt x="506145" y="750370"/>
                </a:cubicBezTo>
                <a:cubicBezTo>
                  <a:pt x="507071" y="750695"/>
                  <a:pt x="507302" y="752365"/>
                  <a:pt x="508506" y="752365"/>
                </a:cubicBezTo>
                <a:cubicBezTo>
                  <a:pt x="507534" y="746798"/>
                  <a:pt x="511886" y="748050"/>
                  <a:pt x="513276" y="746380"/>
                </a:cubicBezTo>
                <a:cubicBezTo>
                  <a:pt x="513924" y="745592"/>
                  <a:pt x="513322" y="740906"/>
                  <a:pt x="515637" y="742623"/>
                </a:cubicBezTo>
                <a:cubicBezTo>
                  <a:pt x="516193" y="747308"/>
                  <a:pt x="513414" y="746844"/>
                  <a:pt x="514479" y="752365"/>
                </a:cubicBezTo>
                <a:cubicBezTo>
                  <a:pt x="518832" y="754870"/>
                  <a:pt x="520221" y="751808"/>
                  <a:pt x="523972" y="754128"/>
                </a:cubicBezTo>
                <a:cubicBezTo>
                  <a:pt x="523879" y="751344"/>
                  <a:pt x="523787" y="748514"/>
                  <a:pt x="525176" y="748190"/>
                </a:cubicBezTo>
                <a:cubicBezTo>
                  <a:pt x="526750" y="753617"/>
                  <a:pt x="529945" y="745917"/>
                  <a:pt x="531149" y="744386"/>
                </a:cubicBezTo>
                <a:cubicBezTo>
                  <a:pt x="532631" y="747679"/>
                  <a:pt x="533140" y="743783"/>
                  <a:pt x="534715" y="744200"/>
                </a:cubicBezTo>
                <a:cubicBezTo>
                  <a:pt x="534807" y="744246"/>
                  <a:pt x="534946" y="746102"/>
                  <a:pt x="535872" y="746195"/>
                </a:cubicBezTo>
                <a:cubicBezTo>
                  <a:pt x="536845" y="746241"/>
                  <a:pt x="537076" y="743829"/>
                  <a:pt x="538280" y="744200"/>
                </a:cubicBezTo>
                <a:cubicBezTo>
                  <a:pt x="538558" y="744293"/>
                  <a:pt x="538280" y="746473"/>
                  <a:pt x="539484" y="746195"/>
                </a:cubicBezTo>
                <a:cubicBezTo>
                  <a:pt x="539206" y="746241"/>
                  <a:pt x="540179" y="744432"/>
                  <a:pt x="540642" y="744200"/>
                </a:cubicBezTo>
                <a:cubicBezTo>
                  <a:pt x="545596" y="742159"/>
                  <a:pt x="550227" y="737566"/>
                  <a:pt x="557543" y="740257"/>
                </a:cubicBezTo>
                <a:cubicBezTo>
                  <a:pt x="557774" y="736082"/>
                  <a:pt x="560877" y="738587"/>
                  <a:pt x="562266" y="736453"/>
                </a:cubicBezTo>
                <a:cubicBezTo>
                  <a:pt x="563192" y="735061"/>
                  <a:pt x="562081" y="733762"/>
                  <a:pt x="563285" y="732510"/>
                </a:cubicBezTo>
                <a:cubicBezTo>
                  <a:pt x="563840" y="731907"/>
                  <a:pt x="565276" y="733066"/>
                  <a:pt x="565878" y="732510"/>
                </a:cubicBezTo>
                <a:cubicBezTo>
                  <a:pt x="566341" y="732046"/>
                  <a:pt x="566434" y="728845"/>
                  <a:pt x="566850" y="728520"/>
                </a:cubicBezTo>
                <a:cubicBezTo>
                  <a:pt x="568702" y="727175"/>
                  <a:pt x="569675" y="727500"/>
                  <a:pt x="571620" y="724577"/>
                </a:cubicBezTo>
                <a:cubicBezTo>
                  <a:pt x="574213" y="730654"/>
                  <a:pt x="576991" y="721933"/>
                  <a:pt x="578936" y="722582"/>
                </a:cubicBezTo>
                <a:cubicBezTo>
                  <a:pt x="578936" y="722582"/>
                  <a:pt x="579584" y="728891"/>
                  <a:pt x="581344" y="726525"/>
                </a:cubicBezTo>
                <a:cubicBezTo>
                  <a:pt x="581483" y="718407"/>
                  <a:pt x="587178" y="719103"/>
                  <a:pt x="590836" y="716644"/>
                </a:cubicBezTo>
                <a:cubicBezTo>
                  <a:pt x="590744" y="720124"/>
                  <a:pt x="592272" y="720680"/>
                  <a:pt x="592040" y="724345"/>
                </a:cubicBezTo>
                <a:cubicBezTo>
                  <a:pt x="594726" y="725412"/>
                  <a:pt x="593753" y="720773"/>
                  <a:pt x="595606" y="720587"/>
                </a:cubicBezTo>
                <a:cubicBezTo>
                  <a:pt x="596578" y="719567"/>
                  <a:pt x="597550" y="718546"/>
                  <a:pt x="599171" y="718593"/>
                </a:cubicBezTo>
                <a:cubicBezTo>
                  <a:pt x="599495" y="720912"/>
                  <a:pt x="597087" y="721237"/>
                  <a:pt x="596810" y="722397"/>
                </a:cubicBezTo>
                <a:cubicBezTo>
                  <a:pt x="596069" y="725273"/>
                  <a:pt x="598430" y="731118"/>
                  <a:pt x="595606" y="732092"/>
                </a:cubicBezTo>
                <a:cubicBezTo>
                  <a:pt x="593476" y="730701"/>
                  <a:pt x="595467" y="728613"/>
                  <a:pt x="595606" y="726340"/>
                </a:cubicBezTo>
                <a:cubicBezTo>
                  <a:pt x="593476" y="726108"/>
                  <a:pt x="593105" y="728752"/>
                  <a:pt x="590836" y="728335"/>
                </a:cubicBezTo>
                <a:cubicBezTo>
                  <a:pt x="591021" y="726062"/>
                  <a:pt x="590605" y="724763"/>
                  <a:pt x="589679" y="724345"/>
                </a:cubicBezTo>
                <a:cubicBezTo>
                  <a:pt x="589910" y="729262"/>
                  <a:pt x="587826" y="730608"/>
                  <a:pt x="586113" y="732278"/>
                </a:cubicBezTo>
                <a:cubicBezTo>
                  <a:pt x="583288" y="728427"/>
                  <a:pt x="584770" y="732788"/>
                  <a:pt x="582501" y="734273"/>
                </a:cubicBezTo>
                <a:cubicBezTo>
                  <a:pt x="582872" y="741138"/>
                  <a:pt x="587780" y="730608"/>
                  <a:pt x="587271" y="736082"/>
                </a:cubicBezTo>
                <a:cubicBezTo>
                  <a:pt x="586298" y="738355"/>
                  <a:pt x="585882" y="741277"/>
                  <a:pt x="586298" y="745777"/>
                </a:cubicBezTo>
                <a:cubicBezTo>
                  <a:pt x="588660" y="746195"/>
                  <a:pt x="589632" y="745221"/>
                  <a:pt x="591068" y="744015"/>
                </a:cubicBezTo>
                <a:cubicBezTo>
                  <a:pt x="591762" y="743411"/>
                  <a:pt x="594263" y="741092"/>
                  <a:pt x="594633" y="740025"/>
                </a:cubicBezTo>
                <a:cubicBezTo>
                  <a:pt x="595328" y="738030"/>
                  <a:pt x="593614" y="733855"/>
                  <a:pt x="595606" y="734087"/>
                </a:cubicBezTo>
                <a:cubicBezTo>
                  <a:pt x="596810" y="734087"/>
                  <a:pt x="598199" y="734087"/>
                  <a:pt x="599403" y="734087"/>
                </a:cubicBezTo>
                <a:cubicBezTo>
                  <a:pt x="602042" y="731257"/>
                  <a:pt x="597689" y="729448"/>
                  <a:pt x="600375" y="728335"/>
                </a:cubicBezTo>
                <a:cubicBezTo>
                  <a:pt x="605376" y="725969"/>
                  <a:pt x="602690" y="736499"/>
                  <a:pt x="605330" y="738077"/>
                </a:cubicBezTo>
                <a:cubicBezTo>
                  <a:pt x="607274" y="735803"/>
                  <a:pt x="609080" y="730329"/>
                  <a:pt x="611303" y="734087"/>
                </a:cubicBezTo>
                <a:cubicBezTo>
                  <a:pt x="611071" y="731814"/>
                  <a:pt x="611534" y="730561"/>
                  <a:pt x="612507" y="730097"/>
                </a:cubicBezTo>
                <a:cubicBezTo>
                  <a:pt x="616165" y="732927"/>
                  <a:pt x="618665" y="730654"/>
                  <a:pt x="621999" y="728149"/>
                </a:cubicBezTo>
                <a:cubicBezTo>
                  <a:pt x="621999" y="729448"/>
                  <a:pt x="621999" y="730793"/>
                  <a:pt x="621999" y="732092"/>
                </a:cubicBezTo>
                <a:cubicBezTo>
                  <a:pt x="619545" y="729912"/>
                  <a:pt x="616350" y="735247"/>
                  <a:pt x="619638" y="736082"/>
                </a:cubicBezTo>
                <a:cubicBezTo>
                  <a:pt x="619916" y="733948"/>
                  <a:pt x="622046" y="734690"/>
                  <a:pt x="621999" y="732092"/>
                </a:cubicBezTo>
                <a:cubicBezTo>
                  <a:pt x="622972" y="731072"/>
                  <a:pt x="623944" y="730051"/>
                  <a:pt x="625565" y="730097"/>
                </a:cubicBezTo>
                <a:cubicBezTo>
                  <a:pt x="625565" y="730747"/>
                  <a:pt x="625611" y="731443"/>
                  <a:pt x="625565" y="732092"/>
                </a:cubicBezTo>
                <a:cubicBezTo>
                  <a:pt x="628251" y="733159"/>
                  <a:pt x="627278" y="728335"/>
                  <a:pt x="629177" y="728149"/>
                </a:cubicBezTo>
                <a:cubicBezTo>
                  <a:pt x="631816" y="731860"/>
                  <a:pt x="634131" y="723093"/>
                  <a:pt x="640058" y="726154"/>
                </a:cubicBezTo>
                <a:cubicBezTo>
                  <a:pt x="638947" y="718593"/>
                  <a:pt x="645152" y="722907"/>
                  <a:pt x="643439" y="714418"/>
                </a:cubicBezTo>
                <a:cubicBezTo>
                  <a:pt x="641216" y="712562"/>
                  <a:pt x="639503" y="720263"/>
                  <a:pt x="638669" y="714418"/>
                </a:cubicBezTo>
                <a:cubicBezTo>
                  <a:pt x="639317" y="713211"/>
                  <a:pt x="643577" y="708433"/>
                  <a:pt x="639873" y="706485"/>
                </a:cubicBezTo>
                <a:cubicBezTo>
                  <a:pt x="639410" y="711356"/>
                  <a:pt x="636308" y="711356"/>
                  <a:pt x="637280" y="704536"/>
                </a:cubicBezTo>
                <a:cubicBezTo>
                  <a:pt x="633437" y="702820"/>
                  <a:pt x="635891" y="711031"/>
                  <a:pt x="632742" y="710474"/>
                </a:cubicBezTo>
                <a:cubicBezTo>
                  <a:pt x="632325" y="705975"/>
                  <a:pt x="632742" y="703006"/>
                  <a:pt x="633714" y="700732"/>
                </a:cubicBezTo>
                <a:cubicBezTo>
                  <a:pt x="628436" y="702078"/>
                  <a:pt x="628806" y="700454"/>
                  <a:pt x="625380" y="704722"/>
                </a:cubicBezTo>
                <a:cubicBezTo>
                  <a:pt x="626213" y="695861"/>
                  <a:pt x="622185" y="707784"/>
                  <a:pt x="623018" y="698970"/>
                </a:cubicBezTo>
                <a:cubicBezTo>
                  <a:pt x="621073" y="698645"/>
                  <a:pt x="620934" y="700408"/>
                  <a:pt x="619453" y="700732"/>
                </a:cubicBezTo>
                <a:cubicBezTo>
                  <a:pt x="618573" y="700964"/>
                  <a:pt x="618202" y="698877"/>
                  <a:pt x="617045" y="698970"/>
                </a:cubicBezTo>
                <a:cubicBezTo>
                  <a:pt x="617184" y="698923"/>
                  <a:pt x="616628" y="700872"/>
                  <a:pt x="615841" y="700964"/>
                </a:cubicBezTo>
                <a:cubicBezTo>
                  <a:pt x="613248" y="701196"/>
                  <a:pt x="612831" y="699062"/>
                  <a:pt x="611118" y="698970"/>
                </a:cubicBezTo>
                <a:cubicBezTo>
                  <a:pt x="610932" y="698923"/>
                  <a:pt x="609821" y="701428"/>
                  <a:pt x="608710" y="700964"/>
                </a:cubicBezTo>
                <a:cubicBezTo>
                  <a:pt x="607784" y="700593"/>
                  <a:pt x="607321" y="700686"/>
                  <a:pt x="607321" y="698970"/>
                </a:cubicBezTo>
                <a:cubicBezTo>
                  <a:pt x="609127" y="695676"/>
                  <a:pt x="613201" y="699665"/>
                  <a:pt x="615841" y="696975"/>
                </a:cubicBezTo>
                <a:cubicBezTo>
                  <a:pt x="617184" y="695630"/>
                  <a:pt x="615933" y="692011"/>
                  <a:pt x="618249" y="691037"/>
                </a:cubicBezTo>
                <a:cubicBezTo>
                  <a:pt x="618110" y="691037"/>
                  <a:pt x="620147" y="695305"/>
                  <a:pt x="621814" y="694980"/>
                </a:cubicBezTo>
                <a:cubicBezTo>
                  <a:pt x="622231" y="694934"/>
                  <a:pt x="623713" y="693496"/>
                  <a:pt x="624176" y="693032"/>
                </a:cubicBezTo>
                <a:cubicBezTo>
                  <a:pt x="624592" y="692568"/>
                  <a:pt x="625241" y="691130"/>
                  <a:pt x="625380" y="691037"/>
                </a:cubicBezTo>
                <a:cubicBezTo>
                  <a:pt x="627000" y="689692"/>
                  <a:pt x="628528" y="690480"/>
                  <a:pt x="630149" y="689042"/>
                </a:cubicBezTo>
                <a:cubicBezTo>
                  <a:pt x="630751" y="688532"/>
                  <a:pt x="630010" y="687187"/>
                  <a:pt x="631353" y="687047"/>
                </a:cubicBezTo>
                <a:cubicBezTo>
                  <a:pt x="633252" y="686862"/>
                  <a:pt x="634918" y="683151"/>
                  <a:pt x="637280" y="681295"/>
                </a:cubicBezTo>
                <a:cubicBezTo>
                  <a:pt x="638854" y="680042"/>
                  <a:pt x="641772" y="682872"/>
                  <a:pt x="642049" y="677352"/>
                </a:cubicBezTo>
                <a:cubicBezTo>
                  <a:pt x="639225" y="678836"/>
                  <a:pt x="634455" y="678743"/>
                  <a:pt x="631353" y="679300"/>
                </a:cubicBezTo>
                <a:cubicBezTo>
                  <a:pt x="629871" y="679579"/>
                  <a:pt x="626630" y="684635"/>
                  <a:pt x="626398" y="679300"/>
                </a:cubicBezTo>
                <a:cubicBezTo>
                  <a:pt x="626676" y="677166"/>
                  <a:pt x="628760" y="677955"/>
                  <a:pt x="628760" y="675357"/>
                </a:cubicBezTo>
                <a:cubicBezTo>
                  <a:pt x="629732" y="676378"/>
                  <a:pt x="630890" y="677445"/>
                  <a:pt x="632511" y="677352"/>
                </a:cubicBezTo>
                <a:cubicBezTo>
                  <a:pt x="633992" y="672713"/>
                  <a:pt x="636539" y="676656"/>
                  <a:pt x="638484" y="675357"/>
                </a:cubicBezTo>
                <a:cubicBezTo>
                  <a:pt x="639873" y="674429"/>
                  <a:pt x="639503" y="668352"/>
                  <a:pt x="643253" y="669373"/>
                </a:cubicBezTo>
                <a:cubicBezTo>
                  <a:pt x="642837" y="672713"/>
                  <a:pt x="644179" y="673177"/>
                  <a:pt x="645615" y="673362"/>
                </a:cubicBezTo>
                <a:cubicBezTo>
                  <a:pt x="645198" y="669465"/>
                  <a:pt x="645846" y="667146"/>
                  <a:pt x="648023" y="667424"/>
                </a:cubicBezTo>
                <a:cubicBezTo>
                  <a:pt x="646680" y="669790"/>
                  <a:pt x="646958" y="671507"/>
                  <a:pt x="649180" y="671367"/>
                </a:cubicBezTo>
                <a:cubicBezTo>
                  <a:pt x="650477" y="670904"/>
                  <a:pt x="650014" y="667424"/>
                  <a:pt x="651588" y="667424"/>
                </a:cubicBezTo>
                <a:cubicBezTo>
                  <a:pt x="654366" y="666775"/>
                  <a:pt x="656126" y="667795"/>
                  <a:pt x="657515" y="669373"/>
                </a:cubicBezTo>
                <a:cubicBezTo>
                  <a:pt x="657376" y="665893"/>
                  <a:pt x="658812" y="665337"/>
                  <a:pt x="658534" y="661672"/>
                </a:cubicBezTo>
                <a:cubicBezTo>
                  <a:pt x="660803" y="667007"/>
                  <a:pt x="662099" y="660234"/>
                  <a:pt x="664692" y="659677"/>
                </a:cubicBezTo>
                <a:cubicBezTo>
                  <a:pt x="664692" y="659677"/>
                  <a:pt x="666035" y="662182"/>
                  <a:pt x="667054" y="661440"/>
                </a:cubicBezTo>
                <a:cubicBezTo>
                  <a:pt x="667888" y="660837"/>
                  <a:pt x="667841" y="657265"/>
                  <a:pt x="669416" y="657682"/>
                </a:cubicBezTo>
                <a:cubicBezTo>
                  <a:pt x="670203" y="661069"/>
                  <a:pt x="675065" y="657404"/>
                  <a:pt x="675389" y="661440"/>
                </a:cubicBezTo>
                <a:cubicBezTo>
                  <a:pt x="674324" y="662368"/>
                  <a:pt x="673259" y="663249"/>
                  <a:pt x="673027" y="665429"/>
                </a:cubicBezTo>
                <a:cubicBezTo>
                  <a:pt x="680482" y="663435"/>
                  <a:pt x="688817" y="667517"/>
                  <a:pt x="694420" y="657311"/>
                </a:cubicBezTo>
                <a:cubicBezTo>
                  <a:pt x="694976" y="656291"/>
                  <a:pt x="694096" y="652811"/>
                  <a:pt x="694420" y="651512"/>
                </a:cubicBezTo>
                <a:cubicBezTo>
                  <a:pt x="695022" y="649518"/>
                  <a:pt x="698032" y="650538"/>
                  <a:pt x="698032" y="647569"/>
                </a:cubicBezTo>
                <a:cubicBezTo>
                  <a:pt x="695902" y="646456"/>
                  <a:pt x="691040" y="650074"/>
                  <a:pt x="690855" y="645760"/>
                </a:cubicBezTo>
                <a:cubicBezTo>
                  <a:pt x="693633" y="646363"/>
                  <a:pt x="692198" y="640054"/>
                  <a:pt x="694420" y="639822"/>
                </a:cubicBezTo>
                <a:cubicBezTo>
                  <a:pt x="697523" y="641724"/>
                  <a:pt x="697569" y="640982"/>
                  <a:pt x="700394" y="639822"/>
                </a:cubicBezTo>
                <a:cubicBezTo>
                  <a:pt x="700949" y="639590"/>
                  <a:pt x="702338" y="640379"/>
                  <a:pt x="702755" y="639822"/>
                </a:cubicBezTo>
                <a:cubicBezTo>
                  <a:pt x="703728" y="638616"/>
                  <a:pt x="702570" y="636992"/>
                  <a:pt x="703959" y="635879"/>
                </a:cubicBezTo>
                <a:cubicBezTo>
                  <a:pt x="703126" y="636528"/>
                  <a:pt x="704931" y="637827"/>
                  <a:pt x="705163" y="637827"/>
                </a:cubicBezTo>
                <a:cubicBezTo>
                  <a:pt x="706645" y="637827"/>
                  <a:pt x="707617" y="634626"/>
                  <a:pt x="707524" y="631889"/>
                </a:cubicBezTo>
                <a:cubicBezTo>
                  <a:pt x="705394" y="630915"/>
                  <a:pt x="703033" y="630544"/>
                  <a:pt x="700579" y="631101"/>
                </a:cubicBezTo>
                <a:close/>
                <a:moveTo>
                  <a:pt x="731140" y="630080"/>
                </a:moveTo>
                <a:cubicBezTo>
                  <a:pt x="730029" y="629338"/>
                  <a:pt x="727343" y="635322"/>
                  <a:pt x="731557" y="633652"/>
                </a:cubicBezTo>
                <a:cubicBezTo>
                  <a:pt x="731835" y="631379"/>
                  <a:pt x="731510" y="630358"/>
                  <a:pt x="731140" y="630080"/>
                </a:cubicBezTo>
                <a:close/>
                <a:moveTo>
                  <a:pt x="684696" y="630080"/>
                </a:moveTo>
                <a:cubicBezTo>
                  <a:pt x="682474" y="629709"/>
                  <a:pt x="682103" y="632307"/>
                  <a:pt x="679973" y="632075"/>
                </a:cubicBezTo>
                <a:cubicBezTo>
                  <a:pt x="679973" y="634070"/>
                  <a:pt x="679927" y="636111"/>
                  <a:pt x="679973" y="638059"/>
                </a:cubicBezTo>
                <a:cubicBezTo>
                  <a:pt x="681409" y="637827"/>
                  <a:pt x="682798" y="637410"/>
                  <a:pt x="682335" y="634070"/>
                </a:cubicBezTo>
                <a:cubicBezTo>
                  <a:pt x="683770" y="633838"/>
                  <a:pt x="685159" y="633420"/>
                  <a:pt x="684696" y="630080"/>
                </a:cubicBezTo>
                <a:close/>
                <a:moveTo>
                  <a:pt x="808145" y="629292"/>
                </a:moveTo>
                <a:cubicBezTo>
                  <a:pt x="809673" y="635601"/>
                  <a:pt x="804209" y="630730"/>
                  <a:pt x="805784" y="637039"/>
                </a:cubicBezTo>
                <a:cubicBezTo>
                  <a:pt x="808840" y="633467"/>
                  <a:pt x="809349" y="637920"/>
                  <a:pt x="812914" y="635044"/>
                </a:cubicBezTo>
                <a:cubicBezTo>
                  <a:pt x="813239" y="629941"/>
                  <a:pt x="810460" y="630127"/>
                  <a:pt x="808145" y="629292"/>
                </a:cubicBezTo>
                <a:close/>
                <a:moveTo>
                  <a:pt x="901403" y="628735"/>
                </a:moveTo>
                <a:cubicBezTo>
                  <a:pt x="902329" y="635369"/>
                  <a:pt x="897004" y="631843"/>
                  <a:pt x="896634" y="636436"/>
                </a:cubicBezTo>
                <a:cubicBezTo>
                  <a:pt x="897791" y="636482"/>
                  <a:pt x="897745" y="638709"/>
                  <a:pt x="898023" y="640240"/>
                </a:cubicBezTo>
                <a:cubicBezTo>
                  <a:pt x="892559" y="636621"/>
                  <a:pt x="896448" y="648033"/>
                  <a:pt x="892096" y="646178"/>
                </a:cubicBezTo>
                <a:cubicBezTo>
                  <a:pt x="892420" y="651884"/>
                  <a:pt x="893716" y="653554"/>
                  <a:pt x="892096" y="656105"/>
                </a:cubicBezTo>
                <a:cubicBezTo>
                  <a:pt x="890151" y="656662"/>
                  <a:pt x="890058" y="654249"/>
                  <a:pt x="888530" y="654110"/>
                </a:cubicBezTo>
                <a:cubicBezTo>
                  <a:pt x="887465" y="659863"/>
                  <a:pt x="887419" y="660095"/>
                  <a:pt x="888530" y="665801"/>
                </a:cubicBezTo>
                <a:cubicBezTo>
                  <a:pt x="892512" y="663713"/>
                  <a:pt x="892790" y="666450"/>
                  <a:pt x="897050" y="663852"/>
                </a:cubicBezTo>
                <a:cubicBezTo>
                  <a:pt x="898023" y="658981"/>
                  <a:pt x="900153" y="656151"/>
                  <a:pt x="900431" y="650167"/>
                </a:cubicBezTo>
                <a:cubicBezTo>
                  <a:pt x="898486" y="650724"/>
                  <a:pt x="898393" y="648265"/>
                  <a:pt x="896865" y="648172"/>
                </a:cubicBezTo>
                <a:cubicBezTo>
                  <a:pt x="897050" y="650445"/>
                  <a:pt x="896587" y="651698"/>
                  <a:pt x="895661" y="652115"/>
                </a:cubicBezTo>
                <a:cubicBezTo>
                  <a:pt x="895383" y="650538"/>
                  <a:pt x="894457" y="650121"/>
                  <a:pt x="894457" y="648172"/>
                </a:cubicBezTo>
                <a:cubicBezTo>
                  <a:pt x="896217" y="646456"/>
                  <a:pt x="898254" y="645111"/>
                  <a:pt x="898023" y="640240"/>
                </a:cubicBezTo>
                <a:cubicBezTo>
                  <a:pt x="898856" y="640240"/>
                  <a:pt x="899597" y="640240"/>
                  <a:pt x="900431" y="640240"/>
                </a:cubicBezTo>
                <a:cubicBezTo>
                  <a:pt x="899782" y="641817"/>
                  <a:pt x="899180" y="643487"/>
                  <a:pt x="899227" y="646178"/>
                </a:cubicBezTo>
                <a:cubicBezTo>
                  <a:pt x="900847" y="646178"/>
                  <a:pt x="902376" y="646178"/>
                  <a:pt x="903996" y="646178"/>
                </a:cubicBezTo>
                <a:cubicBezTo>
                  <a:pt x="903996" y="644879"/>
                  <a:pt x="903996" y="643487"/>
                  <a:pt x="903996" y="642188"/>
                </a:cubicBezTo>
                <a:cubicBezTo>
                  <a:pt x="904181" y="640518"/>
                  <a:pt x="903533" y="640332"/>
                  <a:pt x="902792" y="640240"/>
                </a:cubicBezTo>
                <a:cubicBezTo>
                  <a:pt x="902283" y="643116"/>
                  <a:pt x="901774" y="640008"/>
                  <a:pt x="900431" y="640240"/>
                </a:cubicBezTo>
                <a:cubicBezTo>
                  <a:pt x="899782" y="632214"/>
                  <a:pt x="903672" y="642188"/>
                  <a:pt x="903996" y="634487"/>
                </a:cubicBezTo>
                <a:cubicBezTo>
                  <a:pt x="902283" y="634023"/>
                  <a:pt x="903394" y="628735"/>
                  <a:pt x="901403" y="628735"/>
                </a:cubicBezTo>
                <a:close/>
                <a:moveTo>
                  <a:pt x="612877" y="628735"/>
                </a:moveTo>
                <a:cubicBezTo>
                  <a:pt x="612877" y="629987"/>
                  <a:pt x="612877" y="631379"/>
                  <a:pt x="612877" y="632678"/>
                </a:cubicBezTo>
                <a:cubicBezTo>
                  <a:pt x="613711" y="632678"/>
                  <a:pt x="614452" y="632724"/>
                  <a:pt x="615285" y="632678"/>
                </a:cubicBezTo>
                <a:cubicBezTo>
                  <a:pt x="615285" y="631379"/>
                  <a:pt x="615285" y="630034"/>
                  <a:pt x="615285" y="628735"/>
                </a:cubicBezTo>
                <a:cubicBezTo>
                  <a:pt x="614452" y="628735"/>
                  <a:pt x="613664" y="628688"/>
                  <a:pt x="612877" y="628735"/>
                </a:cubicBezTo>
                <a:close/>
                <a:moveTo>
                  <a:pt x="831946" y="627111"/>
                </a:moveTo>
                <a:cubicBezTo>
                  <a:pt x="831298" y="631147"/>
                  <a:pt x="828519" y="631101"/>
                  <a:pt x="830973" y="635044"/>
                </a:cubicBezTo>
                <a:cubicBezTo>
                  <a:pt x="829538" y="636018"/>
                  <a:pt x="828241" y="636992"/>
                  <a:pt x="827408" y="638848"/>
                </a:cubicBezTo>
                <a:cubicBezTo>
                  <a:pt x="831483" y="644879"/>
                  <a:pt x="836854" y="630312"/>
                  <a:pt x="831946" y="627111"/>
                </a:cubicBezTo>
                <a:close/>
                <a:moveTo>
                  <a:pt x="869082" y="626926"/>
                </a:moveTo>
                <a:cubicBezTo>
                  <a:pt x="868712" y="630405"/>
                  <a:pt x="862924" y="634626"/>
                  <a:pt x="866860" y="638616"/>
                </a:cubicBezTo>
                <a:cubicBezTo>
                  <a:pt x="867462" y="633931"/>
                  <a:pt x="874500" y="629987"/>
                  <a:pt x="869082" y="626926"/>
                </a:cubicBezTo>
                <a:close/>
                <a:moveTo>
                  <a:pt x="908766" y="626740"/>
                </a:moveTo>
                <a:cubicBezTo>
                  <a:pt x="910571" y="634116"/>
                  <a:pt x="903348" y="627065"/>
                  <a:pt x="905200" y="634487"/>
                </a:cubicBezTo>
                <a:cubicBezTo>
                  <a:pt x="909599" y="637966"/>
                  <a:pt x="913859" y="626369"/>
                  <a:pt x="908766" y="626740"/>
                </a:cubicBezTo>
                <a:close/>
                <a:moveTo>
                  <a:pt x="689466" y="626137"/>
                </a:moveTo>
                <a:cubicBezTo>
                  <a:pt x="689466" y="626137"/>
                  <a:pt x="689512" y="628085"/>
                  <a:pt x="689466" y="628132"/>
                </a:cubicBezTo>
                <a:cubicBezTo>
                  <a:pt x="689142" y="628364"/>
                  <a:pt x="688632" y="627946"/>
                  <a:pt x="688308" y="628132"/>
                </a:cubicBezTo>
                <a:cubicBezTo>
                  <a:pt x="687336" y="628549"/>
                  <a:pt x="686873" y="632400"/>
                  <a:pt x="688493" y="632075"/>
                </a:cubicBezTo>
                <a:cubicBezTo>
                  <a:pt x="687382" y="632260"/>
                  <a:pt x="693865" y="627065"/>
                  <a:pt x="689466" y="626137"/>
                </a:cubicBezTo>
                <a:close/>
                <a:moveTo>
                  <a:pt x="612090" y="625348"/>
                </a:moveTo>
                <a:cubicBezTo>
                  <a:pt x="611303" y="625163"/>
                  <a:pt x="609960" y="625673"/>
                  <a:pt x="609312" y="626740"/>
                </a:cubicBezTo>
                <a:cubicBezTo>
                  <a:pt x="607274" y="630080"/>
                  <a:pt x="610192" y="631008"/>
                  <a:pt x="611673" y="628735"/>
                </a:cubicBezTo>
                <a:cubicBezTo>
                  <a:pt x="613155" y="626462"/>
                  <a:pt x="612877" y="625534"/>
                  <a:pt x="612090" y="625348"/>
                </a:cubicBezTo>
                <a:close/>
                <a:moveTo>
                  <a:pt x="29899" y="622936"/>
                </a:moveTo>
                <a:cubicBezTo>
                  <a:pt x="29899" y="625580"/>
                  <a:pt x="29853" y="628317"/>
                  <a:pt x="29899" y="630915"/>
                </a:cubicBezTo>
                <a:cubicBezTo>
                  <a:pt x="30686" y="630915"/>
                  <a:pt x="31473" y="630869"/>
                  <a:pt x="32261" y="630915"/>
                </a:cubicBezTo>
                <a:cubicBezTo>
                  <a:pt x="32261" y="628317"/>
                  <a:pt x="32307" y="625534"/>
                  <a:pt x="32261" y="622936"/>
                </a:cubicBezTo>
                <a:cubicBezTo>
                  <a:pt x="31473" y="622982"/>
                  <a:pt x="30686" y="622982"/>
                  <a:pt x="29899" y="622936"/>
                </a:cubicBezTo>
                <a:close/>
                <a:moveTo>
                  <a:pt x="715859" y="622147"/>
                </a:moveTo>
                <a:cubicBezTo>
                  <a:pt x="711183" y="620941"/>
                  <a:pt x="707710" y="633931"/>
                  <a:pt x="712294" y="635879"/>
                </a:cubicBezTo>
                <a:cubicBezTo>
                  <a:pt x="712803" y="630266"/>
                  <a:pt x="716554" y="629709"/>
                  <a:pt x="715859" y="622147"/>
                </a:cubicBezTo>
                <a:close/>
                <a:moveTo>
                  <a:pt x="927797" y="616627"/>
                </a:moveTo>
                <a:cubicBezTo>
                  <a:pt x="925620" y="617555"/>
                  <a:pt x="924185" y="621266"/>
                  <a:pt x="926593" y="622565"/>
                </a:cubicBezTo>
                <a:cubicBezTo>
                  <a:pt x="926732" y="618854"/>
                  <a:pt x="930575" y="621080"/>
                  <a:pt x="930158" y="616627"/>
                </a:cubicBezTo>
                <a:cubicBezTo>
                  <a:pt x="929418" y="616117"/>
                  <a:pt x="928538" y="616302"/>
                  <a:pt x="927797" y="616627"/>
                </a:cubicBezTo>
                <a:close/>
                <a:moveTo>
                  <a:pt x="627556" y="616209"/>
                </a:moveTo>
                <a:cubicBezTo>
                  <a:pt x="624222" y="617137"/>
                  <a:pt x="620703" y="621962"/>
                  <a:pt x="617647" y="622750"/>
                </a:cubicBezTo>
                <a:cubicBezTo>
                  <a:pt x="618017" y="625905"/>
                  <a:pt x="616535" y="626230"/>
                  <a:pt x="616443" y="628735"/>
                </a:cubicBezTo>
                <a:cubicBezTo>
                  <a:pt x="620888" y="629895"/>
                  <a:pt x="626074" y="620802"/>
                  <a:pt x="627371" y="628503"/>
                </a:cubicBezTo>
                <a:cubicBezTo>
                  <a:pt x="624500" y="627714"/>
                  <a:pt x="624592" y="632307"/>
                  <a:pt x="621212" y="630683"/>
                </a:cubicBezTo>
                <a:cubicBezTo>
                  <a:pt x="621073" y="634162"/>
                  <a:pt x="622833" y="634719"/>
                  <a:pt x="622601" y="638430"/>
                </a:cubicBezTo>
                <a:cubicBezTo>
                  <a:pt x="625982" y="636111"/>
                  <a:pt x="630520" y="635601"/>
                  <a:pt x="632140" y="630498"/>
                </a:cubicBezTo>
                <a:cubicBezTo>
                  <a:pt x="630381" y="629663"/>
                  <a:pt x="632279" y="628735"/>
                  <a:pt x="632140" y="626508"/>
                </a:cubicBezTo>
                <a:cubicBezTo>
                  <a:pt x="634594" y="628225"/>
                  <a:pt x="637465" y="621544"/>
                  <a:pt x="634502" y="620756"/>
                </a:cubicBezTo>
                <a:cubicBezTo>
                  <a:pt x="634316" y="623075"/>
                  <a:pt x="632372" y="622426"/>
                  <a:pt x="630936" y="622750"/>
                </a:cubicBezTo>
                <a:cubicBezTo>
                  <a:pt x="628899" y="622147"/>
                  <a:pt x="631029" y="617230"/>
                  <a:pt x="630751" y="616998"/>
                </a:cubicBezTo>
                <a:cubicBezTo>
                  <a:pt x="629686" y="616163"/>
                  <a:pt x="628667" y="615885"/>
                  <a:pt x="627556" y="616209"/>
                </a:cubicBezTo>
                <a:close/>
                <a:moveTo>
                  <a:pt x="920666" y="613240"/>
                </a:moveTo>
                <a:cubicBezTo>
                  <a:pt x="920110" y="613194"/>
                  <a:pt x="919416" y="613612"/>
                  <a:pt x="919277" y="614818"/>
                </a:cubicBezTo>
                <a:cubicBezTo>
                  <a:pt x="919555" y="617184"/>
                  <a:pt x="920805" y="616024"/>
                  <a:pt x="921824" y="614818"/>
                </a:cubicBezTo>
                <a:cubicBezTo>
                  <a:pt x="921824" y="613844"/>
                  <a:pt x="921222" y="613287"/>
                  <a:pt x="920666" y="613240"/>
                </a:cubicBezTo>
                <a:close/>
                <a:moveTo>
                  <a:pt x="908349" y="612220"/>
                </a:moveTo>
                <a:cubicBezTo>
                  <a:pt x="907469" y="612869"/>
                  <a:pt x="906913" y="614493"/>
                  <a:pt x="906172" y="616998"/>
                </a:cubicBezTo>
                <a:cubicBezTo>
                  <a:pt x="909136" y="617230"/>
                  <a:pt x="911127" y="615931"/>
                  <a:pt x="912100" y="613055"/>
                </a:cubicBezTo>
                <a:cubicBezTo>
                  <a:pt x="910340" y="611942"/>
                  <a:pt x="909229" y="611617"/>
                  <a:pt x="908349" y="612220"/>
                </a:cubicBezTo>
                <a:close/>
                <a:moveTo>
                  <a:pt x="987345" y="611246"/>
                </a:moveTo>
                <a:cubicBezTo>
                  <a:pt x="988317" y="612313"/>
                  <a:pt x="989243" y="613333"/>
                  <a:pt x="990910" y="613240"/>
                </a:cubicBezTo>
                <a:cubicBezTo>
                  <a:pt x="991235" y="622797"/>
                  <a:pt x="989243" y="626415"/>
                  <a:pt x="986326" y="632864"/>
                </a:cubicBezTo>
                <a:cubicBezTo>
                  <a:pt x="985678" y="634302"/>
                  <a:pt x="984798" y="637688"/>
                  <a:pt x="983965" y="638616"/>
                </a:cubicBezTo>
                <a:cubicBezTo>
                  <a:pt x="982205" y="640564"/>
                  <a:pt x="978640" y="637595"/>
                  <a:pt x="977991" y="642606"/>
                </a:cubicBezTo>
                <a:cubicBezTo>
                  <a:pt x="973592" y="640240"/>
                  <a:pt x="980723" y="630776"/>
                  <a:pt x="976602" y="628920"/>
                </a:cubicBezTo>
                <a:cubicBezTo>
                  <a:pt x="980260" y="623214"/>
                  <a:pt x="987669" y="623400"/>
                  <a:pt x="987345" y="611246"/>
                </a:cubicBezTo>
                <a:close/>
                <a:moveTo>
                  <a:pt x="944281" y="611246"/>
                </a:moveTo>
                <a:cubicBezTo>
                  <a:pt x="944559" y="611385"/>
                  <a:pt x="944652" y="612081"/>
                  <a:pt x="944652" y="612637"/>
                </a:cubicBezTo>
                <a:cubicBezTo>
                  <a:pt x="944467" y="614911"/>
                  <a:pt x="943494" y="613751"/>
                  <a:pt x="943494" y="612637"/>
                </a:cubicBezTo>
                <a:cubicBezTo>
                  <a:pt x="943587" y="611524"/>
                  <a:pt x="944004" y="611107"/>
                  <a:pt x="944281" y="611246"/>
                </a:cubicBezTo>
                <a:close/>
                <a:moveTo>
                  <a:pt x="941688" y="611246"/>
                </a:moveTo>
                <a:cubicBezTo>
                  <a:pt x="941966" y="611385"/>
                  <a:pt x="942290" y="612081"/>
                  <a:pt x="942290" y="612637"/>
                </a:cubicBezTo>
                <a:cubicBezTo>
                  <a:pt x="942059" y="614818"/>
                  <a:pt x="941086" y="613704"/>
                  <a:pt x="941086" y="612637"/>
                </a:cubicBezTo>
                <a:cubicBezTo>
                  <a:pt x="941179" y="611524"/>
                  <a:pt x="941410" y="611107"/>
                  <a:pt x="941688" y="611246"/>
                </a:cubicBezTo>
                <a:close/>
                <a:moveTo>
                  <a:pt x="929973" y="610875"/>
                </a:moveTo>
                <a:cubicBezTo>
                  <a:pt x="929973" y="612174"/>
                  <a:pt x="929973" y="613519"/>
                  <a:pt x="929973" y="614818"/>
                </a:cubicBezTo>
                <a:cubicBezTo>
                  <a:pt x="930807" y="614818"/>
                  <a:pt x="931779" y="614818"/>
                  <a:pt x="932566" y="614818"/>
                </a:cubicBezTo>
                <a:cubicBezTo>
                  <a:pt x="932566" y="613519"/>
                  <a:pt x="932381" y="612174"/>
                  <a:pt x="932381" y="610875"/>
                </a:cubicBezTo>
                <a:cubicBezTo>
                  <a:pt x="931548" y="610875"/>
                  <a:pt x="930807" y="610828"/>
                  <a:pt x="929973" y="610875"/>
                </a:cubicBezTo>
                <a:close/>
                <a:moveTo>
                  <a:pt x="29899" y="609668"/>
                </a:moveTo>
                <a:cubicBezTo>
                  <a:pt x="29343" y="609622"/>
                  <a:pt x="28649" y="610225"/>
                  <a:pt x="28510" y="611431"/>
                </a:cubicBezTo>
                <a:cubicBezTo>
                  <a:pt x="29853" y="611246"/>
                  <a:pt x="30362" y="614261"/>
                  <a:pt x="30871" y="611431"/>
                </a:cubicBezTo>
                <a:cubicBezTo>
                  <a:pt x="30871" y="610457"/>
                  <a:pt x="30455" y="609715"/>
                  <a:pt x="29899" y="609668"/>
                </a:cubicBezTo>
                <a:close/>
                <a:moveTo>
                  <a:pt x="915896" y="609251"/>
                </a:moveTo>
                <a:cubicBezTo>
                  <a:pt x="915341" y="609205"/>
                  <a:pt x="914646" y="609854"/>
                  <a:pt x="914507" y="611060"/>
                </a:cubicBezTo>
                <a:cubicBezTo>
                  <a:pt x="914785" y="613426"/>
                  <a:pt x="915850" y="612266"/>
                  <a:pt x="916869" y="611060"/>
                </a:cubicBezTo>
                <a:cubicBezTo>
                  <a:pt x="916869" y="610086"/>
                  <a:pt x="916452" y="609344"/>
                  <a:pt x="915896" y="609251"/>
                </a:cubicBezTo>
                <a:close/>
                <a:moveTo>
                  <a:pt x="707339" y="608462"/>
                </a:moveTo>
                <a:cubicBezTo>
                  <a:pt x="707571" y="613333"/>
                  <a:pt x="705626" y="614679"/>
                  <a:pt x="705163" y="618390"/>
                </a:cubicBezTo>
                <a:cubicBezTo>
                  <a:pt x="707710" y="622658"/>
                  <a:pt x="708451" y="615699"/>
                  <a:pt x="712109" y="616209"/>
                </a:cubicBezTo>
                <a:cubicBezTo>
                  <a:pt x="712433" y="612359"/>
                  <a:pt x="710488" y="612452"/>
                  <a:pt x="709701" y="610457"/>
                </a:cubicBezTo>
                <a:cubicBezTo>
                  <a:pt x="709423" y="608926"/>
                  <a:pt x="708728" y="608138"/>
                  <a:pt x="707339" y="608462"/>
                </a:cubicBezTo>
                <a:close/>
                <a:moveTo>
                  <a:pt x="992114" y="601318"/>
                </a:moveTo>
                <a:cubicBezTo>
                  <a:pt x="992485" y="600947"/>
                  <a:pt x="993040" y="602988"/>
                  <a:pt x="992902" y="604519"/>
                </a:cubicBezTo>
                <a:cubicBezTo>
                  <a:pt x="992670" y="607581"/>
                  <a:pt x="991512" y="604519"/>
                  <a:pt x="991698" y="602524"/>
                </a:cubicBezTo>
                <a:cubicBezTo>
                  <a:pt x="991744" y="601736"/>
                  <a:pt x="991975" y="601457"/>
                  <a:pt x="992114" y="601318"/>
                </a:cubicBezTo>
                <a:close/>
                <a:moveTo>
                  <a:pt x="840281" y="597978"/>
                </a:moveTo>
                <a:cubicBezTo>
                  <a:pt x="838243" y="597885"/>
                  <a:pt x="837178" y="599277"/>
                  <a:pt x="836715" y="601736"/>
                </a:cubicBezTo>
                <a:cubicBezTo>
                  <a:pt x="834539" y="605540"/>
                  <a:pt x="834492" y="603220"/>
                  <a:pt x="835511" y="609483"/>
                </a:cubicBezTo>
                <a:cubicBezTo>
                  <a:pt x="832501" y="609715"/>
                  <a:pt x="830881" y="612452"/>
                  <a:pt x="830742" y="617416"/>
                </a:cubicBezTo>
                <a:cubicBezTo>
                  <a:pt x="831714" y="616627"/>
                  <a:pt x="832733" y="614957"/>
                  <a:pt x="834354" y="615421"/>
                </a:cubicBezTo>
                <a:cubicBezTo>
                  <a:pt x="835650" y="615792"/>
                  <a:pt x="835465" y="620663"/>
                  <a:pt x="837919" y="619364"/>
                </a:cubicBezTo>
                <a:cubicBezTo>
                  <a:pt x="839308" y="613751"/>
                  <a:pt x="843383" y="604797"/>
                  <a:pt x="840281" y="597978"/>
                </a:cubicBezTo>
                <a:close/>
                <a:moveTo>
                  <a:pt x="983459" y="594555"/>
                </a:moveTo>
                <a:lnTo>
                  <a:pt x="982390" y="596354"/>
                </a:lnTo>
                <a:cubicBezTo>
                  <a:pt x="980260" y="596586"/>
                  <a:pt x="980816" y="602060"/>
                  <a:pt x="976602" y="600344"/>
                </a:cubicBezTo>
                <a:close/>
                <a:moveTo>
                  <a:pt x="882742" y="593803"/>
                </a:moveTo>
                <a:cubicBezTo>
                  <a:pt x="883437" y="592550"/>
                  <a:pt x="885659" y="597050"/>
                  <a:pt x="882974" y="597375"/>
                </a:cubicBezTo>
                <a:cubicBezTo>
                  <a:pt x="882650" y="595334"/>
                  <a:pt x="882511" y="594221"/>
                  <a:pt x="882742" y="593803"/>
                </a:cubicBezTo>
                <a:close/>
                <a:moveTo>
                  <a:pt x="865702" y="593571"/>
                </a:moveTo>
                <a:cubicBezTo>
                  <a:pt x="866906" y="593200"/>
                  <a:pt x="868619" y="597143"/>
                  <a:pt x="864915" y="595751"/>
                </a:cubicBezTo>
                <a:cubicBezTo>
                  <a:pt x="864961" y="594313"/>
                  <a:pt x="865285" y="593710"/>
                  <a:pt x="865702" y="593571"/>
                </a:cubicBezTo>
                <a:close/>
                <a:moveTo>
                  <a:pt x="861303" y="593571"/>
                </a:moveTo>
                <a:cubicBezTo>
                  <a:pt x="862924" y="593571"/>
                  <a:pt x="862414" y="596911"/>
                  <a:pt x="863711" y="597375"/>
                </a:cubicBezTo>
                <a:cubicBezTo>
                  <a:pt x="863757" y="600019"/>
                  <a:pt x="863155" y="601736"/>
                  <a:pt x="862507" y="603313"/>
                </a:cubicBezTo>
                <a:cubicBezTo>
                  <a:pt x="860933" y="603313"/>
                  <a:pt x="861442" y="606792"/>
                  <a:pt x="860145" y="607303"/>
                </a:cubicBezTo>
                <a:cubicBezTo>
                  <a:pt x="862322" y="612730"/>
                  <a:pt x="860423" y="615746"/>
                  <a:pt x="860331" y="618993"/>
                </a:cubicBezTo>
                <a:cubicBezTo>
                  <a:pt x="860284" y="620802"/>
                  <a:pt x="859219" y="620477"/>
                  <a:pt x="859127" y="620988"/>
                </a:cubicBezTo>
                <a:cubicBezTo>
                  <a:pt x="858756" y="623261"/>
                  <a:pt x="859682" y="626554"/>
                  <a:pt x="859127" y="628735"/>
                </a:cubicBezTo>
                <a:cubicBezTo>
                  <a:pt x="858756" y="630266"/>
                  <a:pt x="855839" y="630544"/>
                  <a:pt x="856765" y="634487"/>
                </a:cubicBezTo>
                <a:cubicBezTo>
                  <a:pt x="855283" y="634673"/>
                  <a:pt x="853894" y="635137"/>
                  <a:pt x="854357" y="638430"/>
                </a:cubicBezTo>
                <a:cubicBezTo>
                  <a:pt x="852737" y="638802"/>
                  <a:pt x="851949" y="628642"/>
                  <a:pt x="850792" y="634673"/>
                </a:cubicBezTo>
                <a:cubicBezTo>
                  <a:pt x="847643" y="630683"/>
                  <a:pt x="851996" y="622426"/>
                  <a:pt x="854357" y="620988"/>
                </a:cubicBezTo>
                <a:cubicBezTo>
                  <a:pt x="852690" y="615931"/>
                  <a:pt x="856071" y="615328"/>
                  <a:pt x="856765" y="613055"/>
                </a:cubicBezTo>
                <a:cubicBezTo>
                  <a:pt x="857228" y="611478"/>
                  <a:pt x="856117" y="608880"/>
                  <a:pt x="856580" y="607303"/>
                </a:cubicBezTo>
                <a:cubicBezTo>
                  <a:pt x="856765" y="606514"/>
                  <a:pt x="858756" y="606282"/>
                  <a:pt x="858942" y="605308"/>
                </a:cubicBezTo>
                <a:cubicBezTo>
                  <a:pt x="859451" y="602988"/>
                  <a:pt x="858571" y="599695"/>
                  <a:pt x="858942" y="597375"/>
                </a:cubicBezTo>
                <a:cubicBezTo>
                  <a:pt x="860377" y="597143"/>
                  <a:pt x="861766" y="596865"/>
                  <a:pt x="861303" y="593571"/>
                </a:cubicBezTo>
                <a:close/>
                <a:moveTo>
                  <a:pt x="8830" y="593571"/>
                </a:moveTo>
                <a:cubicBezTo>
                  <a:pt x="9432" y="593664"/>
                  <a:pt x="10034" y="594221"/>
                  <a:pt x="10034" y="595195"/>
                </a:cubicBezTo>
                <a:cubicBezTo>
                  <a:pt x="9525" y="597978"/>
                  <a:pt x="9016" y="594963"/>
                  <a:pt x="7673" y="595195"/>
                </a:cubicBezTo>
                <a:cubicBezTo>
                  <a:pt x="7812" y="593942"/>
                  <a:pt x="8275" y="593525"/>
                  <a:pt x="8830" y="593571"/>
                </a:cubicBezTo>
                <a:close/>
                <a:moveTo>
                  <a:pt x="990725" y="588422"/>
                </a:moveTo>
                <a:lnTo>
                  <a:pt x="983459" y="594555"/>
                </a:lnTo>
                <a:lnTo>
                  <a:pt x="983548" y="594406"/>
                </a:lnTo>
                <a:cubicBezTo>
                  <a:pt x="986048" y="592272"/>
                  <a:pt x="989151" y="592736"/>
                  <a:pt x="990725" y="588422"/>
                </a:cubicBezTo>
                <a:close/>
                <a:moveTo>
                  <a:pt x="877186" y="588422"/>
                </a:moveTo>
                <a:cubicBezTo>
                  <a:pt x="878436" y="588746"/>
                  <a:pt x="877926" y="592690"/>
                  <a:pt x="876028" y="591391"/>
                </a:cubicBezTo>
                <a:cubicBezTo>
                  <a:pt x="875796" y="592272"/>
                  <a:pt x="875241" y="592875"/>
                  <a:pt x="875009" y="591020"/>
                </a:cubicBezTo>
                <a:cubicBezTo>
                  <a:pt x="875194" y="591020"/>
                  <a:pt x="875472" y="591020"/>
                  <a:pt x="875611" y="591020"/>
                </a:cubicBezTo>
                <a:cubicBezTo>
                  <a:pt x="875426" y="590788"/>
                  <a:pt x="875241" y="590927"/>
                  <a:pt x="875009" y="590602"/>
                </a:cubicBezTo>
                <a:cubicBezTo>
                  <a:pt x="875889" y="588793"/>
                  <a:pt x="876723" y="588329"/>
                  <a:pt x="877186" y="588422"/>
                </a:cubicBezTo>
                <a:close/>
                <a:moveTo>
                  <a:pt x="926824" y="587262"/>
                </a:moveTo>
                <a:cubicBezTo>
                  <a:pt x="925343" y="587772"/>
                  <a:pt x="925019" y="589999"/>
                  <a:pt x="922842" y="589442"/>
                </a:cubicBezTo>
                <a:cubicBezTo>
                  <a:pt x="923768" y="595380"/>
                  <a:pt x="918675" y="591994"/>
                  <a:pt x="920434" y="599323"/>
                </a:cubicBezTo>
                <a:cubicBezTo>
                  <a:pt x="923120" y="598813"/>
                  <a:pt x="925158" y="597189"/>
                  <a:pt x="925204" y="595380"/>
                </a:cubicBezTo>
                <a:cubicBezTo>
                  <a:pt x="925296" y="591344"/>
                  <a:pt x="930297" y="593710"/>
                  <a:pt x="928769" y="587448"/>
                </a:cubicBezTo>
                <a:cubicBezTo>
                  <a:pt x="927936" y="587030"/>
                  <a:pt x="927288" y="587076"/>
                  <a:pt x="926824" y="587262"/>
                </a:cubicBezTo>
                <a:close/>
                <a:moveTo>
                  <a:pt x="817267" y="586241"/>
                </a:moveTo>
                <a:cubicBezTo>
                  <a:pt x="816850" y="587679"/>
                  <a:pt x="818008" y="590880"/>
                  <a:pt x="817452" y="592179"/>
                </a:cubicBezTo>
                <a:cubicBezTo>
                  <a:pt x="817221" y="592829"/>
                  <a:pt x="815369" y="591623"/>
                  <a:pt x="815091" y="592179"/>
                </a:cubicBezTo>
                <a:cubicBezTo>
                  <a:pt x="814767" y="592875"/>
                  <a:pt x="815230" y="595287"/>
                  <a:pt x="815091" y="596169"/>
                </a:cubicBezTo>
                <a:cubicBezTo>
                  <a:pt x="814767" y="598488"/>
                  <a:pt x="811942" y="607395"/>
                  <a:pt x="815091" y="609668"/>
                </a:cubicBezTo>
                <a:cubicBezTo>
                  <a:pt x="816202" y="601829"/>
                  <a:pt x="820092" y="598303"/>
                  <a:pt x="821064" y="590231"/>
                </a:cubicBezTo>
                <a:cubicBezTo>
                  <a:pt x="819304" y="589767"/>
                  <a:pt x="818841" y="586937"/>
                  <a:pt x="817267" y="586241"/>
                </a:cubicBezTo>
                <a:close/>
                <a:moveTo>
                  <a:pt x="6284" y="586241"/>
                </a:moveTo>
                <a:cubicBezTo>
                  <a:pt x="7163" y="591576"/>
                  <a:pt x="3876" y="590277"/>
                  <a:pt x="3876" y="594174"/>
                </a:cubicBezTo>
                <a:cubicBezTo>
                  <a:pt x="959" y="592968"/>
                  <a:pt x="3227" y="584247"/>
                  <a:pt x="6284" y="586241"/>
                </a:cubicBezTo>
                <a:close/>
                <a:moveTo>
                  <a:pt x="910757" y="581695"/>
                </a:moveTo>
                <a:cubicBezTo>
                  <a:pt x="910525" y="584850"/>
                  <a:pt x="907562" y="582577"/>
                  <a:pt x="905987" y="583690"/>
                </a:cubicBezTo>
                <a:cubicBezTo>
                  <a:pt x="905015" y="584293"/>
                  <a:pt x="904830" y="589071"/>
                  <a:pt x="902422" y="587633"/>
                </a:cubicBezTo>
                <a:cubicBezTo>
                  <a:pt x="900338" y="591623"/>
                  <a:pt x="903255" y="591391"/>
                  <a:pt x="901218" y="595380"/>
                </a:cubicBezTo>
                <a:cubicBezTo>
                  <a:pt x="896032" y="592736"/>
                  <a:pt x="897791" y="605401"/>
                  <a:pt x="894087" y="599323"/>
                </a:cubicBezTo>
                <a:cubicBezTo>
                  <a:pt x="893485" y="606096"/>
                  <a:pt x="891031" y="609854"/>
                  <a:pt x="890707" y="616998"/>
                </a:cubicBezTo>
                <a:cubicBezTo>
                  <a:pt x="889503" y="617044"/>
                  <a:pt x="888299" y="616998"/>
                  <a:pt x="887141" y="616998"/>
                </a:cubicBezTo>
                <a:cubicBezTo>
                  <a:pt x="888160" y="623910"/>
                  <a:pt x="883576" y="623910"/>
                  <a:pt x="882372" y="626926"/>
                </a:cubicBezTo>
                <a:cubicBezTo>
                  <a:pt x="881631" y="628735"/>
                  <a:pt x="883205" y="633096"/>
                  <a:pt x="881168" y="632678"/>
                </a:cubicBezTo>
                <a:cubicBezTo>
                  <a:pt x="881122" y="630822"/>
                  <a:pt x="879686" y="631147"/>
                  <a:pt x="878806" y="630683"/>
                </a:cubicBezTo>
                <a:cubicBezTo>
                  <a:pt x="877278" y="635322"/>
                  <a:pt x="878899" y="634302"/>
                  <a:pt x="877602" y="640425"/>
                </a:cubicBezTo>
                <a:cubicBezTo>
                  <a:pt x="876121" y="641307"/>
                  <a:pt x="875148" y="643023"/>
                  <a:pt x="875194" y="646363"/>
                </a:cubicBezTo>
                <a:cubicBezTo>
                  <a:pt x="871490" y="646038"/>
                  <a:pt x="870564" y="653832"/>
                  <a:pt x="868249" y="656105"/>
                </a:cubicBezTo>
                <a:cubicBezTo>
                  <a:pt x="868851" y="655548"/>
                  <a:pt x="867323" y="653600"/>
                  <a:pt x="866860" y="654296"/>
                </a:cubicBezTo>
                <a:cubicBezTo>
                  <a:pt x="865841" y="655873"/>
                  <a:pt x="866813" y="660234"/>
                  <a:pt x="865887" y="662043"/>
                </a:cubicBezTo>
                <a:cubicBezTo>
                  <a:pt x="865007" y="663713"/>
                  <a:pt x="862090" y="662461"/>
                  <a:pt x="861118" y="664038"/>
                </a:cubicBezTo>
                <a:cubicBezTo>
                  <a:pt x="860516" y="664966"/>
                  <a:pt x="861488" y="668445"/>
                  <a:pt x="859914" y="667795"/>
                </a:cubicBezTo>
                <a:cubicBezTo>
                  <a:pt x="856904" y="666218"/>
                  <a:pt x="856024" y="661162"/>
                  <a:pt x="853802" y="658285"/>
                </a:cubicBezTo>
                <a:cubicBezTo>
                  <a:pt x="853385" y="659816"/>
                  <a:pt x="852783" y="660187"/>
                  <a:pt x="852598" y="662043"/>
                </a:cubicBezTo>
                <a:cubicBezTo>
                  <a:pt x="852551" y="662646"/>
                  <a:pt x="852829" y="665708"/>
                  <a:pt x="852598" y="666033"/>
                </a:cubicBezTo>
                <a:cubicBezTo>
                  <a:pt x="852135" y="666589"/>
                  <a:pt x="849264" y="665244"/>
                  <a:pt x="849032" y="666033"/>
                </a:cubicBezTo>
                <a:cubicBezTo>
                  <a:pt x="848291" y="668352"/>
                  <a:pt x="849542" y="673084"/>
                  <a:pt x="849217" y="675728"/>
                </a:cubicBezTo>
                <a:cubicBezTo>
                  <a:pt x="849217" y="675635"/>
                  <a:pt x="848199" y="676702"/>
                  <a:pt x="848014" y="677723"/>
                </a:cubicBezTo>
                <a:cubicBezTo>
                  <a:pt x="847550" y="680970"/>
                  <a:pt x="847041" y="682176"/>
                  <a:pt x="846856" y="685656"/>
                </a:cubicBezTo>
                <a:cubicBezTo>
                  <a:pt x="848523" y="685470"/>
                  <a:pt x="850190" y="685377"/>
                  <a:pt x="850421" y="687650"/>
                </a:cubicBezTo>
                <a:cubicBezTo>
                  <a:pt x="847736" y="686583"/>
                  <a:pt x="848708" y="691222"/>
                  <a:pt x="846856" y="691408"/>
                </a:cubicBezTo>
                <a:cubicBezTo>
                  <a:pt x="845235" y="691408"/>
                  <a:pt x="843661" y="691408"/>
                  <a:pt x="842086" y="691408"/>
                </a:cubicBezTo>
                <a:cubicBezTo>
                  <a:pt x="838984" y="697392"/>
                  <a:pt x="835002" y="702078"/>
                  <a:pt x="832548" y="709083"/>
                </a:cubicBezTo>
                <a:cubicBezTo>
                  <a:pt x="833613" y="709964"/>
                  <a:pt x="834863" y="710892"/>
                  <a:pt x="835141" y="713072"/>
                </a:cubicBezTo>
                <a:cubicBezTo>
                  <a:pt x="833937" y="713072"/>
                  <a:pt x="832548" y="713026"/>
                  <a:pt x="831344" y="713072"/>
                </a:cubicBezTo>
                <a:cubicBezTo>
                  <a:pt x="832038" y="716505"/>
                  <a:pt x="832131" y="721144"/>
                  <a:pt x="833937" y="722768"/>
                </a:cubicBezTo>
                <a:cubicBezTo>
                  <a:pt x="833566" y="718361"/>
                  <a:pt x="834215" y="715299"/>
                  <a:pt x="836298" y="714835"/>
                </a:cubicBezTo>
                <a:cubicBezTo>
                  <a:pt x="837224" y="716644"/>
                  <a:pt x="838475" y="717850"/>
                  <a:pt x="839910" y="718825"/>
                </a:cubicBezTo>
                <a:cubicBezTo>
                  <a:pt x="839910" y="716923"/>
                  <a:pt x="841346" y="717247"/>
                  <a:pt x="842272" y="716830"/>
                </a:cubicBezTo>
                <a:cubicBezTo>
                  <a:pt x="840744" y="710521"/>
                  <a:pt x="845976" y="715206"/>
                  <a:pt x="844448" y="708897"/>
                </a:cubicBezTo>
                <a:cubicBezTo>
                  <a:pt x="845282" y="708897"/>
                  <a:pt x="846022" y="708897"/>
                  <a:pt x="846856" y="708897"/>
                </a:cubicBezTo>
                <a:cubicBezTo>
                  <a:pt x="849217" y="703284"/>
                  <a:pt x="854033" y="693403"/>
                  <a:pt x="857738" y="701150"/>
                </a:cubicBezTo>
                <a:cubicBezTo>
                  <a:pt x="857738" y="697253"/>
                  <a:pt x="857599" y="693356"/>
                  <a:pt x="857552" y="689460"/>
                </a:cubicBezTo>
                <a:cubicBezTo>
                  <a:pt x="859173" y="689413"/>
                  <a:pt x="860747" y="689460"/>
                  <a:pt x="862322" y="689460"/>
                </a:cubicBezTo>
                <a:cubicBezTo>
                  <a:pt x="862275" y="686862"/>
                  <a:pt x="862322" y="684125"/>
                  <a:pt x="862322" y="681481"/>
                </a:cubicBezTo>
                <a:cubicBezTo>
                  <a:pt x="869268" y="679764"/>
                  <a:pt x="868341" y="665290"/>
                  <a:pt x="875426" y="663852"/>
                </a:cubicBezTo>
                <a:cubicBezTo>
                  <a:pt x="876121" y="656986"/>
                  <a:pt x="879918" y="654853"/>
                  <a:pt x="882372" y="650167"/>
                </a:cubicBezTo>
                <a:cubicBezTo>
                  <a:pt x="882742" y="649378"/>
                  <a:pt x="881955" y="647152"/>
                  <a:pt x="882372" y="646363"/>
                </a:cubicBezTo>
                <a:cubicBezTo>
                  <a:pt x="882696" y="645714"/>
                  <a:pt x="884363" y="647013"/>
                  <a:pt x="884733" y="646363"/>
                </a:cubicBezTo>
                <a:cubicBezTo>
                  <a:pt x="885104" y="645714"/>
                  <a:pt x="884363" y="642930"/>
                  <a:pt x="884733" y="642420"/>
                </a:cubicBezTo>
                <a:cubicBezTo>
                  <a:pt x="885613" y="641214"/>
                  <a:pt x="888438" y="639173"/>
                  <a:pt x="889503" y="636436"/>
                </a:cubicBezTo>
                <a:cubicBezTo>
                  <a:pt x="890244" y="634580"/>
                  <a:pt x="888623" y="630312"/>
                  <a:pt x="890707" y="630683"/>
                </a:cubicBezTo>
                <a:cubicBezTo>
                  <a:pt x="893022" y="627390"/>
                  <a:pt x="892188" y="630915"/>
                  <a:pt x="895476" y="630683"/>
                </a:cubicBezTo>
                <a:cubicBezTo>
                  <a:pt x="895985" y="622147"/>
                  <a:pt x="895893" y="624281"/>
                  <a:pt x="896634" y="616998"/>
                </a:cubicBezTo>
                <a:cubicBezTo>
                  <a:pt x="899180" y="618575"/>
                  <a:pt x="898995" y="614122"/>
                  <a:pt x="900014" y="611060"/>
                </a:cubicBezTo>
                <a:cubicBezTo>
                  <a:pt x="900338" y="610040"/>
                  <a:pt x="901172" y="611292"/>
                  <a:pt x="901218" y="609065"/>
                </a:cubicBezTo>
                <a:cubicBezTo>
                  <a:pt x="901264" y="606792"/>
                  <a:pt x="905200" y="601272"/>
                  <a:pt x="907145" y="599323"/>
                </a:cubicBezTo>
                <a:cubicBezTo>
                  <a:pt x="907099" y="602107"/>
                  <a:pt x="907145" y="604983"/>
                  <a:pt x="908534" y="605308"/>
                </a:cubicBezTo>
                <a:cubicBezTo>
                  <a:pt x="910155" y="602849"/>
                  <a:pt x="910201" y="594128"/>
                  <a:pt x="907145" y="599323"/>
                </a:cubicBezTo>
                <a:cubicBezTo>
                  <a:pt x="905802" y="590602"/>
                  <a:pt x="914507" y="587865"/>
                  <a:pt x="910757" y="581695"/>
                </a:cubicBezTo>
                <a:close/>
                <a:moveTo>
                  <a:pt x="666452" y="581463"/>
                </a:moveTo>
                <a:cubicBezTo>
                  <a:pt x="667980" y="587772"/>
                  <a:pt x="662562" y="583087"/>
                  <a:pt x="664090" y="589442"/>
                </a:cubicBezTo>
                <a:cubicBezTo>
                  <a:pt x="665665" y="589396"/>
                  <a:pt x="667239" y="589396"/>
                  <a:pt x="668860" y="589442"/>
                </a:cubicBezTo>
                <a:cubicBezTo>
                  <a:pt x="668675" y="585777"/>
                  <a:pt x="668073" y="582762"/>
                  <a:pt x="666452" y="581463"/>
                </a:cubicBezTo>
                <a:close/>
                <a:moveTo>
                  <a:pt x="898254" y="580675"/>
                </a:moveTo>
                <a:cubicBezTo>
                  <a:pt x="897976" y="580535"/>
                  <a:pt x="897745" y="580767"/>
                  <a:pt x="897652" y="581881"/>
                </a:cubicBezTo>
                <a:cubicBezTo>
                  <a:pt x="897652" y="582948"/>
                  <a:pt x="898625" y="584107"/>
                  <a:pt x="898810" y="581881"/>
                </a:cubicBezTo>
                <a:cubicBezTo>
                  <a:pt x="898810" y="581324"/>
                  <a:pt x="898486" y="580814"/>
                  <a:pt x="898254" y="580675"/>
                </a:cubicBezTo>
                <a:close/>
                <a:moveTo>
                  <a:pt x="918675" y="580489"/>
                </a:moveTo>
                <a:cubicBezTo>
                  <a:pt x="918397" y="580350"/>
                  <a:pt x="917980" y="580582"/>
                  <a:pt x="917888" y="581695"/>
                </a:cubicBezTo>
                <a:cubicBezTo>
                  <a:pt x="917888" y="582762"/>
                  <a:pt x="918860" y="583922"/>
                  <a:pt x="919045" y="581695"/>
                </a:cubicBezTo>
                <a:cubicBezTo>
                  <a:pt x="919045" y="581138"/>
                  <a:pt x="918953" y="580628"/>
                  <a:pt x="918675" y="580489"/>
                </a:cubicBezTo>
                <a:close/>
                <a:moveTo>
                  <a:pt x="949051" y="577706"/>
                </a:moveTo>
                <a:cubicBezTo>
                  <a:pt x="948680" y="583875"/>
                  <a:pt x="937150" y="584989"/>
                  <a:pt x="944281" y="591205"/>
                </a:cubicBezTo>
                <a:cubicBezTo>
                  <a:pt x="945022" y="585314"/>
                  <a:pt x="948912" y="582669"/>
                  <a:pt x="946643" y="591205"/>
                </a:cubicBezTo>
                <a:cubicBezTo>
                  <a:pt x="951088" y="593710"/>
                  <a:pt x="951412" y="579793"/>
                  <a:pt x="949051" y="577706"/>
                </a:cubicBezTo>
                <a:close/>
                <a:moveTo>
                  <a:pt x="928584" y="575711"/>
                </a:moveTo>
                <a:cubicBezTo>
                  <a:pt x="926778" y="580535"/>
                  <a:pt x="932659" y="581510"/>
                  <a:pt x="932150" y="577706"/>
                </a:cubicBezTo>
                <a:cubicBezTo>
                  <a:pt x="930621" y="577613"/>
                  <a:pt x="930529" y="575154"/>
                  <a:pt x="928584" y="575711"/>
                </a:cubicBezTo>
                <a:close/>
                <a:moveTo>
                  <a:pt x="606534" y="572556"/>
                </a:moveTo>
                <a:cubicBezTo>
                  <a:pt x="605978" y="572510"/>
                  <a:pt x="605469" y="572881"/>
                  <a:pt x="605330" y="574134"/>
                </a:cubicBezTo>
                <a:cubicBezTo>
                  <a:pt x="605607" y="576499"/>
                  <a:pt x="606672" y="575340"/>
                  <a:pt x="607738" y="574134"/>
                </a:cubicBezTo>
                <a:cubicBezTo>
                  <a:pt x="607691" y="573159"/>
                  <a:pt x="607089" y="572603"/>
                  <a:pt x="606534" y="572556"/>
                </a:cubicBezTo>
                <a:close/>
                <a:moveTo>
                  <a:pt x="952200" y="570747"/>
                </a:moveTo>
                <a:cubicBezTo>
                  <a:pt x="951829" y="570376"/>
                  <a:pt x="951459" y="570330"/>
                  <a:pt x="951227" y="571768"/>
                </a:cubicBezTo>
                <a:cubicBezTo>
                  <a:pt x="951227" y="573716"/>
                  <a:pt x="953496" y="574226"/>
                  <a:pt x="953774" y="571768"/>
                </a:cubicBezTo>
                <a:cubicBezTo>
                  <a:pt x="953126" y="571860"/>
                  <a:pt x="952570" y="571165"/>
                  <a:pt x="952200" y="570747"/>
                </a:cubicBezTo>
                <a:close/>
                <a:moveTo>
                  <a:pt x="854774" y="568567"/>
                </a:moveTo>
                <a:cubicBezTo>
                  <a:pt x="858247" y="565691"/>
                  <a:pt x="858293" y="577381"/>
                  <a:pt x="854774" y="574551"/>
                </a:cubicBezTo>
                <a:cubicBezTo>
                  <a:pt x="854774" y="572603"/>
                  <a:pt x="854774" y="570561"/>
                  <a:pt x="854774" y="568567"/>
                </a:cubicBezTo>
                <a:close/>
                <a:moveTo>
                  <a:pt x="838706" y="568567"/>
                </a:moveTo>
                <a:cubicBezTo>
                  <a:pt x="838706" y="570561"/>
                  <a:pt x="838892" y="572603"/>
                  <a:pt x="838892" y="574551"/>
                </a:cubicBezTo>
                <a:cubicBezTo>
                  <a:pt x="837965" y="574969"/>
                  <a:pt x="837502" y="576082"/>
                  <a:pt x="837688" y="578309"/>
                </a:cubicBezTo>
                <a:cubicBezTo>
                  <a:pt x="836252" y="578541"/>
                  <a:pt x="834863" y="578958"/>
                  <a:pt x="835326" y="582298"/>
                </a:cubicBezTo>
                <a:cubicBezTo>
                  <a:pt x="837456" y="585870"/>
                  <a:pt x="838799" y="581417"/>
                  <a:pt x="841299" y="580303"/>
                </a:cubicBezTo>
                <a:cubicBezTo>
                  <a:pt x="841114" y="575293"/>
                  <a:pt x="840420" y="570979"/>
                  <a:pt x="838706" y="568567"/>
                </a:cubicBezTo>
                <a:close/>
                <a:moveTo>
                  <a:pt x="617230" y="568196"/>
                </a:moveTo>
                <a:cubicBezTo>
                  <a:pt x="615517" y="567361"/>
                  <a:pt x="614313" y="569123"/>
                  <a:pt x="613664" y="570190"/>
                </a:cubicBezTo>
                <a:cubicBezTo>
                  <a:pt x="612275" y="572510"/>
                  <a:pt x="607367" y="566850"/>
                  <a:pt x="608895" y="574134"/>
                </a:cubicBezTo>
                <a:cubicBezTo>
                  <a:pt x="613479" y="574458"/>
                  <a:pt x="614637" y="571350"/>
                  <a:pt x="616072" y="574134"/>
                </a:cubicBezTo>
                <a:cubicBezTo>
                  <a:pt x="616258" y="574551"/>
                  <a:pt x="618110" y="574087"/>
                  <a:pt x="618434" y="574134"/>
                </a:cubicBezTo>
                <a:cubicBezTo>
                  <a:pt x="619221" y="574273"/>
                  <a:pt x="618295" y="571536"/>
                  <a:pt x="619638" y="574134"/>
                </a:cubicBezTo>
                <a:cubicBezTo>
                  <a:pt x="620286" y="575479"/>
                  <a:pt x="621907" y="572324"/>
                  <a:pt x="621999" y="572139"/>
                </a:cubicBezTo>
                <a:cubicBezTo>
                  <a:pt x="622509" y="571072"/>
                  <a:pt x="623852" y="573948"/>
                  <a:pt x="623389" y="574134"/>
                </a:cubicBezTo>
                <a:cubicBezTo>
                  <a:pt x="624731" y="573670"/>
                  <a:pt x="625056" y="572000"/>
                  <a:pt x="625565" y="570190"/>
                </a:cubicBezTo>
                <a:cubicBezTo>
                  <a:pt x="624824" y="569958"/>
                  <a:pt x="623944" y="570469"/>
                  <a:pt x="623203" y="570190"/>
                </a:cubicBezTo>
                <a:cubicBezTo>
                  <a:pt x="622694" y="569958"/>
                  <a:pt x="621768" y="568149"/>
                  <a:pt x="621999" y="568196"/>
                </a:cubicBezTo>
                <a:cubicBezTo>
                  <a:pt x="620286" y="567824"/>
                  <a:pt x="619499" y="570144"/>
                  <a:pt x="618434" y="570190"/>
                </a:cubicBezTo>
                <a:cubicBezTo>
                  <a:pt x="618897" y="570144"/>
                  <a:pt x="617600" y="568381"/>
                  <a:pt x="617230" y="568196"/>
                </a:cubicBezTo>
                <a:close/>
                <a:moveTo>
                  <a:pt x="972435" y="565598"/>
                </a:moveTo>
                <a:cubicBezTo>
                  <a:pt x="974565" y="566062"/>
                  <a:pt x="975120" y="568891"/>
                  <a:pt x="974843" y="573345"/>
                </a:cubicBezTo>
                <a:cubicBezTo>
                  <a:pt x="973454" y="573670"/>
                  <a:pt x="972713" y="573067"/>
                  <a:pt x="972435" y="571582"/>
                </a:cubicBezTo>
                <a:cubicBezTo>
                  <a:pt x="969332" y="571721"/>
                  <a:pt x="971231" y="579793"/>
                  <a:pt x="966508" y="577334"/>
                </a:cubicBezTo>
                <a:cubicBezTo>
                  <a:pt x="965396" y="568520"/>
                  <a:pt x="972527" y="572742"/>
                  <a:pt x="972435" y="565598"/>
                </a:cubicBezTo>
                <a:close/>
                <a:moveTo>
                  <a:pt x="878575" y="565598"/>
                </a:moveTo>
                <a:cubicBezTo>
                  <a:pt x="879732" y="565412"/>
                  <a:pt x="881353" y="569726"/>
                  <a:pt x="883529" y="567778"/>
                </a:cubicBezTo>
                <a:cubicBezTo>
                  <a:pt x="881631" y="573067"/>
                  <a:pt x="879779" y="570701"/>
                  <a:pt x="877602" y="567778"/>
                </a:cubicBezTo>
                <a:cubicBezTo>
                  <a:pt x="877834" y="566340"/>
                  <a:pt x="878204" y="565691"/>
                  <a:pt x="878575" y="565598"/>
                </a:cubicBezTo>
                <a:close/>
                <a:moveTo>
                  <a:pt x="872648" y="565598"/>
                </a:moveTo>
                <a:cubicBezTo>
                  <a:pt x="876306" y="567500"/>
                  <a:pt x="871259" y="570933"/>
                  <a:pt x="871444" y="573530"/>
                </a:cubicBezTo>
                <a:cubicBezTo>
                  <a:pt x="867786" y="571675"/>
                  <a:pt x="871953" y="566850"/>
                  <a:pt x="872648" y="565598"/>
                </a:cubicBezTo>
                <a:close/>
                <a:moveTo>
                  <a:pt x="935715" y="562026"/>
                </a:moveTo>
                <a:cubicBezTo>
                  <a:pt x="935761" y="564020"/>
                  <a:pt x="934789" y="564438"/>
                  <a:pt x="934557" y="566015"/>
                </a:cubicBezTo>
                <a:cubicBezTo>
                  <a:pt x="936410" y="565783"/>
                  <a:pt x="938725" y="566201"/>
                  <a:pt x="938123" y="562026"/>
                </a:cubicBezTo>
                <a:cubicBezTo>
                  <a:pt x="937336" y="562026"/>
                  <a:pt x="936548" y="562026"/>
                  <a:pt x="935715" y="562026"/>
                </a:cubicBezTo>
                <a:close/>
                <a:moveTo>
                  <a:pt x="820833" y="560866"/>
                </a:moveTo>
                <a:cubicBezTo>
                  <a:pt x="819906" y="567036"/>
                  <a:pt x="820045" y="575340"/>
                  <a:pt x="818471" y="580489"/>
                </a:cubicBezTo>
                <a:cubicBezTo>
                  <a:pt x="819258" y="580489"/>
                  <a:pt x="820045" y="580489"/>
                  <a:pt x="820833" y="580489"/>
                </a:cubicBezTo>
                <a:cubicBezTo>
                  <a:pt x="820925" y="581695"/>
                  <a:pt x="821018" y="582623"/>
                  <a:pt x="822036" y="582298"/>
                </a:cubicBezTo>
                <a:cubicBezTo>
                  <a:pt x="821944" y="578912"/>
                  <a:pt x="822963" y="577381"/>
                  <a:pt x="824398" y="576546"/>
                </a:cubicBezTo>
                <a:cubicBezTo>
                  <a:pt x="824074" y="569402"/>
                  <a:pt x="822824" y="569031"/>
                  <a:pt x="824398" y="562814"/>
                </a:cubicBezTo>
                <a:cubicBezTo>
                  <a:pt x="822870" y="562768"/>
                  <a:pt x="822777" y="560309"/>
                  <a:pt x="820833" y="560866"/>
                </a:cubicBezTo>
                <a:close/>
                <a:moveTo>
                  <a:pt x="994059" y="560634"/>
                </a:moveTo>
                <a:cubicBezTo>
                  <a:pt x="997300" y="559242"/>
                  <a:pt x="993226" y="570005"/>
                  <a:pt x="996467" y="568567"/>
                </a:cubicBezTo>
                <a:cubicBezTo>
                  <a:pt x="995448" y="571443"/>
                  <a:pt x="995541" y="576036"/>
                  <a:pt x="991698" y="574319"/>
                </a:cubicBezTo>
                <a:cubicBezTo>
                  <a:pt x="991512" y="568288"/>
                  <a:pt x="995495" y="568752"/>
                  <a:pt x="994059" y="560634"/>
                </a:cubicBezTo>
                <a:close/>
                <a:moveTo>
                  <a:pt x="883946" y="560634"/>
                </a:moveTo>
                <a:cubicBezTo>
                  <a:pt x="884502" y="560727"/>
                  <a:pt x="885104" y="561283"/>
                  <a:pt x="885150" y="562258"/>
                </a:cubicBezTo>
                <a:cubicBezTo>
                  <a:pt x="884085" y="563464"/>
                  <a:pt x="883020" y="564624"/>
                  <a:pt x="882742" y="562258"/>
                </a:cubicBezTo>
                <a:cubicBezTo>
                  <a:pt x="882881" y="561005"/>
                  <a:pt x="883390" y="560588"/>
                  <a:pt x="883946" y="560634"/>
                </a:cubicBezTo>
                <a:close/>
                <a:moveTo>
                  <a:pt x="868064" y="555485"/>
                </a:moveTo>
                <a:cubicBezTo>
                  <a:pt x="868341" y="555624"/>
                  <a:pt x="868666" y="556134"/>
                  <a:pt x="868666" y="556691"/>
                </a:cubicBezTo>
                <a:cubicBezTo>
                  <a:pt x="868434" y="558871"/>
                  <a:pt x="867462" y="557804"/>
                  <a:pt x="867462" y="556691"/>
                </a:cubicBezTo>
                <a:cubicBezTo>
                  <a:pt x="867554" y="555577"/>
                  <a:pt x="867786" y="555346"/>
                  <a:pt x="868064" y="555485"/>
                </a:cubicBezTo>
                <a:close/>
                <a:moveTo>
                  <a:pt x="942892" y="552330"/>
                </a:moveTo>
                <a:cubicBezTo>
                  <a:pt x="941086" y="552655"/>
                  <a:pt x="938447" y="551634"/>
                  <a:pt x="938123" y="554279"/>
                </a:cubicBezTo>
                <a:cubicBezTo>
                  <a:pt x="939558" y="554696"/>
                  <a:pt x="938864" y="556320"/>
                  <a:pt x="938123" y="558083"/>
                </a:cubicBezTo>
                <a:cubicBezTo>
                  <a:pt x="941966" y="559753"/>
                  <a:pt x="941827" y="555160"/>
                  <a:pt x="942892" y="552330"/>
                </a:cubicBezTo>
                <a:close/>
                <a:moveTo>
                  <a:pt x="832733" y="551124"/>
                </a:moveTo>
                <a:cubicBezTo>
                  <a:pt x="831807" y="552469"/>
                  <a:pt x="830094" y="562072"/>
                  <a:pt x="832733" y="562814"/>
                </a:cubicBezTo>
                <a:cubicBezTo>
                  <a:pt x="831436" y="557851"/>
                  <a:pt x="836391" y="553490"/>
                  <a:pt x="832733" y="551124"/>
                </a:cubicBezTo>
                <a:close/>
                <a:moveTo>
                  <a:pt x="879779" y="550521"/>
                </a:moveTo>
                <a:cubicBezTo>
                  <a:pt x="884131" y="549964"/>
                  <a:pt x="878575" y="556459"/>
                  <a:pt x="878575" y="556273"/>
                </a:cubicBezTo>
                <a:cubicBezTo>
                  <a:pt x="878621" y="558546"/>
                  <a:pt x="885891" y="560077"/>
                  <a:pt x="879779" y="560263"/>
                </a:cubicBezTo>
                <a:cubicBezTo>
                  <a:pt x="877649" y="560263"/>
                  <a:pt x="877278" y="562443"/>
                  <a:pt x="875009" y="562258"/>
                </a:cubicBezTo>
                <a:cubicBezTo>
                  <a:pt x="876213" y="559660"/>
                  <a:pt x="876167" y="555067"/>
                  <a:pt x="877417" y="552516"/>
                </a:cubicBezTo>
                <a:cubicBezTo>
                  <a:pt x="878806" y="552840"/>
                  <a:pt x="879547" y="552052"/>
                  <a:pt x="879779" y="550521"/>
                </a:cubicBezTo>
                <a:close/>
                <a:moveTo>
                  <a:pt x="806339" y="549315"/>
                </a:moveTo>
                <a:cubicBezTo>
                  <a:pt x="806200" y="553583"/>
                  <a:pt x="807312" y="555670"/>
                  <a:pt x="809951" y="555299"/>
                </a:cubicBezTo>
                <a:cubicBezTo>
                  <a:pt x="809905" y="553351"/>
                  <a:pt x="809951" y="551263"/>
                  <a:pt x="809951" y="549315"/>
                </a:cubicBezTo>
                <a:cubicBezTo>
                  <a:pt x="808747" y="549361"/>
                  <a:pt x="807543" y="549315"/>
                  <a:pt x="806339" y="549315"/>
                </a:cubicBezTo>
                <a:close/>
                <a:moveTo>
                  <a:pt x="990308" y="542774"/>
                </a:moveTo>
                <a:cubicBezTo>
                  <a:pt x="992253" y="542820"/>
                  <a:pt x="992902" y="545140"/>
                  <a:pt x="993874" y="546763"/>
                </a:cubicBezTo>
                <a:cubicBezTo>
                  <a:pt x="994615" y="548062"/>
                  <a:pt x="995078" y="549871"/>
                  <a:pt x="996236" y="550521"/>
                </a:cubicBezTo>
                <a:cubicBezTo>
                  <a:pt x="996097" y="552840"/>
                  <a:pt x="994059" y="552191"/>
                  <a:pt x="992670" y="552516"/>
                </a:cubicBezTo>
                <a:cubicBezTo>
                  <a:pt x="991466" y="553768"/>
                  <a:pt x="991466" y="557062"/>
                  <a:pt x="989104" y="556459"/>
                </a:cubicBezTo>
                <a:cubicBezTo>
                  <a:pt x="989475" y="551913"/>
                  <a:pt x="991049" y="549129"/>
                  <a:pt x="990308" y="542774"/>
                </a:cubicBezTo>
                <a:close/>
                <a:moveTo>
                  <a:pt x="913905" y="540825"/>
                </a:moveTo>
                <a:cubicBezTo>
                  <a:pt x="912609" y="544397"/>
                  <a:pt x="911498" y="546578"/>
                  <a:pt x="910525" y="548526"/>
                </a:cubicBezTo>
                <a:cubicBezTo>
                  <a:pt x="910340" y="548944"/>
                  <a:pt x="910710" y="550150"/>
                  <a:pt x="910525" y="550521"/>
                </a:cubicBezTo>
                <a:cubicBezTo>
                  <a:pt x="910201" y="551124"/>
                  <a:pt x="908441" y="549918"/>
                  <a:pt x="908164" y="550521"/>
                </a:cubicBezTo>
                <a:cubicBezTo>
                  <a:pt x="907191" y="552655"/>
                  <a:pt x="907747" y="555949"/>
                  <a:pt x="906960" y="558268"/>
                </a:cubicBezTo>
                <a:cubicBezTo>
                  <a:pt x="907052" y="558036"/>
                  <a:pt x="905802" y="560216"/>
                  <a:pt x="905756" y="560263"/>
                </a:cubicBezTo>
                <a:cubicBezTo>
                  <a:pt x="905478" y="560773"/>
                  <a:pt x="903765" y="564206"/>
                  <a:pt x="903394" y="564206"/>
                </a:cubicBezTo>
                <a:cubicBezTo>
                  <a:pt x="902005" y="564345"/>
                  <a:pt x="902885" y="565134"/>
                  <a:pt x="902190" y="566201"/>
                </a:cubicBezTo>
                <a:cubicBezTo>
                  <a:pt x="900523" y="568938"/>
                  <a:pt x="899505" y="572000"/>
                  <a:pt x="896263" y="570190"/>
                </a:cubicBezTo>
                <a:cubicBezTo>
                  <a:pt x="896263" y="576082"/>
                  <a:pt x="900616" y="574969"/>
                  <a:pt x="903579" y="575943"/>
                </a:cubicBezTo>
                <a:cubicBezTo>
                  <a:pt x="902190" y="567871"/>
                  <a:pt x="905941" y="568288"/>
                  <a:pt x="905756" y="562258"/>
                </a:cubicBezTo>
                <a:cubicBezTo>
                  <a:pt x="907515" y="561237"/>
                  <a:pt x="908766" y="559289"/>
                  <a:pt x="910525" y="558268"/>
                </a:cubicBezTo>
                <a:cubicBezTo>
                  <a:pt x="910525" y="556320"/>
                  <a:pt x="910525" y="554464"/>
                  <a:pt x="910525" y="552516"/>
                </a:cubicBezTo>
                <a:cubicBezTo>
                  <a:pt x="912285" y="548248"/>
                  <a:pt x="917425" y="549222"/>
                  <a:pt x="917656" y="542588"/>
                </a:cubicBezTo>
                <a:cubicBezTo>
                  <a:pt x="916035" y="542681"/>
                  <a:pt x="914878" y="541800"/>
                  <a:pt x="913905" y="540825"/>
                </a:cubicBezTo>
                <a:close/>
                <a:moveTo>
                  <a:pt x="890105" y="540222"/>
                </a:moveTo>
                <a:cubicBezTo>
                  <a:pt x="889549" y="545743"/>
                  <a:pt x="886400" y="547227"/>
                  <a:pt x="882974" y="548155"/>
                </a:cubicBezTo>
                <a:cubicBezTo>
                  <a:pt x="881538" y="539434"/>
                  <a:pt x="887743" y="542867"/>
                  <a:pt x="890105" y="540222"/>
                </a:cubicBezTo>
                <a:close/>
                <a:moveTo>
                  <a:pt x="868851" y="540222"/>
                </a:moveTo>
                <a:cubicBezTo>
                  <a:pt x="871861" y="540454"/>
                  <a:pt x="869221" y="546949"/>
                  <a:pt x="868851" y="548155"/>
                </a:cubicBezTo>
                <a:cubicBezTo>
                  <a:pt x="865285" y="546902"/>
                  <a:pt x="870055" y="543794"/>
                  <a:pt x="868851" y="540222"/>
                </a:cubicBezTo>
                <a:close/>
                <a:moveTo>
                  <a:pt x="885937" y="530109"/>
                </a:moveTo>
                <a:cubicBezTo>
                  <a:pt x="886215" y="530248"/>
                  <a:pt x="886308" y="530898"/>
                  <a:pt x="886308" y="531455"/>
                </a:cubicBezTo>
                <a:cubicBezTo>
                  <a:pt x="886122" y="533728"/>
                  <a:pt x="885150" y="532568"/>
                  <a:pt x="885150" y="531455"/>
                </a:cubicBezTo>
                <a:cubicBezTo>
                  <a:pt x="885243" y="530341"/>
                  <a:pt x="885659" y="529924"/>
                  <a:pt x="885937" y="530109"/>
                </a:cubicBezTo>
                <a:close/>
                <a:moveTo>
                  <a:pt x="806154" y="529877"/>
                </a:moveTo>
                <a:cubicBezTo>
                  <a:pt x="805737" y="540130"/>
                  <a:pt x="810368" y="534748"/>
                  <a:pt x="812312" y="537624"/>
                </a:cubicBezTo>
                <a:cubicBezTo>
                  <a:pt x="813748" y="531315"/>
                  <a:pt x="808284" y="536186"/>
                  <a:pt x="809719" y="529877"/>
                </a:cubicBezTo>
                <a:cubicBezTo>
                  <a:pt x="808515" y="529877"/>
                  <a:pt x="807358" y="529877"/>
                  <a:pt x="806154" y="529877"/>
                </a:cubicBezTo>
                <a:close/>
                <a:moveTo>
                  <a:pt x="3876" y="522733"/>
                </a:moveTo>
                <a:cubicBezTo>
                  <a:pt x="4107" y="523151"/>
                  <a:pt x="4154" y="524079"/>
                  <a:pt x="3876" y="526120"/>
                </a:cubicBezTo>
                <a:cubicBezTo>
                  <a:pt x="1190" y="525841"/>
                  <a:pt x="3181" y="521527"/>
                  <a:pt x="3876" y="522733"/>
                </a:cubicBezTo>
                <a:close/>
                <a:moveTo>
                  <a:pt x="922240" y="519393"/>
                </a:moveTo>
                <a:cubicBezTo>
                  <a:pt x="921499" y="524171"/>
                  <a:pt x="914785" y="524635"/>
                  <a:pt x="918675" y="531083"/>
                </a:cubicBezTo>
                <a:cubicBezTo>
                  <a:pt x="921453" y="530851"/>
                  <a:pt x="925250" y="522501"/>
                  <a:pt x="922240" y="519393"/>
                </a:cubicBezTo>
                <a:close/>
                <a:moveTo>
                  <a:pt x="883344" y="517398"/>
                </a:moveTo>
                <a:cubicBezTo>
                  <a:pt x="883622" y="517537"/>
                  <a:pt x="883946" y="518233"/>
                  <a:pt x="883946" y="518790"/>
                </a:cubicBezTo>
                <a:cubicBezTo>
                  <a:pt x="883715" y="520970"/>
                  <a:pt x="882742" y="519857"/>
                  <a:pt x="882742" y="518790"/>
                </a:cubicBezTo>
                <a:cubicBezTo>
                  <a:pt x="882881" y="517677"/>
                  <a:pt x="883066" y="517259"/>
                  <a:pt x="883344" y="517398"/>
                </a:cubicBezTo>
                <a:close/>
                <a:moveTo>
                  <a:pt x="855561" y="517398"/>
                </a:moveTo>
                <a:cubicBezTo>
                  <a:pt x="858803" y="523429"/>
                  <a:pt x="855700" y="532568"/>
                  <a:pt x="856950" y="537021"/>
                </a:cubicBezTo>
                <a:cubicBezTo>
                  <a:pt x="857182" y="537764"/>
                  <a:pt x="859358" y="538088"/>
                  <a:pt x="859543" y="539016"/>
                </a:cubicBezTo>
                <a:cubicBezTo>
                  <a:pt x="860006" y="541289"/>
                  <a:pt x="859312" y="544351"/>
                  <a:pt x="859543" y="546763"/>
                </a:cubicBezTo>
                <a:cubicBezTo>
                  <a:pt x="859914" y="550335"/>
                  <a:pt x="861859" y="554464"/>
                  <a:pt x="861905" y="556459"/>
                </a:cubicBezTo>
                <a:cubicBezTo>
                  <a:pt x="861998" y="558083"/>
                  <a:pt x="863063" y="558036"/>
                  <a:pt x="863109" y="558268"/>
                </a:cubicBezTo>
                <a:cubicBezTo>
                  <a:pt x="863572" y="562072"/>
                  <a:pt x="863016" y="568984"/>
                  <a:pt x="863294" y="573948"/>
                </a:cubicBezTo>
                <a:cubicBezTo>
                  <a:pt x="863757" y="581695"/>
                  <a:pt x="864359" y="584107"/>
                  <a:pt x="862136" y="589628"/>
                </a:cubicBezTo>
                <a:cubicBezTo>
                  <a:pt x="860192" y="591020"/>
                  <a:pt x="860192" y="580489"/>
                  <a:pt x="862136" y="581881"/>
                </a:cubicBezTo>
                <a:cubicBezTo>
                  <a:pt x="861905" y="579608"/>
                  <a:pt x="860238" y="579700"/>
                  <a:pt x="858525" y="579886"/>
                </a:cubicBezTo>
                <a:cubicBezTo>
                  <a:pt x="858340" y="573670"/>
                  <a:pt x="859543" y="564948"/>
                  <a:pt x="854774" y="566201"/>
                </a:cubicBezTo>
                <a:cubicBezTo>
                  <a:pt x="854728" y="563232"/>
                  <a:pt x="857876" y="564252"/>
                  <a:pt x="858340" y="562258"/>
                </a:cubicBezTo>
                <a:cubicBezTo>
                  <a:pt x="860238" y="554603"/>
                  <a:pt x="857599" y="536233"/>
                  <a:pt x="852181" y="539016"/>
                </a:cubicBezTo>
                <a:cubicBezTo>
                  <a:pt x="852366" y="536743"/>
                  <a:pt x="854080" y="536882"/>
                  <a:pt x="855746" y="537021"/>
                </a:cubicBezTo>
                <a:cubicBezTo>
                  <a:pt x="856302" y="525470"/>
                  <a:pt x="853616" y="522965"/>
                  <a:pt x="855561" y="517398"/>
                </a:cubicBezTo>
                <a:close/>
                <a:moveTo>
                  <a:pt x="918675" y="513409"/>
                </a:moveTo>
                <a:cubicBezTo>
                  <a:pt x="918860" y="515682"/>
                  <a:pt x="918443" y="519068"/>
                  <a:pt x="919879" y="519393"/>
                </a:cubicBezTo>
                <a:cubicBezTo>
                  <a:pt x="919925" y="518187"/>
                  <a:pt x="920018" y="517027"/>
                  <a:pt x="921036" y="517398"/>
                </a:cubicBezTo>
                <a:cubicBezTo>
                  <a:pt x="920897" y="514986"/>
                  <a:pt x="920712" y="512667"/>
                  <a:pt x="918675" y="513409"/>
                </a:cubicBezTo>
                <a:close/>
                <a:moveTo>
                  <a:pt x="856348" y="512620"/>
                </a:moveTo>
                <a:cubicBezTo>
                  <a:pt x="856719" y="513084"/>
                  <a:pt x="856811" y="514244"/>
                  <a:pt x="856765" y="516378"/>
                </a:cubicBezTo>
                <a:cubicBezTo>
                  <a:pt x="853200" y="516007"/>
                  <a:pt x="855283" y="511275"/>
                  <a:pt x="856348" y="512620"/>
                </a:cubicBezTo>
                <a:close/>
                <a:moveTo>
                  <a:pt x="806339" y="507053"/>
                </a:moveTo>
                <a:cubicBezTo>
                  <a:pt x="806200" y="507100"/>
                  <a:pt x="806061" y="507517"/>
                  <a:pt x="805969" y="508445"/>
                </a:cubicBezTo>
                <a:cubicBezTo>
                  <a:pt x="805645" y="511136"/>
                  <a:pt x="806895" y="515960"/>
                  <a:pt x="807358" y="512249"/>
                </a:cubicBezTo>
                <a:cubicBezTo>
                  <a:pt x="807589" y="510254"/>
                  <a:pt x="806848" y="507007"/>
                  <a:pt x="806339" y="507053"/>
                </a:cubicBezTo>
                <a:close/>
                <a:moveTo>
                  <a:pt x="882742" y="500141"/>
                </a:moveTo>
                <a:cubicBezTo>
                  <a:pt x="883020" y="499770"/>
                  <a:pt x="883668" y="499677"/>
                  <a:pt x="884918" y="500141"/>
                </a:cubicBezTo>
                <a:cubicBezTo>
                  <a:pt x="884780" y="504502"/>
                  <a:pt x="882001" y="501255"/>
                  <a:pt x="882742" y="500141"/>
                </a:cubicBezTo>
                <a:close/>
                <a:moveTo>
                  <a:pt x="955580" y="493786"/>
                </a:moveTo>
                <a:cubicBezTo>
                  <a:pt x="955302" y="497219"/>
                  <a:pt x="953542" y="498100"/>
                  <a:pt x="950810" y="497543"/>
                </a:cubicBezTo>
                <a:cubicBezTo>
                  <a:pt x="950486" y="502090"/>
                  <a:pt x="949560" y="505615"/>
                  <a:pt x="948634" y="509234"/>
                </a:cubicBezTo>
                <a:cubicBezTo>
                  <a:pt x="952848" y="510857"/>
                  <a:pt x="950857" y="501672"/>
                  <a:pt x="953218" y="505476"/>
                </a:cubicBezTo>
                <a:cubicBezTo>
                  <a:pt x="954422" y="507424"/>
                  <a:pt x="954191" y="500234"/>
                  <a:pt x="954376" y="499538"/>
                </a:cubicBezTo>
                <a:cubicBezTo>
                  <a:pt x="954932" y="497358"/>
                  <a:pt x="959747" y="494389"/>
                  <a:pt x="955580" y="493786"/>
                </a:cubicBezTo>
                <a:close/>
                <a:moveTo>
                  <a:pt x="894087" y="492208"/>
                </a:moveTo>
                <a:cubicBezTo>
                  <a:pt x="894643" y="492255"/>
                  <a:pt x="895244" y="492812"/>
                  <a:pt x="895244" y="493786"/>
                </a:cubicBezTo>
                <a:cubicBezTo>
                  <a:pt x="894226" y="494992"/>
                  <a:pt x="893161" y="496152"/>
                  <a:pt x="892883" y="493786"/>
                </a:cubicBezTo>
                <a:cubicBezTo>
                  <a:pt x="893022" y="492580"/>
                  <a:pt x="893485" y="492116"/>
                  <a:pt x="894087" y="492208"/>
                </a:cubicBezTo>
                <a:close/>
                <a:moveTo>
                  <a:pt x="854589" y="492208"/>
                </a:moveTo>
                <a:cubicBezTo>
                  <a:pt x="856904" y="491188"/>
                  <a:pt x="858617" y="501069"/>
                  <a:pt x="855978" y="501904"/>
                </a:cubicBezTo>
                <a:cubicBezTo>
                  <a:pt x="854542" y="500976"/>
                  <a:pt x="853061" y="499956"/>
                  <a:pt x="852181" y="498146"/>
                </a:cubicBezTo>
                <a:cubicBezTo>
                  <a:pt x="853663" y="497358"/>
                  <a:pt x="854635" y="495549"/>
                  <a:pt x="854589" y="492208"/>
                </a:cubicBezTo>
                <a:close/>
                <a:moveTo>
                  <a:pt x="952616" y="490585"/>
                </a:moveTo>
                <a:cubicBezTo>
                  <a:pt x="952338" y="490446"/>
                  <a:pt x="952107" y="490678"/>
                  <a:pt x="952014" y="491791"/>
                </a:cubicBezTo>
                <a:cubicBezTo>
                  <a:pt x="952014" y="492858"/>
                  <a:pt x="952987" y="493971"/>
                  <a:pt x="953218" y="491791"/>
                </a:cubicBezTo>
                <a:cubicBezTo>
                  <a:pt x="953218" y="491234"/>
                  <a:pt x="952894" y="490724"/>
                  <a:pt x="952616" y="490585"/>
                </a:cubicBezTo>
                <a:close/>
                <a:moveTo>
                  <a:pt x="926824" y="489982"/>
                </a:moveTo>
                <a:cubicBezTo>
                  <a:pt x="926500" y="492208"/>
                  <a:pt x="925111" y="492348"/>
                  <a:pt x="924417" y="493971"/>
                </a:cubicBezTo>
                <a:cubicBezTo>
                  <a:pt x="923722" y="495641"/>
                  <a:pt x="924231" y="498054"/>
                  <a:pt x="923444" y="499724"/>
                </a:cubicBezTo>
                <a:cubicBezTo>
                  <a:pt x="921962" y="502925"/>
                  <a:pt x="917980" y="503945"/>
                  <a:pt x="918675" y="509466"/>
                </a:cubicBezTo>
                <a:cubicBezTo>
                  <a:pt x="922703" y="508213"/>
                  <a:pt x="923768" y="502600"/>
                  <a:pt x="927982" y="501718"/>
                </a:cubicBezTo>
                <a:cubicBezTo>
                  <a:pt x="926917" y="494806"/>
                  <a:pt x="931084" y="491605"/>
                  <a:pt x="926824" y="489982"/>
                </a:cubicBezTo>
                <a:close/>
                <a:moveTo>
                  <a:pt x="865100" y="487013"/>
                </a:moveTo>
                <a:cubicBezTo>
                  <a:pt x="867925" y="486966"/>
                  <a:pt x="868573" y="490399"/>
                  <a:pt x="872231" y="489008"/>
                </a:cubicBezTo>
                <a:cubicBezTo>
                  <a:pt x="874407" y="490492"/>
                  <a:pt x="871536" y="491095"/>
                  <a:pt x="869869" y="491002"/>
                </a:cubicBezTo>
                <a:cubicBezTo>
                  <a:pt x="868480" y="491281"/>
                  <a:pt x="868851" y="494482"/>
                  <a:pt x="868666" y="496755"/>
                </a:cubicBezTo>
                <a:cubicBezTo>
                  <a:pt x="868202" y="495409"/>
                  <a:pt x="866767" y="494157"/>
                  <a:pt x="866304" y="492997"/>
                </a:cubicBezTo>
                <a:cubicBezTo>
                  <a:pt x="865748" y="491698"/>
                  <a:pt x="864637" y="490074"/>
                  <a:pt x="865100" y="487013"/>
                </a:cubicBezTo>
                <a:close/>
                <a:moveTo>
                  <a:pt x="885937" y="484461"/>
                </a:moveTo>
                <a:cubicBezTo>
                  <a:pt x="886215" y="484600"/>
                  <a:pt x="886308" y="485296"/>
                  <a:pt x="886308" y="485853"/>
                </a:cubicBezTo>
                <a:cubicBezTo>
                  <a:pt x="886122" y="488080"/>
                  <a:pt x="885150" y="486966"/>
                  <a:pt x="885150" y="485853"/>
                </a:cubicBezTo>
                <a:cubicBezTo>
                  <a:pt x="885243" y="484693"/>
                  <a:pt x="885659" y="484322"/>
                  <a:pt x="885937" y="484461"/>
                </a:cubicBezTo>
                <a:close/>
                <a:moveTo>
                  <a:pt x="916684" y="479080"/>
                </a:moveTo>
                <a:cubicBezTo>
                  <a:pt x="916406" y="478941"/>
                  <a:pt x="915989" y="479173"/>
                  <a:pt x="915896" y="480286"/>
                </a:cubicBezTo>
                <a:cubicBezTo>
                  <a:pt x="915896" y="481353"/>
                  <a:pt x="916869" y="482513"/>
                  <a:pt x="917100" y="480286"/>
                </a:cubicBezTo>
                <a:cubicBezTo>
                  <a:pt x="917100" y="479729"/>
                  <a:pt x="916962" y="479219"/>
                  <a:pt x="916684" y="479080"/>
                </a:cubicBezTo>
                <a:close/>
                <a:moveTo>
                  <a:pt x="948819" y="472121"/>
                </a:moveTo>
                <a:cubicBezTo>
                  <a:pt x="949514" y="470915"/>
                  <a:pt x="951505" y="475230"/>
                  <a:pt x="948819" y="475508"/>
                </a:cubicBezTo>
                <a:cubicBezTo>
                  <a:pt x="948541" y="473513"/>
                  <a:pt x="948588" y="472539"/>
                  <a:pt x="948819" y="472121"/>
                </a:cubicBezTo>
                <a:close/>
                <a:moveTo>
                  <a:pt x="959747" y="470962"/>
                </a:moveTo>
                <a:cubicBezTo>
                  <a:pt x="959469" y="470823"/>
                  <a:pt x="959238" y="471054"/>
                  <a:pt x="959145" y="472121"/>
                </a:cubicBezTo>
                <a:cubicBezTo>
                  <a:pt x="959145" y="473235"/>
                  <a:pt x="960118" y="474348"/>
                  <a:pt x="960349" y="472121"/>
                </a:cubicBezTo>
                <a:cubicBezTo>
                  <a:pt x="960349" y="471611"/>
                  <a:pt x="960025" y="471101"/>
                  <a:pt x="959747" y="470962"/>
                </a:cubicBezTo>
                <a:close/>
                <a:moveTo>
                  <a:pt x="979982" y="469570"/>
                </a:moveTo>
                <a:cubicBezTo>
                  <a:pt x="980353" y="469941"/>
                  <a:pt x="980723" y="470637"/>
                  <a:pt x="981372" y="470544"/>
                </a:cubicBezTo>
                <a:cubicBezTo>
                  <a:pt x="981094" y="473049"/>
                  <a:pt x="979010" y="472585"/>
                  <a:pt x="979010" y="470544"/>
                </a:cubicBezTo>
                <a:cubicBezTo>
                  <a:pt x="979242" y="469106"/>
                  <a:pt x="979612" y="469199"/>
                  <a:pt x="979982" y="469570"/>
                </a:cubicBezTo>
                <a:close/>
                <a:moveTo>
                  <a:pt x="868666" y="469384"/>
                </a:moveTo>
                <a:cubicBezTo>
                  <a:pt x="870564" y="468874"/>
                  <a:pt x="873991" y="471194"/>
                  <a:pt x="873435" y="474719"/>
                </a:cubicBezTo>
                <a:cubicBezTo>
                  <a:pt x="873018" y="474580"/>
                  <a:pt x="872787" y="474858"/>
                  <a:pt x="872648" y="475137"/>
                </a:cubicBezTo>
                <a:cubicBezTo>
                  <a:pt x="873713" y="476250"/>
                  <a:pt x="873528" y="479358"/>
                  <a:pt x="873620" y="482049"/>
                </a:cubicBezTo>
                <a:cubicBezTo>
                  <a:pt x="872185" y="481121"/>
                  <a:pt x="870934" y="480101"/>
                  <a:pt x="870055" y="478291"/>
                </a:cubicBezTo>
                <a:cubicBezTo>
                  <a:pt x="870379" y="478431"/>
                  <a:pt x="870471" y="478059"/>
                  <a:pt x="870657" y="477920"/>
                </a:cubicBezTo>
                <a:cubicBezTo>
                  <a:pt x="869175" y="476204"/>
                  <a:pt x="870425" y="470173"/>
                  <a:pt x="867462" y="470962"/>
                </a:cubicBezTo>
                <a:cubicBezTo>
                  <a:pt x="867554" y="470080"/>
                  <a:pt x="868017" y="469524"/>
                  <a:pt x="868666" y="469384"/>
                </a:cubicBezTo>
                <a:close/>
                <a:moveTo>
                  <a:pt x="781149" y="448741"/>
                </a:moveTo>
                <a:cubicBezTo>
                  <a:pt x="780871" y="448602"/>
                  <a:pt x="780640" y="448834"/>
                  <a:pt x="780547" y="449901"/>
                </a:cubicBezTo>
                <a:cubicBezTo>
                  <a:pt x="780547" y="451014"/>
                  <a:pt x="781520" y="452174"/>
                  <a:pt x="781751" y="449901"/>
                </a:cubicBezTo>
                <a:cubicBezTo>
                  <a:pt x="781751" y="449390"/>
                  <a:pt x="781427" y="448880"/>
                  <a:pt x="781149" y="448741"/>
                </a:cubicBezTo>
                <a:close/>
                <a:moveTo>
                  <a:pt x="783557" y="446932"/>
                </a:moveTo>
                <a:cubicBezTo>
                  <a:pt x="783279" y="446792"/>
                  <a:pt x="783048" y="447024"/>
                  <a:pt x="782955" y="448138"/>
                </a:cubicBezTo>
                <a:cubicBezTo>
                  <a:pt x="782955" y="449251"/>
                  <a:pt x="783928" y="450364"/>
                  <a:pt x="784113" y="448138"/>
                </a:cubicBezTo>
                <a:cubicBezTo>
                  <a:pt x="784113" y="447581"/>
                  <a:pt x="783789" y="447071"/>
                  <a:pt x="783557" y="446932"/>
                </a:cubicBezTo>
                <a:close/>
                <a:moveTo>
                  <a:pt x="806339" y="446746"/>
                </a:moveTo>
                <a:cubicBezTo>
                  <a:pt x="806061" y="446607"/>
                  <a:pt x="805691" y="446839"/>
                  <a:pt x="805552" y="447952"/>
                </a:cubicBezTo>
                <a:cubicBezTo>
                  <a:pt x="805552" y="449019"/>
                  <a:pt x="806571" y="450133"/>
                  <a:pt x="806756" y="447952"/>
                </a:cubicBezTo>
                <a:cubicBezTo>
                  <a:pt x="806756" y="447395"/>
                  <a:pt x="806617" y="446885"/>
                  <a:pt x="806339" y="446746"/>
                </a:cubicBezTo>
                <a:close/>
                <a:moveTo>
                  <a:pt x="833937" y="444566"/>
                </a:moveTo>
                <a:cubicBezTo>
                  <a:pt x="833659" y="444427"/>
                  <a:pt x="833242" y="444658"/>
                  <a:pt x="833150" y="445772"/>
                </a:cubicBezTo>
                <a:cubicBezTo>
                  <a:pt x="833150" y="446839"/>
                  <a:pt x="834122" y="447952"/>
                  <a:pt x="834354" y="445772"/>
                </a:cubicBezTo>
                <a:cubicBezTo>
                  <a:pt x="834354" y="445215"/>
                  <a:pt x="834215" y="444705"/>
                  <a:pt x="833937" y="444566"/>
                </a:cubicBezTo>
                <a:close/>
                <a:moveTo>
                  <a:pt x="858340" y="438813"/>
                </a:moveTo>
                <a:cubicBezTo>
                  <a:pt x="859451" y="438581"/>
                  <a:pt x="861072" y="442896"/>
                  <a:pt x="863294" y="440994"/>
                </a:cubicBezTo>
                <a:cubicBezTo>
                  <a:pt x="863063" y="444427"/>
                  <a:pt x="861257" y="445262"/>
                  <a:pt x="858525" y="444751"/>
                </a:cubicBezTo>
                <a:cubicBezTo>
                  <a:pt x="858710" y="442478"/>
                  <a:pt x="858293" y="441411"/>
                  <a:pt x="857367" y="440994"/>
                </a:cubicBezTo>
                <a:cubicBezTo>
                  <a:pt x="857599" y="439556"/>
                  <a:pt x="857969" y="438860"/>
                  <a:pt x="858340" y="438813"/>
                </a:cubicBezTo>
                <a:close/>
                <a:moveTo>
                  <a:pt x="842874" y="438813"/>
                </a:moveTo>
                <a:cubicBezTo>
                  <a:pt x="843152" y="438952"/>
                  <a:pt x="843244" y="439648"/>
                  <a:pt x="843244" y="440205"/>
                </a:cubicBezTo>
                <a:cubicBezTo>
                  <a:pt x="843059" y="442385"/>
                  <a:pt x="842086" y="441272"/>
                  <a:pt x="842086" y="440205"/>
                </a:cubicBezTo>
                <a:cubicBezTo>
                  <a:pt x="842179" y="439092"/>
                  <a:pt x="842596" y="438674"/>
                  <a:pt x="842874" y="438813"/>
                </a:cubicBezTo>
                <a:close/>
                <a:moveTo>
                  <a:pt x="967480" y="431252"/>
                </a:moveTo>
                <a:cubicBezTo>
                  <a:pt x="967990" y="431020"/>
                  <a:pt x="968962" y="433803"/>
                  <a:pt x="968499" y="434638"/>
                </a:cubicBezTo>
                <a:cubicBezTo>
                  <a:pt x="967249" y="436633"/>
                  <a:pt x="965304" y="431623"/>
                  <a:pt x="967295" y="432643"/>
                </a:cubicBezTo>
                <a:cubicBezTo>
                  <a:pt x="967341" y="431716"/>
                  <a:pt x="967295" y="431344"/>
                  <a:pt x="967480" y="431252"/>
                </a:cubicBezTo>
                <a:close/>
                <a:moveTo>
                  <a:pt x="893485" y="424340"/>
                </a:moveTo>
                <a:cubicBezTo>
                  <a:pt x="893300" y="424154"/>
                  <a:pt x="893068" y="424525"/>
                  <a:pt x="892883" y="425917"/>
                </a:cubicBezTo>
                <a:cubicBezTo>
                  <a:pt x="891864" y="433339"/>
                  <a:pt x="893531" y="435566"/>
                  <a:pt x="894087" y="431669"/>
                </a:cubicBezTo>
                <a:cubicBezTo>
                  <a:pt x="894180" y="430649"/>
                  <a:pt x="893948" y="424850"/>
                  <a:pt x="893485" y="424340"/>
                </a:cubicBezTo>
                <a:close/>
                <a:moveTo>
                  <a:pt x="939512" y="421556"/>
                </a:moveTo>
                <a:cubicBezTo>
                  <a:pt x="939512" y="423505"/>
                  <a:pt x="939512" y="425546"/>
                  <a:pt x="939512" y="427494"/>
                </a:cubicBezTo>
                <a:cubicBezTo>
                  <a:pt x="943031" y="430370"/>
                  <a:pt x="942939" y="418634"/>
                  <a:pt x="939512" y="421556"/>
                </a:cubicBezTo>
                <a:close/>
                <a:moveTo>
                  <a:pt x="966276" y="418773"/>
                </a:moveTo>
                <a:cubicBezTo>
                  <a:pt x="968314" y="418030"/>
                  <a:pt x="968730" y="420164"/>
                  <a:pt x="968869" y="422530"/>
                </a:cubicBezTo>
                <a:cubicBezTo>
                  <a:pt x="967851" y="422159"/>
                  <a:pt x="967758" y="423319"/>
                  <a:pt x="967665" y="424525"/>
                </a:cubicBezTo>
                <a:cubicBezTo>
                  <a:pt x="966276" y="424200"/>
                  <a:pt x="966461" y="421046"/>
                  <a:pt x="966276" y="418773"/>
                </a:cubicBezTo>
                <a:close/>
                <a:moveTo>
                  <a:pt x="891494" y="414180"/>
                </a:moveTo>
                <a:cubicBezTo>
                  <a:pt x="890753" y="414319"/>
                  <a:pt x="890058" y="414551"/>
                  <a:pt x="890290" y="416175"/>
                </a:cubicBezTo>
                <a:cubicBezTo>
                  <a:pt x="892281" y="416221"/>
                  <a:pt x="891170" y="421510"/>
                  <a:pt x="892883" y="421927"/>
                </a:cubicBezTo>
                <a:cubicBezTo>
                  <a:pt x="892605" y="418262"/>
                  <a:pt x="894041" y="417752"/>
                  <a:pt x="893855" y="414180"/>
                </a:cubicBezTo>
                <a:cubicBezTo>
                  <a:pt x="893068" y="414226"/>
                  <a:pt x="892281" y="414180"/>
                  <a:pt x="891494" y="414180"/>
                </a:cubicBezTo>
                <a:close/>
                <a:moveTo>
                  <a:pt x="495" y="413391"/>
                </a:moveTo>
                <a:cubicBezTo>
                  <a:pt x="1005" y="413345"/>
                  <a:pt x="1514" y="416778"/>
                  <a:pt x="1329" y="418773"/>
                </a:cubicBezTo>
                <a:cubicBezTo>
                  <a:pt x="866" y="422484"/>
                  <a:pt x="-199" y="417474"/>
                  <a:pt x="125" y="414783"/>
                </a:cubicBezTo>
                <a:cubicBezTo>
                  <a:pt x="218" y="413855"/>
                  <a:pt x="357" y="413438"/>
                  <a:pt x="495" y="413391"/>
                </a:cubicBezTo>
                <a:close/>
                <a:moveTo>
                  <a:pt x="770638" y="409216"/>
                </a:moveTo>
                <a:cubicBezTo>
                  <a:pt x="771564" y="415201"/>
                  <a:pt x="769388" y="416175"/>
                  <a:pt x="769434" y="420768"/>
                </a:cubicBezTo>
                <a:cubicBezTo>
                  <a:pt x="772166" y="422113"/>
                  <a:pt x="775685" y="422577"/>
                  <a:pt x="778001" y="424711"/>
                </a:cubicBezTo>
                <a:cubicBezTo>
                  <a:pt x="777908" y="430046"/>
                  <a:pt x="779945" y="428561"/>
                  <a:pt x="778001" y="432458"/>
                </a:cubicBezTo>
                <a:cubicBezTo>
                  <a:pt x="781844" y="434128"/>
                  <a:pt x="781705" y="429535"/>
                  <a:pt x="782724" y="426705"/>
                </a:cubicBezTo>
                <a:cubicBezTo>
                  <a:pt x="781057" y="426891"/>
                  <a:pt x="779390" y="426984"/>
                  <a:pt x="779158" y="424711"/>
                </a:cubicBezTo>
                <a:cubicBezTo>
                  <a:pt x="779945" y="424711"/>
                  <a:pt x="780733" y="424711"/>
                  <a:pt x="781566" y="424711"/>
                </a:cubicBezTo>
                <a:cubicBezTo>
                  <a:pt x="781751" y="419097"/>
                  <a:pt x="781057" y="414830"/>
                  <a:pt x="778973" y="413020"/>
                </a:cubicBezTo>
                <a:cubicBezTo>
                  <a:pt x="779019" y="416917"/>
                  <a:pt x="779158" y="420814"/>
                  <a:pt x="779158" y="424711"/>
                </a:cubicBezTo>
                <a:cubicBezTo>
                  <a:pt x="778788" y="424711"/>
                  <a:pt x="778371" y="424711"/>
                  <a:pt x="778001" y="424711"/>
                </a:cubicBezTo>
                <a:cubicBezTo>
                  <a:pt x="778602" y="415618"/>
                  <a:pt x="770638" y="422113"/>
                  <a:pt x="774204" y="413020"/>
                </a:cubicBezTo>
                <a:cubicBezTo>
                  <a:pt x="771564" y="414134"/>
                  <a:pt x="772537" y="409402"/>
                  <a:pt x="770638" y="409216"/>
                </a:cubicBezTo>
                <a:close/>
                <a:moveTo>
                  <a:pt x="963915" y="405876"/>
                </a:moveTo>
                <a:cubicBezTo>
                  <a:pt x="966971" y="406062"/>
                  <a:pt x="966230" y="412371"/>
                  <a:pt x="966276" y="417567"/>
                </a:cubicBezTo>
                <a:cubicBezTo>
                  <a:pt x="964563" y="415154"/>
                  <a:pt x="964054" y="410840"/>
                  <a:pt x="963915" y="405876"/>
                </a:cubicBezTo>
                <a:close/>
                <a:moveTo>
                  <a:pt x="840466" y="403464"/>
                </a:moveTo>
                <a:cubicBezTo>
                  <a:pt x="842411" y="402072"/>
                  <a:pt x="842457" y="412603"/>
                  <a:pt x="840466" y="411211"/>
                </a:cubicBezTo>
                <a:cubicBezTo>
                  <a:pt x="840558" y="405923"/>
                  <a:pt x="838521" y="407361"/>
                  <a:pt x="840466" y="403464"/>
                </a:cubicBezTo>
                <a:close/>
                <a:moveTo>
                  <a:pt x="926593" y="398315"/>
                </a:moveTo>
                <a:cubicBezTo>
                  <a:pt x="927102" y="398871"/>
                  <a:pt x="927334" y="404856"/>
                  <a:pt x="927195" y="405876"/>
                </a:cubicBezTo>
                <a:cubicBezTo>
                  <a:pt x="926686" y="409773"/>
                  <a:pt x="925019" y="407361"/>
                  <a:pt x="925991" y="399892"/>
                </a:cubicBezTo>
                <a:cubicBezTo>
                  <a:pt x="926176" y="398547"/>
                  <a:pt x="926454" y="398129"/>
                  <a:pt x="926593" y="398315"/>
                </a:cubicBezTo>
                <a:close/>
                <a:moveTo>
                  <a:pt x="982761" y="390567"/>
                </a:moveTo>
                <a:cubicBezTo>
                  <a:pt x="983316" y="390614"/>
                  <a:pt x="983918" y="391402"/>
                  <a:pt x="983965" y="392377"/>
                </a:cubicBezTo>
                <a:cubicBezTo>
                  <a:pt x="983455" y="395206"/>
                  <a:pt x="982900" y="392145"/>
                  <a:pt x="981557" y="392377"/>
                </a:cubicBezTo>
                <a:cubicBezTo>
                  <a:pt x="981696" y="391124"/>
                  <a:pt x="982205" y="390521"/>
                  <a:pt x="982761" y="390567"/>
                </a:cubicBezTo>
                <a:close/>
                <a:moveTo>
                  <a:pt x="830371" y="389176"/>
                </a:moveTo>
                <a:cubicBezTo>
                  <a:pt x="830279" y="392284"/>
                  <a:pt x="830927" y="396784"/>
                  <a:pt x="829167" y="397155"/>
                </a:cubicBezTo>
                <a:cubicBezTo>
                  <a:pt x="828241" y="401005"/>
                  <a:pt x="831251" y="401376"/>
                  <a:pt x="831575" y="402907"/>
                </a:cubicBezTo>
                <a:cubicBezTo>
                  <a:pt x="832687" y="408103"/>
                  <a:pt x="829955" y="408984"/>
                  <a:pt x="834122" y="410608"/>
                </a:cubicBezTo>
                <a:cubicBezTo>
                  <a:pt x="835650" y="411258"/>
                  <a:pt x="834909" y="414087"/>
                  <a:pt x="835326" y="416592"/>
                </a:cubicBezTo>
                <a:cubicBezTo>
                  <a:pt x="835604" y="418216"/>
                  <a:pt x="836854" y="421324"/>
                  <a:pt x="838892" y="422345"/>
                </a:cubicBezTo>
                <a:cubicBezTo>
                  <a:pt x="838892" y="422345"/>
                  <a:pt x="840883" y="415943"/>
                  <a:pt x="843661" y="420350"/>
                </a:cubicBezTo>
                <a:cubicBezTo>
                  <a:pt x="843013" y="423783"/>
                  <a:pt x="845328" y="431808"/>
                  <a:pt x="842688" y="432040"/>
                </a:cubicBezTo>
                <a:cubicBezTo>
                  <a:pt x="843059" y="426149"/>
                  <a:pt x="838799" y="428097"/>
                  <a:pt x="836715" y="426288"/>
                </a:cubicBezTo>
                <a:cubicBezTo>
                  <a:pt x="836206" y="432458"/>
                  <a:pt x="838382" y="433942"/>
                  <a:pt x="839077" y="438025"/>
                </a:cubicBezTo>
                <a:cubicBezTo>
                  <a:pt x="839956" y="445540"/>
                  <a:pt x="839077" y="444751"/>
                  <a:pt x="840281" y="449529"/>
                </a:cubicBezTo>
                <a:cubicBezTo>
                  <a:pt x="841485" y="449483"/>
                  <a:pt x="842642" y="449529"/>
                  <a:pt x="843846" y="449529"/>
                </a:cubicBezTo>
                <a:cubicBezTo>
                  <a:pt x="846671" y="448880"/>
                  <a:pt x="845004" y="441040"/>
                  <a:pt x="847412" y="439787"/>
                </a:cubicBezTo>
                <a:cubicBezTo>
                  <a:pt x="847643" y="444612"/>
                  <a:pt x="847782" y="449205"/>
                  <a:pt x="846439" y="451524"/>
                </a:cubicBezTo>
                <a:cubicBezTo>
                  <a:pt x="850746" y="452081"/>
                  <a:pt x="848523" y="457972"/>
                  <a:pt x="850005" y="465209"/>
                </a:cubicBezTo>
                <a:cubicBezTo>
                  <a:pt x="850421" y="467250"/>
                  <a:pt x="853014" y="466091"/>
                  <a:pt x="852412" y="472956"/>
                </a:cubicBezTo>
                <a:cubicBezTo>
                  <a:pt x="852320" y="473560"/>
                  <a:pt x="849819" y="472539"/>
                  <a:pt x="850005" y="474905"/>
                </a:cubicBezTo>
                <a:cubicBezTo>
                  <a:pt x="849912" y="473606"/>
                  <a:pt x="854404" y="477271"/>
                  <a:pt x="852598" y="482466"/>
                </a:cubicBezTo>
                <a:cubicBezTo>
                  <a:pt x="854311" y="483765"/>
                  <a:pt x="851625" y="487245"/>
                  <a:pt x="852181" y="489796"/>
                </a:cubicBezTo>
                <a:cubicBezTo>
                  <a:pt x="852320" y="490260"/>
                  <a:pt x="854080" y="489843"/>
                  <a:pt x="853385" y="491791"/>
                </a:cubicBezTo>
                <a:cubicBezTo>
                  <a:pt x="849542" y="493554"/>
                  <a:pt x="851533" y="485250"/>
                  <a:pt x="849634" y="483858"/>
                </a:cubicBezTo>
                <a:cubicBezTo>
                  <a:pt x="850468" y="483394"/>
                  <a:pt x="851811" y="483719"/>
                  <a:pt x="851996" y="482281"/>
                </a:cubicBezTo>
                <a:cubicBezTo>
                  <a:pt x="850699" y="480936"/>
                  <a:pt x="851255" y="476389"/>
                  <a:pt x="848801" y="476900"/>
                </a:cubicBezTo>
                <a:cubicBezTo>
                  <a:pt x="848338" y="479776"/>
                  <a:pt x="847782" y="476714"/>
                  <a:pt x="846439" y="476900"/>
                </a:cubicBezTo>
                <a:cubicBezTo>
                  <a:pt x="847134" y="483070"/>
                  <a:pt x="845096" y="484183"/>
                  <a:pt x="847828" y="486642"/>
                </a:cubicBezTo>
                <a:cubicBezTo>
                  <a:pt x="847412" y="486224"/>
                  <a:pt x="849495" y="484044"/>
                  <a:pt x="849032" y="486642"/>
                </a:cubicBezTo>
                <a:cubicBezTo>
                  <a:pt x="848477" y="487987"/>
                  <a:pt x="848245" y="488868"/>
                  <a:pt x="847828" y="490585"/>
                </a:cubicBezTo>
                <a:cubicBezTo>
                  <a:pt x="847689" y="491281"/>
                  <a:pt x="848152" y="493925"/>
                  <a:pt x="847828" y="494389"/>
                </a:cubicBezTo>
                <a:cubicBezTo>
                  <a:pt x="845791" y="497172"/>
                  <a:pt x="848014" y="497079"/>
                  <a:pt x="847828" y="500327"/>
                </a:cubicBezTo>
                <a:cubicBezTo>
                  <a:pt x="847828" y="500234"/>
                  <a:pt x="846671" y="500976"/>
                  <a:pt x="846624" y="502322"/>
                </a:cubicBezTo>
                <a:cubicBezTo>
                  <a:pt x="846532" y="505476"/>
                  <a:pt x="847689" y="506729"/>
                  <a:pt x="848014" y="510022"/>
                </a:cubicBezTo>
                <a:cubicBezTo>
                  <a:pt x="848477" y="514476"/>
                  <a:pt x="847782" y="519254"/>
                  <a:pt x="848014" y="523754"/>
                </a:cubicBezTo>
                <a:cubicBezTo>
                  <a:pt x="848152" y="525424"/>
                  <a:pt x="849079" y="526769"/>
                  <a:pt x="849217" y="529506"/>
                </a:cubicBezTo>
                <a:cubicBezTo>
                  <a:pt x="849727" y="540176"/>
                  <a:pt x="848430" y="555299"/>
                  <a:pt x="849634" y="560634"/>
                </a:cubicBezTo>
                <a:cubicBezTo>
                  <a:pt x="849819" y="561608"/>
                  <a:pt x="851764" y="561933"/>
                  <a:pt x="851996" y="562629"/>
                </a:cubicBezTo>
                <a:cubicBezTo>
                  <a:pt x="854080" y="570005"/>
                  <a:pt x="849819" y="585360"/>
                  <a:pt x="849634" y="593803"/>
                </a:cubicBezTo>
                <a:cubicBezTo>
                  <a:pt x="849588" y="594870"/>
                  <a:pt x="849634" y="596633"/>
                  <a:pt x="849819" y="597746"/>
                </a:cubicBezTo>
                <a:cubicBezTo>
                  <a:pt x="850097" y="599555"/>
                  <a:pt x="852088" y="603035"/>
                  <a:pt x="849819" y="603731"/>
                </a:cubicBezTo>
                <a:cubicBezTo>
                  <a:pt x="848523" y="603220"/>
                  <a:pt x="849032" y="599741"/>
                  <a:pt x="847412" y="599741"/>
                </a:cubicBezTo>
                <a:cubicBezTo>
                  <a:pt x="846069" y="619364"/>
                  <a:pt x="838938" y="629848"/>
                  <a:pt x="834539" y="644600"/>
                </a:cubicBezTo>
                <a:cubicBezTo>
                  <a:pt x="836576" y="643858"/>
                  <a:pt x="836761" y="646178"/>
                  <a:pt x="836900" y="648543"/>
                </a:cubicBezTo>
                <a:cubicBezTo>
                  <a:pt x="835882" y="652023"/>
                  <a:pt x="832224" y="651234"/>
                  <a:pt x="833520" y="658471"/>
                </a:cubicBezTo>
                <a:cubicBezTo>
                  <a:pt x="837039" y="658981"/>
                  <a:pt x="837178" y="654017"/>
                  <a:pt x="840697" y="654528"/>
                </a:cubicBezTo>
                <a:cubicBezTo>
                  <a:pt x="838892" y="648497"/>
                  <a:pt x="840697" y="646734"/>
                  <a:pt x="842874" y="642606"/>
                </a:cubicBezTo>
                <a:cubicBezTo>
                  <a:pt x="842457" y="645946"/>
                  <a:pt x="843800" y="646363"/>
                  <a:pt x="845235" y="646595"/>
                </a:cubicBezTo>
                <a:cubicBezTo>
                  <a:pt x="843985" y="641121"/>
                  <a:pt x="843846" y="638338"/>
                  <a:pt x="848801" y="638848"/>
                </a:cubicBezTo>
                <a:cubicBezTo>
                  <a:pt x="848940" y="641910"/>
                  <a:pt x="848245" y="646224"/>
                  <a:pt x="850005" y="646595"/>
                </a:cubicBezTo>
                <a:cubicBezTo>
                  <a:pt x="849773" y="641028"/>
                  <a:pt x="857367" y="648126"/>
                  <a:pt x="857136" y="642606"/>
                </a:cubicBezTo>
                <a:cubicBezTo>
                  <a:pt x="856024" y="642559"/>
                  <a:pt x="856256" y="640147"/>
                  <a:pt x="855978" y="638616"/>
                </a:cubicBezTo>
                <a:cubicBezTo>
                  <a:pt x="865100" y="638570"/>
                  <a:pt x="864961" y="623354"/>
                  <a:pt x="871444" y="618993"/>
                </a:cubicBezTo>
                <a:cubicBezTo>
                  <a:pt x="874824" y="623446"/>
                  <a:pt x="877463" y="617091"/>
                  <a:pt x="881168" y="620988"/>
                </a:cubicBezTo>
                <a:cubicBezTo>
                  <a:pt x="882603" y="616905"/>
                  <a:pt x="884409" y="613472"/>
                  <a:pt x="886910" y="611060"/>
                </a:cubicBezTo>
                <a:cubicBezTo>
                  <a:pt x="886215" y="604148"/>
                  <a:pt x="891170" y="606421"/>
                  <a:pt x="890475" y="599555"/>
                </a:cubicBezTo>
                <a:cubicBezTo>
                  <a:pt x="893207" y="595566"/>
                  <a:pt x="896912" y="593014"/>
                  <a:pt x="897652" y="585870"/>
                </a:cubicBezTo>
                <a:cubicBezTo>
                  <a:pt x="896448" y="585777"/>
                  <a:pt x="896726" y="583365"/>
                  <a:pt x="896448" y="581881"/>
                </a:cubicBezTo>
                <a:cubicBezTo>
                  <a:pt x="891957" y="579840"/>
                  <a:pt x="892605" y="586056"/>
                  <a:pt x="890475" y="587819"/>
                </a:cubicBezTo>
                <a:cubicBezTo>
                  <a:pt x="888114" y="587865"/>
                  <a:pt x="888808" y="593014"/>
                  <a:pt x="885520" y="591623"/>
                </a:cubicBezTo>
                <a:cubicBezTo>
                  <a:pt x="885520" y="587726"/>
                  <a:pt x="888808" y="589164"/>
                  <a:pt x="887928" y="583875"/>
                </a:cubicBezTo>
                <a:cubicBezTo>
                  <a:pt x="889503" y="581881"/>
                  <a:pt x="891540" y="580582"/>
                  <a:pt x="892698" y="577891"/>
                </a:cubicBezTo>
                <a:cubicBezTo>
                  <a:pt x="888901" y="575757"/>
                  <a:pt x="890012" y="577891"/>
                  <a:pt x="885520" y="578123"/>
                </a:cubicBezTo>
                <a:cubicBezTo>
                  <a:pt x="885104" y="582716"/>
                  <a:pt x="881724" y="592411"/>
                  <a:pt x="879593" y="587819"/>
                </a:cubicBezTo>
                <a:cubicBezTo>
                  <a:pt x="881677" y="583690"/>
                  <a:pt x="882325" y="582066"/>
                  <a:pt x="880751" y="576128"/>
                </a:cubicBezTo>
                <a:cubicBezTo>
                  <a:pt x="883900" y="581324"/>
                  <a:pt x="883390" y="573252"/>
                  <a:pt x="885520" y="570190"/>
                </a:cubicBezTo>
                <a:cubicBezTo>
                  <a:pt x="886447" y="568845"/>
                  <a:pt x="888252" y="569541"/>
                  <a:pt x="889086" y="568196"/>
                </a:cubicBezTo>
                <a:cubicBezTo>
                  <a:pt x="890012" y="566711"/>
                  <a:pt x="890660" y="563974"/>
                  <a:pt x="891494" y="562443"/>
                </a:cubicBezTo>
                <a:cubicBezTo>
                  <a:pt x="891772" y="561887"/>
                  <a:pt x="893763" y="560959"/>
                  <a:pt x="893855" y="560448"/>
                </a:cubicBezTo>
                <a:cubicBezTo>
                  <a:pt x="894087" y="559753"/>
                  <a:pt x="893531" y="557016"/>
                  <a:pt x="893855" y="556459"/>
                </a:cubicBezTo>
                <a:cubicBezTo>
                  <a:pt x="894782" y="555160"/>
                  <a:pt x="896448" y="555949"/>
                  <a:pt x="897236" y="554510"/>
                </a:cubicBezTo>
                <a:cubicBezTo>
                  <a:pt x="897606" y="553861"/>
                  <a:pt x="896865" y="551263"/>
                  <a:pt x="897236" y="550706"/>
                </a:cubicBezTo>
                <a:cubicBezTo>
                  <a:pt x="898486" y="549036"/>
                  <a:pt x="899875" y="547088"/>
                  <a:pt x="902005" y="544769"/>
                </a:cubicBezTo>
                <a:cubicBezTo>
                  <a:pt x="902005" y="542171"/>
                  <a:pt x="902005" y="539619"/>
                  <a:pt x="902005" y="537021"/>
                </a:cubicBezTo>
                <a:cubicBezTo>
                  <a:pt x="903487" y="536511"/>
                  <a:pt x="904598" y="534331"/>
                  <a:pt x="905570" y="533078"/>
                </a:cubicBezTo>
                <a:cubicBezTo>
                  <a:pt x="906358" y="532104"/>
                  <a:pt x="908719" y="530388"/>
                  <a:pt x="909136" y="529089"/>
                </a:cubicBezTo>
                <a:cubicBezTo>
                  <a:pt x="909831" y="527047"/>
                  <a:pt x="908302" y="523104"/>
                  <a:pt x="910340" y="523336"/>
                </a:cubicBezTo>
                <a:cubicBezTo>
                  <a:pt x="910803" y="532243"/>
                  <a:pt x="911544" y="534099"/>
                  <a:pt x="909136" y="540825"/>
                </a:cubicBezTo>
                <a:cubicBezTo>
                  <a:pt x="912979" y="542495"/>
                  <a:pt x="910757" y="534284"/>
                  <a:pt x="913905" y="534841"/>
                </a:cubicBezTo>
                <a:cubicBezTo>
                  <a:pt x="914924" y="532614"/>
                  <a:pt x="915526" y="529645"/>
                  <a:pt x="915109" y="525145"/>
                </a:cubicBezTo>
                <a:cubicBezTo>
                  <a:pt x="914785" y="523012"/>
                  <a:pt x="912748" y="523939"/>
                  <a:pt x="912701" y="521341"/>
                </a:cubicBezTo>
                <a:cubicBezTo>
                  <a:pt x="912794" y="516331"/>
                  <a:pt x="917425" y="518419"/>
                  <a:pt x="917471" y="513409"/>
                </a:cubicBezTo>
                <a:cubicBezTo>
                  <a:pt x="915850" y="512806"/>
                  <a:pt x="916498" y="508584"/>
                  <a:pt x="916267" y="505662"/>
                </a:cubicBezTo>
                <a:cubicBezTo>
                  <a:pt x="918536" y="505801"/>
                  <a:pt x="917517" y="501718"/>
                  <a:pt x="918490" y="499724"/>
                </a:cubicBezTo>
                <a:cubicBezTo>
                  <a:pt x="919230" y="498193"/>
                  <a:pt x="921407" y="497543"/>
                  <a:pt x="922055" y="495966"/>
                </a:cubicBezTo>
                <a:cubicBezTo>
                  <a:pt x="922564" y="494574"/>
                  <a:pt x="921638" y="491513"/>
                  <a:pt x="922055" y="489982"/>
                </a:cubicBezTo>
                <a:cubicBezTo>
                  <a:pt x="922333" y="488961"/>
                  <a:pt x="923907" y="487477"/>
                  <a:pt x="924417" y="486039"/>
                </a:cubicBezTo>
                <a:cubicBezTo>
                  <a:pt x="924880" y="484786"/>
                  <a:pt x="925065" y="483533"/>
                  <a:pt x="925620" y="482281"/>
                </a:cubicBezTo>
                <a:cubicBezTo>
                  <a:pt x="926639" y="479869"/>
                  <a:pt x="929232" y="475972"/>
                  <a:pt x="929186" y="476297"/>
                </a:cubicBezTo>
                <a:cubicBezTo>
                  <a:pt x="930020" y="471982"/>
                  <a:pt x="930158" y="465998"/>
                  <a:pt x="927797" y="462611"/>
                </a:cubicBezTo>
                <a:cubicBezTo>
                  <a:pt x="927843" y="465859"/>
                  <a:pt x="927982" y="469292"/>
                  <a:pt x="927982" y="472539"/>
                </a:cubicBezTo>
                <a:cubicBezTo>
                  <a:pt x="926500" y="472493"/>
                  <a:pt x="926454" y="475322"/>
                  <a:pt x="925620" y="476297"/>
                </a:cubicBezTo>
                <a:cubicBezTo>
                  <a:pt x="924972" y="477132"/>
                  <a:pt x="922657" y="477271"/>
                  <a:pt x="922055" y="478291"/>
                </a:cubicBezTo>
                <a:cubicBezTo>
                  <a:pt x="921685" y="478941"/>
                  <a:pt x="922472" y="481724"/>
                  <a:pt x="922055" y="482281"/>
                </a:cubicBezTo>
                <a:cubicBezTo>
                  <a:pt x="920203" y="484786"/>
                  <a:pt x="915896" y="487477"/>
                  <a:pt x="913720" y="491976"/>
                </a:cubicBezTo>
                <a:cubicBezTo>
                  <a:pt x="914137" y="491095"/>
                  <a:pt x="914600" y="495085"/>
                  <a:pt x="913720" y="495966"/>
                </a:cubicBezTo>
                <a:cubicBezTo>
                  <a:pt x="911081" y="498193"/>
                  <a:pt x="908858" y="501023"/>
                  <a:pt x="904181" y="499909"/>
                </a:cubicBezTo>
                <a:cubicBezTo>
                  <a:pt x="904181" y="501858"/>
                  <a:pt x="904181" y="503713"/>
                  <a:pt x="904181" y="505662"/>
                </a:cubicBezTo>
                <a:cubicBezTo>
                  <a:pt x="900384" y="504734"/>
                  <a:pt x="901542" y="511739"/>
                  <a:pt x="897050" y="509651"/>
                </a:cubicBezTo>
                <a:cubicBezTo>
                  <a:pt x="897652" y="515821"/>
                  <a:pt x="893346" y="514058"/>
                  <a:pt x="894643" y="521341"/>
                </a:cubicBezTo>
                <a:cubicBezTo>
                  <a:pt x="893578" y="523429"/>
                  <a:pt x="890244" y="522084"/>
                  <a:pt x="891077" y="527326"/>
                </a:cubicBezTo>
                <a:cubicBezTo>
                  <a:pt x="889364" y="526305"/>
                  <a:pt x="888252" y="534934"/>
                  <a:pt x="887512" y="529274"/>
                </a:cubicBezTo>
                <a:cubicBezTo>
                  <a:pt x="886771" y="523383"/>
                  <a:pt x="890753" y="521063"/>
                  <a:pt x="892281" y="517584"/>
                </a:cubicBezTo>
                <a:cubicBezTo>
                  <a:pt x="892559" y="516888"/>
                  <a:pt x="891911" y="514151"/>
                  <a:pt x="892281" y="513594"/>
                </a:cubicBezTo>
                <a:cubicBezTo>
                  <a:pt x="892790" y="512898"/>
                  <a:pt x="894226" y="512481"/>
                  <a:pt x="894643" y="511646"/>
                </a:cubicBezTo>
                <a:cubicBezTo>
                  <a:pt x="895476" y="510022"/>
                  <a:pt x="894596" y="506775"/>
                  <a:pt x="897050" y="507842"/>
                </a:cubicBezTo>
                <a:cubicBezTo>
                  <a:pt x="897236" y="495270"/>
                  <a:pt x="901496" y="489286"/>
                  <a:pt x="902792" y="478477"/>
                </a:cubicBezTo>
                <a:cubicBezTo>
                  <a:pt x="899412" y="478848"/>
                  <a:pt x="897838" y="482095"/>
                  <a:pt x="894457" y="482466"/>
                </a:cubicBezTo>
                <a:cubicBezTo>
                  <a:pt x="892281" y="485389"/>
                  <a:pt x="892698" y="492487"/>
                  <a:pt x="888530" y="492208"/>
                </a:cubicBezTo>
                <a:cubicBezTo>
                  <a:pt x="888252" y="490631"/>
                  <a:pt x="887326" y="490167"/>
                  <a:pt x="887326" y="488219"/>
                </a:cubicBezTo>
                <a:cubicBezTo>
                  <a:pt x="890660" y="480101"/>
                  <a:pt x="894133" y="472353"/>
                  <a:pt x="894272" y="459039"/>
                </a:cubicBezTo>
                <a:cubicBezTo>
                  <a:pt x="894643" y="459039"/>
                  <a:pt x="895059" y="459039"/>
                  <a:pt x="895476" y="459039"/>
                </a:cubicBezTo>
                <a:cubicBezTo>
                  <a:pt x="895846" y="455096"/>
                  <a:pt x="895198" y="452823"/>
                  <a:pt x="893068" y="453101"/>
                </a:cubicBezTo>
                <a:cubicBezTo>
                  <a:pt x="892744" y="456210"/>
                  <a:pt x="894180" y="456534"/>
                  <a:pt x="894272" y="459039"/>
                </a:cubicBezTo>
                <a:cubicBezTo>
                  <a:pt x="890521" y="458158"/>
                  <a:pt x="889966" y="463910"/>
                  <a:pt x="891864" y="466787"/>
                </a:cubicBezTo>
                <a:cubicBezTo>
                  <a:pt x="888577" y="470451"/>
                  <a:pt x="886076" y="475601"/>
                  <a:pt x="881168" y="476714"/>
                </a:cubicBezTo>
                <a:cubicBezTo>
                  <a:pt x="878899" y="472910"/>
                  <a:pt x="883437" y="472261"/>
                  <a:pt x="882372" y="466972"/>
                </a:cubicBezTo>
                <a:cubicBezTo>
                  <a:pt x="882094" y="465580"/>
                  <a:pt x="879732" y="465673"/>
                  <a:pt x="879964" y="463029"/>
                </a:cubicBezTo>
                <a:cubicBezTo>
                  <a:pt x="880056" y="462055"/>
                  <a:pt x="882187" y="461684"/>
                  <a:pt x="882372" y="461034"/>
                </a:cubicBezTo>
                <a:cubicBezTo>
                  <a:pt x="883252" y="457741"/>
                  <a:pt x="882557" y="455839"/>
                  <a:pt x="883529" y="453287"/>
                </a:cubicBezTo>
                <a:cubicBezTo>
                  <a:pt x="885752" y="447535"/>
                  <a:pt x="885937" y="434731"/>
                  <a:pt x="885520" y="420164"/>
                </a:cubicBezTo>
                <a:cubicBezTo>
                  <a:pt x="882372" y="420072"/>
                  <a:pt x="883252" y="414087"/>
                  <a:pt x="881955" y="412232"/>
                </a:cubicBezTo>
                <a:cubicBezTo>
                  <a:pt x="881214" y="411118"/>
                  <a:pt x="879223" y="411211"/>
                  <a:pt x="878390" y="410422"/>
                </a:cubicBezTo>
                <a:cubicBezTo>
                  <a:pt x="877741" y="409866"/>
                  <a:pt x="878575" y="408567"/>
                  <a:pt x="877186" y="408428"/>
                </a:cubicBezTo>
                <a:cubicBezTo>
                  <a:pt x="875148" y="408289"/>
                  <a:pt x="874593" y="410051"/>
                  <a:pt x="872416" y="410422"/>
                </a:cubicBezTo>
                <a:cubicBezTo>
                  <a:pt x="871536" y="410562"/>
                  <a:pt x="871212" y="407964"/>
                  <a:pt x="870055" y="408428"/>
                </a:cubicBezTo>
                <a:cubicBezTo>
                  <a:pt x="869730" y="408567"/>
                  <a:pt x="870101" y="411026"/>
                  <a:pt x="868851" y="410422"/>
                </a:cubicBezTo>
                <a:cubicBezTo>
                  <a:pt x="869268" y="410654"/>
                  <a:pt x="867693" y="408474"/>
                  <a:pt x="867693" y="408428"/>
                </a:cubicBezTo>
                <a:cubicBezTo>
                  <a:pt x="867045" y="407778"/>
                  <a:pt x="866026" y="408613"/>
                  <a:pt x="866304" y="406665"/>
                </a:cubicBezTo>
                <a:cubicBezTo>
                  <a:pt x="870055" y="407546"/>
                  <a:pt x="871120" y="403835"/>
                  <a:pt x="873620" y="402675"/>
                </a:cubicBezTo>
                <a:cubicBezTo>
                  <a:pt x="875102" y="404856"/>
                  <a:pt x="876121" y="404345"/>
                  <a:pt x="876028" y="400727"/>
                </a:cubicBezTo>
                <a:cubicBezTo>
                  <a:pt x="873574" y="394743"/>
                  <a:pt x="871444" y="400170"/>
                  <a:pt x="867462" y="396737"/>
                </a:cubicBezTo>
                <a:cubicBezTo>
                  <a:pt x="867832" y="401191"/>
                  <a:pt x="867184" y="404160"/>
                  <a:pt x="865100" y="404670"/>
                </a:cubicBezTo>
                <a:cubicBezTo>
                  <a:pt x="864267" y="401840"/>
                  <a:pt x="860608" y="402211"/>
                  <a:pt x="857969" y="400727"/>
                </a:cubicBezTo>
                <a:cubicBezTo>
                  <a:pt x="855793" y="399474"/>
                  <a:pt x="854218" y="397433"/>
                  <a:pt x="851996" y="396923"/>
                </a:cubicBezTo>
                <a:cubicBezTo>
                  <a:pt x="849356" y="396273"/>
                  <a:pt x="848986" y="398732"/>
                  <a:pt x="847226" y="398918"/>
                </a:cubicBezTo>
                <a:cubicBezTo>
                  <a:pt x="847689" y="398871"/>
                  <a:pt x="846578" y="396969"/>
                  <a:pt x="846022" y="396923"/>
                </a:cubicBezTo>
                <a:cubicBezTo>
                  <a:pt x="842503" y="396691"/>
                  <a:pt x="843939" y="399614"/>
                  <a:pt x="839910" y="396923"/>
                </a:cubicBezTo>
                <a:cubicBezTo>
                  <a:pt x="840095" y="400449"/>
                  <a:pt x="838614" y="401005"/>
                  <a:pt x="838892" y="404670"/>
                </a:cubicBezTo>
                <a:cubicBezTo>
                  <a:pt x="837271" y="404067"/>
                  <a:pt x="837734" y="399846"/>
                  <a:pt x="837502" y="396923"/>
                </a:cubicBezTo>
                <a:cubicBezTo>
                  <a:pt x="833381" y="398686"/>
                  <a:pt x="833428" y="394047"/>
                  <a:pt x="835141" y="391171"/>
                </a:cubicBezTo>
                <a:cubicBezTo>
                  <a:pt x="832640" y="392052"/>
                  <a:pt x="831992" y="389825"/>
                  <a:pt x="830371" y="389176"/>
                </a:cubicBezTo>
                <a:close/>
                <a:moveTo>
                  <a:pt x="964100" y="385604"/>
                </a:moveTo>
                <a:cubicBezTo>
                  <a:pt x="964517" y="385233"/>
                  <a:pt x="965211" y="387274"/>
                  <a:pt x="965119" y="388805"/>
                </a:cubicBezTo>
                <a:cubicBezTo>
                  <a:pt x="964841" y="391866"/>
                  <a:pt x="963729" y="389083"/>
                  <a:pt x="963915" y="386995"/>
                </a:cubicBezTo>
                <a:cubicBezTo>
                  <a:pt x="963961" y="386253"/>
                  <a:pt x="963961" y="385743"/>
                  <a:pt x="964100" y="385604"/>
                </a:cubicBezTo>
                <a:close/>
                <a:moveTo>
                  <a:pt x="860331" y="385047"/>
                </a:moveTo>
                <a:cubicBezTo>
                  <a:pt x="858525" y="389825"/>
                  <a:pt x="864405" y="390799"/>
                  <a:pt x="863896" y="386995"/>
                </a:cubicBezTo>
                <a:cubicBezTo>
                  <a:pt x="862368" y="386949"/>
                  <a:pt x="862275" y="384490"/>
                  <a:pt x="860331" y="385047"/>
                </a:cubicBezTo>
                <a:close/>
                <a:moveTo>
                  <a:pt x="858154" y="383841"/>
                </a:moveTo>
                <a:cubicBezTo>
                  <a:pt x="858015" y="383980"/>
                  <a:pt x="858015" y="384444"/>
                  <a:pt x="857969" y="385233"/>
                </a:cubicBezTo>
                <a:cubicBezTo>
                  <a:pt x="857784" y="387274"/>
                  <a:pt x="858895" y="390104"/>
                  <a:pt x="859127" y="386995"/>
                </a:cubicBezTo>
                <a:cubicBezTo>
                  <a:pt x="859266" y="385465"/>
                  <a:pt x="858571" y="383470"/>
                  <a:pt x="858154" y="383841"/>
                </a:cubicBezTo>
                <a:close/>
                <a:moveTo>
                  <a:pt x="774018" y="383841"/>
                </a:moveTo>
                <a:cubicBezTo>
                  <a:pt x="775130" y="389547"/>
                  <a:pt x="775037" y="389825"/>
                  <a:pt x="774018" y="395531"/>
                </a:cubicBezTo>
                <a:cubicBezTo>
                  <a:pt x="776611" y="395763"/>
                  <a:pt x="776750" y="400402"/>
                  <a:pt x="776611" y="405273"/>
                </a:cubicBezTo>
                <a:cubicBezTo>
                  <a:pt x="779853" y="404485"/>
                  <a:pt x="777908" y="402304"/>
                  <a:pt x="777769" y="399335"/>
                </a:cubicBezTo>
                <a:cubicBezTo>
                  <a:pt x="777538" y="393908"/>
                  <a:pt x="777723" y="382635"/>
                  <a:pt x="774018" y="383841"/>
                </a:cubicBezTo>
                <a:close/>
                <a:moveTo>
                  <a:pt x="962711" y="373125"/>
                </a:moveTo>
                <a:cubicBezTo>
                  <a:pt x="962942" y="373542"/>
                  <a:pt x="962989" y="374470"/>
                  <a:pt x="962711" y="376511"/>
                </a:cubicBezTo>
                <a:cubicBezTo>
                  <a:pt x="961970" y="376418"/>
                  <a:pt x="961692" y="376001"/>
                  <a:pt x="961553" y="375491"/>
                </a:cubicBezTo>
                <a:cubicBezTo>
                  <a:pt x="961090" y="374192"/>
                  <a:pt x="962248" y="372243"/>
                  <a:pt x="962711" y="373125"/>
                </a:cubicBezTo>
                <a:close/>
                <a:moveTo>
                  <a:pt x="977806" y="370527"/>
                </a:moveTo>
                <a:cubicBezTo>
                  <a:pt x="978038" y="370944"/>
                  <a:pt x="978084" y="372104"/>
                  <a:pt x="977806" y="374099"/>
                </a:cubicBezTo>
                <a:cubicBezTo>
                  <a:pt x="975120" y="373821"/>
                  <a:pt x="977112" y="369321"/>
                  <a:pt x="977806" y="370527"/>
                </a:cubicBezTo>
                <a:close/>
                <a:moveTo>
                  <a:pt x="907978" y="352667"/>
                </a:moveTo>
                <a:cubicBezTo>
                  <a:pt x="910062" y="353131"/>
                  <a:pt x="910849" y="355960"/>
                  <a:pt x="910525" y="360414"/>
                </a:cubicBezTo>
                <a:cubicBezTo>
                  <a:pt x="912655" y="360878"/>
                  <a:pt x="913211" y="363708"/>
                  <a:pt x="912933" y="368161"/>
                </a:cubicBezTo>
                <a:cubicBezTo>
                  <a:pt x="910294" y="364589"/>
                  <a:pt x="907886" y="360692"/>
                  <a:pt x="907978" y="352667"/>
                </a:cubicBezTo>
                <a:close/>
                <a:moveTo>
                  <a:pt x="972064" y="347517"/>
                </a:moveTo>
                <a:cubicBezTo>
                  <a:pt x="972342" y="347657"/>
                  <a:pt x="972620" y="348167"/>
                  <a:pt x="972666" y="348723"/>
                </a:cubicBezTo>
                <a:cubicBezTo>
                  <a:pt x="972435" y="350904"/>
                  <a:pt x="971462" y="349790"/>
                  <a:pt x="971462" y="348723"/>
                </a:cubicBezTo>
                <a:cubicBezTo>
                  <a:pt x="971555" y="347610"/>
                  <a:pt x="971786" y="347378"/>
                  <a:pt x="972064" y="347517"/>
                </a:cubicBezTo>
                <a:close/>
                <a:moveTo>
                  <a:pt x="919462" y="344919"/>
                </a:moveTo>
                <a:cubicBezTo>
                  <a:pt x="920018" y="345012"/>
                  <a:pt x="920666" y="345755"/>
                  <a:pt x="920666" y="346729"/>
                </a:cubicBezTo>
                <a:cubicBezTo>
                  <a:pt x="919601" y="347935"/>
                  <a:pt x="918536" y="349095"/>
                  <a:pt x="918258" y="346729"/>
                </a:cubicBezTo>
                <a:cubicBezTo>
                  <a:pt x="918397" y="345523"/>
                  <a:pt x="918906" y="344873"/>
                  <a:pt x="919462" y="344919"/>
                </a:cubicBezTo>
                <a:close/>
                <a:moveTo>
                  <a:pt x="935345" y="340002"/>
                </a:moveTo>
                <a:cubicBezTo>
                  <a:pt x="937058" y="340744"/>
                  <a:pt x="938401" y="347796"/>
                  <a:pt x="939512" y="349512"/>
                </a:cubicBezTo>
                <a:cubicBezTo>
                  <a:pt x="939512" y="350162"/>
                  <a:pt x="939512" y="350811"/>
                  <a:pt x="939512" y="351507"/>
                </a:cubicBezTo>
                <a:cubicBezTo>
                  <a:pt x="938540" y="351507"/>
                  <a:pt x="937521" y="351507"/>
                  <a:pt x="936548" y="351507"/>
                </a:cubicBezTo>
                <a:cubicBezTo>
                  <a:pt x="936502" y="353734"/>
                  <a:pt x="936548" y="355775"/>
                  <a:pt x="937706" y="356053"/>
                </a:cubicBezTo>
                <a:cubicBezTo>
                  <a:pt x="937938" y="358233"/>
                  <a:pt x="938910" y="357120"/>
                  <a:pt x="938910" y="356053"/>
                </a:cubicBezTo>
                <a:cubicBezTo>
                  <a:pt x="940299" y="355728"/>
                  <a:pt x="939929" y="352574"/>
                  <a:pt x="940114" y="350301"/>
                </a:cubicBezTo>
                <a:cubicBezTo>
                  <a:pt x="944652" y="349048"/>
                  <a:pt x="941596" y="356517"/>
                  <a:pt x="941272" y="358048"/>
                </a:cubicBezTo>
                <a:cubicBezTo>
                  <a:pt x="940068" y="364125"/>
                  <a:pt x="939234" y="368161"/>
                  <a:pt x="935345" y="367743"/>
                </a:cubicBezTo>
                <a:cubicBezTo>
                  <a:pt x="935993" y="372754"/>
                  <a:pt x="937567" y="375212"/>
                  <a:pt x="933168" y="375491"/>
                </a:cubicBezTo>
                <a:cubicBezTo>
                  <a:pt x="935391" y="371779"/>
                  <a:pt x="933122" y="365517"/>
                  <a:pt x="930575" y="363986"/>
                </a:cubicBezTo>
                <a:cubicBezTo>
                  <a:pt x="931594" y="357445"/>
                  <a:pt x="933214" y="362130"/>
                  <a:pt x="935345" y="363800"/>
                </a:cubicBezTo>
                <a:cubicBezTo>
                  <a:pt x="936548" y="352852"/>
                  <a:pt x="931455" y="358465"/>
                  <a:pt x="927982" y="356239"/>
                </a:cubicBezTo>
                <a:cubicBezTo>
                  <a:pt x="926963" y="355589"/>
                  <a:pt x="923676" y="347239"/>
                  <a:pt x="924417" y="356239"/>
                </a:cubicBezTo>
                <a:cubicBezTo>
                  <a:pt x="922657" y="355914"/>
                  <a:pt x="923352" y="351414"/>
                  <a:pt x="923213" y="348306"/>
                </a:cubicBezTo>
                <a:cubicBezTo>
                  <a:pt x="926269" y="352620"/>
                  <a:pt x="929788" y="345986"/>
                  <a:pt x="931548" y="342368"/>
                </a:cubicBezTo>
                <a:cubicBezTo>
                  <a:pt x="934187" y="342925"/>
                  <a:pt x="932937" y="350162"/>
                  <a:pt x="935946" y="350115"/>
                </a:cubicBezTo>
                <a:cubicBezTo>
                  <a:pt x="935993" y="345894"/>
                  <a:pt x="935669" y="341997"/>
                  <a:pt x="933353" y="341765"/>
                </a:cubicBezTo>
                <a:cubicBezTo>
                  <a:pt x="934048" y="340188"/>
                  <a:pt x="934743" y="339724"/>
                  <a:pt x="935345" y="340002"/>
                </a:cubicBezTo>
                <a:close/>
                <a:moveTo>
                  <a:pt x="914091" y="340002"/>
                </a:moveTo>
                <a:cubicBezTo>
                  <a:pt x="913257" y="345337"/>
                  <a:pt x="916637" y="343853"/>
                  <a:pt x="916684" y="347703"/>
                </a:cubicBezTo>
                <a:cubicBezTo>
                  <a:pt x="916545" y="347981"/>
                  <a:pt x="916406" y="347935"/>
                  <a:pt x="916267" y="348120"/>
                </a:cubicBezTo>
                <a:cubicBezTo>
                  <a:pt x="917841" y="349744"/>
                  <a:pt x="917193" y="354847"/>
                  <a:pt x="920666" y="353270"/>
                </a:cubicBezTo>
                <a:cubicBezTo>
                  <a:pt x="920805" y="356331"/>
                  <a:pt x="920481" y="360135"/>
                  <a:pt x="923027" y="359208"/>
                </a:cubicBezTo>
                <a:cubicBezTo>
                  <a:pt x="921499" y="365285"/>
                  <a:pt x="919323" y="359069"/>
                  <a:pt x="918258" y="357259"/>
                </a:cubicBezTo>
                <a:cubicBezTo>
                  <a:pt x="917239" y="355450"/>
                  <a:pt x="915619" y="351553"/>
                  <a:pt x="915896" y="348492"/>
                </a:cubicBezTo>
                <a:cubicBezTo>
                  <a:pt x="913998" y="350533"/>
                  <a:pt x="913859" y="345059"/>
                  <a:pt x="910525" y="345940"/>
                </a:cubicBezTo>
                <a:cubicBezTo>
                  <a:pt x="910525" y="344688"/>
                  <a:pt x="910525" y="343249"/>
                  <a:pt x="910525" y="341951"/>
                </a:cubicBezTo>
                <a:cubicBezTo>
                  <a:pt x="912053" y="341858"/>
                  <a:pt x="912146" y="339445"/>
                  <a:pt x="914091" y="340002"/>
                </a:cubicBezTo>
                <a:close/>
                <a:moveTo>
                  <a:pt x="967110" y="334806"/>
                </a:moveTo>
                <a:cubicBezTo>
                  <a:pt x="967341" y="334946"/>
                  <a:pt x="967480" y="335688"/>
                  <a:pt x="967480" y="336198"/>
                </a:cubicBezTo>
                <a:cubicBezTo>
                  <a:pt x="967249" y="338425"/>
                  <a:pt x="966322" y="337265"/>
                  <a:pt x="966276" y="336198"/>
                </a:cubicBezTo>
                <a:cubicBezTo>
                  <a:pt x="966415" y="335085"/>
                  <a:pt x="966832" y="334667"/>
                  <a:pt x="967110" y="334806"/>
                </a:cubicBezTo>
                <a:close/>
                <a:moveTo>
                  <a:pt x="924417" y="334806"/>
                </a:moveTo>
                <a:cubicBezTo>
                  <a:pt x="924972" y="334899"/>
                  <a:pt x="925620" y="335595"/>
                  <a:pt x="925620" y="336616"/>
                </a:cubicBezTo>
                <a:cubicBezTo>
                  <a:pt x="925111" y="339445"/>
                  <a:pt x="924556" y="336384"/>
                  <a:pt x="923213" y="336616"/>
                </a:cubicBezTo>
                <a:cubicBezTo>
                  <a:pt x="923352" y="335363"/>
                  <a:pt x="923861" y="334760"/>
                  <a:pt x="924417" y="334806"/>
                </a:cubicBezTo>
                <a:close/>
                <a:moveTo>
                  <a:pt x="25315" y="332255"/>
                </a:moveTo>
                <a:cubicBezTo>
                  <a:pt x="29436" y="335549"/>
                  <a:pt x="23879" y="337729"/>
                  <a:pt x="22953" y="336198"/>
                </a:cubicBezTo>
                <a:cubicBezTo>
                  <a:pt x="22444" y="335410"/>
                  <a:pt x="25917" y="333832"/>
                  <a:pt x="25315" y="332255"/>
                </a:cubicBezTo>
                <a:close/>
                <a:moveTo>
                  <a:pt x="913118" y="329843"/>
                </a:moveTo>
                <a:cubicBezTo>
                  <a:pt x="918628" y="331142"/>
                  <a:pt x="912238" y="341672"/>
                  <a:pt x="913118" y="329843"/>
                </a:cubicBezTo>
                <a:close/>
                <a:moveTo>
                  <a:pt x="932150" y="327477"/>
                </a:moveTo>
                <a:cubicBezTo>
                  <a:pt x="932381" y="327894"/>
                  <a:pt x="932427" y="329008"/>
                  <a:pt x="932150" y="331049"/>
                </a:cubicBezTo>
                <a:cubicBezTo>
                  <a:pt x="929464" y="330770"/>
                  <a:pt x="931455" y="326271"/>
                  <a:pt x="932150" y="327477"/>
                </a:cubicBezTo>
                <a:close/>
                <a:moveTo>
                  <a:pt x="962526" y="324693"/>
                </a:moveTo>
                <a:cubicBezTo>
                  <a:pt x="963035" y="324461"/>
                  <a:pt x="963822" y="327291"/>
                  <a:pt x="963313" y="328080"/>
                </a:cubicBezTo>
                <a:cubicBezTo>
                  <a:pt x="962062" y="330121"/>
                  <a:pt x="960164" y="325111"/>
                  <a:pt x="962109" y="326085"/>
                </a:cubicBezTo>
                <a:cubicBezTo>
                  <a:pt x="962155" y="325157"/>
                  <a:pt x="962340" y="324786"/>
                  <a:pt x="962526" y="324693"/>
                </a:cubicBezTo>
                <a:close/>
                <a:moveTo>
                  <a:pt x="880566" y="324693"/>
                </a:moveTo>
                <a:cubicBezTo>
                  <a:pt x="879871" y="324693"/>
                  <a:pt x="879269" y="325204"/>
                  <a:pt x="878992" y="326503"/>
                </a:cubicBezTo>
                <a:cubicBezTo>
                  <a:pt x="880103" y="327894"/>
                  <a:pt x="880751" y="329935"/>
                  <a:pt x="881353" y="332255"/>
                </a:cubicBezTo>
                <a:cubicBezTo>
                  <a:pt x="880566" y="332255"/>
                  <a:pt x="879779" y="332209"/>
                  <a:pt x="878992" y="332255"/>
                </a:cubicBezTo>
                <a:cubicBezTo>
                  <a:pt x="878945" y="335549"/>
                  <a:pt x="880056" y="337451"/>
                  <a:pt x="881585" y="338193"/>
                </a:cubicBezTo>
                <a:cubicBezTo>
                  <a:pt x="881538" y="336245"/>
                  <a:pt x="881353" y="334203"/>
                  <a:pt x="881353" y="332255"/>
                </a:cubicBezTo>
                <a:cubicBezTo>
                  <a:pt x="881770" y="332209"/>
                  <a:pt x="882187" y="332209"/>
                  <a:pt x="882557" y="332255"/>
                </a:cubicBezTo>
                <a:cubicBezTo>
                  <a:pt x="885335" y="329518"/>
                  <a:pt x="882603" y="324786"/>
                  <a:pt x="880566" y="324693"/>
                </a:cubicBezTo>
                <a:close/>
                <a:moveTo>
                  <a:pt x="944281" y="322142"/>
                </a:moveTo>
                <a:cubicBezTo>
                  <a:pt x="944559" y="322281"/>
                  <a:pt x="944652" y="322977"/>
                  <a:pt x="944652" y="323487"/>
                </a:cubicBezTo>
                <a:cubicBezTo>
                  <a:pt x="944467" y="325668"/>
                  <a:pt x="943494" y="324554"/>
                  <a:pt x="943494" y="323487"/>
                </a:cubicBezTo>
                <a:cubicBezTo>
                  <a:pt x="943587" y="322420"/>
                  <a:pt x="944004" y="322003"/>
                  <a:pt x="944281" y="322142"/>
                </a:cubicBezTo>
                <a:close/>
                <a:moveTo>
                  <a:pt x="926408" y="319544"/>
                </a:moveTo>
                <a:cubicBezTo>
                  <a:pt x="926686" y="319683"/>
                  <a:pt x="927010" y="320379"/>
                  <a:pt x="927010" y="320936"/>
                </a:cubicBezTo>
                <a:cubicBezTo>
                  <a:pt x="926778" y="323116"/>
                  <a:pt x="925806" y="322003"/>
                  <a:pt x="925806" y="320936"/>
                </a:cubicBezTo>
                <a:cubicBezTo>
                  <a:pt x="925945" y="319822"/>
                  <a:pt x="926130" y="319405"/>
                  <a:pt x="926408" y="319544"/>
                </a:cubicBezTo>
                <a:close/>
                <a:moveTo>
                  <a:pt x="31057" y="314766"/>
                </a:moveTo>
                <a:cubicBezTo>
                  <a:pt x="31473" y="314441"/>
                  <a:pt x="31983" y="314348"/>
                  <a:pt x="32677" y="314766"/>
                </a:cubicBezTo>
                <a:cubicBezTo>
                  <a:pt x="35919" y="322281"/>
                  <a:pt x="30223" y="332162"/>
                  <a:pt x="25732" y="326688"/>
                </a:cubicBezTo>
                <a:cubicBezTo>
                  <a:pt x="24620" y="322281"/>
                  <a:pt x="28093" y="322374"/>
                  <a:pt x="29112" y="320750"/>
                </a:cubicBezTo>
                <a:cubicBezTo>
                  <a:pt x="29853" y="319498"/>
                  <a:pt x="29945" y="315786"/>
                  <a:pt x="31057" y="314766"/>
                </a:cubicBezTo>
                <a:close/>
                <a:moveTo>
                  <a:pt x="953589" y="309617"/>
                </a:moveTo>
                <a:cubicBezTo>
                  <a:pt x="957664" y="308178"/>
                  <a:pt x="955719" y="316807"/>
                  <a:pt x="958543" y="317364"/>
                </a:cubicBezTo>
                <a:cubicBezTo>
                  <a:pt x="956876" y="322513"/>
                  <a:pt x="953866" y="313281"/>
                  <a:pt x="953589" y="309617"/>
                </a:cubicBezTo>
                <a:close/>
                <a:moveTo>
                  <a:pt x="919462" y="309431"/>
                </a:moveTo>
                <a:cubicBezTo>
                  <a:pt x="920018" y="309477"/>
                  <a:pt x="920620" y="310220"/>
                  <a:pt x="920666" y="311194"/>
                </a:cubicBezTo>
                <a:cubicBezTo>
                  <a:pt x="920157" y="313977"/>
                  <a:pt x="919601" y="311008"/>
                  <a:pt x="918258" y="311194"/>
                </a:cubicBezTo>
                <a:cubicBezTo>
                  <a:pt x="918397" y="309988"/>
                  <a:pt x="918906" y="309385"/>
                  <a:pt x="919462" y="309431"/>
                </a:cubicBezTo>
                <a:close/>
                <a:moveTo>
                  <a:pt x="916869" y="299318"/>
                </a:moveTo>
                <a:cubicBezTo>
                  <a:pt x="917425" y="299364"/>
                  <a:pt x="918073" y="300107"/>
                  <a:pt x="918073" y="301081"/>
                </a:cubicBezTo>
                <a:cubicBezTo>
                  <a:pt x="917564" y="303957"/>
                  <a:pt x="917054" y="300895"/>
                  <a:pt x="915711" y="301081"/>
                </a:cubicBezTo>
                <a:cubicBezTo>
                  <a:pt x="915850" y="299828"/>
                  <a:pt x="916313" y="299225"/>
                  <a:pt x="916869" y="299318"/>
                </a:cubicBezTo>
                <a:close/>
                <a:moveTo>
                  <a:pt x="946041" y="294354"/>
                </a:moveTo>
                <a:cubicBezTo>
                  <a:pt x="948680" y="293983"/>
                  <a:pt x="950023" y="295839"/>
                  <a:pt x="949838" y="300107"/>
                </a:cubicBezTo>
                <a:cubicBezTo>
                  <a:pt x="950162" y="302844"/>
                  <a:pt x="952431" y="302380"/>
                  <a:pt x="953403" y="304050"/>
                </a:cubicBezTo>
                <a:cubicBezTo>
                  <a:pt x="951922" y="309524"/>
                  <a:pt x="948680" y="301591"/>
                  <a:pt x="947430" y="300107"/>
                </a:cubicBezTo>
                <a:cubicBezTo>
                  <a:pt x="947476" y="297416"/>
                  <a:pt x="946689" y="295885"/>
                  <a:pt x="946041" y="294354"/>
                </a:cubicBezTo>
                <a:close/>
                <a:moveTo>
                  <a:pt x="913905" y="291756"/>
                </a:moveTo>
                <a:cubicBezTo>
                  <a:pt x="913905" y="293658"/>
                  <a:pt x="912470" y="293287"/>
                  <a:pt x="911544" y="293751"/>
                </a:cubicBezTo>
                <a:cubicBezTo>
                  <a:pt x="912053" y="297787"/>
                  <a:pt x="910710" y="298808"/>
                  <a:pt x="910340" y="301498"/>
                </a:cubicBezTo>
                <a:cubicBezTo>
                  <a:pt x="908719" y="301498"/>
                  <a:pt x="907145" y="301452"/>
                  <a:pt x="905570" y="301498"/>
                </a:cubicBezTo>
                <a:cubicBezTo>
                  <a:pt x="905478" y="293658"/>
                  <a:pt x="909368" y="292220"/>
                  <a:pt x="913905" y="291756"/>
                </a:cubicBezTo>
                <a:close/>
                <a:moveTo>
                  <a:pt x="943263" y="289158"/>
                </a:moveTo>
                <a:cubicBezTo>
                  <a:pt x="944467" y="289530"/>
                  <a:pt x="945578" y="291153"/>
                  <a:pt x="944652" y="293566"/>
                </a:cubicBezTo>
                <a:cubicBezTo>
                  <a:pt x="943031" y="293658"/>
                  <a:pt x="942059" y="292591"/>
                  <a:pt x="941086" y="291571"/>
                </a:cubicBezTo>
                <a:cubicBezTo>
                  <a:pt x="940855" y="289669"/>
                  <a:pt x="942105" y="288834"/>
                  <a:pt x="943263" y="289158"/>
                </a:cubicBezTo>
                <a:close/>
                <a:moveTo>
                  <a:pt x="904181" y="289158"/>
                </a:moveTo>
                <a:cubicBezTo>
                  <a:pt x="908395" y="287952"/>
                  <a:pt x="904320" y="297926"/>
                  <a:pt x="902977" y="295143"/>
                </a:cubicBezTo>
                <a:cubicBezTo>
                  <a:pt x="903070" y="295236"/>
                  <a:pt x="904042" y="291385"/>
                  <a:pt x="904181" y="291153"/>
                </a:cubicBezTo>
                <a:cubicBezTo>
                  <a:pt x="904274" y="291014"/>
                  <a:pt x="904089" y="289205"/>
                  <a:pt x="904181" y="289158"/>
                </a:cubicBezTo>
                <a:close/>
                <a:moveTo>
                  <a:pt x="898625" y="276494"/>
                </a:moveTo>
                <a:cubicBezTo>
                  <a:pt x="898903" y="276633"/>
                  <a:pt x="899042" y="277329"/>
                  <a:pt x="899042" y="277886"/>
                </a:cubicBezTo>
                <a:cubicBezTo>
                  <a:pt x="898810" y="280112"/>
                  <a:pt x="897838" y="278953"/>
                  <a:pt x="897838" y="277886"/>
                </a:cubicBezTo>
                <a:cubicBezTo>
                  <a:pt x="897930" y="276772"/>
                  <a:pt x="898347" y="276355"/>
                  <a:pt x="898625" y="276494"/>
                </a:cubicBezTo>
                <a:close/>
                <a:moveTo>
                  <a:pt x="903579" y="273896"/>
                </a:moveTo>
                <a:cubicBezTo>
                  <a:pt x="903857" y="274035"/>
                  <a:pt x="904181" y="274777"/>
                  <a:pt x="904181" y="275288"/>
                </a:cubicBezTo>
                <a:cubicBezTo>
                  <a:pt x="903950" y="277515"/>
                  <a:pt x="902977" y="276355"/>
                  <a:pt x="902977" y="275288"/>
                </a:cubicBezTo>
                <a:cubicBezTo>
                  <a:pt x="903116" y="274174"/>
                  <a:pt x="903302" y="273757"/>
                  <a:pt x="903579" y="273896"/>
                </a:cubicBezTo>
                <a:close/>
                <a:moveTo>
                  <a:pt x="890290" y="273896"/>
                </a:moveTo>
                <a:cubicBezTo>
                  <a:pt x="891957" y="273803"/>
                  <a:pt x="892883" y="274870"/>
                  <a:pt x="893855" y="275891"/>
                </a:cubicBezTo>
                <a:cubicBezTo>
                  <a:pt x="893578" y="278906"/>
                  <a:pt x="891262" y="277236"/>
                  <a:pt x="890290" y="275891"/>
                </a:cubicBezTo>
                <a:cubicBezTo>
                  <a:pt x="890290" y="275241"/>
                  <a:pt x="890290" y="274546"/>
                  <a:pt x="890290" y="273896"/>
                </a:cubicBezTo>
                <a:close/>
                <a:moveTo>
                  <a:pt x="892883" y="263969"/>
                </a:moveTo>
                <a:cubicBezTo>
                  <a:pt x="896124" y="262530"/>
                  <a:pt x="895244" y="267912"/>
                  <a:pt x="897652" y="267958"/>
                </a:cubicBezTo>
                <a:cubicBezTo>
                  <a:pt x="897282" y="272087"/>
                  <a:pt x="892003" y="268329"/>
                  <a:pt x="892883" y="263969"/>
                </a:cubicBezTo>
                <a:close/>
                <a:moveTo>
                  <a:pt x="927982" y="258819"/>
                </a:moveTo>
                <a:cubicBezTo>
                  <a:pt x="928075" y="264572"/>
                  <a:pt x="922333" y="265453"/>
                  <a:pt x="920666" y="262809"/>
                </a:cubicBezTo>
                <a:cubicBezTo>
                  <a:pt x="920666" y="262159"/>
                  <a:pt x="920666" y="261464"/>
                  <a:pt x="920666" y="260814"/>
                </a:cubicBezTo>
                <a:cubicBezTo>
                  <a:pt x="922055" y="258541"/>
                  <a:pt x="925065" y="258587"/>
                  <a:pt x="927982" y="258819"/>
                </a:cubicBezTo>
                <a:close/>
                <a:moveTo>
                  <a:pt x="84446" y="258819"/>
                </a:moveTo>
                <a:cubicBezTo>
                  <a:pt x="84724" y="258958"/>
                  <a:pt x="85048" y="259469"/>
                  <a:pt x="85048" y="260025"/>
                </a:cubicBezTo>
                <a:cubicBezTo>
                  <a:pt x="84817" y="262206"/>
                  <a:pt x="83844" y="261092"/>
                  <a:pt x="83844" y="260025"/>
                </a:cubicBezTo>
                <a:cubicBezTo>
                  <a:pt x="83983" y="258912"/>
                  <a:pt x="84168" y="258680"/>
                  <a:pt x="84446" y="258819"/>
                </a:cubicBezTo>
                <a:close/>
                <a:moveTo>
                  <a:pt x="919647" y="256453"/>
                </a:moveTo>
                <a:cubicBezTo>
                  <a:pt x="920110" y="256778"/>
                  <a:pt x="920573" y="257706"/>
                  <a:pt x="920666" y="259608"/>
                </a:cubicBezTo>
                <a:cubicBezTo>
                  <a:pt x="916684" y="259933"/>
                  <a:pt x="918351" y="255433"/>
                  <a:pt x="919647" y="256453"/>
                </a:cubicBezTo>
                <a:close/>
                <a:moveTo>
                  <a:pt x="882742" y="248706"/>
                </a:moveTo>
                <a:cubicBezTo>
                  <a:pt x="883715" y="249309"/>
                  <a:pt x="884363" y="250330"/>
                  <a:pt x="885150" y="251258"/>
                </a:cubicBezTo>
                <a:cubicBezTo>
                  <a:pt x="886863" y="252371"/>
                  <a:pt x="888206" y="254227"/>
                  <a:pt x="888901" y="257010"/>
                </a:cubicBezTo>
                <a:cubicBezTo>
                  <a:pt x="887697" y="257010"/>
                  <a:pt x="886539" y="257056"/>
                  <a:pt x="885335" y="257010"/>
                </a:cubicBezTo>
                <a:cubicBezTo>
                  <a:pt x="885335" y="255433"/>
                  <a:pt x="885150" y="253856"/>
                  <a:pt x="885150" y="252278"/>
                </a:cubicBezTo>
                <a:cubicBezTo>
                  <a:pt x="883668" y="252139"/>
                  <a:pt x="882325" y="251954"/>
                  <a:pt x="882742" y="248706"/>
                </a:cubicBezTo>
                <a:close/>
                <a:moveTo>
                  <a:pt x="865887" y="243742"/>
                </a:moveTo>
                <a:cubicBezTo>
                  <a:pt x="866258" y="244114"/>
                  <a:pt x="866582" y="244809"/>
                  <a:pt x="867276" y="244717"/>
                </a:cubicBezTo>
                <a:cubicBezTo>
                  <a:pt x="866999" y="247175"/>
                  <a:pt x="864915" y="246711"/>
                  <a:pt x="864915" y="244717"/>
                </a:cubicBezTo>
                <a:cubicBezTo>
                  <a:pt x="865146" y="243325"/>
                  <a:pt x="865517" y="243371"/>
                  <a:pt x="865887" y="243742"/>
                </a:cubicBezTo>
                <a:close/>
                <a:moveTo>
                  <a:pt x="880195" y="241562"/>
                </a:moveTo>
                <a:cubicBezTo>
                  <a:pt x="883622" y="238640"/>
                  <a:pt x="883668" y="250144"/>
                  <a:pt x="880195" y="247314"/>
                </a:cubicBezTo>
                <a:cubicBezTo>
                  <a:pt x="880149" y="245366"/>
                  <a:pt x="880195" y="243464"/>
                  <a:pt x="880195" y="241562"/>
                </a:cubicBezTo>
                <a:close/>
                <a:moveTo>
                  <a:pt x="859543" y="233397"/>
                </a:moveTo>
                <a:cubicBezTo>
                  <a:pt x="859960" y="233583"/>
                  <a:pt x="860470" y="234093"/>
                  <a:pt x="860933" y="234789"/>
                </a:cubicBezTo>
                <a:cubicBezTo>
                  <a:pt x="860655" y="237526"/>
                  <a:pt x="858293" y="237062"/>
                  <a:pt x="857367" y="238779"/>
                </a:cubicBezTo>
                <a:cubicBezTo>
                  <a:pt x="857182" y="234743"/>
                  <a:pt x="858247" y="232887"/>
                  <a:pt x="859543" y="233397"/>
                </a:cubicBezTo>
                <a:close/>
                <a:moveTo>
                  <a:pt x="865100" y="230846"/>
                </a:moveTo>
                <a:cubicBezTo>
                  <a:pt x="870657" y="230846"/>
                  <a:pt x="870147" y="241005"/>
                  <a:pt x="877186" y="238593"/>
                </a:cubicBezTo>
                <a:cubicBezTo>
                  <a:pt x="877602" y="243093"/>
                  <a:pt x="877000" y="246016"/>
                  <a:pt x="876028" y="248289"/>
                </a:cubicBezTo>
                <a:cubicBezTo>
                  <a:pt x="875611" y="248289"/>
                  <a:pt x="875194" y="248335"/>
                  <a:pt x="874824" y="248289"/>
                </a:cubicBezTo>
                <a:cubicBezTo>
                  <a:pt x="874407" y="243696"/>
                  <a:pt x="870518" y="244717"/>
                  <a:pt x="871027" y="238593"/>
                </a:cubicBezTo>
                <a:cubicBezTo>
                  <a:pt x="868527" y="236830"/>
                  <a:pt x="863989" y="238593"/>
                  <a:pt x="865100" y="230846"/>
                </a:cubicBezTo>
                <a:close/>
                <a:moveTo>
                  <a:pt x="866304" y="226068"/>
                </a:moveTo>
                <a:cubicBezTo>
                  <a:pt x="866536" y="226485"/>
                  <a:pt x="866536" y="227413"/>
                  <a:pt x="866304" y="229454"/>
                </a:cubicBezTo>
                <a:cubicBezTo>
                  <a:pt x="863572" y="229176"/>
                  <a:pt x="865609" y="224862"/>
                  <a:pt x="866304" y="226068"/>
                </a:cubicBezTo>
                <a:close/>
                <a:moveTo>
                  <a:pt x="86854" y="225882"/>
                </a:moveTo>
                <a:cubicBezTo>
                  <a:pt x="88243" y="226114"/>
                  <a:pt x="89077" y="226856"/>
                  <a:pt x="88799" y="228248"/>
                </a:cubicBezTo>
                <a:cubicBezTo>
                  <a:pt x="89540" y="228387"/>
                  <a:pt x="90188" y="228666"/>
                  <a:pt x="90003" y="230243"/>
                </a:cubicBezTo>
                <a:cubicBezTo>
                  <a:pt x="90605" y="232934"/>
                  <a:pt x="88660" y="235439"/>
                  <a:pt x="89030" y="229454"/>
                </a:cubicBezTo>
                <a:cubicBezTo>
                  <a:pt x="88938" y="229222"/>
                  <a:pt x="88799" y="229083"/>
                  <a:pt x="88799" y="228666"/>
                </a:cubicBezTo>
                <a:cubicBezTo>
                  <a:pt x="88243" y="229037"/>
                  <a:pt x="87086" y="228016"/>
                  <a:pt x="86623" y="228666"/>
                </a:cubicBezTo>
                <a:cubicBezTo>
                  <a:pt x="83798" y="232470"/>
                  <a:pt x="89077" y="238408"/>
                  <a:pt x="89030" y="238361"/>
                </a:cubicBezTo>
                <a:cubicBezTo>
                  <a:pt x="90512" y="240356"/>
                  <a:pt x="88058" y="248567"/>
                  <a:pt x="89216" y="250098"/>
                </a:cubicBezTo>
                <a:cubicBezTo>
                  <a:pt x="84956" y="247732"/>
                  <a:pt x="79445" y="237665"/>
                  <a:pt x="81853" y="234418"/>
                </a:cubicBezTo>
                <a:cubicBezTo>
                  <a:pt x="82224" y="233954"/>
                  <a:pt x="81668" y="231356"/>
                  <a:pt x="81853" y="230660"/>
                </a:cubicBezTo>
                <a:cubicBezTo>
                  <a:pt x="81946" y="230428"/>
                  <a:pt x="82918" y="230800"/>
                  <a:pt x="83057" y="230660"/>
                </a:cubicBezTo>
                <a:cubicBezTo>
                  <a:pt x="83474" y="230104"/>
                  <a:pt x="82640" y="227228"/>
                  <a:pt x="83057" y="226671"/>
                </a:cubicBezTo>
                <a:cubicBezTo>
                  <a:pt x="83613" y="225882"/>
                  <a:pt x="85326" y="225604"/>
                  <a:pt x="86854" y="225882"/>
                </a:cubicBezTo>
                <a:close/>
                <a:moveTo>
                  <a:pt x="891494" y="223284"/>
                </a:moveTo>
                <a:cubicBezTo>
                  <a:pt x="892281" y="223284"/>
                  <a:pt x="893068" y="223284"/>
                  <a:pt x="893855" y="223284"/>
                </a:cubicBezTo>
                <a:cubicBezTo>
                  <a:pt x="894457" y="227459"/>
                  <a:pt x="892188" y="226903"/>
                  <a:pt x="890290" y="227088"/>
                </a:cubicBezTo>
                <a:cubicBezTo>
                  <a:pt x="890521" y="225465"/>
                  <a:pt x="891494" y="225233"/>
                  <a:pt x="891494" y="223284"/>
                </a:cubicBezTo>
                <a:close/>
                <a:moveTo>
                  <a:pt x="843244" y="211594"/>
                </a:moveTo>
                <a:cubicBezTo>
                  <a:pt x="842827" y="211780"/>
                  <a:pt x="842364" y="212336"/>
                  <a:pt x="842272" y="213589"/>
                </a:cubicBezTo>
                <a:cubicBezTo>
                  <a:pt x="844170" y="213728"/>
                  <a:pt x="843198" y="218645"/>
                  <a:pt x="845837" y="217532"/>
                </a:cubicBezTo>
                <a:cubicBezTo>
                  <a:pt x="846624" y="214517"/>
                  <a:pt x="844587" y="211037"/>
                  <a:pt x="843244" y="211594"/>
                </a:cubicBezTo>
                <a:close/>
                <a:moveTo>
                  <a:pt x="114405" y="190533"/>
                </a:moveTo>
                <a:cubicBezTo>
                  <a:pt x="115100" y="189327"/>
                  <a:pt x="117091" y="193595"/>
                  <a:pt x="114405" y="193919"/>
                </a:cubicBezTo>
                <a:cubicBezTo>
                  <a:pt x="114128" y="191925"/>
                  <a:pt x="114174" y="190950"/>
                  <a:pt x="114405" y="190533"/>
                </a:cubicBezTo>
                <a:close/>
                <a:moveTo>
                  <a:pt x="124546" y="182600"/>
                </a:moveTo>
                <a:cubicBezTo>
                  <a:pt x="124639" y="183389"/>
                  <a:pt x="126861" y="186219"/>
                  <a:pt x="126908" y="186590"/>
                </a:cubicBezTo>
                <a:cubicBezTo>
                  <a:pt x="126908" y="186311"/>
                  <a:pt x="125056" y="192017"/>
                  <a:pt x="125750" y="192342"/>
                </a:cubicBezTo>
                <a:cubicBezTo>
                  <a:pt x="123203" y="191182"/>
                  <a:pt x="125102" y="189559"/>
                  <a:pt x="124546" y="182600"/>
                </a:cubicBezTo>
                <a:close/>
                <a:moveTo>
                  <a:pt x="183492" y="175456"/>
                </a:moveTo>
                <a:cubicBezTo>
                  <a:pt x="183539" y="178193"/>
                  <a:pt x="182890" y="179631"/>
                  <a:pt x="182288" y="181208"/>
                </a:cubicBezTo>
                <a:cubicBezTo>
                  <a:pt x="184557" y="180745"/>
                  <a:pt x="185113" y="183482"/>
                  <a:pt x="187243" y="183203"/>
                </a:cubicBezTo>
                <a:cubicBezTo>
                  <a:pt x="187150" y="180513"/>
                  <a:pt x="187613" y="178843"/>
                  <a:pt x="188215" y="177265"/>
                </a:cubicBezTo>
                <a:cubicBezTo>
                  <a:pt x="185993" y="177729"/>
                  <a:pt x="185622" y="175224"/>
                  <a:pt x="183492" y="175456"/>
                </a:cubicBezTo>
                <a:close/>
                <a:moveTo>
                  <a:pt x="826806" y="167523"/>
                </a:moveTo>
                <a:cubicBezTo>
                  <a:pt x="828427" y="168126"/>
                  <a:pt x="827778" y="172348"/>
                  <a:pt x="827964" y="175270"/>
                </a:cubicBezTo>
                <a:cubicBezTo>
                  <a:pt x="826389" y="174621"/>
                  <a:pt x="826111" y="171791"/>
                  <a:pt x="824398" y="171327"/>
                </a:cubicBezTo>
                <a:cubicBezTo>
                  <a:pt x="824676" y="169193"/>
                  <a:pt x="826806" y="170121"/>
                  <a:pt x="826806" y="167523"/>
                </a:cubicBezTo>
                <a:close/>
                <a:moveTo>
                  <a:pt x="268601" y="164554"/>
                </a:moveTo>
                <a:cubicBezTo>
                  <a:pt x="267489" y="164740"/>
                  <a:pt x="266147" y="166549"/>
                  <a:pt x="266008" y="166920"/>
                </a:cubicBezTo>
                <a:cubicBezTo>
                  <a:pt x="264804" y="170771"/>
                  <a:pt x="270499" y="166410"/>
                  <a:pt x="269573" y="164972"/>
                </a:cubicBezTo>
                <a:cubicBezTo>
                  <a:pt x="269342" y="164554"/>
                  <a:pt x="268971" y="164508"/>
                  <a:pt x="268601" y="164554"/>
                </a:cubicBezTo>
                <a:close/>
                <a:moveTo>
                  <a:pt x="263646" y="163163"/>
                </a:moveTo>
                <a:cubicBezTo>
                  <a:pt x="258599" y="165389"/>
                  <a:pt x="252348" y="165389"/>
                  <a:pt x="245772" y="165157"/>
                </a:cubicBezTo>
                <a:cubicBezTo>
                  <a:pt x="245634" y="167431"/>
                  <a:pt x="246004" y="170771"/>
                  <a:pt x="244569" y="171095"/>
                </a:cubicBezTo>
                <a:cubicBezTo>
                  <a:pt x="244476" y="168034"/>
                  <a:pt x="244198" y="167291"/>
                  <a:pt x="242207" y="167152"/>
                </a:cubicBezTo>
                <a:cubicBezTo>
                  <a:pt x="239429" y="166874"/>
                  <a:pt x="232622" y="172487"/>
                  <a:pt x="231511" y="175085"/>
                </a:cubicBezTo>
                <a:cubicBezTo>
                  <a:pt x="233363" y="177915"/>
                  <a:pt x="236095" y="179074"/>
                  <a:pt x="238641" y="180837"/>
                </a:cubicBezTo>
                <a:cubicBezTo>
                  <a:pt x="240262" y="176477"/>
                  <a:pt x="244152" y="178611"/>
                  <a:pt x="245772" y="176848"/>
                </a:cubicBezTo>
                <a:cubicBezTo>
                  <a:pt x="248782" y="173693"/>
                  <a:pt x="248412" y="177080"/>
                  <a:pt x="250542" y="176848"/>
                </a:cubicBezTo>
                <a:cubicBezTo>
                  <a:pt x="249847" y="176941"/>
                  <a:pt x="251792" y="174853"/>
                  <a:pt x="251746" y="174899"/>
                </a:cubicBezTo>
                <a:cubicBezTo>
                  <a:pt x="254061" y="172441"/>
                  <a:pt x="256098" y="172441"/>
                  <a:pt x="257673" y="174899"/>
                </a:cubicBezTo>
                <a:cubicBezTo>
                  <a:pt x="257951" y="173368"/>
                  <a:pt x="258691" y="172580"/>
                  <a:pt x="260081" y="172905"/>
                </a:cubicBezTo>
                <a:cubicBezTo>
                  <a:pt x="259108" y="166271"/>
                  <a:pt x="264943" y="170446"/>
                  <a:pt x="263646" y="163163"/>
                </a:cubicBezTo>
                <a:close/>
                <a:moveTo>
                  <a:pt x="198773" y="157410"/>
                </a:moveTo>
                <a:cubicBezTo>
                  <a:pt x="199560" y="157271"/>
                  <a:pt x="200486" y="157225"/>
                  <a:pt x="201551" y="157410"/>
                </a:cubicBezTo>
                <a:cubicBezTo>
                  <a:pt x="202014" y="159312"/>
                  <a:pt x="200671" y="158802"/>
                  <a:pt x="200347" y="159405"/>
                </a:cubicBezTo>
                <a:cubicBezTo>
                  <a:pt x="199051" y="161817"/>
                  <a:pt x="198541" y="165992"/>
                  <a:pt x="195578" y="165343"/>
                </a:cubicBezTo>
                <a:cubicBezTo>
                  <a:pt x="194930" y="159962"/>
                  <a:pt x="196319" y="157828"/>
                  <a:pt x="198773" y="157410"/>
                </a:cubicBezTo>
                <a:close/>
                <a:moveTo>
                  <a:pt x="309303" y="155513"/>
                </a:moveTo>
                <a:lnTo>
                  <a:pt x="309303" y="155647"/>
                </a:lnTo>
                <a:cubicBezTo>
                  <a:pt x="308377" y="156111"/>
                  <a:pt x="306941" y="155555"/>
                  <a:pt x="306895" y="157410"/>
                </a:cubicBezTo>
                <a:close/>
                <a:moveTo>
                  <a:pt x="230723" y="154812"/>
                </a:moveTo>
                <a:cubicBezTo>
                  <a:pt x="234798" y="158152"/>
                  <a:pt x="229242" y="160101"/>
                  <a:pt x="228315" y="158616"/>
                </a:cubicBezTo>
                <a:cubicBezTo>
                  <a:pt x="227806" y="157781"/>
                  <a:pt x="231325" y="156436"/>
                  <a:pt x="230723" y="154812"/>
                </a:cubicBezTo>
                <a:close/>
                <a:moveTo>
                  <a:pt x="290225" y="149895"/>
                </a:moveTo>
                <a:cubicBezTo>
                  <a:pt x="291151" y="155184"/>
                  <a:pt x="287864" y="153745"/>
                  <a:pt x="287864" y="157596"/>
                </a:cubicBezTo>
                <a:cubicBezTo>
                  <a:pt x="285317" y="157039"/>
                  <a:pt x="287586" y="148457"/>
                  <a:pt x="290225" y="149895"/>
                </a:cubicBezTo>
                <a:close/>
                <a:moveTo>
                  <a:pt x="309303" y="149663"/>
                </a:moveTo>
                <a:cubicBezTo>
                  <a:pt x="310599" y="150127"/>
                  <a:pt x="310090" y="153606"/>
                  <a:pt x="311664" y="153653"/>
                </a:cubicBezTo>
                <a:lnTo>
                  <a:pt x="309303" y="155513"/>
                </a:lnTo>
                <a:close/>
                <a:moveTo>
                  <a:pt x="192198" y="144699"/>
                </a:moveTo>
                <a:cubicBezTo>
                  <a:pt x="192476" y="147251"/>
                  <a:pt x="190531" y="145766"/>
                  <a:pt x="189836" y="146694"/>
                </a:cubicBezTo>
                <a:cubicBezTo>
                  <a:pt x="189419" y="147251"/>
                  <a:pt x="190207" y="149988"/>
                  <a:pt x="189836" y="150684"/>
                </a:cubicBezTo>
                <a:cubicBezTo>
                  <a:pt x="189142" y="151983"/>
                  <a:pt x="186410" y="150266"/>
                  <a:pt x="187428" y="154441"/>
                </a:cubicBezTo>
                <a:cubicBezTo>
                  <a:pt x="185854" y="153838"/>
                  <a:pt x="185159" y="151797"/>
                  <a:pt x="182659" y="152632"/>
                </a:cubicBezTo>
                <a:cubicBezTo>
                  <a:pt x="183446" y="149988"/>
                  <a:pt x="185206" y="148967"/>
                  <a:pt x="187428" y="148689"/>
                </a:cubicBezTo>
                <a:cubicBezTo>
                  <a:pt x="187706" y="145256"/>
                  <a:pt x="189466" y="144189"/>
                  <a:pt x="192198" y="144699"/>
                </a:cubicBezTo>
                <a:close/>
                <a:moveTo>
                  <a:pt x="365239" y="142937"/>
                </a:moveTo>
                <a:cubicBezTo>
                  <a:pt x="365239" y="144235"/>
                  <a:pt x="365239" y="145395"/>
                  <a:pt x="365239" y="146694"/>
                </a:cubicBezTo>
                <a:cubicBezTo>
                  <a:pt x="366443" y="146694"/>
                  <a:pt x="367832" y="146694"/>
                  <a:pt x="368990" y="146694"/>
                </a:cubicBezTo>
                <a:cubicBezTo>
                  <a:pt x="369129" y="143168"/>
                  <a:pt x="367647" y="142287"/>
                  <a:pt x="365239" y="142937"/>
                </a:cubicBezTo>
                <a:close/>
                <a:moveTo>
                  <a:pt x="377324" y="142751"/>
                </a:moveTo>
                <a:cubicBezTo>
                  <a:pt x="374361" y="142473"/>
                  <a:pt x="371351" y="142426"/>
                  <a:pt x="371212" y="146694"/>
                </a:cubicBezTo>
                <a:cubicBezTo>
                  <a:pt x="374130" y="147947"/>
                  <a:pt x="377556" y="150591"/>
                  <a:pt x="377324" y="142751"/>
                </a:cubicBezTo>
                <a:close/>
                <a:moveTo>
                  <a:pt x="196550" y="142148"/>
                </a:moveTo>
                <a:cubicBezTo>
                  <a:pt x="197152" y="142194"/>
                  <a:pt x="197754" y="142751"/>
                  <a:pt x="197754" y="143725"/>
                </a:cubicBezTo>
                <a:cubicBezTo>
                  <a:pt x="196689" y="144885"/>
                  <a:pt x="195624" y="146045"/>
                  <a:pt x="195393" y="143725"/>
                </a:cubicBezTo>
                <a:cubicBezTo>
                  <a:pt x="195532" y="142519"/>
                  <a:pt x="195995" y="142055"/>
                  <a:pt x="196550" y="142148"/>
                </a:cubicBezTo>
                <a:close/>
                <a:moveTo>
                  <a:pt x="388067" y="140756"/>
                </a:moveTo>
                <a:cubicBezTo>
                  <a:pt x="387974" y="140756"/>
                  <a:pt x="388113" y="142612"/>
                  <a:pt x="388067" y="142751"/>
                </a:cubicBezTo>
                <a:cubicBezTo>
                  <a:pt x="386122" y="145952"/>
                  <a:pt x="373852" y="139133"/>
                  <a:pt x="379732" y="148689"/>
                </a:cubicBezTo>
                <a:cubicBezTo>
                  <a:pt x="380612" y="143308"/>
                  <a:pt x="383298" y="148967"/>
                  <a:pt x="385659" y="148689"/>
                </a:cubicBezTo>
                <a:cubicBezTo>
                  <a:pt x="387234" y="148503"/>
                  <a:pt x="387280" y="146740"/>
                  <a:pt x="389271" y="146694"/>
                </a:cubicBezTo>
                <a:cubicBezTo>
                  <a:pt x="390892" y="146648"/>
                  <a:pt x="391447" y="148689"/>
                  <a:pt x="393994" y="148503"/>
                </a:cubicBezTo>
                <a:cubicBezTo>
                  <a:pt x="395800" y="148364"/>
                  <a:pt x="397652" y="147715"/>
                  <a:pt x="398764" y="144514"/>
                </a:cubicBezTo>
                <a:cubicBezTo>
                  <a:pt x="397189" y="144514"/>
                  <a:pt x="397699" y="141220"/>
                  <a:pt x="396402" y="140756"/>
                </a:cubicBezTo>
                <a:cubicBezTo>
                  <a:pt x="395337" y="144746"/>
                  <a:pt x="391170" y="140246"/>
                  <a:pt x="388067" y="140756"/>
                </a:cubicBezTo>
                <a:close/>
                <a:moveTo>
                  <a:pt x="233687" y="139550"/>
                </a:moveTo>
                <a:cubicBezTo>
                  <a:pt x="235585" y="138993"/>
                  <a:pt x="235909" y="141452"/>
                  <a:pt x="237438" y="141545"/>
                </a:cubicBezTo>
                <a:cubicBezTo>
                  <a:pt x="237947" y="145302"/>
                  <a:pt x="231835" y="144375"/>
                  <a:pt x="233687" y="139550"/>
                </a:cubicBezTo>
                <a:close/>
                <a:moveTo>
                  <a:pt x="203728" y="136952"/>
                </a:moveTo>
                <a:cubicBezTo>
                  <a:pt x="204005" y="137138"/>
                  <a:pt x="204098" y="137834"/>
                  <a:pt x="204098" y="138344"/>
                </a:cubicBezTo>
                <a:cubicBezTo>
                  <a:pt x="203913" y="140571"/>
                  <a:pt x="202894" y="139457"/>
                  <a:pt x="202940" y="138344"/>
                </a:cubicBezTo>
                <a:cubicBezTo>
                  <a:pt x="203033" y="137277"/>
                  <a:pt x="203450" y="136813"/>
                  <a:pt x="203728" y="136952"/>
                </a:cubicBezTo>
                <a:close/>
                <a:moveTo>
                  <a:pt x="201551" y="136952"/>
                </a:moveTo>
                <a:cubicBezTo>
                  <a:pt x="202061" y="136720"/>
                  <a:pt x="203033" y="139550"/>
                  <a:pt x="202524" y="140339"/>
                </a:cubicBezTo>
                <a:cubicBezTo>
                  <a:pt x="201320" y="142380"/>
                  <a:pt x="199190" y="137370"/>
                  <a:pt x="201135" y="138344"/>
                </a:cubicBezTo>
                <a:cubicBezTo>
                  <a:pt x="201181" y="137416"/>
                  <a:pt x="201366" y="137045"/>
                  <a:pt x="201551" y="136952"/>
                </a:cubicBezTo>
                <a:close/>
                <a:moveTo>
                  <a:pt x="245772" y="134586"/>
                </a:moveTo>
                <a:cubicBezTo>
                  <a:pt x="247069" y="134772"/>
                  <a:pt x="248690" y="135329"/>
                  <a:pt x="249569" y="134772"/>
                </a:cubicBezTo>
                <a:cubicBezTo>
                  <a:pt x="249106" y="144699"/>
                  <a:pt x="247069" y="137091"/>
                  <a:pt x="243596" y="136767"/>
                </a:cubicBezTo>
                <a:cubicBezTo>
                  <a:pt x="243503" y="134633"/>
                  <a:pt x="244476" y="134447"/>
                  <a:pt x="245772" y="134586"/>
                </a:cubicBezTo>
                <a:close/>
                <a:moveTo>
                  <a:pt x="339632" y="132035"/>
                </a:moveTo>
                <a:cubicBezTo>
                  <a:pt x="340836" y="132360"/>
                  <a:pt x="341948" y="133751"/>
                  <a:pt x="341022" y="136164"/>
                </a:cubicBezTo>
                <a:cubicBezTo>
                  <a:pt x="340234" y="136164"/>
                  <a:pt x="339447" y="136164"/>
                  <a:pt x="338660" y="136164"/>
                </a:cubicBezTo>
                <a:cubicBezTo>
                  <a:pt x="338845" y="134493"/>
                  <a:pt x="338197" y="134493"/>
                  <a:pt x="337456" y="134401"/>
                </a:cubicBezTo>
                <a:cubicBezTo>
                  <a:pt x="337225" y="132499"/>
                  <a:pt x="338428" y="131664"/>
                  <a:pt x="339632" y="132035"/>
                </a:cubicBezTo>
                <a:close/>
                <a:moveTo>
                  <a:pt x="336067" y="132035"/>
                </a:moveTo>
                <a:cubicBezTo>
                  <a:pt x="336576" y="131756"/>
                  <a:pt x="337363" y="134586"/>
                  <a:pt x="336854" y="135375"/>
                </a:cubicBezTo>
                <a:cubicBezTo>
                  <a:pt x="335650" y="137416"/>
                  <a:pt x="333705" y="132406"/>
                  <a:pt x="335650" y="133380"/>
                </a:cubicBezTo>
                <a:cubicBezTo>
                  <a:pt x="335697" y="132452"/>
                  <a:pt x="335882" y="132081"/>
                  <a:pt x="336067" y="132035"/>
                </a:cubicBezTo>
                <a:close/>
                <a:moveTo>
                  <a:pt x="284669" y="132035"/>
                </a:moveTo>
                <a:cubicBezTo>
                  <a:pt x="284946" y="132174"/>
                  <a:pt x="285270" y="132638"/>
                  <a:pt x="285270" y="133195"/>
                </a:cubicBezTo>
                <a:cubicBezTo>
                  <a:pt x="285039" y="135468"/>
                  <a:pt x="284067" y="134308"/>
                  <a:pt x="284067" y="133195"/>
                </a:cubicBezTo>
                <a:cubicBezTo>
                  <a:pt x="284205" y="132081"/>
                  <a:pt x="284391" y="131849"/>
                  <a:pt x="284669" y="132035"/>
                </a:cubicBezTo>
                <a:close/>
                <a:moveTo>
                  <a:pt x="274574" y="132035"/>
                </a:moveTo>
                <a:cubicBezTo>
                  <a:pt x="275037" y="131710"/>
                  <a:pt x="275732" y="132128"/>
                  <a:pt x="276750" y="133612"/>
                </a:cubicBezTo>
                <a:cubicBezTo>
                  <a:pt x="274065" y="139040"/>
                  <a:pt x="273139" y="132870"/>
                  <a:pt x="274574" y="132035"/>
                </a:cubicBezTo>
                <a:close/>
                <a:moveTo>
                  <a:pt x="268416" y="132035"/>
                </a:moveTo>
                <a:cubicBezTo>
                  <a:pt x="268879" y="138576"/>
                  <a:pt x="263229" y="135189"/>
                  <a:pt x="261238" y="137787"/>
                </a:cubicBezTo>
                <a:cubicBezTo>
                  <a:pt x="262303" y="133705"/>
                  <a:pt x="264757" y="131942"/>
                  <a:pt x="268416" y="132035"/>
                </a:cubicBezTo>
                <a:close/>
                <a:moveTo>
                  <a:pt x="253922" y="132035"/>
                </a:moveTo>
                <a:cubicBezTo>
                  <a:pt x="254941" y="131617"/>
                  <a:pt x="255033" y="132777"/>
                  <a:pt x="255126" y="133983"/>
                </a:cubicBezTo>
                <a:cubicBezTo>
                  <a:pt x="254061" y="138066"/>
                  <a:pt x="263229" y="134354"/>
                  <a:pt x="258691" y="137787"/>
                </a:cubicBezTo>
                <a:cubicBezTo>
                  <a:pt x="255543" y="138344"/>
                  <a:pt x="252764" y="138529"/>
                  <a:pt x="253922" y="132035"/>
                </a:cubicBezTo>
                <a:close/>
                <a:moveTo>
                  <a:pt x="395800" y="119324"/>
                </a:moveTo>
                <a:cubicBezTo>
                  <a:pt x="396587" y="119324"/>
                  <a:pt x="397374" y="119324"/>
                  <a:pt x="398162" y="119324"/>
                </a:cubicBezTo>
                <a:cubicBezTo>
                  <a:pt x="398162" y="120623"/>
                  <a:pt x="398162" y="121783"/>
                  <a:pt x="398162" y="123081"/>
                </a:cubicBezTo>
                <a:cubicBezTo>
                  <a:pt x="397374" y="123081"/>
                  <a:pt x="396587" y="123081"/>
                  <a:pt x="395800" y="123081"/>
                </a:cubicBezTo>
                <a:cubicBezTo>
                  <a:pt x="395800" y="121783"/>
                  <a:pt x="395800" y="120623"/>
                  <a:pt x="395800" y="119324"/>
                </a:cubicBezTo>
                <a:close/>
                <a:moveTo>
                  <a:pt x="465443" y="114175"/>
                </a:moveTo>
                <a:cubicBezTo>
                  <a:pt x="465998" y="114221"/>
                  <a:pt x="466646" y="114963"/>
                  <a:pt x="466646" y="115937"/>
                </a:cubicBezTo>
                <a:cubicBezTo>
                  <a:pt x="466137" y="118767"/>
                  <a:pt x="465581" y="115752"/>
                  <a:pt x="464239" y="115937"/>
                </a:cubicBezTo>
                <a:cubicBezTo>
                  <a:pt x="464378" y="114731"/>
                  <a:pt x="464887" y="114082"/>
                  <a:pt x="465443" y="114175"/>
                </a:cubicBezTo>
                <a:close/>
                <a:moveTo>
                  <a:pt x="459886" y="114175"/>
                </a:moveTo>
                <a:cubicBezTo>
                  <a:pt x="460164" y="114314"/>
                  <a:pt x="460303" y="115010"/>
                  <a:pt x="460303" y="115520"/>
                </a:cubicBezTo>
                <a:cubicBezTo>
                  <a:pt x="460071" y="117747"/>
                  <a:pt x="459099" y="116587"/>
                  <a:pt x="459099" y="115520"/>
                </a:cubicBezTo>
                <a:cubicBezTo>
                  <a:pt x="459191" y="114453"/>
                  <a:pt x="459608" y="114035"/>
                  <a:pt x="459886" y="114175"/>
                </a:cubicBezTo>
                <a:close/>
                <a:moveTo>
                  <a:pt x="431918" y="111577"/>
                </a:moveTo>
                <a:cubicBezTo>
                  <a:pt x="432196" y="111716"/>
                  <a:pt x="432520" y="112412"/>
                  <a:pt x="432520" y="112968"/>
                </a:cubicBezTo>
                <a:cubicBezTo>
                  <a:pt x="432288" y="115195"/>
                  <a:pt x="431316" y="114082"/>
                  <a:pt x="431316" y="112968"/>
                </a:cubicBezTo>
                <a:cubicBezTo>
                  <a:pt x="431408" y="111855"/>
                  <a:pt x="431640" y="111438"/>
                  <a:pt x="431918" y="111577"/>
                </a:cubicBezTo>
                <a:close/>
                <a:moveTo>
                  <a:pt x="517026" y="110603"/>
                </a:moveTo>
                <a:cubicBezTo>
                  <a:pt x="516934" y="114267"/>
                  <a:pt x="513276" y="111994"/>
                  <a:pt x="513646" y="116540"/>
                </a:cubicBezTo>
                <a:cubicBezTo>
                  <a:pt x="517119" y="119185"/>
                  <a:pt x="520684" y="112922"/>
                  <a:pt x="517026" y="110603"/>
                </a:cubicBezTo>
                <a:close/>
                <a:moveTo>
                  <a:pt x="402144" y="101649"/>
                </a:moveTo>
                <a:cubicBezTo>
                  <a:pt x="397282" y="102809"/>
                  <a:pt x="391540" y="102670"/>
                  <a:pt x="389040" y="107587"/>
                </a:cubicBezTo>
                <a:cubicBezTo>
                  <a:pt x="392836" y="105917"/>
                  <a:pt x="392744" y="110603"/>
                  <a:pt x="395013" y="111391"/>
                </a:cubicBezTo>
                <a:cubicBezTo>
                  <a:pt x="394828" y="108097"/>
                  <a:pt x="397328" y="110510"/>
                  <a:pt x="398578" y="109396"/>
                </a:cubicBezTo>
                <a:cubicBezTo>
                  <a:pt x="400106" y="108005"/>
                  <a:pt x="401218" y="103319"/>
                  <a:pt x="402144" y="101649"/>
                </a:cubicBezTo>
                <a:close/>
                <a:moveTo>
                  <a:pt x="343013" y="101649"/>
                </a:moveTo>
                <a:cubicBezTo>
                  <a:pt x="343615" y="101324"/>
                  <a:pt x="344865" y="101371"/>
                  <a:pt x="346763" y="102438"/>
                </a:cubicBezTo>
                <a:cubicBezTo>
                  <a:pt x="344402" y="107726"/>
                  <a:pt x="341207" y="102716"/>
                  <a:pt x="343013" y="101649"/>
                </a:cubicBezTo>
                <a:close/>
                <a:moveTo>
                  <a:pt x="406913" y="101232"/>
                </a:moveTo>
                <a:cubicBezTo>
                  <a:pt x="405709" y="100907"/>
                  <a:pt x="404274" y="101742"/>
                  <a:pt x="404552" y="103644"/>
                </a:cubicBezTo>
                <a:cubicBezTo>
                  <a:pt x="406450" y="103087"/>
                  <a:pt x="406543" y="105546"/>
                  <a:pt x="408117" y="105639"/>
                </a:cubicBezTo>
                <a:cubicBezTo>
                  <a:pt x="408997" y="103226"/>
                  <a:pt x="408117" y="101603"/>
                  <a:pt x="406913" y="101232"/>
                </a:cubicBezTo>
                <a:close/>
                <a:moveTo>
                  <a:pt x="790086" y="98866"/>
                </a:moveTo>
                <a:cubicBezTo>
                  <a:pt x="793235" y="101371"/>
                  <a:pt x="793790" y="103087"/>
                  <a:pt x="792448" y="108793"/>
                </a:cubicBezTo>
                <a:cubicBezTo>
                  <a:pt x="791244" y="108793"/>
                  <a:pt x="790086" y="108793"/>
                  <a:pt x="788882" y="108793"/>
                </a:cubicBezTo>
                <a:cubicBezTo>
                  <a:pt x="788419" y="105453"/>
                  <a:pt x="789808" y="105036"/>
                  <a:pt x="791290" y="104804"/>
                </a:cubicBezTo>
                <a:cubicBezTo>
                  <a:pt x="790596" y="103226"/>
                  <a:pt x="790040" y="101556"/>
                  <a:pt x="790086" y="98866"/>
                </a:cubicBezTo>
                <a:close/>
                <a:moveTo>
                  <a:pt x="223963" y="98866"/>
                </a:moveTo>
                <a:cubicBezTo>
                  <a:pt x="224241" y="99005"/>
                  <a:pt x="224333" y="99701"/>
                  <a:pt x="224333" y="100258"/>
                </a:cubicBezTo>
                <a:cubicBezTo>
                  <a:pt x="224148" y="102438"/>
                  <a:pt x="223176" y="101324"/>
                  <a:pt x="223176" y="100258"/>
                </a:cubicBezTo>
                <a:cubicBezTo>
                  <a:pt x="223268" y="99144"/>
                  <a:pt x="223685" y="98727"/>
                  <a:pt x="223963" y="98866"/>
                </a:cubicBezTo>
                <a:close/>
                <a:moveTo>
                  <a:pt x="781149" y="96500"/>
                </a:moveTo>
                <a:cubicBezTo>
                  <a:pt x="784020" y="95711"/>
                  <a:pt x="783928" y="100118"/>
                  <a:pt x="787308" y="98495"/>
                </a:cubicBezTo>
                <a:cubicBezTo>
                  <a:pt x="787308" y="101742"/>
                  <a:pt x="787308" y="104943"/>
                  <a:pt x="787308" y="108190"/>
                </a:cubicBezTo>
                <a:cubicBezTo>
                  <a:pt x="785687" y="106288"/>
                  <a:pt x="784761" y="103041"/>
                  <a:pt x="783557" y="100443"/>
                </a:cubicBezTo>
                <a:cubicBezTo>
                  <a:pt x="781520" y="101185"/>
                  <a:pt x="781288" y="98866"/>
                  <a:pt x="781149" y="96500"/>
                </a:cubicBezTo>
                <a:close/>
                <a:moveTo>
                  <a:pt x="247347" y="96500"/>
                </a:moveTo>
                <a:cubicBezTo>
                  <a:pt x="247949" y="96546"/>
                  <a:pt x="248551" y="97103"/>
                  <a:pt x="248551" y="98077"/>
                </a:cubicBezTo>
                <a:cubicBezTo>
                  <a:pt x="248041" y="100953"/>
                  <a:pt x="247532" y="97892"/>
                  <a:pt x="246189" y="98077"/>
                </a:cubicBezTo>
                <a:cubicBezTo>
                  <a:pt x="246328" y="96871"/>
                  <a:pt x="246791" y="96454"/>
                  <a:pt x="247347" y="96500"/>
                </a:cubicBezTo>
                <a:close/>
                <a:moveTo>
                  <a:pt x="784530" y="91351"/>
                </a:moveTo>
                <a:cubicBezTo>
                  <a:pt x="784807" y="91490"/>
                  <a:pt x="784946" y="92186"/>
                  <a:pt x="784946" y="92742"/>
                </a:cubicBezTo>
                <a:cubicBezTo>
                  <a:pt x="784715" y="94923"/>
                  <a:pt x="783742" y="93763"/>
                  <a:pt x="783742" y="92742"/>
                </a:cubicBezTo>
                <a:cubicBezTo>
                  <a:pt x="783835" y="91629"/>
                  <a:pt x="784252" y="91211"/>
                  <a:pt x="784530" y="91351"/>
                </a:cubicBezTo>
                <a:close/>
                <a:moveTo>
                  <a:pt x="276936" y="86572"/>
                </a:moveTo>
                <a:cubicBezTo>
                  <a:pt x="277491" y="86201"/>
                  <a:pt x="278603" y="86201"/>
                  <a:pt x="280501" y="86758"/>
                </a:cubicBezTo>
                <a:cubicBezTo>
                  <a:pt x="278556" y="91211"/>
                  <a:pt x="275269" y="87639"/>
                  <a:pt x="276936" y="86572"/>
                </a:cubicBezTo>
                <a:close/>
                <a:moveTo>
                  <a:pt x="254709" y="86387"/>
                </a:moveTo>
                <a:cubicBezTo>
                  <a:pt x="258738" y="86062"/>
                  <a:pt x="263600" y="90376"/>
                  <a:pt x="266610" y="86572"/>
                </a:cubicBezTo>
                <a:cubicBezTo>
                  <a:pt x="267212" y="91443"/>
                  <a:pt x="265545" y="91211"/>
                  <a:pt x="263044" y="92325"/>
                </a:cubicBezTo>
                <a:cubicBezTo>
                  <a:pt x="263553" y="92093"/>
                  <a:pt x="262350" y="89495"/>
                  <a:pt x="261840" y="90562"/>
                </a:cubicBezTo>
                <a:cubicBezTo>
                  <a:pt x="260081" y="94227"/>
                  <a:pt x="254431" y="90701"/>
                  <a:pt x="251144" y="88567"/>
                </a:cubicBezTo>
                <a:cubicBezTo>
                  <a:pt x="252209" y="86944"/>
                  <a:pt x="253366" y="86480"/>
                  <a:pt x="254709" y="86387"/>
                </a:cubicBezTo>
                <a:close/>
                <a:moveTo>
                  <a:pt x="248967" y="86387"/>
                </a:moveTo>
                <a:cubicBezTo>
                  <a:pt x="253644" y="90376"/>
                  <a:pt x="247162" y="89773"/>
                  <a:pt x="246560" y="90330"/>
                </a:cubicBezTo>
                <a:cubicBezTo>
                  <a:pt x="244105" y="92928"/>
                  <a:pt x="240077" y="98495"/>
                  <a:pt x="235863" y="96314"/>
                </a:cubicBezTo>
                <a:cubicBezTo>
                  <a:pt x="235817" y="93392"/>
                  <a:pt x="238317" y="95201"/>
                  <a:pt x="239429" y="94134"/>
                </a:cubicBezTo>
                <a:cubicBezTo>
                  <a:pt x="239938" y="93624"/>
                  <a:pt x="240170" y="90701"/>
                  <a:pt x="240633" y="90330"/>
                </a:cubicBezTo>
                <a:cubicBezTo>
                  <a:pt x="241281" y="89866"/>
                  <a:pt x="242300" y="90655"/>
                  <a:pt x="242994" y="90330"/>
                </a:cubicBezTo>
                <a:cubicBezTo>
                  <a:pt x="243318" y="90237"/>
                  <a:pt x="247856" y="88335"/>
                  <a:pt x="248967" y="86387"/>
                </a:cubicBezTo>
                <a:close/>
                <a:moveTo>
                  <a:pt x="233502" y="81191"/>
                </a:moveTo>
                <a:cubicBezTo>
                  <a:pt x="235632" y="80959"/>
                  <a:pt x="235956" y="83650"/>
                  <a:pt x="238225" y="83186"/>
                </a:cubicBezTo>
                <a:cubicBezTo>
                  <a:pt x="238641" y="87686"/>
                  <a:pt x="234752" y="85459"/>
                  <a:pt x="234659" y="89170"/>
                </a:cubicBezTo>
                <a:cubicBezTo>
                  <a:pt x="233039" y="88567"/>
                  <a:pt x="233687" y="84114"/>
                  <a:pt x="233502" y="81191"/>
                </a:cubicBezTo>
                <a:close/>
                <a:moveTo>
                  <a:pt x="287447" y="78640"/>
                </a:moveTo>
                <a:cubicBezTo>
                  <a:pt x="292772" y="81562"/>
                  <a:pt x="286104" y="87964"/>
                  <a:pt x="281520" y="86572"/>
                </a:cubicBezTo>
                <a:cubicBezTo>
                  <a:pt x="282261" y="86062"/>
                  <a:pt x="282122" y="81191"/>
                  <a:pt x="282677" y="80634"/>
                </a:cubicBezTo>
                <a:cubicBezTo>
                  <a:pt x="283372" y="79985"/>
                  <a:pt x="288466" y="87222"/>
                  <a:pt x="287447" y="78640"/>
                </a:cubicBezTo>
                <a:close/>
                <a:moveTo>
                  <a:pt x="726973" y="74650"/>
                </a:moveTo>
                <a:cubicBezTo>
                  <a:pt x="726695" y="74511"/>
                  <a:pt x="726510" y="74975"/>
                  <a:pt x="726371" y="76042"/>
                </a:cubicBezTo>
                <a:cubicBezTo>
                  <a:pt x="726417" y="77155"/>
                  <a:pt x="727343" y="78269"/>
                  <a:pt x="727574" y="76042"/>
                </a:cubicBezTo>
                <a:cubicBezTo>
                  <a:pt x="727574" y="75532"/>
                  <a:pt x="727250" y="74789"/>
                  <a:pt x="726973" y="74650"/>
                </a:cubicBezTo>
                <a:close/>
                <a:moveTo>
                  <a:pt x="280316" y="73676"/>
                </a:moveTo>
                <a:cubicBezTo>
                  <a:pt x="280872" y="73722"/>
                  <a:pt x="281473" y="74279"/>
                  <a:pt x="281520" y="75253"/>
                </a:cubicBezTo>
                <a:cubicBezTo>
                  <a:pt x="280455" y="76506"/>
                  <a:pt x="279390" y="77665"/>
                  <a:pt x="279112" y="75253"/>
                </a:cubicBezTo>
                <a:cubicBezTo>
                  <a:pt x="279251" y="74047"/>
                  <a:pt x="279760" y="73630"/>
                  <a:pt x="280316" y="73676"/>
                </a:cubicBezTo>
                <a:close/>
                <a:moveTo>
                  <a:pt x="722805" y="72470"/>
                </a:moveTo>
                <a:cubicBezTo>
                  <a:pt x="722249" y="72423"/>
                  <a:pt x="721786" y="72841"/>
                  <a:pt x="721648" y="74047"/>
                </a:cubicBezTo>
                <a:cubicBezTo>
                  <a:pt x="721879" y="76413"/>
                  <a:pt x="722944" y="75300"/>
                  <a:pt x="724009" y="74047"/>
                </a:cubicBezTo>
                <a:cubicBezTo>
                  <a:pt x="724009" y="73119"/>
                  <a:pt x="723361" y="72516"/>
                  <a:pt x="722805" y="72470"/>
                </a:cubicBezTo>
                <a:close/>
                <a:moveTo>
                  <a:pt x="754154" y="71310"/>
                </a:moveTo>
                <a:cubicBezTo>
                  <a:pt x="754524" y="71681"/>
                  <a:pt x="755080" y="72377"/>
                  <a:pt x="755774" y="72284"/>
                </a:cubicBezTo>
                <a:cubicBezTo>
                  <a:pt x="755496" y="74696"/>
                  <a:pt x="753413" y="74233"/>
                  <a:pt x="753366" y="72284"/>
                </a:cubicBezTo>
                <a:cubicBezTo>
                  <a:pt x="753644" y="70892"/>
                  <a:pt x="753783" y="70939"/>
                  <a:pt x="754154" y="71310"/>
                </a:cubicBezTo>
                <a:close/>
                <a:moveTo>
                  <a:pt x="304533" y="71078"/>
                </a:moveTo>
                <a:cubicBezTo>
                  <a:pt x="305645" y="73166"/>
                  <a:pt x="309071" y="71588"/>
                  <a:pt x="308284" y="76830"/>
                </a:cubicBezTo>
                <a:cubicBezTo>
                  <a:pt x="305182" y="78037"/>
                  <a:pt x="303839" y="76135"/>
                  <a:pt x="304533" y="71078"/>
                </a:cubicBezTo>
                <a:close/>
                <a:moveTo>
                  <a:pt x="300551" y="71078"/>
                </a:moveTo>
                <a:cubicBezTo>
                  <a:pt x="301107" y="71171"/>
                  <a:pt x="301709" y="71728"/>
                  <a:pt x="301755" y="72702"/>
                </a:cubicBezTo>
                <a:cubicBezTo>
                  <a:pt x="300690" y="73908"/>
                  <a:pt x="299625" y="75068"/>
                  <a:pt x="299347" y="72702"/>
                </a:cubicBezTo>
                <a:cubicBezTo>
                  <a:pt x="299486" y="71449"/>
                  <a:pt x="299995" y="71032"/>
                  <a:pt x="300551" y="71078"/>
                </a:cubicBezTo>
                <a:close/>
                <a:moveTo>
                  <a:pt x="395615" y="50852"/>
                </a:moveTo>
                <a:cubicBezTo>
                  <a:pt x="394365" y="50991"/>
                  <a:pt x="393346" y="56372"/>
                  <a:pt x="391031" y="54841"/>
                </a:cubicBezTo>
                <a:cubicBezTo>
                  <a:pt x="386678" y="53450"/>
                  <a:pt x="386724" y="58228"/>
                  <a:pt x="391031" y="56790"/>
                </a:cubicBezTo>
                <a:cubicBezTo>
                  <a:pt x="393300" y="55908"/>
                  <a:pt x="398254" y="59388"/>
                  <a:pt x="397004" y="52847"/>
                </a:cubicBezTo>
                <a:cubicBezTo>
                  <a:pt x="396541" y="51223"/>
                  <a:pt x="395985" y="50806"/>
                  <a:pt x="395615" y="50852"/>
                </a:cubicBezTo>
                <a:close/>
                <a:moveTo>
                  <a:pt x="409090" y="45703"/>
                </a:moveTo>
                <a:cubicBezTo>
                  <a:pt x="409367" y="45842"/>
                  <a:pt x="409692" y="46352"/>
                  <a:pt x="409692" y="46862"/>
                </a:cubicBezTo>
                <a:cubicBezTo>
                  <a:pt x="409460" y="49043"/>
                  <a:pt x="408488" y="47929"/>
                  <a:pt x="408488" y="46862"/>
                </a:cubicBezTo>
                <a:cubicBezTo>
                  <a:pt x="408626" y="45795"/>
                  <a:pt x="408812" y="45563"/>
                  <a:pt x="409090" y="45703"/>
                </a:cubicBezTo>
                <a:close/>
                <a:moveTo>
                  <a:pt x="310460" y="40739"/>
                </a:moveTo>
                <a:cubicBezTo>
                  <a:pt x="309951" y="50202"/>
                  <a:pt x="298606" y="42131"/>
                  <a:pt x="297356" y="50434"/>
                </a:cubicBezTo>
                <a:cubicBezTo>
                  <a:pt x="293791" y="47790"/>
                  <a:pt x="292216" y="51548"/>
                  <a:pt x="286660" y="50434"/>
                </a:cubicBezTo>
                <a:cubicBezTo>
                  <a:pt x="286706" y="48532"/>
                  <a:pt x="288141" y="48904"/>
                  <a:pt x="289021" y="48486"/>
                </a:cubicBezTo>
                <a:cubicBezTo>
                  <a:pt x="291151" y="46816"/>
                  <a:pt x="292957" y="47837"/>
                  <a:pt x="294995" y="46491"/>
                </a:cubicBezTo>
                <a:cubicBezTo>
                  <a:pt x="296476" y="45471"/>
                  <a:pt x="296893" y="43429"/>
                  <a:pt x="298560" y="42734"/>
                </a:cubicBezTo>
                <a:cubicBezTo>
                  <a:pt x="302450" y="41017"/>
                  <a:pt x="306154" y="42131"/>
                  <a:pt x="310460" y="40739"/>
                </a:cubicBezTo>
                <a:close/>
                <a:moveTo>
                  <a:pt x="650014" y="38141"/>
                </a:moveTo>
                <a:cubicBezTo>
                  <a:pt x="650245" y="38280"/>
                  <a:pt x="650570" y="38790"/>
                  <a:pt x="650570" y="39347"/>
                </a:cubicBezTo>
                <a:cubicBezTo>
                  <a:pt x="650384" y="41574"/>
                  <a:pt x="649412" y="40414"/>
                  <a:pt x="649412" y="39347"/>
                </a:cubicBezTo>
                <a:cubicBezTo>
                  <a:pt x="649504" y="38234"/>
                  <a:pt x="649736" y="38002"/>
                  <a:pt x="650014" y="38141"/>
                </a:cubicBezTo>
                <a:close/>
                <a:moveTo>
                  <a:pt x="337456" y="28028"/>
                </a:moveTo>
                <a:cubicBezTo>
                  <a:pt x="340003" y="32249"/>
                  <a:pt x="340836" y="27100"/>
                  <a:pt x="344587" y="28028"/>
                </a:cubicBezTo>
                <a:cubicBezTo>
                  <a:pt x="342179" y="31878"/>
                  <a:pt x="345606" y="33363"/>
                  <a:pt x="348384" y="33966"/>
                </a:cubicBezTo>
                <a:cubicBezTo>
                  <a:pt x="347134" y="34198"/>
                  <a:pt x="347921" y="38790"/>
                  <a:pt x="347180" y="39718"/>
                </a:cubicBezTo>
                <a:cubicBezTo>
                  <a:pt x="346161" y="41064"/>
                  <a:pt x="346161" y="38002"/>
                  <a:pt x="345976" y="37955"/>
                </a:cubicBezTo>
                <a:cubicBezTo>
                  <a:pt x="345004" y="37631"/>
                  <a:pt x="344726" y="39718"/>
                  <a:pt x="344819" y="39718"/>
                </a:cubicBezTo>
                <a:cubicBezTo>
                  <a:pt x="343800" y="39394"/>
                  <a:pt x="343615" y="38095"/>
                  <a:pt x="342411" y="37955"/>
                </a:cubicBezTo>
                <a:cubicBezTo>
                  <a:pt x="341346" y="37816"/>
                  <a:pt x="338845" y="40785"/>
                  <a:pt x="335095" y="39950"/>
                </a:cubicBezTo>
                <a:cubicBezTo>
                  <a:pt x="334354" y="39765"/>
                  <a:pt x="332316" y="38002"/>
                  <a:pt x="332687" y="37955"/>
                </a:cubicBezTo>
                <a:cubicBezTo>
                  <a:pt x="332038" y="38048"/>
                  <a:pt x="327269" y="44868"/>
                  <a:pt x="325741" y="41899"/>
                </a:cubicBezTo>
                <a:cubicBezTo>
                  <a:pt x="324537" y="39486"/>
                  <a:pt x="322222" y="42594"/>
                  <a:pt x="319582" y="39950"/>
                </a:cubicBezTo>
                <a:cubicBezTo>
                  <a:pt x="320601" y="35821"/>
                  <a:pt x="323472" y="38559"/>
                  <a:pt x="325556" y="37955"/>
                </a:cubicBezTo>
                <a:cubicBezTo>
                  <a:pt x="330186" y="36564"/>
                  <a:pt x="335465" y="33224"/>
                  <a:pt x="337456" y="28028"/>
                </a:cubicBezTo>
                <a:close/>
                <a:moveTo>
                  <a:pt x="462479" y="25430"/>
                </a:moveTo>
                <a:cubicBezTo>
                  <a:pt x="462757" y="25569"/>
                  <a:pt x="462850" y="26126"/>
                  <a:pt x="462850" y="26636"/>
                </a:cubicBezTo>
                <a:cubicBezTo>
                  <a:pt x="462664" y="28909"/>
                  <a:pt x="461692" y="27750"/>
                  <a:pt x="461692" y="26636"/>
                </a:cubicBezTo>
                <a:cubicBezTo>
                  <a:pt x="461784" y="25523"/>
                  <a:pt x="462201" y="25291"/>
                  <a:pt x="462479" y="25430"/>
                </a:cubicBezTo>
                <a:close/>
                <a:moveTo>
                  <a:pt x="443818" y="25430"/>
                </a:moveTo>
                <a:cubicBezTo>
                  <a:pt x="446133" y="26265"/>
                  <a:pt x="449097" y="26033"/>
                  <a:pt x="448773" y="31182"/>
                </a:cubicBezTo>
                <a:cubicBezTo>
                  <a:pt x="446735" y="31646"/>
                  <a:pt x="445670" y="27889"/>
                  <a:pt x="445207" y="31182"/>
                </a:cubicBezTo>
                <a:cubicBezTo>
                  <a:pt x="444189" y="31600"/>
                  <a:pt x="443911" y="30394"/>
                  <a:pt x="443818" y="29234"/>
                </a:cubicBezTo>
                <a:cubicBezTo>
                  <a:pt x="443818" y="27889"/>
                  <a:pt x="443818" y="26775"/>
                  <a:pt x="443818" y="25430"/>
                </a:cubicBezTo>
                <a:close/>
                <a:moveTo>
                  <a:pt x="411683" y="25430"/>
                </a:moveTo>
                <a:cubicBezTo>
                  <a:pt x="411960" y="25569"/>
                  <a:pt x="412053" y="26080"/>
                  <a:pt x="412053" y="26636"/>
                </a:cubicBezTo>
                <a:cubicBezTo>
                  <a:pt x="411868" y="28863"/>
                  <a:pt x="410895" y="27750"/>
                  <a:pt x="410895" y="26636"/>
                </a:cubicBezTo>
                <a:cubicBezTo>
                  <a:pt x="410988" y="25569"/>
                  <a:pt x="411405" y="25291"/>
                  <a:pt x="411683" y="25430"/>
                </a:cubicBezTo>
                <a:close/>
                <a:moveTo>
                  <a:pt x="385659" y="25430"/>
                </a:moveTo>
                <a:cubicBezTo>
                  <a:pt x="389688" y="25430"/>
                  <a:pt x="393577" y="25476"/>
                  <a:pt x="397606" y="25430"/>
                </a:cubicBezTo>
                <a:cubicBezTo>
                  <a:pt x="398069" y="30115"/>
                  <a:pt x="392096" y="24270"/>
                  <a:pt x="393994" y="31182"/>
                </a:cubicBezTo>
                <a:cubicBezTo>
                  <a:pt x="392975" y="26358"/>
                  <a:pt x="384779" y="33548"/>
                  <a:pt x="385659" y="25430"/>
                </a:cubicBezTo>
                <a:close/>
                <a:moveTo>
                  <a:pt x="659506" y="22879"/>
                </a:moveTo>
                <a:cubicBezTo>
                  <a:pt x="660294" y="22879"/>
                  <a:pt x="661127" y="22879"/>
                  <a:pt x="661914" y="22879"/>
                </a:cubicBezTo>
                <a:cubicBezTo>
                  <a:pt x="661914" y="24178"/>
                  <a:pt x="661868" y="25523"/>
                  <a:pt x="661914" y="26822"/>
                </a:cubicBezTo>
                <a:cubicBezTo>
                  <a:pt x="661081" y="26868"/>
                  <a:pt x="660340" y="26868"/>
                  <a:pt x="659506" y="26822"/>
                </a:cubicBezTo>
                <a:cubicBezTo>
                  <a:pt x="659506" y="25523"/>
                  <a:pt x="659506" y="24131"/>
                  <a:pt x="659506" y="22879"/>
                </a:cubicBezTo>
                <a:close/>
                <a:moveTo>
                  <a:pt x="483316" y="22879"/>
                </a:moveTo>
                <a:cubicBezTo>
                  <a:pt x="483872" y="22925"/>
                  <a:pt x="484289" y="23482"/>
                  <a:pt x="484289" y="24456"/>
                </a:cubicBezTo>
                <a:cubicBezTo>
                  <a:pt x="483779" y="27286"/>
                  <a:pt x="483224" y="24270"/>
                  <a:pt x="481927" y="24456"/>
                </a:cubicBezTo>
                <a:cubicBezTo>
                  <a:pt x="482066" y="23250"/>
                  <a:pt x="482761" y="22832"/>
                  <a:pt x="483316" y="22879"/>
                </a:cubicBezTo>
                <a:close/>
                <a:moveTo>
                  <a:pt x="450949" y="22879"/>
                </a:moveTo>
                <a:cubicBezTo>
                  <a:pt x="453033" y="22554"/>
                  <a:pt x="455626" y="26775"/>
                  <a:pt x="458497" y="25059"/>
                </a:cubicBezTo>
                <a:cubicBezTo>
                  <a:pt x="456922" y="30115"/>
                  <a:pt x="451227" y="25476"/>
                  <a:pt x="448958" y="25059"/>
                </a:cubicBezTo>
                <a:cubicBezTo>
                  <a:pt x="449514" y="23574"/>
                  <a:pt x="450255" y="22971"/>
                  <a:pt x="450949" y="22879"/>
                </a:cubicBezTo>
                <a:close/>
                <a:moveTo>
                  <a:pt x="430899" y="22879"/>
                </a:moveTo>
                <a:cubicBezTo>
                  <a:pt x="432057" y="24317"/>
                  <a:pt x="432890" y="26358"/>
                  <a:pt x="433492" y="28631"/>
                </a:cubicBezTo>
                <a:cubicBezTo>
                  <a:pt x="435622" y="28863"/>
                  <a:pt x="435993" y="26219"/>
                  <a:pt x="438262" y="26636"/>
                </a:cubicBezTo>
                <a:cubicBezTo>
                  <a:pt x="437891" y="33131"/>
                  <a:pt x="431408" y="29976"/>
                  <a:pt x="427565" y="30811"/>
                </a:cubicBezTo>
                <a:cubicBezTo>
                  <a:pt x="427750" y="28538"/>
                  <a:pt x="427102" y="27286"/>
                  <a:pt x="426176" y="26822"/>
                </a:cubicBezTo>
                <a:cubicBezTo>
                  <a:pt x="425250" y="21580"/>
                  <a:pt x="431825" y="28121"/>
                  <a:pt x="430899" y="22879"/>
                </a:cubicBezTo>
                <a:close/>
                <a:moveTo>
                  <a:pt x="417841" y="22879"/>
                </a:moveTo>
                <a:cubicBezTo>
                  <a:pt x="419323" y="23389"/>
                  <a:pt x="419647" y="25894"/>
                  <a:pt x="421777" y="25245"/>
                </a:cubicBezTo>
                <a:cubicBezTo>
                  <a:pt x="422425" y="28074"/>
                  <a:pt x="417147" y="29930"/>
                  <a:pt x="420619" y="30997"/>
                </a:cubicBezTo>
                <a:cubicBezTo>
                  <a:pt x="420851" y="36564"/>
                  <a:pt x="412748" y="28770"/>
                  <a:pt x="414646" y="36981"/>
                </a:cubicBezTo>
                <a:cubicBezTo>
                  <a:pt x="413025" y="36378"/>
                  <a:pt x="413674" y="32157"/>
                  <a:pt x="413442" y="29234"/>
                </a:cubicBezTo>
                <a:cubicBezTo>
                  <a:pt x="417193" y="33641"/>
                  <a:pt x="417332" y="28631"/>
                  <a:pt x="415850" y="23250"/>
                </a:cubicBezTo>
                <a:cubicBezTo>
                  <a:pt x="416684" y="22879"/>
                  <a:pt x="417332" y="22693"/>
                  <a:pt x="417841" y="22879"/>
                </a:cubicBezTo>
                <a:close/>
                <a:moveTo>
                  <a:pt x="585882" y="20466"/>
                </a:moveTo>
                <a:cubicBezTo>
                  <a:pt x="590512" y="20095"/>
                  <a:pt x="586298" y="21997"/>
                  <a:pt x="587086" y="26265"/>
                </a:cubicBezTo>
                <a:cubicBezTo>
                  <a:pt x="590512" y="27842"/>
                  <a:pt x="590142" y="23528"/>
                  <a:pt x="593059" y="24270"/>
                </a:cubicBezTo>
                <a:cubicBezTo>
                  <a:pt x="593059" y="26868"/>
                  <a:pt x="595281" y="25894"/>
                  <a:pt x="595606" y="28028"/>
                </a:cubicBezTo>
                <a:cubicBezTo>
                  <a:pt x="597180" y="28074"/>
                  <a:pt x="596717" y="31554"/>
                  <a:pt x="598013" y="32017"/>
                </a:cubicBezTo>
                <a:cubicBezTo>
                  <a:pt x="600051" y="31182"/>
                  <a:pt x="597782" y="29373"/>
                  <a:pt x="598013" y="26033"/>
                </a:cubicBezTo>
                <a:cubicBezTo>
                  <a:pt x="601533" y="27750"/>
                  <a:pt x="601672" y="27842"/>
                  <a:pt x="605144" y="26033"/>
                </a:cubicBezTo>
                <a:cubicBezTo>
                  <a:pt x="605561" y="31136"/>
                  <a:pt x="608941" y="29837"/>
                  <a:pt x="611118" y="30023"/>
                </a:cubicBezTo>
                <a:cubicBezTo>
                  <a:pt x="611720" y="30069"/>
                  <a:pt x="612600" y="31971"/>
                  <a:pt x="612275" y="32017"/>
                </a:cubicBezTo>
                <a:cubicBezTo>
                  <a:pt x="613757" y="31971"/>
                  <a:pt x="613989" y="29280"/>
                  <a:pt x="615841" y="30023"/>
                </a:cubicBezTo>
                <a:cubicBezTo>
                  <a:pt x="619962" y="31693"/>
                  <a:pt x="624222" y="31739"/>
                  <a:pt x="625565" y="39533"/>
                </a:cubicBezTo>
                <a:cubicBezTo>
                  <a:pt x="627602" y="39533"/>
                  <a:pt x="629547" y="39533"/>
                  <a:pt x="631538" y="39533"/>
                </a:cubicBezTo>
                <a:cubicBezTo>
                  <a:pt x="630705" y="47512"/>
                  <a:pt x="639364" y="39857"/>
                  <a:pt x="637697" y="49275"/>
                </a:cubicBezTo>
                <a:cubicBezTo>
                  <a:pt x="641447" y="50156"/>
                  <a:pt x="640336" y="43244"/>
                  <a:pt x="644828" y="45285"/>
                </a:cubicBezTo>
                <a:cubicBezTo>
                  <a:pt x="644967" y="48393"/>
                  <a:pt x="647838" y="46909"/>
                  <a:pt x="647236" y="51269"/>
                </a:cubicBezTo>
                <a:cubicBezTo>
                  <a:pt x="649504" y="52893"/>
                  <a:pt x="649968" y="47605"/>
                  <a:pt x="650801" y="47280"/>
                </a:cubicBezTo>
                <a:cubicBezTo>
                  <a:pt x="651959" y="46816"/>
                  <a:pt x="652700" y="49275"/>
                  <a:pt x="654366" y="49275"/>
                </a:cubicBezTo>
                <a:cubicBezTo>
                  <a:pt x="655987" y="49228"/>
                  <a:pt x="656960" y="48393"/>
                  <a:pt x="657932" y="47280"/>
                </a:cubicBezTo>
                <a:cubicBezTo>
                  <a:pt x="661173" y="45842"/>
                  <a:pt x="660340" y="51037"/>
                  <a:pt x="662701" y="51037"/>
                </a:cubicBezTo>
                <a:cubicBezTo>
                  <a:pt x="666359" y="52429"/>
                  <a:pt x="666359" y="47697"/>
                  <a:pt x="670018" y="49043"/>
                </a:cubicBezTo>
                <a:cubicBezTo>
                  <a:pt x="669693" y="45053"/>
                  <a:pt x="666684" y="45239"/>
                  <a:pt x="665063" y="43290"/>
                </a:cubicBezTo>
                <a:cubicBezTo>
                  <a:pt x="665665" y="38234"/>
                  <a:pt x="669879" y="43337"/>
                  <a:pt x="669832" y="43290"/>
                </a:cubicBezTo>
                <a:cubicBezTo>
                  <a:pt x="672657" y="46306"/>
                  <a:pt x="672981" y="43708"/>
                  <a:pt x="675991" y="43105"/>
                </a:cubicBezTo>
                <a:cubicBezTo>
                  <a:pt x="675945" y="45610"/>
                  <a:pt x="674463" y="45935"/>
                  <a:pt x="674787" y="49043"/>
                </a:cubicBezTo>
                <a:cubicBezTo>
                  <a:pt x="677612" y="52893"/>
                  <a:pt x="682520" y="53032"/>
                  <a:pt x="681918" y="62542"/>
                </a:cubicBezTo>
                <a:cubicBezTo>
                  <a:pt x="684279" y="57810"/>
                  <a:pt x="683816" y="60779"/>
                  <a:pt x="687891" y="58785"/>
                </a:cubicBezTo>
                <a:cubicBezTo>
                  <a:pt x="687845" y="61290"/>
                  <a:pt x="686363" y="61383"/>
                  <a:pt x="686687" y="64537"/>
                </a:cubicBezTo>
                <a:cubicBezTo>
                  <a:pt x="686873" y="67970"/>
                  <a:pt x="689882" y="65650"/>
                  <a:pt x="691642" y="66532"/>
                </a:cubicBezTo>
                <a:cubicBezTo>
                  <a:pt x="691781" y="66578"/>
                  <a:pt x="691596" y="68341"/>
                  <a:pt x="691642" y="68527"/>
                </a:cubicBezTo>
                <a:cubicBezTo>
                  <a:pt x="691920" y="69037"/>
                  <a:pt x="693633" y="68016"/>
                  <a:pt x="694050" y="68295"/>
                </a:cubicBezTo>
                <a:cubicBezTo>
                  <a:pt x="694883" y="68851"/>
                  <a:pt x="695717" y="70150"/>
                  <a:pt x="696411" y="70289"/>
                </a:cubicBezTo>
                <a:cubicBezTo>
                  <a:pt x="699514" y="70939"/>
                  <a:pt x="702431" y="67367"/>
                  <a:pt x="704746" y="68295"/>
                </a:cubicBezTo>
                <a:cubicBezTo>
                  <a:pt x="705394" y="68573"/>
                  <a:pt x="706043" y="70336"/>
                  <a:pt x="705950" y="70289"/>
                </a:cubicBezTo>
                <a:cubicBezTo>
                  <a:pt x="707247" y="70707"/>
                  <a:pt x="709562" y="69130"/>
                  <a:pt x="710720" y="70104"/>
                </a:cubicBezTo>
                <a:cubicBezTo>
                  <a:pt x="711599" y="70846"/>
                  <a:pt x="712294" y="75485"/>
                  <a:pt x="713313" y="76042"/>
                </a:cubicBezTo>
                <a:cubicBezTo>
                  <a:pt x="714609" y="76830"/>
                  <a:pt x="715072" y="72841"/>
                  <a:pt x="716878" y="74047"/>
                </a:cubicBezTo>
                <a:cubicBezTo>
                  <a:pt x="716693" y="82954"/>
                  <a:pt x="722018" y="74325"/>
                  <a:pt x="718638" y="72702"/>
                </a:cubicBezTo>
                <a:cubicBezTo>
                  <a:pt x="718406" y="72887"/>
                  <a:pt x="718175" y="73026"/>
                  <a:pt x="717850" y="73073"/>
                </a:cubicBezTo>
                <a:cubicBezTo>
                  <a:pt x="717897" y="72702"/>
                  <a:pt x="717989" y="72423"/>
                  <a:pt x="718036" y="72099"/>
                </a:cubicBezTo>
                <a:cubicBezTo>
                  <a:pt x="718036" y="69547"/>
                  <a:pt x="714517" y="69640"/>
                  <a:pt x="714285" y="72099"/>
                </a:cubicBezTo>
                <a:cubicBezTo>
                  <a:pt x="713081" y="71449"/>
                  <a:pt x="712757" y="69594"/>
                  <a:pt x="711924" y="68295"/>
                </a:cubicBezTo>
                <a:cubicBezTo>
                  <a:pt x="711044" y="67042"/>
                  <a:pt x="709701" y="66764"/>
                  <a:pt x="709516" y="64351"/>
                </a:cubicBezTo>
                <a:cubicBezTo>
                  <a:pt x="707617" y="64166"/>
                  <a:pt x="705441" y="64723"/>
                  <a:pt x="705950" y="60594"/>
                </a:cubicBezTo>
                <a:cubicBezTo>
                  <a:pt x="708775" y="60501"/>
                  <a:pt x="709423" y="63795"/>
                  <a:pt x="713081" y="62357"/>
                </a:cubicBezTo>
                <a:cubicBezTo>
                  <a:pt x="714980" y="62171"/>
                  <a:pt x="714007" y="57347"/>
                  <a:pt x="716647" y="58414"/>
                </a:cubicBezTo>
                <a:cubicBezTo>
                  <a:pt x="716693" y="59712"/>
                  <a:pt x="716647" y="61058"/>
                  <a:pt x="716647" y="62357"/>
                </a:cubicBezTo>
                <a:cubicBezTo>
                  <a:pt x="720305" y="65233"/>
                  <a:pt x="724657" y="56465"/>
                  <a:pt x="724009" y="64351"/>
                </a:cubicBezTo>
                <a:cubicBezTo>
                  <a:pt x="726834" y="58553"/>
                  <a:pt x="733177" y="70104"/>
                  <a:pt x="735909" y="64166"/>
                </a:cubicBezTo>
                <a:cubicBezTo>
                  <a:pt x="737669" y="64491"/>
                  <a:pt x="737160" y="68712"/>
                  <a:pt x="738317" y="70104"/>
                </a:cubicBezTo>
                <a:cubicBezTo>
                  <a:pt x="739614" y="71681"/>
                  <a:pt x="741790" y="70336"/>
                  <a:pt x="743040" y="71867"/>
                </a:cubicBezTo>
                <a:cubicBezTo>
                  <a:pt x="743966" y="72980"/>
                  <a:pt x="742809" y="75717"/>
                  <a:pt x="744430" y="75856"/>
                </a:cubicBezTo>
                <a:cubicBezTo>
                  <a:pt x="745819" y="75995"/>
                  <a:pt x="744985" y="77294"/>
                  <a:pt x="745633" y="77851"/>
                </a:cubicBezTo>
                <a:cubicBezTo>
                  <a:pt x="748319" y="80217"/>
                  <a:pt x="749940" y="81423"/>
                  <a:pt x="750403" y="85598"/>
                </a:cubicBezTo>
                <a:cubicBezTo>
                  <a:pt x="753829" y="84531"/>
                  <a:pt x="759803" y="83093"/>
                  <a:pt x="757534" y="89356"/>
                </a:cubicBezTo>
                <a:cubicBezTo>
                  <a:pt x="760682" y="88521"/>
                  <a:pt x="766378" y="88614"/>
                  <a:pt x="769666" y="89356"/>
                </a:cubicBezTo>
                <a:cubicBezTo>
                  <a:pt x="769712" y="89402"/>
                  <a:pt x="769573" y="91211"/>
                  <a:pt x="769666" y="91351"/>
                </a:cubicBezTo>
                <a:cubicBezTo>
                  <a:pt x="770129" y="92325"/>
                  <a:pt x="771333" y="89588"/>
                  <a:pt x="770823" y="89356"/>
                </a:cubicBezTo>
                <a:cubicBezTo>
                  <a:pt x="773648" y="90655"/>
                  <a:pt x="774204" y="93716"/>
                  <a:pt x="775593" y="95108"/>
                </a:cubicBezTo>
                <a:cubicBezTo>
                  <a:pt x="777260" y="96778"/>
                  <a:pt x="781936" y="94366"/>
                  <a:pt x="780362" y="100861"/>
                </a:cubicBezTo>
                <a:cubicBezTo>
                  <a:pt x="778788" y="100861"/>
                  <a:pt x="777213" y="100861"/>
                  <a:pt x="775593" y="100861"/>
                </a:cubicBezTo>
                <a:cubicBezTo>
                  <a:pt x="776334" y="104897"/>
                  <a:pt x="777445" y="108376"/>
                  <a:pt x="781566" y="106799"/>
                </a:cubicBezTo>
                <a:cubicBezTo>
                  <a:pt x="781612" y="110695"/>
                  <a:pt x="781705" y="114592"/>
                  <a:pt x="781751" y="118535"/>
                </a:cubicBezTo>
                <a:cubicBezTo>
                  <a:pt x="783464" y="121597"/>
                  <a:pt x="786058" y="123406"/>
                  <a:pt x="789114" y="124288"/>
                </a:cubicBezTo>
                <a:cubicBezTo>
                  <a:pt x="787447" y="134865"/>
                  <a:pt x="795133" y="129901"/>
                  <a:pt x="795041" y="137973"/>
                </a:cubicBezTo>
                <a:cubicBezTo>
                  <a:pt x="797449" y="137926"/>
                  <a:pt x="799810" y="137973"/>
                  <a:pt x="802172" y="137973"/>
                </a:cubicBezTo>
                <a:cubicBezTo>
                  <a:pt x="802681" y="144375"/>
                  <a:pt x="805830" y="146416"/>
                  <a:pt x="807173" y="151472"/>
                </a:cubicBezTo>
                <a:cubicBezTo>
                  <a:pt x="809349" y="150637"/>
                  <a:pt x="810692" y="152539"/>
                  <a:pt x="811896" y="153235"/>
                </a:cubicBezTo>
                <a:cubicBezTo>
                  <a:pt x="813239" y="153977"/>
                  <a:pt x="814952" y="153977"/>
                  <a:pt x="816665" y="155230"/>
                </a:cubicBezTo>
                <a:cubicBezTo>
                  <a:pt x="817082" y="155555"/>
                  <a:pt x="817360" y="158709"/>
                  <a:pt x="817869" y="159219"/>
                </a:cubicBezTo>
                <a:cubicBezTo>
                  <a:pt x="818980" y="160286"/>
                  <a:pt x="821620" y="158292"/>
                  <a:pt x="821620" y="161168"/>
                </a:cubicBezTo>
                <a:cubicBezTo>
                  <a:pt x="822870" y="162513"/>
                  <a:pt x="822638" y="157271"/>
                  <a:pt x="822824" y="157225"/>
                </a:cubicBezTo>
                <a:cubicBezTo>
                  <a:pt x="824954" y="156204"/>
                  <a:pt x="823333" y="164740"/>
                  <a:pt x="827593" y="162977"/>
                </a:cubicBezTo>
                <a:cubicBezTo>
                  <a:pt x="827639" y="166688"/>
                  <a:pt x="824398" y="163673"/>
                  <a:pt x="822824" y="164972"/>
                </a:cubicBezTo>
                <a:cubicBezTo>
                  <a:pt x="820231" y="167059"/>
                  <a:pt x="819953" y="175781"/>
                  <a:pt x="816897" y="170910"/>
                </a:cubicBezTo>
                <a:cubicBezTo>
                  <a:pt x="818471" y="180791"/>
                  <a:pt x="826343" y="180234"/>
                  <a:pt x="831344" y="184409"/>
                </a:cubicBezTo>
                <a:cubicBezTo>
                  <a:pt x="831159" y="187286"/>
                  <a:pt x="828288" y="186219"/>
                  <a:pt x="826389" y="186404"/>
                </a:cubicBezTo>
                <a:cubicBezTo>
                  <a:pt x="825417" y="190208"/>
                  <a:pt x="828427" y="189234"/>
                  <a:pt x="828982" y="190347"/>
                </a:cubicBezTo>
                <a:cubicBezTo>
                  <a:pt x="829862" y="192203"/>
                  <a:pt x="829029" y="194708"/>
                  <a:pt x="830186" y="196100"/>
                </a:cubicBezTo>
                <a:cubicBezTo>
                  <a:pt x="830927" y="197074"/>
                  <a:pt x="832918" y="195311"/>
                  <a:pt x="833752" y="196100"/>
                </a:cubicBezTo>
                <a:cubicBezTo>
                  <a:pt x="834307" y="196656"/>
                  <a:pt x="835604" y="199208"/>
                  <a:pt x="836298" y="200089"/>
                </a:cubicBezTo>
                <a:cubicBezTo>
                  <a:pt x="837086" y="201063"/>
                  <a:pt x="838058" y="203197"/>
                  <a:pt x="838706" y="203847"/>
                </a:cubicBezTo>
                <a:cubicBezTo>
                  <a:pt x="841346" y="206352"/>
                  <a:pt x="844124" y="205702"/>
                  <a:pt x="845837" y="207604"/>
                </a:cubicBezTo>
                <a:cubicBezTo>
                  <a:pt x="847134" y="209043"/>
                  <a:pt x="848477" y="213589"/>
                  <a:pt x="849403" y="215537"/>
                </a:cubicBezTo>
                <a:cubicBezTo>
                  <a:pt x="855608" y="214517"/>
                  <a:pt x="856950" y="221661"/>
                  <a:pt x="861535" y="223284"/>
                </a:cubicBezTo>
                <a:cubicBezTo>
                  <a:pt x="861349" y="226903"/>
                  <a:pt x="857460" y="224537"/>
                  <a:pt x="856765" y="227274"/>
                </a:cubicBezTo>
                <a:cubicBezTo>
                  <a:pt x="853941" y="227923"/>
                  <a:pt x="856071" y="236413"/>
                  <a:pt x="851996" y="235021"/>
                </a:cubicBezTo>
                <a:cubicBezTo>
                  <a:pt x="853478" y="230104"/>
                  <a:pt x="851394" y="228990"/>
                  <a:pt x="853200" y="227274"/>
                </a:cubicBezTo>
                <a:cubicBezTo>
                  <a:pt x="851996" y="224630"/>
                  <a:pt x="850005" y="223284"/>
                  <a:pt x="848430" y="221290"/>
                </a:cubicBezTo>
                <a:cubicBezTo>
                  <a:pt x="846948" y="221568"/>
                  <a:pt x="845606" y="221939"/>
                  <a:pt x="846022" y="225279"/>
                </a:cubicBezTo>
                <a:cubicBezTo>
                  <a:pt x="842272" y="226253"/>
                  <a:pt x="840929" y="220687"/>
                  <a:pt x="839910" y="227274"/>
                </a:cubicBezTo>
                <a:cubicBezTo>
                  <a:pt x="837919" y="227228"/>
                  <a:pt x="839262" y="221939"/>
                  <a:pt x="837502" y="221522"/>
                </a:cubicBezTo>
                <a:cubicBezTo>
                  <a:pt x="833937" y="222820"/>
                  <a:pt x="838614" y="225604"/>
                  <a:pt x="837502" y="229269"/>
                </a:cubicBezTo>
                <a:cubicBezTo>
                  <a:pt x="838290" y="231867"/>
                  <a:pt x="840234" y="232980"/>
                  <a:pt x="842457" y="233212"/>
                </a:cubicBezTo>
                <a:cubicBezTo>
                  <a:pt x="841346" y="241655"/>
                  <a:pt x="846902" y="238686"/>
                  <a:pt x="847226" y="244717"/>
                </a:cubicBezTo>
                <a:cubicBezTo>
                  <a:pt x="848754" y="244624"/>
                  <a:pt x="848847" y="242212"/>
                  <a:pt x="850792" y="242722"/>
                </a:cubicBezTo>
                <a:cubicBezTo>
                  <a:pt x="853987" y="248660"/>
                  <a:pt x="859729" y="250515"/>
                  <a:pt x="862924" y="256453"/>
                </a:cubicBezTo>
                <a:cubicBezTo>
                  <a:pt x="859127" y="255526"/>
                  <a:pt x="858756" y="259979"/>
                  <a:pt x="854589" y="258402"/>
                </a:cubicBezTo>
                <a:cubicBezTo>
                  <a:pt x="854635" y="263644"/>
                  <a:pt x="858895" y="264618"/>
                  <a:pt x="860747" y="268144"/>
                </a:cubicBezTo>
                <a:cubicBezTo>
                  <a:pt x="861396" y="269396"/>
                  <a:pt x="861210" y="272783"/>
                  <a:pt x="861905" y="273896"/>
                </a:cubicBezTo>
                <a:cubicBezTo>
                  <a:pt x="863016" y="275566"/>
                  <a:pt x="865517" y="274360"/>
                  <a:pt x="866674" y="275891"/>
                </a:cubicBezTo>
                <a:cubicBezTo>
                  <a:pt x="867369" y="276819"/>
                  <a:pt x="867137" y="280762"/>
                  <a:pt x="867878" y="281829"/>
                </a:cubicBezTo>
                <a:cubicBezTo>
                  <a:pt x="868943" y="283406"/>
                  <a:pt x="871398" y="283963"/>
                  <a:pt x="872648" y="285586"/>
                </a:cubicBezTo>
                <a:cubicBezTo>
                  <a:pt x="874778" y="288416"/>
                  <a:pt x="876445" y="293009"/>
                  <a:pt x="877602" y="295328"/>
                </a:cubicBezTo>
                <a:cubicBezTo>
                  <a:pt x="877926" y="295978"/>
                  <a:pt x="879593" y="294725"/>
                  <a:pt x="879964" y="295328"/>
                </a:cubicBezTo>
                <a:cubicBezTo>
                  <a:pt x="880797" y="296488"/>
                  <a:pt x="881075" y="300988"/>
                  <a:pt x="882372" y="301081"/>
                </a:cubicBezTo>
                <a:cubicBezTo>
                  <a:pt x="884456" y="301266"/>
                  <a:pt x="885243" y="305349"/>
                  <a:pt x="885937" y="307019"/>
                </a:cubicBezTo>
                <a:cubicBezTo>
                  <a:pt x="890151" y="307297"/>
                  <a:pt x="891401" y="312539"/>
                  <a:pt x="895661" y="312771"/>
                </a:cubicBezTo>
                <a:cubicBezTo>
                  <a:pt x="895013" y="321029"/>
                  <a:pt x="900292" y="319266"/>
                  <a:pt x="900431" y="326271"/>
                </a:cubicBezTo>
                <a:cubicBezTo>
                  <a:pt x="900801" y="328868"/>
                  <a:pt x="903116" y="328729"/>
                  <a:pt x="904181" y="330260"/>
                </a:cubicBezTo>
                <a:cubicBezTo>
                  <a:pt x="904598" y="330863"/>
                  <a:pt x="903811" y="333600"/>
                  <a:pt x="904181" y="334203"/>
                </a:cubicBezTo>
                <a:cubicBezTo>
                  <a:pt x="904552" y="334806"/>
                  <a:pt x="906265" y="333415"/>
                  <a:pt x="906589" y="334018"/>
                </a:cubicBezTo>
                <a:cubicBezTo>
                  <a:pt x="907608" y="336152"/>
                  <a:pt x="907608" y="337915"/>
                  <a:pt x="906589" y="340002"/>
                </a:cubicBezTo>
                <a:cubicBezTo>
                  <a:pt x="904228" y="340559"/>
                  <a:pt x="904228" y="337265"/>
                  <a:pt x="902977" y="336013"/>
                </a:cubicBezTo>
                <a:cubicBezTo>
                  <a:pt x="901820" y="335410"/>
                  <a:pt x="902098" y="340512"/>
                  <a:pt x="902977" y="341951"/>
                </a:cubicBezTo>
                <a:cubicBezTo>
                  <a:pt x="903302" y="342461"/>
                  <a:pt x="905154" y="341347"/>
                  <a:pt x="905385" y="341951"/>
                </a:cubicBezTo>
                <a:cubicBezTo>
                  <a:pt x="905987" y="343574"/>
                  <a:pt x="906450" y="346497"/>
                  <a:pt x="906774" y="347703"/>
                </a:cubicBezTo>
                <a:cubicBezTo>
                  <a:pt x="907330" y="349883"/>
                  <a:pt x="907886" y="350625"/>
                  <a:pt x="907978" y="353455"/>
                </a:cubicBezTo>
                <a:cubicBezTo>
                  <a:pt x="904042" y="350765"/>
                  <a:pt x="904598" y="340652"/>
                  <a:pt x="898254" y="341951"/>
                </a:cubicBezTo>
                <a:cubicBezTo>
                  <a:pt x="900384" y="333090"/>
                  <a:pt x="893531" y="339353"/>
                  <a:pt x="894643" y="332255"/>
                </a:cubicBezTo>
                <a:cubicBezTo>
                  <a:pt x="891864" y="332301"/>
                  <a:pt x="890984" y="328868"/>
                  <a:pt x="887326" y="330260"/>
                </a:cubicBezTo>
                <a:cubicBezTo>
                  <a:pt x="885289" y="329935"/>
                  <a:pt x="887049" y="334296"/>
                  <a:pt x="886308" y="336198"/>
                </a:cubicBezTo>
                <a:cubicBezTo>
                  <a:pt x="885845" y="337451"/>
                  <a:pt x="882696" y="335873"/>
                  <a:pt x="883946" y="340002"/>
                </a:cubicBezTo>
                <a:cubicBezTo>
                  <a:pt x="884178" y="343574"/>
                  <a:pt x="887975" y="341255"/>
                  <a:pt x="888716" y="343945"/>
                </a:cubicBezTo>
                <a:cubicBezTo>
                  <a:pt x="887697" y="347749"/>
                  <a:pt x="890568" y="346775"/>
                  <a:pt x="891077" y="347935"/>
                </a:cubicBezTo>
                <a:cubicBezTo>
                  <a:pt x="892235" y="350301"/>
                  <a:pt x="890707" y="351971"/>
                  <a:pt x="892281" y="353687"/>
                </a:cubicBezTo>
                <a:cubicBezTo>
                  <a:pt x="892744" y="354198"/>
                  <a:pt x="893253" y="355404"/>
                  <a:pt x="893485" y="355636"/>
                </a:cubicBezTo>
                <a:cubicBezTo>
                  <a:pt x="894226" y="356378"/>
                  <a:pt x="896634" y="356610"/>
                  <a:pt x="897236" y="357630"/>
                </a:cubicBezTo>
                <a:cubicBezTo>
                  <a:pt x="898162" y="359208"/>
                  <a:pt x="897282" y="362130"/>
                  <a:pt x="898440" y="363383"/>
                </a:cubicBezTo>
                <a:cubicBezTo>
                  <a:pt x="899227" y="364311"/>
                  <a:pt x="901125" y="362687"/>
                  <a:pt x="902005" y="363383"/>
                </a:cubicBezTo>
                <a:cubicBezTo>
                  <a:pt x="902190" y="369645"/>
                  <a:pt x="904969" y="375305"/>
                  <a:pt x="906960" y="378877"/>
                </a:cubicBezTo>
                <a:cubicBezTo>
                  <a:pt x="907932" y="380640"/>
                  <a:pt x="908117" y="383470"/>
                  <a:pt x="910525" y="382867"/>
                </a:cubicBezTo>
                <a:cubicBezTo>
                  <a:pt x="910247" y="392469"/>
                  <a:pt x="914693" y="394418"/>
                  <a:pt x="915480" y="402304"/>
                </a:cubicBezTo>
                <a:cubicBezTo>
                  <a:pt x="917749" y="402722"/>
                  <a:pt x="918119" y="400077"/>
                  <a:pt x="920249" y="400309"/>
                </a:cubicBezTo>
                <a:cubicBezTo>
                  <a:pt x="919832" y="408242"/>
                  <a:pt x="920666" y="413948"/>
                  <a:pt x="925019" y="413995"/>
                </a:cubicBezTo>
                <a:cubicBezTo>
                  <a:pt x="925250" y="416917"/>
                  <a:pt x="924787" y="421139"/>
                  <a:pt x="926408" y="421742"/>
                </a:cubicBezTo>
                <a:cubicBezTo>
                  <a:pt x="927241" y="423690"/>
                  <a:pt x="924046" y="423458"/>
                  <a:pt x="924046" y="423736"/>
                </a:cubicBezTo>
                <a:cubicBezTo>
                  <a:pt x="923490" y="427030"/>
                  <a:pt x="925204" y="428236"/>
                  <a:pt x="925204" y="431484"/>
                </a:cubicBezTo>
                <a:cubicBezTo>
                  <a:pt x="925250" y="435148"/>
                  <a:pt x="924046" y="435891"/>
                  <a:pt x="924046" y="439416"/>
                </a:cubicBezTo>
                <a:cubicBezTo>
                  <a:pt x="925852" y="441643"/>
                  <a:pt x="926917" y="444983"/>
                  <a:pt x="929973" y="445169"/>
                </a:cubicBezTo>
                <a:cubicBezTo>
                  <a:pt x="930297" y="448602"/>
                  <a:pt x="928954" y="454864"/>
                  <a:pt x="932566" y="452916"/>
                </a:cubicBezTo>
                <a:cubicBezTo>
                  <a:pt x="932844" y="456581"/>
                  <a:pt x="931177" y="457184"/>
                  <a:pt x="931362" y="460617"/>
                </a:cubicBezTo>
                <a:cubicBezTo>
                  <a:pt x="935252" y="463493"/>
                  <a:pt x="933076" y="454308"/>
                  <a:pt x="933770" y="450921"/>
                </a:cubicBezTo>
                <a:cubicBezTo>
                  <a:pt x="933678" y="451339"/>
                  <a:pt x="934835" y="449158"/>
                  <a:pt x="934928" y="448926"/>
                </a:cubicBezTo>
                <a:cubicBezTo>
                  <a:pt x="936456" y="445122"/>
                  <a:pt x="934696" y="433107"/>
                  <a:pt x="938308" y="435241"/>
                </a:cubicBezTo>
                <a:cubicBezTo>
                  <a:pt x="938262" y="433896"/>
                  <a:pt x="938354" y="432736"/>
                  <a:pt x="938308" y="431484"/>
                </a:cubicBezTo>
                <a:cubicBezTo>
                  <a:pt x="938262" y="430463"/>
                  <a:pt x="937150" y="426984"/>
                  <a:pt x="937104" y="427494"/>
                </a:cubicBezTo>
                <a:cubicBezTo>
                  <a:pt x="937336" y="423829"/>
                  <a:pt x="939142" y="421649"/>
                  <a:pt x="939512" y="417752"/>
                </a:cubicBezTo>
                <a:cubicBezTo>
                  <a:pt x="940484" y="407593"/>
                  <a:pt x="938401" y="397897"/>
                  <a:pt x="938123" y="386624"/>
                </a:cubicBezTo>
                <a:cubicBezTo>
                  <a:pt x="937891" y="384351"/>
                  <a:pt x="936224" y="384444"/>
                  <a:pt x="934557" y="384630"/>
                </a:cubicBezTo>
                <a:cubicBezTo>
                  <a:pt x="934789" y="383099"/>
                  <a:pt x="935530" y="382356"/>
                  <a:pt x="936919" y="382635"/>
                </a:cubicBezTo>
                <a:cubicBezTo>
                  <a:pt x="936502" y="378135"/>
                  <a:pt x="936919" y="375166"/>
                  <a:pt x="937938" y="372939"/>
                </a:cubicBezTo>
                <a:cubicBezTo>
                  <a:pt x="940346" y="374145"/>
                  <a:pt x="938447" y="382774"/>
                  <a:pt x="942892" y="380640"/>
                </a:cubicBezTo>
                <a:cubicBezTo>
                  <a:pt x="943170" y="382171"/>
                  <a:pt x="942892" y="384583"/>
                  <a:pt x="944050" y="384630"/>
                </a:cubicBezTo>
                <a:cubicBezTo>
                  <a:pt x="943402" y="390985"/>
                  <a:pt x="945069" y="393536"/>
                  <a:pt x="945439" y="398129"/>
                </a:cubicBezTo>
                <a:cubicBezTo>
                  <a:pt x="945995" y="401469"/>
                  <a:pt x="946967" y="397712"/>
                  <a:pt x="949051" y="398129"/>
                </a:cubicBezTo>
                <a:cubicBezTo>
                  <a:pt x="947847" y="409402"/>
                  <a:pt x="952292" y="418077"/>
                  <a:pt x="947847" y="423505"/>
                </a:cubicBezTo>
                <a:cubicBezTo>
                  <a:pt x="949282" y="437422"/>
                  <a:pt x="945809" y="443406"/>
                  <a:pt x="943263" y="450921"/>
                </a:cubicBezTo>
                <a:cubicBezTo>
                  <a:pt x="942198" y="454586"/>
                  <a:pt x="944513" y="457601"/>
                  <a:pt x="944652" y="460617"/>
                </a:cubicBezTo>
                <a:cubicBezTo>
                  <a:pt x="944976" y="467065"/>
                  <a:pt x="943587" y="469709"/>
                  <a:pt x="943494" y="472353"/>
                </a:cubicBezTo>
                <a:cubicBezTo>
                  <a:pt x="943355" y="476482"/>
                  <a:pt x="945485" y="481400"/>
                  <a:pt x="943494" y="484044"/>
                </a:cubicBezTo>
                <a:cubicBezTo>
                  <a:pt x="949931" y="487337"/>
                  <a:pt x="947615" y="476529"/>
                  <a:pt x="952987" y="478106"/>
                </a:cubicBezTo>
                <a:cubicBezTo>
                  <a:pt x="952940" y="473838"/>
                  <a:pt x="955070" y="469988"/>
                  <a:pt x="955395" y="466369"/>
                </a:cubicBezTo>
                <a:cubicBezTo>
                  <a:pt x="955626" y="463539"/>
                  <a:pt x="954098" y="461081"/>
                  <a:pt x="954191" y="456674"/>
                </a:cubicBezTo>
                <a:cubicBezTo>
                  <a:pt x="954191" y="457184"/>
                  <a:pt x="955070" y="455375"/>
                  <a:pt x="955163" y="454679"/>
                </a:cubicBezTo>
                <a:cubicBezTo>
                  <a:pt x="956598" y="446700"/>
                  <a:pt x="953450" y="444612"/>
                  <a:pt x="952802" y="440994"/>
                </a:cubicBezTo>
                <a:cubicBezTo>
                  <a:pt x="952524" y="439324"/>
                  <a:pt x="952894" y="436958"/>
                  <a:pt x="952802" y="435241"/>
                </a:cubicBezTo>
                <a:cubicBezTo>
                  <a:pt x="952755" y="434035"/>
                  <a:pt x="951598" y="432968"/>
                  <a:pt x="951598" y="433246"/>
                </a:cubicBezTo>
                <a:cubicBezTo>
                  <a:pt x="951505" y="430556"/>
                  <a:pt x="953496" y="429721"/>
                  <a:pt x="952802" y="425499"/>
                </a:cubicBezTo>
                <a:cubicBezTo>
                  <a:pt x="952014" y="420350"/>
                  <a:pt x="952153" y="423597"/>
                  <a:pt x="952616" y="417752"/>
                </a:cubicBezTo>
                <a:cubicBezTo>
                  <a:pt x="952755" y="415572"/>
                  <a:pt x="952061" y="411814"/>
                  <a:pt x="952616" y="409819"/>
                </a:cubicBezTo>
                <a:cubicBezTo>
                  <a:pt x="954191" y="403974"/>
                  <a:pt x="953866" y="417613"/>
                  <a:pt x="953774" y="417567"/>
                </a:cubicBezTo>
                <a:cubicBezTo>
                  <a:pt x="954700" y="418216"/>
                  <a:pt x="955395" y="412835"/>
                  <a:pt x="955996" y="409216"/>
                </a:cubicBezTo>
                <a:cubicBezTo>
                  <a:pt x="955996" y="409124"/>
                  <a:pt x="956135" y="408938"/>
                  <a:pt x="956182" y="408845"/>
                </a:cubicBezTo>
                <a:cubicBezTo>
                  <a:pt x="956598" y="406294"/>
                  <a:pt x="956923" y="404948"/>
                  <a:pt x="957154" y="407825"/>
                </a:cubicBezTo>
                <a:cubicBezTo>
                  <a:pt x="957247" y="407871"/>
                  <a:pt x="957339" y="407778"/>
                  <a:pt x="957386" y="407825"/>
                </a:cubicBezTo>
                <a:cubicBezTo>
                  <a:pt x="957617" y="408242"/>
                  <a:pt x="957386" y="408660"/>
                  <a:pt x="957154" y="409031"/>
                </a:cubicBezTo>
                <a:cubicBezTo>
                  <a:pt x="957200" y="409773"/>
                  <a:pt x="957339" y="410794"/>
                  <a:pt x="957386" y="411814"/>
                </a:cubicBezTo>
                <a:cubicBezTo>
                  <a:pt x="957386" y="415479"/>
                  <a:pt x="958543" y="416128"/>
                  <a:pt x="958775" y="419561"/>
                </a:cubicBezTo>
                <a:cubicBezTo>
                  <a:pt x="958867" y="421556"/>
                  <a:pt x="957664" y="420953"/>
                  <a:pt x="957571" y="421556"/>
                </a:cubicBezTo>
                <a:cubicBezTo>
                  <a:pt x="957293" y="423273"/>
                  <a:pt x="961414" y="431762"/>
                  <a:pt x="956367" y="429257"/>
                </a:cubicBezTo>
                <a:cubicBezTo>
                  <a:pt x="956552" y="435520"/>
                  <a:pt x="959053" y="437793"/>
                  <a:pt x="963498" y="437004"/>
                </a:cubicBezTo>
                <a:cubicBezTo>
                  <a:pt x="962294" y="444287"/>
                  <a:pt x="966184" y="443313"/>
                  <a:pt x="967295" y="446746"/>
                </a:cubicBezTo>
                <a:cubicBezTo>
                  <a:pt x="967665" y="451153"/>
                  <a:pt x="967017" y="454215"/>
                  <a:pt x="964887" y="454679"/>
                </a:cubicBezTo>
                <a:cubicBezTo>
                  <a:pt x="964563" y="458344"/>
                  <a:pt x="966369" y="458947"/>
                  <a:pt x="966091" y="462426"/>
                </a:cubicBezTo>
                <a:cubicBezTo>
                  <a:pt x="966045" y="462797"/>
                  <a:pt x="963822" y="465673"/>
                  <a:pt x="963729" y="466369"/>
                </a:cubicBezTo>
                <a:cubicBezTo>
                  <a:pt x="963313" y="468642"/>
                  <a:pt x="964517" y="471982"/>
                  <a:pt x="963915" y="474116"/>
                </a:cubicBezTo>
                <a:cubicBezTo>
                  <a:pt x="963359" y="476018"/>
                  <a:pt x="958266" y="478431"/>
                  <a:pt x="961553" y="479869"/>
                </a:cubicBezTo>
                <a:cubicBezTo>
                  <a:pt x="961924" y="484368"/>
                  <a:pt x="958080" y="482142"/>
                  <a:pt x="957941" y="485853"/>
                </a:cubicBezTo>
                <a:cubicBezTo>
                  <a:pt x="957200" y="491049"/>
                  <a:pt x="960396" y="489703"/>
                  <a:pt x="961553" y="491791"/>
                </a:cubicBezTo>
                <a:cubicBezTo>
                  <a:pt x="960257" y="497914"/>
                  <a:pt x="961368" y="496198"/>
                  <a:pt x="961553" y="503481"/>
                </a:cubicBezTo>
                <a:cubicBezTo>
                  <a:pt x="956552" y="500466"/>
                  <a:pt x="957478" y="508445"/>
                  <a:pt x="956784" y="509234"/>
                </a:cubicBezTo>
                <a:cubicBezTo>
                  <a:pt x="954839" y="511414"/>
                  <a:pt x="950903" y="509234"/>
                  <a:pt x="950996" y="515218"/>
                </a:cubicBezTo>
                <a:cubicBezTo>
                  <a:pt x="951273" y="518094"/>
                  <a:pt x="953866" y="516842"/>
                  <a:pt x="955765" y="516981"/>
                </a:cubicBezTo>
                <a:cubicBezTo>
                  <a:pt x="955765" y="517630"/>
                  <a:pt x="955765" y="518326"/>
                  <a:pt x="955765" y="518976"/>
                </a:cubicBezTo>
                <a:cubicBezTo>
                  <a:pt x="956737" y="525609"/>
                  <a:pt x="950903" y="521434"/>
                  <a:pt x="952200" y="528718"/>
                </a:cubicBezTo>
                <a:cubicBezTo>
                  <a:pt x="949699" y="528207"/>
                  <a:pt x="951875" y="520321"/>
                  <a:pt x="949838" y="519161"/>
                </a:cubicBezTo>
                <a:cubicBezTo>
                  <a:pt x="949236" y="519532"/>
                  <a:pt x="947615" y="520089"/>
                  <a:pt x="947430" y="520970"/>
                </a:cubicBezTo>
                <a:cubicBezTo>
                  <a:pt x="947013" y="522919"/>
                  <a:pt x="948634" y="524496"/>
                  <a:pt x="948634" y="524914"/>
                </a:cubicBezTo>
                <a:cubicBezTo>
                  <a:pt x="948727" y="527836"/>
                  <a:pt x="950301" y="530248"/>
                  <a:pt x="948634" y="534655"/>
                </a:cubicBezTo>
                <a:cubicBezTo>
                  <a:pt x="944883" y="532475"/>
                  <a:pt x="945532" y="535166"/>
                  <a:pt x="942661" y="532661"/>
                </a:cubicBezTo>
                <a:cubicBezTo>
                  <a:pt x="943818" y="537578"/>
                  <a:pt x="944976" y="546253"/>
                  <a:pt x="940299" y="546578"/>
                </a:cubicBezTo>
                <a:cubicBezTo>
                  <a:pt x="941364" y="552284"/>
                  <a:pt x="944328" y="545186"/>
                  <a:pt x="946458" y="546346"/>
                </a:cubicBezTo>
                <a:cubicBezTo>
                  <a:pt x="947662" y="548944"/>
                  <a:pt x="949606" y="550196"/>
                  <a:pt x="951227" y="552098"/>
                </a:cubicBezTo>
                <a:cubicBezTo>
                  <a:pt x="954191" y="550475"/>
                  <a:pt x="955858" y="546856"/>
                  <a:pt x="959562" y="546346"/>
                </a:cubicBezTo>
                <a:cubicBezTo>
                  <a:pt x="960534" y="553119"/>
                  <a:pt x="958451" y="554882"/>
                  <a:pt x="955996" y="556088"/>
                </a:cubicBezTo>
                <a:cubicBezTo>
                  <a:pt x="955348" y="558918"/>
                  <a:pt x="957386" y="566108"/>
                  <a:pt x="954793" y="565830"/>
                </a:cubicBezTo>
                <a:cubicBezTo>
                  <a:pt x="957478" y="571628"/>
                  <a:pt x="956321" y="572649"/>
                  <a:pt x="956182" y="581463"/>
                </a:cubicBezTo>
                <a:cubicBezTo>
                  <a:pt x="954422" y="582484"/>
                  <a:pt x="953172" y="584432"/>
                  <a:pt x="951412" y="585453"/>
                </a:cubicBezTo>
                <a:cubicBezTo>
                  <a:pt x="952802" y="596030"/>
                  <a:pt x="949097" y="598117"/>
                  <a:pt x="946828" y="602895"/>
                </a:cubicBezTo>
                <a:cubicBezTo>
                  <a:pt x="945902" y="602478"/>
                  <a:pt x="945254" y="601411"/>
                  <a:pt x="945439" y="599138"/>
                </a:cubicBezTo>
                <a:cubicBezTo>
                  <a:pt x="943494" y="598952"/>
                  <a:pt x="945022" y="604705"/>
                  <a:pt x="943263" y="604890"/>
                </a:cubicBezTo>
                <a:cubicBezTo>
                  <a:pt x="941642" y="605029"/>
                  <a:pt x="939419" y="607859"/>
                  <a:pt x="938493" y="608880"/>
                </a:cubicBezTo>
                <a:cubicBezTo>
                  <a:pt x="935298" y="612405"/>
                  <a:pt x="932937" y="616441"/>
                  <a:pt x="932566" y="624560"/>
                </a:cubicBezTo>
                <a:cubicBezTo>
                  <a:pt x="929047" y="629245"/>
                  <a:pt x="923954" y="631472"/>
                  <a:pt x="923027" y="640240"/>
                </a:cubicBezTo>
                <a:cubicBezTo>
                  <a:pt x="923583" y="647152"/>
                  <a:pt x="925296" y="639080"/>
                  <a:pt x="926593" y="638245"/>
                </a:cubicBezTo>
                <a:cubicBezTo>
                  <a:pt x="928260" y="637131"/>
                  <a:pt x="931223" y="637549"/>
                  <a:pt x="932752" y="636250"/>
                </a:cubicBezTo>
                <a:cubicBezTo>
                  <a:pt x="934928" y="634394"/>
                  <a:pt x="936502" y="629245"/>
                  <a:pt x="938725" y="630312"/>
                </a:cubicBezTo>
                <a:cubicBezTo>
                  <a:pt x="938401" y="634255"/>
                  <a:pt x="936317" y="635647"/>
                  <a:pt x="935159" y="638245"/>
                </a:cubicBezTo>
                <a:cubicBezTo>
                  <a:pt x="934974" y="643116"/>
                  <a:pt x="936965" y="644276"/>
                  <a:pt x="938725" y="645992"/>
                </a:cubicBezTo>
                <a:cubicBezTo>
                  <a:pt x="943124" y="644647"/>
                  <a:pt x="944652" y="638570"/>
                  <a:pt x="947060" y="634070"/>
                </a:cubicBezTo>
                <a:cubicBezTo>
                  <a:pt x="946828" y="631750"/>
                  <a:pt x="947245" y="628642"/>
                  <a:pt x="945856" y="628317"/>
                </a:cubicBezTo>
                <a:cubicBezTo>
                  <a:pt x="946180" y="626091"/>
                  <a:pt x="947523" y="625998"/>
                  <a:pt x="948217" y="624328"/>
                </a:cubicBezTo>
                <a:cubicBezTo>
                  <a:pt x="948912" y="622750"/>
                  <a:pt x="948449" y="620245"/>
                  <a:pt x="949236" y="618575"/>
                </a:cubicBezTo>
                <a:cubicBezTo>
                  <a:pt x="950162" y="616581"/>
                  <a:pt x="953079" y="615096"/>
                  <a:pt x="954005" y="612637"/>
                </a:cubicBezTo>
                <a:cubicBezTo>
                  <a:pt x="954839" y="610272"/>
                  <a:pt x="953265" y="605447"/>
                  <a:pt x="956367" y="606885"/>
                </a:cubicBezTo>
                <a:cubicBezTo>
                  <a:pt x="957015" y="599555"/>
                  <a:pt x="957802" y="592272"/>
                  <a:pt x="962340" y="591205"/>
                </a:cubicBezTo>
                <a:cubicBezTo>
                  <a:pt x="962201" y="587819"/>
                  <a:pt x="962618" y="584989"/>
                  <a:pt x="963498" y="583272"/>
                </a:cubicBezTo>
                <a:cubicBezTo>
                  <a:pt x="965535" y="583226"/>
                  <a:pt x="967480" y="583272"/>
                  <a:pt x="969471" y="583272"/>
                </a:cubicBezTo>
                <a:cubicBezTo>
                  <a:pt x="969425" y="585777"/>
                  <a:pt x="967897" y="586056"/>
                  <a:pt x="968267" y="589210"/>
                </a:cubicBezTo>
                <a:cubicBezTo>
                  <a:pt x="969147" y="595334"/>
                  <a:pt x="971462" y="591623"/>
                  <a:pt x="974241" y="591020"/>
                </a:cubicBezTo>
                <a:cubicBezTo>
                  <a:pt x="975398" y="599323"/>
                  <a:pt x="971416" y="599463"/>
                  <a:pt x="967110" y="598952"/>
                </a:cubicBezTo>
                <a:cubicBezTo>
                  <a:pt x="967295" y="601272"/>
                  <a:pt x="966878" y="604380"/>
                  <a:pt x="968267" y="604705"/>
                </a:cubicBezTo>
                <a:cubicBezTo>
                  <a:pt x="968267" y="607256"/>
                  <a:pt x="966184" y="606560"/>
                  <a:pt x="965906" y="608648"/>
                </a:cubicBezTo>
                <a:cubicBezTo>
                  <a:pt x="966184" y="612313"/>
                  <a:pt x="968036" y="607581"/>
                  <a:pt x="968499" y="610643"/>
                </a:cubicBezTo>
                <a:cubicBezTo>
                  <a:pt x="970907" y="608091"/>
                  <a:pt x="970397" y="601086"/>
                  <a:pt x="975445" y="602710"/>
                </a:cubicBezTo>
                <a:cubicBezTo>
                  <a:pt x="974982" y="612220"/>
                  <a:pt x="973315" y="619596"/>
                  <a:pt x="973454" y="630080"/>
                </a:cubicBezTo>
                <a:cubicBezTo>
                  <a:pt x="970583" y="628410"/>
                  <a:pt x="970212" y="634441"/>
                  <a:pt x="968684" y="636064"/>
                </a:cubicBezTo>
                <a:cubicBezTo>
                  <a:pt x="968082" y="636668"/>
                  <a:pt x="966878" y="635508"/>
                  <a:pt x="966276" y="636064"/>
                </a:cubicBezTo>
                <a:cubicBezTo>
                  <a:pt x="963590" y="638477"/>
                  <a:pt x="961044" y="643162"/>
                  <a:pt x="957756" y="643812"/>
                </a:cubicBezTo>
                <a:cubicBezTo>
                  <a:pt x="958728" y="649657"/>
                  <a:pt x="961044" y="646641"/>
                  <a:pt x="961553" y="645760"/>
                </a:cubicBezTo>
                <a:cubicBezTo>
                  <a:pt x="962294" y="644554"/>
                  <a:pt x="965304" y="646595"/>
                  <a:pt x="966276" y="645760"/>
                </a:cubicBezTo>
                <a:cubicBezTo>
                  <a:pt x="967573" y="644739"/>
                  <a:pt x="967619" y="643069"/>
                  <a:pt x="968684" y="641817"/>
                </a:cubicBezTo>
                <a:cubicBezTo>
                  <a:pt x="969888" y="649564"/>
                  <a:pt x="965072" y="647755"/>
                  <a:pt x="966276" y="655502"/>
                </a:cubicBezTo>
                <a:cubicBezTo>
                  <a:pt x="963729" y="649657"/>
                  <a:pt x="955302" y="653554"/>
                  <a:pt x="954376" y="661440"/>
                </a:cubicBezTo>
                <a:cubicBezTo>
                  <a:pt x="953450" y="661022"/>
                  <a:pt x="952061" y="661394"/>
                  <a:pt x="952014" y="659492"/>
                </a:cubicBezTo>
                <a:cubicBezTo>
                  <a:pt x="951968" y="656894"/>
                  <a:pt x="949931" y="657821"/>
                  <a:pt x="949606" y="655688"/>
                </a:cubicBezTo>
                <a:cubicBezTo>
                  <a:pt x="948171" y="655131"/>
                  <a:pt x="945485" y="661254"/>
                  <a:pt x="948449" y="661440"/>
                </a:cubicBezTo>
                <a:cubicBezTo>
                  <a:pt x="948310" y="665708"/>
                  <a:pt x="945624" y="661208"/>
                  <a:pt x="944883" y="661440"/>
                </a:cubicBezTo>
                <a:cubicBezTo>
                  <a:pt x="943170" y="662043"/>
                  <a:pt x="942846" y="664641"/>
                  <a:pt x="941272" y="665429"/>
                </a:cubicBezTo>
                <a:cubicBezTo>
                  <a:pt x="941503" y="670996"/>
                  <a:pt x="946226" y="668909"/>
                  <a:pt x="949606" y="669187"/>
                </a:cubicBezTo>
                <a:cubicBezTo>
                  <a:pt x="950486" y="674429"/>
                  <a:pt x="947152" y="673084"/>
                  <a:pt x="946041" y="675171"/>
                </a:cubicBezTo>
                <a:cubicBezTo>
                  <a:pt x="944467" y="674847"/>
                  <a:pt x="945439" y="677816"/>
                  <a:pt x="944883" y="679115"/>
                </a:cubicBezTo>
                <a:cubicBezTo>
                  <a:pt x="943263" y="682594"/>
                  <a:pt x="939651" y="683197"/>
                  <a:pt x="940299" y="688857"/>
                </a:cubicBezTo>
                <a:cubicBezTo>
                  <a:pt x="934511" y="684357"/>
                  <a:pt x="934372" y="696557"/>
                  <a:pt x="934326" y="696604"/>
                </a:cubicBezTo>
                <a:cubicBezTo>
                  <a:pt x="933724" y="697300"/>
                  <a:pt x="932196" y="694284"/>
                  <a:pt x="931964" y="694794"/>
                </a:cubicBezTo>
                <a:cubicBezTo>
                  <a:pt x="931270" y="696325"/>
                  <a:pt x="930853" y="698135"/>
                  <a:pt x="930760" y="700547"/>
                </a:cubicBezTo>
                <a:cubicBezTo>
                  <a:pt x="930668" y="704304"/>
                  <a:pt x="927010" y="706578"/>
                  <a:pt x="927195" y="710474"/>
                </a:cubicBezTo>
                <a:cubicBezTo>
                  <a:pt x="923074" y="709083"/>
                  <a:pt x="926454" y="704444"/>
                  <a:pt x="927195" y="700547"/>
                </a:cubicBezTo>
                <a:cubicBezTo>
                  <a:pt x="926686" y="696789"/>
                  <a:pt x="922426" y="699062"/>
                  <a:pt x="923444" y="692800"/>
                </a:cubicBezTo>
                <a:cubicBezTo>
                  <a:pt x="925296" y="691965"/>
                  <a:pt x="926547" y="692243"/>
                  <a:pt x="928214" y="690805"/>
                </a:cubicBezTo>
                <a:cubicBezTo>
                  <a:pt x="929047" y="690109"/>
                  <a:pt x="930946" y="685516"/>
                  <a:pt x="931779" y="684867"/>
                </a:cubicBezTo>
                <a:cubicBezTo>
                  <a:pt x="933076" y="683846"/>
                  <a:pt x="935159" y="685702"/>
                  <a:pt x="936548" y="684867"/>
                </a:cubicBezTo>
                <a:cubicBezTo>
                  <a:pt x="937197" y="684403"/>
                  <a:pt x="937521" y="680645"/>
                  <a:pt x="938910" y="681109"/>
                </a:cubicBezTo>
                <a:cubicBezTo>
                  <a:pt x="938077" y="673965"/>
                  <a:pt x="934233" y="680970"/>
                  <a:pt x="934141" y="681109"/>
                </a:cubicBezTo>
                <a:cubicBezTo>
                  <a:pt x="933631" y="682176"/>
                  <a:pt x="932520" y="679300"/>
                  <a:pt x="932937" y="679115"/>
                </a:cubicBezTo>
                <a:cubicBezTo>
                  <a:pt x="931640" y="679625"/>
                  <a:pt x="931084" y="681295"/>
                  <a:pt x="930575" y="683104"/>
                </a:cubicBezTo>
                <a:cubicBezTo>
                  <a:pt x="929047" y="683011"/>
                  <a:pt x="928954" y="680553"/>
                  <a:pt x="927010" y="681109"/>
                </a:cubicBezTo>
                <a:cubicBezTo>
                  <a:pt x="924463" y="681527"/>
                  <a:pt x="924741" y="686583"/>
                  <a:pt x="923444" y="689042"/>
                </a:cubicBezTo>
                <a:cubicBezTo>
                  <a:pt x="922750" y="690341"/>
                  <a:pt x="920018" y="688671"/>
                  <a:pt x="921036" y="692800"/>
                </a:cubicBezTo>
                <a:cubicBezTo>
                  <a:pt x="919601" y="693032"/>
                  <a:pt x="918212" y="693496"/>
                  <a:pt x="918675" y="696789"/>
                </a:cubicBezTo>
                <a:cubicBezTo>
                  <a:pt x="916684" y="696789"/>
                  <a:pt x="914878" y="697068"/>
                  <a:pt x="913905" y="698784"/>
                </a:cubicBezTo>
                <a:cubicBezTo>
                  <a:pt x="913118" y="700222"/>
                  <a:pt x="913535" y="703006"/>
                  <a:pt x="912701" y="704536"/>
                </a:cubicBezTo>
                <a:cubicBezTo>
                  <a:pt x="911775" y="706299"/>
                  <a:pt x="907654" y="706253"/>
                  <a:pt x="909136" y="710474"/>
                </a:cubicBezTo>
                <a:cubicBezTo>
                  <a:pt x="909229" y="711912"/>
                  <a:pt x="909321" y="712469"/>
                  <a:pt x="910340" y="712469"/>
                </a:cubicBezTo>
                <a:cubicBezTo>
                  <a:pt x="911636" y="712469"/>
                  <a:pt x="911034" y="710846"/>
                  <a:pt x="911544" y="710474"/>
                </a:cubicBezTo>
                <a:cubicBezTo>
                  <a:pt x="912794" y="709639"/>
                  <a:pt x="913674" y="709593"/>
                  <a:pt x="915109" y="708480"/>
                </a:cubicBezTo>
                <a:cubicBezTo>
                  <a:pt x="916360" y="707505"/>
                  <a:pt x="915480" y="705371"/>
                  <a:pt x="916267" y="704536"/>
                </a:cubicBezTo>
                <a:cubicBezTo>
                  <a:pt x="917378" y="703330"/>
                  <a:pt x="920018" y="705464"/>
                  <a:pt x="921268" y="704536"/>
                </a:cubicBezTo>
                <a:cubicBezTo>
                  <a:pt x="921314" y="706578"/>
                  <a:pt x="920712" y="709547"/>
                  <a:pt x="920064" y="706485"/>
                </a:cubicBezTo>
                <a:cubicBezTo>
                  <a:pt x="916915" y="707923"/>
                  <a:pt x="917702" y="715670"/>
                  <a:pt x="915295" y="718222"/>
                </a:cubicBezTo>
                <a:cubicBezTo>
                  <a:pt x="911914" y="716644"/>
                  <a:pt x="912238" y="720959"/>
                  <a:pt x="909368" y="720216"/>
                </a:cubicBezTo>
                <a:cubicBezTo>
                  <a:pt x="907701" y="723371"/>
                  <a:pt x="905941" y="726525"/>
                  <a:pt x="904598" y="730097"/>
                </a:cubicBezTo>
                <a:cubicBezTo>
                  <a:pt x="902144" y="729541"/>
                  <a:pt x="902051" y="724716"/>
                  <a:pt x="899644" y="724160"/>
                </a:cubicBezTo>
                <a:cubicBezTo>
                  <a:pt x="895106" y="724623"/>
                  <a:pt x="896726" y="734876"/>
                  <a:pt x="892698" y="736082"/>
                </a:cubicBezTo>
                <a:cubicBezTo>
                  <a:pt x="892976" y="739468"/>
                  <a:pt x="894735" y="740396"/>
                  <a:pt x="897421" y="739839"/>
                </a:cubicBezTo>
                <a:cubicBezTo>
                  <a:pt x="896032" y="746009"/>
                  <a:pt x="892790" y="750045"/>
                  <a:pt x="895244" y="757282"/>
                </a:cubicBezTo>
                <a:cubicBezTo>
                  <a:pt x="893253" y="762246"/>
                  <a:pt x="891911" y="755519"/>
                  <a:pt x="891494" y="755519"/>
                </a:cubicBezTo>
                <a:cubicBezTo>
                  <a:pt x="889503" y="755612"/>
                  <a:pt x="888901" y="759602"/>
                  <a:pt x="885520" y="759509"/>
                </a:cubicBezTo>
                <a:cubicBezTo>
                  <a:pt x="886724" y="770411"/>
                  <a:pt x="882650" y="772684"/>
                  <a:pt x="882140" y="780941"/>
                </a:cubicBezTo>
                <a:cubicBezTo>
                  <a:pt x="880103" y="780802"/>
                  <a:pt x="878436" y="781359"/>
                  <a:pt x="877417" y="782890"/>
                </a:cubicBezTo>
                <a:cubicBezTo>
                  <a:pt x="876908" y="790312"/>
                  <a:pt x="876676" y="790358"/>
                  <a:pt x="875194" y="798569"/>
                </a:cubicBezTo>
                <a:cubicBezTo>
                  <a:pt x="870934" y="798152"/>
                  <a:pt x="868943" y="801353"/>
                  <a:pt x="869268" y="808311"/>
                </a:cubicBezTo>
                <a:cubicBezTo>
                  <a:pt x="867693" y="809286"/>
                  <a:pt x="866582" y="806131"/>
                  <a:pt x="865702" y="806317"/>
                </a:cubicBezTo>
                <a:cubicBezTo>
                  <a:pt x="863572" y="806688"/>
                  <a:pt x="862136" y="814806"/>
                  <a:pt x="860933" y="810306"/>
                </a:cubicBezTo>
                <a:cubicBezTo>
                  <a:pt x="859266" y="810816"/>
                  <a:pt x="859590" y="814667"/>
                  <a:pt x="858525" y="816244"/>
                </a:cubicBezTo>
                <a:cubicBezTo>
                  <a:pt x="857089" y="816476"/>
                  <a:pt x="855700" y="816662"/>
                  <a:pt x="856163" y="820002"/>
                </a:cubicBezTo>
                <a:cubicBezTo>
                  <a:pt x="854959" y="820002"/>
                  <a:pt x="853802" y="820002"/>
                  <a:pt x="852598" y="820002"/>
                </a:cubicBezTo>
                <a:cubicBezTo>
                  <a:pt x="851579" y="826264"/>
                  <a:pt x="854404" y="826264"/>
                  <a:pt x="856163" y="827934"/>
                </a:cubicBezTo>
                <a:cubicBezTo>
                  <a:pt x="856163" y="829929"/>
                  <a:pt x="856163" y="831738"/>
                  <a:pt x="856163" y="833687"/>
                </a:cubicBezTo>
                <a:cubicBezTo>
                  <a:pt x="853385" y="829651"/>
                  <a:pt x="851533" y="833501"/>
                  <a:pt x="849032" y="833687"/>
                </a:cubicBezTo>
                <a:cubicBezTo>
                  <a:pt x="847967" y="833826"/>
                  <a:pt x="848106" y="835542"/>
                  <a:pt x="847828" y="835682"/>
                </a:cubicBezTo>
                <a:cubicBezTo>
                  <a:pt x="846393" y="836238"/>
                  <a:pt x="844541" y="835542"/>
                  <a:pt x="843059" y="835682"/>
                </a:cubicBezTo>
                <a:cubicBezTo>
                  <a:pt x="842411" y="835728"/>
                  <a:pt x="841577" y="837676"/>
                  <a:pt x="841855" y="837676"/>
                </a:cubicBezTo>
                <a:cubicBezTo>
                  <a:pt x="840790" y="837723"/>
                  <a:pt x="840327" y="835496"/>
                  <a:pt x="839493" y="835682"/>
                </a:cubicBezTo>
                <a:cubicBezTo>
                  <a:pt x="837965" y="836053"/>
                  <a:pt x="837826" y="837398"/>
                  <a:pt x="835928" y="837676"/>
                </a:cubicBezTo>
                <a:cubicBezTo>
                  <a:pt x="832918" y="838140"/>
                  <a:pt x="829538" y="834615"/>
                  <a:pt x="828797" y="835867"/>
                </a:cubicBezTo>
                <a:cubicBezTo>
                  <a:pt x="826898" y="838975"/>
                  <a:pt x="823102" y="835774"/>
                  <a:pt x="824028" y="841851"/>
                </a:cubicBezTo>
                <a:cubicBezTo>
                  <a:pt x="823009" y="842918"/>
                  <a:pt x="822963" y="839949"/>
                  <a:pt x="822824" y="839857"/>
                </a:cubicBezTo>
                <a:cubicBezTo>
                  <a:pt x="821759" y="839254"/>
                  <a:pt x="820508" y="841851"/>
                  <a:pt x="820462" y="841851"/>
                </a:cubicBezTo>
                <a:cubicBezTo>
                  <a:pt x="818656" y="841527"/>
                  <a:pt x="818147" y="839486"/>
                  <a:pt x="815508" y="839857"/>
                </a:cubicBezTo>
                <a:cubicBezTo>
                  <a:pt x="813563" y="840181"/>
                  <a:pt x="811757" y="842547"/>
                  <a:pt x="809534" y="841851"/>
                </a:cubicBezTo>
                <a:cubicBezTo>
                  <a:pt x="808099" y="841666"/>
                  <a:pt x="806710" y="841388"/>
                  <a:pt x="807173" y="838047"/>
                </a:cubicBezTo>
                <a:cubicBezTo>
                  <a:pt x="803515" y="840645"/>
                  <a:pt x="796522" y="837723"/>
                  <a:pt x="795226" y="844032"/>
                </a:cubicBezTo>
                <a:cubicBezTo>
                  <a:pt x="793837" y="842408"/>
                  <a:pt x="792077" y="841388"/>
                  <a:pt x="789299" y="842037"/>
                </a:cubicBezTo>
                <a:cubicBezTo>
                  <a:pt x="787771" y="841156"/>
                  <a:pt x="788651" y="845377"/>
                  <a:pt x="788095" y="846027"/>
                </a:cubicBezTo>
                <a:cubicBezTo>
                  <a:pt x="786798" y="847511"/>
                  <a:pt x="783464" y="844820"/>
                  <a:pt x="784530" y="849970"/>
                </a:cubicBezTo>
                <a:cubicBezTo>
                  <a:pt x="780594" y="850109"/>
                  <a:pt x="780038" y="855397"/>
                  <a:pt x="774991" y="853727"/>
                </a:cubicBezTo>
                <a:cubicBezTo>
                  <a:pt x="772768" y="858552"/>
                  <a:pt x="769203" y="861196"/>
                  <a:pt x="764294" y="861706"/>
                </a:cubicBezTo>
                <a:cubicBezTo>
                  <a:pt x="762535" y="862078"/>
                  <a:pt x="762998" y="866253"/>
                  <a:pt x="761886" y="867644"/>
                </a:cubicBezTo>
                <a:cubicBezTo>
                  <a:pt x="760497" y="869454"/>
                  <a:pt x="756793" y="866206"/>
                  <a:pt x="757163" y="871588"/>
                </a:cubicBezTo>
                <a:cubicBezTo>
                  <a:pt x="752718" y="873490"/>
                  <a:pt x="745819" y="871402"/>
                  <a:pt x="744059" y="877572"/>
                </a:cubicBezTo>
                <a:cubicBezTo>
                  <a:pt x="741790" y="877340"/>
                  <a:pt x="743040" y="870985"/>
                  <a:pt x="740262" y="871588"/>
                </a:cubicBezTo>
                <a:cubicBezTo>
                  <a:pt x="738549" y="876134"/>
                  <a:pt x="736465" y="867876"/>
                  <a:pt x="736697" y="875577"/>
                </a:cubicBezTo>
                <a:cubicBezTo>
                  <a:pt x="734752" y="877015"/>
                  <a:pt x="732853" y="873397"/>
                  <a:pt x="731927" y="873582"/>
                </a:cubicBezTo>
                <a:cubicBezTo>
                  <a:pt x="730260" y="874000"/>
                  <a:pt x="729890" y="876783"/>
                  <a:pt x="728362" y="877572"/>
                </a:cubicBezTo>
                <a:cubicBezTo>
                  <a:pt x="724055" y="879660"/>
                  <a:pt x="719471" y="877154"/>
                  <a:pt x="715257" y="881515"/>
                </a:cubicBezTo>
                <a:cubicBezTo>
                  <a:pt x="711599" y="883000"/>
                  <a:pt x="713822" y="874928"/>
                  <a:pt x="709330" y="877758"/>
                </a:cubicBezTo>
                <a:cubicBezTo>
                  <a:pt x="707015" y="876041"/>
                  <a:pt x="707571" y="880773"/>
                  <a:pt x="706923" y="881515"/>
                </a:cubicBezTo>
                <a:cubicBezTo>
                  <a:pt x="705070" y="883695"/>
                  <a:pt x="703820" y="882814"/>
                  <a:pt x="700996" y="883510"/>
                </a:cubicBezTo>
                <a:cubicBezTo>
                  <a:pt x="702153" y="880912"/>
                  <a:pt x="704237" y="879706"/>
                  <a:pt x="704561" y="875763"/>
                </a:cubicBezTo>
                <a:cubicBezTo>
                  <a:pt x="704422" y="872701"/>
                  <a:pt x="701320" y="874371"/>
                  <a:pt x="701968" y="870010"/>
                </a:cubicBezTo>
                <a:cubicBezTo>
                  <a:pt x="700579" y="871680"/>
                  <a:pt x="698819" y="872608"/>
                  <a:pt x="696041" y="872005"/>
                </a:cubicBezTo>
                <a:cubicBezTo>
                  <a:pt x="696504" y="869222"/>
                  <a:pt x="697476" y="868619"/>
                  <a:pt x="696041" y="866067"/>
                </a:cubicBezTo>
                <a:cubicBezTo>
                  <a:pt x="693494" y="867366"/>
                  <a:pt x="690762" y="871263"/>
                  <a:pt x="688864" y="868016"/>
                </a:cubicBezTo>
                <a:cubicBezTo>
                  <a:pt x="688910" y="869778"/>
                  <a:pt x="688586" y="869639"/>
                  <a:pt x="687706" y="870010"/>
                </a:cubicBezTo>
                <a:cubicBezTo>
                  <a:pt x="686595" y="870474"/>
                  <a:pt x="685483" y="868016"/>
                  <a:pt x="685298" y="868016"/>
                </a:cubicBezTo>
                <a:cubicBezTo>
                  <a:pt x="683770" y="868155"/>
                  <a:pt x="681964" y="871680"/>
                  <a:pt x="679371" y="870010"/>
                </a:cubicBezTo>
                <a:cubicBezTo>
                  <a:pt x="681223" y="867227"/>
                  <a:pt x="683353" y="865139"/>
                  <a:pt x="683909" y="860315"/>
                </a:cubicBezTo>
                <a:cubicBezTo>
                  <a:pt x="679834" y="860825"/>
                  <a:pt x="678260" y="865279"/>
                  <a:pt x="673213" y="864258"/>
                </a:cubicBezTo>
                <a:cubicBezTo>
                  <a:pt x="675574" y="859758"/>
                  <a:pt x="672935" y="862217"/>
                  <a:pt x="672009" y="858506"/>
                </a:cubicBezTo>
                <a:cubicBezTo>
                  <a:pt x="672657" y="858366"/>
                  <a:pt x="672842" y="857439"/>
                  <a:pt x="673213" y="856928"/>
                </a:cubicBezTo>
                <a:cubicBezTo>
                  <a:pt x="670481" y="854423"/>
                  <a:pt x="674324" y="848439"/>
                  <a:pt x="673583" y="856743"/>
                </a:cubicBezTo>
                <a:cubicBezTo>
                  <a:pt x="674324" y="855397"/>
                  <a:pt x="674648" y="853635"/>
                  <a:pt x="674416" y="850758"/>
                </a:cubicBezTo>
                <a:cubicBezTo>
                  <a:pt x="676269" y="851547"/>
                  <a:pt x="675389" y="856789"/>
                  <a:pt x="679140" y="854562"/>
                </a:cubicBezTo>
                <a:cubicBezTo>
                  <a:pt x="680575" y="854191"/>
                  <a:pt x="680482" y="851361"/>
                  <a:pt x="680344" y="848578"/>
                </a:cubicBezTo>
                <a:cubicBezTo>
                  <a:pt x="678260" y="845424"/>
                  <a:pt x="673537" y="846815"/>
                  <a:pt x="674416" y="838883"/>
                </a:cubicBezTo>
                <a:cubicBezTo>
                  <a:pt x="677380" y="839161"/>
                  <a:pt x="680205" y="839161"/>
                  <a:pt x="680344" y="834893"/>
                </a:cubicBezTo>
                <a:cubicBezTo>
                  <a:pt x="679186" y="831321"/>
                  <a:pt x="676037" y="832620"/>
                  <a:pt x="674185" y="833130"/>
                </a:cubicBezTo>
                <a:cubicBezTo>
                  <a:pt x="671777" y="833733"/>
                  <a:pt x="671453" y="836238"/>
                  <a:pt x="669416" y="837073"/>
                </a:cubicBezTo>
                <a:cubicBezTo>
                  <a:pt x="667563" y="837862"/>
                  <a:pt x="665294" y="836145"/>
                  <a:pt x="663489" y="837073"/>
                </a:cubicBezTo>
                <a:cubicBezTo>
                  <a:pt x="662053" y="837816"/>
                  <a:pt x="663118" y="840135"/>
                  <a:pt x="662285" y="840831"/>
                </a:cubicBezTo>
                <a:cubicBezTo>
                  <a:pt x="661451" y="841620"/>
                  <a:pt x="659692" y="840692"/>
                  <a:pt x="658719" y="841063"/>
                </a:cubicBezTo>
                <a:cubicBezTo>
                  <a:pt x="657284" y="841620"/>
                  <a:pt x="657237" y="844310"/>
                  <a:pt x="656358" y="844820"/>
                </a:cubicBezTo>
                <a:cubicBezTo>
                  <a:pt x="653487" y="846398"/>
                  <a:pt x="652236" y="839068"/>
                  <a:pt x="652792" y="846815"/>
                </a:cubicBezTo>
                <a:cubicBezTo>
                  <a:pt x="652005" y="846537"/>
                  <a:pt x="651125" y="847094"/>
                  <a:pt x="650384" y="846815"/>
                </a:cubicBezTo>
                <a:cubicBezTo>
                  <a:pt x="649875" y="846583"/>
                  <a:pt x="648995" y="844960"/>
                  <a:pt x="649180" y="845006"/>
                </a:cubicBezTo>
                <a:cubicBezTo>
                  <a:pt x="647930" y="844728"/>
                  <a:pt x="648393" y="846676"/>
                  <a:pt x="648023" y="846815"/>
                </a:cubicBezTo>
                <a:cubicBezTo>
                  <a:pt x="646865" y="847326"/>
                  <a:pt x="646541" y="844867"/>
                  <a:pt x="645615" y="845006"/>
                </a:cubicBezTo>
                <a:cubicBezTo>
                  <a:pt x="643809" y="845331"/>
                  <a:pt x="643253" y="846119"/>
                  <a:pt x="642049" y="847001"/>
                </a:cubicBezTo>
                <a:cubicBezTo>
                  <a:pt x="640938" y="847743"/>
                  <a:pt x="639595" y="847789"/>
                  <a:pt x="638484" y="848996"/>
                </a:cubicBezTo>
                <a:cubicBezTo>
                  <a:pt x="636724" y="850758"/>
                  <a:pt x="636863" y="856000"/>
                  <a:pt x="633714" y="854748"/>
                </a:cubicBezTo>
                <a:cubicBezTo>
                  <a:pt x="633992" y="858459"/>
                  <a:pt x="632372" y="859155"/>
                  <a:pt x="632511" y="862681"/>
                </a:cubicBezTo>
                <a:cubicBezTo>
                  <a:pt x="630473" y="862588"/>
                  <a:pt x="629454" y="864026"/>
                  <a:pt x="628945" y="866438"/>
                </a:cubicBezTo>
                <a:cubicBezTo>
                  <a:pt x="624454" y="867552"/>
                  <a:pt x="622972" y="864165"/>
                  <a:pt x="621814" y="866624"/>
                </a:cubicBezTo>
                <a:cubicBezTo>
                  <a:pt x="621305" y="867737"/>
                  <a:pt x="620194" y="864815"/>
                  <a:pt x="620610" y="864675"/>
                </a:cubicBezTo>
                <a:cubicBezTo>
                  <a:pt x="618758" y="865232"/>
                  <a:pt x="618295" y="870196"/>
                  <a:pt x="614683" y="868619"/>
                </a:cubicBezTo>
                <a:cubicBezTo>
                  <a:pt x="613248" y="871263"/>
                  <a:pt x="617091" y="872840"/>
                  <a:pt x="617045" y="872423"/>
                </a:cubicBezTo>
                <a:cubicBezTo>
                  <a:pt x="617369" y="878175"/>
                  <a:pt x="612785" y="869825"/>
                  <a:pt x="613479" y="878361"/>
                </a:cubicBezTo>
                <a:cubicBezTo>
                  <a:pt x="609266" y="875113"/>
                  <a:pt x="608849" y="879984"/>
                  <a:pt x="605144" y="880355"/>
                </a:cubicBezTo>
                <a:cubicBezTo>
                  <a:pt x="604033" y="880448"/>
                  <a:pt x="604265" y="882165"/>
                  <a:pt x="603940" y="882304"/>
                </a:cubicBezTo>
                <a:cubicBezTo>
                  <a:pt x="597365" y="885180"/>
                  <a:pt x="591160" y="881237"/>
                  <a:pt x="586113" y="884484"/>
                </a:cubicBezTo>
                <a:cubicBezTo>
                  <a:pt x="584539" y="886479"/>
                  <a:pt x="582501" y="887592"/>
                  <a:pt x="581344" y="890283"/>
                </a:cubicBezTo>
                <a:cubicBezTo>
                  <a:pt x="579908" y="889355"/>
                  <a:pt x="578426" y="888334"/>
                  <a:pt x="577547" y="886479"/>
                </a:cubicBezTo>
                <a:cubicBezTo>
                  <a:pt x="575370" y="886247"/>
                  <a:pt x="573981" y="890005"/>
                  <a:pt x="571620" y="890468"/>
                </a:cubicBezTo>
                <a:cubicBezTo>
                  <a:pt x="571712" y="890468"/>
                  <a:pt x="570277" y="888520"/>
                  <a:pt x="569212" y="888474"/>
                </a:cubicBezTo>
                <a:cubicBezTo>
                  <a:pt x="567637" y="888427"/>
                  <a:pt x="566063" y="888288"/>
                  <a:pt x="564489" y="888474"/>
                </a:cubicBezTo>
                <a:cubicBezTo>
                  <a:pt x="563840" y="888520"/>
                  <a:pt x="562961" y="890468"/>
                  <a:pt x="563285" y="890468"/>
                </a:cubicBezTo>
                <a:cubicBezTo>
                  <a:pt x="561525" y="890468"/>
                  <a:pt x="561155" y="887917"/>
                  <a:pt x="558515" y="888474"/>
                </a:cubicBezTo>
                <a:cubicBezTo>
                  <a:pt x="556987" y="888798"/>
                  <a:pt x="555830" y="890329"/>
                  <a:pt x="554950" y="890468"/>
                </a:cubicBezTo>
                <a:cubicBezTo>
                  <a:pt x="553792" y="890561"/>
                  <a:pt x="554163" y="892231"/>
                  <a:pt x="553746" y="892463"/>
                </a:cubicBezTo>
                <a:cubicBezTo>
                  <a:pt x="552727" y="892974"/>
                  <a:pt x="552542" y="890468"/>
                  <a:pt x="552542" y="890468"/>
                </a:cubicBezTo>
                <a:cubicBezTo>
                  <a:pt x="549810" y="890515"/>
                  <a:pt x="547773" y="895989"/>
                  <a:pt x="545411" y="896406"/>
                </a:cubicBezTo>
                <a:cubicBezTo>
                  <a:pt x="540920" y="894040"/>
                  <a:pt x="539114" y="897288"/>
                  <a:pt x="535687" y="894412"/>
                </a:cubicBezTo>
                <a:cubicBezTo>
                  <a:pt x="533233" y="894968"/>
                  <a:pt x="533511" y="899793"/>
                  <a:pt x="532307" y="902344"/>
                </a:cubicBezTo>
                <a:cubicBezTo>
                  <a:pt x="531659" y="902530"/>
                  <a:pt x="531242" y="903226"/>
                  <a:pt x="530547" y="903365"/>
                </a:cubicBezTo>
                <a:cubicBezTo>
                  <a:pt x="530501" y="903272"/>
                  <a:pt x="530362" y="903458"/>
                  <a:pt x="530316" y="903365"/>
                </a:cubicBezTo>
                <a:cubicBezTo>
                  <a:pt x="529667" y="903550"/>
                  <a:pt x="528649" y="903226"/>
                  <a:pt x="528556" y="904339"/>
                </a:cubicBezTo>
                <a:cubicBezTo>
                  <a:pt x="521379" y="901834"/>
                  <a:pt x="515313" y="901092"/>
                  <a:pt x="509478" y="902576"/>
                </a:cubicBezTo>
                <a:cubicBezTo>
                  <a:pt x="508043" y="902947"/>
                  <a:pt x="506793" y="904478"/>
                  <a:pt x="505913" y="904525"/>
                </a:cubicBezTo>
                <a:cubicBezTo>
                  <a:pt x="505218" y="904617"/>
                  <a:pt x="504570" y="906334"/>
                  <a:pt x="504755" y="906334"/>
                </a:cubicBezTo>
                <a:cubicBezTo>
                  <a:pt x="503274" y="906473"/>
                  <a:pt x="503042" y="904617"/>
                  <a:pt x="501144" y="904525"/>
                </a:cubicBezTo>
                <a:cubicBezTo>
                  <a:pt x="497208" y="904339"/>
                  <a:pt x="498273" y="908189"/>
                  <a:pt x="496421" y="904525"/>
                </a:cubicBezTo>
                <a:cubicBezTo>
                  <a:pt x="496235" y="904246"/>
                  <a:pt x="490447" y="902901"/>
                  <a:pt x="490262" y="902762"/>
                </a:cubicBezTo>
                <a:cubicBezTo>
                  <a:pt x="488734" y="902576"/>
                  <a:pt x="487669" y="904757"/>
                  <a:pt x="486882" y="904525"/>
                </a:cubicBezTo>
                <a:cubicBezTo>
                  <a:pt x="481325" y="903133"/>
                  <a:pt x="476278" y="895803"/>
                  <a:pt x="468823" y="898772"/>
                </a:cubicBezTo>
                <a:cubicBezTo>
                  <a:pt x="469054" y="896592"/>
                  <a:pt x="469934" y="895896"/>
                  <a:pt x="470999" y="895015"/>
                </a:cubicBezTo>
                <a:cubicBezTo>
                  <a:pt x="471045" y="892974"/>
                  <a:pt x="472712" y="893298"/>
                  <a:pt x="472388" y="896824"/>
                </a:cubicBezTo>
                <a:cubicBezTo>
                  <a:pt x="476093" y="898216"/>
                  <a:pt x="474657" y="891443"/>
                  <a:pt x="478362" y="892834"/>
                </a:cubicBezTo>
                <a:cubicBezTo>
                  <a:pt x="479288" y="897844"/>
                  <a:pt x="485956" y="893391"/>
                  <a:pt x="485493" y="900767"/>
                </a:cubicBezTo>
                <a:cubicBezTo>
                  <a:pt x="487345" y="899932"/>
                  <a:pt x="486465" y="894597"/>
                  <a:pt x="490262" y="896824"/>
                </a:cubicBezTo>
                <a:cubicBezTo>
                  <a:pt x="492207" y="894551"/>
                  <a:pt x="492438" y="900674"/>
                  <a:pt x="492624" y="900767"/>
                </a:cubicBezTo>
                <a:cubicBezTo>
                  <a:pt x="493411" y="901185"/>
                  <a:pt x="494939" y="899051"/>
                  <a:pt x="496189" y="898772"/>
                </a:cubicBezTo>
                <a:cubicBezTo>
                  <a:pt x="497763" y="898448"/>
                  <a:pt x="499569" y="898865"/>
                  <a:pt x="501144" y="898587"/>
                </a:cubicBezTo>
                <a:cubicBezTo>
                  <a:pt x="502718" y="894226"/>
                  <a:pt x="508089" y="896546"/>
                  <a:pt x="506932" y="890840"/>
                </a:cubicBezTo>
                <a:cubicBezTo>
                  <a:pt x="513646" y="892231"/>
                  <a:pt x="517443" y="891999"/>
                  <a:pt x="523787" y="890654"/>
                </a:cubicBezTo>
                <a:cubicBezTo>
                  <a:pt x="524342" y="894412"/>
                  <a:pt x="527167" y="894133"/>
                  <a:pt x="526148" y="900396"/>
                </a:cubicBezTo>
                <a:cubicBezTo>
                  <a:pt x="527584" y="899375"/>
                  <a:pt x="529945" y="900025"/>
                  <a:pt x="530918" y="898401"/>
                </a:cubicBezTo>
                <a:cubicBezTo>
                  <a:pt x="531288" y="897798"/>
                  <a:pt x="530547" y="894968"/>
                  <a:pt x="530918" y="894412"/>
                </a:cubicBezTo>
                <a:cubicBezTo>
                  <a:pt x="531983" y="893066"/>
                  <a:pt x="533557" y="894040"/>
                  <a:pt x="534483" y="892649"/>
                </a:cubicBezTo>
                <a:cubicBezTo>
                  <a:pt x="535826" y="890608"/>
                  <a:pt x="537215" y="887268"/>
                  <a:pt x="538095" y="884716"/>
                </a:cubicBezTo>
                <a:cubicBezTo>
                  <a:pt x="539808" y="885134"/>
                  <a:pt x="540086" y="888010"/>
                  <a:pt x="541660" y="888659"/>
                </a:cubicBezTo>
                <a:cubicBezTo>
                  <a:pt x="543142" y="889541"/>
                  <a:pt x="542309" y="885273"/>
                  <a:pt x="542818" y="884716"/>
                </a:cubicBezTo>
                <a:cubicBezTo>
                  <a:pt x="544115" y="883232"/>
                  <a:pt x="547634" y="886247"/>
                  <a:pt x="547587" y="882721"/>
                </a:cubicBezTo>
                <a:cubicBezTo>
                  <a:pt x="549023" y="887499"/>
                  <a:pt x="552264" y="878778"/>
                  <a:pt x="553746" y="884716"/>
                </a:cubicBezTo>
                <a:cubicBezTo>
                  <a:pt x="555876" y="882953"/>
                  <a:pt x="556756" y="879242"/>
                  <a:pt x="560877" y="880726"/>
                </a:cubicBezTo>
                <a:cubicBezTo>
                  <a:pt x="559488" y="883278"/>
                  <a:pt x="560414" y="883695"/>
                  <a:pt x="560877" y="886479"/>
                </a:cubicBezTo>
                <a:cubicBezTo>
                  <a:pt x="564350" y="886896"/>
                  <a:pt x="566943" y="885922"/>
                  <a:pt x="568054" y="882536"/>
                </a:cubicBezTo>
                <a:cubicBezTo>
                  <a:pt x="567869" y="878221"/>
                  <a:pt x="563007" y="881840"/>
                  <a:pt x="560877" y="880726"/>
                </a:cubicBezTo>
                <a:cubicBezTo>
                  <a:pt x="560923" y="878639"/>
                  <a:pt x="560321" y="875716"/>
                  <a:pt x="559719" y="878732"/>
                </a:cubicBezTo>
                <a:cubicBezTo>
                  <a:pt x="556015" y="876876"/>
                  <a:pt x="560923" y="873397"/>
                  <a:pt x="560692" y="870799"/>
                </a:cubicBezTo>
                <a:cubicBezTo>
                  <a:pt x="559673" y="871356"/>
                  <a:pt x="558145" y="870335"/>
                  <a:pt x="557126" y="871031"/>
                </a:cubicBezTo>
                <a:cubicBezTo>
                  <a:pt x="555830" y="871866"/>
                  <a:pt x="556710" y="874046"/>
                  <a:pt x="555922" y="874789"/>
                </a:cubicBezTo>
                <a:cubicBezTo>
                  <a:pt x="554163" y="876505"/>
                  <a:pt x="552774" y="875948"/>
                  <a:pt x="551153" y="878732"/>
                </a:cubicBezTo>
                <a:cubicBezTo>
                  <a:pt x="549671" y="877943"/>
                  <a:pt x="548745" y="876319"/>
                  <a:pt x="548791" y="872979"/>
                </a:cubicBezTo>
                <a:cubicBezTo>
                  <a:pt x="548050" y="873258"/>
                  <a:pt x="547171" y="872701"/>
                  <a:pt x="546430" y="872979"/>
                </a:cubicBezTo>
                <a:cubicBezTo>
                  <a:pt x="546106" y="873165"/>
                  <a:pt x="544717" y="875020"/>
                  <a:pt x="545226" y="874974"/>
                </a:cubicBezTo>
                <a:cubicBezTo>
                  <a:pt x="543605" y="875113"/>
                  <a:pt x="543003" y="872701"/>
                  <a:pt x="540456" y="872979"/>
                </a:cubicBezTo>
                <a:cubicBezTo>
                  <a:pt x="538697" y="873165"/>
                  <a:pt x="538002" y="874649"/>
                  <a:pt x="536891" y="874974"/>
                </a:cubicBezTo>
                <a:cubicBezTo>
                  <a:pt x="534946" y="875577"/>
                  <a:pt x="528325" y="874742"/>
                  <a:pt x="527352" y="875160"/>
                </a:cubicBezTo>
                <a:cubicBezTo>
                  <a:pt x="527260" y="875206"/>
                  <a:pt x="525315" y="876969"/>
                  <a:pt x="526148" y="877154"/>
                </a:cubicBezTo>
                <a:cubicBezTo>
                  <a:pt x="523277" y="876412"/>
                  <a:pt x="519851" y="872979"/>
                  <a:pt x="520036" y="869222"/>
                </a:cubicBezTo>
                <a:cubicBezTo>
                  <a:pt x="521240" y="869129"/>
                  <a:pt x="522398" y="869361"/>
                  <a:pt x="523602" y="869222"/>
                </a:cubicBezTo>
                <a:cubicBezTo>
                  <a:pt x="524389" y="869129"/>
                  <a:pt x="524852" y="867227"/>
                  <a:pt x="524759" y="867227"/>
                </a:cubicBezTo>
                <a:cubicBezTo>
                  <a:pt x="526426" y="866995"/>
                  <a:pt x="527398" y="869361"/>
                  <a:pt x="528371" y="869222"/>
                </a:cubicBezTo>
                <a:cubicBezTo>
                  <a:pt x="529436" y="869129"/>
                  <a:pt x="529899" y="867134"/>
                  <a:pt x="530732" y="867227"/>
                </a:cubicBezTo>
                <a:cubicBezTo>
                  <a:pt x="532955" y="867459"/>
                  <a:pt x="533603" y="869361"/>
                  <a:pt x="535687" y="869222"/>
                </a:cubicBezTo>
                <a:cubicBezTo>
                  <a:pt x="537447" y="869129"/>
                  <a:pt x="538188" y="867459"/>
                  <a:pt x="539253" y="867227"/>
                </a:cubicBezTo>
                <a:cubicBezTo>
                  <a:pt x="547865" y="865464"/>
                  <a:pt x="558284" y="868340"/>
                  <a:pt x="566850" y="867041"/>
                </a:cubicBezTo>
                <a:cubicBezTo>
                  <a:pt x="568564" y="866809"/>
                  <a:pt x="569304" y="865371"/>
                  <a:pt x="570416" y="865047"/>
                </a:cubicBezTo>
                <a:cubicBezTo>
                  <a:pt x="573472" y="864165"/>
                  <a:pt x="577732" y="867273"/>
                  <a:pt x="576158" y="861103"/>
                </a:cubicBezTo>
                <a:cubicBezTo>
                  <a:pt x="578519" y="866253"/>
                  <a:pt x="581390" y="863237"/>
                  <a:pt x="583335" y="861103"/>
                </a:cubicBezTo>
                <a:cubicBezTo>
                  <a:pt x="583427" y="860964"/>
                  <a:pt x="584817" y="858923"/>
                  <a:pt x="584492" y="859109"/>
                </a:cubicBezTo>
                <a:cubicBezTo>
                  <a:pt x="588984" y="856418"/>
                  <a:pt x="589308" y="859897"/>
                  <a:pt x="590651" y="857114"/>
                </a:cubicBezTo>
                <a:cubicBezTo>
                  <a:pt x="591160" y="856093"/>
                  <a:pt x="592364" y="858691"/>
                  <a:pt x="591855" y="858923"/>
                </a:cubicBezTo>
                <a:cubicBezTo>
                  <a:pt x="592920" y="858366"/>
                  <a:pt x="592503" y="857439"/>
                  <a:pt x="593059" y="856928"/>
                </a:cubicBezTo>
                <a:cubicBezTo>
                  <a:pt x="595096" y="855073"/>
                  <a:pt x="599727" y="856232"/>
                  <a:pt x="600190" y="851176"/>
                </a:cubicBezTo>
                <a:cubicBezTo>
                  <a:pt x="600745" y="846212"/>
                  <a:pt x="594170" y="856557"/>
                  <a:pt x="595235" y="847186"/>
                </a:cubicBezTo>
                <a:cubicBezTo>
                  <a:pt x="597226" y="847186"/>
                  <a:pt x="599356" y="847233"/>
                  <a:pt x="601394" y="847186"/>
                </a:cubicBezTo>
                <a:cubicBezTo>
                  <a:pt x="601394" y="849181"/>
                  <a:pt x="601347" y="850990"/>
                  <a:pt x="601394" y="852939"/>
                </a:cubicBezTo>
                <a:cubicBezTo>
                  <a:pt x="602737" y="851315"/>
                  <a:pt x="604542" y="850573"/>
                  <a:pt x="607321" y="851176"/>
                </a:cubicBezTo>
                <a:cubicBezTo>
                  <a:pt x="606348" y="847511"/>
                  <a:pt x="605191" y="844032"/>
                  <a:pt x="604728" y="839439"/>
                </a:cubicBezTo>
                <a:cubicBezTo>
                  <a:pt x="601949" y="840135"/>
                  <a:pt x="599819" y="841851"/>
                  <a:pt x="597597" y="843429"/>
                </a:cubicBezTo>
                <a:cubicBezTo>
                  <a:pt x="594216" y="841434"/>
                  <a:pt x="589447" y="846630"/>
                  <a:pt x="589262" y="843429"/>
                </a:cubicBezTo>
                <a:cubicBezTo>
                  <a:pt x="587780" y="842501"/>
                  <a:pt x="588567" y="846862"/>
                  <a:pt x="588058" y="847418"/>
                </a:cubicBezTo>
                <a:cubicBezTo>
                  <a:pt x="586020" y="849691"/>
                  <a:pt x="578426" y="843707"/>
                  <a:pt x="580927" y="851361"/>
                </a:cubicBezTo>
                <a:cubicBezTo>
                  <a:pt x="577130" y="848300"/>
                  <a:pt x="575278" y="855119"/>
                  <a:pt x="575000" y="855119"/>
                </a:cubicBezTo>
                <a:cubicBezTo>
                  <a:pt x="573842" y="855212"/>
                  <a:pt x="572824" y="851315"/>
                  <a:pt x="572592" y="851361"/>
                </a:cubicBezTo>
                <a:cubicBezTo>
                  <a:pt x="571064" y="851733"/>
                  <a:pt x="571481" y="854562"/>
                  <a:pt x="570230" y="855351"/>
                </a:cubicBezTo>
                <a:cubicBezTo>
                  <a:pt x="565832" y="856650"/>
                  <a:pt x="565693" y="851037"/>
                  <a:pt x="561896" y="851361"/>
                </a:cubicBezTo>
                <a:cubicBezTo>
                  <a:pt x="560275" y="852660"/>
                  <a:pt x="559627" y="855629"/>
                  <a:pt x="559488" y="859294"/>
                </a:cubicBezTo>
                <a:cubicBezTo>
                  <a:pt x="556802" y="854794"/>
                  <a:pt x="554672" y="859944"/>
                  <a:pt x="550968" y="859294"/>
                </a:cubicBezTo>
                <a:cubicBezTo>
                  <a:pt x="552635" y="855537"/>
                  <a:pt x="556663" y="855583"/>
                  <a:pt x="556941" y="849599"/>
                </a:cubicBezTo>
                <a:cubicBezTo>
                  <a:pt x="557311" y="849599"/>
                  <a:pt x="557728" y="849599"/>
                  <a:pt x="558099" y="849599"/>
                </a:cubicBezTo>
                <a:cubicBezTo>
                  <a:pt x="560784" y="842176"/>
                  <a:pt x="567962" y="848253"/>
                  <a:pt x="568841" y="841620"/>
                </a:cubicBezTo>
                <a:cubicBezTo>
                  <a:pt x="568425" y="838465"/>
                  <a:pt x="566295" y="840506"/>
                  <a:pt x="565276" y="841620"/>
                </a:cubicBezTo>
                <a:cubicBezTo>
                  <a:pt x="562220" y="845006"/>
                  <a:pt x="563933" y="840506"/>
                  <a:pt x="560506" y="841620"/>
                </a:cubicBezTo>
                <a:cubicBezTo>
                  <a:pt x="558515" y="842269"/>
                  <a:pt x="557358" y="842640"/>
                  <a:pt x="556941" y="845609"/>
                </a:cubicBezTo>
                <a:cubicBezTo>
                  <a:pt x="555552" y="843985"/>
                  <a:pt x="553746" y="843011"/>
                  <a:pt x="550968" y="843614"/>
                </a:cubicBezTo>
                <a:cubicBezTo>
                  <a:pt x="550690" y="839949"/>
                  <a:pt x="552357" y="839393"/>
                  <a:pt x="552172" y="835867"/>
                </a:cubicBezTo>
                <a:cubicBezTo>
                  <a:pt x="545226" y="838372"/>
                  <a:pt x="536196" y="834290"/>
                  <a:pt x="528139" y="834104"/>
                </a:cubicBezTo>
                <a:cubicBezTo>
                  <a:pt x="525037" y="834012"/>
                  <a:pt x="524018" y="836331"/>
                  <a:pt x="521008" y="836099"/>
                </a:cubicBezTo>
                <a:cubicBezTo>
                  <a:pt x="520360" y="836053"/>
                  <a:pt x="519527" y="834104"/>
                  <a:pt x="519804" y="834104"/>
                </a:cubicBezTo>
                <a:cubicBezTo>
                  <a:pt x="517860" y="834104"/>
                  <a:pt x="517906" y="837305"/>
                  <a:pt x="516239" y="834104"/>
                </a:cubicBezTo>
                <a:cubicBezTo>
                  <a:pt x="515637" y="832945"/>
                  <a:pt x="509154" y="834151"/>
                  <a:pt x="508923" y="834290"/>
                </a:cubicBezTo>
                <a:cubicBezTo>
                  <a:pt x="508784" y="834336"/>
                  <a:pt x="509201" y="840089"/>
                  <a:pt x="509108" y="840042"/>
                </a:cubicBezTo>
                <a:cubicBezTo>
                  <a:pt x="507441" y="839857"/>
                  <a:pt x="508460" y="837816"/>
                  <a:pt x="507719" y="836099"/>
                </a:cubicBezTo>
                <a:cubicBezTo>
                  <a:pt x="506793" y="833872"/>
                  <a:pt x="505126" y="834383"/>
                  <a:pt x="504153" y="832295"/>
                </a:cubicBezTo>
                <a:cubicBezTo>
                  <a:pt x="501097" y="834615"/>
                  <a:pt x="495263" y="834522"/>
                  <a:pt x="492253" y="834290"/>
                </a:cubicBezTo>
                <a:cubicBezTo>
                  <a:pt x="491651" y="834243"/>
                  <a:pt x="490632" y="832527"/>
                  <a:pt x="491049" y="832527"/>
                </a:cubicBezTo>
                <a:cubicBezTo>
                  <a:pt x="489845" y="832620"/>
                  <a:pt x="489660" y="834383"/>
                  <a:pt x="488688" y="834475"/>
                </a:cubicBezTo>
                <a:cubicBezTo>
                  <a:pt x="487808" y="834568"/>
                  <a:pt x="487437" y="836285"/>
                  <a:pt x="487484" y="836285"/>
                </a:cubicBezTo>
                <a:cubicBezTo>
                  <a:pt x="486048" y="836517"/>
                  <a:pt x="485724" y="833408"/>
                  <a:pt x="483918" y="834475"/>
                </a:cubicBezTo>
                <a:cubicBezTo>
                  <a:pt x="482344" y="835403"/>
                  <a:pt x="482575" y="837073"/>
                  <a:pt x="481510" y="838279"/>
                </a:cubicBezTo>
                <a:cubicBezTo>
                  <a:pt x="480260" y="839625"/>
                  <a:pt x="478917" y="838651"/>
                  <a:pt x="477945" y="840274"/>
                </a:cubicBezTo>
                <a:cubicBezTo>
                  <a:pt x="476648" y="842362"/>
                  <a:pt x="475537" y="844171"/>
                  <a:pt x="475583" y="848207"/>
                </a:cubicBezTo>
                <a:cubicBezTo>
                  <a:pt x="474657" y="847789"/>
                  <a:pt x="474194" y="846491"/>
                  <a:pt x="474379" y="844217"/>
                </a:cubicBezTo>
                <a:cubicBezTo>
                  <a:pt x="472249" y="843058"/>
                  <a:pt x="469471" y="849923"/>
                  <a:pt x="468406" y="844217"/>
                </a:cubicBezTo>
                <a:cubicBezTo>
                  <a:pt x="467202" y="843985"/>
                  <a:pt x="467017" y="846119"/>
                  <a:pt x="466045" y="846212"/>
                </a:cubicBezTo>
                <a:cubicBezTo>
                  <a:pt x="464933" y="846305"/>
                  <a:pt x="465165" y="848021"/>
                  <a:pt x="464841" y="848207"/>
                </a:cubicBezTo>
                <a:cubicBezTo>
                  <a:pt x="463405" y="848856"/>
                  <a:pt x="461553" y="847929"/>
                  <a:pt x="460071" y="848207"/>
                </a:cubicBezTo>
                <a:cubicBezTo>
                  <a:pt x="459191" y="848346"/>
                  <a:pt x="459006" y="850109"/>
                  <a:pt x="458914" y="850155"/>
                </a:cubicBezTo>
                <a:cubicBezTo>
                  <a:pt x="458265" y="850387"/>
                  <a:pt x="457247" y="848393"/>
                  <a:pt x="457710" y="848207"/>
                </a:cubicBezTo>
                <a:cubicBezTo>
                  <a:pt x="456089" y="848810"/>
                  <a:pt x="456367" y="851315"/>
                  <a:pt x="455348" y="852150"/>
                </a:cubicBezTo>
                <a:cubicBezTo>
                  <a:pt x="454422" y="852846"/>
                  <a:pt x="452755" y="851825"/>
                  <a:pt x="451736" y="852150"/>
                </a:cubicBezTo>
                <a:cubicBezTo>
                  <a:pt x="449514" y="852985"/>
                  <a:pt x="448449" y="854377"/>
                  <a:pt x="445809" y="854145"/>
                </a:cubicBezTo>
                <a:cubicBezTo>
                  <a:pt x="445115" y="854099"/>
                  <a:pt x="444189" y="852150"/>
                  <a:pt x="444420" y="852150"/>
                </a:cubicBezTo>
                <a:cubicBezTo>
                  <a:pt x="443077" y="852104"/>
                  <a:pt x="442522" y="853774"/>
                  <a:pt x="440855" y="854145"/>
                </a:cubicBezTo>
                <a:cubicBezTo>
                  <a:pt x="439280" y="854470"/>
                  <a:pt x="437660" y="853913"/>
                  <a:pt x="436085" y="854145"/>
                </a:cubicBezTo>
                <a:cubicBezTo>
                  <a:pt x="436085" y="856789"/>
                  <a:pt x="436270" y="859480"/>
                  <a:pt x="436270" y="862078"/>
                </a:cubicBezTo>
                <a:cubicBezTo>
                  <a:pt x="438169" y="861892"/>
                  <a:pt x="440253" y="862263"/>
                  <a:pt x="439651" y="858134"/>
                </a:cubicBezTo>
                <a:cubicBezTo>
                  <a:pt x="441410" y="860268"/>
                  <a:pt x="442799" y="860222"/>
                  <a:pt x="443401" y="856140"/>
                </a:cubicBezTo>
                <a:cubicBezTo>
                  <a:pt x="445624" y="860408"/>
                  <a:pt x="453125" y="855676"/>
                  <a:pt x="455348" y="859897"/>
                </a:cubicBezTo>
                <a:cubicBezTo>
                  <a:pt x="460303" y="853310"/>
                  <a:pt x="471647" y="852428"/>
                  <a:pt x="479334" y="855908"/>
                </a:cubicBezTo>
                <a:cubicBezTo>
                  <a:pt x="479056" y="859944"/>
                  <a:pt x="474889" y="857671"/>
                  <a:pt x="474565" y="861706"/>
                </a:cubicBezTo>
                <a:cubicBezTo>
                  <a:pt x="473639" y="861243"/>
                  <a:pt x="472990" y="860176"/>
                  <a:pt x="473175" y="857902"/>
                </a:cubicBezTo>
                <a:cubicBezTo>
                  <a:pt x="470258" y="859016"/>
                  <a:pt x="470675" y="865557"/>
                  <a:pt x="466045" y="863887"/>
                </a:cubicBezTo>
                <a:cubicBezTo>
                  <a:pt x="467017" y="867505"/>
                  <a:pt x="468221" y="871031"/>
                  <a:pt x="468638" y="875577"/>
                </a:cubicBezTo>
                <a:cubicBezTo>
                  <a:pt x="470027" y="875252"/>
                  <a:pt x="471277" y="872098"/>
                  <a:pt x="472203" y="875577"/>
                </a:cubicBezTo>
                <a:cubicBezTo>
                  <a:pt x="479241" y="869129"/>
                  <a:pt x="484613" y="871912"/>
                  <a:pt x="492438" y="867644"/>
                </a:cubicBezTo>
                <a:cubicBezTo>
                  <a:pt x="491836" y="876922"/>
                  <a:pt x="482668" y="872515"/>
                  <a:pt x="480538" y="879335"/>
                </a:cubicBezTo>
                <a:cubicBezTo>
                  <a:pt x="478501" y="880680"/>
                  <a:pt x="476834" y="877340"/>
                  <a:pt x="475769" y="877340"/>
                </a:cubicBezTo>
                <a:cubicBezTo>
                  <a:pt x="474565" y="877433"/>
                  <a:pt x="474379" y="879288"/>
                  <a:pt x="473407" y="879335"/>
                </a:cubicBezTo>
                <a:cubicBezTo>
                  <a:pt x="472203" y="879474"/>
                  <a:pt x="472574" y="881144"/>
                  <a:pt x="472203" y="881330"/>
                </a:cubicBezTo>
                <a:cubicBezTo>
                  <a:pt x="470212" y="882304"/>
                  <a:pt x="466832" y="877015"/>
                  <a:pt x="467434" y="883324"/>
                </a:cubicBezTo>
                <a:cubicBezTo>
                  <a:pt x="466230" y="884670"/>
                  <a:pt x="466415" y="879428"/>
                  <a:pt x="466230" y="879335"/>
                </a:cubicBezTo>
                <a:cubicBezTo>
                  <a:pt x="464563" y="878593"/>
                  <a:pt x="463683" y="881144"/>
                  <a:pt x="462664" y="881330"/>
                </a:cubicBezTo>
                <a:cubicBezTo>
                  <a:pt x="459608" y="881747"/>
                  <a:pt x="454376" y="878453"/>
                  <a:pt x="453125" y="883324"/>
                </a:cubicBezTo>
                <a:cubicBezTo>
                  <a:pt x="451922" y="884623"/>
                  <a:pt x="451922" y="879567"/>
                  <a:pt x="451736" y="879567"/>
                </a:cubicBezTo>
                <a:cubicBezTo>
                  <a:pt x="449653" y="878639"/>
                  <a:pt x="449004" y="881701"/>
                  <a:pt x="447013" y="881515"/>
                </a:cubicBezTo>
                <a:cubicBezTo>
                  <a:pt x="446041" y="881469"/>
                  <a:pt x="445902" y="879567"/>
                  <a:pt x="445809" y="879567"/>
                </a:cubicBezTo>
                <a:cubicBezTo>
                  <a:pt x="444605" y="879196"/>
                  <a:pt x="444930" y="881422"/>
                  <a:pt x="444605" y="881515"/>
                </a:cubicBezTo>
                <a:cubicBezTo>
                  <a:pt x="443818" y="881793"/>
                  <a:pt x="443170" y="879613"/>
                  <a:pt x="443401" y="879567"/>
                </a:cubicBezTo>
                <a:cubicBezTo>
                  <a:pt x="440762" y="880031"/>
                  <a:pt x="439790" y="882489"/>
                  <a:pt x="437660" y="883510"/>
                </a:cubicBezTo>
                <a:cubicBezTo>
                  <a:pt x="438586" y="887917"/>
                  <a:pt x="444328" y="884159"/>
                  <a:pt x="447198" y="885319"/>
                </a:cubicBezTo>
                <a:cubicBezTo>
                  <a:pt x="443818" y="892324"/>
                  <a:pt x="434048" y="883974"/>
                  <a:pt x="426732" y="891443"/>
                </a:cubicBezTo>
                <a:cubicBezTo>
                  <a:pt x="425806" y="891025"/>
                  <a:pt x="424416" y="891350"/>
                  <a:pt x="424370" y="889448"/>
                </a:cubicBezTo>
                <a:cubicBezTo>
                  <a:pt x="422981" y="889170"/>
                  <a:pt x="420990" y="889773"/>
                  <a:pt x="420805" y="887499"/>
                </a:cubicBezTo>
                <a:cubicBezTo>
                  <a:pt x="417749" y="890561"/>
                  <a:pt x="414646" y="888103"/>
                  <a:pt x="411266" y="889448"/>
                </a:cubicBezTo>
                <a:cubicBezTo>
                  <a:pt x="408302" y="890700"/>
                  <a:pt x="409414" y="889309"/>
                  <a:pt x="405339" y="889680"/>
                </a:cubicBezTo>
                <a:cubicBezTo>
                  <a:pt x="404598" y="889726"/>
                  <a:pt x="403996" y="891675"/>
                  <a:pt x="404135" y="891628"/>
                </a:cubicBezTo>
                <a:cubicBezTo>
                  <a:pt x="402653" y="891767"/>
                  <a:pt x="401681" y="887963"/>
                  <a:pt x="399366" y="889680"/>
                </a:cubicBezTo>
                <a:cubicBezTo>
                  <a:pt x="398995" y="889958"/>
                  <a:pt x="398717" y="893577"/>
                  <a:pt x="398162" y="893623"/>
                </a:cubicBezTo>
                <a:cubicBezTo>
                  <a:pt x="396495" y="893809"/>
                  <a:pt x="395939" y="889865"/>
                  <a:pt x="394411" y="889680"/>
                </a:cubicBezTo>
                <a:cubicBezTo>
                  <a:pt x="393253" y="889494"/>
                  <a:pt x="392929" y="891303"/>
                  <a:pt x="392049" y="891628"/>
                </a:cubicBezTo>
                <a:cubicBezTo>
                  <a:pt x="390197" y="892370"/>
                  <a:pt x="387928" y="891443"/>
                  <a:pt x="386076" y="891628"/>
                </a:cubicBezTo>
                <a:cubicBezTo>
                  <a:pt x="385150" y="891721"/>
                  <a:pt x="384965" y="893623"/>
                  <a:pt x="384872" y="893623"/>
                </a:cubicBezTo>
                <a:cubicBezTo>
                  <a:pt x="383668" y="893994"/>
                  <a:pt x="383992" y="891721"/>
                  <a:pt x="383714" y="891628"/>
                </a:cubicBezTo>
                <a:cubicBezTo>
                  <a:pt x="382742" y="891350"/>
                  <a:pt x="382464" y="893623"/>
                  <a:pt x="382511" y="893623"/>
                </a:cubicBezTo>
                <a:cubicBezTo>
                  <a:pt x="378158" y="893577"/>
                  <a:pt x="373481" y="888149"/>
                  <a:pt x="371768" y="891628"/>
                </a:cubicBezTo>
                <a:cubicBezTo>
                  <a:pt x="371444" y="892370"/>
                  <a:pt x="369684" y="889865"/>
                  <a:pt x="369406" y="889865"/>
                </a:cubicBezTo>
                <a:cubicBezTo>
                  <a:pt x="368666" y="889958"/>
                  <a:pt x="368064" y="891860"/>
                  <a:pt x="368203" y="891860"/>
                </a:cubicBezTo>
                <a:cubicBezTo>
                  <a:pt x="367462" y="891953"/>
                  <a:pt x="365517" y="888427"/>
                  <a:pt x="364637" y="889865"/>
                </a:cubicBezTo>
                <a:cubicBezTo>
                  <a:pt x="362739" y="893020"/>
                  <a:pt x="362831" y="889216"/>
                  <a:pt x="360886" y="889865"/>
                </a:cubicBezTo>
                <a:cubicBezTo>
                  <a:pt x="358849" y="890515"/>
                  <a:pt x="358108" y="895618"/>
                  <a:pt x="356117" y="893855"/>
                </a:cubicBezTo>
                <a:cubicBezTo>
                  <a:pt x="355654" y="888613"/>
                  <a:pt x="351486" y="889819"/>
                  <a:pt x="348986" y="890051"/>
                </a:cubicBezTo>
                <a:cubicBezTo>
                  <a:pt x="348199" y="890144"/>
                  <a:pt x="347597" y="892046"/>
                  <a:pt x="347782" y="892046"/>
                </a:cubicBezTo>
                <a:cubicBezTo>
                  <a:pt x="345976" y="892231"/>
                  <a:pt x="345328" y="890190"/>
                  <a:pt x="344217" y="890051"/>
                </a:cubicBezTo>
                <a:cubicBezTo>
                  <a:pt x="344309" y="890051"/>
                  <a:pt x="343892" y="892046"/>
                  <a:pt x="343013" y="892046"/>
                </a:cubicBezTo>
                <a:cubicBezTo>
                  <a:pt x="342503" y="892046"/>
                  <a:pt x="340697" y="889912"/>
                  <a:pt x="340651" y="890051"/>
                </a:cubicBezTo>
                <a:cubicBezTo>
                  <a:pt x="338567" y="893484"/>
                  <a:pt x="333613" y="891953"/>
                  <a:pt x="332316" y="896035"/>
                </a:cubicBezTo>
                <a:cubicBezTo>
                  <a:pt x="329584" y="891535"/>
                  <a:pt x="327686" y="896638"/>
                  <a:pt x="323981" y="896035"/>
                </a:cubicBezTo>
                <a:cubicBezTo>
                  <a:pt x="324167" y="906519"/>
                  <a:pt x="330325" y="896638"/>
                  <a:pt x="332316" y="901788"/>
                </a:cubicBezTo>
                <a:cubicBezTo>
                  <a:pt x="328751" y="905684"/>
                  <a:pt x="320879" y="903087"/>
                  <a:pt x="315415" y="903968"/>
                </a:cubicBezTo>
                <a:cubicBezTo>
                  <a:pt x="315878" y="899283"/>
                  <a:pt x="310044" y="904942"/>
                  <a:pt x="311849" y="897984"/>
                </a:cubicBezTo>
                <a:cubicBezTo>
                  <a:pt x="308238" y="899468"/>
                  <a:pt x="305367" y="902159"/>
                  <a:pt x="302913" y="905545"/>
                </a:cubicBezTo>
                <a:cubicBezTo>
                  <a:pt x="302450" y="907911"/>
                  <a:pt x="301431" y="909628"/>
                  <a:pt x="299347" y="909488"/>
                </a:cubicBezTo>
                <a:cubicBezTo>
                  <a:pt x="299764" y="907494"/>
                  <a:pt x="300690" y="906287"/>
                  <a:pt x="302125" y="905916"/>
                </a:cubicBezTo>
                <a:cubicBezTo>
                  <a:pt x="300181" y="906844"/>
                  <a:pt x="298560" y="903875"/>
                  <a:pt x="297588" y="903968"/>
                </a:cubicBezTo>
                <a:cubicBezTo>
                  <a:pt x="295967" y="904014"/>
                  <a:pt x="296106" y="907586"/>
                  <a:pt x="295180" y="907911"/>
                </a:cubicBezTo>
                <a:cubicBezTo>
                  <a:pt x="293791" y="908514"/>
                  <a:pt x="293420" y="904803"/>
                  <a:pt x="291614" y="905916"/>
                </a:cubicBezTo>
                <a:cubicBezTo>
                  <a:pt x="289716" y="907123"/>
                  <a:pt x="288836" y="911993"/>
                  <a:pt x="285687" y="911901"/>
                </a:cubicBezTo>
                <a:cubicBezTo>
                  <a:pt x="286567" y="917004"/>
                  <a:pt x="291244" y="916029"/>
                  <a:pt x="291799" y="921596"/>
                </a:cubicBezTo>
                <a:cubicBezTo>
                  <a:pt x="295596" y="921921"/>
                  <a:pt x="295782" y="916401"/>
                  <a:pt x="300134" y="917653"/>
                </a:cubicBezTo>
                <a:cubicBezTo>
                  <a:pt x="299764" y="919509"/>
                  <a:pt x="298560" y="920437"/>
                  <a:pt x="297773" y="921596"/>
                </a:cubicBezTo>
                <a:cubicBezTo>
                  <a:pt x="295087" y="925632"/>
                  <a:pt x="288512" y="922617"/>
                  <a:pt x="284669" y="925586"/>
                </a:cubicBezTo>
                <a:cubicBezTo>
                  <a:pt x="283326" y="926653"/>
                  <a:pt x="284391" y="928462"/>
                  <a:pt x="283465" y="929529"/>
                </a:cubicBezTo>
                <a:cubicBezTo>
                  <a:pt x="281612" y="931849"/>
                  <a:pt x="276843" y="930364"/>
                  <a:pt x="278742" y="937276"/>
                </a:cubicBezTo>
                <a:cubicBezTo>
                  <a:pt x="278880" y="940013"/>
                  <a:pt x="280640" y="938900"/>
                  <a:pt x="282307" y="939271"/>
                </a:cubicBezTo>
                <a:cubicBezTo>
                  <a:pt x="286891" y="940384"/>
                  <a:pt x="285502" y="940431"/>
                  <a:pt x="288234" y="939085"/>
                </a:cubicBezTo>
                <a:cubicBezTo>
                  <a:pt x="289577" y="938436"/>
                  <a:pt x="291707" y="939688"/>
                  <a:pt x="291799" y="937091"/>
                </a:cubicBezTo>
                <a:cubicBezTo>
                  <a:pt x="295133" y="939132"/>
                  <a:pt x="299486" y="941637"/>
                  <a:pt x="302727" y="941080"/>
                </a:cubicBezTo>
                <a:cubicBezTo>
                  <a:pt x="306710" y="940384"/>
                  <a:pt x="313609" y="938575"/>
                  <a:pt x="314628" y="935096"/>
                </a:cubicBezTo>
                <a:cubicBezTo>
                  <a:pt x="316017" y="933936"/>
                  <a:pt x="315415" y="938575"/>
                  <a:pt x="315832" y="938900"/>
                </a:cubicBezTo>
                <a:cubicBezTo>
                  <a:pt x="317869" y="940523"/>
                  <a:pt x="323611" y="936163"/>
                  <a:pt x="324167" y="940848"/>
                </a:cubicBezTo>
                <a:cubicBezTo>
                  <a:pt x="328103" y="937137"/>
                  <a:pt x="330834" y="938204"/>
                  <a:pt x="333705" y="938900"/>
                </a:cubicBezTo>
                <a:cubicBezTo>
                  <a:pt x="339494" y="940292"/>
                  <a:pt x="343661" y="936209"/>
                  <a:pt x="345791" y="938668"/>
                </a:cubicBezTo>
                <a:cubicBezTo>
                  <a:pt x="348106" y="937879"/>
                  <a:pt x="346671" y="931245"/>
                  <a:pt x="350560" y="932915"/>
                </a:cubicBezTo>
                <a:cubicBezTo>
                  <a:pt x="349403" y="942054"/>
                  <a:pt x="352459" y="943910"/>
                  <a:pt x="354126" y="948410"/>
                </a:cubicBezTo>
                <a:cubicBezTo>
                  <a:pt x="356904" y="945766"/>
                  <a:pt x="360886" y="945116"/>
                  <a:pt x="363665" y="942472"/>
                </a:cubicBezTo>
                <a:cubicBezTo>
                  <a:pt x="374268" y="948595"/>
                  <a:pt x="386678" y="948085"/>
                  <a:pt x="398393" y="944235"/>
                </a:cubicBezTo>
                <a:cubicBezTo>
                  <a:pt x="398115" y="946369"/>
                  <a:pt x="397282" y="947436"/>
                  <a:pt x="396217" y="948224"/>
                </a:cubicBezTo>
                <a:cubicBezTo>
                  <a:pt x="395244" y="948874"/>
                  <a:pt x="391494" y="950173"/>
                  <a:pt x="391216" y="950173"/>
                </a:cubicBezTo>
                <a:cubicBezTo>
                  <a:pt x="389317" y="950312"/>
                  <a:pt x="387280" y="948039"/>
                  <a:pt x="386493" y="948224"/>
                </a:cubicBezTo>
                <a:cubicBezTo>
                  <a:pt x="384733" y="948503"/>
                  <a:pt x="384502" y="951889"/>
                  <a:pt x="382881" y="952167"/>
                </a:cubicBezTo>
                <a:cubicBezTo>
                  <a:pt x="381353" y="952492"/>
                  <a:pt x="380103" y="949987"/>
                  <a:pt x="379315" y="950173"/>
                </a:cubicBezTo>
                <a:cubicBezTo>
                  <a:pt x="377417" y="950776"/>
                  <a:pt x="375287" y="952307"/>
                  <a:pt x="373389" y="954162"/>
                </a:cubicBezTo>
                <a:cubicBezTo>
                  <a:pt x="371722" y="954997"/>
                  <a:pt x="370796" y="952260"/>
                  <a:pt x="369823" y="952167"/>
                </a:cubicBezTo>
                <a:cubicBezTo>
                  <a:pt x="368758" y="952121"/>
                  <a:pt x="368851" y="950497"/>
                  <a:pt x="368619" y="950405"/>
                </a:cubicBezTo>
                <a:cubicBezTo>
                  <a:pt x="367462" y="949941"/>
                  <a:pt x="367184" y="952399"/>
                  <a:pt x="366211" y="952353"/>
                </a:cubicBezTo>
                <a:cubicBezTo>
                  <a:pt x="364683" y="952399"/>
                  <a:pt x="364637" y="950173"/>
                  <a:pt x="362646" y="950405"/>
                </a:cubicBezTo>
                <a:cubicBezTo>
                  <a:pt x="361720" y="950451"/>
                  <a:pt x="361581" y="952353"/>
                  <a:pt x="361488" y="952353"/>
                </a:cubicBezTo>
                <a:cubicBezTo>
                  <a:pt x="359821" y="952817"/>
                  <a:pt x="358617" y="950219"/>
                  <a:pt x="357691" y="950405"/>
                </a:cubicBezTo>
                <a:cubicBezTo>
                  <a:pt x="356487" y="950637"/>
                  <a:pt x="357043" y="951982"/>
                  <a:pt x="356487" y="952353"/>
                </a:cubicBezTo>
                <a:cubicBezTo>
                  <a:pt x="353200" y="954719"/>
                  <a:pt x="349218" y="949802"/>
                  <a:pt x="349356" y="956343"/>
                </a:cubicBezTo>
                <a:cubicBezTo>
                  <a:pt x="347319" y="956482"/>
                  <a:pt x="346347" y="954765"/>
                  <a:pt x="345791" y="952353"/>
                </a:cubicBezTo>
                <a:cubicBezTo>
                  <a:pt x="342642" y="956343"/>
                  <a:pt x="341253" y="954255"/>
                  <a:pt x="338660" y="956343"/>
                </a:cubicBezTo>
                <a:cubicBezTo>
                  <a:pt x="335650" y="956667"/>
                  <a:pt x="335002" y="953374"/>
                  <a:pt x="332687" y="952585"/>
                </a:cubicBezTo>
                <a:cubicBezTo>
                  <a:pt x="331298" y="952910"/>
                  <a:pt x="331390" y="955554"/>
                  <a:pt x="331483" y="958337"/>
                </a:cubicBezTo>
                <a:cubicBezTo>
                  <a:pt x="328010" y="955229"/>
                  <a:pt x="325602" y="957317"/>
                  <a:pt x="323148" y="958337"/>
                </a:cubicBezTo>
                <a:cubicBezTo>
                  <a:pt x="322916" y="962002"/>
                  <a:pt x="324491" y="962744"/>
                  <a:pt x="324352" y="966270"/>
                </a:cubicBezTo>
                <a:cubicBezTo>
                  <a:pt x="320972" y="965899"/>
                  <a:pt x="321110" y="959961"/>
                  <a:pt x="318425" y="958523"/>
                </a:cubicBezTo>
                <a:cubicBezTo>
                  <a:pt x="316063" y="961214"/>
                  <a:pt x="309858" y="957549"/>
                  <a:pt x="311248" y="966270"/>
                </a:cubicBezTo>
                <a:cubicBezTo>
                  <a:pt x="308052" y="963672"/>
                  <a:pt x="301987" y="965713"/>
                  <a:pt x="300366" y="960518"/>
                </a:cubicBezTo>
                <a:cubicBezTo>
                  <a:pt x="298560" y="963440"/>
                  <a:pt x="295319" y="964136"/>
                  <a:pt x="294393" y="968450"/>
                </a:cubicBezTo>
                <a:cubicBezTo>
                  <a:pt x="291799" y="962652"/>
                  <a:pt x="286891" y="965064"/>
                  <a:pt x="282492" y="966456"/>
                </a:cubicBezTo>
                <a:cubicBezTo>
                  <a:pt x="282770" y="961863"/>
                  <a:pt x="280918" y="963440"/>
                  <a:pt x="278742" y="962698"/>
                </a:cubicBezTo>
                <a:cubicBezTo>
                  <a:pt x="277630" y="962327"/>
                  <a:pt x="277445" y="960889"/>
                  <a:pt x="276519" y="960703"/>
                </a:cubicBezTo>
                <a:cubicBezTo>
                  <a:pt x="274481" y="960332"/>
                  <a:pt x="268832" y="960750"/>
                  <a:pt x="267999" y="960703"/>
                </a:cubicBezTo>
                <a:cubicBezTo>
                  <a:pt x="267212" y="960657"/>
                  <a:pt x="266749" y="958708"/>
                  <a:pt x="266795" y="958708"/>
                </a:cubicBezTo>
                <a:cubicBezTo>
                  <a:pt x="264665" y="958430"/>
                  <a:pt x="265220" y="962049"/>
                  <a:pt x="263229" y="958940"/>
                </a:cubicBezTo>
                <a:cubicBezTo>
                  <a:pt x="261470" y="956111"/>
                  <a:pt x="256376" y="964322"/>
                  <a:pt x="254894" y="960889"/>
                </a:cubicBezTo>
                <a:cubicBezTo>
                  <a:pt x="252811" y="961399"/>
                  <a:pt x="252163" y="964229"/>
                  <a:pt x="252533" y="968636"/>
                </a:cubicBezTo>
                <a:cubicBezTo>
                  <a:pt x="252811" y="971002"/>
                  <a:pt x="253829" y="969842"/>
                  <a:pt x="254894" y="968636"/>
                </a:cubicBezTo>
                <a:cubicBezTo>
                  <a:pt x="259432" y="964646"/>
                  <a:pt x="262998" y="970074"/>
                  <a:pt x="269388" y="968450"/>
                </a:cubicBezTo>
                <a:cubicBezTo>
                  <a:pt x="269481" y="974249"/>
                  <a:pt x="267073" y="970167"/>
                  <a:pt x="265822" y="970445"/>
                </a:cubicBezTo>
                <a:cubicBezTo>
                  <a:pt x="257765" y="972347"/>
                  <a:pt x="249384" y="974528"/>
                  <a:pt x="240633" y="972626"/>
                </a:cubicBezTo>
                <a:cubicBezTo>
                  <a:pt x="238364" y="972115"/>
                  <a:pt x="236789" y="970770"/>
                  <a:pt x="234659" y="970816"/>
                </a:cubicBezTo>
                <a:cubicBezTo>
                  <a:pt x="232946" y="970863"/>
                  <a:pt x="232159" y="972718"/>
                  <a:pt x="231094" y="972811"/>
                </a:cubicBezTo>
                <a:cubicBezTo>
                  <a:pt x="230214" y="972904"/>
                  <a:pt x="229982" y="974806"/>
                  <a:pt x="229890" y="974806"/>
                </a:cubicBezTo>
                <a:cubicBezTo>
                  <a:pt x="228130" y="975223"/>
                  <a:pt x="225584" y="972672"/>
                  <a:pt x="223778" y="972811"/>
                </a:cubicBezTo>
                <a:cubicBezTo>
                  <a:pt x="220907" y="972997"/>
                  <a:pt x="218082" y="975038"/>
                  <a:pt x="215443" y="974806"/>
                </a:cubicBezTo>
                <a:cubicBezTo>
                  <a:pt x="213591" y="974667"/>
                  <a:pt x="213081" y="973368"/>
                  <a:pt x="211831" y="972811"/>
                </a:cubicBezTo>
                <a:cubicBezTo>
                  <a:pt x="206645" y="970492"/>
                  <a:pt x="198125" y="970955"/>
                  <a:pt x="196365" y="976801"/>
                </a:cubicBezTo>
                <a:cubicBezTo>
                  <a:pt x="194837" y="974064"/>
                  <a:pt x="190392" y="976058"/>
                  <a:pt x="190207" y="971048"/>
                </a:cubicBezTo>
                <a:cubicBezTo>
                  <a:pt x="186363" y="976847"/>
                  <a:pt x="178260" y="971280"/>
                  <a:pt x="169971" y="973229"/>
                </a:cubicBezTo>
                <a:cubicBezTo>
                  <a:pt x="170851" y="967198"/>
                  <a:pt x="166776" y="969285"/>
                  <a:pt x="167610" y="963301"/>
                </a:cubicBezTo>
                <a:cubicBezTo>
                  <a:pt x="166174" y="962976"/>
                  <a:pt x="164044" y="963765"/>
                  <a:pt x="163813" y="961492"/>
                </a:cubicBezTo>
                <a:cubicBezTo>
                  <a:pt x="153394" y="962373"/>
                  <a:pt x="148069" y="954765"/>
                  <a:pt x="138623" y="953977"/>
                </a:cubicBezTo>
                <a:cubicBezTo>
                  <a:pt x="137512" y="950544"/>
                  <a:pt x="134270" y="950590"/>
                  <a:pt x="133854" y="946044"/>
                </a:cubicBezTo>
                <a:cubicBezTo>
                  <a:pt x="128297" y="951564"/>
                  <a:pt x="124500" y="939735"/>
                  <a:pt x="119592" y="944235"/>
                </a:cubicBezTo>
                <a:cubicBezTo>
                  <a:pt x="118156" y="936209"/>
                  <a:pt x="121907" y="936580"/>
                  <a:pt x="121768" y="930550"/>
                </a:cubicBezTo>
                <a:cubicBezTo>
                  <a:pt x="121212" y="927998"/>
                  <a:pt x="118943" y="930921"/>
                  <a:pt x="116999" y="930735"/>
                </a:cubicBezTo>
                <a:cubicBezTo>
                  <a:pt x="114869" y="930596"/>
                  <a:pt x="112044" y="927441"/>
                  <a:pt x="109868" y="928740"/>
                </a:cubicBezTo>
                <a:cubicBezTo>
                  <a:pt x="111673" y="921086"/>
                  <a:pt x="106580" y="924612"/>
                  <a:pt x="106071" y="920808"/>
                </a:cubicBezTo>
                <a:cubicBezTo>
                  <a:pt x="114174" y="921086"/>
                  <a:pt x="120981" y="924565"/>
                  <a:pt x="128899" y="922802"/>
                </a:cubicBezTo>
                <a:cubicBezTo>
                  <a:pt x="129177" y="917792"/>
                  <a:pt x="127047" y="916122"/>
                  <a:pt x="125333" y="916864"/>
                </a:cubicBezTo>
                <a:cubicBezTo>
                  <a:pt x="125241" y="916864"/>
                  <a:pt x="123250" y="918581"/>
                  <a:pt x="124129" y="918813"/>
                </a:cubicBezTo>
                <a:cubicBezTo>
                  <a:pt x="122416" y="918303"/>
                  <a:pt x="120518" y="914916"/>
                  <a:pt x="119175" y="915055"/>
                </a:cubicBezTo>
                <a:cubicBezTo>
                  <a:pt x="118249" y="915148"/>
                  <a:pt x="118110" y="916818"/>
                  <a:pt x="117971" y="916864"/>
                </a:cubicBezTo>
                <a:cubicBezTo>
                  <a:pt x="116674" y="917236"/>
                  <a:pt x="116119" y="913895"/>
                  <a:pt x="115609" y="916864"/>
                </a:cubicBezTo>
                <a:cubicBezTo>
                  <a:pt x="113387" y="916586"/>
                  <a:pt x="114915" y="910323"/>
                  <a:pt x="113248" y="909117"/>
                </a:cubicBezTo>
                <a:cubicBezTo>
                  <a:pt x="108432" y="906519"/>
                  <a:pt x="101255" y="907958"/>
                  <a:pt x="98754" y="901556"/>
                </a:cubicBezTo>
                <a:cubicBezTo>
                  <a:pt x="97643" y="895293"/>
                  <a:pt x="102644" y="898726"/>
                  <a:pt x="103524" y="895618"/>
                </a:cubicBezTo>
                <a:cubicBezTo>
                  <a:pt x="103200" y="892834"/>
                  <a:pt x="101579" y="892231"/>
                  <a:pt x="101116" y="889680"/>
                </a:cubicBezTo>
                <a:cubicBezTo>
                  <a:pt x="100607" y="886340"/>
                  <a:pt x="99588" y="890097"/>
                  <a:pt x="97550" y="889680"/>
                </a:cubicBezTo>
                <a:cubicBezTo>
                  <a:pt x="97041" y="887221"/>
                  <a:pt x="96022" y="885783"/>
                  <a:pt x="93985" y="885876"/>
                </a:cubicBezTo>
                <a:cubicBezTo>
                  <a:pt x="92688" y="885969"/>
                  <a:pt x="90929" y="884948"/>
                  <a:pt x="92781" y="883927"/>
                </a:cubicBezTo>
                <a:cubicBezTo>
                  <a:pt x="93568" y="883881"/>
                  <a:pt x="94355" y="883927"/>
                  <a:pt x="95189" y="883927"/>
                </a:cubicBezTo>
                <a:cubicBezTo>
                  <a:pt x="98152" y="884159"/>
                  <a:pt x="98847" y="880819"/>
                  <a:pt x="101116" y="879938"/>
                </a:cubicBezTo>
                <a:cubicBezTo>
                  <a:pt x="102598" y="880170"/>
                  <a:pt x="103941" y="880587"/>
                  <a:pt x="103524" y="883927"/>
                </a:cubicBezTo>
                <a:cubicBezTo>
                  <a:pt x="107275" y="884855"/>
                  <a:pt x="108108" y="879660"/>
                  <a:pt x="110655" y="883927"/>
                </a:cubicBezTo>
                <a:cubicBezTo>
                  <a:pt x="110099" y="877247"/>
                  <a:pt x="106997" y="880587"/>
                  <a:pt x="110655" y="875995"/>
                </a:cubicBezTo>
                <a:cubicBezTo>
                  <a:pt x="103755" y="863005"/>
                  <a:pt x="95096" y="875438"/>
                  <a:pt x="87826" y="864444"/>
                </a:cubicBezTo>
                <a:cubicBezTo>
                  <a:pt x="84724" y="868016"/>
                  <a:pt x="84215" y="863608"/>
                  <a:pt x="80696" y="866438"/>
                </a:cubicBezTo>
                <a:cubicBezTo>
                  <a:pt x="80881" y="868758"/>
                  <a:pt x="80464" y="872098"/>
                  <a:pt x="81853" y="872423"/>
                </a:cubicBezTo>
                <a:cubicBezTo>
                  <a:pt x="80140" y="878314"/>
                  <a:pt x="78195" y="869778"/>
                  <a:pt x="77130" y="868433"/>
                </a:cubicBezTo>
                <a:cubicBezTo>
                  <a:pt x="74907" y="865603"/>
                  <a:pt x="72546" y="863191"/>
                  <a:pt x="70971" y="860686"/>
                </a:cubicBezTo>
                <a:cubicBezTo>
                  <a:pt x="69536" y="858506"/>
                  <a:pt x="73287" y="855815"/>
                  <a:pt x="73333" y="856743"/>
                </a:cubicBezTo>
                <a:cubicBezTo>
                  <a:pt x="73240" y="854330"/>
                  <a:pt x="71898" y="854052"/>
                  <a:pt x="70971" y="852939"/>
                </a:cubicBezTo>
                <a:cubicBezTo>
                  <a:pt x="68471" y="849831"/>
                  <a:pt x="65554" y="847789"/>
                  <a:pt x="62451" y="847186"/>
                </a:cubicBezTo>
                <a:cubicBezTo>
                  <a:pt x="62590" y="843846"/>
                  <a:pt x="65415" y="845980"/>
                  <a:pt x="67174" y="845192"/>
                </a:cubicBezTo>
                <a:cubicBezTo>
                  <a:pt x="67591" y="845052"/>
                  <a:pt x="68749" y="843197"/>
                  <a:pt x="68378" y="843243"/>
                </a:cubicBezTo>
                <a:cubicBezTo>
                  <a:pt x="70370" y="842918"/>
                  <a:pt x="73102" y="847789"/>
                  <a:pt x="73333" y="843243"/>
                </a:cubicBezTo>
                <a:cubicBezTo>
                  <a:pt x="77686" y="840135"/>
                  <a:pt x="70416" y="840181"/>
                  <a:pt x="71944" y="835310"/>
                </a:cubicBezTo>
                <a:cubicBezTo>
                  <a:pt x="71157" y="835310"/>
                  <a:pt x="70370" y="835310"/>
                  <a:pt x="69582" y="835310"/>
                </a:cubicBezTo>
                <a:cubicBezTo>
                  <a:pt x="69629" y="835171"/>
                  <a:pt x="69490" y="833362"/>
                  <a:pt x="69582" y="833316"/>
                </a:cubicBezTo>
                <a:cubicBezTo>
                  <a:pt x="65785" y="834568"/>
                  <a:pt x="59766" y="835125"/>
                  <a:pt x="58840" y="825754"/>
                </a:cubicBezTo>
                <a:cubicBezTo>
                  <a:pt x="55737" y="830857"/>
                  <a:pt x="57728" y="822553"/>
                  <a:pt x="53885" y="823759"/>
                </a:cubicBezTo>
                <a:cubicBezTo>
                  <a:pt x="54580" y="819723"/>
                  <a:pt x="51940" y="810260"/>
                  <a:pt x="56293" y="812069"/>
                </a:cubicBezTo>
                <a:cubicBezTo>
                  <a:pt x="58515" y="811930"/>
                  <a:pt x="58793" y="813646"/>
                  <a:pt x="57450" y="816059"/>
                </a:cubicBezTo>
                <a:cubicBezTo>
                  <a:pt x="58469" y="820373"/>
                  <a:pt x="61803" y="820837"/>
                  <a:pt x="63609" y="823759"/>
                </a:cubicBezTo>
                <a:cubicBezTo>
                  <a:pt x="67499" y="825476"/>
                  <a:pt x="66063" y="818656"/>
                  <a:pt x="68378" y="817821"/>
                </a:cubicBezTo>
                <a:cubicBezTo>
                  <a:pt x="67267" y="816105"/>
                  <a:pt x="61433" y="812394"/>
                  <a:pt x="61062" y="816059"/>
                </a:cubicBezTo>
                <a:cubicBezTo>
                  <a:pt x="59812" y="816012"/>
                  <a:pt x="59534" y="812579"/>
                  <a:pt x="61062" y="812069"/>
                </a:cubicBezTo>
                <a:cubicBezTo>
                  <a:pt x="61247" y="809703"/>
                  <a:pt x="56571" y="805899"/>
                  <a:pt x="57450" y="806131"/>
                </a:cubicBezTo>
                <a:cubicBezTo>
                  <a:pt x="56895" y="805945"/>
                  <a:pt x="54580" y="807847"/>
                  <a:pt x="55089" y="808126"/>
                </a:cubicBezTo>
                <a:cubicBezTo>
                  <a:pt x="53283" y="807105"/>
                  <a:pt x="53190" y="801631"/>
                  <a:pt x="50320" y="804322"/>
                </a:cubicBezTo>
                <a:cubicBezTo>
                  <a:pt x="50181" y="801956"/>
                  <a:pt x="49995" y="799636"/>
                  <a:pt x="47958" y="800379"/>
                </a:cubicBezTo>
                <a:cubicBezTo>
                  <a:pt x="48977" y="796899"/>
                  <a:pt x="53098" y="797178"/>
                  <a:pt x="50134" y="792631"/>
                </a:cubicBezTo>
                <a:cubicBezTo>
                  <a:pt x="51338" y="792631"/>
                  <a:pt x="52496" y="792631"/>
                  <a:pt x="53700" y="792631"/>
                </a:cubicBezTo>
                <a:cubicBezTo>
                  <a:pt x="54255" y="786462"/>
                  <a:pt x="52033" y="785023"/>
                  <a:pt x="51338" y="780941"/>
                </a:cubicBezTo>
                <a:cubicBezTo>
                  <a:pt x="46337" y="781498"/>
                  <a:pt x="46476" y="778297"/>
                  <a:pt x="42772" y="780941"/>
                </a:cubicBezTo>
                <a:cubicBezTo>
                  <a:pt x="40966" y="779178"/>
                  <a:pt x="43142" y="776302"/>
                  <a:pt x="42772" y="775142"/>
                </a:cubicBezTo>
                <a:cubicBezTo>
                  <a:pt x="41614" y="771246"/>
                  <a:pt x="36798" y="771014"/>
                  <a:pt x="36845" y="763452"/>
                </a:cubicBezTo>
                <a:cubicBezTo>
                  <a:pt x="33187" y="763591"/>
                  <a:pt x="32029" y="759416"/>
                  <a:pt x="29482" y="757700"/>
                </a:cubicBezTo>
                <a:cubicBezTo>
                  <a:pt x="30316" y="749721"/>
                  <a:pt x="25732" y="750927"/>
                  <a:pt x="27121" y="742020"/>
                </a:cubicBezTo>
                <a:cubicBezTo>
                  <a:pt x="24759" y="737334"/>
                  <a:pt x="21379" y="734458"/>
                  <a:pt x="18554" y="730515"/>
                </a:cubicBezTo>
                <a:cubicBezTo>
                  <a:pt x="20407" y="722582"/>
                  <a:pt x="15313" y="723371"/>
                  <a:pt x="14989" y="722582"/>
                </a:cubicBezTo>
                <a:cubicBezTo>
                  <a:pt x="14433" y="721098"/>
                  <a:pt x="16378" y="719706"/>
                  <a:pt x="16008" y="718593"/>
                </a:cubicBezTo>
                <a:cubicBezTo>
                  <a:pt x="15220" y="716273"/>
                  <a:pt x="13229" y="715113"/>
                  <a:pt x="12442" y="712840"/>
                </a:cubicBezTo>
                <a:cubicBezTo>
                  <a:pt x="12303" y="712516"/>
                  <a:pt x="12442" y="711263"/>
                  <a:pt x="12442" y="710846"/>
                </a:cubicBezTo>
                <a:cubicBezTo>
                  <a:pt x="12350" y="709036"/>
                  <a:pt x="11331" y="709639"/>
                  <a:pt x="11238" y="709083"/>
                </a:cubicBezTo>
                <a:cubicBezTo>
                  <a:pt x="10127" y="703052"/>
                  <a:pt x="10960" y="700547"/>
                  <a:pt x="10034" y="697392"/>
                </a:cubicBezTo>
                <a:cubicBezTo>
                  <a:pt x="9710" y="696233"/>
                  <a:pt x="7951" y="694794"/>
                  <a:pt x="8830" y="691408"/>
                </a:cubicBezTo>
                <a:cubicBezTo>
                  <a:pt x="9849" y="687187"/>
                  <a:pt x="16471" y="692289"/>
                  <a:pt x="17165" y="687650"/>
                </a:cubicBezTo>
                <a:cubicBezTo>
                  <a:pt x="18832" y="689552"/>
                  <a:pt x="19527" y="692800"/>
                  <a:pt x="20777" y="695398"/>
                </a:cubicBezTo>
                <a:cubicBezTo>
                  <a:pt x="24620" y="694191"/>
                  <a:pt x="26287" y="696557"/>
                  <a:pt x="29112" y="697160"/>
                </a:cubicBezTo>
                <a:cubicBezTo>
                  <a:pt x="29112" y="699805"/>
                  <a:pt x="29251" y="702310"/>
                  <a:pt x="29297" y="704908"/>
                </a:cubicBezTo>
                <a:cubicBezTo>
                  <a:pt x="31381" y="705047"/>
                  <a:pt x="33001" y="704444"/>
                  <a:pt x="34066" y="702913"/>
                </a:cubicBezTo>
                <a:cubicBezTo>
                  <a:pt x="35039" y="696650"/>
                  <a:pt x="30779" y="698923"/>
                  <a:pt x="30269" y="695212"/>
                </a:cubicBezTo>
                <a:cubicBezTo>
                  <a:pt x="30501" y="691501"/>
                  <a:pt x="28973" y="690990"/>
                  <a:pt x="29112" y="687465"/>
                </a:cubicBezTo>
                <a:cubicBezTo>
                  <a:pt x="32631" y="689181"/>
                  <a:pt x="31659" y="682501"/>
                  <a:pt x="31473" y="679718"/>
                </a:cubicBezTo>
                <a:cubicBezTo>
                  <a:pt x="31381" y="678233"/>
                  <a:pt x="30316" y="677908"/>
                  <a:pt x="30269" y="677723"/>
                </a:cubicBezTo>
                <a:cubicBezTo>
                  <a:pt x="30177" y="676934"/>
                  <a:pt x="31196" y="674661"/>
                  <a:pt x="31473" y="675728"/>
                </a:cubicBezTo>
                <a:cubicBezTo>
                  <a:pt x="30131" y="670115"/>
                  <a:pt x="26426" y="671367"/>
                  <a:pt x="26519" y="666033"/>
                </a:cubicBezTo>
                <a:cubicBezTo>
                  <a:pt x="23602" y="665244"/>
                  <a:pt x="23972" y="669605"/>
                  <a:pt x="20545" y="668027"/>
                </a:cubicBezTo>
                <a:cubicBezTo>
                  <a:pt x="20545" y="663435"/>
                  <a:pt x="20407" y="658842"/>
                  <a:pt x="20360" y="654296"/>
                </a:cubicBezTo>
                <a:cubicBezTo>
                  <a:pt x="21888" y="656940"/>
                  <a:pt x="26195" y="656986"/>
                  <a:pt x="27723" y="654296"/>
                </a:cubicBezTo>
                <a:cubicBezTo>
                  <a:pt x="27769" y="659492"/>
                  <a:pt x="27213" y="665337"/>
                  <a:pt x="28880" y="667795"/>
                </a:cubicBezTo>
                <a:cubicBezTo>
                  <a:pt x="32307" y="669419"/>
                  <a:pt x="31936" y="665058"/>
                  <a:pt x="34854" y="665801"/>
                </a:cubicBezTo>
                <a:cubicBezTo>
                  <a:pt x="33928" y="661394"/>
                  <a:pt x="31288" y="660048"/>
                  <a:pt x="28880" y="658100"/>
                </a:cubicBezTo>
                <a:cubicBezTo>
                  <a:pt x="28880" y="656801"/>
                  <a:pt x="28880" y="655641"/>
                  <a:pt x="28880" y="654296"/>
                </a:cubicBezTo>
                <a:cubicBezTo>
                  <a:pt x="28510" y="654342"/>
                  <a:pt x="28093" y="654296"/>
                  <a:pt x="27723" y="654296"/>
                </a:cubicBezTo>
                <a:cubicBezTo>
                  <a:pt x="27676" y="652347"/>
                  <a:pt x="27538" y="650492"/>
                  <a:pt x="27491" y="648543"/>
                </a:cubicBezTo>
                <a:cubicBezTo>
                  <a:pt x="23879" y="644693"/>
                  <a:pt x="20453" y="640611"/>
                  <a:pt x="19156" y="632864"/>
                </a:cubicBezTo>
                <a:cubicBezTo>
                  <a:pt x="14248" y="632492"/>
                  <a:pt x="13924" y="624281"/>
                  <a:pt x="8275" y="625163"/>
                </a:cubicBezTo>
                <a:cubicBezTo>
                  <a:pt x="7997" y="623632"/>
                  <a:pt x="8228" y="621405"/>
                  <a:pt x="7071" y="621359"/>
                </a:cubicBezTo>
                <a:cubicBezTo>
                  <a:pt x="7812" y="613844"/>
                  <a:pt x="6886" y="614261"/>
                  <a:pt x="8043" y="609483"/>
                </a:cubicBezTo>
                <a:cubicBezTo>
                  <a:pt x="7812" y="607256"/>
                  <a:pt x="6932" y="606560"/>
                  <a:pt x="5867" y="605679"/>
                </a:cubicBezTo>
                <a:cubicBezTo>
                  <a:pt x="3644" y="605261"/>
                  <a:pt x="6376" y="602432"/>
                  <a:pt x="4478" y="601736"/>
                </a:cubicBezTo>
                <a:cubicBezTo>
                  <a:pt x="5080" y="596679"/>
                  <a:pt x="8691" y="602942"/>
                  <a:pt x="9247" y="603731"/>
                </a:cubicBezTo>
                <a:cubicBezTo>
                  <a:pt x="9618" y="604194"/>
                  <a:pt x="8877" y="607210"/>
                  <a:pt x="9247" y="607674"/>
                </a:cubicBezTo>
                <a:cubicBezTo>
                  <a:pt x="9664" y="608184"/>
                  <a:pt x="11192" y="604983"/>
                  <a:pt x="10451" y="603731"/>
                </a:cubicBezTo>
                <a:cubicBezTo>
                  <a:pt x="11979" y="606236"/>
                  <a:pt x="10729" y="607581"/>
                  <a:pt x="11840" y="611431"/>
                </a:cubicBezTo>
                <a:cubicBezTo>
                  <a:pt x="12581" y="614122"/>
                  <a:pt x="12998" y="611756"/>
                  <a:pt x="14202" y="613426"/>
                </a:cubicBezTo>
                <a:cubicBezTo>
                  <a:pt x="14618" y="614029"/>
                  <a:pt x="13831" y="616766"/>
                  <a:pt x="14202" y="617416"/>
                </a:cubicBezTo>
                <a:cubicBezTo>
                  <a:pt x="15776" y="619874"/>
                  <a:pt x="19064" y="617184"/>
                  <a:pt x="17767" y="623168"/>
                </a:cubicBezTo>
                <a:cubicBezTo>
                  <a:pt x="21425" y="623214"/>
                  <a:pt x="23879" y="621266"/>
                  <a:pt x="24944" y="617184"/>
                </a:cubicBezTo>
                <a:cubicBezTo>
                  <a:pt x="23833" y="614261"/>
                  <a:pt x="23185" y="617880"/>
                  <a:pt x="20175" y="615421"/>
                </a:cubicBezTo>
                <a:cubicBezTo>
                  <a:pt x="22768" y="611292"/>
                  <a:pt x="20453" y="606699"/>
                  <a:pt x="18971" y="603731"/>
                </a:cubicBezTo>
                <a:cubicBezTo>
                  <a:pt x="18462" y="600622"/>
                  <a:pt x="15035" y="601875"/>
                  <a:pt x="16378" y="595751"/>
                </a:cubicBezTo>
                <a:cubicBezTo>
                  <a:pt x="17489" y="597839"/>
                  <a:pt x="20962" y="596494"/>
                  <a:pt x="20175" y="601736"/>
                </a:cubicBezTo>
                <a:cubicBezTo>
                  <a:pt x="21564" y="601411"/>
                  <a:pt x="21286" y="598535"/>
                  <a:pt x="21147" y="595751"/>
                </a:cubicBezTo>
                <a:cubicBezTo>
                  <a:pt x="20870" y="593432"/>
                  <a:pt x="19851" y="594545"/>
                  <a:pt x="18786" y="595751"/>
                </a:cubicBezTo>
                <a:cubicBezTo>
                  <a:pt x="19017" y="592087"/>
                  <a:pt x="17443" y="591530"/>
                  <a:pt x="17582" y="588051"/>
                </a:cubicBezTo>
                <a:cubicBezTo>
                  <a:pt x="19110" y="588143"/>
                  <a:pt x="19203" y="590602"/>
                  <a:pt x="21147" y="589999"/>
                </a:cubicBezTo>
                <a:cubicBezTo>
                  <a:pt x="20314" y="584803"/>
                  <a:pt x="17628" y="582901"/>
                  <a:pt x="15220" y="580303"/>
                </a:cubicBezTo>
                <a:cubicBezTo>
                  <a:pt x="15545" y="575804"/>
                  <a:pt x="14850" y="572835"/>
                  <a:pt x="13831" y="570561"/>
                </a:cubicBezTo>
                <a:cubicBezTo>
                  <a:pt x="12766" y="567732"/>
                  <a:pt x="12025" y="564299"/>
                  <a:pt x="9062" y="564624"/>
                </a:cubicBezTo>
                <a:cubicBezTo>
                  <a:pt x="9108" y="561283"/>
                  <a:pt x="8136" y="559706"/>
                  <a:pt x="6654" y="558871"/>
                </a:cubicBezTo>
                <a:cubicBezTo>
                  <a:pt x="9062" y="545882"/>
                  <a:pt x="4663" y="540686"/>
                  <a:pt x="4107" y="527697"/>
                </a:cubicBezTo>
                <a:cubicBezTo>
                  <a:pt x="5774" y="528207"/>
                  <a:pt x="5450" y="531918"/>
                  <a:pt x="6469" y="533449"/>
                </a:cubicBezTo>
                <a:cubicBezTo>
                  <a:pt x="8506" y="532429"/>
                  <a:pt x="7673" y="524542"/>
                  <a:pt x="7441" y="519764"/>
                </a:cubicBezTo>
                <a:cubicBezTo>
                  <a:pt x="7256" y="514940"/>
                  <a:pt x="8089" y="507935"/>
                  <a:pt x="5080" y="508259"/>
                </a:cubicBezTo>
                <a:cubicBezTo>
                  <a:pt x="1051" y="510069"/>
                  <a:pt x="4478" y="511831"/>
                  <a:pt x="3876" y="518001"/>
                </a:cubicBezTo>
                <a:cubicBezTo>
                  <a:pt x="403" y="514569"/>
                  <a:pt x="-338" y="506497"/>
                  <a:pt x="125" y="496569"/>
                </a:cubicBezTo>
                <a:cubicBezTo>
                  <a:pt x="2718" y="496894"/>
                  <a:pt x="3968" y="494853"/>
                  <a:pt x="3690" y="490585"/>
                </a:cubicBezTo>
                <a:cubicBezTo>
                  <a:pt x="2162" y="486178"/>
                  <a:pt x="1931" y="494250"/>
                  <a:pt x="1329" y="486642"/>
                </a:cubicBezTo>
                <a:cubicBezTo>
                  <a:pt x="773" y="479683"/>
                  <a:pt x="2996" y="481168"/>
                  <a:pt x="3690" y="478894"/>
                </a:cubicBezTo>
                <a:cubicBezTo>
                  <a:pt x="4339" y="476807"/>
                  <a:pt x="3227" y="473374"/>
                  <a:pt x="3690" y="471147"/>
                </a:cubicBezTo>
                <a:cubicBezTo>
                  <a:pt x="5404" y="471611"/>
                  <a:pt x="5682" y="474255"/>
                  <a:pt x="7256" y="474905"/>
                </a:cubicBezTo>
                <a:cubicBezTo>
                  <a:pt x="7904" y="468596"/>
                  <a:pt x="6284" y="465998"/>
                  <a:pt x="5867" y="461405"/>
                </a:cubicBezTo>
                <a:cubicBezTo>
                  <a:pt x="11377" y="450968"/>
                  <a:pt x="14618" y="436819"/>
                  <a:pt x="19944" y="426102"/>
                </a:cubicBezTo>
                <a:cubicBezTo>
                  <a:pt x="19944" y="424154"/>
                  <a:pt x="19990" y="422298"/>
                  <a:pt x="19944" y="420350"/>
                </a:cubicBezTo>
                <a:cubicBezTo>
                  <a:pt x="20453" y="414690"/>
                  <a:pt x="17397" y="414969"/>
                  <a:pt x="16610" y="411397"/>
                </a:cubicBezTo>
                <a:cubicBezTo>
                  <a:pt x="16795" y="412371"/>
                  <a:pt x="15730" y="413484"/>
                  <a:pt x="15406" y="413020"/>
                </a:cubicBezTo>
                <a:cubicBezTo>
                  <a:pt x="14850" y="412093"/>
                  <a:pt x="15915" y="410840"/>
                  <a:pt x="16378" y="411026"/>
                </a:cubicBezTo>
                <a:cubicBezTo>
                  <a:pt x="16332" y="410794"/>
                  <a:pt x="16424" y="410886"/>
                  <a:pt x="16378" y="410608"/>
                </a:cubicBezTo>
                <a:cubicBezTo>
                  <a:pt x="17165" y="403510"/>
                  <a:pt x="20962" y="401052"/>
                  <a:pt x="22351" y="394928"/>
                </a:cubicBezTo>
                <a:cubicBezTo>
                  <a:pt x="22027" y="392191"/>
                  <a:pt x="19527" y="392655"/>
                  <a:pt x="18554" y="390985"/>
                </a:cubicBezTo>
                <a:cubicBezTo>
                  <a:pt x="16332" y="393444"/>
                  <a:pt x="14155" y="401052"/>
                  <a:pt x="11423" y="396923"/>
                </a:cubicBezTo>
                <a:cubicBezTo>
                  <a:pt x="11794" y="390475"/>
                  <a:pt x="14989" y="388480"/>
                  <a:pt x="17397" y="385233"/>
                </a:cubicBezTo>
                <a:cubicBezTo>
                  <a:pt x="17860" y="381475"/>
                  <a:pt x="17767" y="376929"/>
                  <a:pt x="20962" y="377485"/>
                </a:cubicBezTo>
                <a:cubicBezTo>
                  <a:pt x="18740" y="374053"/>
                  <a:pt x="21055" y="371316"/>
                  <a:pt x="23139" y="369553"/>
                </a:cubicBezTo>
                <a:cubicBezTo>
                  <a:pt x="21333" y="367280"/>
                  <a:pt x="19805" y="364682"/>
                  <a:pt x="18369" y="361806"/>
                </a:cubicBezTo>
                <a:cubicBezTo>
                  <a:pt x="19342" y="358883"/>
                  <a:pt x="22212" y="358929"/>
                  <a:pt x="24342" y="357862"/>
                </a:cubicBezTo>
                <a:cubicBezTo>
                  <a:pt x="23787" y="353131"/>
                  <a:pt x="26565" y="353641"/>
                  <a:pt x="25500" y="348120"/>
                </a:cubicBezTo>
                <a:cubicBezTo>
                  <a:pt x="29204" y="349512"/>
                  <a:pt x="29019" y="344780"/>
                  <a:pt x="32677" y="346126"/>
                </a:cubicBezTo>
                <a:cubicBezTo>
                  <a:pt x="30918" y="343296"/>
                  <a:pt x="30871" y="338518"/>
                  <a:pt x="35039" y="340188"/>
                </a:cubicBezTo>
                <a:cubicBezTo>
                  <a:pt x="35039" y="338239"/>
                  <a:pt x="34854" y="336337"/>
                  <a:pt x="34854" y="334435"/>
                </a:cubicBezTo>
                <a:cubicBezTo>
                  <a:pt x="38188" y="331466"/>
                  <a:pt x="39901" y="325668"/>
                  <a:pt x="44392" y="324508"/>
                </a:cubicBezTo>
                <a:cubicBezTo>
                  <a:pt x="44207" y="322096"/>
                  <a:pt x="44022" y="320008"/>
                  <a:pt x="41985" y="320750"/>
                </a:cubicBezTo>
                <a:cubicBezTo>
                  <a:pt x="43235" y="313096"/>
                  <a:pt x="51940" y="317317"/>
                  <a:pt x="51523" y="307019"/>
                </a:cubicBezTo>
                <a:cubicBezTo>
                  <a:pt x="52450" y="306323"/>
                  <a:pt x="54209" y="307900"/>
                  <a:pt x="55089" y="307019"/>
                </a:cubicBezTo>
                <a:cubicBezTo>
                  <a:pt x="58052" y="304142"/>
                  <a:pt x="59997" y="290736"/>
                  <a:pt x="57450" y="287396"/>
                </a:cubicBezTo>
                <a:cubicBezTo>
                  <a:pt x="57728" y="284612"/>
                  <a:pt x="59442" y="284009"/>
                  <a:pt x="59858" y="281458"/>
                </a:cubicBezTo>
                <a:cubicBezTo>
                  <a:pt x="60368" y="273989"/>
                  <a:pt x="54209" y="277654"/>
                  <a:pt x="56061" y="267958"/>
                </a:cubicBezTo>
                <a:cubicBezTo>
                  <a:pt x="58377" y="271577"/>
                  <a:pt x="59071" y="268190"/>
                  <a:pt x="62035" y="267958"/>
                </a:cubicBezTo>
                <a:cubicBezTo>
                  <a:pt x="60970" y="276911"/>
                  <a:pt x="65785" y="275844"/>
                  <a:pt x="68008" y="279463"/>
                </a:cubicBezTo>
                <a:cubicBezTo>
                  <a:pt x="71296" y="280298"/>
                  <a:pt x="69073" y="272272"/>
                  <a:pt x="71573" y="271716"/>
                </a:cubicBezTo>
                <a:cubicBezTo>
                  <a:pt x="71342" y="268144"/>
                  <a:pt x="67545" y="270649"/>
                  <a:pt x="66804" y="267958"/>
                </a:cubicBezTo>
                <a:cubicBezTo>
                  <a:pt x="66619" y="266149"/>
                  <a:pt x="66573" y="264108"/>
                  <a:pt x="66017" y="262994"/>
                </a:cubicBezTo>
                <a:cubicBezTo>
                  <a:pt x="65322" y="263412"/>
                  <a:pt x="64443" y="263458"/>
                  <a:pt x="63424" y="263365"/>
                </a:cubicBezTo>
                <a:cubicBezTo>
                  <a:pt x="63563" y="261649"/>
                  <a:pt x="64581" y="261417"/>
                  <a:pt x="65785" y="261417"/>
                </a:cubicBezTo>
                <a:cubicBezTo>
                  <a:pt x="67776" y="256500"/>
                  <a:pt x="68610" y="254551"/>
                  <a:pt x="71573" y="254273"/>
                </a:cubicBezTo>
                <a:cubicBezTo>
                  <a:pt x="71620" y="254227"/>
                  <a:pt x="71481" y="257474"/>
                  <a:pt x="71573" y="258031"/>
                </a:cubicBezTo>
                <a:cubicBezTo>
                  <a:pt x="71851" y="257613"/>
                  <a:pt x="77269" y="258495"/>
                  <a:pt x="79908" y="258031"/>
                </a:cubicBezTo>
                <a:cubicBezTo>
                  <a:pt x="82131" y="261464"/>
                  <a:pt x="79584" y="263969"/>
                  <a:pt x="77500" y="265778"/>
                </a:cubicBezTo>
                <a:cubicBezTo>
                  <a:pt x="78612" y="271484"/>
                  <a:pt x="78751" y="271762"/>
                  <a:pt x="77686" y="277468"/>
                </a:cubicBezTo>
                <a:cubicBezTo>
                  <a:pt x="82918" y="276169"/>
                  <a:pt x="83428" y="267355"/>
                  <a:pt x="88428" y="265778"/>
                </a:cubicBezTo>
                <a:cubicBezTo>
                  <a:pt x="89308" y="262530"/>
                  <a:pt x="84863" y="262762"/>
                  <a:pt x="84631" y="261788"/>
                </a:cubicBezTo>
                <a:cubicBezTo>
                  <a:pt x="84215" y="259701"/>
                  <a:pt x="89216" y="259422"/>
                  <a:pt x="87039" y="252093"/>
                </a:cubicBezTo>
                <a:cubicBezTo>
                  <a:pt x="88938" y="252232"/>
                  <a:pt x="87965" y="257149"/>
                  <a:pt x="90605" y="256036"/>
                </a:cubicBezTo>
                <a:cubicBezTo>
                  <a:pt x="90605" y="259283"/>
                  <a:pt x="90790" y="262484"/>
                  <a:pt x="90790" y="265778"/>
                </a:cubicBezTo>
                <a:cubicBezTo>
                  <a:pt x="92827" y="262577"/>
                  <a:pt x="95050" y="259562"/>
                  <a:pt x="96763" y="255850"/>
                </a:cubicBezTo>
                <a:cubicBezTo>
                  <a:pt x="95374" y="253577"/>
                  <a:pt x="95235" y="249124"/>
                  <a:pt x="95374" y="244346"/>
                </a:cubicBezTo>
                <a:cubicBezTo>
                  <a:pt x="99032" y="245691"/>
                  <a:pt x="99681" y="242119"/>
                  <a:pt x="102505" y="242165"/>
                </a:cubicBezTo>
                <a:cubicBezTo>
                  <a:pt x="101718" y="237897"/>
                  <a:pt x="105932" y="235995"/>
                  <a:pt x="101301" y="236413"/>
                </a:cubicBezTo>
                <a:cubicBezTo>
                  <a:pt x="101672" y="234093"/>
                  <a:pt x="107691" y="231542"/>
                  <a:pt x="103709" y="228666"/>
                </a:cubicBezTo>
                <a:cubicBezTo>
                  <a:pt x="103709" y="226671"/>
                  <a:pt x="105746" y="226207"/>
                  <a:pt x="106071" y="228666"/>
                </a:cubicBezTo>
                <a:cubicBezTo>
                  <a:pt x="108293" y="228341"/>
                  <a:pt x="106811" y="221939"/>
                  <a:pt x="108478" y="220733"/>
                </a:cubicBezTo>
                <a:cubicBezTo>
                  <a:pt x="107367" y="217300"/>
                  <a:pt x="103894" y="217532"/>
                  <a:pt x="103524" y="212986"/>
                </a:cubicBezTo>
                <a:cubicBezTo>
                  <a:pt x="102922" y="203105"/>
                  <a:pt x="110979" y="206027"/>
                  <a:pt x="113016" y="203244"/>
                </a:cubicBezTo>
                <a:cubicBezTo>
                  <a:pt x="113294" y="202919"/>
                  <a:pt x="112785" y="199393"/>
                  <a:pt x="113016" y="199301"/>
                </a:cubicBezTo>
                <a:cubicBezTo>
                  <a:pt x="114683" y="198466"/>
                  <a:pt x="115609" y="201203"/>
                  <a:pt x="116582" y="201249"/>
                </a:cubicBezTo>
                <a:cubicBezTo>
                  <a:pt x="118249" y="201388"/>
                  <a:pt x="120379" y="196888"/>
                  <a:pt x="122555" y="199069"/>
                </a:cubicBezTo>
                <a:cubicBezTo>
                  <a:pt x="122324" y="200646"/>
                  <a:pt x="121583" y="201388"/>
                  <a:pt x="120194" y="201063"/>
                </a:cubicBezTo>
                <a:cubicBezTo>
                  <a:pt x="117693" y="202873"/>
                  <a:pt x="119962" y="212058"/>
                  <a:pt x="116813" y="212800"/>
                </a:cubicBezTo>
                <a:cubicBezTo>
                  <a:pt x="116999" y="215073"/>
                  <a:pt x="116582" y="218413"/>
                  <a:pt x="117971" y="218738"/>
                </a:cubicBezTo>
                <a:cubicBezTo>
                  <a:pt x="117508" y="221197"/>
                  <a:pt x="116443" y="222774"/>
                  <a:pt x="114405" y="222681"/>
                </a:cubicBezTo>
                <a:cubicBezTo>
                  <a:pt x="115332" y="228666"/>
                  <a:pt x="112322" y="228434"/>
                  <a:pt x="113248" y="234418"/>
                </a:cubicBezTo>
                <a:cubicBezTo>
                  <a:pt x="114452" y="232470"/>
                  <a:pt x="115656" y="230475"/>
                  <a:pt x="116813" y="228434"/>
                </a:cubicBezTo>
                <a:cubicBezTo>
                  <a:pt x="119314" y="227831"/>
                  <a:pt x="121814" y="229361"/>
                  <a:pt x="123944" y="228434"/>
                </a:cubicBezTo>
                <a:cubicBezTo>
                  <a:pt x="125611" y="227784"/>
                  <a:pt x="125241" y="225697"/>
                  <a:pt x="126306" y="224491"/>
                </a:cubicBezTo>
                <a:cubicBezTo>
                  <a:pt x="127510" y="223192"/>
                  <a:pt x="128899" y="223841"/>
                  <a:pt x="129918" y="222496"/>
                </a:cubicBezTo>
                <a:cubicBezTo>
                  <a:pt x="132279" y="219388"/>
                  <a:pt x="134594" y="214424"/>
                  <a:pt x="135845" y="210805"/>
                </a:cubicBezTo>
                <a:cubicBezTo>
                  <a:pt x="139781" y="212290"/>
                  <a:pt x="139410" y="208486"/>
                  <a:pt x="140614" y="206816"/>
                </a:cubicBezTo>
                <a:cubicBezTo>
                  <a:pt x="141031" y="206166"/>
                  <a:pt x="142605" y="207512"/>
                  <a:pt x="142976" y="206816"/>
                </a:cubicBezTo>
                <a:cubicBezTo>
                  <a:pt x="143346" y="206259"/>
                  <a:pt x="142605" y="203476"/>
                  <a:pt x="142976" y="203058"/>
                </a:cubicBezTo>
                <a:cubicBezTo>
                  <a:pt x="143809" y="202130"/>
                  <a:pt x="145708" y="203615"/>
                  <a:pt x="146587" y="202873"/>
                </a:cubicBezTo>
                <a:cubicBezTo>
                  <a:pt x="148764" y="202548"/>
                  <a:pt x="147282" y="196332"/>
                  <a:pt x="148949" y="195125"/>
                </a:cubicBezTo>
                <a:cubicBezTo>
                  <a:pt x="151403" y="196332"/>
                  <a:pt x="151496" y="192110"/>
                  <a:pt x="152514" y="191136"/>
                </a:cubicBezTo>
                <a:cubicBezTo>
                  <a:pt x="153116" y="190579"/>
                  <a:pt x="154320" y="191739"/>
                  <a:pt x="154876" y="191136"/>
                </a:cubicBezTo>
                <a:cubicBezTo>
                  <a:pt x="157423" y="188631"/>
                  <a:pt x="159460" y="184085"/>
                  <a:pt x="160849" y="181208"/>
                </a:cubicBezTo>
                <a:cubicBezTo>
                  <a:pt x="161173" y="180559"/>
                  <a:pt x="162887" y="181858"/>
                  <a:pt x="163211" y="181208"/>
                </a:cubicBezTo>
                <a:cubicBezTo>
                  <a:pt x="164137" y="179678"/>
                  <a:pt x="164276" y="174482"/>
                  <a:pt x="165619" y="173508"/>
                </a:cubicBezTo>
                <a:cubicBezTo>
                  <a:pt x="165433" y="170307"/>
                  <a:pt x="160479" y="175688"/>
                  <a:pt x="157099" y="173693"/>
                </a:cubicBezTo>
                <a:cubicBezTo>
                  <a:pt x="155941" y="167384"/>
                  <a:pt x="160988" y="170817"/>
                  <a:pt x="161822" y="167755"/>
                </a:cubicBezTo>
                <a:cubicBezTo>
                  <a:pt x="164831" y="167431"/>
                  <a:pt x="165711" y="170678"/>
                  <a:pt x="167980" y="171513"/>
                </a:cubicBezTo>
                <a:cubicBezTo>
                  <a:pt x="172194" y="172626"/>
                  <a:pt x="171870" y="162235"/>
                  <a:pt x="175157" y="167523"/>
                </a:cubicBezTo>
                <a:cubicBezTo>
                  <a:pt x="175065" y="172580"/>
                  <a:pt x="170481" y="170492"/>
                  <a:pt x="170388" y="175456"/>
                </a:cubicBezTo>
                <a:cubicBezTo>
                  <a:pt x="171638" y="180976"/>
                  <a:pt x="175435" y="174946"/>
                  <a:pt x="177519" y="175456"/>
                </a:cubicBezTo>
                <a:cubicBezTo>
                  <a:pt x="179279" y="172533"/>
                  <a:pt x="182566" y="171838"/>
                  <a:pt x="183492" y="167523"/>
                </a:cubicBezTo>
                <a:cubicBezTo>
                  <a:pt x="188215" y="166410"/>
                  <a:pt x="187012" y="166456"/>
                  <a:pt x="191827" y="167523"/>
                </a:cubicBezTo>
                <a:cubicBezTo>
                  <a:pt x="192522" y="167431"/>
                  <a:pt x="193216" y="167199"/>
                  <a:pt x="192985" y="165529"/>
                </a:cubicBezTo>
                <a:cubicBezTo>
                  <a:pt x="197615" y="170028"/>
                  <a:pt x="188493" y="168544"/>
                  <a:pt x="189419" y="173508"/>
                </a:cubicBezTo>
                <a:cubicBezTo>
                  <a:pt x="189651" y="176106"/>
                  <a:pt x="194420" y="176941"/>
                  <a:pt x="189419" y="177265"/>
                </a:cubicBezTo>
                <a:cubicBezTo>
                  <a:pt x="189466" y="180513"/>
                  <a:pt x="192892" y="178425"/>
                  <a:pt x="193216" y="181208"/>
                </a:cubicBezTo>
                <a:cubicBezTo>
                  <a:pt x="194420" y="179306"/>
                  <a:pt x="195624" y="177312"/>
                  <a:pt x="196782" y="175270"/>
                </a:cubicBezTo>
                <a:cubicBezTo>
                  <a:pt x="203774" y="178008"/>
                  <a:pt x="209701" y="176430"/>
                  <a:pt x="212248" y="167338"/>
                </a:cubicBezTo>
                <a:cubicBezTo>
                  <a:pt x="213822" y="167431"/>
                  <a:pt x="213359" y="170678"/>
                  <a:pt x="214609" y="171327"/>
                </a:cubicBezTo>
                <a:cubicBezTo>
                  <a:pt x="216786" y="172302"/>
                  <a:pt x="217295" y="168637"/>
                  <a:pt x="219379" y="169333"/>
                </a:cubicBezTo>
                <a:cubicBezTo>
                  <a:pt x="218545" y="179074"/>
                  <a:pt x="225352" y="167755"/>
                  <a:pt x="219379" y="169333"/>
                </a:cubicBezTo>
                <a:cubicBezTo>
                  <a:pt x="219332" y="164137"/>
                  <a:pt x="223176" y="164925"/>
                  <a:pt x="222944" y="159405"/>
                </a:cubicBezTo>
                <a:cubicBezTo>
                  <a:pt x="227621" y="162606"/>
                  <a:pt x="222250" y="170075"/>
                  <a:pt x="225352" y="175085"/>
                </a:cubicBezTo>
                <a:cubicBezTo>
                  <a:pt x="226834" y="172348"/>
                  <a:pt x="231233" y="174111"/>
                  <a:pt x="231279" y="169101"/>
                </a:cubicBezTo>
                <a:cubicBezTo>
                  <a:pt x="231511" y="168915"/>
                  <a:pt x="231696" y="168637"/>
                  <a:pt x="231881" y="168312"/>
                </a:cubicBezTo>
                <a:cubicBezTo>
                  <a:pt x="229844" y="167199"/>
                  <a:pt x="232437" y="162792"/>
                  <a:pt x="232298" y="167338"/>
                </a:cubicBezTo>
                <a:cubicBezTo>
                  <a:pt x="233409" y="164833"/>
                  <a:pt x="233779" y="161400"/>
                  <a:pt x="236048" y="165157"/>
                </a:cubicBezTo>
                <a:cubicBezTo>
                  <a:pt x="236882" y="160890"/>
                  <a:pt x="238734" y="157642"/>
                  <a:pt x="240818" y="157410"/>
                </a:cubicBezTo>
                <a:cubicBezTo>
                  <a:pt x="241698" y="157364"/>
                  <a:pt x="241975" y="155415"/>
                  <a:pt x="242022" y="155415"/>
                </a:cubicBezTo>
                <a:cubicBezTo>
                  <a:pt x="243133" y="155184"/>
                  <a:pt x="243503" y="157132"/>
                  <a:pt x="244383" y="157410"/>
                </a:cubicBezTo>
                <a:cubicBezTo>
                  <a:pt x="245772" y="157921"/>
                  <a:pt x="247949" y="157317"/>
                  <a:pt x="249338" y="157225"/>
                </a:cubicBezTo>
                <a:cubicBezTo>
                  <a:pt x="250264" y="157132"/>
                  <a:pt x="250264" y="155462"/>
                  <a:pt x="250357" y="155415"/>
                </a:cubicBezTo>
                <a:cubicBezTo>
                  <a:pt x="251561" y="155091"/>
                  <a:pt x="251236" y="157086"/>
                  <a:pt x="251514" y="157225"/>
                </a:cubicBezTo>
                <a:cubicBezTo>
                  <a:pt x="252348" y="157457"/>
                  <a:pt x="252996" y="155462"/>
                  <a:pt x="252718" y="155415"/>
                </a:cubicBezTo>
                <a:cubicBezTo>
                  <a:pt x="255358" y="155926"/>
                  <a:pt x="256237" y="158292"/>
                  <a:pt x="257673" y="159219"/>
                </a:cubicBezTo>
                <a:cubicBezTo>
                  <a:pt x="268138" y="156529"/>
                  <a:pt x="274204" y="156575"/>
                  <a:pt x="283881" y="155230"/>
                </a:cubicBezTo>
                <a:cubicBezTo>
                  <a:pt x="284807" y="163766"/>
                  <a:pt x="281473" y="153513"/>
                  <a:pt x="281520" y="158988"/>
                </a:cubicBezTo>
                <a:cubicBezTo>
                  <a:pt x="278510" y="158709"/>
                  <a:pt x="278001" y="162142"/>
                  <a:pt x="275732" y="162977"/>
                </a:cubicBezTo>
                <a:cubicBezTo>
                  <a:pt x="276565" y="170075"/>
                  <a:pt x="280038" y="163023"/>
                  <a:pt x="283881" y="162977"/>
                </a:cubicBezTo>
                <a:cubicBezTo>
                  <a:pt x="283928" y="162977"/>
                  <a:pt x="284020" y="164879"/>
                  <a:pt x="284067" y="164972"/>
                </a:cubicBezTo>
                <a:cubicBezTo>
                  <a:pt x="286613" y="169101"/>
                  <a:pt x="307219" y="163209"/>
                  <a:pt x="307914" y="162792"/>
                </a:cubicBezTo>
                <a:cubicBezTo>
                  <a:pt x="310229" y="161353"/>
                  <a:pt x="311201" y="159683"/>
                  <a:pt x="312637" y="156807"/>
                </a:cubicBezTo>
                <a:cubicBezTo>
                  <a:pt x="312822" y="151983"/>
                  <a:pt x="316665" y="156250"/>
                  <a:pt x="317406" y="156807"/>
                </a:cubicBezTo>
                <a:cubicBezTo>
                  <a:pt x="318980" y="154859"/>
                  <a:pt x="321018" y="153467"/>
                  <a:pt x="322175" y="150869"/>
                </a:cubicBezTo>
                <a:cubicBezTo>
                  <a:pt x="328149" y="153328"/>
                  <a:pt x="328010" y="146323"/>
                  <a:pt x="332872" y="147112"/>
                </a:cubicBezTo>
                <a:cubicBezTo>
                  <a:pt x="334261" y="144143"/>
                  <a:pt x="337873" y="144653"/>
                  <a:pt x="337641" y="139179"/>
                </a:cubicBezTo>
                <a:cubicBezTo>
                  <a:pt x="340188" y="140756"/>
                  <a:pt x="341438" y="137648"/>
                  <a:pt x="343615" y="137184"/>
                </a:cubicBezTo>
                <a:cubicBezTo>
                  <a:pt x="350144" y="135700"/>
                  <a:pt x="358432" y="138344"/>
                  <a:pt x="360284" y="131200"/>
                </a:cubicBezTo>
                <a:cubicBezTo>
                  <a:pt x="365471" y="129483"/>
                  <a:pt x="365748" y="130782"/>
                  <a:pt x="370008" y="129251"/>
                </a:cubicBezTo>
                <a:cubicBezTo>
                  <a:pt x="370425" y="125865"/>
                  <a:pt x="368017" y="124148"/>
                  <a:pt x="369823" y="123267"/>
                </a:cubicBezTo>
                <a:cubicBezTo>
                  <a:pt x="373667" y="121504"/>
                  <a:pt x="371629" y="129762"/>
                  <a:pt x="373574" y="131200"/>
                </a:cubicBezTo>
                <a:cubicBezTo>
                  <a:pt x="378621" y="131200"/>
                  <a:pt x="383529" y="130921"/>
                  <a:pt x="384270" y="129019"/>
                </a:cubicBezTo>
                <a:cubicBezTo>
                  <a:pt x="387974" y="127581"/>
                  <a:pt x="386585" y="134447"/>
                  <a:pt x="390243" y="133009"/>
                </a:cubicBezTo>
                <a:cubicBezTo>
                  <a:pt x="391910" y="133798"/>
                  <a:pt x="392836" y="131107"/>
                  <a:pt x="393809" y="131014"/>
                </a:cubicBezTo>
                <a:cubicBezTo>
                  <a:pt x="394874" y="130921"/>
                  <a:pt x="394735" y="129159"/>
                  <a:pt x="395013" y="129019"/>
                </a:cubicBezTo>
                <a:cubicBezTo>
                  <a:pt x="396448" y="128416"/>
                  <a:pt x="398486" y="129159"/>
                  <a:pt x="399967" y="129019"/>
                </a:cubicBezTo>
                <a:cubicBezTo>
                  <a:pt x="400616" y="128973"/>
                  <a:pt x="401449" y="127071"/>
                  <a:pt x="401171" y="127071"/>
                </a:cubicBezTo>
                <a:cubicBezTo>
                  <a:pt x="402329" y="127071"/>
                  <a:pt x="402561" y="128927"/>
                  <a:pt x="403533" y="128834"/>
                </a:cubicBezTo>
                <a:cubicBezTo>
                  <a:pt x="404552" y="128787"/>
                  <a:pt x="404552" y="127117"/>
                  <a:pt x="404737" y="127071"/>
                </a:cubicBezTo>
                <a:cubicBezTo>
                  <a:pt x="406126" y="126607"/>
                  <a:pt x="407284" y="130550"/>
                  <a:pt x="407098" y="124891"/>
                </a:cubicBezTo>
                <a:cubicBezTo>
                  <a:pt x="411451" y="125958"/>
                  <a:pt x="414229" y="129669"/>
                  <a:pt x="417841" y="126839"/>
                </a:cubicBezTo>
                <a:cubicBezTo>
                  <a:pt x="418304" y="131385"/>
                  <a:pt x="425065" y="130272"/>
                  <a:pt x="430899" y="128834"/>
                </a:cubicBezTo>
                <a:cubicBezTo>
                  <a:pt x="431270" y="128741"/>
                  <a:pt x="433307" y="129251"/>
                  <a:pt x="433492" y="128834"/>
                </a:cubicBezTo>
                <a:cubicBezTo>
                  <a:pt x="433585" y="128648"/>
                  <a:pt x="433168" y="126932"/>
                  <a:pt x="433307" y="126839"/>
                </a:cubicBezTo>
                <a:cubicBezTo>
                  <a:pt x="433724" y="126514"/>
                  <a:pt x="435622" y="127442"/>
                  <a:pt x="435900" y="126839"/>
                </a:cubicBezTo>
                <a:cubicBezTo>
                  <a:pt x="436317" y="125958"/>
                  <a:pt x="437011" y="124380"/>
                  <a:pt x="438262" y="124891"/>
                </a:cubicBezTo>
                <a:cubicBezTo>
                  <a:pt x="438725" y="125076"/>
                  <a:pt x="439790" y="126654"/>
                  <a:pt x="439466" y="126654"/>
                </a:cubicBezTo>
                <a:cubicBezTo>
                  <a:pt x="441549" y="126654"/>
                  <a:pt x="443494" y="122989"/>
                  <a:pt x="444235" y="122896"/>
                </a:cubicBezTo>
                <a:cubicBezTo>
                  <a:pt x="446180" y="122664"/>
                  <a:pt x="446319" y="124937"/>
                  <a:pt x="447800" y="124659"/>
                </a:cubicBezTo>
                <a:cubicBezTo>
                  <a:pt x="447708" y="124705"/>
                  <a:pt x="448171" y="122803"/>
                  <a:pt x="448958" y="122664"/>
                </a:cubicBezTo>
                <a:cubicBezTo>
                  <a:pt x="449930" y="122571"/>
                  <a:pt x="450857" y="124937"/>
                  <a:pt x="452570" y="124659"/>
                </a:cubicBezTo>
                <a:cubicBezTo>
                  <a:pt x="455117" y="124288"/>
                  <a:pt x="455117" y="124102"/>
                  <a:pt x="458497" y="122664"/>
                </a:cubicBezTo>
                <a:cubicBezTo>
                  <a:pt x="458960" y="122478"/>
                  <a:pt x="460025" y="120716"/>
                  <a:pt x="459701" y="120716"/>
                </a:cubicBezTo>
                <a:cubicBezTo>
                  <a:pt x="460673" y="120669"/>
                  <a:pt x="460858" y="122942"/>
                  <a:pt x="462062" y="122664"/>
                </a:cubicBezTo>
                <a:cubicBezTo>
                  <a:pt x="462896" y="122571"/>
                  <a:pt x="465304" y="121458"/>
                  <a:pt x="466832" y="120716"/>
                </a:cubicBezTo>
                <a:cubicBezTo>
                  <a:pt x="469378" y="119509"/>
                  <a:pt x="467526" y="114685"/>
                  <a:pt x="470397" y="120716"/>
                </a:cubicBezTo>
                <a:cubicBezTo>
                  <a:pt x="471833" y="120391"/>
                  <a:pt x="471416" y="117051"/>
                  <a:pt x="471601" y="114731"/>
                </a:cubicBezTo>
                <a:cubicBezTo>
                  <a:pt x="473546" y="116680"/>
                  <a:pt x="476371" y="116680"/>
                  <a:pt x="473963" y="120716"/>
                </a:cubicBezTo>
                <a:cubicBezTo>
                  <a:pt x="485770" y="115705"/>
                  <a:pt x="497578" y="124983"/>
                  <a:pt x="507534" y="114546"/>
                </a:cubicBezTo>
                <a:cubicBezTo>
                  <a:pt x="507950" y="109860"/>
                  <a:pt x="502116" y="115752"/>
                  <a:pt x="503922" y="108793"/>
                </a:cubicBezTo>
                <a:cubicBezTo>
                  <a:pt x="501329" y="107819"/>
                  <a:pt x="498597" y="110046"/>
                  <a:pt x="495402" y="108793"/>
                </a:cubicBezTo>
                <a:cubicBezTo>
                  <a:pt x="494846" y="108561"/>
                  <a:pt x="489845" y="106520"/>
                  <a:pt x="487298" y="110788"/>
                </a:cubicBezTo>
                <a:cubicBezTo>
                  <a:pt x="485493" y="109767"/>
                  <a:pt x="484103" y="107819"/>
                  <a:pt x="482298" y="106799"/>
                </a:cubicBezTo>
                <a:cubicBezTo>
                  <a:pt x="480260" y="106103"/>
                  <a:pt x="480029" y="108376"/>
                  <a:pt x="479936" y="110788"/>
                </a:cubicBezTo>
                <a:cubicBezTo>
                  <a:pt x="476695" y="112226"/>
                  <a:pt x="477574" y="107030"/>
                  <a:pt x="475167" y="107030"/>
                </a:cubicBezTo>
                <a:cubicBezTo>
                  <a:pt x="474379" y="110881"/>
                  <a:pt x="468499" y="106567"/>
                  <a:pt x="468036" y="110974"/>
                </a:cubicBezTo>
                <a:cubicBezTo>
                  <a:pt x="465906" y="107309"/>
                  <a:pt x="464378" y="113571"/>
                  <a:pt x="463266" y="107030"/>
                </a:cubicBezTo>
                <a:cubicBezTo>
                  <a:pt x="462479" y="110881"/>
                  <a:pt x="456598" y="106567"/>
                  <a:pt x="456135" y="110974"/>
                </a:cubicBezTo>
                <a:cubicBezTo>
                  <a:pt x="452848" y="112412"/>
                  <a:pt x="453542" y="107216"/>
                  <a:pt x="451181" y="107216"/>
                </a:cubicBezTo>
                <a:cubicBezTo>
                  <a:pt x="448912" y="109396"/>
                  <a:pt x="445300" y="107448"/>
                  <a:pt x="441642" y="111159"/>
                </a:cubicBezTo>
                <a:cubicBezTo>
                  <a:pt x="439512" y="109396"/>
                  <a:pt x="435715" y="110417"/>
                  <a:pt x="434511" y="107216"/>
                </a:cubicBezTo>
                <a:cubicBezTo>
                  <a:pt x="433677" y="108144"/>
                  <a:pt x="433168" y="108515"/>
                  <a:pt x="432103" y="109211"/>
                </a:cubicBezTo>
                <a:cubicBezTo>
                  <a:pt x="431686" y="109489"/>
                  <a:pt x="430019" y="108608"/>
                  <a:pt x="429742" y="109211"/>
                </a:cubicBezTo>
                <a:cubicBezTo>
                  <a:pt x="428538" y="111623"/>
                  <a:pt x="429186" y="109025"/>
                  <a:pt x="427334" y="109211"/>
                </a:cubicBezTo>
                <a:cubicBezTo>
                  <a:pt x="427519" y="109164"/>
                  <a:pt x="426917" y="111066"/>
                  <a:pt x="426176" y="111159"/>
                </a:cubicBezTo>
                <a:cubicBezTo>
                  <a:pt x="424509" y="111298"/>
                  <a:pt x="423490" y="107077"/>
                  <a:pt x="422564" y="113154"/>
                </a:cubicBezTo>
                <a:cubicBezTo>
                  <a:pt x="422101" y="118674"/>
                  <a:pt x="426963" y="108283"/>
                  <a:pt x="427334" y="115149"/>
                </a:cubicBezTo>
                <a:cubicBezTo>
                  <a:pt x="427565" y="117004"/>
                  <a:pt x="427056" y="119138"/>
                  <a:pt x="426176" y="119092"/>
                </a:cubicBezTo>
                <a:cubicBezTo>
                  <a:pt x="425481" y="119092"/>
                  <a:pt x="423814" y="117654"/>
                  <a:pt x="422564" y="117144"/>
                </a:cubicBezTo>
                <a:cubicBezTo>
                  <a:pt x="421823" y="116865"/>
                  <a:pt x="421407" y="115149"/>
                  <a:pt x="421407" y="115149"/>
                </a:cubicBezTo>
                <a:cubicBezTo>
                  <a:pt x="420481" y="114917"/>
                  <a:pt x="420156" y="117607"/>
                  <a:pt x="418999" y="117144"/>
                </a:cubicBezTo>
                <a:cubicBezTo>
                  <a:pt x="418860" y="117097"/>
                  <a:pt x="418675" y="115381"/>
                  <a:pt x="417841" y="115149"/>
                </a:cubicBezTo>
                <a:cubicBezTo>
                  <a:pt x="417054" y="114870"/>
                  <a:pt x="416220" y="115427"/>
                  <a:pt x="415433" y="115149"/>
                </a:cubicBezTo>
                <a:cubicBezTo>
                  <a:pt x="415017" y="114917"/>
                  <a:pt x="413674" y="113154"/>
                  <a:pt x="414044" y="113154"/>
                </a:cubicBezTo>
                <a:cubicBezTo>
                  <a:pt x="412516" y="113247"/>
                  <a:pt x="412192" y="121504"/>
                  <a:pt x="411683" y="113340"/>
                </a:cubicBezTo>
                <a:cubicBezTo>
                  <a:pt x="407839" y="116819"/>
                  <a:pt x="406496" y="118350"/>
                  <a:pt x="403348" y="119092"/>
                </a:cubicBezTo>
                <a:cubicBezTo>
                  <a:pt x="402885" y="123777"/>
                  <a:pt x="408904" y="117932"/>
                  <a:pt x="407098" y="124891"/>
                </a:cubicBezTo>
                <a:cubicBezTo>
                  <a:pt x="405478" y="124288"/>
                  <a:pt x="404644" y="122246"/>
                  <a:pt x="402144" y="123081"/>
                </a:cubicBezTo>
                <a:cubicBezTo>
                  <a:pt x="400014" y="119092"/>
                  <a:pt x="403070" y="119277"/>
                  <a:pt x="400940" y="115334"/>
                </a:cubicBezTo>
                <a:cubicBezTo>
                  <a:pt x="399551" y="117561"/>
                  <a:pt x="396772" y="117561"/>
                  <a:pt x="393809" y="117329"/>
                </a:cubicBezTo>
                <a:cubicBezTo>
                  <a:pt x="392605" y="117329"/>
                  <a:pt x="392327" y="120762"/>
                  <a:pt x="393809" y="121319"/>
                </a:cubicBezTo>
                <a:cubicBezTo>
                  <a:pt x="393670" y="124612"/>
                  <a:pt x="390845" y="122525"/>
                  <a:pt x="389040" y="123267"/>
                </a:cubicBezTo>
                <a:cubicBezTo>
                  <a:pt x="385798" y="124659"/>
                  <a:pt x="387928" y="122989"/>
                  <a:pt x="384270" y="123267"/>
                </a:cubicBezTo>
                <a:cubicBezTo>
                  <a:pt x="381862" y="123453"/>
                  <a:pt x="379408" y="124705"/>
                  <a:pt x="377556" y="124288"/>
                </a:cubicBezTo>
                <a:cubicBezTo>
                  <a:pt x="376954" y="127117"/>
                  <a:pt x="373759" y="121551"/>
                  <a:pt x="377139" y="122107"/>
                </a:cubicBezTo>
                <a:cubicBezTo>
                  <a:pt x="379825" y="119788"/>
                  <a:pt x="384363" y="120205"/>
                  <a:pt x="386678" y="117329"/>
                </a:cubicBezTo>
                <a:cubicBezTo>
                  <a:pt x="386632" y="113386"/>
                  <a:pt x="386493" y="109489"/>
                  <a:pt x="386493" y="105639"/>
                </a:cubicBezTo>
                <a:cubicBezTo>
                  <a:pt x="385289" y="105732"/>
                  <a:pt x="384085" y="105500"/>
                  <a:pt x="382881" y="105639"/>
                </a:cubicBezTo>
                <a:cubicBezTo>
                  <a:pt x="382279" y="105685"/>
                  <a:pt x="381399" y="107634"/>
                  <a:pt x="381723" y="107587"/>
                </a:cubicBezTo>
                <a:cubicBezTo>
                  <a:pt x="380566" y="107634"/>
                  <a:pt x="380195" y="105453"/>
                  <a:pt x="379315" y="105639"/>
                </a:cubicBezTo>
                <a:cubicBezTo>
                  <a:pt x="377834" y="105871"/>
                  <a:pt x="376630" y="107587"/>
                  <a:pt x="375750" y="107587"/>
                </a:cubicBezTo>
                <a:cubicBezTo>
                  <a:pt x="374500" y="107634"/>
                  <a:pt x="372046" y="103783"/>
                  <a:pt x="370981" y="107587"/>
                </a:cubicBezTo>
                <a:cubicBezTo>
                  <a:pt x="369592" y="107309"/>
                  <a:pt x="369731" y="104618"/>
                  <a:pt x="369823" y="101835"/>
                </a:cubicBezTo>
                <a:cubicBezTo>
                  <a:pt x="366628" y="101881"/>
                  <a:pt x="363063" y="102716"/>
                  <a:pt x="361488" y="100072"/>
                </a:cubicBezTo>
                <a:cubicBezTo>
                  <a:pt x="361535" y="98587"/>
                  <a:pt x="361442" y="98124"/>
                  <a:pt x="362461" y="98077"/>
                </a:cubicBezTo>
                <a:cubicBezTo>
                  <a:pt x="363387" y="98077"/>
                  <a:pt x="363804" y="100026"/>
                  <a:pt x="363850" y="100072"/>
                </a:cubicBezTo>
                <a:cubicBezTo>
                  <a:pt x="369221" y="100953"/>
                  <a:pt x="375472" y="98727"/>
                  <a:pt x="378158" y="101835"/>
                </a:cubicBezTo>
                <a:cubicBezTo>
                  <a:pt x="380056" y="97892"/>
                  <a:pt x="383483" y="96222"/>
                  <a:pt x="382881" y="88150"/>
                </a:cubicBezTo>
                <a:cubicBezTo>
                  <a:pt x="384502" y="91583"/>
                  <a:pt x="389734" y="84856"/>
                  <a:pt x="392420" y="89959"/>
                </a:cubicBezTo>
                <a:cubicBezTo>
                  <a:pt x="398208" y="84485"/>
                  <a:pt x="404876" y="88660"/>
                  <a:pt x="411451" y="87964"/>
                </a:cubicBezTo>
                <a:cubicBezTo>
                  <a:pt x="413211" y="87732"/>
                  <a:pt x="413905" y="86248"/>
                  <a:pt x="415063" y="85969"/>
                </a:cubicBezTo>
                <a:cubicBezTo>
                  <a:pt x="420712" y="84485"/>
                  <a:pt x="424092" y="84995"/>
                  <a:pt x="428352" y="83975"/>
                </a:cubicBezTo>
                <a:cubicBezTo>
                  <a:pt x="429649" y="83696"/>
                  <a:pt x="431270" y="81933"/>
                  <a:pt x="431918" y="82026"/>
                </a:cubicBezTo>
                <a:cubicBezTo>
                  <a:pt x="432705" y="82073"/>
                  <a:pt x="433168" y="83835"/>
                  <a:pt x="433122" y="83789"/>
                </a:cubicBezTo>
                <a:cubicBezTo>
                  <a:pt x="434465" y="83975"/>
                  <a:pt x="434928" y="82212"/>
                  <a:pt x="436687" y="82026"/>
                </a:cubicBezTo>
                <a:cubicBezTo>
                  <a:pt x="437336" y="81933"/>
                  <a:pt x="438400" y="81748"/>
                  <a:pt x="439049" y="82026"/>
                </a:cubicBezTo>
                <a:cubicBezTo>
                  <a:pt x="442059" y="83186"/>
                  <a:pt x="440392" y="83093"/>
                  <a:pt x="443818" y="81794"/>
                </a:cubicBezTo>
                <a:cubicBezTo>
                  <a:pt x="444559" y="81562"/>
                  <a:pt x="445439" y="82119"/>
                  <a:pt x="446180" y="81794"/>
                </a:cubicBezTo>
                <a:cubicBezTo>
                  <a:pt x="446458" y="81701"/>
                  <a:pt x="447939" y="79799"/>
                  <a:pt x="447384" y="79846"/>
                </a:cubicBezTo>
                <a:cubicBezTo>
                  <a:pt x="449097" y="79799"/>
                  <a:pt x="449560" y="82165"/>
                  <a:pt x="452153" y="81794"/>
                </a:cubicBezTo>
                <a:cubicBezTo>
                  <a:pt x="453774" y="81562"/>
                  <a:pt x="454700" y="79985"/>
                  <a:pt x="455719" y="79846"/>
                </a:cubicBezTo>
                <a:cubicBezTo>
                  <a:pt x="457386" y="79614"/>
                  <a:pt x="458543" y="81887"/>
                  <a:pt x="459516" y="81794"/>
                </a:cubicBezTo>
                <a:cubicBezTo>
                  <a:pt x="460673" y="81748"/>
                  <a:pt x="460951" y="80310"/>
                  <a:pt x="461877" y="79846"/>
                </a:cubicBezTo>
                <a:cubicBezTo>
                  <a:pt x="462618" y="79475"/>
                  <a:pt x="463544" y="80124"/>
                  <a:pt x="464239" y="79846"/>
                </a:cubicBezTo>
                <a:cubicBezTo>
                  <a:pt x="464841" y="79567"/>
                  <a:pt x="465581" y="77805"/>
                  <a:pt x="465443" y="77851"/>
                </a:cubicBezTo>
                <a:cubicBezTo>
                  <a:pt x="466646" y="77480"/>
                  <a:pt x="466878" y="79660"/>
                  <a:pt x="467850" y="79614"/>
                </a:cubicBezTo>
                <a:cubicBezTo>
                  <a:pt x="467480" y="79660"/>
                  <a:pt x="468545" y="78037"/>
                  <a:pt x="469008" y="77851"/>
                </a:cubicBezTo>
                <a:cubicBezTo>
                  <a:pt x="470721" y="77109"/>
                  <a:pt x="472851" y="75903"/>
                  <a:pt x="473777" y="75671"/>
                </a:cubicBezTo>
                <a:cubicBezTo>
                  <a:pt x="477621" y="74789"/>
                  <a:pt x="483594" y="78500"/>
                  <a:pt x="482112" y="71867"/>
                </a:cubicBezTo>
                <a:cubicBezTo>
                  <a:pt x="487345" y="73630"/>
                  <a:pt x="494152" y="74511"/>
                  <a:pt x="500171" y="73676"/>
                </a:cubicBezTo>
                <a:cubicBezTo>
                  <a:pt x="504431" y="73119"/>
                  <a:pt x="508367" y="67924"/>
                  <a:pt x="510868" y="71681"/>
                </a:cubicBezTo>
                <a:cubicBezTo>
                  <a:pt x="511747" y="68527"/>
                  <a:pt x="516795" y="72006"/>
                  <a:pt x="515637" y="65743"/>
                </a:cubicBezTo>
                <a:cubicBezTo>
                  <a:pt x="517860" y="63934"/>
                  <a:pt x="518462" y="69501"/>
                  <a:pt x="519203" y="69686"/>
                </a:cubicBezTo>
                <a:cubicBezTo>
                  <a:pt x="519943" y="69872"/>
                  <a:pt x="521796" y="68341"/>
                  <a:pt x="522814" y="67738"/>
                </a:cubicBezTo>
                <a:cubicBezTo>
                  <a:pt x="525407" y="66207"/>
                  <a:pt x="527723" y="63563"/>
                  <a:pt x="529945" y="61754"/>
                </a:cubicBezTo>
                <a:cubicBezTo>
                  <a:pt x="533326" y="65326"/>
                  <a:pt x="541244" y="61614"/>
                  <a:pt x="544439" y="65558"/>
                </a:cubicBezTo>
                <a:cubicBezTo>
                  <a:pt x="545365" y="65094"/>
                  <a:pt x="545828" y="63841"/>
                  <a:pt x="545596" y="61568"/>
                </a:cubicBezTo>
                <a:cubicBezTo>
                  <a:pt x="548143" y="63656"/>
                  <a:pt x="553514" y="63424"/>
                  <a:pt x="555135" y="63563"/>
                </a:cubicBezTo>
                <a:cubicBezTo>
                  <a:pt x="556524" y="63656"/>
                  <a:pt x="555644" y="64815"/>
                  <a:pt x="556339" y="65558"/>
                </a:cubicBezTo>
                <a:cubicBezTo>
                  <a:pt x="561294" y="70707"/>
                  <a:pt x="568656" y="65047"/>
                  <a:pt x="574166" y="63331"/>
                </a:cubicBezTo>
                <a:cubicBezTo>
                  <a:pt x="571481" y="53867"/>
                  <a:pt x="563516" y="58135"/>
                  <a:pt x="557311" y="57579"/>
                </a:cubicBezTo>
                <a:cubicBezTo>
                  <a:pt x="553653" y="57300"/>
                  <a:pt x="551570" y="55955"/>
                  <a:pt x="548977" y="55816"/>
                </a:cubicBezTo>
                <a:cubicBezTo>
                  <a:pt x="547124" y="56001"/>
                  <a:pt x="548097" y="60826"/>
                  <a:pt x="545411" y="59759"/>
                </a:cubicBezTo>
                <a:cubicBezTo>
                  <a:pt x="545411" y="58460"/>
                  <a:pt x="545411" y="57115"/>
                  <a:pt x="545411" y="55816"/>
                </a:cubicBezTo>
                <a:cubicBezTo>
                  <a:pt x="541707" y="58228"/>
                  <a:pt x="542957" y="55862"/>
                  <a:pt x="540642" y="55816"/>
                </a:cubicBezTo>
                <a:cubicBezTo>
                  <a:pt x="537215" y="55723"/>
                  <a:pt x="534622" y="56465"/>
                  <a:pt x="531149" y="55816"/>
                </a:cubicBezTo>
                <a:cubicBezTo>
                  <a:pt x="528139" y="55259"/>
                  <a:pt x="527398" y="53032"/>
                  <a:pt x="524991" y="54006"/>
                </a:cubicBezTo>
                <a:cubicBezTo>
                  <a:pt x="524713" y="54146"/>
                  <a:pt x="523185" y="56001"/>
                  <a:pt x="523787" y="56001"/>
                </a:cubicBezTo>
                <a:cubicBezTo>
                  <a:pt x="522398" y="56001"/>
                  <a:pt x="523185" y="54563"/>
                  <a:pt x="522583" y="54006"/>
                </a:cubicBezTo>
                <a:cubicBezTo>
                  <a:pt x="519434" y="51223"/>
                  <a:pt x="519064" y="53450"/>
                  <a:pt x="515452" y="54006"/>
                </a:cubicBezTo>
                <a:cubicBezTo>
                  <a:pt x="513090" y="54378"/>
                  <a:pt x="508877" y="54053"/>
                  <a:pt x="508321" y="54006"/>
                </a:cubicBezTo>
                <a:cubicBezTo>
                  <a:pt x="507673" y="53960"/>
                  <a:pt x="506839" y="52058"/>
                  <a:pt x="507117" y="52058"/>
                </a:cubicBezTo>
                <a:cubicBezTo>
                  <a:pt x="503783" y="52058"/>
                  <a:pt x="501097" y="55584"/>
                  <a:pt x="497578" y="54238"/>
                </a:cubicBezTo>
                <a:cubicBezTo>
                  <a:pt x="497347" y="54099"/>
                  <a:pt x="495633" y="52244"/>
                  <a:pt x="496189" y="52244"/>
                </a:cubicBezTo>
                <a:cubicBezTo>
                  <a:pt x="494476" y="52244"/>
                  <a:pt x="493689" y="54099"/>
                  <a:pt x="492624" y="54238"/>
                </a:cubicBezTo>
                <a:cubicBezTo>
                  <a:pt x="490957" y="54424"/>
                  <a:pt x="490216" y="52151"/>
                  <a:pt x="489243" y="52244"/>
                </a:cubicBezTo>
                <a:cubicBezTo>
                  <a:pt x="488549" y="52290"/>
                  <a:pt x="487947" y="54238"/>
                  <a:pt x="488086" y="54238"/>
                </a:cubicBezTo>
                <a:cubicBezTo>
                  <a:pt x="486928" y="54378"/>
                  <a:pt x="486419" y="52568"/>
                  <a:pt x="485493" y="52244"/>
                </a:cubicBezTo>
                <a:cubicBezTo>
                  <a:pt x="481510" y="50759"/>
                  <a:pt x="478408" y="54563"/>
                  <a:pt x="477158" y="54424"/>
                </a:cubicBezTo>
                <a:cubicBezTo>
                  <a:pt x="475306" y="54238"/>
                  <a:pt x="472064" y="53357"/>
                  <a:pt x="470027" y="52429"/>
                </a:cubicBezTo>
                <a:cubicBezTo>
                  <a:pt x="469332" y="52151"/>
                  <a:pt x="468313" y="52893"/>
                  <a:pt x="467619" y="52429"/>
                </a:cubicBezTo>
                <a:cubicBezTo>
                  <a:pt x="467248" y="52151"/>
                  <a:pt x="466785" y="48579"/>
                  <a:pt x="466230" y="48486"/>
                </a:cubicBezTo>
                <a:cubicBezTo>
                  <a:pt x="464563" y="48115"/>
                  <a:pt x="464378" y="52429"/>
                  <a:pt x="462850" y="52429"/>
                </a:cubicBezTo>
                <a:cubicBezTo>
                  <a:pt x="460812" y="52429"/>
                  <a:pt x="459840" y="51130"/>
                  <a:pt x="459284" y="48672"/>
                </a:cubicBezTo>
                <a:cubicBezTo>
                  <a:pt x="455950" y="50388"/>
                  <a:pt x="453218" y="53218"/>
                  <a:pt x="449560" y="54424"/>
                </a:cubicBezTo>
                <a:cubicBezTo>
                  <a:pt x="447615" y="56651"/>
                  <a:pt x="447430" y="50759"/>
                  <a:pt x="447198" y="50666"/>
                </a:cubicBezTo>
                <a:cubicBezTo>
                  <a:pt x="445763" y="49878"/>
                  <a:pt x="444559" y="54795"/>
                  <a:pt x="441225" y="52615"/>
                </a:cubicBezTo>
                <a:cubicBezTo>
                  <a:pt x="440114" y="54053"/>
                  <a:pt x="439049" y="53450"/>
                  <a:pt x="437660" y="54610"/>
                </a:cubicBezTo>
                <a:cubicBezTo>
                  <a:pt x="436548" y="55584"/>
                  <a:pt x="436085" y="57764"/>
                  <a:pt x="435298" y="58414"/>
                </a:cubicBezTo>
                <a:cubicBezTo>
                  <a:pt x="431408" y="61429"/>
                  <a:pt x="424231" y="59017"/>
                  <a:pt x="423398" y="64537"/>
                </a:cubicBezTo>
                <a:cubicBezTo>
                  <a:pt x="421592" y="62264"/>
                  <a:pt x="420388" y="62264"/>
                  <a:pt x="418628" y="64537"/>
                </a:cubicBezTo>
                <a:cubicBezTo>
                  <a:pt x="416498" y="63470"/>
                  <a:pt x="413720" y="63470"/>
                  <a:pt x="412655" y="60594"/>
                </a:cubicBezTo>
                <a:cubicBezTo>
                  <a:pt x="411034" y="62496"/>
                  <a:pt x="410247" y="65882"/>
                  <a:pt x="409090" y="68527"/>
                </a:cubicBezTo>
                <a:cubicBezTo>
                  <a:pt x="407700" y="68202"/>
                  <a:pt x="407608" y="65372"/>
                  <a:pt x="407700" y="62542"/>
                </a:cubicBezTo>
                <a:cubicBezTo>
                  <a:pt x="406172" y="64862"/>
                  <a:pt x="403903" y="62589"/>
                  <a:pt x="401773" y="62774"/>
                </a:cubicBezTo>
                <a:cubicBezTo>
                  <a:pt x="400245" y="62913"/>
                  <a:pt x="398995" y="64769"/>
                  <a:pt x="398162" y="64723"/>
                </a:cubicBezTo>
                <a:cubicBezTo>
                  <a:pt x="397235" y="64630"/>
                  <a:pt x="397097" y="62774"/>
                  <a:pt x="397004" y="62774"/>
                </a:cubicBezTo>
                <a:cubicBezTo>
                  <a:pt x="394735" y="62171"/>
                  <a:pt x="394365" y="65094"/>
                  <a:pt x="392235" y="64723"/>
                </a:cubicBezTo>
                <a:cubicBezTo>
                  <a:pt x="392559" y="64815"/>
                  <a:pt x="391355" y="62960"/>
                  <a:pt x="391031" y="62774"/>
                </a:cubicBezTo>
                <a:cubicBezTo>
                  <a:pt x="390151" y="62171"/>
                  <a:pt x="388669" y="62774"/>
                  <a:pt x="388669" y="60779"/>
                </a:cubicBezTo>
                <a:cubicBezTo>
                  <a:pt x="385752" y="62542"/>
                  <a:pt x="383529" y="65326"/>
                  <a:pt x="379130" y="64723"/>
                </a:cubicBezTo>
                <a:cubicBezTo>
                  <a:pt x="377695" y="71078"/>
                  <a:pt x="382927" y="66207"/>
                  <a:pt x="381492" y="72470"/>
                </a:cubicBezTo>
                <a:cubicBezTo>
                  <a:pt x="380334" y="72516"/>
                  <a:pt x="379130" y="72470"/>
                  <a:pt x="377926" y="72470"/>
                </a:cubicBezTo>
                <a:cubicBezTo>
                  <a:pt x="377000" y="72052"/>
                  <a:pt x="376584" y="70985"/>
                  <a:pt x="376769" y="68712"/>
                </a:cubicBezTo>
                <a:cubicBezTo>
                  <a:pt x="375148" y="68434"/>
                  <a:pt x="375704" y="72377"/>
                  <a:pt x="374361" y="72470"/>
                </a:cubicBezTo>
                <a:cubicBezTo>
                  <a:pt x="373250" y="72609"/>
                  <a:pt x="373528" y="74279"/>
                  <a:pt x="373157" y="74465"/>
                </a:cubicBezTo>
                <a:cubicBezTo>
                  <a:pt x="369268" y="76367"/>
                  <a:pt x="359775" y="75717"/>
                  <a:pt x="357506" y="76645"/>
                </a:cubicBezTo>
                <a:cubicBezTo>
                  <a:pt x="357089" y="76877"/>
                  <a:pt x="356117" y="78686"/>
                  <a:pt x="356487" y="78640"/>
                </a:cubicBezTo>
                <a:cubicBezTo>
                  <a:pt x="354311" y="78964"/>
                  <a:pt x="352274" y="76135"/>
                  <a:pt x="350375" y="76645"/>
                </a:cubicBezTo>
                <a:cubicBezTo>
                  <a:pt x="346023" y="77805"/>
                  <a:pt x="342133" y="81377"/>
                  <a:pt x="338428" y="82583"/>
                </a:cubicBezTo>
                <a:cubicBezTo>
                  <a:pt x="335465" y="83511"/>
                  <a:pt x="329214" y="77944"/>
                  <a:pt x="328936" y="86572"/>
                </a:cubicBezTo>
                <a:cubicBezTo>
                  <a:pt x="323333" y="87500"/>
                  <a:pt x="321296" y="82815"/>
                  <a:pt x="318193" y="88567"/>
                </a:cubicBezTo>
                <a:cubicBezTo>
                  <a:pt x="314118" y="85505"/>
                  <a:pt x="311942" y="85320"/>
                  <a:pt x="307497" y="86758"/>
                </a:cubicBezTo>
                <a:cubicBezTo>
                  <a:pt x="305645" y="89634"/>
                  <a:pt x="302866" y="90979"/>
                  <a:pt x="300366" y="92742"/>
                </a:cubicBezTo>
                <a:cubicBezTo>
                  <a:pt x="298097" y="93206"/>
                  <a:pt x="297541" y="90469"/>
                  <a:pt x="295411" y="90748"/>
                </a:cubicBezTo>
                <a:cubicBezTo>
                  <a:pt x="294207" y="90748"/>
                  <a:pt x="293976" y="92371"/>
                  <a:pt x="293003" y="92742"/>
                </a:cubicBezTo>
                <a:cubicBezTo>
                  <a:pt x="291429" y="92742"/>
                  <a:pt x="291938" y="95990"/>
                  <a:pt x="290642" y="96500"/>
                </a:cubicBezTo>
                <a:cubicBezTo>
                  <a:pt x="289299" y="96917"/>
                  <a:pt x="288790" y="98727"/>
                  <a:pt x="288234" y="100443"/>
                </a:cubicBezTo>
                <a:cubicBezTo>
                  <a:pt x="281612" y="99794"/>
                  <a:pt x="278232" y="98448"/>
                  <a:pt x="273972" y="104433"/>
                </a:cubicBezTo>
                <a:cubicBezTo>
                  <a:pt x="266563" y="104015"/>
                  <a:pt x="263044" y="108469"/>
                  <a:pt x="258460" y="110371"/>
                </a:cubicBezTo>
                <a:cubicBezTo>
                  <a:pt x="255589" y="111623"/>
                  <a:pt x="252394" y="112876"/>
                  <a:pt x="250125" y="114360"/>
                </a:cubicBezTo>
                <a:cubicBezTo>
                  <a:pt x="248736" y="115288"/>
                  <a:pt x="247717" y="121179"/>
                  <a:pt x="245402" y="118303"/>
                </a:cubicBezTo>
                <a:cubicBezTo>
                  <a:pt x="245634" y="116819"/>
                  <a:pt x="246374" y="116030"/>
                  <a:pt x="247764" y="116355"/>
                </a:cubicBezTo>
                <a:cubicBezTo>
                  <a:pt x="247254" y="111484"/>
                  <a:pt x="242253" y="114917"/>
                  <a:pt x="244198" y="120298"/>
                </a:cubicBezTo>
                <a:cubicBezTo>
                  <a:pt x="236465" y="122710"/>
                  <a:pt x="228686" y="125076"/>
                  <a:pt x="223963" y="132220"/>
                </a:cubicBezTo>
                <a:cubicBezTo>
                  <a:pt x="220073" y="127860"/>
                  <a:pt x="215906" y="133844"/>
                  <a:pt x="213035" y="130226"/>
                </a:cubicBezTo>
                <a:cubicBezTo>
                  <a:pt x="213081" y="127210"/>
                  <a:pt x="215119" y="129019"/>
                  <a:pt x="216600" y="128231"/>
                </a:cubicBezTo>
                <a:cubicBezTo>
                  <a:pt x="218221" y="127396"/>
                  <a:pt x="218730" y="125587"/>
                  <a:pt x="220166" y="124473"/>
                </a:cubicBezTo>
                <a:cubicBezTo>
                  <a:pt x="219749" y="124844"/>
                  <a:pt x="222713" y="126700"/>
                  <a:pt x="222574" y="122478"/>
                </a:cubicBezTo>
                <a:cubicBezTo>
                  <a:pt x="232853" y="122896"/>
                  <a:pt x="239845" y="117747"/>
                  <a:pt x="244198" y="108608"/>
                </a:cubicBezTo>
                <a:cubicBezTo>
                  <a:pt x="248690" y="107773"/>
                  <a:pt x="251514" y="109767"/>
                  <a:pt x="254894" y="108608"/>
                </a:cubicBezTo>
                <a:cubicBezTo>
                  <a:pt x="258460" y="107448"/>
                  <a:pt x="260914" y="100907"/>
                  <a:pt x="264433" y="100675"/>
                </a:cubicBezTo>
                <a:cubicBezTo>
                  <a:pt x="264341" y="98124"/>
                  <a:pt x="262952" y="98077"/>
                  <a:pt x="263229" y="94923"/>
                </a:cubicBezTo>
                <a:cubicBezTo>
                  <a:pt x="265776" y="96129"/>
                  <a:pt x="265359" y="99747"/>
                  <a:pt x="267999" y="98680"/>
                </a:cubicBezTo>
                <a:cubicBezTo>
                  <a:pt x="271240" y="97335"/>
                  <a:pt x="269110" y="98866"/>
                  <a:pt x="272768" y="98680"/>
                </a:cubicBezTo>
                <a:cubicBezTo>
                  <a:pt x="274435" y="98634"/>
                  <a:pt x="275315" y="96778"/>
                  <a:pt x="276334" y="96685"/>
                </a:cubicBezTo>
                <a:cubicBezTo>
                  <a:pt x="278278" y="96500"/>
                  <a:pt x="278325" y="93531"/>
                  <a:pt x="279899" y="96685"/>
                </a:cubicBezTo>
                <a:cubicBezTo>
                  <a:pt x="280501" y="97845"/>
                  <a:pt x="281473" y="94783"/>
                  <a:pt x="281103" y="94691"/>
                </a:cubicBezTo>
                <a:cubicBezTo>
                  <a:pt x="282724" y="95062"/>
                  <a:pt x="283742" y="95340"/>
                  <a:pt x="284669" y="96685"/>
                </a:cubicBezTo>
                <a:cubicBezTo>
                  <a:pt x="298699" y="82119"/>
                  <a:pt x="314813" y="82119"/>
                  <a:pt x="332501" y="74882"/>
                </a:cubicBezTo>
                <a:cubicBezTo>
                  <a:pt x="334631" y="75995"/>
                  <a:pt x="339447" y="72377"/>
                  <a:pt x="339632" y="76645"/>
                </a:cubicBezTo>
                <a:cubicBezTo>
                  <a:pt x="340975" y="76227"/>
                  <a:pt x="341485" y="74604"/>
                  <a:pt x="342040" y="72887"/>
                </a:cubicBezTo>
                <a:cubicBezTo>
                  <a:pt x="341901" y="70707"/>
                  <a:pt x="343754" y="69733"/>
                  <a:pt x="342040" y="68898"/>
                </a:cubicBezTo>
                <a:cubicBezTo>
                  <a:pt x="342040" y="66532"/>
                  <a:pt x="343291" y="67645"/>
                  <a:pt x="344402" y="66903"/>
                </a:cubicBezTo>
                <a:cubicBezTo>
                  <a:pt x="348245" y="64351"/>
                  <a:pt x="354774" y="64351"/>
                  <a:pt x="358710" y="62960"/>
                </a:cubicBezTo>
                <a:cubicBezTo>
                  <a:pt x="359914" y="62542"/>
                  <a:pt x="364452" y="58970"/>
                  <a:pt x="361072" y="58970"/>
                </a:cubicBezTo>
                <a:cubicBezTo>
                  <a:pt x="363479" y="54470"/>
                  <a:pt x="370935" y="58274"/>
                  <a:pt x="375380" y="57022"/>
                </a:cubicBezTo>
                <a:cubicBezTo>
                  <a:pt x="376862" y="56187"/>
                  <a:pt x="377834" y="54378"/>
                  <a:pt x="377741" y="51037"/>
                </a:cubicBezTo>
                <a:cubicBezTo>
                  <a:pt x="380473" y="52522"/>
                  <a:pt x="382372" y="53775"/>
                  <a:pt x="384872" y="49043"/>
                </a:cubicBezTo>
                <a:cubicBezTo>
                  <a:pt x="387743" y="51919"/>
                  <a:pt x="387280" y="53264"/>
                  <a:pt x="391031" y="51037"/>
                </a:cubicBezTo>
                <a:cubicBezTo>
                  <a:pt x="391679" y="51037"/>
                  <a:pt x="392420" y="49414"/>
                  <a:pt x="391031" y="49043"/>
                </a:cubicBezTo>
                <a:cubicBezTo>
                  <a:pt x="392698" y="45100"/>
                  <a:pt x="395152" y="50991"/>
                  <a:pt x="398162" y="47094"/>
                </a:cubicBezTo>
                <a:cubicBezTo>
                  <a:pt x="397004" y="52939"/>
                  <a:pt x="400801" y="50434"/>
                  <a:pt x="402931" y="50852"/>
                </a:cubicBezTo>
                <a:cubicBezTo>
                  <a:pt x="402190" y="53496"/>
                  <a:pt x="400384" y="54517"/>
                  <a:pt x="398162" y="54841"/>
                </a:cubicBezTo>
                <a:cubicBezTo>
                  <a:pt x="398300" y="57022"/>
                  <a:pt x="401171" y="57532"/>
                  <a:pt x="402931" y="56790"/>
                </a:cubicBezTo>
                <a:cubicBezTo>
                  <a:pt x="403255" y="56697"/>
                  <a:pt x="404598" y="54749"/>
                  <a:pt x="404135" y="54841"/>
                </a:cubicBezTo>
                <a:cubicBezTo>
                  <a:pt x="405293" y="54702"/>
                  <a:pt x="405617" y="56975"/>
                  <a:pt x="406496" y="56790"/>
                </a:cubicBezTo>
                <a:cubicBezTo>
                  <a:pt x="408580" y="56372"/>
                  <a:pt x="409275" y="54656"/>
                  <a:pt x="411266" y="54841"/>
                </a:cubicBezTo>
                <a:cubicBezTo>
                  <a:pt x="412053" y="54888"/>
                  <a:pt x="412609" y="56790"/>
                  <a:pt x="412470" y="56790"/>
                </a:cubicBezTo>
                <a:cubicBezTo>
                  <a:pt x="413674" y="56929"/>
                  <a:pt x="413859" y="54981"/>
                  <a:pt x="414831" y="54841"/>
                </a:cubicBezTo>
                <a:cubicBezTo>
                  <a:pt x="415711" y="54702"/>
                  <a:pt x="417517" y="56790"/>
                  <a:pt x="417424" y="56790"/>
                </a:cubicBezTo>
                <a:cubicBezTo>
                  <a:pt x="419184" y="56465"/>
                  <a:pt x="420156" y="53775"/>
                  <a:pt x="422194" y="52847"/>
                </a:cubicBezTo>
                <a:cubicBezTo>
                  <a:pt x="423259" y="52336"/>
                  <a:pt x="424648" y="53032"/>
                  <a:pt x="425759" y="52847"/>
                </a:cubicBezTo>
                <a:cubicBezTo>
                  <a:pt x="427889" y="52429"/>
                  <a:pt x="428491" y="50713"/>
                  <a:pt x="430529" y="50852"/>
                </a:cubicBezTo>
                <a:cubicBezTo>
                  <a:pt x="431316" y="50898"/>
                  <a:pt x="431779" y="52615"/>
                  <a:pt x="431733" y="52615"/>
                </a:cubicBezTo>
                <a:cubicBezTo>
                  <a:pt x="432566" y="52754"/>
                  <a:pt x="434140" y="51269"/>
                  <a:pt x="435298" y="50666"/>
                </a:cubicBezTo>
                <a:cubicBezTo>
                  <a:pt x="436734" y="49878"/>
                  <a:pt x="437984" y="48579"/>
                  <a:pt x="438864" y="46862"/>
                </a:cubicBezTo>
                <a:cubicBezTo>
                  <a:pt x="439419" y="47233"/>
                  <a:pt x="439882" y="47094"/>
                  <a:pt x="440253" y="46862"/>
                </a:cubicBezTo>
                <a:cubicBezTo>
                  <a:pt x="441410" y="46167"/>
                  <a:pt x="441734" y="43337"/>
                  <a:pt x="442429" y="42919"/>
                </a:cubicBezTo>
                <a:cubicBezTo>
                  <a:pt x="443818" y="42131"/>
                  <a:pt x="445717" y="43244"/>
                  <a:pt x="447198" y="42734"/>
                </a:cubicBezTo>
                <a:cubicBezTo>
                  <a:pt x="450440" y="41574"/>
                  <a:pt x="453311" y="37306"/>
                  <a:pt x="455533" y="36981"/>
                </a:cubicBezTo>
                <a:cubicBezTo>
                  <a:pt x="457756" y="36610"/>
                  <a:pt x="459377" y="39115"/>
                  <a:pt x="461460" y="38744"/>
                </a:cubicBezTo>
                <a:cubicBezTo>
                  <a:pt x="461877" y="38698"/>
                  <a:pt x="462248" y="38790"/>
                  <a:pt x="462664" y="38744"/>
                </a:cubicBezTo>
                <a:cubicBezTo>
                  <a:pt x="463868" y="38605"/>
                  <a:pt x="463451" y="36981"/>
                  <a:pt x="463868" y="36749"/>
                </a:cubicBezTo>
                <a:cubicBezTo>
                  <a:pt x="468406" y="34244"/>
                  <a:pt x="467573" y="36007"/>
                  <a:pt x="470999" y="36749"/>
                </a:cubicBezTo>
                <a:cubicBezTo>
                  <a:pt x="474333" y="37492"/>
                  <a:pt x="478454" y="36842"/>
                  <a:pt x="481927" y="36749"/>
                </a:cubicBezTo>
                <a:cubicBezTo>
                  <a:pt x="483640" y="36703"/>
                  <a:pt x="484428" y="34986"/>
                  <a:pt x="485493" y="34755"/>
                </a:cubicBezTo>
                <a:cubicBezTo>
                  <a:pt x="490030" y="34012"/>
                  <a:pt x="493272" y="36239"/>
                  <a:pt x="495031" y="36749"/>
                </a:cubicBezTo>
                <a:cubicBezTo>
                  <a:pt x="497115" y="37352"/>
                  <a:pt x="501051" y="34523"/>
                  <a:pt x="502162" y="38559"/>
                </a:cubicBezTo>
                <a:cubicBezTo>
                  <a:pt x="503552" y="38187"/>
                  <a:pt x="503459" y="35543"/>
                  <a:pt x="503366" y="32806"/>
                </a:cubicBezTo>
                <a:cubicBezTo>
                  <a:pt x="505033" y="32713"/>
                  <a:pt x="505959" y="33548"/>
                  <a:pt x="506932" y="34569"/>
                </a:cubicBezTo>
                <a:cubicBezTo>
                  <a:pt x="509015" y="35682"/>
                  <a:pt x="514063" y="32249"/>
                  <a:pt x="514248" y="36564"/>
                </a:cubicBezTo>
                <a:cubicBezTo>
                  <a:pt x="516146" y="36378"/>
                  <a:pt x="515174" y="31554"/>
                  <a:pt x="517813" y="32574"/>
                </a:cubicBezTo>
                <a:cubicBezTo>
                  <a:pt x="517860" y="33873"/>
                  <a:pt x="517813" y="35265"/>
                  <a:pt x="517813" y="36564"/>
                </a:cubicBezTo>
                <a:cubicBezTo>
                  <a:pt x="519388" y="37352"/>
                  <a:pt x="518462" y="33316"/>
                  <a:pt x="519017" y="32574"/>
                </a:cubicBezTo>
                <a:cubicBezTo>
                  <a:pt x="519990" y="31322"/>
                  <a:pt x="522768" y="33595"/>
                  <a:pt x="522583" y="30626"/>
                </a:cubicBezTo>
                <a:cubicBezTo>
                  <a:pt x="524944" y="29976"/>
                  <a:pt x="524944" y="33131"/>
                  <a:pt x="526148" y="34383"/>
                </a:cubicBezTo>
                <a:cubicBezTo>
                  <a:pt x="527769" y="33084"/>
                  <a:pt x="528417" y="30301"/>
                  <a:pt x="528556" y="26636"/>
                </a:cubicBezTo>
                <a:cubicBezTo>
                  <a:pt x="534900" y="29559"/>
                  <a:pt x="537817" y="27286"/>
                  <a:pt x="544022" y="26451"/>
                </a:cubicBezTo>
                <a:cubicBezTo>
                  <a:pt x="540920" y="31600"/>
                  <a:pt x="547865" y="30440"/>
                  <a:pt x="548977" y="34383"/>
                </a:cubicBezTo>
                <a:cubicBezTo>
                  <a:pt x="552727" y="34337"/>
                  <a:pt x="555506" y="32621"/>
                  <a:pt x="557543" y="29837"/>
                </a:cubicBezTo>
                <a:cubicBezTo>
                  <a:pt x="555552" y="29884"/>
                  <a:pt x="555135" y="27425"/>
                  <a:pt x="552959" y="27842"/>
                </a:cubicBezTo>
                <a:cubicBezTo>
                  <a:pt x="552774" y="26126"/>
                  <a:pt x="554441" y="25198"/>
                  <a:pt x="555922" y="25430"/>
                </a:cubicBezTo>
                <a:cubicBezTo>
                  <a:pt x="557358" y="25662"/>
                  <a:pt x="558469" y="27100"/>
                  <a:pt x="557728" y="29605"/>
                </a:cubicBezTo>
                <a:cubicBezTo>
                  <a:pt x="558423" y="28585"/>
                  <a:pt x="559303" y="27935"/>
                  <a:pt x="559719" y="26451"/>
                </a:cubicBezTo>
                <a:cubicBezTo>
                  <a:pt x="564072" y="27054"/>
                  <a:pt x="567452" y="26126"/>
                  <a:pt x="570416" y="24456"/>
                </a:cubicBezTo>
                <a:cubicBezTo>
                  <a:pt x="570832" y="28306"/>
                  <a:pt x="568795" y="28214"/>
                  <a:pt x="568054" y="30208"/>
                </a:cubicBezTo>
                <a:cubicBezTo>
                  <a:pt x="571203" y="37584"/>
                  <a:pt x="572036" y="25245"/>
                  <a:pt x="575185" y="26265"/>
                </a:cubicBezTo>
                <a:cubicBezTo>
                  <a:pt x="575231" y="28956"/>
                  <a:pt x="574630" y="30626"/>
                  <a:pt x="573981" y="32203"/>
                </a:cubicBezTo>
                <a:cubicBezTo>
                  <a:pt x="575185" y="32203"/>
                  <a:pt x="576389" y="32203"/>
                  <a:pt x="577547" y="32203"/>
                </a:cubicBezTo>
                <a:cubicBezTo>
                  <a:pt x="579167" y="32992"/>
                  <a:pt x="577778" y="29559"/>
                  <a:pt x="577547" y="30208"/>
                </a:cubicBezTo>
                <a:cubicBezTo>
                  <a:pt x="579028" y="25755"/>
                  <a:pt x="579769" y="29327"/>
                  <a:pt x="583520" y="28214"/>
                </a:cubicBezTo>
                <a:cubicBezTo>
                  <a:pt x="586808" y="26451"/>
                  <a:pt x="581158" y="21162"/>
                  <a:pt x="585882" y="20466"/>
                </a:cubicBezTo>
                <a:close/>
                <a:moveTo>
                  <a:pt x="644828" y="20281"/>
                </a:moveTo>
                <a:cubicBezTo>
                  <a:pt x="645291" y="20234"/>
                  <a:pt x="645846" y="23667"/>
                  <a:pt x="645615" y="25662"/>
                </a:cubicBezTo>
                <a:cubicBezTo>
                  <a:pt x="645198" y="29373"/>
                  <a:pt x="644133" y="24363"/>
                  <a:pt x="644457" y="21672"/>
                </a:cubicBezTo>
                <a:cubicBezTo>
                  <a:pt x="644550" y="20745"/>
                  <a:pt x="644689" y="20281"/>
                  <a:pt x="644828" y="20281"/>
                </a:cubicBezTo>
                <a:close/>
                <a:moveTo>
                  <a:pt x="494429" y="20281"/>
                </a:moveTo>
                <a:cubicBezTo>
                  <a:pt x="496930" y="25430"/>
                  <a:pt x="500403" y="19585"/>
                  <a:pt x="500356" y="26033"/>
                </a:cubicBezTo>
                <a:cubicBezTo>
                  <a:pt x="494522" y="26590"/>
                  <a:pt x="492299" y="22971"/>
                  <a:pt x="488456" y="28214"/>
                </a:cubicBezTo>
                <a:cubicBezTo>
                  <a:pt x="487669" y="28909"/>
                  <a:pt x="486696" y="23250"/>
                  <a:pt x="487298" y="22276"/>
                </a:cubicBezTo>
                <a:cubicBezTo>
                  <a:pt x="488317" y="20559"/>
                  <a:pt x="493503" y="27564"/>
                  <a:pt x="494429" y="20281"/>
                </a:cubicBezTo>
                <a:close/>
                <a:moveTo>
                  <a:pt x="336252" y="17915"/>
                </a:moveTo>
                <a:cubicBezTo>
                  <a:pt x="336993" y="18100"/>
                  <a:pt x="337965" y="18796"/>
                  <a:pt x="338428" y="19492"/>
                </a:cubicBezTo>
                <a:cubicBezTo>
                  <a:pt x="338428" y="19910"/>
                  <a:pt x="338428" y="20281"/>
                  <a:pt x="338428" y="20698"/>
                </a:cubicBezTo>
                <a:cubicBezTo>
                  <a:pt x="341068" y="21672"/>
                  <a:pt x="338428" y="25894"/>
                  <a:pt x="337641" y="21301"/>
                </a:cubicBezTo>
                <a:cubicBezTo>
                  <a:pt x="336530" y="21023"/>
                  <a:pt x="335650" y="20327"/>
                  <a:pt x="334863" y="19492"/>
                </a:cubicBezTo>
                <a:cubicBezTo>
                  <a:pt x="335048" y="17961"/>
                  <a:pt x="335511" y="17683"/>
                  <a:pt x="336252" y="17915"/>
                </a:cubicBezTo>
                <a:close/>
                <a:moveTo>
                  <a:pt x="393207" y="17729"/>
                </a:moveTo>
                <a:cubicBezTo>
                  <a:pt x="393994" y="17683"/>
                  <a:pt x="394781" y="17729"/>
                  <a:pt x="395615" y="17729"/>
                </a:cubicBezTo>
                <a:cubicBezTo>
                  <a:pt x="395615" y="18982"/>
                  <a:pt x="395568" y="20374"/>
                  <a:pt x="395615" y="21672"/>
                </a:cubicBezTo>
                <a:cubicBezTo>
                  <a:pt x="394781" y="21672"/>
                  <a:pt x="393994" y="21672"/>
                  <a:pt x="393207" y="21672"/>
                </a:cubicBezTo>
                <a:cubicBezTo>
                  <a:pt x="393207" y="20374"/>
                  <a:pt x="393253" y="19028"/>
                  <a:pt x="393207" y="17729"/>
                </a:cubicBezTo>
                <a:close/>
                <a:moveTo>
                  <a:pt x="381307" y="17729"/>
                </a:moveTo>
                <a:cubicBezTo>
                  <a:pt x="381584" y="17868"/>
                  <a:pt x="381723" y="18564"/>
                  <a:pt x="381723" y="19121"/>
                </a:cubicBezTo>
                <a:cubicBezTo>
                  <a:pt x="381492" y="21301"/>
                  <a:pt x="380519" y="20188"/>
                  <a:pt x="380519" y="19121"/>
                </a:cubicBezTo>
                <a:cubicBezTo>
                  <a:pt x="380612" y="18008"/>
                  <a:pt x="381029" y="17544"/>
                  <a:pt x="381307" y="17729"/>
                </a:cubicBezTo>
                <a:close/>
                <a:moveTo>
                  <a:pt x="582131" y="15317"/>
                </a:moveTo>
                <a:cubicBezTo>
                  <a:pt x="584446" y="14528"/>
                  <a:pt x="583890" y="24317"/>
                  <a:pt x="580927" y="21301"/>
                </a:cubicBezTo>
                <a:cubicBezTo>
                  <a:pt x="580927" y="19956"/>
                  <a:pt x="580927" y="18611"/>
                  <a:pt x="580927" y="17312"/>
                </a:cubicBezTo>
                <a:cubicBezTo>
                  <a:pt x="581946" y="17683"/>
                  <a:pt x="582085" y="16523"/>
                  <a:pt x="582131" y="15317"/>
                </a:cubicBezTo>
                <a:close/>
                <a:moveTo>
                  <a:pt x="529760" y="12766"/>
                </a:moveTo>
                <a:cubicBezTo>
                  <a:pt x="532353" y="14343"/>
                  <a:pt x="533974" y="17683"/>
                  <a:pt x="538280" y="16523"/>
                </a:cubicBezTo>
                <a:cubicBezTo>
                  <a:pt x="536243" y="20977"/>
                  <a:pt x="529019" y="17219"/>
                  <a:pt x="524991" y="18518"/>
                </a:cubicBezTo>
                <a:cubicBezTo>
                  <a:pt x="524574" y="13322"/>
                  <a:pt x="531705" y="20420"/>
                  <a:pt x="529760" y="12766"/>
                </a:cubicBezTo>
                <a:close/>
                <a:moveTo>
                  <a:pt x="421777" y="10168"/>
                </a:moveTo>
                <a:cubicBezTo>
                  <a:pt x="422101" y="10307"/>
                  <a:pt x="422286" y="10771"/>
                  <a:pt x="422194" y="11745"/>
                </a:cubicBezTo>
                <a:cubicBezTo>
                  <a:pt x="432612" y="11281"/>
                  <a:pt x="426408" y="14992"/>
                  <a:pt x="418628" y="13740"/>
                </a:cubicBezTo>
                <a:cubicBezTo>
                  <a:pt x="418721" y="12580"/>
                  <a:pt x="420851" y="9797"/>
                  <a:pt x="421777" y="10168"/>
                </a:cubicBezTo>
                <a:close/>
                <a:moveTo>
                  <a:pt x="562081" y="7570"/>
                </a:moveTo>
                <a:cubicBezTo>
                  <a:pt x="562498" y="7709"/>
                  <a:pt x="562822" y="8498"/>
                  <a:pt x="562868" y="9982"/>
                </a:cubicBezTo>
                <a:cubicBezTo>
                  <a:pt x="559164" y="11420"/>
                  <a:pt x="560877" y="7199"/>
                  <a:pt x="562081" y="7570"/>
                </a:cubicBezTo>
                <a:close/>
                <a:moveTo>
                  <a:pt x="413257" y="7570"/>
                </a:moveTo>
                <a:cubicBezTo>
                  <a:pt x="414646" y="7895"/>
                  <a:pt x="414229" y="11281"/>
                  <a:pt x="414461" y="13554"/>
                </a:cubicBezTo>
                <a:cubicBezTo>
                  <a:pt x="411729" y="13044"/>
                  <a:pt x="409969" y="13879"/>
                  <a:pt x="409692" y="17312"/>
                </a:cubicBezTo>
                <a:cubicBezTo>
                  <a:pt x="404829" y="11884"/>
                  <a:pt x="414461" y="13554"/>
                  <a:pt x="413257" y="7570"/>
                </a:cubicBezTo>
                <a:close/>
                <a:moveTo>
                  <a:pt x="372787" y="7570"/>
                </a:moveTo>
                <a:cubicBezTo>
                  <a:pt x="375843" y="14389"/>
                  <a:pt x="381862" y="10029"/>
                  <a:pt x="387048" y="9565"/>
                </a:cubicBezTo>
                <a:cubicBezTo>
                  <a:pt x="387419" y="21209"/>
                  <a:pt x="378806" y="6456"/>
                  <a:pt x="379917" y="19307"/>
                </a:cubicBezTo>
                <a:cubicBezTo>
                  <a:pt x="376676" y="20745"/>
                  <a:pt x="377556" y="15549"/>
                  <a:pt x="375148" y="15549"/>
                </a:cubicBezTo>
                <a:cubicBezTo>
                  <a:pt x="370703" y="15735"/>
                  <a:pt x="371814" y="17683"/>
                  <a:pt x="368017" y="15549"/>
                </a:cubicBezTo>
                <a:cubicBezTo>
                  <a:pt x="366813" y="8451"/>
                  <a:pt x="373435" y="13740"/>
                  <a:pt x="372787" y="7570"/>
                </a:cubicBezTo>
                <a:close/>
                <a:moveTo>
                  <a:pt x="423768" y="2606"/>
                </a:moveTo>
                <a:cubicBezTo>
                  <a:pt x="425065" y="2931"/>
                  <a:pt x="426176" y="4230"/>
                  <a:pt x="424787" y="6596"/>
                </a:cubicBezTo>
                <a:cubicBezTo>
                  <a:pt x="425250" y="5853"/>
                  <a:pt x="420990" y="4462"/>
                  <a:pt x="420990" y="4601"/>
                </a:cubicBezTo>
                <a:cubicBezTo>
                  <a:pt x="420805" y="3070"/>
                  <a:pt x="422472" y="2328"/>
                  <a:pt x="423768" y="2606"/>
                </a:cubicBezTo>
                <a:close/>
                <a:moveTo>
                  <a:pt x="428954" y="55"/>
                </a:moveTo>
                <a:cubicBezTo>
                  <a:pt x="430436" y="240"/>
                  <a:pt x="432242" y="797"/>
                  <a:pt x="433307" y="240"/>
                </a:cubicBezTo>
                <a:cubicBezTo>
                  <a:pt x="433168" y="4554"/>
                  <a:pt x="428260" y="1075"/>
                  <a:pt x="426176" y="2235"/>
                </a:cubicBezTo>
                <a:cubicBezTo>
                  <a:pt x="426222" y="55"/>
                  <a:pt x="427426" y="-131"/>
                  <a:pt x="428954" y="55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600" b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50" charset="0"/>
              </a:defRPr>
            </a:lvl1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5"/>
          </p:nvPr>
        </p:nvSpPr>
        <p:spPr>
          <a:xfrm>
            <a:off x="6706519" y="3323429"/>
            <a:ext cx="1006684" cy="1056152"/>
          </a:xfrm>
          <a:custGeom>
            <a:avLst/>
            <a:gdLst>
              <a:gd name="connsiteX0" fmla="*/ 414769 w 1006684"/>
              <a:gd name="connsiteY0" fmla="*/ 1044449 h 1056152"/>
              <a:gd name="connsiteX1" fmla="*/ 414395 w 1006684"/>
              <a:gd name="connsiteY1" fmla="*/ 1046417 h 1056152"/>
              <a:gd name="connsiteX2" fmla="*/ 413179 w 1006684"/>
              <a:gd name="connsiteY2" fmla="*/ 1044646 h 1056152"/>
              <a:gd name="connsiteX3" fmla="*/ 414769 w 1006684"/>
              <a:gd name="connsiteY3" fmla="*/ 1044449 h 1056152"/>
              <a:gd name="connsiteX4" fmla="*/ 449706 w 1006684"/>
              <a:gd name="connsiteY4" fmla="*/ 1044055 h 1056152"/>
              <a:gd name="connsiteX5" fmla="*/ 457236 w 1006684"/>
              <a:gd name="connsiteY5" fmla="*/ 1047451 h 1056152"/>
              <a:gd name="connsiteX6" fmla="*/ 439791 w 1006684"/>
              <a:gd name="connsiteY6" fmla="*/ 1055374 h 1056152"/>
              <a:gd name="connsiteX7" fmla="*/ 443346 w 1006684"/>
              <a:gd name="connsiteY7" fmla="*/ 1046220 h 1056152"/>
              <a:gd name="connsiteX8" fmla="*/ 449706 w 1006684"/>
              <a:gd name="connsiteY8" fmla="*/ 1044055 h 1056152"/>
              <a:gd name="connsiteX9" fmla="*/ 332221 w 1006684"/>
              <a:gd name="connsiteY9" fmla="*/ 1041890 h 1056152"/>
              <a:gd name="connsiteX10" fmla="*/ 331847 w 1006684"/>
              <a:gd name="connsiteY10" fmla="*/ 1043858 h 1056152"/>
              <a:gd name="connsiteX11" fmla="*/ 330631 w 1006684"/>
              <a:gd name="connsiteY11" fmla="*/ 1042086 h 1056152"/>
              <a:gd name="connsiteX12" fmla="*/ 332221 w 1006684"/>
              <a:gd name="connsiteY12" fmla="*/ 1041890 h 1056152"/>
              <a:gd name="connsiteX13" fmla="*/ 412010 w 1006684"/>
              <a:gd name="connsiteY13" fmla="*/ 1039084 h 1056152"/>
              <a:gd name="connsiteX14" fmla="*/ 411776 w 1006684"/>
              <a:gd name="connsiteY14" fmla="*/ 1041053 h 1056152"/>
              <a:gd name="connsiteX15" fmla="*/ 410607 w 1006684"/>
              <a:gd name="connsiteY15" fmla="*/ 1039281 h 1056152"/>
              <a:gd name="connsiteX16" fmla="*/ 412010 w 1006684"/>
              <a:gd name="connsiteY16" fmla="*/ 1039084 h 1056152"/>
              <a:gd name="connsiteX17" fmla="*/ 324691 w 1006684"/>
              <a:gd name="connsiteY17" fmla="*/ 1038691 h 1056152"/>
              <a:gd name="connsiteX18" fmla="*/ 327264 w 1006684"/>
              <a:gd name="connsiteY18" fmla="*/ 1042283 h 1056152"/>
              <a:gd name="connsiteX19" fmla="*/ 324878 w 1006684"/>
              <a:gd name="connsiteY19" fmla="*/ 1046023 h 1056152"/>
              <a:gd name="connsiteX20" fmla="*/ 322306 w 1006684"/>
              <a:gd name="connsiteY20" fmla="*/ 1042480 h 1056152"/>
              <a:gd name="connsiteX21" fmla="*/ 324691 w 1006684"/>
              <a:gd name="connsiteY21" fmla="*/ 1038691 h 1056152"/>
              <a:gd name="connsiteX22" fmla="*/ 496710 w 1006684"/>
              <a:gd name="connsiteY22" fmla="*/ 1036132 h 1056152"/>
              <a:gd name="connsiteX23" fmla="*/ 497926 w 1006684"/>
              <a:gd name="connsiteY23" fmla="*/ 1037116 h 1056152"/>
              <a:gd name="connsiteX24" fmla="*/ 495353 w 1006684"/>
              <a:gd name="connsiteY24" fmla="*/ 1037313 h 1056152"/>
              <a:gd name="connsiteX25" fmla="*/ 496710 w 1006684"/>
              <a:gd name="connsiteY25" fmla="*/ 1036132 h 1056152"/>
              <a:gd name="connsiteX26" fmla="*/ 491378 w 1006684"/>
              <a:gd name="connsiteY26" fmla="*/ 1033326 h 1056152"/>
              <a:gd name="connsiteX27" fmla="*/ 485391 w 1006684"/>
              <a:gd name="connsiteY27" fmla="*/ 1042677 h 1056152"/>
              <a:gd name="connsiteX28" fmla="*/ 491378 w 1006684"/>
              <a:gd name="connsiteY28" fmla="*/ 1033326 h 1056152"/>
              <a:gd name="connsiteX29" fmla="*/ 363183 w 1006684"/>
              <a:gd name="connsiteY29" fmla="*/ 1033326 h 1056152"/>
              <a:gd name="connsiteX30" fmla="*/ 367158 w 1006684"/>
              <a:gd name="connsiteY30" fmla="*/ 1038691 h 1056152"/>
              <a:gd name="connsiteX31" fmla="*/ 362200 w 1006684"/>
              <a:gd name="connsiteY31" fmla="*/ 1042480 h 1056152"/>
              <a:gd name="connsiteX32" fmla="*/ 359628 w 1006684"/>
              <a:gd name="connsiteY32" fmla="*/ 1039084 h 1056152"/>
              <a:gd name="connsiteX33" fmla="*/ 363183 w 1006684"/>
              <a:gd name="connsiteY33" fmla="*/ 1033326 h 1056152"/>
              <a:gd name="connsiteX34" fmla="*/ 311175 w 1006684"/>
              <a:gd name="connsiteY34" fmla="*/ 1031161 h 1056152"/>
              <a:gd name="connsiteX35" fmla="*/ 321324 w 1006684"/>
              <a:gd name="connsiteY35" fmla="*/ 1037903 h 1056152"/>
              <a:gd name="connsiteX36" fmla="*/ 315150 w 1006684"/>
              <a:gd name="connsiteY36" fmla="*/ 1040069 h 1056152"/>
              <a:gd name="connsiteX37" fmla="*/ 306404 w 1006684"/>
              <a:gd name="connsiteY37" fmla="*/ 1038494 h 1056152"/>
              <a:gd name="connsiteX38" fmla="*/ 311175 w 1006684"/>
              <a:gd name="connsiteY38" fmla="*/ 1031161 h 1056152"/>
              <a:gd name="connsiteX39" fmla="*/ 394752 w 1006684"/>
              <a:gd name="connsiteY39" fmla="*/ 1028159 h 1056152"/>
              <a:gd name="connsiteX40" fmla="*/ 408830 w 1006684"/>
              <a:gd name="connsiteY40" fmla="*/ 1040266 h 1056152"/>
              <a:gd name="connsiteX41" fmla="*/ 395126 w 1006684"/>
              <a:gd name="connsiteY41" fmla="*/ 1038888 h 1056152"/>
              <a:gd name="connsiteX42" fmla="*/ 386193 w 1006684"/>
              <a:gd name="connsiteY42" fmla="*/ 1037510 h 1056152"/>
              <a:gd name="connsiteX43" fmla="*/ 394752 w 1006684"/>
              <a:gd name="connsiteY43" fmla="*/ 1028159 h 1056152"/>
              <a:gd name="connsiteX44" fmla="*/ 492360 w 1006684"/>
              <a:gd name="connsiteY44" fmla="*/ 1022795 h 1056152"/>
              <a:gd name="connsiteX45" fmla="*/ 490162 w 1006684"/>
              <a:gd name="connsiteY45" fmla="*/ 1025994 h 1056152"/>
              <a:gd name="connsiteX46" fmla="*/ 492360 w 1006684"/>
              <a:gd name="connsiteY46" fmla="*/ 1022795 h 1056152"/>
              <a:gd name="connsiteX47" fmla="*/ 384603 w 1006684"/>
              <a:gd name="connsiteY47" fmla="*/ 1022401 h 1056152"/>
              <a:gd name="connsiteX48" fmla="*/ 383434 w 1006684"/>
              <a:gd name="connsiteY48" fmla="*/ 1023631 h 1056152"/>
              <a:gd name="connsiteX49" fmla="*/ 385819 w 1006684"/>
              <a:gd name="connsiteY49" fmla="*/ 1023435 h 1056152"/>
              <a:gd name="connsiteX50" fmla="*/ 384603 w 1006684"/>
              <a:gd name="connsiteY50" fmla="*/ 1022401 h 1056152"/>
              <a:gd name="connsiteX51" fmla="*/ 485999 w 1006684"/>
              <a:gd name="connsiteY51" fmla="*/ 1020039 h 1056152"/>
              <a:gd name="connsiteX52" fmla="*/ 487215 w 1006684"/>
              <a:gd name="connsiteY52" fmla="*/ 1021023 h 1056152"/>
              <a:gd name="connsiteX53" fmla="*/ 484830 w 1006684"/>
              <a:gd name="connsiteY53" fmla="*/ 1021220 h 1056152"/>
              <a:gd name="connsiteX54" fmla="*/ 485999 w 1006684"/>
              <a:gd name="connsiteY54" fmla="*/ 1020039 h 1056152"/>
              <a:gd name="connsiteX55" fmla="*/ 330631 w 1006684"/>
              <a:gd name="connsiteY55" fmla="*/ 1015265 h 1056152"/>
              <a:gd name="connsiteX56" fmla="*/ 332221 w 1006684"/>
              <a:gd name="connsiteY56" fmla="*/ 1015265 h 1056152"/>
              <a:gd name="connsiteX57" fmla="*/ 331847 w 1006684"/>
              <a:gd name="connsiteY57" fmla="*/ 1017086 h 1056152"/>
              <a:gd name="connsiteX58" fmla="*/ 330631 w 1006684"/>
              <a:gd name="connsiteY58" fmla="*/ 1015265 h 1056152"/>
              <a:gd name="connsiteX59" fmla="*/ 310380 w 1006684"/>
              <a:gd name="connsiteY59" fmla="*/ 1014871 h 1056152"/>
              <a:gd name="connsiteX60" fmla="*/ 317723 w 1006684"/>
              <a:gd name="connsiteY60" fmla="*/ 1017873 h 1056152"/>
              <a:gd name="connsiteX61" fmla="*/ 306404 w 1006684"/>
              <a:gd name="connsiteY61" fmla="*/ 1020039 h 1056152"/>
              <a:gd name="connsiteX62" fmla="*/ 310380 w 1006684"/>
              <a:gd name="connsiteY62" fmla="*/ 1014871 h 1056152"/>
              <a:gd name="connsiteX63" fmla="*/ 328667 w 1006684"/>
              <a:gd name="connsiteY63" fmla="*/ 1009507 h 1056152"/>
              <a:gd name="connsiteX64" fmla="*/ 326048 w 1006684"/>
              <a:gd name="connsiteY64" fmla="*/ 1016889 h 1056152"/>
              <a:gd name="connsiteX65" fmla="*/ 322306 w 1006684"/>
              <a:gd name="connsiteY65" fmla="*/ 1011525 h 1056152"/>
              <a:gd name="connsiteX66" fmla="*/ 328667 w 1006684"/>
              <a:gd name="connsiteY66" fmla="*/ 1009507 h 1056152"/>
              <a:gd name="connsiteX67" fmla="*/ 317723 w 1006684"/>
              <a:gd name="connsiteY67" fmla="*/ 1009507 h 1056152"/>
              <a:gd name="connsiteX68" fmla="*/ 319921 w 1006684"/>
              <a:gd name="connsiteY68" fmla="*/ 1012509 h 1056152"/>
              <a:gd name="connsiteX69" fmla="*/ 317723 w 1006684"/>
              <a:gd name="connsiteY69" fmla="*/ 1009507 h 1056152"/>
              <a:gd name="connsiteX70" fmla="*/ 310801 w 1006684"/>
              <a:gd name="connsiteY70" fmla="*/ 1004143 h 1056152"/>
              <a:gd name="connsiteX71" fmla="*/ 311970 w 1006684"/>
              <a:gd name="connsiteY71" fmla="*/ 1008129 h 1056152"/>
              <a:gd name="connsiteX72" fmla="*/ 309398 w 1006684"/>
              <a:gd name="connsiteY72" fmla="*/ 1004783 h 1056152"/>
              <a:gd name="connsiteX73" fmla="*/ 310801 w 1006684"/>
              <a:gd name="connsiteY73" fmla="*/ 1004143 h 1056152"/>
              <a:gd name="connsiteX74" fmla="*/ 299670 w 1006684"/>
              <a:gd name="connsiteY74" fmla="*/ 1001387 h 1056152"/>
              <a:gd name="connsiteX75" fmla="*/ 300886 w 1006684"/>
              <a:gd name="connsiteY75" fmla="*/ 1002371 h 1056152"/>
              <a:gd name="connsiteX76" fmla="*/ 298313 w 1006684"/>
              <a:gd name="connsiteY76" fmla="*/ 1002568 h 1056152"/>
              <a:gd name="connsiteX77" fmla="*/ 299670 w 1006684"/>
              <a:gd name="connsiteY77" fmla="*/ 1001387 h 1056152"/>
              <a:gd name="connsiteX78" fmla="*/ 280634 w 1006684"/>
              <a:gd name="connsiteY78" fmla="*/ 998828 h 1056152"/>
              <a:gd name="connsiteX79" fmla="*/ 282412 w 1006684"/>
              <a:gd name="connsiteY79" fmla="*/ 1000993 h 1056152"/>
              <a:gd name="connsiteX80" fmla="*/ 277454 w 1006684"/>
              <a:gd name="connsiteY80" fmla="*/ 1008523 h 1056152"/>
              <a:gd name="connsiteX81" fmla="*/ 278623 w 1006684"/>
              <a:gd name="connsiteY81" fmla="*/ 999418 h 1056152"/>
              <a:gd name="connsiteX82" fmla="*/ 280634 w 1006684"/>
              <a:gd name="connsiteY82" fmla="*/ 998828 h 1056152"/>
              <a:gd name="connsiteX83" fmla="*/ 350274 w 1006684"/>
              <a:gd name="connsiteY83" fmla="*/ 996220 h 1056152"/>
              <a:gd name="connsiteX84" fmla="*/ 351490 w 1006684"/>
              <a:gd name="connsiteY84" fmla="*/ 997204 h 1056152"/>
              <a:gd name="connsiteX85" fmla="*/ 348871 w 1006684"/>
              <a:gd name="connsiteY85" fmla="*/ 997204 h 1056152"/>
              <a:gd name="connsiteX86" fmla="*/ 350274 w 1006684"/>
              <a:gd name="connsiteY86" fmla="*/ 996220 h 1056152"/>
              <a:gd name="connsiteX87" fmla="*/ 701326 w 1006684"/>
              <a:gd name="connsiteY87" fmla="*/ 988296 h 1056152"/>
              <a:gd name="connsiteX88" fmla="*/ 699923 w 1006684"/>
              <a:gd name="connsiteY88" fmla="*/ 990068 h 1056152"/>
              <a:gd name="connsiteX89" fmla="*/ 698707 w 1006684"/>
              <a:gd name="connsiteY89" fmla="*/ 988493 h 1056152"/>
              <a:gd name="connsiteX90" fmla="*/ 696369 w 1006684"/>
              <a:gd name="connsiteY90" fmla="*/ 992036 h 1056152"/>
              <a:gd name="connsiteX91" fmla="*/ 701326 w 1006684"/>
              <a:gd name="connsiteY91" fmla="*/ 988296 h 1056152"/>
              <a:gd name="connsiteX92" fmla="*/ 821571 w 1006684"/>
              <a:gd name="connsiteY92" fmla="*/ 988099 h 1056152"/>
              <a:gd name="connsiteX93" fmla="*/ 814228 w 1006684"/>
              <a:gd name="connsiteY93" fmla="*/ 999222 h 1056152"/>
              <a:gd name="connsiteX94" fmla="*/ 810440 w 1006684"/>
              <a:gd name="connsiteY94" fmla="*/ 997598 h 1056152"/>
              <a:gd name="connsiteX95" fmla="*/ 801740 w 1006684"/>
              <a:gd name="connsiteY95" fmla="*/ 999812 h 1056152"/>
              <a:gd name="connsiteX96" fmla="*/ 821571 w 1006684"/>
              <a:gd name="connsiteY96" fmla="*/ 988099 h 1056152"/>
              <a:gd name="connsiteX97" fmla="*/ 690008 w 1006684"/>
              <a:gd name="connsiteY97" fmla="*/ 986918 h 1056152"/>
              <a:gd name="connsiteX98" fmla="*/ 678877 w 1006684"/>
              <a:gd name="connsiteY98" fmla="*/ 996416 h 1056152"/>
              <a:gd name="connsiteX99" fmla="*/ 671347 w 1006684"/>
              <a:gd name="connsiteY99" fmla="*/ 996613 h 1056152"/>
              <a:gd name="connsiteX100" fmla="*/ 666389 w 1006684"/>
              <a:gd name="connsiteY100" fmla="*/ 993267 h 1056152"/>
              <a:gd name="connsiteX101" fmla="*/ 677708 w 1006684"/>
              <a:gd name="connsiteY101" fmla="*/ 1001781 h 1056152"/>
              <a:gd name="connsiteX102" fmla="*/ 683834 w 1006684"/>
              <a:gd name="connsiteY102" fmla="*/ 996220 h 1056152"/>
              <a:gd name="connsiteX103" fmla="*/ 690008 w 1006684"/>
              <a:gd name="connsiteY103" fmla="*/ 986918 h 1056152"/>
              <a:gd name="connsiteX104" fmla="*/ 668775 w 1006684"/>
              <a:gd name="connsiteY104" fmla="*/ 976780 h 1056152"/>
              <a:gd name="connsiteX105" fmla="*/ 667372 w 1006684"/>
              <a:gd name="connsiteY105" fmla="*/ 976977 h 1056152"/>
              <a:gd name="connsiteX106" fmla="*/ 668588 w 1006684"/>
              <a:gd name="connsiteY106" fmla="*/ 978552 h 1056152"/>
              <a:gd name="connsiteX107" fmla="*/ 668775 w 1006684"/>
              <a:gd name="connsiteY107" fmla="*/ 976780 h 1056152"/>
              <a:gd name="connsiteX108" fmla="*/ 683273 w 1006684"/>
              <a:gd name="connsiteY108" fmla="*/ 968463 h 1056152"/>
              <a:gd name="connsiteX109" fmla="*/ 682244 w 1006684"/>
              <a:gd name="connsiteY109" fmla="*/ 969251 h 1056152"/>
              <a:gd name="connsiteX110" fmla="*/ 682244 w 1006684"/>
              <a:gd name="connsiteY110" fmla="*/ 972794 h 1056152"/>
              <a:gd name="connsiteX111" fmla="*/ 683273 w 1006684"/>
              <a:gd name="connsiteY111" fmla="*/ 968463 h 1056152"/>
              <a:gd name="connsiteX112" fmla="*/ 217121 w 1006684"/>
              <a:gd name="connsiteY112" fmla="*/ 958916 h 1056152"/>
              <a:gd name="connsiteX113" fmla="*/ 218337 w 1006684"/>
              <a:gd name="connsiteY113" fmla="*/ 959900 h 1056152"/>
              <a:gd name="connsiteX114" fmla="*/ 215718 w 1006684"/>
              <a:gd name="connsiteY114" fmla="*/ 960097 h 1056152"/>
              <a:gd name="connsiteX115" fmla="*/ 217121 w 1006684"/>
              <a:gd name="connsiteY115" fmla="*/ 958916 h 1056152"/>
              <a:gd name="connsiteX116" fmla="*/ 527671 w 1006684"/>
              <a:gd name="connsiteY116" fmla="*/ 958128 h 1056152"/>
              <a:gd name="connsiteX117" fmla="*/ 525894 w 1006684"/>
              <a:gd name="connsiteY117" fmla="*/ 958522 h 1056152"/>
              <a:gd name="connsiteX118" fmla="*/ 529682 w 1006684"/>
              <a:gd name="connsiteY118" fmla="*/ 960294 h 1056152"/>
              <a:gd name="connsiteX119" fmla="*/ 527671 w 1006684"/>
              <a:gd name="connsiteY119" fmla="*/ 958128 h 1056152"/>
              <a:gd name="connsiteX120" fmla="*/ 512003 w 1006684"/>
              <a:gd name="connsiteY120" fmla="*/ 953748 h 1056152"/>
              <a:gd name="connsiteX121" fmla="*/ 505830 w 1006684"/>
              <a:gd name="connsiteY121" fmla="*/ 963099 h 1056152"/>
              <a:gd name="connsiteX122" fmla="*/ 513406 w 1006684"/>
              <a:gd name="connsiteY122" fmla="*/ 959113 h 1056152"/>
              <a:gd name="connsiteX123" fmla="*/ 515792 w 1006684"/>
              <a:gd name="connsiteY123" fmla="*/ 958916 h 1056152"/>
              <a:gd name="connsiteX124" fmla="*/ 512003 w 1006684"/>
              <a:gd name="connsiteY124" fmla="*/ 953748 h 1056152"/>
              <a:gd name="connsiteX125" fmla="*/ 534827 w 1006684"/>
              <a:gd name="connsiteY125" fmla="*/ 953552 h 1056152"/>
              <a:gd name="connsiteX126" fmla="*/ 535809 w 1006684"/>
              <a:gd name="connsiteY126" fmla="*/ 958325 h 1056152"/>
              <a:gd name="connsiteX127" fmla="*/ 535809 w 1006684"/>
              <a:gd name="connsiteY127" fmla="*/ 954733 h 1056152"/>
              <a:gd name="connsiteX128" fmla="*/ 534827 w 1006684"/>
              <a:gd name="connsiteY128" fmla="*/ 953552 h 1056152"/>
              <a:gd name="connsiteX129" fmla="*/ 550120 w 1006684"/>
              <a:gd name="connsiteY129" fmla="*/ 953355 h 1056152"/>
              <a:gd name="connsiteX130" fmla="*/ 544555 w 1006684"/>
              <a:gd name="connsiteY130" fmla="*/ 956160 h 1056152"/>
              <a:gd name="connsiteX131" fmla="*/ 552085 w 1006684"/>
              <a:gd name="connsiteY131" fmla="*/ 955963 h 1056152"/>
              <a:gd name="connsiteX132" fmla="*/ 550120 w 1006684"/>
              <a:gd name="connsiteY132" fmla="*/ 953355 h 1056152"/>
              <a:gd name="connsiteX133" fmla="*/ 779899 w 1006684"/>
              <a:gd name="connsiteY133" fmla="*/ 950796 h 1056152"/>
              <a:gd name="connsiteX134" fmla="*/ 777701 w 1006684"/>
              <a:gd name="connsiteY134" fmla="*/ 954142 h 1056152"/>
              <a:gd name="connsiteX135" fmla="*/ 779899 w 1006684"/>
              <a:gd name="connsiteY135" fmla="*/ 950796 h 1056152"/>
              <a:gd name="connsiteX136" fmla="*/ 556855 w 1006684"/>
              <a:gd name="connsiteY136" fmla="*/ 948384 h 1056152"/>
              <a:gd name="connsiteX137" fmla="*/ 554470 w 1006684"/>
              <a:gd name="connsiteY137" fmla="*/ 952174 h 1056152"/>
              <a:gd name="connsiteX138" fmla="*/ 557042 w 1006684"/>
              <a:gd name="connsiteY138" fmla="*/ 955766 h 1056152"/>
              <a:gd name="connsiteX139" fmla="*/ 559427 w 1006684"/>
              <a:gd name="connsiteY139" fmla="*/ 951977 h 1056152"/>
              <a:gd name="connsiteX140" fmla="*/ 556855 w 1006684"/>
              <a:gd name="connsiteY140" fmla="*/ 948384 h 1056152"/>
              <a:gd name="connsiteX141" fmla="*/ 201079 w 1006684"/>
              <a:gd name="connsiteY141" fmla="*/ 948187 h 1056152"/>
              <a:gd name="connsiteX142" fmla="*/ 202249 w 1006684"/>
              <a:gd name="connsiteY142" fmla="*/ 949221 h 1056152"/>
              <a:gd name="connsiteX143" fmla="*/ 199863 w 1006684"/>
              <a:gd name="connsiteY143" fmla="*/ 949418 h 1056152"/>
              <a:gd name="connsiteX144" fmla="*/ 201079 w 1006684"/>
              <a:gd name="connsiteY144" fmla="*/ 948187 h 1056152"/>
              <a:gd name="connsiteX145" fmla="*/ 202857 w 1006684"/>
              <a:gd name="connsiteY145" fmla="*/ 946022 h 1056152"/>
              <a:gd name="connsiteX146" fmla="*/ 204213 w 1006684"/>
              <a:gd name="connsiteY146" fmla="*/ 946022 h 1056152"/>
              <a:gd name="connsiteX147" fmla="*/ 204026 w 1006684"/>
              <a:gd name="connsiteY147" fmla="*/ 947794 h 1056152"/>
              <a:gd name="connsiteX148" fmla="*/ 202857 w 1006684"/>
              <a:gd name="connsiteY148" fmla="*/ 946022 h 1056152"/>
              <a:gd name="connsiteX149" fmla="*/ 787055 w 1006684"/>
              <a:gd name="connsiteY149" fmla="*/ 945628 h 1056152"/>
              <a:gd name="connsiteX150" fmla="*/ 783454 w 1006684"/>
              <a:gd name="connsiteY150" fmla="*/ 951189 h 1056152"/>
              <a:gd name="connsiteX151" fmla="*/ 787055 w 1006684"/>
              <a:gd name="connsiteY151" fmla="*/ 945628 h 1056152"/>
              <a:gd name="connsiteX152" fmla="*/ 802115 w 1006684"/>
              <a:gd name="connsiteY152" fmla="*/ 942823 h 1056152"/>
              <a:gd name="connsiteX153" fmla="*/ 797157 w 1006684"/>
              <a:gd name="connsiteY153" fmla="*/ 950205 h 1056152"/>
              <a:gd name="connsiteX154" fmla="*/ 802115 w 1006684"/>
              <a:gd name="connsiteY154" fmla="*/ 942823 h 1056152"/>
              <a:gd name="connsiteX155" fmla="*/ 645343 w 1006684"/>
              <a:gd name="connsiteY155" fmla="*/ 936081 h 1056152"/>
              <a:gd name="connsiteX156" fmla="*/ 637813 w 1006684"/>
              <a:gd name="connsiteY156" fmla="*/ 940067 h 1056152"/>
              <a:gd name="connsiteX157" fmla="*/ 630470 w 1006684"/>
              <a:gd name="connsiteY157" fmla="*/ 940461 h 1056152"/>
              <a:gd name="connsiteX158" fmla="*/ 620368 w 1006684"/>
              <a:gd name="connsiteY158" fmla="*/ 937114 h 1056152"/>
              <a:gd name="connsiteX159" fmla="*/ 609237 w 1006684"/>
              <a:gd name="connsiteY159" fmla="*/ 946613 h 1056152"/>
              <a:gd name="connsiteX160" fmla="*/ 600491 w 1006684"/>
              <a:gd name="connsiteY160" fmla="*/ 941445 h 1056152"/>
              <a:gd name="connsiteX161" fmla="*/ 591792 w 1006684"/>
              <a:gd name="connsiteY161" fmla="*/ 943463 h 1056152"/>
              <a:gd name="connsiteX162" fmla="*/ 584449 w 1006684"/>
              <a:gd name="connsiteY162" fmla="*/ 951189 h 1056152"/>
              <a:gd name="connsiteX163" fmla="*/ 574300 w 1006684"/>
              <a:gd name="connsiteY163" fmla="*/ 947794 h 1056152"/>
              <a:gd name="connsiteX164" fmla="*/ 569343 w 1006684"/>
              <a:gd name="connsiteY164" fmla="*/ 944447 h 1056152"/>
              <a:gd name="connsiteX165" fmla="*/ 562000 w 1006684"/>
              <a:gd name="connsiteY165" fmla="*/ 955569 h 1056152"/>
              <a:gd name="connsiteX166" fmla="*/ 580661 w 1006684"/>
              <a:gd name="connsiteY166" fmla="*/ 952961 h 1056152"/>
              <a:gd name="connsiteX167" fmla="*/ 582064 w 1006684"/>
              <a:gd name="connsiteY167" fmla="*/ 958325 h 1056152"/>
              <a:gd name="connsiteX168" fmla="*/ 589407 w 1006684"/>
              <a:gd name="connsiteY168" fmla="*/ 950796 h 1056152"/>
              <a:gd name="connsiteX169" fmla="*/ 600725 w 1006684"/>
              <a:gd name="connsiteY169" fmla="*/ 955963 h 1056152"/>
              <a:gd name="connsiteX170" fmla="*/ 615598 w 1006684"/>
              <a:gd name="connsiteY170" fmla="*/ 948187 h 1056152"/>
              <a:gd name="connsiteX171" fmla="*/ 620555 w 1006684"/>
              <a:gd name="connsiteY171" fmla="*/ 951583 h 1056152"/>
              <a:gd name="connsiteX172" fmla="*/ 628085 w 1006684"/>
              <a:gd name="connsiteY172" fmla="*/ 944053 h 1056152"/>
              <a:gd name="connsiteX173" fmla="*/ 634259 w 1006684"/>
              <a:gd name="connsiteY173" fmla="*/ 942036 h 1056152"/>
              <a:gd name="connsiteX174" fmla="*/ 641789 w 1006684"/>
              <a:gd name="connsiteY174" fmla="*/ 945431 h 1056152"/>
              <a:gd name="connsiteX175" fmla="*/ 645343 w 1006684"/>
              <a:gd name="connsiteY175" fmla="*/ 939870 h 1056152"/>
              <a:gd name="connsiteX176" fmla="*/ 645343 w 1006684"/>
              <a:gd name="connsiteY176" fmla="*/ 936081 h 1056152"/>
              <a:gd name="connsiteX177" fmla="*/ 651891 w 1006684"/>
              <a:gd name="connsiteY177" fmla="*/ 934900 h 1056152"/>
              <a:gd name="connsiteX178" fmla="*/ 652873 w 1006684"/>
              <a:gd name="connsiteY178" fmla="*/ 939477 h 1056152"/>
              <a:gd name="connsiteX179" fmla="*/ 652873 w 1006684"/>
              <a:gd name="connsiteY179" fmla="*/ 935884 h 1056152"/>
              <a:gd name="connsiteX180" fmla="*/ 651891 w 1006684"/>
              <a:gd name="connsiteY180" fmla="*/ 934900 h 1056152"/>
              <a:gd name="connsiteX181" fmla="*/ 825920 w 1006684"/>
              <a:gd name="connsiteY181" fmla="*/ 932734 h 1056152"/>
              <a:gd name="connsiteX182" fmla="*/ 827510 w 1006684"/>
              <a:gd name="connsiteY182" fmla="*/ 932734 h 1056152"/>
              <a:gd name="connsiteX183" fmla="*/ 827323 w 1006684"/>
              <a:gd name="connsiteY183" fmla="*/ 934703 h 1056152"/>
              <a:gd name="connsiteX184" fmla="*/ 825920 w 1006684"/>
              <a:gd name="connsiteY184" fmla="*/ 932734 h 1056152"/>
              <a:gd name="connsiteX185" fmla="*/ 176245 w 1006684"/>
              <a:gd name="connsiteY185" fmla="*/ 932734 h 1056152"/>
              <a:gd name="connsiteX186" fmla="*/ 177648 w 1006684"/>
              <a:gd name="connsiteY186" fmla="*/ 932734 h 1056152"/>
              <a:gd name="connsiteX187" fmla="*/ 177461 w 1006684"/>
              <a:gd name="connsiteY187" fmla="*/ 934703 h 1056152"/>
              <a:gd name="connsiteX188" fmla="*/ 176245 w 1006684"/>
              <a:gd name="connsiteY188" fmla="*/ 932734 h 1056152"/>
              <a:gd name="connsiteX189" fmla="*/ 821758 w 1006684"/>
              <a:gd name="connsiteY189" fmla="*/ 932144 h 1056152"/>
              <a:gd name="connsiteX190" fmla="*/ 815631 w 1006684"/>
              <a:gd name="connsiteY190" fmla="*/ 941445 h 1056152"/>
              <a:gd name="connsiteX191" fmla="*/ 804313 w 1006684"/>
              <a:gd name="connsiteY191" fmla="*/ 940067 h 1056152"/>
              <a:gd name="connsiteX192" fmla="*/ 811843 w 1006684"/>
              <a:gd name="connsiteY192" fmla="*/ 939870 h 1056152"/>
              <a:gd name="connsiteX193" fmla="*/ 821758 w 1006684"/>
              <a:gd name="connsiteY193" fmla="*/ 932144 h 1056152"/>
              <a:gd name="connsiteX194" fmla="*/ 561813 w 1006684"/>
              <a:gd name="connsiteY194" fmla="*/ 930963 h 1056152"/>
              <a:gd name="connsiteX195" fmla="*/ 562982 w 1006684"/>
              <a:gd name="connsiteY195" fmla="*/ 935687 h 1056152"/>
              <a:gd name="connsiteX196" fmla="*/ 562795 w 1006684"/>
              <a:gd name="connsiteY196" fmla="*/ 931947 h 1056152"/>
              <a:gd name="connsiteX197" fmla="*/ 561813 w 1006684"/>
              <a:gd name="connsiteY197" fmla="*/ 930963 h 1056152"/>
              <a:gd name="connsiteX198" fmla="*/ 556668 w 1006684"/>
              <a:gd name="connsiteY198" fmla="*/ 930323 h 1056152"/>
              <a:gd name="connsiteX199" fmla="*/ 549091 w 1006684"/>
              <a:gd name="connsiteY199" fmla="*/ 937902 h 1056152"/>
              <a:gd name="connsiteX200" fmla="*/ 556668 w 1006684"/>
              <a:gd name="connsiteY200" fmla="*/ 937705 h 1056152"/>
              <a:gd name="connsiteX201" fmla="*/ 551898 w 1006684"/>
              <a:gd name="connsiteY201" fmla="*/ 945038 h 1056152"/>
              <a:gd name="connsiteX202" fmla="*/ 556668 w 1006684"/>
              <a:gd name="connsiteY202" fmla="*/ 937705 h 1056152"/>
              <a:gd name="connsiteX203" fmla="*/ 556668 w 1006684"/>
              <a:gd name="connsiteY203" fmla="*/ 930323 h 1056152"/>
              <a:gd name="connsiteX204" fmla="*/ 567752 w 1006684"/>
              <a:gd name="connsiteY204" fmla="*/ 928945 h 1056152"/>
              <a:gd name="connsiteX205" fmla="*/ 566583 w 1006684"/>
              <a:gd name="connsiteY205" fmla="*/ 930126 h 1056152"/>
              <a:gd name="connsiteX206" fmla="*/ 569156 w 1006684"/>
              <a:gd name="connsiteY206" fmla="*/ 929929 h 1056152"/>
              <a:gd name="connsiteX207" fmla="*/ 567752 w 1006684"/>
              <a:gd name="connsiteY207" fmla="*/ 928945 h 1056152"/>
              <a:gd name="connsiteX208" fmla="*/ 808288 w 1006684"/>
              <a:gd name="connsiteY208" fmla="*/ 924171 h 1056152"/>
              <a:gd name="connsiteX209" fmla="*/ 809457 w 1006684"/>
              <a:gd name="connsiteY209" fmla="*/ 925402 h 1056152"/>
              <a:gd name="connsiteX210" fmla="*/ 807072 w 1006684"/>
              <a:gd name="connsiteY210" fmla="*/ 925402 h 1056152"/>
              <a:gd name="connsiteX211" fmla="*/ 808288 w 1006684"/>
              <a:gd name="connsiteY211" fmla="*/ 924171 h 1056152"/>
              <a:gd name="connsiteX212" fmla="*/ 158987 w 1006684"/>
              <a:gd name="connsiteY212" fmla="*/ 921612 h 1056152"/>
              <a:gd name="connsiteX213" fmla="*/ 164740 w 1006684"/>
              <a:gd name="connsiteY213" fmla="*/ 926386 h 1056152"/>
              <a:gd name="connsiteX214" fmla="*/ 157210 w 1006684"/>
              <a:gd name="connsiteY214" fmla="*/ 922990 h 1056152"/>
              <a:gd name="connsiteX215" fmla="*/ 158987 w 1006684"/>
              <a:gd name="connsiteY215" fmla="*/ 921612 h 1056152"/>
              <a:gd name="connsiteX216" fmla="*/ 675697 w 1006684"/>
              <a:gd name="connsiteY216" fmla="*/ 919447 h 1056152"/>
              <a:gd name="connsiteX217" fmla="*/ 677708 w 1006684"/>
              <a:gd name="connsiteY217" fmla="*/ 919447 h 1056152"/>
              <a:gd name="connsiteX218" fmla="*/ 673919 w 1006684"/>
              <a:gd name="connsiteY218" fmla="*/ 921415 h 1056152"/>
              <a:gd name="connsiteX219" fmla="*/ 675697 w 1006684"/>
              <a:gd name="connsiteY219" fmla="*/ 919447 h 1056152"/>
              <a:gd name="connsiteX220" fmla="*/ 154403 w 1006684"/>
              <a:gd name="connsiteY220" fmla="*/ 919053 h 1056152"/>
              <a:gd name="connsiteX221" fmla="*/ 156789 w 1006684"/>
              <a:gd name="connsiteY221" fmla="*/ 921022 h 1056152"/>
              <a:gd name="connsiteX222" fmla="*/ 151831 w 1006684"/>
              <a:gd name="connsiteY222" fmla="*/ 921218 h 1056152"/>
              <a:gd name="connsiteX223" fmla="*/ 154403 w 1006684"/>
              <a:gd name="connsiteY223" fmla="*/ 919053 h 1056152"/>
              <a:gd name="connsiteX224" fmla="*/ 700531 w 1006684"/>
              <a:gd name="connsiteY224" fmla="*/ 917626 h 1056152"/>
              <a:gd name="connsiteX225" fmla="*/ 698707 w 1006684"/>
              <a:gd name="connsiteY225" fmla="*/ 917823 h 1056152"/>
              <a:gd name="connsiteX226" fmla="*/ 702495 w 1006684"/>
              <a:gd name="connsiteY226" fmla="*/ 919644 h 1056152"/>
              <a:gd name="connsiteX227" fmla="*/ 700531 w 1006684"/>
              <a:gd name="connsiteY227" fmla="*/ 917626 h 1056152"/>
              <a:gd name="connsiteX228" fmla="*/ 688418 w 1006684"/>
              <a:gd name="connsiteY228" fmla="*/ 913492 h 1056152"/>
              <a:gd name="connsiteX229" fmla="*/ 689587 w 1006684"/>
              <a:gd name="connsiteY229" fmla="*/ 914673 h 1056152"/>
              <a:gd name="connsiteX230" fmla="*/ 687202 w 1006684"/>
              <a:gd name="connsiteY230" fmla="*/ 914673 h 1056152"/>
              <a:gd name="connsiteX231" fmla="*/ 688418 w 1006684"/>
              <a:gd name="connsiteY231" fmla="*/ 913492 h 1056152"/>
              <a:gd name="connsiteX232" fmla="*/ 714188 w 1006684"/>
              <a:gd name="connsiteY232" fmla="*/ 911868 h 1056152"/>
              <a:gd name="connsiteX233" fmla="*/ 712411 w 1006684"/>
              <a:gd name="connsiteY233" fmla="*/ 912065 h 1056152"/>
              <a:gd name="connsiteX234" fmla="*/ 716199 w 1006684"/>
              <a:gd name="connsiteY234" fmla="*/ 913689 h 1056152"/>
              <a:gd name="connsiteX235" fmla="*/ 714188 w 1006684"/>
              <a:gd name="connsiteY235" fmla="*/ 911868 h 1056152"/>
              <a:gd name="connsiteX236" fmla="*/ 174468 w 1006684"/>
              <a:gd name="connsiteY236" fmla="*/ 908325 h 1056152"/>
              <a:gd name="connsiteX237" fmla="*/ 175637 w 1006684"/>
              <a:gd name="connsiteY237" fmla="*/ 909309 h 1056152"/>
              <a:gd name="connsiteX238" fmla="*/ 173064 w 1006684"/>
              <a:gd name="connsiteY238" fmla="*/ 909506 h 1056152"/>
              <a:gd name="connsiteX239" fmla="*/ 174468 w 1006684"/>
              <a:gd name="connsiteY239" fmla="*/ 908325 h 1056152"/>
              <a:gd name="connsiteX240" fmla="*/ 143506 w 1006684"/>
              <a:gd name="connsiteY240" fmla="*/ 908325 h 1056152"/>
              <a:gd name="connsiteX241" fmla="*/ 151270 w 1006684"/>
              <a:gd name="connsiteY241" fmla="*/ 921809 h 1056152"/>
              <a:gd name="connsiteX242" fmla="*/ 138549 w 1006684"/>
              <a:gd name="connsiteY242" fmla="*/ 911474 h 1056152"/>
              <a:gd name="connsiteX243" fmla="*/ 143506 w 1006684"/>
              <a:gd name="connsiteY243" fmla="*/ 908325 h 1056152"/>
              <a:gd name="connsiteX244" fmla="*/ 133404 w 1006684"/>
              <a:gd name="connsiteY244" fmla="*/ 905716 h 1056152"/>
              <a:gd name="connsiteX245" fmla="*/ 138174 w 1006684"/>
              <a:gd name="connsiteY245" fmla="*/ 911081 h 1056152"/>
              <a:gd name="connsiteX246" fmla="*/ 133404 w 1006684"/>
              <a:gd name="connsiteY246" fmla="*/ 905716 h 1056152"/>
              <a:gd name="connsiteX247" fmla="*/ 714001 w 1006684"/>
              <a:gd name="connsiteY247" fmla="*/ 892232 h 1056152"/>
              <a:gd name="connsiteX248" fmla="*/ 709230 w 1006684"/>
              <a:gd name="connsiteY248" fmla="*/ 903157 h 1056152"/>
              <a:gd name="connsiteX249" fmla="*/ 714001 w 1006684"/>
              <a:gd name="connsiteY249" fmla="*/ 892232 h 1056152"/>
              <a:gd name="connsiteX250" fmla="*/ 132983 w 1006684"/>
              <a:gd name="connsiteY250" fmla="*/ 892232 h 1056152"/>
              <a:gd name="connsiteX251" fmla="*/ 132001 w 1006684"/>
              <a:gd name="connsiteY251" fmla="*/ 896612 h 1056152"/>
              <a:gd name="connsiteX252" fmla="*/ 131814 w 1006684"/>
              <a:gd name="connsiteY252" fmla="*/ 893019 h 1056152"/>
              <a:gd name="connsiteX253" fmla="*/ 132983 w 1006684"/>
              <a:gd name="connsiteY253" fmla="*/ 892232 h 1056152"/>
              <a:gd name="connsiteX254" fmla="*/ 627993 w 1006684"/>
              <a:gd name="connsiteY254" fmla="*/ 891026 h 1056152"/>
              <a:gd name="connsiteX255" fmla="*/ 622672 w 1006684"/>
              <a:gd name="connsiteY255" fmla="*/ 896254 h 1056152"/>
              <a:gd name="connsiteX256" fmla="*/ 627993 w 1006684"/>
              <a:gd name="connsiteY256" fmla="*/ 891026 h 1056152"/>
              <a:gd name="connsiteX257" fmla="*/ 158192 w 1006684"/>
              <a:gd name="connsiteY257" fmla="*/ 889673 h 1056152"/>
              <a:gd name="connsiteX258" fmla="*/ 161980 w 1006684"/>
              <a:gd name="connsiteY258" fmla="*/ 894840 h 1056152"/>
              <a:gd name="connsiteX259" fmla="*/ 158379 w 1006684"/>
              <a:gd name="connsiteY259" fmla="*/ 900401 h 1056152"/>
              <a:gd name="connsiteX260" fmla="*/ 154637 w 1006684"/>
              <a:gd name="connsiteY260" fmla="*/ 895234 h 1056152"/>
              <a:gd name="connsiteX261" fmla="*/ 158192 w 1006684"/>
              <a:gd name="connsiteY261" fmla="*/ 889673 h 1056152"/>
              <a:gd name="connsiteX262" fmla="*/ 746178 w 1006684"/>
              <a:gd name="connsiteY262" fmla="*/ 882931 h 1056152"/>
              <a:gd name="connsiteX263" fmla="*/ 743185 w 1006684"/>
              <a:gd name="connsiteY263" fmla="*/ 883718 h 1056152"/>
              <a:gd name="connsiteX264" fmla="*/ 749312 w 1006684"/>
              <a:gd name="connsiteY264" fmla="*/ 885293 h 1056152"/>
              <a:gd name="connsiteX265" fmla="*/ 746178 w 1006684"/>
              <a:gd name="connsiteY265" fmla="*/ 882931 h 1056152"/>
              <a:gd name="connsiteX266" fmla="*/ 719379 w 1006684"/>
              <a:gd name="connsiteY266" fmla="*/ 882931 h 1056152"/>
              <a:gd name="connsiteX267" fmla="*/ 710633 w 1006684"/>
              <a:gd name="connsiteY267" fmla="*/ 885096 h 1056152"/>
              <a:gd name="connsiteX268" fmla="*/ 705863 w 1006684"/>
              <a:gd name="connsiteY268" fmla="*/ 892429 h 1056152"/>
              <a:gd name="connsiteX269" fmla="*/ 697164 w 1006684"/>
              <a:gd name="connsiteY269" fmla="*/ 898187 h 1056152"/>
              <a:gd name="connsiteX270" fmla="*/ 687202 w 1006684"/>
              <a:gd name="connsiteY270" fmla="*/ 898580 h 1056152"/>
              <a:gd name="connsiteX271" fmla="*/ 689821 w 1006684"/>
              <a:gd name="connsiteY271" fmla="*/ 905716 h 1056152"/>
              <a:gd name="connsiteX272" fmla="*/ 686033 w 1006684"/>
              <a:gd name="connsiteY272" fmla="*/ 900401 h 1056152"/>
              <a:gd name="connsiteX273" fmla="*/ 679672 w 1006684"/>
              <a:gd name="connsiteY273" fmla="*/ 905913 h 1056152"/>
              <a:gd name="connsiteX274" fmla="*/ 675930 w 1006684"/>
              <a:gd name="connsiteY274" fmla="*/ 900795 h 1056152"/>
              <a:gd name="connsiteX275" fmla="*/ 671160 w 1006684"/>
              <a:gd name="connsiteY275" fmla="*/ 908128 h 1056152"/>
              <a:gd name="connsiteX276" fmla="*/ 648711 w 1006684"/>
              <a:gd name="connsiteY276" fmla="*/ 912508 h 1056152"/>
              <a:gd name="connsiteX277" fmla="*/ 643753 w 1006684"/>
              <a:gd name="connsiteY277" fmla="*/ 920037 h 1056152"/>
              <a:gd name="connsiteX278" fmla="*/ 640011 w 1006684"/>
              <a:gd name="connsiteY278" fmla="*/ 914673 h 1056152"/>
              <a:gd name="connsiteX279" fmla="*/ 633838 w 1006684"/>
              <a:gd name="connsiteY279" fmla="*/ 920234 h 1056152"/>
              <a:gd name="connsiteX280" fmla="*/ 633651 w 1006684"/>
              <a:gd name="connsiteY280" fmla="*/ 913098 h 1056152"/>
              <a:gd name="connsiteX281" fmla="*/ 617562 w 1006684"/>
              <a:gd name="connsiteY281" fmla="*/ 915461 h 1056152"/>
              <a:gd name="connsiteX282" fmla="*/ 612604 w 1006684"/>
              <a:gd name="connsiteY282" fmla="*/ 922793 h 1056152"/>
              <a:gd name="connsiteX283" fmla="*/ 593756 w 1006684"/>
              <a:gd name="connsiteY283" fmla="*/ 918216 h 1056152"/>
              <a:gd name="connsiteX284" fmla="*/ 586601 w 1006684"/>
              <a:gd name="connsiteY284" fmla="*/ 932931 h 1056152"/>
              <a:gd name="connsiteX285" fmla="*/ 571728 w 1006684"/>
              <a:gd name="connsiteY285" fmla="*/ 937114 h 1056152"/>
              <a:gd name="connsiteX286" fmla="*/ 585431 w 1006684"/>
              <a:gd name="connsiteY286" fmla="*/ 942036 h 1056152"/>
              <a:gd name="connsiteX287" fmla="*/ 592961 w 1006684"/>
              <a:gd name="connsiteY287" fmla="*/ 934506 h 1056152"/>
              <a:gd name="connsiteX288" fmla="*/ 594177 w 1006684"/>
              <a:gd name="connsiteY288" fmla="*/ 934703 h 1056152"/>
              <a:gd name="connsiteX289" fmla="*/ 596937 w 1006684"/>
              <a:gd name="connsiteY289" fmla="*/ 927961 h 1056152"/>
              <a:gd name="connsiteX290" fmla="*/ 599322 w 1006684"/>
              <a:gd name="connsiteY290" fmla="*/ 924368 h 1056152"/>
              <a:gd name="connsiteX291" fmla="*/ 604279 w 1006684"/>
              <a:gd name="connsiteY291" fmla="*/ 927764 h 1056152"/>
              <a:gd name="connsiteX292" fmla="*/ 594972 w 1006684"/>
              <a:gd name="connsiteY292" fmla="*/ 934703 h 1056152"/>
              <a:gd name="connsiteX293" fmla="*/ 606665 w 1006684"/>
              <a:gd name="connsiteY293" fmla="*/ 939477 h 1056152"/>
              <a:gd name="connsiteX294" fmla="*/ 618965 w 1006684"/>
              <a:gd name="connsiteY294" fmla="*/ 928158 h 1056152"/>
              <a:gd name="connsiteX295" fmla="*/ 632856 w 1006684"/>
              <a:gd name="connsiteY295" fmla="*/ 933128 h 1056152"/>
              <a:gd name="connsiteX296" fmla="*/ 641368 w 1006684"/>
              <a:gd name="connsiteY296" fmla="*/ 923581 h 1056152"/>
              <a:gd name="connsiteX297" fmla="*/ 657456 w 1006684"/>
              <a:gd name="connsiteY297" fmla="*/ 921218 h 1056152"/>
              <a:gd name="connsiteX298" fmla="*/ 665173 w 1006684"/>
              <a:gd name="connsiteY298" fmla="*/ 928158 h 1056152"/>
              <a:gd name="connsiteX299" fmla="*/ 673919 w 1006684"/>
              <a:gd name="connsiteY299" fmla="*/ 922400 h 1056152"/>
              <a:gd name="connsiteX300" fmla="*/ 667792 w 1006684"/>
              <a:gd name="connsiteY300" fmla="*/ 928158 h 1056152"/>
              <a:gd name="connsiteX301" fmla="*/ 676492 w 1006684"/>
              <a:gd name="connsiteY301" fmla="*/ 933128 h 1056152"/>
              <a:gd name="connsiteX302" fmla="*/ 677708 w 1006684"/>
              <a:gd name="connsiteY302" fmla="*/ 927764 h 1056152"/>
              <a:gd name="connsiteX303" fmla="*/ 697538 w 1006684"/>
              <a:gd name="connsiteY303" fmla="*/ 919841 h 1056152"/>
              <a:gd name="connsiteX304" fmla="*/ 691177 w 1006684"/>
              <a:gd name="connsiteY304" fmla="*/ 918216 h 1056152"/>
              <a:gd name="connsiteX305" fmla="*/ 693562 w 1006684"/>
              <a:gd name="connsiteY305" fmla="*/ 910884 h 1056152"/>
              <a:gd name="connsiteX306" fmla="*/ 703711 w 1006684"/>
              <a:gd name="connsiteY306" fmla="*/ 914083 h 1056152"/>
              <a:gd name="connsiteX307" fmla="*/ 724524 w 1006684"/>
              <a:gd name="connsiteY307" fmla="*/ 893413 h 1056152"/>
              <a:gd name="connsiteX308" fmla="*/ 724524 w 1006684"/>
              <a:gd name="connsiteY308" fmla="*/ 893413 h 1056152"/>
              <a:gd name="connsiteX309" fmla="*/ 719379 w 1006684"/>
              <a:gd name="connsiteY309" fmla="*/ 882931 h 1056152"/>
              <a:gd name="connsiteX310" fmla="*/ 643806 w 1006684"/>
              <a:gd name="connsiteY310" fmla="*/ 882879 h 1056152"/>
              <a:gd name="connsiteX311" fmla="*/ 642396 w 1006684"/>
              <a:gd name="connsiteY311" fmla="*/ 886283 h 1056152"/>
              <a:gd name="connsiteX312" fmla="*/ 647094 w 1006684"/>
              <a:gd name="connsiteY312" fmla="*/ 891512 h 1056152"/>
              <a:gd name="connsiteX313" fmla="*/ 643806 w 1006684"/>
              <a:gd name="connsiteY313" fmla="*/ 882879 h 1056152"/>
              <a:gd name="connsiteX314" fmla="*/ 654764 w 1006684"/>
              <a:gd name="connsiteY314" fmla="*/ 878623 h 1056152"/>
              <a:gd name="connsiteX315" fmla="*/ 651946 w 1006684"/>
              <a:gd name="connsiteY315" fmla="*/ 881421 h 1056152"/>
              <a:gd name="connsiteX316" fmla="*/ 656643 w 1006684"/>
              <a:gd name="connsiteY316" fmla="*/ 881421 h 1056152"/>
              <a:gd name="connsiteX317" fmla="*/ 654764 w 1006684"/>
              <a:gd name="connsiteY317" fmla="*/ 878623 h 1056152"/>
              <a:gd name="connsiteX318" fmla="*/ 746552 w 1006684"/>
              <a:gd name="connsiteY318" fmla="*/ 871021 h 1056152"/>
              <a:gd name="connsiteX319" fmla="*/ 741782 w 1006684"/>
              <a:gd name="connsiteY319" fmla="*/ 878354 h 1056152"/>
              <a:gd name="connsiteX320" fmla="*/ 734252 w 1006684"/>
              <a:gd name="connsiteY320" fmla="*/ 874958 h 1056152"/>
              <a:gd name="connsiteX321" fmla="*/ 730464 w 1006684"/>
              <a:gd name="connsiteY321" fmla="*/ 880519 h 1056152"/>
              <a:gd name="connsiteX322" fmla="*/ 725506 w 1006684"/>
              <a:gd name="connsiteY322" fmla="*/ 877173 h 1056152"/>
              <a:gd name="connsiteX323" fmla="*/ 724337 w 1006684"/>
              <a:gd name="connsiteY323" fmla="*/ 886277 h 1056152"/>
              <a:gd name="connsiteX324" fmla="*/ 730697 w 1006684"/>
              <a:gd name="connsiteY324" fmla="*/ 887901 h 1056152"/>
              <a:gd name="connsiteX325" fmla="*/ 745383 w 1006684"/>
              <a:gd name="connsiteY325" fmla="*/ 876385 h 1056152"/>
              <a:gd name="connsiteX326" fmla="*/ 749312 w 1006684"/>
              <a:gd name="connsiteY326" fmla="*/ 878157 h 1056152"/>
              <a:gd name="connsiteX327" fmla="*/ 753100 w 1006684"/>
              <a:gd name="connsiteY327" fmla="*/ 879929 h 1056152"/>
              <a:gd name="connsiteX328" fmla="*/ 746552 w 1006684"/>
              <a:gd name="connsiteY328" fmla="*/ 871021 h 1056152"/>
              <a:gd name="connsiteX329" fmla="*/ 760256 w 1006684"/>
              <a:gd name="connsiteY329" fmla="*/ 868609 h 1056152"/>
              <a:gd name="connsiteX330" fmla="*/ 751510 w 1006684"/>
              <a:gd name="connsiteY330" fmla="*/ 870824 h 1056152"/>
              <a:gd name="connsiteX331" fmla="*/ 756655 w 1006684"/>
              <a:gd name="connsiteY331" fmla="*/ 877960 h 1056152"/>
              <a:gd name="connsiteX332" fmla="*/ 760256 w 1006684"/>
              <a:gd name="connsiteY332" fmla="*/ 868609 h 1056152"/>
              <a:gd name="connsiteX333" fmla="*/ 800711 w 1006684"/>
              <a:gd name="connsiteY333" fmla="*/ 868216 h 1056152"/>
              <a:gd name="connsiteX334" fmla="*/ 804500 w 1006684"/>
              <a:gd name="connsiteY334" fmla="*/ 873580 h 1056152"/>
              <a:gd name="connsiteX335" fmla="*/ 788411 w 1006684"/>
              <a:gd name="connsiteY335" fmla="*/ 879535 h 1056152"/>
              <a:gd name="connsiteX336" fmla="*/ 800711 w 1006684"/>
              <a:gd name="connsiteY336" fmla="*/ 868216 h 1056152"/>
              <a:gd name="connsiteX337" fmla="*/ 755485 w 1006684"/>
              <a:gd name="connsiteY337" fmla="*/ 858718 h 1056152"/>
              <a:gd name="connsiteX338" fmla="*/ 750341 w 1006684"/>
              <a:gd name="connsiteY338" fmla="*/ 865460 h 1056152"/>
              <a:gd name="connsiteX339" fmla="*/ 757684 w 1006684"/>
              <a:gd name="connsiteY339" fmla="*/ 861473 h 1056152"/>
              <a:gd name="connsiteX340" fmla="*/ 755485 w 1006684"/>
              <a:gd name="connsiteY340" fmla="*/ 858718 h 1056152"/>
              <a:gd name="connsiteX341" fmla="*/ 847575 w 1006684"/>
              <a:gd name="connsiteY341" fmla="*/ 858324 h 1056152"/>
              <a:gd name="connsiteX342" fmla="*/ 847575 w 1006684"/>
              <a:gd name="connsiteY342" fmla="*/ 858324 h 1056152"/>
              <a:gd name="connsiteX343" fmla="*/ 847575 w 1006684"/>
              <a:gd name="connsiteY343" fmla="*/ 858324 h 1056152"/>
              <a:gd name="connsiteX344" fmla="*/ 747722 w 1006684"/>
              <a:gd name="connsiteY344" fmla="*/ 858324 h 1056152"/>
              <a:gd name="connsiteX345" fmla="*/ 736637 w 1006684"/>
              <a:gd name="connsiteY345" fmla="*/ 867822 h 1056152"/>
              <a:gd name="connsiteX346" fmla="*/ 747722 w 1006684"/>
              <a:gd name="connsiteY346" fmla="*/ 858324 h 1056152"/>
              <a:gd name="connsiteX347" fmla="*/ 870398 w 1006684"/>
              <a:gd name="connsiteY347" fmla="*/ 855519 h 1056152"/>
              <a:gd name="connsiteX348" fmla="*/ 868808 w 1006684"/>
              <a:gd name="connsiteY348" fmla="*/ 855715 h 1056152"/>
              <a:gd name="connsiteX349" fmla="*/ 869977 w 1006684"/>
              <a:gd name="connsiteY349" fmla="*/ 857340 h 1056152"/>
              <a:gd name="connsiteX350" fmla="*/ 870398 w 1006684"/>
              <a:gd name="connsiteY350" fmla="*/ 855519 h 1056152"/>
              <a:gd name="connsiteX351" fmla="*/ 119700 w 1006684"/>
              <a:gd name="connsiteY351" fmla="*/ 845233 h 1056152"/>
              <a:gd name="connsiteX352" fmla="*/ 117923 w 1006684"/>
              <a:gd name="connsiteY352" fmla="*/ 845430 h 1056152"/>
              <a:gd name="connsiteX353" fmla="*/ 121665 w 1006684"/>
              <a:gd name="connsiteY353" fmla="*/ 847005 h 1056152"/>
              <a:gd name="connsiteX354" fmla="*/ 119700 w 1006684"/>
              <a:gd name="connsiteY354" fmla="*/ 845233 h 1056152"/>
              <a:gd name="connsiteX355" fmla="*/ 99075 w 1006684"/>
              <a:gd name="connsiteY355" fmla="*/ 844396 h 1056152"/>
              <a:gd name="connsiteX356" fmla="*/ 110580 w 1006684"/>
              <a:gd name="connsiteY356" fmla="*/ 852960 h 1056152"/>
              <a:gd name="connsiteX357" fmla="*/ 99075 w 1006684"/>
              <a:gd name="connsiteY357" fmla="*/ 844396 h 1056152"/>
              <a:gd name="connsiteX358" fmla="*/ 681220 w 1006684"/>
              <a:gd name="connsiteY358" fmla="*/ 841175 h 1056152"/>
              <a:gd name="connsiteX359" fmla="*/ 676366 w 1006684"/>
              <a:gd name="connsiteY359" fmla="*/ 842146 h 1056152"/>
              <a:gd name="connsiteX360" fmla="*/ 686387 w 1006684"/>
              <a:gd name="connsiteY360" fmla="*/ 861846 h 1056152"/>
              <a:gd name="connsiteX361" fmla="*/ 681220 w 1006684"/>
              <a:gd name="connsiteY361" fmla="*/ 841175 h 1056152"/>
              <a:gd name="connsiteX362" fmla="*/ 128446 w 1006684"/>
              <a:gd name="connsiteY362" fmla="*/ 839475 h 1056152"/>
              <a:gd name="connsiteX363" fmla="*/ 126622 w 1006684"/>
              <a:gd name="connsiteY363" fmla="*/ 839672 h 1056152"/>
              <a:gd name="connsiteX364" fmla="*/ 130224 w 1006684"/>
              <a:gd name="connsiteY364" fmla="*/ 841247 h 1056152"/>
              <a:gd name="connsiteX365" fmla="*/ 128446 w 1006684"/>
              <a:gd name="connsiteY365" fmla="*/ 839475 h 1056152"/>
              <a:gd name="connsiteX366" fmla="*/ 702196 w 1006684"/>
              <a:gd name="connsiteY366" fmla="*/ 837282 h 1056152"/>
              <a:gd name="connsiteX367" fmla="*/ 710807 w 1006684"/>
              <a:gd name="connsiteY367" fmla="*/ 837282 h 1056152"/>
              <a:gd name="connsiteX368" fmla="*/ 702196 w 1006684"/>
              <a:gd name="connsiteY368" fmla="*/ 837282 h 1056152"/>
              <a:gd name="connsiteX369" fmla="*/ 885271 w 1006684"/>
              <a:gd name="connsiteY369" fmla="*/ 836276 h 1056152"/>
              <a:gd name="connsiteX370" fmla="*/ 881670 w 1006684"/>
              <a:gd name="connsiteY370" fmla="*/ 841837 h 1056152"/>
              <a:gd name="connsiteX371" fmla="*/ 885271 w 1006684"/>
              <a:gd name="connsiteY371" fmla="*/ 836276 h 1056152"/>
              <a:gd name="connsiteX372" fmla="*/ 827931 w 1006684"/>
              <a:gd name="connsiteY372" fmla="*/ 834505 h 1056152"/>
              <a:gd name="connsiteX373" fmla="*/ 820963 w 1006684"/>
              <a:gd name="connsiteY373" fmla="*/ 839278 h 1056152"/>
              <a:gd name="connsiteX374" fmla="*/ 834666 w 1006684"/>
              <a:gd name="connsiteY374" fmla="*/ 837064 h 1056152"/>
              <a:gd name="connsiteX375" fmla="*/ 827931 w 1006684"/>
              <a:gd name="connsiteY375" fmla="*/ 834505 h 1056152"/>
              <a:gd name="connsiteX376" fmla="*/ 794717 w 1006684"/>
              <a:gd name="connsiteY376" fmla="*/ 833029 h 1056152"/>
              <a:gd name="connsiteX377" fmla="*/ 789552 w 1006684"/>
              <a:gd name="connsiteY377" fmla="*/ 837282 h 1056152"/>
              <a:gd name="connsiteX378" fmla="*/ 799570 w 1006684"/>
              <a:gd name="connsiteY378" fmla="*/ 837282 h 1056152"/>
              <a:gd name="connsiteX379" fmla="*/ 794717 w 1006684"/>
              <a:gd name="connsiteY379" fmla="*/ 833029 h 1056152"/>
              <a:gd name="connsiteX380" fmla="*/ 693586 w 1006684"/>
              <a:gd name="connsiteY380" fmla="*/ 833029 h 1056152"/>
              <a:gd name="connsiteX381" fmla="*/ 691238 w 1006684"/>
              <a:gd name="connsiteY381" fmla="*/ 837282 h 1056152"/>
              <a:gd name="connsiteX382" fmla="*/ 696092 w 1006684"/>
              <a:gd name="connsiteY382" fmla="*/ 852240 h 1056152"/>
              <a:gd name="connsiteX383" fmla="*/ 693586 w 1006684"/>
              <a:gd name="connsiteY383" fmla="*/ 833029 h 1056152"/>
              <a:gd name="connsiteX384" fmla="*/ 135181 w 1006684"/>
              <a:gd name="connsiteY384" fmla="*/ 830912 h 1056152"/>
              <a:gd name="connsiteX385" fmla="*/ 133965 w 1006684"/>
              <a:gd name="connsiteY385" fmla="*/ 832093 h 1056152"/>
              <a:gd name="connsiteX386" fmla="*/ 136350 w 1006684"/>
              <a:gd name="connsiteY386" fmla="*/ 832093 h 1056152"/>
              <a:gd name="connsiteX387" fmla="*/ 135181 w 1006684"/>
              <a:gd name="connsiteY387" fmla="*/ 830912 h 1056152"/>
              <a:gd name="connsiteX388" fmla="*/ 808288 w 1006684"/>
              <a:gd name="connsiteY388" fmla="*/ 828943 h 1056152"/>
              <a:gd name="connsiteX389" fmla="*/ 803284 w 1006684"/>
              <a:gd name="connsiteY389" fmla="*/ 829140 h 1056152"/>
              <a:gd name="connsiteX390" fmla="*/ 805903 w 1006684"/>
              <a:gd name="connsiteY390" fmla="*/ 836276 h 1056152"/>
              <a:gd name="connsiteX391" fmla="*/ 808288 w 1006684"/>
              <a:gd name="connsiteY391" fmla="*/ 828943 h 1056152"/>
              <a:gd name="connsiteX392" fmla="*/ 865020 w 1006684"/>
              <a:gd name="connsiteY392" fmla="*/ 822989 h 1056152"/>
              <a:gd name="connsiteX393" fmla="*/ 861231 w 1006684"/>
              <a:gd name="connsiteY393" fmla="*/ 828550 h 1056152"/>
              <a:gd name="connsiteX394" fmla="*/ 855104 w 1006684"/>
              <a:gd name="connsiteY394" fmla="*/ 834308 h 1056152"/>
              <a:gd name="connsiteX395" fmla="*/ 865020 w 1006684"/>
              <a:gd name="connsiteY395" fmla="*/ 822989 h 1056152"/>
              <a:gd name="connsiteX396" fmla="*/ 818577 w 1006684"/>
              <a:gd name="connsiteY396" fmla="*/ 822398 h 1056152"/>
              <a:gd name="connsiteX397" fmla="*/ 815818 w 1006684"/>
              <a:gd name="connsiteY397" fmla="*/ 825154 h 1056152"/>
              <a:gd name="connsiteX398" fmla="*/ 815818 w 1006684"/>
              <a:gd name="connsiteY398" fmla="*/ 825154 h 1056152"/>
              <a:gd name="connsiteX399" fmla="*/ 818577 w 1006684"/>
              <a:gd name="connsiteY399" fmla="*/ 822398 h 1056152"/>
              <a:gd name="connsiteX400" fmla="*/ 72463 w 1006684"/>
              <a:gd name="connsiteY400" fmla="*/ 820430 h 1056152"/>
              <a:gd name="connsiteX401" fmla="*/ 73445 w 1006684"/>
              <a:gd name="connsiteY401" fmla="*/ 821414 h 1056152"/>
              <a:gd name="connsiteX402" fmla="*/ 73445 w 1006684"/>
              <a:gd name="connsiteY402" fmla="*/ 824957 h 1056152"/>
              <a:gd name="connsiteX403" fmla="*/ 72463 w 1006684"/>
              <a:gd name="connsiteY403" fmla="*/ 820430 h 1056152"/>
              <a:gd name="connsiteX404" fmla="*/ 838221 w 1006684"/>
              <a:gd name="connsiteY404" fmla="*/ 818018 h 1056152"/>
              <a:gd name="connsiteX405" fmla="*/ 837846 w 1006684"/>
              <a:gd name="connsiteY405" fmla="*/ 820036 h 1056152"/>
              <a:gd name="connsiteX406" fmla="*/ 836630 w 1006684"/>
              <a:gd name="connsiteY406" fmla="*/ 818215 h 1056152"/>
              <a:gd name="connsiteX407" fmla="*/ 838221 w 1006684"/>
              <a:gd name="connsiteY407" fmla="*/ 818018 h 1056152"/>
              <a:gd name="connsiteX408" fmla="*/ 65728 w 1006684"/>
              <a:gd name="connsiteY408" fmla="*/ 815459 h 1056152"/>
              <a:gd name="connsiteX409" fmla="*/ 65541 w 1006684"/>
              <a:gd name="connsiteY409" fmla="*/ 817428 h 1056152"/>
              <a:gd name="connsiteX410" fmla="*/ 64325 w 1006684"/>
              <a:gd name="connsiteY410" fmla="*/ 815656 h 1056152"/>
              <a:gd name="connsiteX411" fmla="*/ 65728 w 1006684"/>
              <a:gd name="connsiteY411" fmla="*/ 815459 h 1056152"/>
              <a:gd name="connsiteX412" fmla="*/ 106418 w 1006684"/>
              <a:gd name="connsiteY412" fmla="*/ 813244 h 1056152"/>
              <a:gd name="connsiteX413" fmla="*/ 104828 w 1006684"/>
              <a:gd name="connsiteY413" fmla="*/ 813441 h 1056152"/>
              <a:gd name="connsiteX414" fmla="*/ 105997 w 1006684"/>
              <a:gd name="connsiteY414" fmla="*/ 815065 h 1056152"/>
              <a:gd name="connsiteX415" fmla="*/ 106418 w 1006684"/>
              <a:gd name="connsiteY415" fmla="*/ 813244 h 1056152"/>
              <a:gd name="connsiteX416" fmla="*/ 730533 w 1006684"/>
              <a:gd name="connsiteY416" fmla="*/ 812845 h 1056152"/>
              <a:gd name="connsiteX417" fmla="*/ 720982 w 1006684"/>
              <a:gd name="connsiteY417" fmla="*/ 817707 h 1056152"/>
              <a:gd name="connsiteX418" fmla="*/ 725679 w 1006684"/>
              <a:gd name="connsiteY418" fmla="*/ 837282 h 1056152"/>
              <a:gd name="connsiteX419" fmla="*/ 730533 w 1006684"/>
              <a:gd name="connsiteY419" fmla="*/ 812845 h 1056152"/>
              <a:gd name="connsiteX420" fmla="*/ 880079 w 1006684"/>
              <a:gd name="connsiteY420" fmla="*/ 809701 h 1056152"/>
              <a:gd name="connsiteX421" fmla="*/ 881482 w 1006684"/>
              <a:gd name="connsiteY421" fmla="*/ 810685 h 1056152"/>
              <a:gd name="connsiteX422" fmla="*/ 878910 w 1006684"/>
              <a:gd name="connsiteY422" fmla="*/ 810882 h 1056152"/>
              <a:gd name="connsiteX423" fmla="*/ 880079 w 1006684"/>
              <a:gd name="connsiteY423" fmla="*/ 809701 h 1056152"/>
              <a:gd name="connsiteX424" fmla="*/ 826715 w 1006684"/>
              <a:gd name="connsiteY424" fmla="*/ 808520 h 1056152"/>
              <a:gd name="connsiteX425" fmla="*/ 823161 w 1006684"/>
              <a:gd name="connsiteY425" fmla="*/ 814081 h 1056152"/>
              <a:gd name="connsiteX426" fmla="*/ 826715 w 1006684"/>
              <a:gd name="connsiteY426" fmla="*/ 808520 h 1056152"/>
              <a:gd name="connsiteX427" fmla="*/ 99636 w 1006684"/>
              <a:gd name="connsiteY427" fmla="*/ 806305 h 1056152"/>
              <a:gd name="connsiteX428" fmla="*/ 96082 w 1006684"/>
              <a:gd name="connsiteY428" fmla="*/ 808323 h 1056152"/>
              <a:gd name="connsiteX429" fmla="*/ 98654 w 1006684"/>
              <a:gd name="connsiteY429" fmla="*/ 815459 h 1056152"/>
              <a:gd name="connsiteX430" fmla="*/ 99636 w 1006684"/>
              <a:gd name="connsiteY430" fmla="*/ 806305 h 1056152"/>
              <a:gd name="connsiteX431" fmla="*/ 824330 w 1006684"/>
              <a:gd name="connsiteY431" fmla="*/ 799366 h 1056152"/>
              <a:gd name="connsiteX432" fmla="*/ 822740 w 1006684"/>
              <a:gd name="connsiteY432" fmla="*/ 799563 h 1056152"/>
              <a:gd name="connsiteX433" fmla="*/ 824143 w 1006684"/>
              <a:gd name="connsiteY433" fmla="*/ 801335 h 1056152"/>
              <a:gd name="connsiteX434" fmla="*/ 824330 w 1006684"/>
              <a:gd name="connsiteY434" fmla="*/ 799366 h 1056152"/>
              <a:gd name="connsiteX435" fmla="*/ 740551 w 1006684"/>
              <a:gd name="connsiteY435" fmla="*/ 798010 h 1056152"/>
              <a:gd name="connsiteX436" fmla="*/ 740551 w 1006684"/>
              <a:gd name="connsiteY436" fmla="*/ 827798 h 1056152"/>
              <a:gd name="connsiteX437" fmla="*/ 750257 w 1006684"/>
              <a:gd name="connsiteY437" fmla="*/ 827798 h 1056152"/>
              <a:gd name="connsiteX438" fmla="*/ 754955 w 1006684"/>
              <a:gd name="connsiteY438" fmla="*/ 822449 h 1056152"/>
              <a:gd name="connsiteX439" fmla="*/ 754955 w 1006684"/>
              <a:gd name="connsiteY439" fmla="*/ 802874 h 1056152"/>
              <a:gd name="connsiteX440" fmla="*/ 740551 w 1006684"/>
              <a:gd name="connsiteY440" fmla="*/ 798010 h 1056152"/>
              <a:gd name="connsiteX441" fmla="*/ 80788 w 1006684"/>
              <a:gd name="connsiteY441" fmla="*/ 797988 h 1056152"/>
              <a:gd name="connsiteX442" fmla="*/ 78403 w 1006684"/>
              <a:gd name="connsiteY442" fmla="*/ 801778 h 1056152"/>
              <a:gd name="connsiteX443" fmla="*/ 81022 w 1006684"/>
              <a:gd name="connsiteY443" fmla="*/ 805124 h 1056152"/>
              <a:gd name="connsiteX444" fmla="*/ 83407 w 1006684"/>
              <a:gd name="connsiteY444" fmla="*/ 801581 h 1056152"/>
              <a:gd name="connsiteX445" fmla="*/ 80788 w 1006684"/>
              <a:gd name="connsiteY445" fmla="*/ 797988 h 1056152"/>
              <a:gd name="connsiteX446" fmla="*/ 870772 w 1006684"/>
              <a:gd name="connsiteY446" fmla="*/ 796413 h 1056152"/>
              <a:gd name="connsiteX447" fmla="*/ 869790 w 1006684"/>
              <a:gd name="connsiteY447" fmla="*/ 800744 h 1056152"/>
              <a:gd name="connsiteX448" fmla="*/ 869603 w 1006684"/>
              <a:gd name="connsiteY448" fmla="*/ 797201 h 1056152"/>
              <a:gd name="connsiteX449" fmla="*/ 870772 w 1006684"/>
              <a:gd name="connsiteY449" fmla="*/ 796413 h 1056152"/>
              <a:gd name="connsiteX450" fmla="*/ 844394 w 1006684"/>
              <a:gd name="connsiteY450" fmla="*/ 794199 h 1056152"/>
              <a:gd name="connsiteX451" fmla="*/ 846171 w 1006684"/>
              <a:gd name="connsiteY451" fmla="*/ 794199 h 1056152"/>
              <a:gd name="connsiteX452" fmla="*/ 848136 w 1006684"/>
              <a:gd name="connsiteY452" fmla="*/ 796020 h 1056152"/>
              <a:gd name="connsiteX453" fmla="*/ 844394 w 1006684"/>
              <a:gd name="connsiteY453" fmla="*/ 794199 h 1056152"/>
              <a:gd name="connsiteX454" fmla="*/ 88365 w 1006684"/>
              <a:gd name="connsiteY454" fmla="*/ 794199 h 1056152"/>
              <a:gd name="connsiteX455" fmla="*/ 89721 w 1006684"/>
              <a:gd name="connsiteY455" fmla="*/ 810292 h 1056152"/>
              <a:gd name="connsiteX456" fmla="*/ 97064 w 1006684"/>
              <a:gd name="connsiteY456" fmla="*/ 799169 h 1056152"/>
              <a:gd name="connsiteX457" fmla="*/ 88365 w 1006684"/>
              <a:gd name="connsiteY457" fmla="*/ 794199 h 1056152"/>
              <a:gd name="connsiteX458" fmla="*/ 828913 w 1006684"/>
              <a:gd name="connsiteY458" fmla="*/ 793805 h 1056152"/>
              <a:gd name="connsiteX459" fmla="*/ 830270 w 1006684"/>
              <a:gd name="connsiteY459" fmla="*/ 795626 h 1056152"/>
              <a:gd name="connsiteX460" fmla="*/ 830504 w 1006684"/>
              <a:gd name="connsiteY460" fmla="*/ 793805 h 1056152"/>
              <a:gd name="connsiteX461" fmla="*/ 828913 w 1006684"/>
              <a:gd name="connsiteY461" fmla="*/ 793805 h 1056152"/>
              <a:gd name="connsiteX462" fmla="*/ 835274 w 1006684"/>
              <a:gd name="connsiteY462" fmla="*/ 791837 h 1056152"/>
              <a:gd name="connsiteX463" fmla="*/ 832655 w 1006684"/>
              <a:gd name="connsiteY463" fmla="*/ 795626 h 1056152"/>
              <a:gd name="connsiteX464" fmla="*/ 837613 w 1006684"/>
              <a:gd name="connsiteY464" fmla="*/ 791837 h 1056152"/>
              <a:gd name="connsiteX465" fmla="*/ 835274 w 1006684"/>
              <a:gd name="connsiteY465" fmla="*/ 791837 h 1056152"/>
              <a:gd name="connsiteX466" fmla="*/ 861465 w 1006684"/>
              <a:gd name="connsiteY466" fmla="*/ 791049 h 1056152"/>
              <a:gd name="connsiteX467" fmla="*/ 862821 w 1006684"/>
              <a:gd name="connsiteY467" fmla="*/ 792230 h 1056152"/>
              <a:gd name="connsiteX468" fmla="*/ 860249 w 1006684"/>
              <a:gd name="connsiteY468" fmla="*/ 792230 h 1056152"/>
              <a:gd name="connsiteX469" fmla="*/ 861465 w 1006684"/>
              <a:gd name="connsiteY469" fmla="*/ 791049 h 1056152"/>
              <a:gd name="connsiteX470" fmla="*/ 49266 w 1006684"/>
              <a:gd name="connsiteY470" fmla="*/ 783077 h 1056152"/>
              <a:gd name="connsiteX471" fmla="*/ 50435 w 1006684"/>
              <a:gd name="connsiteY471" fmla="*/ 784110 h 1056152"/>
              <a:gd name="connsiteX472" fmla="*/ 48050 w 1006684"/>
              <a:gd name="connsiteY472" fmla="*/ 784307 h 1056152"/>
              <a:gd name="connsiteX473" fmla="*/ 49266 w 1006684"/>
              <a:gd name="connsiteY473" fmla="*/ 783077 h 1056152"/>
              <a:gd name="connsiteX474" fmla="*/ 894391 w 1006684"/>
              <a:gd name="connsiteY474" fmla="*/ 780321 h 1056152"/>
              <a:gd name="connsiteX475" fmla="*/ 896168 w 1006684"/>
              <a:gd name="connsiteY475" fmla="*/ 780911 h 1056152"/>
              <a:gd name="connsiteX476" fmla="*/ 894391 w 1006684"/>
              <a:gd name="connsiteY476" fmla="*/ 780321 h 1056152"/>
              <a:gd name="connsiteX477" fmla="*/ 62548 w 1006684"/>
              <a:gd name="connsiteY477" fmla="*/ 780321 h 1056152"/>
              <a:gd name="connsiteX478" fmla="*/ 63764 w 1006684"/>
              <a:gd name="connsiteY478" fmla="*/ 781305 h 1056152"/>
              <a:gd name="connsiteX479" fmla="*/ 61379 w 1006684"/>
              <a:gd name="connsiteY479" fmla="*/ 781502 h 1056152"/>
              <a:gd name="connsiteX480" fmla="*/ 62548 w 1006684"/>
              <a:gd name="connsiteY480" fmla="*/ 780321 h 1056152"/>
              <a:gd name="connsiteX481" fmla="*/ 67132 w 1006684"/>
              <a:gd name="connsiteY481" fmla="*/ 777762 h 1056152"/>
              <a:gd name="connsiteX482" fmla="*/ 68114 w 1006684"/>
              <a:gd name="connsiteY482" fmla="*/ 778746 h 1056152"/>
              <a:gd name="connsiteX483" fmla="*/ 68301 w 1006684"/>
              <a:gd name="connsiteY483" fmla="*/ 782289 h 1056152"/>
              <a:gd name="connsiteX484" fmla="*/ 67132 w 1006684"/>
              <a:gd name="connsiteY484" fmla="*/ 777762 h 1056152"/>
              <a:gd name="connsiteX485" fmla="*/ 853266 w 1006684"/>
              <a:gd name="connsiteY485" fmla="*/ 773570 h 1056152"/>
              <a:gd name="connsiteX486" fmla="*/ 853266 w 1006684"/>
              <a:gd name="connsiteY486" fmla="*/ 783174 h 1056152"/>
              <a:gd name="connsiteX487" fmla="*/ 863284 w 1006684"/>
              <a:gd name="connsiteY487" fmla="*/ 783174 h 1056152"/>
              <a:gd name="connsiteX488" fmla="*/ 863284 w 1006684"/>
              <a:gd name="connsiteY488" fmla="*/ 773570 h 1056152"/>
              <a:gd name="connsiteX489" fmla="*/ 853266 w 1006684"/>
              <a:gd name="connsiteY489" fmla="*/ 773570 h 1056152"/>
              <a:gd name="connsiteX490" fmla="*/ 815852 w 1006684"/>
              <a:gd name="connsiteY490" fmla="*/ 769315 h 1056152"/>
              <a:gd name="connsiteX491" fmla="*/ 813972 w 1006684"/>
              <a:gd name="connsiteY491" fmla="*/ 778312 h 1056152"/>
              <a:gd name="connsiteX492" fmla="*/ 815852 w 1006684"/>
              <a:gd name="connsiteY492" fmla="*/ 769315 h 1056152"/>
              <a:gd name="connsiteX493" fmla="*/ 60584 w 1006684"/>
              <a:gd name="connsiteY493" fmla="*/ 767230 h 1056152"/>
              <a:gd name="connsiteX494" fmla="*/ 62174 w 1006684"/>
              <a:gd name="connsiteY494" fmla="*/ 769198 h 1056152"/>
              <a:gd name="connsiteX495" fmla="*/ 58573 w 1006684"/>
              <a:gd name="connsiteY495" fmla="*/ 774760 h 1056152"/>
              <a:gd name="connsiteX496" fmla="*/ 56000 w 1006684"/>
              <a:gd name="connsiteY496" fmla="*/ 771216 h 1056152"/>
              <a:gd name="connsiteX497" fmla="*/ 60584 w 1006684"/>
              <a:gd name="connsiteY497" fmla="*/ 767230 h 1056152"/>
              <a:gd name="connsiteX498" fmla="*/ 71060 w 1006684"/>
              <a:gd name="connsiteY498" fmla="*/ 764868 h 1056152"/>
              <a:gd name="connsiteX499" fmla="*/ 70873 w 1006684"/>
              <a:gd name="connsiteY499" fmla="*/ 766836 h 1056152"/>
              <a:gd name="connsiteX500" fmla="*/ 69704 w 1006684"/>
              <a:gd name="connsiteY500" fmla="*/ 765065 h 1056152"/>
              <a:gd name="connsiteX501" fmla="*/ 71060 w 1006684"/>
              <a:gd name="connsiteY501" fmla="*/ 764868 h 1056152"/>
              <a:gd name="connsiteX502" fmla="*/ 48845 w 1006684"/>
              <a:gd name="connsiteY502" fmla="*/ 764425 h 1056152"/>
              <a:gd name="connsiteX503" fmla="*/ 55205 w 1006684"/>
              <a:gd name="connsiteY503" fmla="*/ 773185 h 1056152"/>
              <a:gd name="connsiteX504" fmla="*/ 49078 w 1006684"/>
              <a:gd name="connsiteY504" fmla="*/ 771610 h 1056152"/>
              <a:gd name="connsiteX505" fmla="*/ 42718 w 1006684"/>
              <a:gd name="connsiteY505" fmla="*/ 769986 h 1056152"/>
              <a:gd name="connsiteX506" fmla="*/ 48845 w 1006684"/>
              <a:gd name="connsiteY506" fmla="*/ 764425 h 1056152"/>
              <a:gd name="connsiteX507" fmla="*/ 63951 w 1006684"/>
              <a:gd name="connsiteY507" fmla="*/ 762259 h 1056152"/>
              <a:gd name="connsiteX508" fmla="*/ 65916 w 1006684"/>
              <a:gd name="connsiteY508" fmla="*/ 762259 h 1056152"/>
              <a:gd name="connsiteX509" fmla="*/ 67693 w 1006684"/>
              <a:gd name="connsiteY509" fmla="*/ 764031 h 1056152"/>
              <a:gd name="connsiteX510" fmla="*/ 63951 w 1006684"/>
              <a:gd name="connsiteY510" fmla="*/ 762259 h 1056152"/>
              <a:gd name="connsiteX511" fmla="*/ 38555 w 1006684"/>
              <a:gd name="connsiteY511" fmla="*/ 761669 h 1056152"/>
              <a:gd name="connsiteX512" fmla="*/ 39912 w 1006684"/>
              <a:gd name="connsiteY512" fmla="*/ 762850 h 1056152"/>
              <a:gd name="connsiteX513" fmla="*/ 37339 w 1006684"/>
              <a:gd name="connsiteY513" fmla="*/ 762850 h 1056152"/>
              <a:gd name="connsiteX514" fmla="*/ 38555 w 1006684"/>
              <a:gd name="connsiteY514" fmla="*/ 761669 h 1056152"/>
              <a:gd name="connsiteX515" fmla="*/ 35983 w 1006684"/>
              <a:gd name="connsiteY515" fmla="*/ 761669 h 1056152"/>
              <a:gd name="connsiteX516" fmla="*/ 37152 w 1006684"/>
              <a:gd name="connsiteY516" fmla="*/ 762850 h 1056152"/>
              <a:gd name="connsiteX517" fmla="*/ 34767 w 1006684"/>
              <a:gd name="connsiteY517" fmla="*/ 762850 h 1056152"/>
              <a:gd name="connsiteX518" fmla="*/ 35983 w 1006684"/>
              <a:gd name="connsiteY518" fmla="*/ 761669 h 1056152"/>
              <a:gd name="connsiteX519" fmla="*/ 799570 w 1006684"/>
              <a:gd name="connsiteY519" fmla="*/ 758737 h 1056152"/>
              <a:gd name="connsiteX520" fmla="*/ 779845 w 1006684"/>
              <a:gd name="connsiteY520" fmla="*/ 763479 h 1056152"/>
              <a:gd name="connsiteX521" fmla="*/ 754955 w 1006684"/>
              <a:gd name="connsiteY521" fmla="*/ 788405 h 1056152"/>
              <a:gd name="connsiteX522" fmla="*/ 765130 w 1006684"/>
              <a:gd name="connsiteY522" fmla="*/ 802874 h 1056152"/>
              <a:gd name="connsiteX523" fmla="*/ 769826 w 1006684"/>
              <a:gd name="connsiteY523" fmla="*/ 827798 h 1056152"/>
              <a:gd name="connsiteX524" fmla="*/ 794248 w 1006684"/>
              <a:gd name="connsiteY524" fmla="*/ 798010 h 1056152"/>
              <a:gd name="connsiteX525" fmla="*/ 769826 w 1006684"/>
              <a:gd name="connsiteY525" fmla="*/ 798010 h 1056152"/>
              <a:gd name="connsiteX526" fmla="*/ 784698 w 1006684"/>
              <a:gd name="connsiteY526" fmla="*/ 793268 h 1056152"/>
              <a:gd name="connsiteX527" fmla="*/ 789552 w 1006684"/>
              <a:gd name="connsiteY527" fmla="*/ 783174 h 1056152"/>
              <a:gd name="connsiteX528" fmla="*/ 799570 w 1006684"/>
              <a:gd name="connsiteY528" fmla="*/ 783174 h 1056152"/>
              <a:gd name="connsiteX529" fmla="*/ 799570 w 1006684"/>
              <a:gd name="connsiteY529" fmla="*/ 758737 h 1056152"/>
              <a:gd name="connsiteX530" fmla="*/ 33177 w 1006684"/>
              <a:gd name="connsiteY530" fmla="*/ 756501 h 1056152"/>
              <a:gd name="connsiteX531" fmla="*/ 34580 w 1006684"/>
              <a:gd name="connsiteY531" fmla="*/ 757486 h 1056152"/>
              <a:gd name="connsiteX532" fmla="*/ 32008 w 1006684"/>
              <a:gd name="connsiteY532" fmla="*/ 757683 h 1056152"/>
              <a:gd name="connsiteX533" fmla="*/ 33177 w 1006684"/>
              <a:gd name="connsiteY533" fmla="*/ 756501 h 1056152"/>
              <a:gd name="connsiteX534" fmla="*/ 822114 w 1006684"/>
              <a:gd name="connsiteY534" fmla="*/ 750590 h 1056152"/>
              <a:gd name="connsiteX535" fmla="*/ 819293 w 1006684"/>
              <a:gd name="connsiteY535" fmla="*/ 753873 h 1056152"/>
              <a:gd name="connsiteX536" fmla="*/ 823990 w 1006684"/>
              <a:gd name="connsiteY536" fmla="*/ 753873 h 1056152"/>
              <a:gd name="connsiteX537" fmla="*/ 822114 w 1006684"/>
              <a:gd name="connsiteY537" fmla="*/ 750590 h 1056152"/>
              <a:gd name="connsiteX538" fmla="*/ 56795 w 1006684"/>
              <a:gd name="connsiteY538" fmla="*/ 748578 h 1056152"/>
              <a:gd name="connsiteX539" fmla="*/ 57778 w 1006684"/>
              <a:gd name="connsiteY539" fmla="*/ 752318 h 1056152"/>
              <a:gd name="connsiteX540" fmla="*/ 53007 w 1006684"/>
              <a:gd name="connsiteY540" fmla="*/ 759700 h 1056152"/>
              <a:gd name="connsiteX541" fmla="*/ 48050 w 1006684"/>
              <a:gd name="connsiteY541" fmla="*/ 759897 h 1056152"/>
              <a:gd name="connsiteX542" fmla="*/ 54036 w 1006684"/>
              <a:gd name="connsiteY542" fmla="*/ 750547 h 1056152"/>
              <a:gd name="connsiteX543" fmla="*/ 56795 w 1006684"/>
              <a:gd name="connsiteY543" fmla="*/ 748578 h 1056152"/>
              <a:gd name="connsiteX544" fmla="*/ 922773 w 1006684"/>
              <a:gd name="connsiteY544" fmla="*/ 725177 h 1056152"/>
              <a:gd name="connsiteX545" fmla="*/ 917451 w 1006684"/>
              <a:gd name="connsiteY545" fmla="*/ 728946 h 1056152"/>
              <a:gd name="connsiteX546" fmla="*/ 927155 w 1006684"/>
              <a:gd name="connsiteY546" fmla="*/ 728946 h 1056152"/>
              <a:gd name="connsiteX547" fmla="*/ 922773 w 1006684"/>
              <a:gd name="connsiteY547" fmla="*/ 725177 h 1056152"/>
              <a:gd name="connsiteX548" fmla="*/ 897882 w 1006684"/>
              <a:gd name="connsiteY548" fmla="*/ 724205 h 1056152"/>
              <a:gd name="connsiteX549" fmla="*/ 883010 w 1006684"/>
              <a:gd name="connsiteY549" fmla="*/ 739040 h 1056152"/>
              <a:gd name="connsiteX550" fmla="*/ 863284 w 1006684"/>
              <a:gd name="connsiteY550" fmla="*/ 748644 h 1056152"/>
              <a:gd name="connsiteX551" fmla="*/ 872991 w 1006684"/>
              <a:gd name="connsiteY551" fmla="*/ 778312 h 1056152"/>
              <a:gd name="connsiteX552" fmla="*/ 883010 w 1006684"/>
              <a:gd name="connsiteY552" fmla="*/ 758737 h 1056152"/>
              <a:gd name="connsiteX553" fmla="*/ 902579 w 1006684"/>
              <a:gd name="connsiteY553" fmla="*/ 753873 h 1056152"/>
              <a:gd name="connsiteX554" fmla="*/ 907431 w 1006684"/>
              <a:gd name="connsiteY554" fmla="*/ 743902 h 1056152"/>
              <a:gd name="connsiteX555" fmla="*/ 897882 w 1006684"/>
              <a:gd name="connsiteY555" fmla="*/ 724205 h 1056152"/>
              <a:gd name="connsiteX556" fmla="*/ 848412 w 1006684"/>
              <a:gd name="connsiteY556" fmla="*/ 724205 h 1056152"/>
              <a:gd name="connsiteX557" fmla="*/ 843716 w 1006684"/>
              <a:gd name="connsiteY557" fmla="*/ 758737 h 1056152"/>
              <a:gd name="connsiteX558" fmla="*/ 848412 w 1006684"/>
              <a:gd name="connsiteY558" fmla="*/ 724205 h 1056152"/>
              <a:gd name="connsiteX559" fmla="*/ 33497 w 1006684"/>
              <a:gd name="connsiteY559" fmla="*/ 714267 h 1056152"/>
              <a:gd name="connsiteX560" fmla="*/ 33371 w 1006684"/>
              <a:gd name="connsiteY560" fmla="*/ 715905 h 1056152"/>
              <a:gd name="connsiteX561" fmla="*/ 32382 w 1006684"/>
              <a:gd name="connsiteY561" fmla="*/ 714424 h 1056152"/>
              <a:gd name="connsiteX562" fmla="*/ 61753 w 1006684"/>
              <a:gd name="connsiteY562" fmla="*/ 712652 h 1056152"/>
              <a:gd name="connsiteX563" fmla="*/ 60584 w 1006684"/>
              <a:gd name="connsiteY563" fmla="*/ 713833 h 1056152"/>
              <a:gd name="connsiteX564" fmla="*/ 63156 w 1006684"/>
              <a:gd name="connsiteY564" fmla="*/ 713637 h 1056152"/>
              <a:gd name="connsiteX565" fmla="*/ 61753 w 1006684"/>
              <a:gd name="connsiteY565" fmla="*/ 712652 h 1056152"/>
              <a:gd name="connsiteX566" fmla="*/ 404059 w 1006684"/>
              <a:gd name="connsiteY566" fmla="*/ 710093 h 1056152"/>
              <a:gd name="connsiteX567" fmla="*/ 405228 w 1006684"/>
              <a:gd name="connsiteY567" fmla="*/ 712062 h 1056152"/>
              <a:gd name="connsiteX568" fmla="*/ 405462 w 1006684"/>
              <a:gd name="connsiteY568" fmla="*/ 710093 h 1056152"/>
              <a:gd name="connsiteX569" fmla="*/ 404059 w 1006684"/>
              <a:gd name="connsiteY569" fmla="*/ 710093 h 1056152"/>
              <a:gd name="connsiteX570" fmla="*/ 393349 w 1006684"/>
              <a:gd name="connsiteY570" fmla="*/ 705516 h 1056152"/>
              <a:gd name="connsiteX571" fmla="*/ 390356 w 1006684"/>
              <a:gd name="connsiteY571" fmla="*/ 708863 h 1056152"/>
              <a:gd name="connsiteX572" fmla="*/ 395313 w 1006684"/>
              <a:gd name="connsiteY572" fmla="*/ 715851 h 1056152"/>
              <a:gd name="connsiteX573" fmla="*/ 393349 w 1006684"/>
              <a:gd name="connsiteY573" fmla="*/ 705516 h 1056152"/>
              <a:gd name="connsiteX574" fmla="*/ 385211 w 1006684"/>
              <a:gd name="connsiteY574" fmla="*/ 705516 h 1056152"/>
              <a:gd name="connsiteX575" fmla="*/ 382826 w 1006684"/>
              <a:gd name="connsiteY575" fmla="*/ 709060 h 1056152"/>
              <a:gd name="connsiteX576" fmla="*/ 386614 w 1006684"/>
              <a:gd name="connsiteY576" fmla="*/ 714424 h 1056152"/>
              <a:gd name="connsiteX577" fmla="*/ 385211 w 1006684"/>
              <a:gd name="connsiteY577" fmla="*/ 705516 h 1056152"/>
              <a:gd name="connsiteX578" fmla="*/ 555078 w 1006684"/>
              <a:gd name="connsiteY578" fmla="*/ 703548 h 1056152"/>
              <a:gd name="connsiteX579" fmla="*/ 553862 w 1006684"/>
              <a:gd name="connsiteY579" fmla="*/ 704729 h 1056152"/>
              <a:gd name="connsiteX580" fmla="*/ 556247 w 1006684"/>
              <a:gd name="connsiteY580" fmla="*/ 704532 h 1056152"/>
              <a:gd name="connsiteX581" fmla="*/ 555078 w 1006684"/>
              <a:gd name="connsiteY581" fmla="*/ 703548 h 1056152"/>
              <a:gd name="connsiteX582" fmla="*/ 515979 w 1006684"/>
              <a:gd name="connsiteY582" fmla="*/ 702908 h 1056152"/>
              <a:gd name="connsiteX583" fmla="*/ 513968 w 1006684"/>
              <a:gd name="connsiteY583" fmla="*/ 706107 h 1056152"/>
              <a:gd name="connsiteX584" fmla="*/ 515979 w 1006684"/>
              <a:gd name="connsiteY584" fmla="*/ 702908 h 1056152"/>
              <a:gd name="connsiteX585" fmla="*/ 933490 w 1006684"/>
              <a:gd name="connsiteY585" fmla="*/ 701530 h 1056152"/>
              <a:gd name="connsiteX586" fmla="*/ 928720 w 1006684"/>
              <a:gd name="connsiteY586" fmla="*/ 716245 h 1056152"/>
              <a:gd name="connsiteX587" fmla="*/ 933490 w 1006684"/>
              <a:gd name="connsiteY587" fmla="*/ 701530 h 1056152"/>
              <a:gd name="connsiteX588" fmla="*/ 350274 w 1006684"/>
              <a:gd name="connsiteY588" fmla="*/ 700349 h 1056152"/>
              <a:gd name="connsiteX589" fmla="*/ 348871 w 1006684"/>
              <a:gd name="connsiteY589" fmla="*/ 701333 h 1056152"/>
              <a:gd name="connsiteX590" fmla="*/ 351490 w 1006684"/>
              <a:gd name="connsiteY590" fmla="*/ 701333 h 1056152"/>
              <a:gd name="connsiteX591" fmla="*/ 350274 w 1006684"/>
              <a:gd name="connsiteY591" fmla="*/ 700349 h 1056152"/>
              <a:gd name="connsiteX592" fmla="*/ 531459 w 1006684"/>
              <a:gd name="connsiteY592" fmla="*/ 699562 h 1056152"/>
              <a:gd name="connsiteX593" fmla="*/ 530056 w 1006684"/>
              <a:gd name="connsiteY593" fmla="*/ 700152 h 1056152"/>
              <a:gd name="connsiteX594" fmla="*/ 532629 w 1006684"/>
              <a:gd name="connsiteY594" fmla="*/ 703745 h 1056152"/>
              <a:gd name="connsiteX595" fmla="*/ 531459 w 1006684"/>
              <a:gd name="connsiteY595" fmla="*/ 699562 h 1056152"/>
              <a:gd name="connsiteX596" fmla="*/ 652440 w 1006684"/>
              <a:gd name="connsiteY596" fmla="*/ 699182 h 1056152"/>
              <a:gd name="connsiteX597" fmla="*/ 647736 w 1006684"/>
              <a:gd name="connsiteY597" fmla="*/ 703311 h 1056152"/>
              <a:gd name="connsiteX598" fmla="*/ 659366 w 1006684"/>
              <a:gd name="connsiteY598" fmla="*/ 699698 h 1056152"/>
              <a:gd name="connsiteX599" fmla="*/ 652440 w 1006684"/>
              <a:gd name="connsiteY599" fmla="*/ 699182 h 1056152"/>
              <a:gd name="connsiteX600" fmla="*/ 39350 w 1006684"/>
              <a:gd name="connsiteY600" fmla="*/ 699168 h 1056152"/>
              <a:gd name="connsiteX601" fmla="*/ 40520 w 1006684"/>
              <a:gd name="connsiteY601" fmla="*/ 703745 h 1056152"/>
              <a:gd name="connsiteX602" fmla="*/ 40520 w 1006684"/>
              <a:gd name="connsiteY602" fmla="*/ 700152 h 1056152"/>
              <a:gd name="connsiteX603" fmla="*/ 39350 w 1006684"/>
              <a:gd name="connsiteY603" fmla="*/ 699168 h 1056152"/>
              <a:gd name="connsiteX604" fmla="*/ 385211 w 1006684"/>
              <a:gd name="connsiteY604" fmla="*/ 698971 h 1056152"/>
              <a:gd name="connsiteX605" fmla="*/ 383808 w 1006684"/>
              <a:gd name="connsiteY605" fmla="*/ 700152 h 1056152"/>
              <a:gd name="connsiteX606" fmla="*/ 386380 w 1006684"/>
              <a:gd name="connsiteY606" fmla="*/ 699955 h 1056152"/>
              <a:gd name="connsiteX607" fmla="*/ 385211 w 1006684"/>
              <a:gd name="connsiteY607" fmla="*/ 698971 h 1056152"/>
              <a:gd name="connsiteX608" fmla="*/ 326656 w 1006684"/>
              <a:gd name="connsiteY608" fmla="*/ 695575 h 1056152"/>
              <a:gd name="connsiteX609" fmla="*/ 327638 w 1006684"/>
              <a:gd name="connsiteY609" fmla="*/ 700349 h 1056152"/>
              <a:gd name="connsiteX610" fmla="*/ 327638 w 1006684"/>
              <a:gd name="connsiteY610" fmla="*/ 696756 h 1056152"/>
              <a:gd name="connsiteX611" fmla="*/ 326656 w 1006684"/>
              <a:gd name="connsiteY611" fmla="*/ 695575 h 1056152"/>
              <a:gd name="connsiteX612" fmla="*/ 371320 w 1006684"/>
              <a:gd name="connsiteY612" fmla="*/ 693410 h 1056152"/>
              <a:gd name="connsiteX613" fmla="*/ 365147 w 1006684"/>
              <a:gd name="connsiteY613" fmla="*/ 698971 h 1056152"/>
              <a:gd name="connsiteX614" fmla="*/ 359020 w 1006684"/>
              <a:gd name="connsiteY614" fmla="*/ 700940 h 1056152"/>
              <a:gd name="connsiteX615" fmla="*/ 375296 w 1006684"/>
              <a:gd name="connsiteY615" fmla="*/ 705910 h 1056152"/>
              <a:gd name="connsiteX616" fmla="*/ 380253 w 1006684"/>
              <a:gd name="connsiteY616" fmla="*/ 709257 h 1056152"/>
              <a:gd name="connsiteX617" fmla="*/ 375062 w 1006684"/>
              <a:gd name="connsiteY617" fmla="*/ 702318 h 1056152"/>
              <a:gd name="connsiteX618" fmla="*/ 377681 w 1006684"/>
              <a:gd name="connsiteY618" fmla="*/ 694985 h 1056152"/>
              <a:gd name="connsiteX619" fmla="*/ 371320 w 1006684"/>
              <a:gd name="connsiteY619" fmla="*/ 693410 h 1056152"/>
              <a:gd name="connsiteX620" fmla="*/ 323896 w 1006684"/>
              <a:gd name="connsiteY620" fmla="*/ 692229 h 1056152"/>
              <a:gd name="connsiteX621" fmla="*/ 322493 w 1006684"/>
              <a:gd name="connsiteY621" fmla="*/ 693410 h 1056152"/>
              <a:gd name="connsiteX622" fmla="*/ 325065 w 1006684"/>
              <a:gd name="connsiteY622" fmla="*/ 693213 h 1056152"/>
              <a:gd name="connsiteX623" fmla="*/ 323896 w 1006684"/>
              <a:gd name="connsiteY623" fmla="*/ 692229 h 1056152"/>
              <a:gd name="connsiteX624" fmla="*/ 618661 w 1006684"/>
              <a:gd name="connsiteY624" fmla="*/ 691954 h 1056152"/>
              <a:gd name="connsiteX625" fmla="*/ 630030 w 1006684"/>
              <a:gd name="connsiteY625" fmla="*/ 710217 h 1056152"/>
              <a:gd name="connsiteX626" fmla="*/ 638066 w 1006684"/>
              <a:gd name="connsiteY626" fmla="*/ 706668 h 1056152"/>
              <a:gd name="connsiteX627" fmla="*/ 618661 w 1006684"/>
              <a:gd name="connsiteY627" fmla="*/ 691954 h 1056152"/>
              <a:gd name="connsiteX628" fmla="*/ 558632 w 1006684"/>
              <a:gd name="connsiteY628" fmla="*/ 690014 h 1056152"/>
              <a:gd name="connsiteX629" fmla="*/ 549887 w 1006684"/>
              <a:gd name="connsiteY629" fmla="*/ 692229 h 1056152"/>
              <a:gd name="connsiteX630" fmla="*/ 538802 w 1006684"/>
              <a:gd name="connsiteY630" fmla="*/ 697987 h 1056152"/>
              <a:gd name="connsiteX631" fmla="*/ 543760 w 1006684"/>
              <a:gd name="connsiteY631" fmla="*/ 701333 h 1056152"/>
              <a:gd name="connsiteX632" fmla="*/ 551103 w 1006684"/>
              <a:gd name="connsiteY632" fmla="*/ 697593 h 1056152"/>
              <a:gd name="connsiteX633" fmla="*/ 557463 w 1006684"/>
              <a:gd name="connsiteY633" fmla="*/ 695575 h 1056152"/>
              <a:gd name="connsiteX634" fmla="*/ 562608 w 1006684"/>
              <a:gd name="connsiteY634" fmla="*/ 698971 h 1056152"/>
              <a:gd name="connsiteX635" fmla="*/ 558632 w 1006684"/>
              <a:gd name="connsiteY635" fmla="*/ 690014 h 1056152"/>
              <a:gd name="connsiteX636" fmla="*/ 932274 w 1006684"/>
              <a:gd name="connsiteY636" fmla="*/ 689621 h 1056152"/>
              <a:gd name="connsiteX637" fmla="*/ 933256 w 1006684"/>
              <a:gd name="connsiteY637" fmla="*/ 694394 h 1056152"/>
              <a:gd name="connsiteX638" fmla="*/ 933256 w 1006684"/>
              <a:gd name="connsiteY638" fmla="*/ 690605 h 1056152"/>
              <a:gd name="connsiteX639" fmla="*/ 932274 w 1006684"/>
              <a:gd name="connsiteY639" fmla="*/ 689621 h 1056152"/>
              <a:gd name="connsiteX640" fmla="*/ 966042 w 1006684"/>
              <a:gd name="connsiteY640" fmla="*/ 687652 h 1056152"/>
              <a:gd name="connsiteX641" fmla="*/ 965808 w 1006684"/>
              <a:gd name="connsiteY641" fmla="*/ 689621 h 1056152"/>
              <a:gd name="connsiteX642" fmla="*/ 964452 w 1006684"/>
              <a:gd name="connsiteY642" fmla="*/ 687849 h 1056152"/>
              <a:gd name="connsiteX643" fmla="*/ 966042 w 1006684"/>
              <a:gd name="connsiteY643" fmla="*/ 687652 h 1056152"/>
              <a:gd name="connsiteX644" fmla="*/ 642163 w 1006684"/>
              <a:gd name="connsiteY644" fmla="*/ 685880 h 1056152"/>
              <a:gd name="connsiteX645" fmla="*/ 640994 w 1006684"/>
              <a:gd name="connsiteY645" fmla="*/ 687061 h 1056152"/>
              <a:gd name="connsiteX646" fmla="*/ 643566 w 1006684"/>
              <a:gd name="connsiteY646" fmla="*/ 686865 h 1056152"/>
              <a:gd name="connsiteX647" fmla="*/ 642163 w 1006684"/>
              <a:gd name="connsiteY647" fmla="*/ 685880 h 1056152"/>
              <a:gd name="connsiteX648" fmla="*/ 314963 w 1006684"/>
              <a:gd name="connsiteY648" fmla="*/ 684896 h 1056152"/>
              <a:gd name="connsiteX649" fmla="*/ 312391 w 1006684"/>
              <a:gd name="connsiteY649" fmla="*/ 686471 h 1056152"/>
              <a:gd name="connsiteX650" fmla="*/ 315150 w 1006684"/>
              <a:gd name="connsiteY650" fmla="*/ 693607 h 1056152"/>
              <a:gd name="connsiteX651" fmla="*/ 320108 w 1006684"/>
              <a:gd name="connsiteY651" fmla="*/ 693410 h 1056152"/>
              <a:gd name="connsiteX652" fmla="*/ 314963 w 1006684"/>
              <a:gd name="connsiteY652" fmla="*/ 684896 h 1056152"/>
              <a:gd name="connsiteX653" fmla="*/ 577106 w 1006684"/>
              <a:gd name="connsiteY653" fmla="*/ 683863 h 1056152"/>
              <a:gd name="connsiteX654" fmla="*/ 574721 w 1006684"/>
              <a:gd name="connsiteY654" fmla="*/ 687652 h 1056152"/>
              <a:gd name="connsiteX655" fmla="*/ 570933 w 1006684"/>
              <a:gd name="connsiteY655" fmla="*/ 686077 h 1056152"/>
              <a:gd name="connsiteX656" fmla="*/ 566162 w 1006684"/>
              <a:gd name="connsiteY656" fmla="*/ 689817 h 1056152"/>
              <a:gd name="connsiteX657" fmla="*/ 563590 w 1006684"/>
              <a:gd name="connsiteY657" fmla="*/ 693607 h 1056152"/>
              <a:gd name="connsiteX658" fmla="*/ 572523 w 1006684"/>
              <a:gd name="connsiteY658" fmla="*/ 698577 h 1056152"/>
              <a:gd name="connsiteX659" fmla="*/ 569951 w 1006684"/>
              <a:gd name="connsiteY659" fmla="*/ 695182 h 1056152"/>
              <a:gd name="connsiteX660" fmla="*/ 578463 w 1006684"/>
              <a:gd name="connsiteY660" fmla="*/ 693016 h 1056152"/>
              <a:gd name="connsiteX661" fmla="*/ 581082 w 1006684"/>
              <a:gd name="connsiteY661" fmla="*/ 689227 h 1056152"/>
              <a:gd name="connsiteX662" fmla="*/ 583420 w 1006684"/>
              <a:gd name="connsiteY662" fmla="*/ 685487 h 1056152"/>
              <a:gd name="connsiteX663" fmla="*/ 577106 w 1006684"/>
              <a:gd name="connsiteY663" fmla="*/ 683863 h 1056152"/>
              <a:gd name="connsiteX664" fmla="*/ 618778 w 1006684"/>
              <a:gd name="connsiteY664" fmla="*/ 681894 h 1056152"/>
              <a:gd name="connsiteX665" fmla="*/ 620929 w 1006684"/>
              <a:gd name="connsiteY665" fmla="*/ 684896 h 1056152"/>
              <a:gd name="connsiteX666" fmla="*/ 618778 w 1006684"/>
              <a:gd name="connsiteY666" fmla="*/ 681894 h 1056152"/>
              <a:gd name="connsiteX667" fmla="*/ 264967 w 1006684"/>
              <a:gd name="connsiteY667" fmla="*/ 681697 h 1056152"/>
              <a:gd name="connsiteX668" fmla="*/ 263564 w 1006684"/>
              <a:gd name="connsiteY668" fmla="*/ 682878 h 1056152"/>
              <a:gd name="connsiteX669" fmla="*/ 266136 w 1006684"/>
              <a:gd name="connsiteY669" fmla="*/ 682681 h 1056152"/>
              <a:gd name="connsiteX670" fmla="*/ 264967 w 1006684"/>
              <a:gd name="connsiteY670" fmla="*/ 681697 h 1056152"/>
              <a:gd name="connsiteX671" fmla="*/ 261178 w 1006684"/>
              <a:gd name="connsiteY671" fmla="*/ 680122 h 1056152"/>
              <a:gd name="connsiteX672" fmla="*/ 260009 w 1006684"/>
              <a:gd name="connsiteY672" fmla="*/ 681107 h 1056152"/>
              <a:gd name="connsiteX673" fmla="*/ 262394 w 1006684"/>
              <a:gd name="connsiteY673" fmla="*/ 681107 h 1056152"/>
              <a:gd name="connsiteX674" fmla="*/ 261178 w 1006684"/>
              <a:gd name="connsiteY674" fmla="*/ 680122 h 1056152"/>
              <a:gd name="connsiteX675" fmla="*/ 613820 w 1006684"/>
              <a:gd name="connsiteY675" fmla="*/ 676530 h 1056152"/>
              <a:gd name="connsiteX676" fmla="*/ 615177 w 1006684"/>
              <a:gd name="connsiteY676" fmla="*/ 677514 h 1056152"/>
              <a:gd name="connsiteX677" fmla="*/ 612604 w 1006684"/>
              <a:gd name="connsiteY677" fmla="*/ 677711 h 1056152"/>
              <a:gd name="connsiteX678" fmla="*/ 613820 w 1006684"/>
              <a:gd name="connsiteY678" fmla="*/ 676530 h 1056152"/>
              <a:gd name="connsiteX679" fmla="*/ 256034 w 1006684"/>
              <a:gd name="connsiteY679" fmla="*/ 676530 h 1056152"/>
              <a:gd name="connsiteX680" fmla="*/ 254818 w 1006684"/>
              <a:gd name="connsiteY680" fmla="*/ 677711 h 1056152"/>
              <a:gd name="connsiteX681" fmla="*/ 257390 w 1006684"/>
              <a:gd name="connsiteY681" fmla="*/ 677711 h 1056152"/>
              <a:gd name="connsiteX682" fmla="*/ 256034 w 1006684"/>
              <a:gd name="connsiteY682" fmla="*/ 676530 h 1056152"/>
              <a:gd name="connsiteX683" fmla="*/ 245885 w 1006684"/>
              <a:gd name="connsiteY683" fmla="*/ 669000 h 1056152"/>
              <a:gd name="connsiteX684" fmla="*/ 243499 w 1006684"/>
              <a:gd name="connsiteY684" fmla="*/ 672790 h 1056152"/>
              <a:gd name="connsiteX685" fmla="*/ 246118 w 1006684"/>
              <a:gd name="connsiteY685" fmla="*/ 676333 h 1056152"/>
              <a:gd name="connsiteX686" fmla="*/ 248504 w 1006684"/>
              <a:gd name="connsiteY686" fmla="*/ 672593 h 1056152"/>
              <a:gd name="connsiteX687" fmla="*/ 245885 w 1006684"/>
              <a:gd name="connsiteY687" fmla="*/ 669000 h 1056152"/>
              <a:gd name="connsiteX688" fmla="*/ 976144 w 1006684"/>
              <a:gd name="connsiteY688" fmla="*/ 665801 h 1056152"/>
              <a:gd name="connsiteX689" fmla="*/ 977313 w 1006684"/>
              <a:gd name="connsiteY689" fmla="*/ 667032 h 1056152"/>
              <a:gd name="connsiteX690" fmla="*/ 974741 w 1006684"/>
              <a:gd name="connsiteY690" fmla="*/ 667032 h 1056152"/>
              <a:gd name="connsiteX691" fmla="*/ 976144 w 1006684"/>
              <a:gd name="connsiteY691" fmla="*/ 665801 h 1056152"/>
              <a:gd name="connsiteX692" fmla="*/ 48470 w 1006684"/>
              <a:gd name="connsiteY692" fmla="*/ 665408 h 1056152"/>
              <a:gd name="connsiteX693" fmla="*/ 46085 w 1006684"/>
              <a:gd name="connsiteY693" fmla="*/ 669197 h 1056152"/>
              <a:gd name="connsiteX694" fmla="*/ 48658 w 1006684"/>
              <a:gd name="connsiteY694" fmla="*/ 672790 h 1056152"/>
              <a:gd name="connsiteX695" fmla="*/ 51043 w 1006684"/>
              <a:gd name="connsiteY695" fmla="*/ 669000 h 1056152"/>
              <a:gd name="connsiteX696" fmla="*/ 48470 w 1006684"/>
              <a:gd name="connsiteY696" fmla="*/ 665408 h 1056152"/>
              <a:gd name="connsiteX697" fmla="*/ 254631 w 1006684"/>
              <a:gd name="connsiteY697" fmla="*/ 663242 h 1056152"/>
              <a:gd name="connsiteX698" fmla="*/ 253461 w 1006684"/>
              <a:gd name="connsiteY698" fmla="*/ 668803 h 1056152"/>
              <a:gd name="connsiteX699" fmla="*/ 258606 w 1006684"/>
              <a:gd name="connsiteY699" fmla="*/ 675742 h 1056152"/>
              <a:gd name="connsiteX700" fmla="*/ 263376 w 1006684"/>
              <a:gd name="connsiteY700" fmla="*/ 668410 h 1056152"/>
              <a:gd name="connsiteX701" fmla="*/ 254631 w 1006684"/>
              <a:gd name="connsiteY701" fmla="*/ 663242 h 1056152"/>
              <a:gd name="connsiteX702" fmla="*/ 654276 w 1006684"/>
              <a:gd name="connsiteY702" fmla="*/ 663045 h 1056152"/>
              <a:gd name="connsiteX703" fmla="*/ 649319 w 1006684"/>
              <a:gd name="connsiteY703" fmla="*/ 670378 h 1056152"/>
              <a:gd name="connsiteX704" fmla="*/ 645530 w 1006684"/>
              <a:gd name="connsiteY704" fmla="*/ 665211 h 1056152"/>
              <a:gd name="connsiteX705" fmla="*/ 636831 w 1006684"/>
              <a:gd name="connsiteY705" fmla="*/ 670969 h 1056152"/>
              <a:gd name="connsiteX706" fmla="*/ 634259 w 1006684"/>
              <a:gd name="connsiteY706" fmla="*/ 667425 h 1056152"/>
              <a:gd name="connsiteX707" fmla="*/ 631873 w 1006684"/>
              <a:gd name="connsiteY707" fmla="*/ 670969 h 1056152"/>
              <a:gd name="connsiteX708" fmla="*/ 623128 w 1006684"/>
              <a:gd name="connsiteY708" fmla="*/ 669591 h 1056152"/>
              <a:gd name="connsiteX709" fmla="*/ 618357 w 1006684"/>
              <a:gd name="connsiteY709" fmla="*/ 673380 h 1056152"/>
              <a:gd name="connsiteX710" fmla="*/ 608255 w 1006684"/>
              <a:gd name="connsiteY710" fmla="*/ 670181 h 1056152"/>
              <a:gd name="connsiteX711" fmla="*/ 597124 w 1006684"/>
              <a:gd name="connsiteY711" fmla="*/ 683272 h 1056152"/>
              <a:gd name="connsiteX712" fmla="*/ 584823 w 1006684"/>
              <a:gd name="connsiteY712" fmla="*/ 691048 h 1056152"/>
              <a:gd name="connsiteX713" fmla="*/ 592353 w 1006684"/>
              <a:gd name="connsiteY713" fmla="*/ 694197 h 1056152"/>
              <a:gd name="connsiteX714" fmla="*/ 599696 w 1006684"/>
              <a:gd name="connsiteY714" fmla="*/ 690408 h 1056152"/>
              <a:gd name="connsiteX715" fmla="*/ 594972 w 1006684"/>
              <a:gd name="connsiteY715" fmla="*/ 701333 h 1056152"/>
              <a:gd name="connsiteX716" fmla="*/ 602502 w 1006684"/>
              <a:gd name="connsiteY716" fmla="*/ 701136 h 1056152"/>
              <a:gd name="connsiteX717" fmla="*/ 604887 w 1006684"/>
              <a:gd name="connsiteY717" fmla="*/ 697396 h 1056152"/>
              <a:gd name="connsiteX718" fmla="*/ 608629 w 1006684"/>
              <a:gd name="connsiteY718" fmla="*/ 699168 h 1056152"/>
              <a:gd name="connsiteX719" fmla="*/ 612417 w 1006684"/>
              <a:gd name="connsiteY719" fmla="*/ 693607 h 1056152"/>
              <a:gd name="connsiteX720" fmla="*/ 616159 w 1006684"/>
              <a:gd name="connsiteY720" fmla="*/ 695182 h 1056152"/>
              <a:gd name="connsiteX721" fmla="*/ 617188 w 1006684"/>
              <a:gd name="connsiteY721" fmla="*/ 689621 h 1056152"/>
              <a:gd name="connsiteX722" fmla="*/ 635849 w 1006684"/>
              <a:gd name="connsiteY722" fmla="*/ 679925 h 1056152"/>
              <a:gd name="connsiteX723" fmla="*/ 638187 w 1006684"/>
              <a:gd name="connsiteY723" fmla="*/ 676333 h 1056152"/>
              <a:gd name="connsiteX724" fmla="*/ 639590 w 1006684"/>
              <a:gd name="connsiteY724" fmla="*/ 681697 h 1056152"/>
              <a:gd name="connsiteX725" fmla="*/ 645764 w 1006684"/>
              <a:gd name="connsiteY725" fmla="*/ 679729 h 1056152"/>
              <a:gd name="connsiteX726" fmla="*/ 657082 w 1006684"/>
              <a:gd name="connsiteY726" fmla="*/ 681107 h 1056152"/>
              <a:gd name="connsiteX727" fmla="*/ 661011 w 1006684"/>
              <a:gd name="connsiteY727" fmla="*/ 686274 h 1056152"/>
              <a:gd name="connsiteX728" fmla="*/ 666997 w 1006684"/>
              <a:gd name="connsiteY728" fmla="*/ 673380 h 1056152"/>
              <a:gd name="connsiteX729" fmla="*/ 670552 w 1006684"/>
              <a:gd name="connsiteY729" fmla="*/ 671362 h 1056152"/>
              <a:gd name="connsiteX730" fmla="*/ 670552 w 1006684"/>
              <a:gd name="connsiteY730" fmla="*/ 667819 h 1056152"/>
              <a:gd name="connsiteX731" fmla="*/ 660637 w 1006684"/>
              <a:gd name="connsiteY731" fmla="*/ 668213 h 1056152"/>
              <a:gd name="connsiteX732" fmla="*/ 658251 w 1006684"/>
              <a:gd name="connsiteY732" fmla="*/ 671953 h 1056152"/>
              <a:gd name="connsiteX733" fmla="*/ 654276 w 1006684"/>
              <a:gd name="connsiteY733" fmla="*/ 663045 h 1056152"/>
              <a:gd name="connsiteX734" fmla="*/ 56000 w 1006684"/>
              <a:gd name="connsiteY734" fmla="*/ 661667 h 1056152"/>
              <a:gd name="connsiteX735" fmla="*/ 53428 w 1006684"/>
              <a:gd name="connsiteY735" fmla="*/ 665211 h 1056152"/>
              <a:gd name="connsiteX736" fmla="*/ 56000 w 1006684"/>
              <a:gd name="connsiteY736" fmla="*/ 668803 h 1056152"/>
              <a:gd name="connsiteX737" fmla="*/ 58573 w 1006684"/>
              <a:gd name="connsiteY737" fmla="*/ 665211 h 1056152"/>
              <a:gd name="connsiteX738" fmla="*/ 56000 w 1006684"/>
              <a:gd name="connsiteY738" fmla="*/ 661667 h 1056152"/>
              <a:gd name="connsiteX739" fmla="*/ 698146 w 1006684"/>
              <a:gd name="connsiteY739" fmla="*/ 657681 h 1056152"/>
              <a:gd name="connsiteX740" fmla="*/ 696743 w 1006684"/>
              <a:gd name="connsiteY740" fmla="*/ 657878 h 1056152"/>
              <a:gd name="connsiteX741" fmla="*/ 697959 w 1006684"/>
              <a:gd name="connsiteY741" fmla="*/ 659650 h 1056152"/>
              <a:gd name="connsiteX742" fmla="*/ 698146 w 1006684"/>
              <a:gd name="connsiteY742" fmla="*/ 657681 h 1056152"/>
              <a:gd name="connsiteX743" fmla="*/ 236952 w 1006684"/>
              <a:gd name="connsiteY743" fmla="*/ 657484 h 1056152"/>
              <a:gd name="connsiteX744" fmla="*/ 235782 w 1006684"/>
              <a:gd name="connsiteY744" fmla="*/ 658468 h 1056152"/>
              <a:gd name="connsiteX745" fmla="*/ 238168 w 1006684"/>
              <a:gd name="connsiteY745" fmla="*/ 658468 h 1056152"/>
              <a:gd name="connsiteX746" fmla="*/ 236952 w 1006684"/>
              <a:gd name="connsiteY746" fmla="*/ 657484 h 1056152"/>
              <a:gd name="connsiteX747" fmla="*/ 659234 w 1006684"/>
              <a:gd name="connsiteY747" fmla="*/ 656894 h 1056152"/>
              <a:gd name="connsiteX748" fmla="*/ 657831 w 1006684"/>
              <a:gd name="connsiteY748" fmla="*/ 657484 h 1056152"/>
              <a:gd name="connsiteX749" fmla="*/ 660450 w 1006684"/>
              <a:gd name="connsiteY749" fmla="*/ 661077 h 1056152"/>
              <a:gd name="connsiteX750" fmla="*/ 659234 w 1006684"/>
              <a:gd name="connsiteY750" fmla="*/ 656894 h 1056152"/>
              <a:gd name="connsiteX751" fmla="*/ 956928 w 1006684"/>
              <a:gd name="connsiteY751" fmla="*/ 655975 h 1056152"/>
              <a:gd name="connsiteX752" fmla="*/ 957878 w 1006684"/>
              <a:gd name="connsiteY752" fmla="*/ 656494 h 1056152"/>
              <a:gd name="connsiteX753" fmla="*/ 959262 w 1006684"/>
              <a:gd name="connsiteY753" fmla="*/ 656912 h 1056152"/>
              <a:gd name="connsiteX754" fmla="*/ 956501 w 1006684"/>
              <a:gd name="connsiteY754" fmla="*/ 659059 h 1056152"/>
              <a:gd name="connsiteX755" fmla="*/ 685425 w 1006684"/>
              <a:gd name="connsiteY755" fmla="*/ 654138 h 1056152"/>
              <a:gd name="connsiteX756" fmla="*/ 684068 w 1006684"/>
              <a:gd name="connsiteY756" fmla="*/ 654728 h 1056152"/>
              <a:gd name="connsiteX757" fmla="*/ 682852 w 1006684"/>
              <a:gd name="connsiteY757" fmla="*/ 660289 h 1056152"/>
              <a:gd name="connsiteX758" fmla="*/ 685425 w 1006684"/>
              <a:gd name="connsiteY758" fmla="*/ 654138 h 1056152"/>
              <a:gd name="connsiteX759" fmla="*/ 231994 w 1006684"/>
              <a:gd name="connsiteY759" fmla="*/ 654138 h 1056152"/>
              <a:gd name="connsiteX760" fmla="*/ 230638 w 1006684"/>
              <a:gd name="connsiteY760" fmla="*/ 655122 h 1056152"/>
              <a:gd name="connsiteX761" fmla="*/ 233210 w 1006684"/>
              <a:gd name="connsiteY761" fmla="*/ 655122 h 1056152"/>
              <a:gd name="connsiteX762" fmla="*/ 231994 w 1006684"/>
              <a:gd name="connsiteY762" fmla="*/ 654138 h 1056152"/>
              <a:gd name="connsiteX763" fmla="*/ 45664 w 1006684"/>
              <a:gd name="connsiteY763" fmla="*/ 651136 h 1056152"/>
              <a:gd name="connsiteX764" fmla="*/ 53428 w 1006684"/>
              <a:gd name="connsiteY764" fmla="*/ 661667 h 1056152"/>
              <a:gd name="connsiteX765" fmla="*/ 54597 w 1006684"/>
              <a:gd name="connsiteY765" fmla="*/ 656303 h 1056152"/>
              <a:gd name="connsiteX766" fmla="*/ 45664 w 1006684"/>
              <a:gd name="connsiteY766" fmla="*/ 651136 h 1056152"/>
              <a:gd name="connsiteX767" fmla="*/ 9558 w 1006684"/>
              <a:gd name="connsiteY767" fmla="*/ 649955 h 1056152"/>
              <a:gd name="connsiteX768" fmla="*/ 11943 w 1006684"/>
              <a:gd name="connsiteY768" fmla="*/ 653498 h 1056152"/>
              <a:gd name="connsiteX769" fmla="*/ 12131 w 1006684"/>
              <a:gd name="connsiteY769" fmla="*/ 657090 h 1056152"/>
              <a:gd name="connsiteX770" fmla="*/ 10961 w 1006684"/>
              <a:gd name="connsiteY770" fmla="*/ 658862 h 1056152"/>
              <a:gd name="connsiteX771" fmla="*/ 9558 w 1006684"/>
              <a:gd name="connsiteY771" fmla="*/ 649955 h 1056152"/>
              <a:gd name="connsiteX772" fmla="*/ 681449 w 1006684"/>
              <a:gd name="connsiteY772" fmla="*/ 644000 h 1056152"/>
              <a:gd name="connsiteX773" fmla="*/ 672937 w 1006684"/>
              <a:gd name="connsiteY773" fmla="*/ 653301 h 1056152"/>
              <a:gd name="connsiteX774" fmla="*/ 681449 w 1006684"/>
              <a:gd name="connsiteY774" fmla="*/ 644000 h 1056152"/>
              <a:gd name="connsiteX775" fmla="*/ 708856 w 1006684"/>
              <a:gd name="connsiteY775" fmla="*/ 639423 h 1056152"/>
              <a:gd name="connsiteX776" fmla="*/ 700297 w 1006684"/>
              <a:gd name="connsiteY776" fmla="*/ 655909 h 1056152"/>
              <a:gd name="connsiteX777" fmla="*/ 708856 w 1006684"/>
              <a:gd name="connsiteY777" fmla="*/ 639423 h 1056152"/>
              <a:gd name="connsiteX778" fmla="*/ 971186 w 1006684"/>
              <a:gd name="connsiteY778" fmla="*/ 639226 h 1056152"/>
              <a:gd name="connsiteX779" fmla="*/ 972356 w 1006684"/>
              <a:gd name="connsiteY779" fmla="*/ 643409 h 1056152"/>
              <a:gd name="connsiteX780" fmla="*/ 969970 w 1006684"/>
              <a:gd name="connsiteY780" fmla="*/ 639817 h 1056152"/>
              <a:gd name="connsiteX781" fmla="*/ 971186 w 1006684"/>
              <a:gd name="connsiteY781" fmla="*/ 639226 h 1056152"/>
              <a:gd name="connsiteX782" fmla="*/ 976752 w 1006684"/>
              <a:gd name="connsiteY782" fmla="*/ 634256 h 1056152"/>
              <a:gd name="connsiteX783" fmla="*/ 976331 w 1006684"/>
              <a:gd name="connsiteY783" fmla="*/ 636273 h 1056152"/>
              <a:gd name="connsiteX784" fmla="*/ 975162 w 1006684"/>
              <a:gd name="connsiteY784" fmla="*/ 634452 h 1056152"/>
              <a:gd name="connsiteX785" fmla="*/ 976752 w 1006684"/>
              <a:gd name="connsiteY785" fmla="*/ 634256 h 1056152"/>
              <a:gd name="connsiteX786" fmla="*/ 989426 w 1006684"/>
              <a:gd name="connsiteY786" fmla="*/ 633862 h 1056152"/>
              <a:gd name="connsiteX787" fmla="*/ 990643 w 1006684"/>
              <a:gd name="connsiteY787" fmla="*/ 634846 h 1056152"/>
              <a:gd name="connsiteX788" fmla="*/ 988070 w 1006684"/>
              <a:gd name="connsiteY788" fmla="*/ 635043 h 1056152"/>
              <a:gd name="connsiteX789" fmla="*/ 989426 w 1006684"/>
              <a:gd name="connsiteY789" fmla="*/ 633862 h 1056152"/>
              <a:gd name="connsiteX790" fmla="*/ 702495 w 1006684"/>
              <a:gd name="connsiteY790" fmla="*/ 630122 h 1056152"/>
              <a:gd name="connsiteX791" fmla="*/ 696369 w 1006684"/>
              <a:gd name="connsiteY791" fmla="*/ 636273 h 1056152"/>
              <a:gd name="connsiteX792" fmla="*/ 692580 w 1006684"/>
              <a:gd name="connsiteY792" fmla="*/ 638242 h 1056152"/>
              <a:gd name="connsiteX793" fmla="*/ 692580 w 1006684"/>
              <a:gd name="connsiteY793" fmla="*/ 645378 h 1056152"/>
              <a:gd name="connsiteX794" fmla="*/ 705068 w 1006684"/>
              <a:gd name="connsiteY794" fmla="*/ 634059 h 1056152"/>
              <a:gd name="connsiteX795" fmla="*/ 702495 w 1006684"/>
              <a:gd name="connsiteY795" fmla="*/ 630122 h 1056152"/>
              <a:gd name="connsiteX796" fmla="*/ 978716 w 1006684"/>
              <a:gd name="connsiteY796" fmla="*/ 628498 h 1056152"/>
              <a:gd name="connsiteX797" fmla="*/ 979932 w 1006684"/>
              <a:gd name="connsiteY797" fmla="*/ 629728 h 1056152"/>
              <a:gd name="connsiteX798" fmla="*/ 977547 w 1006684"/>
              <a:gd name="connsiteY798" fmla="*/ 629728 h 1056152"/>
              <a:gd name="connsiteX799" fmla="*/ 978716 w 1006684"/>
              <a:gd name="connsiteY799" fmla="*/ 628498 h 1056152"/>
              <a:gd name="connsiteX800" fmla="*/ 944995 w 1006684"/>
              <a:gd name="connsiteY800" fmla="*/ 626923 h 1056152"/>
              <a:gd name="connsiteX801" fmla="*/ 943405 w 1006684"/>
              <a:gd name="connsiteY801" fmla="*/ 627120 h 1056152"/>
              <a:gd name="connsiteX802" fmla="*/ 944575 w 1006684"/>
              <a:gd name="connsiteY802" fmla="*/ 628891 h 1056152"/>
              <a:gd name="connsiteX803" fmla="*/ 944995 w 1006684"/>
              <a:gd name="connsiteY803" fmla="*/ 626923 h 1056152"/>
              <a:gd name="connsiteX804" fmla="*/ 640011 w 1006684"/>
              <a:gd name="connsiteY804" fmla="*/ 626332 h 1056152"/>
              <a:gd name="connsiteX805" fmla="*/ 638608 w 1006684"/>
              <a:gd name="connsiteY805" fmla="*/ 627513 h 1056152"/>
              <a:gd name="connsiteX806" fmla="*/ 641181 w 1006684"/>
              <a:gd name="connsiteY806" fmla="*/ 627513 h 1056152"/>
              <a:gd name="connsiteX807" fmla="*/ 640011 w 1006684"/>
              <a:gd name="connsiteY807" fmla="*/ 626332 h 1056152"/>
              <a:gd name="connsiteX808" fmla="*/ 674901 w 1006684"/>
              <a:gd name="connsiteY808" fmla="*/ 622149 h 1056152"/>
              <a:gd name="connsiteX809" fmla="*/ 673545 w 1006684"/>
              <a:gd name="connsiteY809" fmla="*/ 622543 h 1056152"/>
              <a:gd name="connsiteX810" fmla="*/ 676117 w 1006684"/>
              <a:gd name="connsiteY810" fmla="*/ 626135 h 1056152"/>
              <a:gd name="connsiteX811" fmla="*/ 674901 w 1006684"/>
              <a:gd name="connsiteY811" fmla="*/ 622149 h 1056152"/>
              <a:gd name="connsiteX812" fmla="*/ 939617 w 1006684"/>
              <a:gd name="connsiteY812" fmla="*/ 621755 h 1056152"/>
              <a:gd name="connsiteX813" fmla="*/ 943405 w 1006684"/>
              <a:gd name="connsiteY813" fmla="*/ 623576 h 1056152"/>
              <a:gd name="connsiteX814" fmla="*/ 941394 w 1006684"/>
              <a:gd name="connsiteY814" fmla="*/ 621755 h 1056152"/>
              <a:gd name="connsiteX815" fmla="*/ 939617 w 1006684"/>
              <a:gd name="connsiteY815" fmla="*/ 621755 h 1056152"/>
              <a:gd name="connsiteX816" fmla="*/ 978529 w 1006684"/>
              <a:gd name="connsiteY816" fmla="*/ 618015 h 1056152"/>
              <a:gd name="connsiteX817" fmla="*/ 974741 w 1006684"/>
              <a:gd name="connsiteY817" fmla="*/ 623576 h 1056152"/>
              <a:gd name="connsiteX818" fmla="*/ 978529 w 1006684"/>
              <a:gd name="connsiteY818" fmla="*/ 618015 h 1056152"/>
              <a:gd name="connsiteX819" fmla="*/ 720969 w 1006684"/>
              <a:gd name="connsiteY819" fmla="*/ 617228 h 1056152"/>
              <a:gd name="connsiteX820" fmla="*/ 721157 w 1006684"/>
              <a:gd name="connsiteY820" fmla="*/ 627907 h 1056152"/>
              <a:gd name="connsiteX821" fmla="*/ 725927 w 1006684"/>
              <a:gd name="connsiteY821" fmla="*/ 620771 h 1056152"/>
              <a:gd name="connsiteX822" fmla="*/ 720969 w 1006684"/>
              <a:gd name="connsiteY822" fmla="*/ 617228 h 1056152"/>
              <a:gd name="connsiteX823" fmla="*/ 693750 w 1006684"/>
              <a:gd name="connsiteY823" fmla="*/ 616391 h 1056152"/>
              <a:gd name="connsiteX824" fmla="*/ 683834 w 1006684"/>
              <a:gd name="connsiteY824" fmla="*/ 633074 h 1056152"/>
              <a:gd name="connsiteX825" fmla="*/ 692393 w 1006684"/>
              <a:gd name="connsiteY825" fmla="*/ 623773 h 1056152"/>
              <a:gd name="connsiteX826" fmla="*/ 699736 w 1006684"/>
              <a:gd name="connsiteY826" fmla="*/ 619787 h 1056152"/>
              <a:gd name="connsiteX827" fmla="*/ 693750 w 1006684"/>
              <a:gd name="connsiteY827" fmla="*/ 616391 h 1056152"/>
              <a:gd name="connsiteX828" fmla="*/ 661011 w 1006684"/>
              <a:gd name="connsiteY828" fmla="*/ 615801 h 1056152"/>
              <a:gd name="connsiteX829" fmla="*/ 651283 w 1006684"/>
              <a:gd name="connsiteY829" fmla="*/ 630712 h 1056152"/>
              <a:gd name="connsiteX830" fmla="*/ 661011 w 1006684"/>
              <a:gd name="connsiteY830" fmla="*/ 615801 h 1056152"/>
              <a:gd name="connsiteX831" fmla="*/ 677521 w 1006684"/>
              <a:gd name="connsiteY831" fmla="*/ 615013 h 1056152"/>
              <a:gd name="connsiteX832" fmla="*/ 675930 w 1006684"/>
              <a:gd name="connsiteY832" fmla="*/ 615210 h 1056152"/>
              <a:gd name="connsiteX833" fmla="*/ 677100 w 1006684"/>
              <a:gd name="connsiteY833" fmla="*/ 616982 h 1056152"/>
              <a:gd name="connsiteX834" fmla="*/ 677521 w 1006684"/>
              <a:gd name="connsiteY834" fmla="*/ 615013 h 1056152"/>
              <a:gd name="connsiteX835" fmla="*/ 654463 w 1006684"/>
              <a:gd name="connsiteY835" fmla="*/ 611863 h 1056152"/>
              <a:gd name="connsiteX836" fmla="*/ 653481 w 1006684"/>
              <a:gd name="connsiteY836" fmla="*/ 612454 h 1056152"/>
              <a:gd name="connsiteX837" fmla="*/ 653481 w 1006684"/>
              <a:gd name="connsiteY837" fmla="*/ 615997 h 1056152"/>
              <a:gd name="connsiteX838" fmla="*/ 654463 w 1006684"/>
              <a:gd name="connsiteY838" fmla="*/ 611863 h 1056152"/>
              <a:gd name="connsiteX839" fmla="*/ 661245 w 1006684"/>
              <a:gd name="connsiteY839" fmla="*/ 610239 h 1056152"/>
              <a:gd name="connsiteX840" fmla="*/ 659655 w 1006684"/>
              <a:gd name="connsiteY840" fmla="*/ 610436 h 1056152"/>
              <a:gd name="connsiteX841" fmla="*/ 660824 w 1006684"/>
              <a:gd name="connsiteY841" fmla="*/ 612257 h 1056152"/>
              <a:gd name="connsiteX842" fmla="*/ 661245 w 1006684"/>
              <a:gd name="connsiteY842" fmla="*/ 610239 h 1056152"/>
              <a:gd name="connsiteX843" fmla="*/ 959260 w 1006684"/>
              <a:gd name="connsiteY843" fmla="*/ 607877 h 1056152"/>
              <a:gd name="connsiteX844" fmla="*/ 958091 w 1006684"/>
              <a:gd name="connsiteY844" fmla="*/ 608468 h 1056152"/>
              <a:gd name="connsiteX845" fmla="*/ 963236 w 1006684"/>
              <a:gd name="connsiteY845" fmla="*/ 611863 h 1056152"/>
              <a:gd name="connsiteX846" fmla="*/ 959260 w 1006684"/>
              <a:gd name="connsiteY846" fmla="*/ 607877 h 1056152"/>
              <a:gd name="connsiteX847" fmla="*/ 1005328 w 1006684"/>
              <a:gd name="connsiteY847" fmla="*/ 607287 h 1056152"/>
              <a:gd name="connsiteX848" fmla="*/ 1006684 w 1006684"/>
              <a:gd name="connsiteY848" fmla="*/ 608271 h 1056152"/>
              <a:gd name="connsiteX849" fmla="*/ 1004112 w 1006684"/>
              <a:gd name="connsiteY849" fmla="*/ 608468 h 1056152"/>
              <a:gd name="connsiteX850" fmla="*/ 1005328 w 1006684"/>
              <a:gd name="connsiteY850" fmla="*/ 607287 h 1056152"/>
              <a:gd name="connsiteX851" fmla="*/ 675135 w 1006684"/>
              <a:gd name="connsiteY851" fmla="*/ 604678 h 1056152"/>
              <a:gd name="connsiteX852" fmla="*/ 676305 w 1006684"/>
              <a:gd name="connsiteY852" fmla="*/ 605712 h 1056152"/>
              <a:gd name="connsiteX853" fmla="*/ 673919 w 1006684"/>
              <a:gd name="connsiteY853" fmla="*/ 605712 h 1056152"/>
              <a:gd name="connsiteX854" fmla="*/ 675135 w 1006684"/>
              <a:gd name="connsiteY854" fmla="*/ 604678 h 1056152"/>
              <a:gd name="connsiteX855" fmla="*/ 973385 w 1006684"/>
              <a:gd name="connsiteY855" fmla="*/ 601922 h 1056152"/>
              <a:gd name="connsiteX856" fmla="*/ 974554 w 1006684"/>
              <a:gd name="connsiteY856" fmla="*/ 603103 h 1056152"/>
              <a:gd name="connsiteX857" fmla="*/ 972169 w 1006684"/>
              <a:gd name="connsiteY857" fmla="*/ 603103 h 1056152"/>
              <a:gd name="connsiteX858" fmla="*/ 973385 w 1006684"/>
              <a:gd name="connsiteY858" fmla="*/ 601922 h 1056152"/>
              <a:gd name="connsiteX859" fmla="*/ 14937 w 1006684"/>
              <a:gd name="connsiteY859" fmla="*/ 601726 h 1056152"/>
              <a:gd name="connsiteX860" fmla="*/ 15124 w 1006684"/>
              <a:gd name="connsiteY860" fmla="*/ 612454 h 1056152"/>
              <a:gd name="connsiteX861" fmla="*/ 14937 w 1006684"/>
              <a:gd name="connsiteY861" fmla="*/ 601726 h 1056152"/>
              <a:gd name="connsiteX862" fmla="*/ 704086 w 1006684"/>
              <a:gd name="connsiteY862" fmla="*/ 600741 h 1056152"/>
              <a:gd name="connsiteX863" fmla="*/ 701887 w 1006684"/>
              <a:gd name="connsiteY863" fmla="*/ 601726 h 1056152"/>
              <a:gd name="connsiteX864" fmla="*/ 699502 w 1006684"/>
              <a:gd name="connsiteY864" fmla="*/ 612651 h 1056152"/>
              <a:gd name="connsiteX865" fmla="*/ 707079 w 1006684"/>
              <a:gd name="connsiteY865" fmla="*/ 608665 h 1056152"/>
              <a:gd name="connsiteX866" fmla="*/ 704086 w 1006684"/>
              <a:gd name="connsiteY866" fmla="*/ 600741 h 1056152"/>
              <a:gd name="connsiteX867" fmla="*/ 655679 w 1006684"/>
              <a:gd name="connsiteY867" fmla="*/ 598773 h 1056152"/>
              <a:gd name="connsiteX868" fmla="*/ 654463 w 1006684"/>
              <a:gd name="connsiteY868" fmla="*/ 599757 h 1056152"/>
              <a:gd name="connsiteX869" fmla="*/ 656848 w 1006684"/>
              <a:gd name="connsiteY869" fmla="*/ 599757 h 1056152"/>
              <a:gd name="connsiteX870" fmla="*/ 655679 w 1006684"/>
              <a:gd name="connsiteY870" fmla="*/ 598773 h 1056152"/>
              <a:gd name="connsiteX871" fmla="*/ 32382 w 1006684"/>
              <a:gd name="connsiteY871" fmla="*/ 597542 h 1056152"/>
              <a:gd name="connsiteX872" fmla="*/ 28827 w 1006684"/>
              <a:gd name="connsiteY872" fmla="*/ 606696 h 1056152"/>
              <a:gd name="connsiteX873" fmla="*/ 32569 w 1006684"/>
              <a:gd name="connsiteY873" fmla="*/ 608271 h 1056152"/>
              <a:gd name="connsiteX874" fmla="*/ 37947 w 1006684"/>
              <a:gd name="connsiteY874" fmla="*/ 629728 h 1056152"/>
              <a:gd name="connsiteX875" fmla="*/ 40520 w 1006684"/>
              <a:gd name="connsiteY875" fmla="*/ 636864 h 1056152"/>
              <a:gd name="connsiteX876" fmla="*/ 44495 w 1006684"/>
              <a:gd name="connsiteY876" fmla="*/ 649364 h 1056152"/>
              <a:gd name="connsiteX877" fmla="*/ 47862 w 1006684"/>
              <a:gd name="connsiteY877" fmla="*/ 633074 h 1056152"/>
              <a:gd name="connsiteX878" fmla="*/ 46693 w 1006684"/>
              <a:gd name="connsiteY878" fmla="*/ 627513 h 1056152"/>
              <a:gd name="connsiteX879" fmla="*/ 38929 w 1006684"/>
              <a:gd name="connsiteY879" fmla="*/ 620771 h 1056152"/>
              <a:gd name="connsiteX880" fmla="*/ 34954 w 1006684"/>
              <a:gd name="connsiteY880" fmla="*/ 608271 h 1056152"/>
              <a:gd name="connsiteX881" fmla="*/ 32382 w 1006684"/>
              <a:gd name="connsiteY881" fmla="*/ 597542 h 1056152"/>
              <a:gd name="connsiteX882" fmla="*/ 626916 w 1006684"/>
              <a:gd name="connsiteY882" fmla="*/ 597149 h 1056152"/>
              <a:gd name="connsiteX883" fmla="*/ 624531 w 1006684"/>
              <a:gd name="connsiteY883" fmla="*/ 600938 h 1056152"/>
              <a:gd name="connsiteX884" fmla="*/ 627103 w 1006684"/>
              <a:gd name="connsiteY884" fmla="*/ 604481 h 1056152"/>
              <a:gd name="connsiteX885" fmla="*/ 629488 w 1006684"/>
              <a:gd name="connsiteY885" fmla="*/ 600741 h 1056152"/>
              <a:gd name="connsiteX886" fmla="*/ 626916 w 1006684"/>
              <a:gd name="connsiteY886" fmla="*/ 597149 h 1056152"/>
              <a:gd name="connsiteX887" fmla="*/ 639403 w 1006684"/>
              <a:gd name="connsiteY887" fmla="*/ 596755 h 1056152"/>
              <a:gd name="connsiteX888" fmla="*/ 632061 w 1006684"/>
              <a:gd name="connsiteY888" fmla="*/ 604285 h 1056152"/>
              <a:gd name="connsiteX889" fmla="*/ 639403 w 1006684"/>
              <a:gd name="connsiteY889" fmla="*/ 596755 h 1056152"/>
              <a:gd name="connsiteX890" fmla="*/ 652078 w 1006684"/>
              <a:gd name="connsiteY890" fmla="*/ 594393 h 1056152"/>
              <a:gd name="connsiteX891" fmla="*/ 650488 w 1006684"/>
              <a:gd name="connsiteY891" fmla="*/ 594590 h 1056152"/>
              <a:gd name="connsiteX892" fmla="*/ 651891 w 1006684"/>
              <a:gd name="connsiteY892" fmla="*/ 596361 h 1056152"/>
              <a:gd name="connsiteX893" fmla="*/ 652078 w 1006684"/>
              <a:gd name="connsiteY893" fmla="*/ 594393 h 1056152"/>
              <a:gd name="connsiteX894" fmla="*/ 685425 w 1006684"/>
              <a:gd name="connsiteY894" fmla="*/ 593999 h 1056152"/>
              <a:gd name="connsiteX895" fmla="*/ 688605 w 1006684"/>
              <a:gd name="connsiteY895" fmla="*/ 596558 h 1056152"/>
              <a:gd name="connsiteX896" fmla="*/ 685425 w 1006684"/>
              <a:gd name="connsiteY896" fmla="*/ 593999 h 1056152"/>
              <a:gd name="connsiteX897" fmla="*/ 995012 w 1006684"/>
              <a:gd name="connsiteY897" fmla="*/ 591515 h 1056152"/>
              <a:gd name="connsiteX898" fmla="*/ 995179 w 1006684"/>
              <a:gd name="connsiteY898" fmla="*/ 592621 h 1056152"/>
              <a:gd name="connsiteX899" fmla="*/ 995145 w 1006684"/>
              <a:gd name="connsiteY899" fmla="*/ 592640 h 1056152"/>
              <a:gd name="connsiteX900" fmla="*/ 692767 w 1006684"/>
              <a:gd name="connsiteY900" fmla="*/ 591391 h 1056152"/>
              <a:gd name="connsiteX901" fmla="*/ 689821 w 1006684"/>
              <a:gd name="connsiteY901" fmla="*/ 595968 h 1056152"/>
              <a:gd name="connsiteX902" fmla="*/ 692767 w 1006684"/>
              <a:gd name="connsiteY902" fmla="*/ 591391 h 1056152"/>
              <a:gd name="connsiteX903" fmla="*/ 960289 w 1006684"/>
              <a:gd name="connsiteY903" fmla="*/ 590210 h 1056152"/>
              <a:gd name="connsiteX904" fmla="*/ 958091 w 1006684"/>
              <a:gd name="connsiteY904" fmla="*/ 601332 h 1056152"/>
              <a:gd name="connsiteX905" fmla="*/ 962861 w 1006684"/>
              <a:gd name="connsiteY905" fmla="*/ 597542 h 1056152"/>
              <a:gd name="connsiteX906" fmla="*/ 960289 w 1006684"/>
              <a:gd name="connsiteY906" fmla="*/ 590210 h 1056152"/>
              <a:gd name="connsiteX907" fmla="*/ 669383 w 1006684"/>
              <a:gd name="connsiteY907" fmla="*/ 589619 h 1056152"/>
              <a:gd name="connsiteX908" fmla="*/ 667980 w 1006684"/>
              <a:gd name="connsiteY908" fmla="*/ 590210 h 1056152"/>
              <a:gd name="connsiteX909" fmla="*/ 666764 w 1006684"/>
              <a:gd name="connsiteY909" fmla="*/ 595771 h 1056152"/>
              <a:gd name="connsiteX910" fmla="*/ 669383 w 1006684"/>
              <a:gd name="connsiteY910" fmla="*/ 589619 h 1056152"/>
              <a:gd name="connsiteX911" fmla="*/ 30184 w 1006684"/>
              <a:gd name="connsiteY911" fmla="*/ 584648 h 1056152"/>
              <a:gd name="connsiteX912" fmla="*/ 28406 w 1006684"/>
              <a:gd name="connsiteY912" fmla="*/ 584845 h 1056152"/>
              <a:gd name="connsiteX913" fmla="*/ 32195 w 1006684"/>
              <a:gd name="connsiteY913" fmla="*/ 586666 h 1056152"/>
              <a:gd name="connsiteX914" fmla="*/ 30184 w 1006684"/>
              <a:gd name="connsiteY914" fmla="*/ 584648 h 1056152"/>
              <a:gd name="connsiteX915" fmla="*/ 650301 w 1006684"/>
              <a:gd name="connsiteY915" fmla="*/ 583664 h 1056152"/>
              <a:gd name="connsiteX916" fmla="*/ 645530 w 1006684"/>
              <a:gd name="connsiteY916" fmla="*/ 587454 h 1056152"/>
              <a:gd name="connsiteX917" fmla="*/ 647915 w 1006684"/>
              <a:gd name="connsiteY917" fmla="*/ 590997 h 1056152"/>
              <a:gd name="connsiteX918" fmla="*/ 650301 w 1006684"/>
              <a:gd name="connsiteY918" fmla="*/ 583664 h 1056152"/>
              <a:gd name="connsiteX919" fmla="*/ 714609 w 1006684"/>
              <a:gd name="connsiteY919" fmla="*/ 580515 h 1056152"/>
              <a:gd name="connsiteX920" fmla="*/ 709043 w 1006684"/>
              <a:gd name="connsiteY920" fmla="*/ 583271 h 1056152"/>
              <a:gd name="connsiteX921" fmla="*/ 716573 w 1006684"/>
              <a:gd name="connsiteY921" fmla="*/ 583074 h 1056152"/>
              <a:gd name="connsiteX922" fmla="*/ 714609 w 1006684"/>
              <a:gd name="connsiteY922" fmla="*/ 580515 h 1056152"/>
              <a:gd name="connsiteX923" fmla="*/ 978716 w 1006684"/>
              <a:gd name="connsiteY923" fmla="*/ 576922 h 1056152"/>
              <a:gd name="connsiteX924" fmla="*/ 980119 w 1006684"/>
              <a:gd name="connsiteY924" fmla="*/ 578891 h 1056152"/>
              <a:gd name="connsiteX925" fmla="*/ 980306 w 1006684"/>
              <a:gd name="connsiteY925" fmla="*/ 576922 h 1056152"/>
              <a:gd name="connsiteX926" fmla="*/ 978716 w 1006684"/>
              <a:gd name="connsiteY926" fmla="*/ 576922 h 1056152"/>
              <a:gd name="connsiteX927" fmla="*/ 705068 w 1006684"/>
              <a:gd name="connsiteY927" fmla="*/ 574560 h 1056152"/>
              <a:gd name="connsiteX928" fmla="*/ 702916 w 1006684"/>
              <a:gd name="connsiteY928" fmla="*/ 581696 h 1056152"/>
              <a:gd name="connsiteX929" fmla="*/ 705302 w 1006684"/>
              <a:gd name="connsiteY929" fmla="*/ 581696 h 1056152"/>
              <a:gd name="connsiteX930" fmla="*/ 705068 w 1006684"/>
              <a:gd name="connsiteY930" fmla="*/ 574560 h 1056152"/>
              <a:gd name="connsiteX931" fmla="*/ 701700 w 1006684"/>
              <a:gd name="connsiteY931" fmla="*/ 574560 h 1056152"/>
              <a:gd name="connsiteX932" fmla="*/ 700110 w 1006684"/>
              <a:gd name="connsiteY932" fmla="*/ 574757 h 1056152"/>
              <a:gd name="connsiteX933" fmla="*/ 701513 w 1006684"/>
              <a:gd name="connsiteY933" fmla="*/ 576331 h 1056152"/>
              <a:gd name="connsiteX934" fmla="*/ 701700 w 1006684"/>
              <a:gd name="connsiteY934" fmla="*/ 574560 h 1056152"/>
              <a:gd name="connsiteX935" fmla="*/ 689026 w 1006684"/>
              <a:gd name="connsiteY935" fmla="*/ 573133 h 1056152"/>
              <a:gd name="connsiteX936" fmla="*/ 689026 w 1006684"/>
              <a:gd name="connsiteY936" fmla="*/ 576922 h 1056152"/>
              <a:gd name="connsiteX937" fmla="*/ 673124 w 1006684"/>
              <a:gd name="connsiteY937" fmla="*/ 600938 h 1056152"/>
              <a:gd name="connsiteX938" fmla="*/ 665781 w 1006684"/>
              <a:gd name="connsiteY938" fmla="*/ 601135 h 1056152"/>
              <a:gd name="connsiteX939" fmla="*/ 667184 w 1006684"/>
              <a:gd name="connsiteY939" fmla="*/ 613832 h 1056152"/>
              <a:gd name="connsiteX940" fmla="*/ 670739 w 1006684"/>
              <a:gd name="connsiteY940" fmla="*/ 608271 h 1056152"/>
              <a:gd name="connsiteX941" fmla="*/ 674527 w 1006684"/>
              <a:gd name="connsiteY941" fmla="*/ 613438 h 1056152"/>
              <a:gd name="connsiteX942" fmla="*/ 679485 w 1006684"/>
              <a:gd name="connsiteY942" fmla="*/ 606105 h 1056152"/>
              <a:gd name="connsiteX943" fmla="*/ 700718 w 1006684"/>
              <a:gd name="connsiteY943" fmla="*/ 599954 h 1056152"/>
              <a:gd name="connsiteX944" fmla="*/ 692954 w 1006684"/>
              <a:gd name="connsiteY944" fmla="*/ 589225 h 1056152"/>
              <a:gd name="connsiteX945" fmla="*/ 699128 w 1006684"/>
              <a:gd name="connsiteY945" fmla="*/ 583664 h 1056152"/>
              <a:gd name="connsiteX946" fmla="*/ 691411 w 1006684"/>
              <a:gd name="connsiteY946" fmla="*/ 573133 h 1056152"/>
              <a:gd name="connsiteX947" fmla="*/ 689026 w 1006684"/>
              <a:gd name="connsiteY947" fmla="*/ 573133 h 1056152"/>
              <a:gd name="connsiteX948" fmla="*/ 3198 w 1006684"/>
              <a:gd name="connsiteY948" fmla="*/ 572936 h 1056152"/>
              <a:gd name="connsiteX949" fmla="*/ 2215 w 1006684"/>
              <a:gd name="connsiteY949" fmla="*/ 582483 h 1056152"/>
              <a:gd name="connsiteX950" fmla="*/ 2215 w 1006684"/>
              <a:gd name="connsiteY950" fmla="*/ 589816 h 1056152"/>
              <a:gd name="connsiteX951" fmla="*/ 625 w 1006684"/>
              <a:gd name="connsiteY951" fmla="*/ 573526 h 1056152"/>
              <a:gd name="connsiteX952" fmla="*/ 3198 w 1006684"/>
              <a:gd name="connsiteY952" fmla="*/ 572936 h 1056152"/>
              <a:gd name="connsiteX953" fmla="*/ 666389 w 1006684"/>
              <a:gd name="connsiteY953" fmla="*/ 570573 h 1056152"/>
              <a:gd name="connsiteX954" fmla="*/ 660216 w 1006684"/>
              <a:gd name="connsiteY954" fmla="*/ 579678 h 1056152"/>
              <a:gd name="connsiteX955" fmla="*/ 657831 w 1006684"/>
              <a:gd name="connsiteY955" fmla="*/ 579875 h 1056152"/>
              <a:gd name="connsiteX956" fmla="*/ 655492 w 1006684"/>
              <a:gd name="connsiteY956" fmla="*/ 590800 h 1056152"/>
              <a:gd name="connsiteX957" fmla="*/ 667792 w 1006684"/>
              <a:gd name="connsiteY957" fmla="*/ 583074 h 1056152"/>
              <a:gd name="connsiteX958" fmla="*/ 666389 w 1006684"/>
              <a:gd name="connsiteY958" fmla="*/ 570573 h 1056152"/>
              <a:gd name="connsiteX959" fmla="*/ 2636 w 1006684"/>
              <a:gd name="connsiteY959" fmla="*/ 564619 h 1056152"/>
              <a:gd name="connsiteX960" fmla="*/ 1420 w 1006684"/>
              <a:gd name="connsiteY960" fmla="*/ 569195 h 1056152"/>
              <a:gd name="connsiteX961" fmla="*/ 1420 w 1006684"/>
              <a:gd name="connsiteY961" fmla="*/ 565406 h 1056152"/>
              <a:gd name="connsiteX962" fmla="*/ 2636 w 1006684"/>
              <a:gd name="connsiteY962" fmla="*/ 564619 h 1056152"/>
              <a:gd name="connsiteX963" fmla="*/ 977126 w 1006684"/>
              <a:gd name="connsiteY963" fmla="*/ 561420 h 1056152"/>
              <a:gd name="connsiteX964" fmla="*/ 976144 w 1006684"/>
              <a:gd name="connsiteY964" fmla="*/ 562650 h 1056152"/>
              <a:gd name="connsiteX965" fmla="*/ 978529 w 1006684"/>
              <a:gd name="connsiteY965" fmla="*/ 562650 h 1056152"/>
              <a:gd name="connsiteX966" fmla="*/ 977126 w 1006684"/>
              <a:gd name="connsiteY966" fmla="*/ 561420 h 1056152"/>
              <a:gd name="connsiteX967" fmla="*/ 972169 w 1006684"/>
              <a:gd name="connsiteY967" fmla="*/ 561026 h 1056152"/>
              <a:gd name="connsiteX968" fmla="*/ 968614 w 1006684"/>
              <a:gd name="connsiteY968" fmla="*/ 566587 h 1056152"/>
              <a:gd name="connsiteX969" fmla="*/ 972169 w 1006684"/>
              <a:gd name="connsiteY969" fmla="*/ 561026 h 1056152"/>
              <a:gd name="connsiteX970" fmla="*/ 982879 w 1006684"/>
              <a:gd name="connsiteY970" fmla="*/ 559845 h 1056152"/>
              <a:gd name="connsiteX971" fmla="*/ 984656 w 1006684"/>
              <a:gd name="connsiteY971" fmla="*/ 559845 h 1056152"/>
              <a:gd name="connsiteX972" fmla="*/ 986480 w 1006684"/>
              <a:gd name="connsiteY972" fmla="*/ 561617 h 1056152"/>
              <a:gd name="connsiteX973" fmla="*/ 982879 w 1006684"/>
              <a:gd name="connsiteY973" fmla="*/ 559845 h 1056152"/>
              <a:gd name="connsiteX974" fmla="*/ 681262 w 1006684"/>
              <a:gd name="connsiteY974" fmla="*/ 559058 h 1056152"/>
              <a:gd name="connsiteX975" fmla="*/ 671534 w 1006684"/>
              <a:gd name="connsiteY975" fmla="*/ 577513 h 1056152"/>
              <a:gd name="connsiteX976" fmla="*/ 675135 w 1006684"/>
              <a:gd name="connsiteY976" fmla="*/ 568408 h 1056152"/>
              <a:gd name="connsiteX977" fmla="*/ 681262 w 1006684"/>
              <a:gd name="connsiteY977" fmla="*/ 559058 h 1056152"/>
              <a:gd name="connsiteX978" fmla="*/ 688605 w 1006684"/>
              <a:gd name="connsiteY978" fmla="*/ 558861 h 1056152"/>
              <a:gd name="connsiteX979" fmla="*/ 680280 w 1006684"/>
              <a:gd name="connsiteY979" fmla="*/ 571755 h 1056152"/>
              <a:gd name="connsiteX980" fmla="*/ 688605 w 1006684"/>
              <a:gd name="connsiteY980" fmla="*/ 558861 h 1056152"/>
              <a:gd name="connsiteX981" fmla="*/ 629862 w 1006684"/>
              <a:gd name="connsiteY981" fmla="*/ 551922 h 1056152"/>
              <a:gd name="connsiteX982" fmla="*/ 628693 w 1006684"/>
              <a:gd name="connsiteY982" fmla="*/ 553693 h 1056152"/>
              <a:gd name="connsiteX983" fmla="*/ 624905 w 1006684"/>
              <a:gd name="connsiteY983" fmla="*/ 555711 h 1056152"/>
              <a:gd name="connsiteX984" fmla="*/ 629862 w 1006684"/>
              <a:gd name="connsiteY984" fmla="*/ 551922 h 1056152"/>
              <a:gd name="connsiteX985" fmla="*/ 968193 w 1006684"/>
              <a:gd name="connsiteY985" fmla="*/ 544983 h 1056152"/>
              <a:gd name="connsiteX986" fmla="*/ 963236 w 1006684"/>
              <a:gd name="connsiteY986" fmla="*/ 548723 h 1056152"/>
              <a:gd name="connsiteX987" fmla="*/ 974741 w 1006684"/>
              <a:gd name="connsiteY987" fmla="*/ 560829 h 1056152"/>
              <a:gd name="connsiteX988" fmla="*/ 979698 w 1006684"/>
              <a:gd name="connsiteY988" fmla="*/ 557089 h 1056152"/>
              <a:gd name="connsiteX989" fmla="*/ 968193 w 1006684"/>
              <a:gd name="connsiteY989" fmla="*/ 544983 h 1056152"/>
              <a:gd name="connsiteX990" fmla="*/ 24057 w 1006684"/>
              <a:gd name="connsiteY990" fmla="*/ 544786 h 1056152"/>
              <a:gd name="connsiteX991" fmla="*/ 22654 w 1006684"/>
              <a:gd name="connsiteY991" fmla="*/ 545376 h 1056152"/>
              <a:gd name="connsiteX992" fmla="*/ 25226 w 1006684"/>
              <a:gd name="connsiteY992" fmla="*/ 548920 h 1056152"/>
              <a:gd name="connsiteX993" fmla="*/ 24057 w 1006684"/>
              <a:gd name="connsiteY993" fmla="*/ 544786 h 1056152"/>
              <a:gd name="connsiteX994" fmla="*/ 708248 w 1006684"/>
              <a:gd name="connsiteY994" fmla="*/ 541587 h 1056152"/>
              <a:gd name="connsiteX995" fmla="*/ 703711 w 1006684"/>
              <a:gd name="connsiteY995" fmla="*/ 543605 h 1056152"/>
              <a:gd name="connsiteX996" fmla="*/ 703291 w 1006684"/>
              <a:gd name="connsiteY996" fmla="*/ 543605 h 1056152"/>
              <a:gd name="connsiteX997" fmla="*/ 702121 w 1006684"/>
              <a:gd name="connsiteY997" fmla="*/ 541981 h 1056152"/>
              <a:gd name="connsiteX998" fmla="*/ 696369 w 1006684"/>
              <a:gd name="connsiteY998" fmla="*/ 562256 h 1056152"/>
              <a:gd name="connsiteX999" fmla="*/ 703711 w 1006684"/>
              <a:gd name="connsiteY999" fmla="*/ 561863 h 1056152"/>
              <a:gd name="connsiteX1000" fmla="*/ 711054 w 1006684"/>
              <a:gd name="connsiteY1000" fmla="*/ 554284 h 1056152"/>
              <a:gd name="connsiteX1001" fmla="*/ 718584 w 1006684"/>
              <a:gd name="connsiteY1001" fmla="*/ 557680 h 1056152"/>
              <a:gd name="connsiteX1002" fmla="*/ 716012 w 1006684"/>
              <a:gd name="connsiteY1002" fmla="*/ 550544 h 1056152"/>
              <a:gd name="connsiteX1003" fmla="*/ 712224 w 1006684"/>
              <a:gd name="connsiteY1003" fmla="*/ 545376 h 1056152"/>
              <a:gd name="connsiteX1004" fmla="*/ 708248 w 1006684"/>
              <a:gd name="connsiteY1004" fmla="*/ 541587 h 1056152"/>
              <a:gd name="connsiteX1005" fmla="*/ 675930 w 1006684"/>
              <a:gd name="connsiteY1005" fmla="*/ 541193 h 1056152"/>
              <a:gd name="connsiteX1006" fmla="*/ 669944 w 1006684"/>
              <a:gd name="connsiteY1006" fmla="*/ 554087 h 1056152"/>
              <a:gd name="connsiteX1007" fmla="*/ 680888 w 1006684"/>
              <a:gd name="connsiteY1007" fmla="*/ 544589 h 1056152"/>
              <a:gd name="connsiteX1008" fmla="*/ 675930 w 1006684"/>
              <a:gd name="connsiteY1008" fmla="*/ 541193 h 1056152"/>
              <a:gd name="connsiteX1009" fmla="*/ 623315 w 1006684"/>
              <a:gd name="connsiteY1009" fmla="*/ 540603 h 1056152"/>
              <a:gd name="connsiteX1010" fmla="*/ 622145 w 1006684"/>
              <a:gd name="connsiteY1010" fmla="*/ 541390 h 1056152"/>
              <a:gd name="connsiteX1011" fmla="*/ 622333 w 1006684"/>
              <a:gd name="connsiteY1011" fmla="*/ 544983 h 1056152"/>
              <a:gd name="connsiteX1012" fmla="*/ 623315 w 1006684"/>
              <a:gd name="connsiteY1012" fmla="*/ 540603 h 1056152"/>
              <a:gd name="connsiteX1013" fmla="*/ 687015 w 1006684"/>
              <a:gd name="connsiteY1013" fmla="*/ 540209 h 1056152"/>
              <a:gd name="connsiteX1014" fmla="*/ 685846 w 1006684"/>
              <a:gd name="connsiteY1014" fmla="*/ 540799 h 1056152"/>
              <a:gd name="connsiteX1015" fmla="*/ 686033 w 1006684"/>
              <a:gd name="connsiteY1015" fmla="*/ 544392 h 1056152"/>
              <a:gd name="connsiteX1016" fmla="*/ 687015 w 1006684"/>
              <a:gd name="connsiteY1016" fmla="*/ 540209 h 1056152"/>
              <a:gd name="connsiteX1017" fmla="*/ 619339 w 1006684"/>
              <a:gd name="connsiteY1017" fmla="*/ 526921 h 1056152"/>
              <a:gd name="connsiteX1018" fmla="*/ 600912 w 1006684"/>
              <a:gd name="connsiteY1018" fmla="*/ 543998 h 1056152"/>
              <a:gd name="connsiteX1019" fmla="*/ 608442 w 1006684"/>
              <a:gd name="connsiteY1019" fmla="*/ 543801 h 1056152"/>
              <a:gd name="connsiteX1020" fmla="*/ 613400 w 1006684"/>
              <a:gd name="connsiteY1020" fmla="*/ 543605 h 1056152"/>
              <a:gd name="connsiteX1021" fmla="*/ 617188 w 1006684"/>
              <a:gd name="connsiteY1021" fmla="*/ 538043 h 1056152"/>
              <a:gd name="connsiteX1022" fmla="*/ 622145 w 1006684"/>
              <a:gd name="connsiteY1022" fmla="*/ 537847 h 1056152"/>
              <a:gd name="connsiteX1023" fmla="*/ 619339 w 1006684"/>
              <a:gd name="connsiteY1023" fmla="*/ 526921 h 1056152"/>
              <a:gd name="connsiteX1024" fmla="*/ 21064 w 1006684"/>
              <a:gd name="connsiteY1024" fmla="*/ 526724 h 1056152"/>
              <a:gd name="connsiteX1025" fmla="*/ 19894 w 1006684"/>
              <a:gd name="connsiteY1025" fmla="*/ 527512 h 1056152"/>
              <a:gd name="connsiteX1026" fmla="*/ 23636 w 1006684"/>
              <a:gd name="connsiteY1026" fmla="*/ 532679 h 1056152"/>
              <a:gd name="connsiteX1027" fmla="*/ 18912 w 1006684"/>
              <a:gd name="connsiteY1027" fmla="*/ 540209 h 1056152"/>
              <a:gd name="connsiteX1028" fmla="*/ 23636 w 1006684"/>
              <a:gd name="connsiteY1028" fmla="*/ 532679 h 1056152"/>
              <a:gd name="connsiteX1029" fmla="*/ 24852 w 1006684"/>
              <a:gd name="connsiteY1029" fmla="*/ 527315 h 1056152"/>
              <a:gd name="connsiteX1030" fmla="*/ 21064 w 1006684"/>
              <a:gd name="connsiteY1030" fmla="*/ 526724 h 1056152"/>
              <a:gd name="connsiteX1031" fmla="*/ 960289 w 1006684"/>
              <a:gd name="connsiteY1031" fmla="*/ 516980 h 1056152"/>
              <a:gd name="connsiteX1032" fmla="*/ 959073 w 1006684"/>
              <a:gd name="connsiteY1032" fmla="*/ 518161 h 1056152"/>
              <a:gd name="connsiteX1033" fmla="*/ 961458 w 1006684"/>
              <a:gd name="connsiteY1033" fmla="*/ 517964 h 1056152"/>
              <a:gd name="connsiteX1034" fmla="*/ 960289 w 1006684"/>
              <a:gd name="connsiteY1034" fmla="*/ 516980 h 1056152"/>
              <a:gd name="connsiteX1035" fmla="*/ 67132 w 1006684"/>
              <a:gd name="connsiteY1035" fmla="*/ 514815 h 1056152"/>
              <a:gd name="connsiteX1036" fmla="*/ 63343 w 1006684"/>
              <a:gd name="connsiteY1036" fmla="*/ 516783 h 1056152"/>
              <a:gd name="connsiteX1037" fmla="*/ 59976 w 1006684"/>
              <a:gd name="connsiteY1037" fmla="*/ 533270 h 1056152"/>
              <a:gd name="connsiteX1038" fmla="*/ 62548 w 1006684"/>
              <a:gd name="connsiteY1038" fmla="*/ 536616 h 1056152"/>
              <a:gd name="connsiteX1039" fmla="*/ 68488 w 1006684"/>
              <a:gd name="connsiteY1039" fmla="*/ 520179 h 1056152"/>
              <a:gd name="connsiteX1040" fmla="*/ 67132 w 1006684"/>
              <a:gd name="connsiteY1040" fmla="*/ 518555 h 1056152"/>
              <a:gd name="connsiteX1041" fmla="*/ 67132 w 1006684"/>
              <a:gd name="connsiteY1041" fmla="*/ 514815 h 1056152"/>
              <a:gd name="connsiteX1042" fmla="*/ 957670 w 1006684"/>
              <a:gd name="connsiteY1042" fmla="*/ 513437 h 1056152"/>
              <a:gd name="connsiteX1043" fmla="*/ 956501 w 1006684"/>
              <a:gd name="connsiteY1043" fmla="*/ 514618 h 1056152"/>
              <a:gd name="connsiteX1044" fmla="*/ 958886 w 1006684"/>
              <a:gd name="connsiteY1044" fmla="*/ 514618 h 1056152"/>
              <a:gd name="connsiteX1045" fmla="*/ 957670 w 1006684"/>
              <a:gd name="connsiteY1045" fmla="*/ 513437 h 1056152"/>
              <a:gd name="connsiteX1046" fmla="*/ 667792 w 1006684"/>
              <a:gd name="connsiteY1046" fmla="*/ 512600 h 1056152"/>
              <a:gd name="connsiteX1047" fmla="*/ 661806 w 1006684"/>
              <a:gd name="connsiteY1047" fmla="*/ 521951 h 1056152"/>
              <a:gd name="connsiteX1048" fmla="*/ 665594 w 1006684"/>
              <a:gd name="connsiteY1048" fmla="*/ 527118 h 1056152"/>
              <a:gd name="connsiteX1049" fmla="*/ 667792 w 1006684"/>
              <a:gd name="connsiteY1049" fmla="*/ 512600 h 1056152"/>
              <a:gd name="connsiteX1050" fmla="*/ 64512 w 1006684"/>
              <a:gd name="connsiteY1050" fmla="*/ 512010 h 1056152"/>
              <a:gd name="connsiteX1051" fmla="*/ 63343 w 1006684"/>
              <a:gd name="connsiteY1051" fmla="*/ 513240 h 1056152"/>
              <a:gd name="connsiteX1052" fmla="*/ 65728 w 1006684"/>
              <a:gd name="connsiteY1052" fmla="*/ 513043 h 1056152"/>
              <a:gd name="connsiteX1053" fmla="*/ 64512 w 1006684"/>
              <a:gd name="connsiteY1053" fmla="*/ 512010 h 1056152"/>
              <a:gd name="connsiteX1054" fmla="*/ 651704 w 1006684"/>
              <a:gd name="connsiteY1054" fmla="*/ 511813 h 1056152"/>
              <a:gd name="connsiteX1055" fmla="*/ 651517 w 1006684"/>
              <a:gd name="connsiteY1055" fmla="*/ 513830 h 1056152"/>
              <a:gd name="connsiteX1056" fmla="*/ 650301 w 1006684"/>
              <a:gd name="connsiteY1056" fmla="*/ 512010 h 1056152"/>
              <a:gd name="connsiteX1057" fmla="*/ 651704 w 1006684"/>
              <a:gd name="connsiteY1057" fmla="*/ 511813 h 1056152"/>
              <a:gd name="connsiteX1058" fmla="*/ 964826 w 1006684"/>
              <a:gd name="connsiteY1058" fmla="*/ 508860 h 1056152"/>
              <a:gd name="connsiteX1059" fmla="*/ 969175 w 1006684"/>
              <a:gd name="connsiteY1059" fmla="*/ 520770 h 1056152"/>
              <a:gd name="connsiteX1060" fmla="*/ 964218 w 1006684"/>
              <a:gd name="connsiteY1060" fmla="*/ 517374 h 1056152"/>
              <a:gd name="connsiteX1061" fmla="*/ 961458 w 1006684"/>
              <a:gd name="connsiteY1061" fmla="*/ 510238 h 1056152"/>
              <a:gd name="connsiteX1062" fmla="*/ 964826 w 1006684"/>
              <a:gd name="connsiteY1062" fmla="*/ 508860 h 1056152"/>
              <a:gd name="connsiteX1063" fmla="*/ 23262 w 1006684"/>
              <a:gd name="connsiteY1063" fmla="*/ 508269 h 1056152"/>
              <a:gd name="connsiteX1064" fmla="*/ 22092 w 1006684"/>
              <a:gd name="connsiteY1064" fmla="*/ 509254 h 1056152"/>
              <a:gd name="connsiteX1065" fmla="*/ 24431 w 1006684"/>
              <a:gd name="connsiteY1065" fmla="*/ 509254 h 1056152"/>
              <a:gd name="connsiteX1066" fmla="*/ 23262 w 1006684"/>
              <a:gd name="connsiteY1066" fmla="*/ 508269 h 1056152"/>
              <a:gd name="connsiteX1067" fmla="*/ 15919 w 1006684"/>
              <a:gd name="connsiteY1067" fmla="*/ 504086 h 1056152"/>
              <a:gd name="connsiteX1068" fmla="*/ 15732 w 1006684"/>
              <a:gd name="connsiteY1068" fmla="*/ 507679 h 1056152"/>
              <a:gd name="connsiteX1069" fmla="*/ 19473 w 1006684"/>
              <a:gd name="connsiteY1069" fmla="*/ 505661 h 1056152"/>
              <a:gd name="connsiteX1070" fmla="*/ 15919 w 1006684"/>
              <a:gd name="connsiteY1070" fmla="*/ 504086 h 1056152"/>
              <a:gd name="connsiteX1071" fmla="*/ 43092 w 1006684"/>
              <a:gd name="connsiteY1071" fmla="*/ 492177 h 1056152"/>
              <a:gd name="connsiteX1072" fmla="*/ 44308 w 1006684"/>
              <a:gd name="connsiteY1072" fmla="*/ 493948 h 1056152"/>
              <a:gd name="connsiteX1073" fmla="*/ 44495 w 1006684"/>
              <a:gd name="connsiteY1073" fmla="*/ 492177 h 1056152"/>
              <a:gd name="connsiteX1074" fmla="*/ 43092 w 1006684"/>
              <a:gd name="connsiteY1074" fmla="*/ 492177 h 1056152"/>
              <a:gd name="connsiteX1075" fmla="*/ 619947 w 1006684"/>
              <a:gd name="connsiteY1075" fmla="*/ 489027 h 1056152"/>
              <a:gd name="connsiteX1076" fmla="*/ 611435 w 1006684"/>
              <a:gd name="connsiteY1076" fmla="*/ 501921 h 1056152"/>
              <a:gd name="connsiteX1077" fmla="*/ 610032 w 1006684"/>
              <a:gd name="connsiteY1077" fmla="*/ 492964 h 1056152"/>
              <a:gd name="connsiteX1078" fmla="*/ 601520 w 1006684"/>
              <a:gd name="connsiteY1078" fmla="*/ 506055 h 1056152"/>
              <a:gd name="connsiteX1079" fmla="*/ 591558 w 1006684"/>
              <a:gd name="connsiteY1079" fmla="*/ 510041 h 1056152"/>
              <a:gd name="connsiteX1080" fmla="*/ 585618 w 1006684"/>
              <a:gd name="connsiteY1080" fmla="*/ 526528 h 1056152"/>
              <a:gd name="connsiteX1081" fmla="*/ 591792 w 1006684"/>
              <a:gd name="connsiteY1081" fmla="*/ 520770 h 1056152"/>
              <a:gd name="connsiteX1082" fmla="*/ 596937 w 1006684"/>
              <a:gd name="connsiteY1082" fmla="*/ 524116 h 1056152"/>
              <a:gd name="connsiteX1083" fmla="*/ 608068 w 1006684"/>
              <a:gd name="connsiteY1083" fmla="*/ 518358 h 1056152"/>
              <a:gd name="connsiteX1084" fmla="*/ 606852 w 1006684"/>
              <a:gd name="connsiteY1084" fmla="*/ 523919 h 1056152"/>
              <a:gd name="connsiteX1085" fmla="*/ 610640 w 1006684"/>
              <a:gd name="connsiteY1085" fmla="*/ 525543 h 1056152"/>
              <a:gd name="connsiteX1086" fmla="*/ 614195 w 1006684"/>
              <a:gd name="connsiteY1086" fmla="*/ 512846 h 1056152"/>
              <a:gd name="connsiteX1087" fmla="*/ 629067 w 1006684"/>
              <a:gd name="connsiteY1087" fmla="*/ 508663 h 1056152"/>
              <a:gd name="connsiteX1088" fmla="*/ 627898 w 1006684"/>
              <a:gd name="connsiteY1088" fmla="*/ 514027 h 1056152"/>
              <a:gd name="connsiteX1089" fmla="*/ 635241 w 1006684"/>
              <a:gd name="connsiteY1089" fmla="*/ 510238 h 1056152"/>
              <a:gd name="connsiteX1090" fmla="*/ 622941 w 1006684"/>
              <a:gd name="connsiteY1090" fmla="*/ 521557 h 1056152"/>
              <a:gd name="connsiteX1091" fmla="*/ 629488 w 1006684"/>
              <a:gd name="connsiteY1091" fmla="*/ 526724 h 1056152"/>
              <a:gd name="connsiteX1092" fmla="*/ 624531 w 1006684"/>
              <a:gd name="connsiteY1092" fmla="*/ 534057 h 1056152"/>
              <a:gd name="connsiteX1093" fmla="*/ 634633 w 1006684"/>
              <a:gd name="connsiteY1093" fmla="*/ 537256 h 1056152"/>
              <a:gd name="connsiteX1094" fmla="*/ 628693 w 1006684"/>
              <a:gd name="connsiteY1094" fmla="*/ 550150 h 1056152"/>
              <a:gd name="connsiteX1095" fmla="*/ 634820 w 1006684"/>
              <a:gd name="connsiteY1095" fmla="*/ 548132 h 1056152"/>
              <a:gd name="connsiteX1096" fmla="*/ 643379 w 1006684"/>
              <a:gd name="connsiteY1096" fmla="*/ 542374 h 1056152"/>
              <a:gd name="connsiteX1097" fmla="*/ 636831 w 1006684"/>
              <a:gd name="connsiteY1097" fmla="*/ 529874 h 1056152"/>
              <a:gd name="connsiteX1098" fmla="*/ 643192 w 1006684"/>
              <a:gd name="connsiteY1098" fmla="*/ 527906 h 1056152"/>
              <a:gd name="connsiteX1099" fmla="*/ 651891 w 1006684"/>
              <a:gd name="connsiteY1099" fmla="*/ 522148 h 1056152"/>
              <a:gd name="connsiteX1100" fmla="*/ 648336 w 1006684"/>
              <a:gd name="connsiteY1100" fmla="*/ 531498 h 1056152"/>
              <a:gd name="connsiteX1101" fmla="*/ 652078 w 1006684"/>
              <a:gd name="connsiteY1101" fmla="*/ 536616 h 1056152"/>
              <a:gd name="connsiteX1102" fmla="*/ 646138 w 1006684"/>
              <a:gd name="connsiteY1102" fmla="*/ 549559 h 1056152"/>
              <a:gd name="connsiteX1103" fmla="*/ 652078 w 1006684"/>
              <a:gd name="connsiteY1103" fmla="*/ 540209 h 1056152"/>
              <a:gd name="connsiteX1104" fmla="*/ 658251 w 1006684"/>
              <a:gd name="connsiteY1104" fmla="*/ 538240 h 1056152"/>
              <a:gd name="connsiteX1105" fmla="*/ 660637 w 1006684"/>
              <a:gd name="connsiteY1105" fmla="*/ 527315 h 1056152"/>
              <a:gd name="connsiteX1106" fmla="*/ 653294 w 1006684"/>
              <a:gd name="connsiteY1106" fmla="*/ 531301 h 1056152"/>
              <a:gd name="connsiteX1107" fmla="*/ 662835 w 1006684"/>
              <a:gd name="connsiteY1107" fmla="*/ 512846 h 1056152"/>
              <a:gd name="connsiteX1108" fmla="*/ 649131 w 1006684"/>
              <a:gd name="connsiteY1108" fmla="*/ 507876 h 1056152"/>
              <a:gd name="connsiteX1109" fmla="*/ 645530 w 1006684"/>
              <a:gd name="connsiteY1109" fmla="*/ 516980 h 1056152"/>
              <a:gd name="connsiteX1110" fmla="*/ 636831 w 1006684"/>
              <a:gd name="connsiteY1110" fmla="*/ 522738 h 1056152"/>
              <a:gd name="connsiteX1111" fmla="*/ 642958 w 1006684"/>
              <a:gd name="connsiteY1111" fmla="*/ 513437 h 1056152"/>
              <a:gd name="connsiteX1112" fmla="*/ 635241 w 1006684"/>
              <a:gd name="connsiteY1112" fmla="*/ 510238 h 1056152"/>
              <a:gd name="connsiteX1113" fmla="*/ 641602 w 1006684"/>
              <a:gd name="connsiteY1113" fmla="*/ 504480 h 1056152"/>
              <a:gd name="connsiteX1114" fmla="*/ 633838 w 1006684"/>
              <a:gd name="connsiteY1114" fmla="*/ 497541 h 1056152"/>
              <a:gd name="connsiteX1115" fmla="*/ 623923 w 1006684"/>
              <a:gd name="connsiteY1115" fmla="*/ 501527 h 1056152"/>
              <a:gd name="connsiteX1116" fmla="*/ 626308 w 1006684"/>
              <a:gd name="connsiteY1116" fmla="*/ 490602 h 1056152"/>
              <a:gd name="connsiteX1117" fmla="*/ 619947 w 1006684"/>
              <a:gd name="connsiteY1117" fmla="*/ 489027 h 1056152"/>
              <a:gd name="connsiteX1118" fmla="*/ 954911 w 1006684"/>
              <a:gd name="connsiteY1118" fmla="*/ 485631 h 1056152"/>
              <a:gd name="connsiteX1119" fmla="*/ 953508 w 1006684"/>
              <a:gd name="connsiteY1119" fmla="*/ 485828 h 1056152"/>
              <a:gd name="connsiteX1120" fmla="*/ 954724 w 1006684"/>
              <a:gd name="connsiteY1120" fmla="*/ 487600 h 1056152"/>
              <a:gd name="connsiteX1121" fmla="*/ 954911 w 1006684"/>
              <a:gd name="connsiteY1121" fmla="*/ 485631 h 1056152"/>
              <a:gd name="connsiteX1122" fmla="*/ 526268 w 1006684"/>
              <a:gd name="connsiteY1122" fmla="*/ 483466 h 1056152"/>
              <a:gd name="connsiteX1123" fmla="*/ 527484 w 1006684"/>
              <a:gd name="connsiteY1123" fmla="*/ 485238 h 1056152"/>
              <a:gd name="connsiteX1124" fmla="*/ 527671 w 1006684"/>
              <a:gd name="connsiteY1124" fmla="*/ 483466 h 1056152"/>
              <a:gd name="connsiteX1125" fmla="*/ 526268 w 1006684"/>
              <a:gd name="connsiteY1125" fmla="*/ 483466 h 1056152"/>
              <a:gd name="connsiteX1126" fmla="*/ 598901 w 1006684"/>
              <a:gd name="connsiteY1126" fmla="*/ 481448 h 1056152"/>
              <a:gd name="connsiteX1127" fmla="*/ 599930 w 1006684"/>
              <a:gd name="connsiteY1127" fmla="*/ 486222 h 1056152"/>
              <a:gd name="connsiteX1128" fmla="*/ 599930 w 1006684"/>
              <a:gd name="connsiteY1128" fmla="*/ 482678 h 1056152"/>
              <a:gd name="connsiteX1129" fmla="*/ 598901 w 1006684"/>
              <a:gd name="connsiteY1129" fmla="*/ 481448 h 1056152"/>
              <a:gd name="connsiteX1130" fmla="*/ 523696 w 1006684"/>
              <a:gd name="connsiteY1130" fmla="*/ 477708 h 1056152"/>
              <a:gd name="connsiteX1131" fmla="*/ 522339 w 1006684"/>
              <a:gd name="connsiteY1131" fmla="*/ 478298 h 1056152"/>
              <a:gd name="connsiteX1132" fmla="*/ 524912 w 1006684"/>
              <a:gd name="connsiteY1132" fmla="*/ 481645 h 1056152"/>
              <a:gd name="connsiteX1133" fmla="*/ 523696 w 1006684"/>
              <a:gd name="connsiteY1133" fmla="*/ 477708 h 1056152"/>
              <a:gd name="connsiteX1134" fmla="*/ 552693 w 1006684"/>
              <a:gd name="connsiteY1134" fmla="*/ 476724 h 1056152"/>
              <a:gd name="connsiteX1135" fmla="*/ 553862 w 1006684"/>
              <a:gd name="connsiteY1135" fmla="*/ 477708 h 1056152"/>
              <a:gd name="connsiteX1136" fmla="*/ 551290 w 1006684"/>
              <a:gd name="connsiteY1136" fmla="*/ 477905 h 1056152"/>
              <a:gd name="connsiteX1137" fmla="*/ 552693 w 1006684"/>
              <a:gd name="connsiteY1137" fmla="*/ 476724 h 1056152"/>
              <a:gd name="connsiteX1138" fmla="*/ 547922 w 1006684"/>
              <a:gd name="connsiteY1138" fmla="*/ 474509 h 1056152"/>
              <a:gd name="connsiteX1139" fmla="*/ 547501 w 1006684"/>
              <a:gd name="connsiteY1139" fmla="*/ 476527 h 1056152"/>
              <a:gd name="connsiteX1140" fmla="*/ 546332 w 1006684"/>
              <a:gd name="connsiteY1140" fmla="*/ 474706 h 1056152"/>
              <a:gd name="connsiteX1141" fmla="*/ 547922 w 1006684"/>
              <a:gd name="connsiteY1141" fmla="*/ 474509 h 1056152"/>
              <a:gd name="connsiteX1142" fmla="*/ 1002943 w 1006684"/>
              <a:gd name="connsiteY1142" fmla="*/ 471556 h 1056152"/>
              <a:gd name="connsiteX1143" fmla="*/ 1004299 w 1006684"/>
              <a:gd name="connsiteY1143" fmla="*/ 475493 h 1056152"/>
              <a:gd name="connsiteX1144" fmla="*/ 1001961 w 1006684"/>
              <a:gd name="connsiteY1144" fmla="*/ 471950 h 1056152"/>
              <a:gd name="connsiteX1145" fmla="*/ 1002943 w 1006684"/>
              <a:gd name="connsiteY1145" fmla="*/ 471556 h 1056152"/>
              <a:gd name="connsiteX1146" fmla="*/ 952338 w 1006684"/>
              <a:gd name="connsiteY1146" fmla="*/ 465208 h 1056152"/>
              <a:gd name="connsiteX1147" fmla="*/ 949345 w 1006684"/>
              <a:gd name="connsiteY1147" fmla="*/ 465995 h 1056152"/>
              <a:gd name="connsiteX1148" fmla="*/ 955519 w 1006684"/>
              <a:gd name="connsiteY1148" fmla="*/ 467570 h 1056152"/>
              <a:gd name="connsiteX1149" fmla="*/ 952338 w 1006684"/>
              <a:gd name="connsiteY1149" fmla="*/ 465208 h 1056152"/>
              <a:gd name="connsiteX1150" fmla="*/ 563403 w 1006684"/>
              <a:gd name="connsiteY1150" fmla="*/ 464027 h 1056152"/>
              <a:gd name="connsiteX1151" fmla="*/ 557229 w 1006684"/>
              <a:gd name="connsiteY1151" fmla="*/ 473328 h 1056152"/>
              <a:gd name="connsiteX1152" fmla="*/ 549699 w 1006684"/>
              <a:gd name="connsiteY1152" fmla="*/ 473525 h 1056152"/>
              <a:gd name="connsiteX1153" fmla="*/ 544742 w 1006684"/>
              <a:gd name="connsiteY1153" fmla="*/ 470178 h 1056152"/>
              <a:gd name="connsiteX1154" fmla="*/ 540954 w 1006684"/>
              <a:gd name="connsiteY1154" fmla="*/ 475690 h 1056152"/>
              <a:gd name="connsiteX1155" fmla="*/ 531038 w 1006684"/>
              <a:gd name="connsiteY1155" fmla="*/ 472541 h 1056152"/>
              <a:gd name="connsiteX1156" fmla="*/ 531272 w 1006684"/>
              <a:gd name="connsiteY1156" fmla="*/ 487009 h 1056152"/>
              <a:gd name="connsiteX1157" fmla="*/ 537399 w 1006684"/>
              <a:gd name="connsiteY1157" fmla="*/ 477708 h 1056152"/>
              <a:gd name="connsiteX1158" fmla="*/ 542357 w 1006684"/>
              <a:gd name="connsiteY1158" fmla="*/ 481054 h 1056152"/>
              <a:gd name="connsiteX1159" fmla="*/ 539971 w 1006684"/>
              <a:gd name="connsiteY1159" fmla="*/ 488436 h 1056152"/>
              <a:gd name="connsiteX1160" fmla="*/ 547501 w 1006684"/>
              <a:gd name="connsiteY1160" fmla="*/ 484450 h 1056152"/>
              <a:gd name="connsiteX1161" fmla="*/ 553675 w 1006684"/>
              <a:gd name="connsiteY1161" fmla="*/ 486025 h 1056152"/>
              <a:gd name="connsiteX1162" fmla="*/ 562608 w 1006684"/>
              <a:gd name="connsiteY1162" fmla="*/ 491192 h 1056152"/>
              <a:gd name="connsiteX1163" fmla="*/ 567378 w 1006684"/>
              <a:gd name="connsiteY1163" fmla="*/ 483860 h 1056152"/>
              <a:gd name="connsiteX1164" fmla="*/ 577293 w 1006684"/>
              <a:gd name="connsiteY1164" fmla="*/ 479676 h 1056152"/>
              <a:gd name="connsiteX1165" fmla="*/ 582438 w 1006684"/>
              <a:gd name="connsiteY1165" fmla="*/ 483269 h 1056152"/>
              <a:gd name="connsiteX1166" fmla="*/ 589781 w 1006684"/>
              <a:gd name="connsiteY1166" fmla="*/ 482875 h 1056152"/>
              <a:gd name="connsiteX1167" fmla="*/ 586226 w 1006684"/>
              <a:gd name="connsiteY1167" fmla="*/ 492177 h 1056152"/>
              <a:gd name="connsiteX1168" fmla="*/ 596142 w 1006684"/>
              <a:gd name="connsiteY1168" fmla="*/ 484450 h 1056152"/>
              <a:gd name="connsiteX1169" fmla="*/ 592353 w 1006684"/>
              <a:gd name="connsiteY1169" fmla="*/ 475690 h 1056152"/>
              <a:gd name="connsiteX1170" fmla="*/ 579679 w 1006684"/>
              <a:gd name="connsiteY1170" fmla="*/ 472541 h 1056152"/>
              <a:gd name="connsiteX1171" fmla="*/ 574908 w 1006684"/>
              <a:gd name="connsiteY1171" fmla="*/ 479873 h 1056152"/>
              <a:gd name="connsiteX1172" fmla="*/ 567378 w 1006684"/>
              <a:gd name="connsiteY1172" fmla="*/ 476527 h 1056152"/>
              <a:gd name="connsiteX1173" fmla="*/ 563590 w 1006684"/>
              <a:gd name="connsiteY1173" fmla="*/ 471359 h 1056152"/>
              <a:gd name="connsiteX1174" fmla="*/ 563403 w 1006684"/>
              <a:gd name="connsiteY1174" fmla="*/ 464027 h 1056152"/>
              <a:gd name="connsiteX1175" fmla="*/ 945370 w 1006684"/>
              <a:gd name="connsiteY1175" fmla="*/ 458072 h 1056152"/>
              <a:gd name="connsiteX1176" fmla="*/ 944200 w 1006684"/>
              <a:gd name="connsiteY1176" fmla="*/ 459056 h 1056152"/>
              <a:gd name="connsiteX1177" fmla="*/ 946773 w 1006684"/>
              <a:gd name="connsiteY1177" fmla="*/ 459056 h 1056152"/>
              <a:gd name="connsiteX1178" fmla="*/ 945370 w 1006684"/>
              <a:gd name="connsiteY1178" fmla="*/ 458072 h 1056152"/>
              <a:gd name="connsiteX1179" fmla="*/ 25226 w 1006684"/>
              <a:gd name="connsiteY1179" fmla="*/ 458072 h 1056152"/>
              <a:gd name="connsiteX1180" fmla="*/ 26442 w 1006684"/>
              <a:gd name="connsiteY1180" fmla="*/ 459253 h 1056152"/>
              <a:gd name="connsiteX1181" fmla="*/ 24057 w 1006684"/>
              <a:gd name="connsiteY1181" fmla="*/ 459253 h 1056152"/>
              <a:gd name="connsiteX1182" fmla="*/ 25226 w 1006684"/>
              <a:gd name="connsiteY1182" fmla="*/ 458072 h 1056152"/>
              <a:gd name="connsiteX1183" fmla="*/ 49266 w 1006684"/>
              <a:gd name="connsiteY1183" fmla="*/ 457038 h 1056152"/>
              <a:gd name="connsiteX1184" fmla="*/ 46085 w 1006684"/>
              <a:gd name="connsiteY1184" fmla="*/ 457875 h 1056152"/>
              <a:gd name="connsiteX1185" fmla="*/ 43887 w 1006684"/>
              <a:gd name="connsiteY1185" fmla="*/ 468751 h 1056152"/>
              <a:gd name="connsiteX1186" fmla="*/ 46459 w 1006684"/>
              <a:gd name="connsiteY1186" fmla="*/ 479480 h 1056152"/>
              <a:gd name="connsiteX1187" fmla="*/ 47488 w 1006684"/>
              <a:gd name="connsiteY1187" fmla="*/ 466783 h 1056152"/>
              <a:gd name="connsiteX1188" fmla="*/ 49266 w 1006684"/>
              <a:gd name="connsiteY1188" fmla="*/ 457038 h 1056152"/>
              <a:gd name="connsiteX1189" fmla="*/ 991204 w 1006684"/>
              <a:gd name="connsiteY1189" fmla="*/ 452904 h 1056152"/>
              <a:gd name="connsiteX1190" fmla="*/ 1001540 w 1006684"/>
              <a:gd name="connsiteY1190" fmla="*/ 470572 h 1056152"/>
              <a:gd name="connsiteX1191" fmla="*/ 991438 w 1006684"/>
              <a:gd name="connsiteY1191" fmla="*/ 463830 h 1056152"/>
              <a:gd name="connsiteX1192" fmla="*/ 991204 w 1006684"/>
              <a:gd name="connsiteY1192" fmla="*/ 452904 h 1056152"/>
              <a:gd name="connsiteX1193" fmla="*/ 25226 w 1006684"/>
              <a:gd name="connsiteY1193" fmla="*/ 447540 h 1056152"/>
              <a:gd name="connsiteX1194" fmla="*/ 26442 w 1006684"/>
              <a:gd name="connsiteY1194" fmla="*/ 448524 h 1056152"/>
              <a:gd name="connsiteX1195" fmla="*/ 24057 w 1006684"/>
              <a:gd name="connsiteY1195" fmla="*/ 448721 h 1056152"/>
              <a:gd name="connsiteX1196" fmla="*/ 25226 w 1006684"/>
              <a:gd name="connsiteY1196" fmla="*/ 447540 h 1056152"/>
              <a:gd name="connsiteX1197" fmla="*/ 21064 w 1006684"/>
              <a:gd name="connsiteY1197" fmla="*/ 447540 h 1056152"/>
              <a:gd name="connsiteX1198" fmla="*/ 23636 w 1006684"/>
              <a:gd name="connsiteY1198" fmla="*/ 451083 h 1056152"/>
              <a:gd name="connsiteX1199" fmla="*/ 21297 w 1006684"/>
              <a:gd name="connsiteY1199" fmla="*/ 454676 h 1056152"/>
              <a:gd name="connsiteX1200" fmla="*/ 18678 w 1006684"/>
              <a:gd name="connsiteY1200" fmla="*/ 451330 h 1056152"/>
              <a:gd name="connsiteX1201" fmla="*/ 21064 w 1006684"/>
              <a:gd name="connsiteY1201" fmla="*/ 447540 h 1056152"/>
              <a:gd name="connsiteX1202" fmla="*/ 952712 w 1006684"/>
              <a:gd name="connsiteY1202" fmla="*/ 443751 h 1056152"/>
              <a:gd name="connsiteX1203" fmla="*/ 951356 w 1006684"/>
              <a:gd name="connsiteY1203" fmla="*/ 444341 h 1056152"/>
              <a:gd name="connsiteX1204" fmla="*/ 952946 w 1006684"/>
              <a:gd name="connsiteY1204" fmla="*/ 453298 h 1056152"/>
              <a:gd name="connsiteX1205" fmla="*/ 956501 w 1006684"/>
              <a:gd name="connsiteY1205" fmla="*/ 447737 h 1056152"/>
              <a:gd name="connsiteX1206" fmla="*/ 952712 w 1006684"/>
              <a:gd name="connsiteY1206" fmla="*/ 443751 h 1056152"/>
              <a:gd name="connsiteX1207" fmla="*/ 942610 w 1006684"/>
              <a:gd name="connsiteY1207" fmla="*/ 439223 h 1056152"/>
              <a:gd name="connsiteX1208" fmla="*/ 940225 w 1006684"/>
              <a:gd name="connsiteY1208" fmla="*/ 442963 h 1056152"/>
              <a:gd name="connsiteX1209" fmla="*/ 944013 w 1006684"/>
              <a:gd name="connsiteY1209" fmla="*/ 448328 h 1056152"/>
              <a:gd name="connsiteX1210" fmla="*/ 942610 w 1006684"/>
              <a:gd name="connsiteY1210" fmla="*/ 439223 h 1056152"/>
              <a:gd name="connsiteX1211" fmla="*/ 965013 w 1006684"/>
              <a:gd name="connsiteY1211" fmla="*/ 438386 h 1056152"/>
              <a:gd name="connsiteX1212" fmla="*/ 960289 w 1006684"/>
              <a:gd name="connsiteY1212" fmla="*/ 449312 h 1056152"/>
              <a:gd name="connsiteX1213" fmla="*/ 966603 w 1006684"/>
              <a:gd name="connsiteY1213" fmla="*/ 454479 h 1056152"/>
              <a:gd name="connsiteX1214" fmla="*/ 970391 w 1006684"/>
              <a:gd name="connsiteY1214" fmla="*/ 449115 h 1056152"/>
              <a:gd name="connsiteX1215" fmla="*/ 965013 w 1006684"/>
              <a:gd name="connsiteY1215" fmla="*/ 438386 h 1056152"/>
              <a:gd name="connsiteX1216" fmla="*/ 23262 w 1006684"/>
              <a:gd name="connsiteY1216" fmla="*/ 437205 h 1056152"/>
              <a:gd name="connsiteX1217" fmla="*/ 25039 w 1006684"/>
              <a:gd name="connsiteY1217" fmla="*/ 439026 h 1056152"/>
              <a:gd name="connsiteX1218" fmla="*/ 21297 w 1006684"/>
              <a:gd name="connsiteY1218" fmla="*/ 437402 h 1056152"/>
              <a:gd name="connsiteX1219" fmla="*/ 23262 w 1006684"/>
              <a:gd name="connsiteY1219" fmla="*/ 437205 h 1056152"/>
              <a:gd name="connsiteX1220" fmla="*/ 926334 w 1006684"/>
              <a:gd name="connsiteY1220" fmla="*/ 431644 h 1056152"/>
              <a:gd name="connsiteX1221" fmla="*/ 924931 w 1006684"/>
              <a:gd name="connsiteY1221" fmla="*/ 432628 h 1056152"/>
              <a:gd name="connsiteX1222" fmla="*/ 927504 w 1006684"/>
              <a:gd name="connsiteY1222" fmla="*/ 432628 h 1056152"/>
              <a:gd name="connsiteX1223" fmla="*/ 926334 w 1006684"/>
              <a:gd name="connsiteY1223" fmla="*/ 431644 h 1056152"/>
              <a:gd name="connsiteX1224" fmla="*/ 33785 w 1006684"/>
              <a:gd name="connsiteY1224" fmla="*/ 426477 h 1056152"/>
              <a:gd name="connsiteX1225" fmla="*/ 35749 w 1006684"/>
              <a:gd name="connsiteY1225" fmla="*/ 428495 h 1056152"/>
              <a:gd name="connsiteX1226" fmla="*/ 32008 w 1006684"/>
              <a:gd name="connsiteY1226" fmla="*/ 426723 h 1056152"/>
              <a:gd name="connsiteX1227" fmla="*/ 33785 w 1006684"/>
              <a:gd name="connsiteY1227" fmla="*/ 426477 h 1056152"/>
              <a:gd name="connsiteX1228" fmla="*/ 25226 w 1006684"/>
              <a:gd name="connsiteY1228" fmla="*/ 426083 h 1056152"/>
              <a:gd name="connsiteX1229" fmla="*/ 26442 w 1006684"/>
              <a:gd name="connsiteY1229" fmla="*/ 427313 h 1056152"/>
              <a:gd name="connsiteX1230" fmla="*/ 24057 w 1006684"/>
              <a:gd name="connsiteY1230" fmla="*/ 427313 h 1056152"/>
              <a:gd name="connsiteX1231" fmla="*/ 25226 w 1006684"/>
              <a:gd name="connsiteY1231" fmla="*/ 426083 h 1056152"/>
              <a:gd name="connsiteX1232" fmla="*/ 104033 w 1006684"/>
              <a:gd name="connsiteY1232" fmla="*/ 414813 h 1056152"/>
              <a:gd name="connsiteX1233" fmla="*/ 102817 w 1006684"/>
              <a:gd name="connsiteY1233" fmla="*/ 415994 h 1056152"/>
              <a:gd name="connsiteX1234" fmla="*/ 105389 w 1006684"/>
              <a:gd name="connsiteY1234" fmla="*/ 415798 h 1056152"/>
              <a:gd name="connsiteX1235" fmla="*/ 104033 w 1006684"/>
              <a:gd name="connsiteY1235" fmla="*/ 414813 h 1056152"/>
              <a:gd name="connsiteX1236" fmla="*/ 31400 w 1006684"/>
              <a:gd name="connsiteY1236" fmla="*/ 412796 h 1056152"/>
              <a:gd name="connsiteX1237" fmla="*/ 34580 w 1006684"/>
              <a:gd name="connsiteY1237" fmla="*/ 415994 h 1056152"/>
              <a:gd name="connsiteX1238" fmla="*/ 29622 w 1006684"/>
              <a:gd name="connsiteY1238" fmla="*/ 419735 h 1056152"/>
              <a:gd name="connsiteX1239" fmla="*/ 31400 w 1006684"/>
              <a:gd name="connsiteY1239" fmla="*/ 412796 h 1056152"/>
              <a:gd name="connsiteX1240" fmla="*/ 942002 w 1006684"/>
              <a:gd name="connsiteY1240" fmla="*/ 412008 h 1056152"/>
              <a:gd name="connsiteX1241" fmla="*/ 939617 w 1006684"/>
              <a:gd name="connsiteY1241" fmla="*/ 414174 h 1056152"/>
              <a:gd name="connsiteX1242" fmla="*/ 943592 w 1006684"/>
              <a:gd name="connsiteY1242" fmla="*/ 422933 h 1056152"/>
              <a:gd name="connsiteX1243" fmla="*/ 943592 w 1006684"/>
              <a:gd name="connsiteY1243" fmla="*/ 430266 h 1056152"/>
              <a:gd name="connsiteX1244" fmla="*/ 948550 w 1006684"/>
              <a:gd name="connsiteY1244" fmla="*/ 419144 h 1056152"/>
              <a:gd name="connsiteX1245" fmla="*/ 942002 w 1006684"/>
              <a:gd name="connsiteY1245" fmla="*/ 412008 h 1056152"/>
              <a:gd name="connsiteX1246" fmla="*/ 979137 w 1006684"/>
              <a:gd name="connsiteY1246" fmla="*/ 407628 h 1056152"/>
              <a:gd name="connsiteX1247" fmla="*/ 981289 w 1006684"/>
              <a:gd name="connsiteY1247" fmla="*/ 413189 h 1056152"/>
              <a:gd name="connsiteX1248" fmla="*/ 979137 w 1006684"/>
              <a:gd name="connsiteY1248" fmla="*/ 407628 h 1056152"/>
              <a:gd name="connsiteX1249" fmla="*/ 993402 w 1006684"/>
              <a:gd name="connsiteY1249" fmla="*/ 397539 h 1056152"/>
              <a:gd name="connsiteX1250" fmla="*/ 991812 w 1006684"/>
              <a:gd name="connsiteY1250" fmla="*/ 397736 h 1056152"/>
              <a:gd name="connsiteX1251" fmla="*/ 993215 w 1006684"/>
              <a:gd name="connsiteY1251" fmla="*/ 399508 h 1056152"/>
              <a:gd name="connsiteX1252" fmla="*/ 993402 w 1006684"/>
              <a:gd name="connsiteY1252" fmla="*/ 397539 h 1056152"/>
              <a:gd name="connsiteX1253" fmla="*/ 33364 w 1006684"/>
              <a:gd name="connsiteY1253" fmla="*/ 391585 h 1056152"/>
              <a:gd name="connsiteX1254" fmla="*/ 31213 w 1006684"/>
              <a:gd name="connsiteY1254" fmla="*/ 406053 h 1056152"/>
              <a:gd name="connsiteX1255" fmla="*/ 33364 w 1006684"/>
              <a:gd name="connsiteY1255" fmla="*/ 391585 h 1056152"/>
              <a:gd name="connsiteX1256" fmla="*/ 21672 w 1006684"/>
              <a:gd name="connsiteY1256" fmla="*/ 383661 h 1056152"/>
              <a:gd name="connsiteX1257" fmla="*/ 16714 w 1006684"/>
              <a:gd name="connsiteY1257" fmla="*/ 394537 h 1056152"/>
              <a:gd name="connsiteX1258" fmla="*/ 21672 w 1006684"/>
              <a:gd name="connsiteY1258" fmla="*/ 383661 h 1056152"/>
              <a:gd name="connsiteX1259" fmla="*/ 163336 w 1006684"/>
              <a:gd name="connsiteY1259" fmla="*/ 380069 h 1056152"/>
              <a:gd name="connsiteX1260" fmla="*/ 162167 w 1006684"/>
              <a:gd name="connsiteY1260" fmla="*/ 381250 h 1056152"/>
              <a:gd name="connsiteX1261" fmla="*/ 164740 w 1006684"/>
              <a:gd name="connsiteY1261" fmla="*/ 381053 h 1056152"/>
              <a:gd name="connsiteX1262" fmla="*/ 163336 w 1006684"/>
              <a:gd name="connsiteY1262" fmla="*/ 380069 h 1056152"/>
              <a:gd name="connsiteX1263" fmla="*/ 941394 w 1006684"/>
              <a:gd name="connsiteY1263" fmla="*/ 378297 h 1056152"/>
              <a:gd name="connsiteX1264" fmla="*/ 945183 w 1006684"/>
              <a:gd name="connsiteY1264" fmla="*/ 382234 h 1056152"/>
              <a:gd name="connsiteX1265" fmla="*/ 940225 w 1006684"/>
              <a:gd name="connsiteY1265" fmla="*/ 378888 h 1056152"/>
              <a:gd name="connsiteX1266" fmla="*/ 941394 w 1006684"/>
              <a:gd name="connsiteY1266" fmla="*/ 378297 h 1056152"/>
              <a:gd name="connsiteX1267" fmla="*/ 978903 w 1006684"/>
              <a:gd name="connsiteY1267" fmla="*/ 375492 h 1056152"/>
              <a:gd name="connsiteX1268" fmla="*/ 989052 w 1006684"/>
              <a:gd name="connsiteY1268" fmla="*/ 387795 h 1056152"/>
              <a:gd name="connsiteX1269" fmla="*/ 977547 w 1006684"/>
              <a:gd name="connsiteY1269" fmla="*/ 379281 h 1056152"/>
              <a:gd name="connsiteX1270" fmla="*/ 978903 w 1006684"/>
              <a:gd name="connsiteY1270" fmla="*/ 375492 h 1056152"/>
              <a:gd name="connsiteX1271" fmla="*/ 40333 w 1006684"/>
              <a:gd name="connsiteY1271" fmla="*/ 370718 h 1056152"/>
              <a:gd name="connsiteX1272" fmla="*/ 41923 w 1006684"/>
              <a:gd name="connsiteY1272" fmla="*/ 370718 h 1056152"/>
              <a:gd name="connsiteX1273" fmla="*/ 41502 w 1006684"/>
              <a:gd name="connsiteY1273" fmla="*/ 372736 h 1056152"/>
              <a:gd name="connsiteX1274" fmla="*/ 40333 w 1006684"/>
              <a:gd name="connsiteY1274" fmla="*/ 370718 h 1056152"/>
              <a:gd name="connsiteX1275" fmla="*/ 993589 w 1006684"/>
              <a:gd name="connsiteY1275" fmla="*/ 370324 h 1056152"/>
              <a:gd name="connsiteX1276" fmla="*/ 991204 w 1006684"/>
              <a:gd name="connsiteY1276" fmla="*/ 377510 h 1056152"/>
              <a:gd name="connsiteX1277" fmla="*/ 993589 w 1006684"/>
              <a:gd name="connsiteY1277" fmla="*/ 370324 h 1056152"/>
              <a:gd name="connsiteX1278" fmla="*/ 995179 w 1006684"/>
              <a:gd name="connsiteY1278" fmla="*/ 359645 h 1056152"/>
              <a:gd name="connsiteX1279" fmla="*/ 995366 w 1006684"/>
              <a:gd name="connsiteY1279" fmla="*/ 370324 h 1056152"/>
              <a:gd name="connsiteX1280" fmla="*/ 995179 w 1006684"/>
              <a:gd name="connsiteY1280" fmla="*/ 359645 h 1056152"/>
              <a:gd name="connsiteX1281" fmla="*/ 932274 w 1006684"/>
              <a:gd name="connsiteY1281" fmla="*/ 355462 h 1056152"/>
              <a:gd name="connsiteX1282" fmla="*/ 931292 w 1006684"/>
              <a:gd name="connsiteY1282" fmla="*/ 356446 h 1056152"/>
              <a:gd name="connsiteX1283" fmla="*/ 933677 w 1006684"/>
              <a:gd name="connsiteY1283" fmla="*/ 356446 h 1056152"/>
              <a:gd name="connsiteX1284" fmla="*/ 932274 w 1006684"/>
              <a:gd name="connsiteY1284" fmla="*/ 355462 h 1056152"/>
              <a:gd name="connsiteX1285" fmla="*/ 976518 w 1006684"/>
              <a:gd name="connsiteY1285" fmla="*/ 354281 h 1056152"/>
              <a:gd name="connsiteX1286" fmla="*/ 980494 w 1006684"/>
              <a:gd name="connsiteY1286" fmla="*/ 363188 h 1056152"/>
              <a:gd name="connsiteX1287" fmla="*/ 974367 w 1006684"/>
              <a:gd name="connsiteY1287" fmla="*/ 368750 h 1056152"/>
              <a:gd name="connsiteX1288" fmla="*/ 966837 w 1006684"/>
              <a:gd name="connsiteY1288" fmla="*/ 369143 h 1056152"/>
              <a:gd name="connsiteX1289" fmla="*/ 976518 w 1006684"/>
              <a:gd name="connsiteY1289" fmla="*/ 354281 h 1056152"/>
              <a:gd name="connsiteX1290" fmla="*/ 965434 w 1006684"/>
              <a:gd name="connsiteY1290" fmla="*/ 354281 h 1056152"/>
              <a:gd name="connsiteX1291" fmla="*/ 969175 w 1006684"/>
              <a:gd name="connsiteY1291" fmla="*/ 358218 h 1056152"/>
              <a:gd name="connsiteX1292" fmla="*/ 964218 w 1006684"/>
              <a:gd name="connsiteY1292" fmla="*/ 354871 h 1056152"/>
              <a:gd name="connsiteX1293" fmla="*/ 965434 w 1006684"/>
              <a:gd name="connsiteY1293" fmla="*/ 354281 h 1056152"/>
              <a:gd name="connsiteX1294" fmla="*/ 43887 w 1006684"/>
              <a:gd name="connsiteY1294" fmla="*/ 354281 h 1056152"/>
              <a:gd name="connsiteX1295" fmla="*/ 45103 w 1006684"/>
              <a:gd name="connsiteY1295" fmla="*/ 355265 h 1056152"/>
              <a:gd name="connsiteX1296" fmla="*/ 42718 w 1006684"/>
              <a:gd name="connsiteY1296" fmla="*/ 355462 h 1056152"/>
              <a:gd name="connsiteX1297" fmla="*/ 43887 w 1006684"/>
              <a:gd name="connsiteY1297" fmla="*/ 354281 h 1056152"/>
              <a:gd name="connsiteX1298" fmla="*/ 987462 w 1006684"/>
              <a:gd name="connsiteY1298" fmla="*/ 351869 h 1056152"/>
              <a:gd name="connsiteX1299" fmla="*/ 992233 w 1006684"/>
              <a:gd name="connsiteY1299" fmla="*/ 357431 h 1056152"/>
              <a:gd name="connsiteX1300" fmla="*/ 986059 w 1006684"/>
              <a:gd name="connsiteY1300" fmla="*/ 355856 h 1056152"/>
              <a:gd name="connsiteX1301" fmla="*/ 987462 w 1006684"/>
              <a:gd name="connsiteY1301" fmla="*/ 351869 h 1056152"/>
              <a:gd name="connsiteX1302" fmla="*/ 193129 w 1006684"/>
              <a:gd name="connsiteY1302" fmla="*/ 351673 h 1056152"/>
              <a:gd name="connsiteX1303" fmla="*/ 194298 w 1006684"/>
              <a:gd name="connsiteY1303" fmla="*/ 352657 h 1056152"/>
              <a:gd name="connsiteX1304" fmla="*/ 191726 w 1006684"/>
              <a:gd name="connsiteY1304" fmla="*/ 352657 h 1056152"/>
              <a:gd name="connsiteX1305" fmla="*/ 193129 w 1006684"/>
              <a:gd name="connsiteY1305" fmla="*/ 351673 h 1056152"/>
              <a:gd name="connsiteX1306" fmla="*/ 928907 w 1006684"/>
              <a:gd name="connsiteY1306" fmla="*/ 351082 h 1056152"/>
              <a:gd name="connsiteX1307" fmla="*/ 927317 w 1006684"/>
              <a:gd name="connsiteY1307" fmla="*/ 351279 h 1056152"/>
              <a:gd name="connsiteX1308" fmla="*/ 928720 w 1006684"/>
              <a:gd name="connsiteY1308" fmla="*/ 353100 h 1056152"/>
              <a:gd name="connsiteX1309" fmla="*/ 928907 w 1006684"/>
              <a:gd name="connsiteY1309" fmla="*/ 351082 h 1056152"/>
              <a:gd name="connsiteX1310" fmla="*/ 78637 w 1006684"/>
              <a:gd name="connsiteY1310" fmla="*/ 346308 h 1056152"/>
              <a:gd name="connsiteX1311" fmla="*/ 79806 w 1006684"/>
              <a:gd name="connsiteY1311" fmla="*/ 347342 h 1056152"/>
              <a:gd name="connsiteX1312" fmla="*/ 77234 w 1006684"/>
              <a:gd name="connsiteY1312" fmla="*/ 347342 h 1056152"/>
              <a:gd name="connsiteX1313" fmla="*/ 78637 w 1006684"/>
              <a:gd name="connsiteY1313" fmla="*/ 346308 h 1056152"/>
              <a:gd name="connsiteX1314" fmla="*/ 53802 w 1006684"/>
              <a:gd name="connsiteY1314" fmla="*/ 346308 h 1056152"/>
              <a:gd name="connsiteX1315" fmla="*/ 49078 w 1006684"/>
              <a:gd name="connsiteY1315" fmla="*/ 361023 h 1056152"/>
              <a:gd name="connsiteX1316" fmla="*/ 53802 w 1006684"/>
              <a:gd name="connsiteY1316" fmla="*/ 346308 h 1056152"/>
              <a:gd name="connsiteX1317" fmla="*/ 180407 w 1006684"/>
              <a:gd name="connsiteY1317" fmla="*/ 337794 h 1056152"/>
              <a:gd name="connsiteX1318" fmla="*/ 177648 w 1006684"/>
              <a:gd name="connsiteY1318" fmla="*/ 339172 h 1056152"/>
              <a:gd name="connsiteX1319" fmla="*/ 181389 w 1006684"/>
              <a:gd name="connsiteY1319" fmla="*/ 344537 h 1056152"/>
              <a:gd name="connsiteX1320" fmla="*/ 179051 w 1006684"/>
              <a:gd name="connsiteY1320" fmla="*/ 348129 h 1056152"/>
              <a:gd name="connsiteX1321" fmla="*/ 179238 w 1006684"/>
              <a:gd name="connsiteY1321" fmla="*/ 355265 h 1056152"/>
              <a:gd name="connsiteX1322" fmla="*/ 171708 w 1006684"/>
              <a:gd name="connsiteY1322" fmla="*/ 352066 h 1056152"/>
              <a:gd name="connsiteX1323" fmla="*/ 165535 w 1006684"/>
              <a:gd name="connsiteY1323" fmla="*/ 364960 h 1056152"/>
              <a:gd name="connsiteX1324" fmla="*/ 170679 w 1006684"/>
              <a:gd name="connsiteY1324" fmla="*/ 371948 h 1056152"/>
              <a:gd name="connsiteX1325" fmla="*/ 172082 w 1006684"/>
              <a:gd name="connsiteY1325" fmla="*/ 370718 h 1056152"/>
              <a:gd name="connsiteX1326" fmla="*/ 171100 w 1006684"/>
              <a:gd name="connsiteY1326" fmla="*/ 372342 h 1056152"/>
              <a:gd name="connsiteX1327" fmla="*/ 173298 w 1006684"/>
              <a:gd name="connsiteY1327" fmla="*/ 375492 h 1056152"/>
              <a:gd name="connsiteX1328" fmla="*/ 181997 w 1006684"/>
              <a:gd name="connsiteY1328" fmla="*/ 366191 h 1056152"/>
              <a:gd name="connsiteX1329" fmla="*/ 180641 w 1006684"/>
              <a:gd name="connsiteY1329" fmla="*/ 360826 h 1056152"/>
              <a:gd name="connsiteX1330" fmla="*/ 190556 w 1006684"/>
              <a:gd name="connsiteY1330" fmla="*/ 360433 h 1056152"/>
              <a:gd name="connsiteX1331" fmla="*/ 194298 w 1006684"/>
              <a:gd name="connsiteY1331" fmla="*/ 352657 h 1056152"/>
              <a:gd name="connsiteX1332" fmla="*/ 200284 w 1006684"/>
              <a:gd name="connsiteY1332" fmla="*/ 345521 h 1056152"/>
              <a:gd name="connsiteX1333" fmla="*/ 187750 w 1006684"/>
              <a:gd name="connsiteY1333" fmla="*/ 345915 h 1056152"/>
              <a:gd name="connsiteX1334" fmla="*/ 180407 w 1006684"/>
              <a:gd name="connsiteY1334" fmla="*/ 337794 h 1056152"/>
              <a:gd name="connsiteX1335" fmla="*/ 915811 w 1006684"/>
              <a:gd name="connsiteY1335" fmla="*/ 332627 h 1056152"/>
              <a:gd name="connsiteX1336" fmla="*/ 914642 w 1006684"/>
              <a:gd name="connsiteY1336" fmla="*/ 333611 h 1056152"/>
              <a:gd name="connsiteX1337" fmla="*/ 917027 w 1006684"/>
              <a:gd name="connsiteY1337" fmla="*/ 333611 h 1056152"/>
              <a:gd name="connsiteX1338" fmla="*/ 915811 w 1006684"/>
              <a:gd name="connsiteY1338" fmla="*/ 332627 h 1056152"/>
              <a:gd name="connsiteX1339" fmla="*/ 55018 w 1006684"/>
              <a:gd name="connsiteY1339" fmla="*/ 330265 h 1056152"/>
              <a:gd name="connsiteX1340" fmla="*/ 45290 w 1006684"/>
              <a:gd name="connsiteY1340" fmla="*/ 352263 h 1056152"/>
              <a:gd name="connsiteX1341" fmla="*/ 55018 w 1006684"/>
              <a:gd name="connsiteY1341" fmla="*/ 330265 h 1056152"/>
              <a:gd name="connsiteX1342" fmla="*/ 36544 w 1006684"/>
              <a:gd name="connsiteY1342" fmla="*/ 328050 h 1056152"/>
              <a:gd name="connsiteX1343" fmla="*/ 36357 w 1006684"/>
              <a:gd name="connsiteY1343" fmla="*/ 330068 h 1056152"/>
              <a:gd name="connsiteX1344" fmla="*/ 34954 w 1006684"/>
              <a:gd name="connsiteY1344" fmla="*/ 328296 h 1056152"/>
              <a:gd name="connsiteX1345" fmla="*/ 36544 w 1006684"/>
              <a:gd name="connsiteY1345" fmla="*/ 328050 h 1056152"/>
              <a:gd name="connsiteX1346" fmla="*/ 74474 w 1006684"/>
              <a:gd name="connsiteY1346" fmla="*/ 327656 h 1056152"/>
              <a:gd name="connsiteX1347" fmla="*/ 77047 w 1006684"/>
              <a:gd name="connsiteY1347" fmla="*/ 329674 h 1056152"/>
              <a:gd name="connsiteX1348" fmla="*/ 74474 w 1006684"/>
              <a:gd name="connsiteY1348" fmla="*/ 333414 h 1056152"/>
              <a:gd name="connsiteX1349" fmla="*/ 71855 w 1006684"/>
              <a:gd name="connsiteY1349" fmla="*/ 329871 h 1056152"/>
              <a:gd name="connsiteX1350" fmla="*/ 74474 w 1006684"/>
              <a:gd name="connsiteY1350" fmla="*/ 327656 h 1056152"/>
              <a:gd name="connsiteX1351" fmla="*/ 87149 w 1006684"/>
              <a:gd name="connsiteY1351" fmla="*/ 325294 h 1056152"/>
              <a:gd name="connsiteX1352" fmla="*/ 86962 w 1006684"/>
              <a:gd name="connsiteY1352" fmla="*/ 327460 h 1056152"/>
              <a:gd name="connsiteX1353" fmla="*/ 85559 w 1006684"/>
              <a:gd name="connsiteY1353" fmla="*/ 325491 h 1056152"/>
              <a:gd name="connsiteX1354" fmla="*/ 87149 w 1006684"/>
              <a:gd name="connsiteY1354" fmla="*/ 325294 h 1056152"/>
              <a:gd name="connsiteX1355" fmla="*/ 908094 w 1006684"/>
              <a:gd name="connsiteY1355" fmla="*/ 324901 h 1056152"/>
              <a:gd name="connsiteX1356" fmla="*/ 905709 w 1006684"/>
              <a:gd name="connsiteY1356" fmla="*/ 328493 h 1056152"/>
              <a:gd name="connsiteX1357" fmla="*/ 913239 w 1006684"/>
              <a:gd name="connsiteY1357" fmla="*/ 331840 h 1056152"/>
              <a:gd name="connsiteX1358" fmla="*/ 908094 w 1006684"/>
              <a:gd name="connsiteY1358" fmla="*/ 324901 h 1056152"/>
              <a:gd name="connsiteX1359" fmla="*/ 224090 w 1006684"/>
              <a:gd name="connsiteY1359" fmla="*/ 320127 h 1056152"/>
              <a:gd name="connsiteX1360" fmla="*/ 225680 w 1006684"/>
              <a:gd name="connsiteY1360" fmla="*/ 320127 h 1056152"/>
              <a:gd name="connsiteX1361" fmla="*/ 225259 w 1006684"/>
              <a:gd name="connsiteY1361" fmla="*/ 322145 h 1056152"/>
              <a:gd name="connsiteX1362" fmla="*/ 224090 w 1006684"/>
              <a:gd name="connsiteY1362" fmla="*/ 320127 h 1056152"/>
              <a:gd name="connsiteX1363" fmla="*/ 904306 w 1006684"/>
              <a:gd name="connsiteY1363" fmla="*/ 316780 h 1056152"/>
              <a:gd name="connsiteX1364" fmla="*/ 902903 w 1006684"/>
              <a:gd name="connsiteY1364" fmla="*/ 317961 h 1056152"/>
              <a:gd name="connsiteX1365" fmla="*/ 905522 w 1006684"/>
              <a:gd name="connsiteY1365" fmla="*/ 317765 h 1056152"/>
              <a:gd name="connsiteX1366" fmla="*/ 904306 w 1006684"/>
              <a:gd name="connsiteY1366" fmla="*/ 316780 h 1056152"/>
              <a:gd name="connsiteX1367" fmla="*/ 935454 w 1006684"/>
              <a:gd name="connsiteY1367" fmla="*/ 312991 h 1056152"/>
              <a:gd name="connsiteX1368" fmla="*/ 939243 w 1006684"/>
              <a:gd name="connsiteY1368" fmla="*/ 314763 h 1056152"/>
              <a:gd name="connsiteX1369" fmla="*/ 937232 w 1006684"/>
              <a:gd name="connsiteY1369" fmla="*/ 312991 h 1056152"/>
              <a:gd name="connsiteX1370" fmla="*/ 935454 w 1006684"/>
              <a:gd name="connsiteY1370" fmla="*/ 312991 h 1056152"/>
              <a:gd name="connsiteX1371" fmla="*/ 227645 w 1006684"/>
              <a:gd name="connsiteY1371" fmla="*/ 311613 h 1056152"/>
              <a:gd name="connsiteX1372" fmla="*/ 228861 w 1006684"/>
              <a:gd name="connsiteY1372" fmla="*/ 312794 h 1056152"/>
              <a:gd name="connsiteX1373" fmla="*/ 226475 w 1006684"/>
              <a:gd name="connsiteY1373" fmla="*/ 312794 h 1056152"/>
              <a:gd name="connsiteX1374" fmla="*/ 227645 w 1006684"/>
              <a:gd name="connsiteY1374" fmla="*/ 311613 h 1056152"/>
              <a:gd name="connsiteX1375" fmla="*/ 61277 w 1006684"/>
              <a:gd name="connsiteY1375" fmla="*/ 310830 h 1056152"/>
              <a:gd name="connsiteX1376" fmla="*/ 60707 w 1006684"/>
              <a:gd name="connsiteY1376" fmla="*/ 314430 h 1056152"/>
              <a:gd name="connsiteX1377" fmla="*/ 56795 w 1006684"/>
              <a:gd name="connsiteY1377" fmla="*/ 319930 h 1056152"/>
              <a:gd name="connsiteX1378" fmla="*/ 57655 w 1006684"/>
              <a:gd name="connsiteY1378" fmla="*/ 314541 h 1056152"/>
              <a:gd name="connsiteX1379" fmla="*/ 60036 w 1006684"/>
              <a:gd name="connsiteY1379" fmla="*/ 311171 h 1056152"/>
              <a:gd name="connsiteX1380" fmla="*/ 85372 w 1006684"/>
              <a:gd name="connsiteY1380" fmla="*/ 308020 h 1056152"/>
              <a:gd name="connsiteX1381" fmla="*/ 83407 w 1006684"/>
              <a:gd name="connsiteY1381" fmla="*/ 308217 h 1056152"/>
              <a:gd name="connsiteX1382" fmla="*/ 87149 w 1006684"/>
              <a:gd name="connsiteY1382" fmla="*/ 310038 h 1056152"/>
              <a:gd name="connsiteX1383" fmla="*/ 85372 w 1006684"/>
              <a:gd name="connsiteY1383" fmla="*/ 308020 h 1056152"/>
              <a:gd name="connsiteX1384" fmla="*/ 211369 w 1006684"/>
              <a:gd name="connsiteY1384" fmla="*/ 301672 h 1056152"/>
              <a:gd name="connsiteX1385" fmla="*/ 209404 w 1006684"/>
              <a:gd name="connsiteY1385" fmla="*/ 301869 h 1056152"/>
              <a:gd name="connsiteX1386" fmla="*/ 213380 w 1006684"/>
              <a:gd name="connsiteY1386" fmla="*/ 303444 h 1056152"/>
              <a:gd name="connsiteX1387" fmla="*/ 211369 w 1006684"/>
              <a:gd name="connsiteY1387" fmla="*/ 301672 h 1056152"/>
              <a:gd name="connsiteX1388" fmla="*/ 968988 w 1006684"/>
              <a:gd name="connsiteY1388" fmla="*/ 301278 h 1056152"/>
              <a:gd name="connsiteX1389" fmla="*/ 975723 w 1006684"/>
              <a:gd name="connsiteY1389" fmla="*/ 310629 h 1056152"/>
              <a:gd name="connsiteX1390" fmla="*/ 966837 w 1006684"/>
              <a:gd name="connsiteY1390" fmla="*/ 301869 h 1056152"/>
              <a:gd name="connsiteX1391" fmla="*/ 968988 w 1006684"/>
              <a:gd name="connsiteY1391" fmla="*/ 301278 h 1056152"/>
              <a:gd name="connsiteX1392" fmla="*/ 927317 w 1006684"/>
              <a:gd name="connsiteY1392" fmla="*/ 300688 h 1056152"/>
              <a:gd name="connsiteX1393" fmla="*/ 926521 w 1006684"/>
              <a:gd name="connsiteY1393" fmla="*/ 304280 h 1056152"/>
              <a:gd name="connsiteX1394" fmla="*/ 935267 w 1006684"/>
              <a:gd name="connsiteY1394" fmla="*/ 309398 h 1056152"/>
              <a:gd name="connsiteX1395" fmla="*/ 927317 w 1006684"/>
              <a:gd name="connsiteY1395" fmla="*/ 300688 h 1056152"/>
              <a:gd name="connsiteX1396" fmla="*/ 962440 w 1006684"/>
              <a:gd name="connsiteY1396" fmla="*/ 298522 h 1056152"/>
              <a:gd name="connsiteX1397" fmla="*/ 965434 w 1006684"/>
              <a:gd name="connsiteY1397" fmla="*/ 300097 h 1056152"/>
              <a:gd name="connsiteX1398" fmla="*/ 962440 w 1006684"/>
              <a:gd name="connsiteY1398" fmla="*/ 298522 h 1056152"/>
              <a:gd name="connsiteX1399" fmla="*/ 954724 w 1006684"/>
              <a:gd name="connsiteY1399" fmla="*/ 298325 h 1056152"/>
              <a:gd name="connsiteX1400" fmla="*/ 958699 w 1006684"/>
              <a:gd name="connsiteY1400" fmla="*/ 302262 h 1056152"/>
              <a:gd name="connsiteX1401" fmla="*/ 953508 w 1006684"/>
              <a:gd name="connsiteY1401" fmla="*/ 298916 h 1056152"/>
              <a:gd name="connsiteX1402" fmla="*/ 954724 w 1006684"/>
              <a:gd name="connsiteY1402" fmla="*/ 298325 h 1056152"/>
              <a:gd name="connsiteX1403" fmla="*/ 86271 w 1006684"/>
              <a:gd name="connsiteY1403" fmla="*/ 295977 h 1056152"/>
              <a:gd name="connsiteX1404" fmla="*/ 90867 w 1006684"/>
              <a:gd name="connsiteY1404" fmla="*/ 298098 h 1056152"/>
              <a:gd name="connsiteX1405" fmla="*/ 90895 w 1006684"/>
              <a:gd name="connsiteY1405" fmla="*/ 298071 h 1056152"/>
              <a:gd name="connsiteX1406" fmla="*/ 92106 w 1006684"/>
              <a:gd name="connsiteY1406" fmla="*/ 306249 h 1056152"/>
              <a:gd name="connsiteX1407" fmla="*/ 82378 w 1006684"/>
              <a:gd name="connsiteY1407" fmla="*/ 324507 h 1056152"/>
              <a:gd name="connsiteX1408" fmla="*/ 81022 w 1006684"/>
              <a:gd name="connsiteY1408" fmla="*/ 308414 h 1056152"/>
              <a:gd name="connsiteX1409" fmla="*/ 80788 w 1006684"/>
              <a:gd name="connsiteY1409" fmla="*/ 304674 h 1056152"/>
              <a:gd name="connsiteX1410" fmla="*/ 85600 w 1006684"/>
              <a:gd name="connsiteY1410" fmla="*/ 298079 h 1056152"/>
              <a:gd name="connsiteX1411" fmla="*/ 911649 w 1006684"/>
              <a:gd name="connsiteY1411" fmla="*/ 295323 h 1056152"/>
              <a:gd name="connsiteX1412" fmla="*/ 908889 w 1006684"/>
              <a:gd name="connsiteY1412" fmla="*/ 297735 h 1056152"/>
              <a:gd name="connsiteX1413" fmla="*/ 915203 w 1006684"/>
              <a:gd name="connsiteY1413" fmla="*/ 302853 h 1056152"/>
              <a:gd name="connsiteX1414" fmla="*/ 920161 w 1006684"/>
              <a:gd name="connsiteY1414" fmla="*/ 299113 h 1056152"/>
              <a:gd name="connsiteX1415" fmla="*/ 911649 w 1006684"/>
              <a:gd name="connsiteY1415" fmla="*/ 295323 h 1056152"/>
              <a:gd name="connsiteX1416" fmla="*/ 83943 w 1006684"/>
              <a:gd name="connsiteY1416" fmla="*/ 295265 h 1056152"/>
              <a:gd name="connsiteX1417" fmla="*/ 83413 w 1006684"/>
              <a:gd name="connsiteY1417" fmla="*/ 296584 h 1056152"/>
              <a:gd name="connsiteX1418" fmla="*/ 77047 w 1006684"/>
              <a:gd name="connsiteY1418" fmla="*/ 303050 h 1056152"/>
              <a:gd name="connsiteX1419" fmla="*/ 70078 w 1006684"/>
              <a:gd name="connsiteY1419" fmla="*/ 328690 h 1056152"/>
              <a:gd name="connsiteX1420" fmla="*/ 68909 w 1006684"/>
              <a:gd name="connsiteY1420" fmla="*/ 337794 h 1056152"/>
              <a:gd name="connsiteX1421" fmla="*/ 61379 w 1006684"/>
              <a:gd name="connsiteY1421" fmla="*/ 330855 h 1056152"/>
              <a:gd name="connsiteX1422" fmla="*/ 62969 w 1006684"/>
              <a:gd name="connsiteY1422" fmla="*/ 327460 h 1056152"/>
              <a:gd name="connsiteX1423" fmla="*/ 61566 w 1006684"/>
              <a:gd name="connsiteY1423" fmla="*/ 325491 h 1056152"/>
              <a:gd name="connsiteX1424" fmla="*/ 62650 w 1006684"/>
              <a:gd name="connsiteY1424" fmla="*/ 325357 h 1056152"/>
              <a:gd name="connsiteX1425" fmla="*/ 62969 w 1006684"/>
              <a:gd name="connsiteY1425" fmla="*/ 327263 h 1056152"/>
              <a:gd name="connsiteX1426" fmla="*/ 63156 w 1006684"/>
              <a:gd name="connsiteY1426" fmla="*/ 325294 h 1056152"/>
              <a:gd name="connsiteX1427" fmla="*/ 62650 w 1006684"/>
              <a:gd name="connsiteY1427" fmla="*/ 325357 h 1056152"/>
              <a:gd name="connsiteX1428" fmla="*/ 61145 w 1006684"/>
              <a:gd name="connsiteY1428" fmla="*/ 316387 h 1056152"/>
              <a:gd name="connsiteX1429" fmla="*/ 64508 w 1006684"/>
              <a:gd name="connsiteY1429" fmla="*/ 309940 h 1056152"/>
              <a:gd name="connsiteX1430" fmla="*/ 69239 w 1006684"/>
              <a:gd name="connsiteY1430" fmla="*/ 308617 h 1056152"/>
              <a:gd name="connsiteX1431" fmla="*/ 73018 w 1006684"/>
              <a:gd name="connsiteY1431" fmla="*/ 301651 h 1056152"/>
              <a:gd name="connsiteX1432" fmla="*/ 73258 w 1006684"/>
              <a:gd name="connsiteY1432" fmla="*/ 301475 h 1056152"/>
              <a:gd name="connsiteX1433" fmla="*/ 73287 w 1006684"/>
              <a:gd name="connsiteY1433" fmla="*/ 301389 h 1056152"/>
              <a:gd name="connsiteX1434" fmla="*/ 75054 w 1006684"/>
              <a:gd name="connsiteY1434" fmla="*/ 301389 h 1056152"/>
              <a:gd name="connsiteX1435" fmla="*/ 77016 w 1006684"/>
              <a:gd name="connsiteY1435" fmla="*/ 297775 h 1056152"/>
              <a:gd name="connsiteX1436" fmla="*/ 903932 w 1006684"/>
              <a:gd name="connsiteY1436" fmla="*/ 294339 h 1056152"/>
              <a:gd name="connsiteX1437" fmla="*/ 901547 w 1006684"/>
              <a:gd name="connsiteY1437" fmla="*/ 301672 h 1056152"/>
              <a:gd name="connsiteX1438" fmla="*/ 907673 w 1006684"/>
              <a:gd name="connsiteY1438" fmla="*/ 299506 h 1056152"/>
              <a:gd name="connsiteX1439" fmla="*/ 903932 w 1006684"/>
              <a:gd name="connsiteY1439" fmla="*/ 294339 h 1056152"/>
              <a:gd name="connsiteX1440" fmla="*/ 952712 w 1006684"/>
              <a:gd name="connsiteY1440" fmla="*/ 293355 h 1056152"/>
              <a:gd name="connsiteX1441" fmla="*/ 952338 w 1006684"/>
              <a:gd name="connsiteY1441" fmla="*/ 295323 h 1056152"/>
              <a:gd name="connsiteX1442" fmla="*/ 951122 w 1006684"/>
              <a:gd name="connsiteY1442" fmla="*/ 293552 h 1056152"/>
              <a:gd name="connsiteX1443" fmla="*/ 952712 w 1006684"/>
              <a:gd name="connsiteY1443" fmla="*/ 293355 h 1056152"/>
              <a:gd name="connsiteX1444" fmla="*/ 894391 w 1006684"/>
              <a:gd name="connsiteY1444" fmla="*/ 289959 h 1056152"/>
              <a:gd name="connsiteX1445" fmla="*/ 892614 w 1006684"/>
              <a:gd name="connsiteY1445" fmla="*/ 292961 h 1056152"/>
              <a:gd name="connsiteX1446" fmla="*/ 900143 w 1006684"/>
              <a:gd name="connsiteY1446" fmla="*/ 296308 h 1056152"/>
              <a:gd name="connsiteX1447" fmla="*/ 894391 w 1006684"/>
              <a:gd name="connsiteY1447" fmla="*/ 289959 h 1056152"/>
              <a:gd name="connsiteX1448" fmla="*/ 100729 w 1006684"/>
              <a:gd name="connsiteY1448" fmla="*/ 289368 h 1056152"/>
              <a:gd name="connsiteX1449" fmla="*/ 100665 w 1006684"/>
              <a:gd name="connsiteY1449" fmla="*/ 289565 h 1056152"/>
              <a:gd name="connsiteX1450" fmla="*/ 100102 w 1006684"/>
              <a:gd name="connsiteY1450" fmla="*/ 289601 h 1056152"/>
              <a:gd name="connsiteX1451" fmla="*/ 957483 w 1006684"/>
              <a:gd name="connsiteY1451" fmla="*/ 284989 h 1056152"/>
              <a:gd name="connsiteX1452" fmla="*/ 958699 w 1006684"/>
              <a:gd name="connsiteY1452" fmla="*/ 286219 h 1056152"/>
              <a:gd name="connsiteX1453" fmla="*/ 956080 w 1006684"/>
              <a:gd name="connsiteY1453" fmla="*/ 286219 h 1056152"/>
              <a:gd name="connsiteX1454" fmla="*/ 957483 w 1006684"/>
              <a:gd name="connsiteY1454" fmla="*/ 284989 h 1056152"/>
              <a:gd name="connsiteX1455" fmla="*/ 253227 w 1006684"/>
              <a:gd name="connsiteY1455" fmla="*/ 284595 h 1056152"/>
              <a:gd name="connsiteX1456" fmla="*/ 254256 w 1006684"/>
              <a:gd name="connsiteY1456" fmla="*/ 289369 h 1056152"/>
              <a:gd name="connsiteX1457" fmla="*/ 254256 w 1006684"/>
              <a:gd name="connsiteY1457" fmla="*/ 285825 h 1056152"/>
              <a:gd name="connsiteX1458" fmla="*/ 253227 w 1006684"/>
              <a:gd name="connsiteY1458" fmla="*/ 284595 h 1056152"/>
              <a:gd name="connsiteX1459" fmla="*/ 236952 w 1006684"/>
              <a:gd name="connsiteY1459" fmla="*/ 284398 h 1056152"/>
              <a:gd name="connsiteX1460" fmla="*/ 235408 w 1006684"/>
              <a:gd name="connsiteY1460" fmla="*/ 284595 h 1056152"/>
              <a:gd name="connsiteX1461" fmla="*/ 236577 w 1006684"/>
              <a:gd name="connsiteY1461" fmla="*/ 286416 h 1056152"/>
              <a:gd name="connsiteX1462" fmla="*/ 236952 w 1006684"/>
              <a:gd name="connsiteY1462" fmla="*/ 284398 h 1056152"/>
              <a:gd name="connsiteX1463" fmla="*/ 275490 w 1006684"/>
              <a:gd name="connsiteY1463" fmla="*/ 283020 h 1056152"/>
              <a:gd name="connsiteX1464" fmla="*/ 267913 w 1006684"/>
              <a:gd name="connsiteY1464" fmla="*/ 290746 h 1056152"/>
              <a:gd name="connsiteX1465" fmla="*/ 274274 w 1006684"/>
              <a:gd name="connsiteY1465" fmla="*/ 288581 h 1056152"/>
              <a:gd name="connsiteX1466" fmla="*/ 275490 w 1006684"/>
              <a:gd name="connsiteY1466" fmla="*/ 290353 h 1056152"/>
              <a:gd name="connsiteX1467" fmla="*/ 275490 w 1006684"/>
              <a:gd name="connsiteY1467" fmla="*/ 283020 h 1056152"/>
              <a:gd name="connsiteX1468" fmla="*/ 266557 w 1006684"/>
              <a:gd name="connsiteY1468" fmla="*/ 281642 h 1056152"/>
              <a:gd name="connsiteX1469" fmla="*/ 260383 w 1006684"/>
              <a:gd name="connsiteY1469" fmla="*/ 283611 h 1056152"/>
              <a:gd name="connsiteX1470" fmla="*/ 249673 w 1006684"/>
              <a:gd name="connsiteY1470" fmla="*/ 307627 h 1056152"/>
              <a:gd name="connsiteX1471" fmla="*/ 266931 w 1006684"/>
              <a:gd name="connsiteY1471" fmla="*/ 296111 h 1056152"/>
              <a:gd name="connsiteX1472" fmla="*/ 264359 w 1006684"/>
              <a:gd name="connsiteY1472" fmla="*/ 292567 h 1056152"/>
              <a:gd name="connsiteX1473" fmla="*/ 264359 w 1006684"/>
              <a:gd name="connsiteY1473" fmla="*/ 292371 h 1056152"/>
              <a:gd name="connsiteX1474" fmla="*/ 264172 w 1006684"/>
              <a:gd name="connsiteY1474" fmla="*/ 290353 h 1056152"/>
              <a:gd name="connsiteX1475" fmla="*/ 264733 w 1006684"/>
              <a:gd name="connsiteY1475" fmla="*/ 291386 h 1056152"/>
              <a:gd name="connsiteX1476" fmla="*/ 266557 w 1006684"/>
              <a:gd name="connsiteY1476" fmla="*/ 281642 h 1056152"/>
              <a:gd name="connsiteX1477" fmla="*/ 886066 w 1006684"/>
              <a:gd name="connsiteY1477" fmla="*/ 281248 h 1056152"/>
              <a:gd name="connsiteX1478" fmla="*/ 884850 w 1006684"/>
              <a:gd name="connsiteY1478" fmla="*/ 282429 h 1056152"/>
              <a:gd name="connsiteX1479" fmla="*/ 887422 w 1006684"/>
              <a:gd name="connsiteY1479" fmla="*/ 282233 h 1056152"/>
              <a:gd name="connsiteX1480" fmla="*/ 886066 w 1006684"/>
              <a:gd name="connsiteY1480" fmla="*/ 281248 h 1056152"/>
              <a:gd name="connsiteX1481" fmla="*/ 247896 w 1006684"/>
              <a:gd name="connsiteY1481" fmla="*/ 280658 h 1056152"/>
              <a:gd name="connsiteX1482" fmla="*/ 239150 w 1006684"/>
              <a:gd name="connsiteY1482" fmla="*/ 289959 h 1056152"/>
              <a:gd name="connsiteX1483" fmla="*/ 234987 w 1006684"/>
              <a:gd name="connsiteY1483" fmla="*/ 294339 h 1056152"/>
              <a:gd name="connsiteX1484" fmla="*/ 226475 w 1006684"/>
              <a:gd name="connsiteY1484" fmla="*/ 303690 h 1056152"/>
              <a:gd name="connsiteX1485" fmla="*/ 234800 w 1006684"/>
              <a:gd name="connsiteY1485" fmla="*/ 294339 h 1056152"/>
              <a:gd name="connsiteX1486" fmla="*/ 234379 w 1006684"/>
              <a:gd name="connsiteY1486" fmla="*/ 293748 h 1056152"/>
              <a:gd name="connsiteX1487" fmla="*/ 235595 w 1006684"/>
              <a:gd name="connsiteY1487" fmla="*/ 291780 h 1056152"/>
              <a:gd name="connsiteX1488" fmla="*/ 228065 w 1006684"/>
              <a:gd name="connsiteY1488" fmla="*/ 288581 h 1056152"/>
              <a:gd name="connsiteX1489" fmla="*/ 218524 w 1006684"/>
              <a:gd name="connsiteY1489" fmla="*/ 314172 h 1056152"/>
              <a:gd name="connsiteX1490" fmla="*/ 212164 w 1006684"/>
              <a:gd name="connsiteY1490" fmla="*/ 316190 h 1056152"/>
              <a:gd name="connsiteX1491" fmla="*/ 217542 w 1006684"/>
              <a:gd name="connsiteY1491" fmla="*/ 326869 h 1056152"/>
              <a:gd name="connsiteX1492" fmla="*/ 208609 w 1006684"/>
              <a:gd name="connsiteY1492" fmla="*/ 321702 h 1056152"/>
              <a:gd name="connsiteX1493" fmla="*/ 206224 w 1006684"/>
              <a:gd name="connsiteY1493" fmla="*/ 329084 h 1056152"/>
              <a:gd name="connsiteX1494" fmla="*/ 204821 w 1006684"/>
              <a:gd name="connsiteY1494" fmla="*/ 320127 h 1056152"/>
              <a:gd name="connsiteX1495" fmla="*/ 207206 w 1006684"/>
              <a:gd name="connsiteY1495" fmla="*/ 312794 h 1056152"/>
              <a:gd name="connsiteX1496" fmla="*/ 207019 w 1006684"/>
              <a:gd name="connsiteY1496" fmla="*/ 305658 h 1056152"/>
              <a:gd name="connsiteX1497" fmla="*/ 197291 w 1006684"/>
              <a:gd name="connsiteY1497" fmla="*/ 313188 h 1056152"/>
              <a:gd name="connsiteX1498" fmla="*/ 198460 w 1006684"/>
              <a:gd name="connsiteY1498" fmla="*/ 318552 h 1056152"/>
              <a:gd name="connsiteX1499" fmla="*/ 191118 w 1006684"/>
              <a:gd name="connsiteY1499" fmla="*/ 325885 h 1056152"/>
              <a:gd name="connsiteX1500" fmla="*/ 197478 w 1006684"/>
              <a:gd name="connsiteY1500" fmla="*/ 323916 h 1056152"/>
              <a:gd name="connsiteX1501" fmla="*/ 195093 w 1006684"/>
              <a:gd name="connsiteY1501" fmla="*/ 334842 h 1056152"/>
              <a:gd name="connsiteX1502" fmla="*/ 203652 w 1006684"/>
              <a:gd name="connsiteY1502" fmla="*/ 329084 h 1056152"/>
              <a:gd name="connsiteX1503" fmla="*/ 200050 w 1006684"/>
              <a:gd name="connsiteY1503" fmla="*/ 338188 h 1056152"/>
              <a:gd name="connsiteX1504" fmla="*/ 205242 w 1006684"/>
              <a:gd name="connsiteY1504" fmla="*/ 345324 h 1056152"/>
              <a:gd name="connsiteX1505" fmla="*/ 216326 w 1006684"/>
              <a:gd name="connsiteY1505" fmla="*/ 332233 h 1056152"/>
              <a:gd name="connsiteX1506" fmla="*/ 217542 w 1006684"/>
              <a:gd name="connsiteY1506" fmla="*/ 334005 h 1056152"/>
              <a:gd name="connsiteX1507" fmla="*/ 222500 w 1006684"/>
              <a:gd name="connsiteY1507" fmla="*/ 326672 h 1056152"/>
              <a:gd name="connsiteX1508" fmla="*/ 223669 w 1006684"/>
              <a:gd name="connsiteY1508" fmla="*/ 328493 h 1056152"/>
              <a:gd name="connsiteX1509" fmla="*/ 234613 w 1006684"/>
              <a:gd name="connsiteY1509" fmla="*/ 315353 h 1056152"/>
              <a:gd name="connsiteX1510" fmla="*/ 235969 w 1006684"/>
              <a:gd name="connsiteY1510" fmla="*/ 317174 h 1056152"/>
              <a:gd name="connsiteX1511" fmla="*/ 240740 w 1006684"/>
              <a:gd name="connsiteY1511" fmla="*/ 309841 h 1056152"/>
              <a:gd name="connsiteX1512" fmla="*/ 243312 w 1006684"/>
              <a:gd name="connsiteY1512" fmla="*/ 309595 h 1056152"/>
              <a:gd name="connsiteX1513" fmla="*/ 245698 w 1006684"/>
              <a:gd name="connsiteY1513" fmla="*/ 298719 h 1056152"/>
              <a:gd name="connsiteX1514" fmla="*/ 250468 w 1006684"/>
              <a:gd name="connsiteY1514" fmla="*/ 287597 h 1056152"/>
              <a:gd name="connsiteX1515" fmla="*/ 247896 w 1006684"/>
              <a:gd name="connsiteY1515" fmla="*/ 280658 h 1056152"/>
              <a:gd name="connsiteX1516" fmla="*/ 912444 w 1006684"/>
              <a:gd name="connsiteY1516" fmla="*/ 279034 h 1056152"/>
              <a:gd name="connsiteX1517" fmla="*/ 911041 w 1006684"/>
              <a:gd name="connsiteY1517" fmla="*/ 279673 h 1056152"/>
              <a:gd name="connsiteX1518" fmla="*/ 913613 w 1006684"/>
              <a:gd name="connsiteY1518" fmla="*/ 283020 h 1056152"/>
              <a:gd name="connsiteX1519" fmla="*/ 912444 w 1006684"/>
              <a:gd name="connsiteY1519" fmla="*/ 279034 h 1056152"/>
              <a:gd name="connsiteX1520" fmla="*/ 925539 w 1006684"/>
              <a:gd name="connsiteY1520" fmla="*/ 277065 h 1056152"/>
              <a:gd name="connsiteX1521" fmla="*/ 926709 w 1006684"/>
              <a:gd name="connsiteY1521" fmla="*/ 278049 h 1056152"/>
              <a:gd name="connsiteX1522" fmla="*/ 924136 w 1006684"/>
              <a:gd name="connsiteY1522" fmla="*/ 278246 h 1056152"/>
              <a:gd name="connsiteX1523" fmla="*/ 925539 w 1006684"/>
              <a:gd name="connsiteY1523" fmla="*/ 277065 h 1056152"/>
              <a:gd name="connsiteX1524" fmla="*/ 101752 w 1006684"/>
              <a:gd name="connsiteY1524" fmla="*/ 272940 h 1056152"/>
              <a:gd name="connsiteX1525" fmla="*/ 101917 w 1006684"/>
              <a:gd name="connsiteY1525" fmla="*/ 274043 h 1056152"/>
              <a:gd name="connsiteX1526" fmla="*/ 101025 w 1006684"/>
              <a:gd name="connsiteY1526" fmla="*/ 274075 h 1056152"/>
              <a:gd name="connsiteX1527" fmla="*/ 250047 w 1006684"/>
              <a:gd name="connsiteY1527" fmla="*/ 269536 h 1056152"/>
              <a:gd name="connsiteX1528" fmla="*/ 245323 w 1006684"/>
              <a:gd name="connsiteY1528" fmla="*/ 280658 h 1056152"/>
              <a:gd name="connsiteX1529" fmla="*/ 250047 w 1006684"/>
              <a:gd name="connsiteY1529" fmla="*/ 269536 h 1056152"/>
              <a:gd name="connsiteX1530" fmla="*/ 260196 w 1006684"/>
              <a:gd name="connsiteY1530" fmla="*/ 269339 h 1056152"/>
              <a:gd name="connsiteX1531" fmla="*/ 256642 w 1006684"/>
              <a:gd name="connsiteY1531" fmla="*/ 282036 h 1056152"/>
              <a:gd name="connsiteX1532" fmla="*/ 260196 w 1006684"/>
              <a:gd name="connsiteY1532" fmla="*/ 269339 h 1056152"/>
              <a:gd name="connsiteX1533" fmla="*/ 84767 w 1006684"/>
              <a:gd name="connsiteY1533" fmla="*/ 267393 h 1056152"/>
              <a:gd name="connsiteX1534" fmla="*/ 86011 w 1006684"/>
              <a:gd name="connsiteY1534" fmla="*/ 267393 h 1056152"/>
              <a:gd name="connsiteX1535" fmla="*/ 84632 w 1006684"/>
              <a:gd name="connsiteY1535" fmla="*/ 267719 h 1056152"/>
              <a:gd name="connsiteX1536" fmla="*/ 150241 w 1006684"/>
              <a:gd name="connsiteY1536" fmla="*/ 266730 h 1056152"/>
              <a:gd name="connsiteX1537" fmla="*/ 148885 w 1006684"/>
              <a:gd name="connsiteY1537" fmla="*/ 267961 h 1056152"/>
              <a:gd name="connsiteX1538" fmla="*/ 151457 w 1006684"/>
              <a:gd name="connsiteY1538" fmla="*/ 267961 h 1056152"/>
              <a:gd name="connsiteX1539" fmla="*/ 150241 w 1006684"/>
              <a:gd name="connsiteY1539" fmla="*/ 266730 h 1056152"/>
              <a:gd name="connsiteX1540" fmla="*/ 294338 w 1006684"/>
              <a:gd name="connsiteY1540" fmla="*/ 266337 h 1056152"/>
              <a:gd name="connsiteX1541" fmla="*/ 295507 w 1006684"/>
              <a:gd name="connsiteY1541" fmla="*/ 267567 h 1056152"/>
              <a:gd name="connsiteX1542" fmla="*/ 292935 w 1006684"/>
              <a:gd name="connsiteY1542" fmla="*/ 267567 h 1056152"/>
              <a:gd name="connsiteX1543" fmla="*/ 294338 w 1006684"/>
              <a:gd name="connsiteY1543" fmla="*/ 266337 h 1056152"/>
              <a:gd name="connsiteX1544" fmla="*/ 105810 w 1006684"/>
              <a:gd name="connsiteY1544" fmla="*/ 261415 h 1056152"/>
              <a:gd name="connsiteX1545" fmla="*/ 105389 w 1006684"/>
              <a:gd name="connsiteY1545" fmla="*/ 263384 h 1056152"/>
              <a:gd name="connsiteX1546" fmla="*/ 104220 w 1006684"/>
              <a:gd name="connsiteY1546" fmla="*/ 261612 h 1056152"/>
              <a:gd name="connsiteX1547" fmla="*/ 105810 w 1006684"/>
              <a:gd name="connsiteY1547" fmla="*/ 261415 h 1056152"/>
              <a:gd name="connsiteX1548" fmla="*/ 914829 w 1006684"/>
              <a:gd name="connsiteY1548" fmla="*/ 261022 h 1056152"/>
              <a:gd name="connsiteX1549" fmla="*/ 915998 w 1006684"/>
              <a:gd name="connsiteY1549" fmla="*/ 262006 h 1056152"/>
              <a:gd name="connsiteX1550" fmla="*/ 913613 w 1006684"/>
              <a:gd name="connsiteY1550" fmla="*/ 262203 h 1056152"/>
              <a:gd name="connsiteX1551" fmla="*/ 914829 w 1006684"/>
              <a:gd name="connsiteY1551" fmla="*/ 261022 h 1056152"/>
              <a:gd name="connsiteX1552" fmla="*/ 278249 w 1006684"/>
              <a:gd name="connsiteY1552" fmla="*/ 261022 h 1056152"/>
              <a:gd name="connsiteX1553" fmla="*/ 279418 w 1006684"/>
              <a:gd name="connsiteY1553" fmla="*/ 262006 h 1056152"/>
              <a:gd name="connsiteX1554" fmla="*/ 277080 w 1006684"/>
              <a:gd name="connsiteY1554" fmla="*/ 262203 h 1056152"/>
              <a:gd name="connsiteX1555" fmla="*/ 278249 w 1006684"/>
              <a:gd name="connsiteY1555" fmla="*/ 261022 h 1056152"/>
              <a:gd name="connsiteX1556" fmla="*/ 296910 w 1006684"/>
              <a:gd name="connsiteY1556" fmla="*/ 258413 h 1056152"/>
              <a:gd name="connsiteX1557" fmla="*/ 298079 w 1006684"/>
              <a:gd name="connsiteY1557" fmla="*/ 259398 h 1056152"/>
              <a:gd name="connsiteX1558" fmla="*/ 295694 w 1006684"/>
              <a:gd name="connsiteY1558" fmla="*/ 259594 h 1056152"/>
              <a:gd name="connsiteX1559" fmla="*/ 296910 w 1006684"/>
              <a:gd name="connsiteY1559" fmla="*/ 258413 h 1056152"/>
              <a:gd name="connsiteX1560" fmla="*/ 281009 w 1006684"/>
              <a:gd name="connsiteY1560" fmla="*/ 255657 h 1056152"/>
              <a:gd name="connsiteX1561" fmla="*/ 282225 w 1006684"/>
              <a:gd name="connsiteY1561" fmla="*/ 256642 h 1056152"/>
              <a:gd name="connsiteX1562" fmla="*/ 279652 w 1006684"/>
              <a:gd name="connsiteY1562" fmla="*/ 256838 h 1056152"/>
              <a:gd name="connsiteX1563" fmla="*/ 281009 w 1006684"/>
              <a:gd name="connsiteY1563" fmla="*/ 255657 h 1056152"/>
              <a:gd name="connsiteX1564" fmla="*/ 155011 w 1006684"/>
              <a:gd name="connsiteY1564" fmla="*/ 255067 h 1056152"/>
              <a:gd name="connsiteX1565" fmla="*/ 155011 w 1006684"/>
              <a:gd name="connsiteY1565" fmla="*/ 255067 h 1056152"/>
              <a:gd name="connsiteX1566" fmla="*/ 935642 w 1006684"/>
              <a:gd name="connsiteY1566" fmla="*/ 253049 h 1056152"/>
              <a:gd name="connsiteX1567" fmla="*/ 945978 w 1006684"/>
              <a:gd name="connsiteY1567" fmla="*/ 259201 h 1056152"/>
              <a:gd name="connsiteX1568" fmla="*/ 932274 w 1006684"/>
              <a:gd name="connsiteY1568" fmla="*/ 254230 h 1056152"/>
              <a:gd name="connsiteX1569" fmla="*/ 935642 w 1006684"/>
              <a:gd name="connsiteY1569" fmla="*/ 253049 h 1056152"/>
              <a:gd name="connsiteX1570" fmla="*/ 900143 w 1006684"/>
              <a:gd name="connsiteY1570" fmla="*/ 248275 h 1056152"/>
              <a:gd name="connsiteX1571" fmla="*/ 912631 w 1006684"/>
              <a:gd name="connsiteY1571" fmla="*/ 265746 h 1056152"/>
              <a:gd name="connsiteX1572" fmla="*/ 903932 w 1006684"/>
              <a:gd name="connsiteY1572" fmla="*/ 267961 h 1056152"/>
              <a:gd name="connsiteX1573" fmla="*/ 894999 w 1006684"/>
              <a:gd name="connsiteY1573" fmla="*/ 248521 h 1056152"/>
              <a:gd name="connsiteX1574" fmla="*/ 900143 w 1006684"/>
              <a:gd name="connsiteY1574" fmla="*/ 248275 h 1056152"/>
              <a:gd name="connsiteX1575" fmla="*/ 310801 w 1006684"/>
              <a:gd name="connsiteY1575" fmla="*/ 248079 h 1056152"/>
              <a:gd name="connsiteX1576" fmla="*/ 310614 w 1006684"/>
              <a:gd name="connsiteY1576" fmla="*/ 250096 h 1056152"/>
              <a:gd name="connsiteX1577" fmla="*/ 309398 w 1006684"/>
              <a:gd name="connsiteY1577" fmla="*/ 248275 h 1056152"/>
              <a:gd name="connsiteX1578" fmla="*/ 310801 w 1006684"/>
              <a:gd name="connsiteY1578" fmla="*/ 248079 h 1056152"/>
              <a:gd name="connsiteX1579" fmla="*/ 282225 w 1006684"/>
              <a:gd name="connsiteY1579" fmla="*/ 246701 h 1056152"/>
              <a:gd name="connsiteX1580" fmla="*/ 276285 w 1006684"/>
              <a:gd name="connsiteY1580" fmla="*/ 259594 h 1056152"/>
              <a:gd name="connsiteX1581" fmla="*/ 271280 w 1006684"/>
              <a:gd name="connsiteY1581" fmla="*/ 266976 h 1056152"/>
              <a:gd name="connsiteX1582" fmla="*/ 268708 w 1006684"/>
              <a:gd name="connsiteY1582" fmla="*/ 263384 h 1056152"/>
              <a:gd name="connsiteX1583" fmla="*/ 265341 w 1006684"/>
              <a:gd name="connsiteY1583" fmla="*/ 279870 h 1056152"/>
              <a:gd name="connsiteX1584" fmla="*/ 271280 w 1006684"/>
              <a:gd name="connsiteY1584" fmla="*/ 266976 h 1056152"/>
              <a:gd name="connsiteX1585" fmla="*/ 272871 w 1006684"/>
              <a:gd name="connsiteY1585" fmla="*/ 283217 h 1056152"/>
              <a:gd name="connsiteX1586" fmla="*/ 282599 w 1006684"/>
              <a:gd name="connsiteY1586" fmla="*/ 272095 h 1056152"/>
              <a:gd name="connsiteX1587" fmla="*/ 287369 w 1006684"/>
              <a:gd name="connsiteY1587" fmla="*/ 253836 h 1056152"/>
              <a:gd name="connsiteX1588" fmla="*/ 282225 w 1006684"/>
              <a:gd name="connsiteY1588" fmla="*/ 246701 h 1056152"/>
              <a:gd name="connsiteX1589" fmla="*/ 229843 w 1006684"/>
              <a:gd name="connsiteY1589" fmla="*/ 245913 h 1056152"/>
              <a:gd name="connsiteX1590" fmla="*/ 228440 w 1006684"/>
              <a:gd name="connsiteY1590" fmla="*/ 246897 h 1056152"/>
              <a:gd name="connsiteX1591" fmla="*/ 231012 w 1006684"/>
              <a:gd name="connsiteY1591" fmla="*/ 246897 h 1056152"/>
              <a:gd name="connsiteX1592" fmla="*/ 229843 w 1006684"/>
              <a:gd name="connsiteY1592" fmla="*/ 245913 h 1056152"/>
              <a:gd name="connsiteX1593" fmla="*/ 928112 w 1006684"/>
              <a:gd name="connsiteY1593" fmla="*/ 245126 h 1056152"/>
              <a:gd name="connsiteX1594" fmla="*/ 929515 w 1006684"/>
              <a:gd name="connsiteY1594" fmla="*/ 249112 h 1056152"/>
              <a:gd name="connsiteX1595" fmla="*/ 926942 w 1006684"/>
              <a:gd name="connsiteY1595" fmla="*/ 245716 h 1056152"/>
              <a:gd name="connsiteX1596" fmla="*/ 928112 w 1006684"/>
              <a:gd name="connsiteY1596" fmla="*/ 245126 h 1056152"/>
              <a:gd name="connsiteX1597" fmla="*/ 288351 w 1006684"/>
              <a:gd name="connsiteY1597" fmla="*/ 241730 h 1056152"/>
              <a:gd name="connsiteX1598" fmla="*/ 287182 w 1006684"/>
              <a:gd name="connsiteY1598" fmla="*/ 242960 h 1056152"/>
              <a:gd name="connsiteX1599" fmla="*/ 289567 w 1006684"/>
              <a:gd name="connsiteY1599" fmla="*/ 242960 h 1056152"/>
              <a:gd name="connsiteX1600" fmla="*/ 288351 w 1006684"/>
              <a:gd name="connsiteY1600" fmla="*/ 241730 h 1056152"/>
              <a:gd name="connsiteX1601" fmla="*/ 295928 w 1006684"/>
              <a:gd name="connsiteY1601" fmla="*/ 241533 h 1056152"/>
              <a:gd name="connsiteX1602" fmla="*/ 294712 w 1006684"/>
              <a:gd name="connsiteY1602" fmla="*/ 242763 h 1056152"/>
              <a:gd name="connsiteX1603" fmla="*/ 297097 w 1006684"/>
              <a:gd name="connsiteY1603" fmla="*/ 242763 h 1056152"/>
              <a:gd name="connsiteX1604" fmla="*/ 295928 w 1006684"/>
              <a:gd name="connsiteY1604" fmla="*/ 241533 h 1056152"/>
              <a:gd name="connsiteX1605" fmla="*/ 183401 w 1006684"/>
              <a:gd name="connsiteY1605" fmla="*/ 238974 h 1056152"/>
              <a:gd name="connsiteX1606" fmla="*/ 182185 w 1006684"/>
              <a:gd name="connsiteY1606" fmla="*/ 239565 h 1056152"/>
              <a:gd name="connsiteX1607" fmla="*/ 182185 w 1006684"/>
              <a:gd name="connsiteY1607" fmla="*/ 243354 h 1056152"/>
              <a:gd name="connsiteX1608" fmla="*/ 183401 w 1006684"/>
              <a:gd name="connsiteY1608" fmla="*/ 238974 h 1056152"/>
              <a:gd name="connsiteX1609" fmla="*/ 305048 w 1006684"/>
              <a:gd name="connsiteY1609" fmla="*/ 238580 h 1056152"/>
              <a:gd name="connsiteX1610" fmla="*/ 302055 w 1006684"/>
              <a:gd name="connsiteY1610" fmla="*/ 238777 h 1056152"/>
              <a:gd name="connsiteX1611" fmla="*/ 302242 w 1006684"/>
              <a:gd name="connsiteY1611" fmla="*/ 246110 h 1056152"/>
              <a:gd name="connsiteX1612" fmla="*/ 305048 w 1006684"/>
              <a:gd name="connsiteY1612" fmla="*/ 238580 h 1056152"/>
              <a:gd name="connsiteX1613" fmla="*/ 344942 w 1006684"/>
              <a:gd name="connsiteY1613" fmla="*/ 237006 h 1056152"/>
              <a:gd name="connsiteX1614" fmla="*/ 346112 w 1006684"/>
              <a:gd name="connsiteY1614" fmla="*/ 238187 h 1056152"/>
              <a:gd name="connsiteX1615" fmla="*/ 343539 w 1006684"/>
              <a:gd name="connsiteY1615" fmla="*/ 238187 h 1056152"/>
              <a:gd name="connsiteX1616" fmla="*/ 344942 w 1006684"/>
              <a:gd name="connsiteY1616" fmla="*/ 237006 h 1056152"/>
              <a:gd name="connsiteX1617" fmla="*/ 114556 w 1006684"/>
              <a:gd name="connsiteY1617" fmla="*/ 237006 h 1056152"/>
              <a:gd name="connsiteX1618" fmla="*/ 109785 w 1006684"/>
              <a:gd name="connsiteY1618" fmla="*/ 251671 h 1056152"/>
              <a:gd name="connsiteX1619" fmla="*/ 110955 w 1006684"/>
              <a:gd name="connsiteY1619" fmla="*/ 242763 h 1056152"/>
              <a:gd name="connsiteX1620" fmla="*/ 114556 w 1006684"/>
              <a:gd name="connsiteY1620" fmla="*/ 237006 h 1056152"/>
              <a:gd name="connsiteX1621" fmla="*/ 150849 w 1006684"/>
              <a:gd name="connsiteY1621" fmla="*/ 235381 h 1056152"/>
              <a:gd name="connsiteX1622" fmla="*/ 138736 w 1006684"/>
              <a:gd name="connsiteY1622" fmla="*/ 261218 h 1056152"/>
              <a:gd name="connsiteX1623" fmla="*/ 141121 w 1006684"/>
              <a:gd name="connsiteY1623" fmla="*/ 264368 h 1056152"/>
              <a:gd name="connsiteX1624" fmla="*/ 142337 w 1006684"/>
              <a:gd name="connsiteY1624" fmla="*/ 263778 h 1056152"/>
              <a:gd name="connsiteX1625" fmla="*/ 143693 w 1006684"/>
              <a:gd name="connsiteY1625" fmla="*/ 267961 h 1056152"/>
              <a:gd name="connsiteX1626" fmla="*/ 141308 w 1006684"/>
              <a:gd name="connsiteY1626" fmla="*/ 264565 h 1056152"/>
              <a:gd name="connsiteX1627" fmla="*/ 140139 w 1006684"/>
              <a:gd name="connsiteY1627" fmla="*/ 266534 h 1056152"/>
              <a:gd name="connsiteX1628" fmla="*/ 146312 w 1006684"/>
              <a:gd name="connsiteY1628" fmla="*/ 264368 h 1056152"/>
              <a:gd name="connsiteX1629" fmla="*/ 147294 w 1006684"/>
              <a:gd name="connsiteY1629" fmla="*/ 251671 h 1056152"/>
              <a:gd name="connsiteX1630" fmla="*/ 151270 w 1006684"/>
              <a:gd name="connsiteY1630" fmla="*/ 257035 h 1056152"/>
              <a:gd name="connsiteX1631" fmla="*/ 150849 w 1006684"/>
              <a:gd name="connsiteY1631" fmla="*/ 235381 h 1056152"/>
              <a:gd name="connsiteX1632" fmla="*/ 878115 w 1006684"/>
              <a:gd name="connsiteY1632" fmla="*/ 234791 h 1056152"/>
              <a:gd name="connsiteX1633" fmla="*/ 880079 w 1006684"/>
              <a:gd name="connsiteY1633" fmla="*/ 236809 h 1056152"/>
              <a:gd name="connsiteX1634" fmla="*/ 876338 w 1006684"/>
              <a:gd name="connsiteY1634" fmla="*/ 234988 h 1056152"/>
              <a:gd name="connsiteX1635" fmla="*/ 878115 w 1006684"/>
              <a:gd name="connsiteY1635" fmla="*/ 234791 h 1056152"/>
              <a:gd name="connsiteX1636" fmla="*/ 885832 w 1006684"/>
              <a:gd name="connsiteY1636" fmla="*/ 234594 h 1056152"/>
              <a:gd name="connsiteX1637" fmla="*/ 888030 w 1006684"/>
              <a:gd name="connsiteY1637" fmla="*/ 240155 h 1056152"/>
              <a:gd name="connsiteX1638" fmla="*/ 885832 w 1006684"/>
              <a:gd name="connsiteY1638" fmla="*/ 234594 h 1056152"/>
              <a:gd name="connsiteX1639" fmla="*/ 169884 w 1006684"/>
              <a:gd name="connsiteY1639" fmla="*/ 234594 h 1056152"/>
              <a:gd name="connsiteX1640" fmla="*/ 168294 w 1006684"/>
              <a:gd name="connsiteY1640" fmla="*/ 234791 h 1056152"/>
              <a:gd name="connsiteX1641" fmla="*/ 169510 w 1006684"/>
              <a:gd name="connsiteY1641" fmla="*/ 236612 h 1056152"/>
              <a:gd name="connsiteX1642" fmla="*/ 169884 w 1006684"/>
              <a:gd name="connsiteY1642" fmla="*/ 234594 h 1056152"/>
              <a:gd name="connsiteX1643" fmla="*/ 328854 w 1006684"/>
              <a:gd name="connsiteY1643" fmla="*/ 234397 h 1056152"/>
              <a:gd name="connsiteX1644" fmla="*/ 330023 w 1006684"/>
              <a:gd name="connsiteY1644" fmla="*/ 235578 h 1056152"/>
              <a:gd name="connsiteX1645" fmla="*/ 327638 w 1006684"/>
              <a:gd name="connsiteY1645" fmla="*/ 235578 h 1056152"/>
              <a:gd name="connsiteX1646" fmla="*/ 328854 w 1006684"/>
              <a:gd name="connsiteY1646" fmla="*/ 234397 h 1056152"/>
              <a:gd name="connsiteX1647" fmla="*/ 109785 w 1006684"/>
              <a:gd name="connsiteY1647" fmla="*/ 234397 h 1056152"/>
              <a:gd name="connsiteX1648" fmla="*/ 109972 w 1006684"/>
              <a:gd name="connsiteY1648" fmla="*/ 241730 h 1056152"/>
              <a:gd name="connsiteX1649" fmla="*/ 109785 w 1006684"/>
              <a:gd name="connsiteY1649" fmla="*/ 234397 h 1056152"/>
              <a:gd name="connsiteX1650" fmla="*/ 239571 w 1006684"/>
              <a:gd name="connsiteY1650" fmla="*/ 234004 h 1056152"/>
              <a:gd name="connsiteX1651" fmla="*/ 239571 w 1006684"/>
              <a:gd name="connsiteY1651" fmla="*/ 234004 h 1056152"/>
              <a:gd name="connsiteX1652" fmla="*/ 173860 w 1006684"/>
              <a:gd name="connsiteY1652" fmla="*/ 232626 h 1056152"/>
              <a:gd name="connsiteX1653" fmla="*/ 172082 w 1006684"/>
              <a:gd name="connsiteY1653" fmla="*/ 232822 h 1056152"/>
              <a:gd name="connsiteX1654" fmla="*/ 175871 w 1006684"/>
              <a:gd name="connsiteY1654" fmla="*/ 234397 h 1056152"/>
              <a:gd name="connsiteX1655" fmla="*/ 173860 w 1006684"/>
              <a:gd name="connsiteY1655" fmla="*/ 232626 h 1056152"/>
              <a:gd name="connsiteX1656" fmla="*/ 872175 w 1006684"/>
              <a:gd name="connsiteY1656" fmla="*/ 231838 h 1056152"/>
              <a:gd name="connsiteX1657" fmla="*/ 873345 w 1006684"/>
              <a:gd name="connsiteY1657" fmla="*/ 232822 h 1056152"/>
              <a:gd name="connsiteX1658" fmla="*/ 870959 w 1006684"/>
              <a:gd name="connsiteY1658" fmla="*/ 233019 h 1056152"/>
              <a:gd name="connsiteX1659" fmla="*/ 872175 w 1006684"/>
              <a:gd name="connsiteY1659" fmla="*/ 231838 h 1056152"/>
              <a:gd name="connsiteX1660" fmla="*/ 105623 w 1006684"/>
              <a:gd name="connsiteY1660" fmla="*/ 231838 h 1056152"/>
              <a:gd name="connsiteX1661" fmla="*/ 102189 w 1006684"/>
              <a:gd name="connsiteY1661" fmla="*/ 238335 h 1056152"/>
              <a:gd name="connsiteX1662" fmla="*/ 101526 w 1006684"/>
              <a:gd name="connsiteY1662" fmla="*/ 237602 h 1056152"/>
              <a:gd name="connsiteX1663" fmla="*/ 98766 w 1006684"/>
              <a:gd name="connsiteY1663" fmla="*/ 239711 h 1056152"/>
              <a:gd name="connsiteX1664" fmla="*/ 103612 w 1006684"/>
              <a:gd name="connsiteY1664" fmla="*/ 232822 h 1056152"/>
              <a:gd name="connsiteX1665" fmla="*/ 105623 w 1006684"/>
              <a:gd name="connsiteY1665" fmla="*/ 231838 h 1056152"/>
              <a:gd name="connsiteX1666" fmla="*/ 89721 w 1006684"/>
              <a:gd name="connsiteY1666" fmla="*/ 229427 h 1056152"/>
              <a:gd name="connsiteX1667" fmla="*/ 89534 w 1006684"/>
              <a:gd name="connsiteY1667" fmla="*/ 231444 h 1056152"/>
              <a:gd name="connsiteX1668" fmla="*/ 88365 w 1006684"/>
              <a:gd name="connsiteY1668" fmla="*/ 229624 h 1056152"/>
              <a:gd name="connsiteX1669" fmla="*/ 89721 w 1006684"/>
              <a:gd name="connsiteY1669" fmla="*/ 229427 h 1056152"/>
              <a:gd name="connsiteX1670" fmla="*/ 601707 w 1006684"/>
              <a:gd name="connsiteY1670" fmla="*/ 228442 h 1056152"/>
              <a:gd name="connsiteX1671" fmla="*/ 600491 w 1006684"/>
              <a:gd name="connsiteY1671" fmla="*/ 229624 h 1056152"/>
              <a:gd name="connsiteX1672" fmla="*/ 602876 w 1006684"/>
              <a:gd name="connsiteY1672" fmla="*/ 229427 h 1056152"/>
              <a:gd name="connsiteX1673" fmla="*/ 601707 w 1006684"/>
              <a:gd name="connsiteY1673" fmla="*/ 228442 h 1056152"/>
              <a:gd name="connsiteX1674" fmla="*/ 625513 w 1006684"/>
              <a:gd name="connsiteY1674" fmla="*/ 226671 h 1056152"/>
              <a:gd name="connsiteX1675" fmla="*/ 624110 w 1006684"/>
              <a:gd name="connsiteY1675" fmla="*/ 226868 h 1056152"/>
              <a:gd name="connsiteX1676" fmla="*/ 625513 w 1006684"/>
              <a:gd name="connsiteY1676" fmla="*/ 228639 h 1056152"/>
              <a:gd name="connsiteX1677" fmla="*/ 625513 w 1006684"/>
              <a:gd name="connsiteY1677" fmla="*/ 226671 h 1056152"/>
              <a:gd name="connsiteX1678" fmla="*/ 917027 w 1006684"/>
              <a:gd name="connsiteY1678" fmla="*/ 226474 h 1056152"/>
              <a:gd name="connsiteX1679" fmla="*/ 918384 w 1006684"/>
              <a:gd name="connsiteY1679" fmla="*/ 238974 h 1056152"/>
              <a:gd name="connsiteX1680" fmla="*/ 910854 w 1006684"/>
              <a:gd name="connsiteY1680" fmla="*/ 235578 h 1056152"/>
              <a:gd name="connsiteX1681" fmla="*/ 911041 w 1006684"/>
              <a:gd name="connsiteY1681" fmla="*/ 235381 h 1056152"/>
              <a:gd name="connsiteX1682" fmla="*/ 911649 w 1006684"/>
              <a:gd name="connsiteY1682" fmla="*/ 234594 h 1056152"/>
              <a:gd name="connsiteX1683" fmla="*/ 917027 w 1006684"/>
              <a:gd name="connsiteY1683" fmla="*/ 226474 h 1056152"/>
              <a:gd name="connsiteX1684" fmla="*/ 548296 w 1006684"/>
              <a:gd name="connsiteY1684" fmla="*/ 225293 h 1056152"/>
              <a:gd name="connsiteX1685" fmla="*/ 545537 w 1006684"/>
              <a:gd name="connsiteY1685" fmla="*/ 228049 h 1056152"/>
              <a:gd name="connsiteX1686" fmla="*/ 545537 w 1006684"/>
              <a:gd name="connsiteY1686" fmla="*/ 228049 h 1056152"/>
              <a:gd name="connsiteX1687" fmla="*/ 548296 w 1006684"/>
              <a:gd name="connsiteY1687" fmla="*/ 225293 h 1056152"/>
              <a:gd name="connsiteX1688" fmla="*/ 158192 w 1006684"/>
              <a:gd name="connsiteY1688" fmla="*/ 224308 h 1056152"/>
              <a:gd name="connsiteX1689" fmla="*/ 158379 w 1006684"/>
              <a:gd name="connsiteY1689" fmla="*/ 234988 h 1056152"/>
              <a:gd name="connsiteX1690" fmla="*/ 160951 w 1006684"/>
              <a:gd name="connsiteY1690" fmla="*/ 242124 h 1056152"/>
              <a:gd name="connsiteX1691" fmla="*/ 165722 w 1006684"/>
              <a:gd name="connsiteY1691" fmla="*/ 231248 h 1056152"/>
              <a:gd name="connsiteX1692" fmla="*/ 166938 w 1006684"/>
              <a:gd name="connsiteY1692" fmla="*/ 225686 h 1056152"/>
              <a:gd name="connsiteX1693" fmla="*/ 158192 w 1006684"/>
              <a:gd name="connsiteY1693" fmla="*/ 224308 h 1056152"/>
              <a:gd name="connsiteX1694" fmla="*/ 864832 w 1006684"/>
              <a:gd name="connsiteY1694" fmla="*/ 224112 h 1056152"/>
              <a:gd name="connsiteX1695" fmla="*/ 864599 w 1006684"/>
              <a:gd name="connsiteY1695" fmla="*/ 226277 h 1056152"/>
              <a:gd name="connsiteX1696" fmla="*/ 863242 w 1006684"/>
              <a:gd name="connsiteY1696" fmla="*/ 224308 h 1056152"/>
              <a:gd name="connsiteX1697" fmla="*/ 864832 w 1006684"/>
              <a:gd name="connsiteY1697" fmla="*/ 224112 h 1056152"/>
              <a:gd name="connsiteX1698" fmla="*/ 185599 w 1006684"/>
              <a:gd name="connsiteY1698" fmla="*/ 224112 h 1056152"/>
              <a:gd name="connsiteX1699" fmla="*/ 183213 w 1006684"/>
              <a:gd name="connsiteY1699" fmla="*/ 226868 h 1056152"/>
              <a:gd name="connsiteX1700" fmla="*/ 183401 w 1006684"/>
              <a:gd name="connsiteY1700" fmla="*/ 234200 h 1056152"/>
              <a:gd name="connsiteX1701" fmla="*/ 185599 w 1006684"/>
              <a:gd name="connsiteY1701" fmla="*/ 224112 h 1056152"/>
              <a:gd name="connsiteX1702" fmla="*/ 350882 w 1006684"/>
              <a:gd name="connsiteY1702" fmla="*/ 221503 h 1056152"/>
              <a:gd name="connsiteX1703" fmla="*/ 350461 w 1006684"/>
              <a:gd name="connsiteY1703" fmla="*/ 223472 h 1056152"/>
              <a:gd name="connsiteX1704" fmla="*/ 349292 w 1006684"/>
              <a:gd name="connsiteY1704" fmla="*/ 221700 h 1056152"/>
              <a:gd name="connsiteX1705" fmla="*/ 350882 w 1006684"/>
              <a:gd name="connsiteY1705" fmla="*/ 221503 h 1056152"/>
              <a:gd name="connsiteX1706" fmla="*/ 108990 w 1006684"/>
              <a:gd name="connsiteY1706" fmla="*/ 221110 h 1056152"/>
              <a:gd name="connsiteX1707" fmla="*/ 111563 w 1006684"/>
              <a:gd name="connsiteY1707" fmla="*/ 224702 h 1056152"/>
              <a:gd name="connsiteX1708" fmla="*/ 109177 w 1006684"/>
              <a:gd name="connsiteY1708" fmla="*/ 228246 h 1056152"/>
              <a:gd name="connsiteX1709" fmla="*/ 106605 w 1006684"/>
              <a:gd name="connsiteY1709" fmla="*/ 224899 h 1056152"/>
              <a:gd name="connsiteX1710" fmla="*/ 108990 w 1006684"/>
              <a:gd name="connsiteY1710" fmla="*/ 221110 h 1056152"/>
              <a:gd name="connsiteX1711" fmla="*/ 171895 w 1006684"/>
              <a:gd name="connsiteY1711" fmla="*/ 219732 h 1056152"/>
              <a:gd name="connsiteX1712" fmla="*/ 170492 w 1006684"/>
              <a:gd name="connsiteY1712" fmla="*/ 220125 h 1056152"/>
              <a:gd name="connsiteX1713" fmla="*/ 173064 w 1006684"/>
              <a:gd name="connsiteY1713" fmla="*/ 223669 h 1056152"/>
              <a:gd name="connsiteX1714" fmla="*/ 171895 w 1006684"/>
              <a:gd name="connsiteY1714" fmla="*/ 219732 h 1056152"/>
              <a:gd name="connsiteX1715" fmla="*/ 903137 w 1006684"/>
              <a:gd name="connsiteY1715" fmla="*/ 218551 h 1056152"/>
              <a:gd name="connsiteX1716" fmla="*/ 905896 w 1006684"/>
              <a:gd name="connsiteY1716" fmla="*/ 221503 h 1056152"/>
              <a:gd name="connsiteX1717" fmla="*/ 908468 w 1006684"/>
              <a:gd name="connsiteY1717" fmla="*/ 225096 h 1056152"/>
              <a:gd name="connsiteX1718" fmla="*/ 903137 w 1006684"/>
              <a:gd name="connsiteY1718" fmla="*/ 218551 h 1056152"/>
              <a:gd name="connsiteX1719" fmla="*/ 133965 w 1006684"/>
              <a:gd name="connsiteY1719" fmla="*/ 218551 h 1056152"/>
              <a:gd name="connsiteX1720" fmla="*/ 130598 w 1006684"/>
              <a:gd name="connsiteY1720" fmla="*/ 231248 h 1056152"/>
              <a:gd name="connsiteX1721" fmla="*/ 126622 w 1006684"/>
              <a:gd name="connsiteY1721" fmla="*/ 225883 h 1056152"/>
              <a:gd name="connsiteX1722" fmla="*/ 123068 w 1006684"/>
              <a:gd name="connsiteY1722" fmla="*/ 234988 h 1056152"/>
              <a:gd name="connsiteX1723" fmla="*/ 120496 w 1006684"/>
              <a:gd name="connsiteY1723" fmla="*/ 228049 h 1056152"/>
              <a:gd name="connsiteX1724" fmla="*/ 122881 w 1006684"/>
              <a:gd name="connsiteY1724" fmla="*/ 224308 h 1056152"/>
              <a:gd name="connsiteX1725" fmla="*/ 126622 w 1006684"/>
              <a:gd name="connsiteY1725" fmla="*/ 218747 h 1056152"/>
              <a:gd name="connsiteX1726" fmla="*/ 127838 w 1006684"/>
              <a:gd name="connsiteY1726" fmla="*/ 224112 h 1056152"/>
              <a:gd name="connsiteX1727" fmla="*/ 133965 w 1006684"/>
              <a:gd name="connsiteY1727" fmla="*/ 218551 h 1056152"/>
              <a:gd name="connsiteX1728" fmla="*/ 570746 w 1006684"/>
              <a:gd name="connsiteY1728" fmla="*/ 217960 h 1056152"/>
              <a:gd name="connsiteX1729" fmla="*/ 568968 w 1006684"/>
              <a:gd name="connsiteY1729" fmla="*/ 218157 h 1056152"/>
              <a:gd name="connsiteX1730" fmla="*/ 572710 w 1006684"/>
              <a:gd name="connsiteY1730" fmla="*/ 219732 h 1056152"/>
              <a:gd name="connsiteX1731" fmla="*/ 570746 w 1006684"/>
              <a:gd name="connsiteY1731" fmla="*/ 217960 h 1056152"/>
              <a:gd name="connsiteX1732" fmla="*/ 178022 w 1006684"/>
              <a:gd name="connsiteY1732" fmla="*/ 217517 h 1056152"/>
              <a:gd name="connsiteX1733" fmla="*/ 176853 w 1006684"/>
              <a:gd name="connsiteY1733" fmla="*/ 218157 h 1056152"/>
              <a:gd name="connsiteX1734" fmla="*/ 181810 w 1006684"/>
              <a:gd name="connsiteY1734" fmla="*/ 221503 h 1056152"/>
              <a:gd name="connsiteX1735" fmla="*/ 178022 w 1006684"/>
              <a:gd name="connsiteY1735" fmla="*/ 217517 h 1056152"/>
              <a:gd name="connsiteX1736" fmla="*/ 564385 w 1006684"/>
              <a:gd name="connsiteY1736" fmla="*/ 216730 h 1056152"/>
              <a:gd name="connsiteX1737" fmla="*/ 561392 w 1006684"/>
              <a:gd name="connsiteY1737" fmla="*/ 218551 h 1056152"/>
              <a:gd name="connsiteX1738" fmla="*/ 564385 w 1006684"/>
              <a:gd name="connsiteY1738" fmla="*/ 216730 h 1056152"/>
              <a:gd name="connsiteX1739" fmla="*/ 516587 w 1006684"/>
              <a:gd name="connsiteY1739" fmla="*/ 216336 h 1056152"/>
              <a:gd name="connsiteX1740" fmla="*/ 512798 w 1006684"/>
              <a:gd name="connsiteY1740" fmla="*/ 222094 h 1056152"/>
              <a:gd name="connsiteX1741" fmla="*/ 509010 w 1006684"/>
              <a:gd name="connsiteY1741" fmla="*/ 220322 h 1056152"/>
              <a:gd name="connsiteX1742" fmla="*/ 511816 w 1006684"/>
              <a:gd name="connsiteY1742" fmla="*/ 227458 h 1056152"/>
              <a:gd name="connsiteX1743" fmla="*/ 516774 w 1006684"/>
              <a:gd name="connsiteY1743" fmla="*/ 227261 h 1056152"/>
              <a:gd name="connsiteX1744" fmla="*/ 519159 w 1006684"/>
              <a:gd name="connsiteY1744" fmla="*/ 230854 h 1056152"/>
              <a:gd name="connsiteX1745" fmla="*/ 523134 w 1006684"/>
              <a:gd name="connsiteY1745" fmla="*/ 232429 h 1056152"/>
              <a:gd name="connsiteX1746" fmla="*/ 534219 w 1006684"/>
              <a:gd name="connsiteY1746" fmla="*/ 234004 h 1056152"/>
              <a:gd name="connsiteX1747" fmla="*/ 539176 w 1006684"/>
              <a:gd name="connsiteY1747" fmla="*/ 226474 h 1056152"/>
              <a:gd name="connsiteX1748" fmla="*/ 525520 w 1006684"/>
              <a:gd name="connsiteY1748" fmla="*/ 221503 h 1056152"/>
              <a:gd name="connsiteX1749" fmla="*/ 526268 w 1006684"/>
              <a:gd name="connsiteY1749" fmla="*/ 222881 h 1056152"/>
              <a:gd name="connsiteX1750" fmla="*/ 525099 w 1006684"/>
              <a:gd name="connsiteY1750" fmla="*/ 221110 h 1056152"/>
              <a:gd name="connsiteX1751" fmla="*/ 524117 w 1006684"/>
              <a:gd name="connsiteY1751" fmla="*/ 219732 h 1056152"/>
              <a:gd name="connsiteX1752" fmla="*/ 516587 w 1006684"/>
              <a:gd name="connsiteY1752" fmla="*/ 216336 h 1056152"/>
              <a:gd name="connsiteX1753" fmla="*/ 859454 w 1006684"/>
              <a:gd name="connsiteY1753" fmla="*/ 216139 h 1056152"/>
              <a:gd name="connsiteX1754" fmla="*/ 861465 w 1006684"/>
              <a:gd name="connsiteY1754" fmla="*/ 217960 h 1056152"/>
              <a:gd name="connsiteX1755" fmla="*/ 857677 w 1006684"/>
              <a:gd name="connsiteY1755" fmla="*/ 216336 h 1056152"/>
              <a:gd name="connsiteX1756" fmla="*/ 859454 w 1006684"/>
              <a:gd name="connsiteY1756" fmla="*/ 216139 h 1056152"/>
              <a:gd name="connsiteX1757" fmla="*/ 556060 w 1006684"/>
              <a:gd name="connsiteY1757" fmla="*/ 215942 h 1056152"/>
              <a:gd name="connsiteX1758" fmla="*/ 559053 w 1006684"/>
              <a:gd name="connsiteY1758" fmla="*/ 218551 h 1056152"/>
              <a:gd name="connsiteX1759" fmla="*/ 556060 w 1006684"/>
              <a:gd name="connsiteY1759" fmla="*/ 215942 h 1056152"/>
              <a:gd name="connsiteX1760" fmla="*/ 582625 w 1006684"/>
              <a:gd name="connsiteY1760" fmla="*/ 215745 h 1056152"/>
              <a:gd name="connsiteX1761" fmla="*/ 579071 w 1006684"/>
              <a:gd name="connsiteY1761" fmla="*/ 217763 h 1056152"/>
              <a:gd name="connsiteX1762" fmla="*/ 576498 w 1006684"/>
              <a:gd name="connsiteY1762" fmla="*/ 221503 h 1056152"/>
              <a:gd name="connsiteX1763" fmla="*/ 577901 w 1006684"/>
              <a:gd name="connsiteY1763" fmla="*/ 226868 h 1056152"/>
              <a:gd name="connsiteX1764" fmla="*/ 580474 w 1006684"/>
              <a:gd name="connsiteY1764" fmla="*/ 230460 h 1056152"/>
              <a:gd name="connsiteX1765" fmla="*/ 584215 w 1006684"/>
              <a:gd name="connsiteY1765" fmla="*/ 228442 h 1056152"/>
              <a:gd name="connsiteX1766" fmla="*/ 586834 w 1006684"/>
              <a:gd name="connsiteY1766" fmla="*/ 231838 h 1056152"/>
              <a:gd name="connsiteX1767" fmla="*/ 599135 w 1006684"/>
              <a:gd name="connsiteY1767" fmla="*/ 227852 h 1056152"/>
              <a:gd name="connsiteX1768" fmla="*/ 588986 w 1006684"/>
              <a:gd name="connsiteY1768" fmla="*/ 221110 h 1056152"/>
              <a:gd name="connsiteX1769" fmla="*/ 582625 w 1006684"/>
              <a:gd name="connsiteY1769" fmla="*/ 215745 h 1056152"/>
              <a:gd name="connsiteX1770" fmla="*/ 259214 w 1006684"/>
              <a:gd name="connsiteY1770" fmla="*/ 215155 h 1056152"/>
              <a:gd name="connsiteX1771" fmla="*/ 255613 w 1006684"/>
              <a:gd name="connsiteY1771" fmla="*/ 224308 h 1056152"/>
              <a:gd name="connsiteX1772" fmla="*/ 259214 w 1006684"/>
              <a:gd name="connsiteY1772" fmla="*/ 215155 h 1056152"/>
              <a:gd name="connsiteX1773" fmla="*/ 530243 w 1006684"/>
              <a:gd name="connsiteY1773" fmla="*/ 214761 h 1056152"/>
              <a:gd name="connsiteX1774" fmla="*/ 528887 w 1006684"/>
              <a:gd name="connsiteY1774" fmla="*/ 215942 h 1056152"/>
              <a:gd name="connsiteX1775" fmla="*/ 531459 w 1006684"/>
              <a:gd name="connsiteY1775" fmla="*/ 215942 h 1056152"/>
              <a:gd name="connsiteX1776" fmla="*/ 530243 w 1006684"/>
              <a:gd name="connsiteY1776" fmla="*/ 214761 h 1056152"/>
              <a:gd name="connsiteX1777" fmla="*/ 612604 w 1006684"/>
              <a:gd name="connsiteY1777" fmla="*/ 214171 h 1056152"/>
              <a:gd name="connsiteX1778" fmla="*/ 610219 w 1006684"/>
              <a:gd name="connsiteY1778" fmla="*/ 214761 h 1056152"/>
              <a:gd name="connsiteX1779" fmla="*/ 619152 w 1006684"/>
              <a:gd name="connsiteY1779" fmla="*/ 230854 h 1056152"/>
              <a:gd name="connsiteX1780" fmla="*/ 632669 w 1006684"/>
              <a:gd name="connsiteY1780" fmla="*/ 221110 h 1056152"/>
              <a:gd name="connsiteX1781" fmla="*/ 638982 w 1006684"/>
              <a:gd name="connsiteY1781" fmla="*/ 226474 h 1056152"/>
              <a:gd name="connsiteX1782" fmla="*/ 632669 w 1006684"/>
              <a:gd name="connsiteY1782" fmla="*/ 221110 h 1056152"/>
              <a:gd name="connsiteX1783" fmla="*/ 627711 w 1006684"/>
              <a:gd name="connsiteY1783" fmla="*/ 217763 h 1056152"/>
              <a:gd name="connsiteX1784" fmla="*/ 622707 w 1006684"/>
              <a:gd name="connsiteY1784" fmla="*/ 217960 h 1056152"/>
              <a:gd name="connsiteX1785" fmla="*/ 617749 w 1006684"/>
              <a:gd name="connsiteY1785" fmla="*/ 218157 h 1056152"/>
              <a:gd name="connsiteX1786" fmla="*/ 612604 w 1006684"/>
              <a:gd name="connsiteY1786" fmla="*/ 214171 h 1056152"/>
              <a:gd name="connsiteX1787" fmla="*/ 366737 w 1006684"/>
              <a:gd name="connsiteY1787" fmla="*/ 213580 h 1056152"/>
              <a:gd name="connsiteX1788" fmla="*/ 368748 w 1006684"/>
              <a:gd name="connsiteY1788" fmla="*/ 215352 h 1056152"/>
              <a:gd name="connsiteX1789" fmla="*/ 364960 w 1006684"/>
              <a:gd name="connsiteY1789" fmla="*/ 213777 h 1056152"/>
              <a:gd name="connsiteX1790" fmla="*/ 366737 w 1006684"/>
              <a:gd name="connsiteY1790" fmla="*/ 213580 h 1056152"/>
              <a:gd name="connsiteX1791" fmla="*/ 901547 w 1006684"/>
              <a:gd name="connsiteY1791" fmla="*/ 213186 h 1056152"/>
              <a:gd name="connsiteX1792" fmla="*/ 902716 w 1006684"/>
              <a:gd name="connsiteY1792" fmla="*/ 214171 h 1056152"/>
              <a:gd name="connsiteX1793" fmla="*/ 900143 w 1006684"/>
              <a:gd name="connsiteY1793" fmla="*/ 214367 h 1056152"/>
              <a:gd name="connsiteX1794" fmla="*/ 901547 w 1006684"/>
              <a:gd name="connsiteY1794" fmla="*/ 213186 h 1056152"/>
              <a:gd name="connsiteX1795" fmla="*/ 125453 w 1006684"/>
              <a:gd name="connsiteY1795" fmla="*/ 213186 h 1056152"/>
              <a:gd name="connsiteX1796" fmla="*/ 122460 w 1006684"/>
              <a:gd name="connsiteY1796" fmla="*/ 217763 h 1056152"/>
              <a:gd name="connsiteX1797" fmla="*/ 125453 w 1006684"/>
              <a:gd name="connsiteY1797" fmla="*/ 213186 h 1056152"/>
              <a:gd name="connsiteX1798" fmla="*/ 120683 w 1006684"/>
              <a:gd name="connsiteY1798" fmla="*/ 213186 h 1056152"/>
              <a:gd name="connsiteX1799" fmla="*/ 122881 w 1006684"/>
              <a:gd name="connsiteY1799" fmla="*/ 216139 h 1056152"/>
              <a:gd name="connsiteX1800" fmla="*/ 120683 w 1006684"/>
              <a:gd name="connsiteY1800" fmla="*/ 213186 h 1056152"/>
              <a:gd name="connsiteX1801" fmla="*/ 336571 w 1006684"/>
              <a:gd name="connsiteY1801" fmla="*/ 212989 h 1056152"/>
              <a:gd name="connsiteX1802" fmla="*/ 335401 w 1006684"/>
              <a:gd name="connsiteY1802" fmla="*/ 214171 h 1056152"/>
              <a:gd name="connsiteX1803" fmla="*/ 337974 w 1006684"/>
              <a:gd name="connsiteY1803" fmla="*/ 213974 h 1056152"/>
              <a:gd name="connsiteX1804" fmla="*/ 336571 w 1006684"/>
              <a:gd name="connsiteY1804" fmla="*/ 212989 h 1056152"/>
              <a:gd name="connsiteX1805" fmla="*/ 271701 w 1006684"/>
              <a:gd name="connsiteY1805" fmla="*/ 211808 h 1056152"/>
              <a:gd name="connsiteX1806" fmla="*/ 270298 w 1006684"/>
              <a:gd name="connsiteY1806" fmla="*/ 212989 h 1056152"/>
              <a:gd name="connsiteX1807" fmla="*/ 272871 w 1006684"/>
              <a:gd name="connsiteY1807" fmla="*/ 212793 h 1056152"/>
              <a:gd name="connsiteX1808" fmla="*/ 271701 w 1006684"/>
              <a:gd name="connsiteY1808" fmla="*/ 211808 h 1056152"/>
              <a:gd name="connsiteX1809" fmla="*/ 651283 w 1006684"/>
              <a:gd name="connsiteY1809" fmla="*/ 211611 h 1056152"/>
              <a:gd name="connsiteX1810" fmla="*/ 640386 w 1006684"/>
              <a:gd name="connsiteY1810" fmla="*/ 224505 h 1056152"/>
              <a:gd name="connsiteX1811" fmla="*/ 647728 w 1006684"/>
              <a:gd name="connsiteY1811" fmla="*/ 224308 h 1056152"/>
              <a:gd name="connsiteX1812" fmla="*/ 654089 w 1006684"/>
              <a:gd name="connsiteY1812" fmla="*/ 229427 h 1056152"/>
              <a:gd name="connsiteX1813" fmla="*/ 657643 w 1006684"/>
              <a:gd name="connsiteY1813" fmla="*/ 220322 h 1056152"/>
              <a:gd name="connsiteX1814" fmla="*/ 651517 w 1006684"/>
              <a:gd name="connsiteY1814" fmla="*/ 222291 h 1056152"/>
              <a:gd name="connsiteX1815" fmla="*/ 651283 w 1006684"/>
              <a:gd name="connsiteY1815" fmla="*/ 211611 h 1056152"/>
              <a:gd name="connsiteX1816" fmla="*/ 577481 w 1006684"/>
              <a:gd name="connsiteY1816" fmla="*/ 211611 h 1056152"/>
              <a:gd name="connsiteX1817" fmla="*/ 575095 w 1006684"/>
              <a:gd name="connsiteY1817" fmla="*/ 212596 h 1056152"/>
              <a:gd name="connsiteX1818" fmla="*/ 577481 w 1006684"/>
              <a:gd name="connsiteY1818" fmla="*/ 211611 h 1056152"/>
              <a:gd name="connsiteX1819" fmla="*/ 179238 w 1006684"/>
              <a:gd name="connsiteY1819" fmla="*/ 211611 h 1056152"/>
              <a:gd name="connsiteX1820" fmla="*/ 177835 w 1006684"/>
              <a:gd name="connsiteY1820" fmla="*/ 212793 h 1056152"/>
              <a:gd name="connsiteX1821" fmla="*/ 180407 w 1006684"/>
              <a:gd name="connsiteY1821" fmla="*/ 212596 h 1056152"/>
              <a:gd name="connsiteX1822" fmla="*/ 179238 w 1006684"/>
              <a:gd name="connsiteY1822" fmla="*/ 211611 h 1056152"/>
              <a:gd name="connsiteX1823" fmla="*/ 593943 w 1006684"/>
              <a:gd name="connsiteY1823" fmla="*/ 211365 h 1056152"/>
              <a:gd name="connsiteX1824" fmla="*/ 592587 w 1006684"/>
              <a:gd name="connsiteY1824" fmla="*/ 211808 h 1056152"/>
              <a:gd name="connsiteX1825" fmla="*/ 595159 w 1006684"/>
              <a:gd name="connsiteY1825" fmla="*/ 215352 h 1056152"/>
              <a:gd name="connsiteX1826" fmla="*/ 593943 w 1006684"/>
              <a:gd name="connsiteY1826" fmla="*/ 211365 h 1056152"/>
              <a:gd name="connsiteX1827" fmla="*/ 361592 w 1006684"/>
              <a:gd name="connsiteY1827" fmla="*/ 210381 h 1056152"/>
              <a:gd name="connsiteX1828" fmla="*/ 364352 w 1006684"/>
              <a:gd name="connsiteY1828" fmla="*/ 217517 h 1056152"/>
              <a:gd name="connsiteX1829" fmla="*/ 354250 w 1006684"/>
              <a:gd name="connsiteY1829" fmla="*/ 214367 h 1056152"/>
              <a:gd name="connsiteX1830" fmla="*/ 361592 w 1006684"/>
              <a:gd name="connsiteY1830" fmla="*/ 210381 h 1056152"/>
              <a:gd name="connsiteX1831" fmla="*/ 904119 w 1006684"/>
              <a:gd name="connsiteY1831" fmla="*/ 207822 h 1056152"/>
              <a:gd name="connsiteX1832" fmla="*/ 905522 w 1006684"/>
              <a:gd name="connsiteY1832" fmla="*/ 208806 h 1056152"/>
              <a:gd name="connsiteX1833" fmla="*/ 902903 w 1006684"/>
              <a:gd name="connsiteY1833" fmla="*/ 209003 h 1056152"/>
              <a:gd name="connsiteX1834" fmla="*/ 904119 w 1006684"/>
              <a:gd name="connsiteY1834" fmla="*/ 207822 h 1056152"/>
              <a:gd name="connsiteX1835" fmla="*/ 137145 w 1006684"/>
              <a:gd name="connsiteY1835" fmla="*/ 207822 h 1056152"/>
              <a:gd name="connsiteX1836" fmla="*/ 138361 w 1006684"/>
              <a:gd name="connsiteY1836" fmla="*/ 208806 h 1056152"/>
              <a:gd name="connsiteX1837" fmla="*/ 135976 w 1006684"/>
              <a:gd name="connsiteY1837" fmla="*/ 209003 h 1056152"/>
              <a:gd name="connsiteX1838" fmla="*/ 137145 w 1006684"/>
              <a:gd name="connsiteY1838" fmla="*/ 207822 h 1056152"/>
              <a:gd name="connsiteX1839" fmla="*/ 121104 w 1006684"/>
              <a:gd name="connsiteY1839" fmla="*/ 207822 h 1056152"/>
              <a:gd name="connsiteX1840" fmla="*/ 122460 w 1006684"/>
              <a:gd name="connsiteY1840" fmla="*/ 208806 h 1056152"/>
              <a:gd name="connsiteX1841" fmla="*/ 119888 w 1006684"/>
              <a:gd name="connsiteY1841" fmla="*/ 209003 h 1056152"/>
              <a:gd name="connsiteX1842" fmla="*/ 121104 w 1006684"/>
              <a:gd name="connsiteY1842" fmla="*/ 207822 h 1056152"/>
              <a:gd name="connsiteX1843" fmla="*/ 349292 w 1006684"/>
              <a:gd name="connsiteY1843" fmla="*/ 206247 h 1056152"/>
              <a:gd name="connsiteX1844" fmla="*/ 347702 w 1006684"/>
              <a:gd name="connsiteY1844" fmla="*/ 206444 h 1056152"/>
              <a:gd name="connsiteX1845" fmla="*/ 348871 w 1006684"/>
              <a:gd name="connsiteY1845" fmla="*/ 208216 h 1056152"/>
              <a:gd name="connsiteX1846" fmla="*/ 349292 w 1006684"/>
              <a:gd name="connsiteY1846" fmla="*/ 206247 h 1056152"/>
              <a:gd name="connsiteX1847" fmla="*/ 897384 w 1006684"/>
              <a:gd name="connsiteY1847" fmla="*/ 205017 h 1056152"/>
              <a:gd name="connsiteX1848" fmla="*/ 896355 w 1006684"/>
              <a:gd name="connsiteY1848" fmla="*/ 209594 h 1056152"/>
              <a:gd name="connsiteX1849" fmla="*/ 896168 w 1006684"/>
              <a:gd name="connsiteY1849" fmla="*/ 205853 h 1056152"/>
              <a:gd name="connsiteX1850" fmla="*/ 897384 w 1006684"/>
              <a:gd name="connsiteY1850" fmla="*/ 205017 h 1056152"/>
              <a:gd name="connsiteX1851" fmla="*/ 375857 w 1006684"/>
              <a:gd name="connsiteY1851" fmla="*/ 205017 h 1056152"/>
              <a:gd name="connsiteX1852" fmla="*/ 374875 w 1006684"/>
              <a:gd name="connsiteY1852" fmla="*/ 214171 h 1056152"/>
              <a:gd name="connsiteX1853" fmla="*/ 370900 w 1006684"/>
              <a:gd name="connsiteY1853" fmla="*/ 212596 h 1056152"/>
              <a:gd name="connsiteX1854" fmla="*/ 375857 w 1006684"/>
              <a:gd name="connsiteY1854" fmla="*/ 205017 h 1056152"/>
              <a:gd name="connsiteX1855" fmla="*/ 842991 w 1006684"/>
              <a:gd name="connsiteY1855" fmla="*/ 202458 h 1056152"/>
              <a:gd name="connsiteX1856" fmla="*/ 844160 w 1006684"/>
              <a:gd name="connsiteY1856" fmla="*/ 203442 h 1056152"/>
              <a:gd name="connsiteX1857" fmla="*/ 841588 w 1006684"/>
              <a:gd name="connsiteY1857" fmla="*/ 203639 h 1056152"/>
              <a:gd name="connsiteX1858" fmla="*/ 842991 w 1006684"/>
              <a:gd name="connsiteY1858" fmla="*/ 202458 h 1056152"/>
              <a:gd name="connsiteX1859" fmla="*/ 160203 w 1006684"/>
              <a:gd name="connsiteY1859" fmla="*/ 202458 h 1056152"/>
              <a:gd name="connsiteX1860" fmla="*/ 158005 w 1006684"/>
              <a:gd name="connsiteY1860" fmla="*/ 216926 h 1056152"/>
              <a:gd name="connsiteX1861" fmla="*/ 165348 w 1006684"/>
              <a:gd name="connsiteY1861" fmla="*/ 209594 h 1056152"/>
              <a:gd name="connsiteX1862" fmla="*/ 160203 w 1006684"/>
              <a:gd name="connsiteY1862" fmla="*/ 202458 h 1056152"/>
              <a:gd name="connsiteX1863" fmla="*/ 393723 w 1006684"/>
              <a:gd name="connsiteY1863" fmla="*/ 200686 h 1056152"/>
              <a:gd name="connsiteX1864" fmla="*/ 392554 w 1006684"/>
              <a:gd name="connsiteY1864" fmla="*/ 201080 h 1056152"/>
              <a:gd name="connsiteX1865" fmla="*/ 395126 w 1006684"/>
              <a:gd name="connsiteY1865" fmla="*/ 204623 h 1056152"/>
              <a:gd name="connsiteX1866" fmla="*/ 393723 w 1006684"/>
              <a:gd name="connsiteY1866" fmla="*/ 200686 h 1056152"/>
              <a:gd name="connsiteX1867" fmla="*/ 170679 w 1006684"/>
              <a:gd name="connsiteY1867" fmla="*/ 198275 h 1056152"/>
              <a:gd name="connsiteX1868" fmla="*/ 167733 w 1006684"/>
              <a:gd name="connsiteY1868" fmla="*/ 198668 h 1056152"/>
              <a:gd name="connsiteX1869" fmla="*/ 167920 w 1006684"/>
              <a:gd name="connsiteY1869" fmla="*/ 205853 h 1056152"/>
              <a:gd name="connsiteX1870" fmla="*/ 170679 w 1006684"/>
              <a:gd name="connsiteY1870" fmla="*/ 198275 h 1056152"/>
              <a:gd name="connsiteX1871" fmla="*/ 163944 w 1006684"/>
              <a:gd name="connsiteY1871" fmla="*/ 197684 h 1056152"/>
              <a:gd name="connsiteX1872" fmla="*/ 162775 w 1006684"/>
              <a:gd name="connsiteY1872" fmla="*/ 198865 h 1056152"/>
              <a:gd name="connsiteX1873" fmla="*/ 165160 w 1006684"/>
              <a:gd name="connsiteY1873" fmla="*/ 198668 h 1056152"/>
              <a:gd name="connsiteX1874" fmla="*/ 163944 w 1006684"/>
              <a:gd name="connsiteY1874" fmla="*/ 197684 h 1056152"/>
              <a:gd name="connsiteX1875" fmla="*/ 378663 w 1006684"/>
              <a:gd name="connsiteY1875" fmla="*/ 196306 h 1056152"/>
              <a:gd name="connsiteX1876" fmla="*/ 371508 w 1006684"/>
              <a:gd name="connsiteY1876" fmla="*/ 203639 h 1056152"/>
              <a:gd name="connsiteX1877" fmla="*/ 367532 w 1006684"/>
              <a:gd name="connsiteY1877" fmla="*/ 202064 h 1056152"/>
              <a:gd name="connsiteX1878" fmla="*/ 360189 w 1006684"/>
              <a:gd name="connsiteY1878" fmla="*/ 209594 h 1056152"/>
              <a:gd name="connsiteX1879" fmla="*/ 362575 w 1006684"/>
              <a:gd name="connsiteY1879" fmla="*/ 198668 h 1056152"/>
              <a:gd name="connsiteX1880" fmla="*/ 352659 w 1006684"/>
              <a:gd name="connsiteY1880" fmla="*/ 206247 h 1056152"/>
              <a:gd name="connsiteX1881" fmla="*/ 351490 w 1006684"/>
              <a:gd name="connsiteY1881" fmla="*/ 211808 h 1056152"/>
              <a:gd name="connsiteX1882" fmla="*/ 350274 w 1006684"/>
              <a:gd name="connsiteY1882" fmla="*/ 217123 h 1056152"/>
              <a:gd name="connsiteX1883" fmla="*/ 345738 w 1006684"/>
              <a:gd name="connsiteY1883" fmla="*/ 221110 h 1056152"/>
              <a:gd name="connsiteX1884" fmla="*/ 345504 w 1006684"/>
              <a:gd name="connsiteY1884" fmla="*/ 221110 h 1056152"/>
              <a:gd name="connsiteX1885" fmla="*/ 337974 w 1006684"/>
              <a:gd name="connsiteY1885" fmla="*/ 221306 h 1056152"/>
              <a:gd name="connsiteX1886" fmla="*/ 345317 w 1006684"/>
              <a:gd name="connsiteY1886" fmla="*/ 210184 h 1056152"/>
              <a:gd name="connsiteX1887" fmla="*/ 337974 w 1006684"/>
              <a:gd name="connsiteY1887" fmla="*/ 221306 h 1056152"/>
              <a:gd name="connsiteX1888" fmla="*/ 334185 w 1006684"/>
              <a:gd name="connsiteY1888" fmla="*/ 219535 h 1056152"/>
              <a:gd name="connsiteX1889" fmla="*/ 326656 w 1006684"/>
              <a:gd name="connsiteY1889" fmla="*/ 219928 h 1056152"/>
              <a:gd name="connsiteX1890" fmla="*/ 303645 w 1006684"/>
              <a:gd name="connsiteY1890" fmla="*/ 255067 h 1056152"/>
              <a:gd name="connsiteX1891" fmla="*/ 296115 w 1006684"/>
              <a:gd name="connsiteY1891" fmla="*/ 248079 h 1056152"/>
              <a:gd name="connsiteX1892" fmla="*/ 286200 w 1006684"/>
              <a:gd name="connsiteY1892" fmla="*/ 259201 h 1056152"/>
              <a:gd name="connsiteX1893" fmla="*/ 285171 w 1006684"/>
              <a:gd name="connsiteY1893" fmla="*/ 271898 h 1056152"/>
              <a:gd name="connsiteX1894" fmla="*/ 284189 w 1006684"/>
              <a:gd name="connsiteY1894" fmla="*/ 284595 h 1056152"/>
              <a:gd name="connsiteX1895" fmla="*/ 290175 w 1006684"/>
              <a:gd name="connsiteY1895" fmla="*/ 275293 h 1056152"/>
              <a:gd name="connsiteX1896" fmla="*/ 296489 w 1006684"/>
              <a:gd name="connsiteY1896" fmla="*/ 276868 h 1056152"/>
              <a:gd name="connsiteX1897" fmla="*/ 300278 w 1006684"/>
              <a:gd name="connsiteY1897" fmla="*/ 271307 h 1056152"/>
              <a:gd name="connsiteX1898" fmla="*/ 303832 w 1006684"/>
              <a:gd name="connsiteY1898" fmla="*/ 262203 h 1056152"/>
              <a:gd name="connsiteX1899" fmla="*/ 306404 w 1006684"/>
              <a:gd name="connsiteY1899" fmla="*/ 269339 h 1056152"/>
              <a:gd name="connsiteX1900" fmla="*/ 308603 w 1006684"/>
              <a:gd name="connsiteY1900" fmla="*/ 258413 h 1056152"/>
              <a:gd name="connsiteX1901" fmla="*/ 312578 w 1006684"/>
              <a:gd name="connsiteY1901" fmla="*/ 267370 h 1056152"/>
              <a:gd name="connsiteX1902" fmla="*/ 319734 w 1006684"/>
              <a:gd name="connsiteY1902" fmla="*/ 256248 h 1056152"/>
              <a:gd name="connsiteX1903" fmla="*/ 314542 w 1006684"/>
              <a:gd name="connsiteY1903" fmla="*/ 245519 h 1056152"/>
              <a:gd name="connsiteX1904" fmla="*/ 318331 w 1006684"/>
              <a:gd name="connsiteY1904" fmla="*/ 243748 h 1056152"/>
              <a:gd name="connsiteX1905" fmla="*/ 318518 w 1006684"/>
              <a:gd name="connsiteY1905" fmla="*/ 250884 h 1056152"/>
              <a:gd name="connsiteX1906" fmla="*/ 326048 w 1006684"/>
              <a:gd name="connsiteY1906" fmla="*/ 254230 h 1056152"/>
              <a:gd name="connsiteX1907" fmla="*/ 328433 w 1006684"/>
              <a:gd name="connsiteY1907" fmla="*/ 250490 h 1056152"/>
              <a:gd name="connsiteX1908" fmla="*/ 332221 w 1006684"/>
              <a:gd name="connsiteY1908" fmla="*/ 252065 h 1056152"/>
              <a:gd name="connsiteX1909" fmla="*/ 338395 w 1006684"/>
              <a:gd name="connsiteY1909" fmla="*/ 242960 h 1056152"/>
              <a:gd name="connsiteX1910" fmla="*/ 343352 w 1006684"/>
              <a:gd name="connsiteY1910" fmla="*/ 242763 h 1056152"/>
              <a:gd name="connsiteX1911" fmla="*/ 350695 w 1006684"/>
              <a:gd name="connsiteY1911" fmla="*/ 231641 h 1056152"/>
              <a:gd name="connsiteX1912" fmla="*/ 360610 w 1006684"/>
              <a:gd name="connsiteY1912" fmla="*/ 227655 h 1056152"/>
              <a:gd name="connsiteX1913" fmla="*/ 363183 w 1006684"/>
              <a:gd name="connsiteY1913" fmla="*/ 227458 h 1056152"/>
              <a:gd name="connsiteX1914" fmla="*/ 374267 w 1006684"/>
              <a:gd name="connsiteY1914" fmla="*/ 225293 h 1056152"/>
              <a:gd name="connsiteX1915" fmla="*/ 382826 w 1006684"/>
              <a:gd name="connsiteY1915" fmla="*/ 215942 h 1056152"/>
              <a:gd name="connsiteX1916" fmla="*/ 386380 w 1006684"/>
              <a:gd name="connsiteY1916" fmla="*/ 203245 h 1056152"/>
              <a:gd name="connsiteX1917" fmla="*/ 377681 w 1006684"/>
              <a:gd name="connsiteY1917" fmla="*/ 205214 h 1056152"/>
              <a:gd name="connsiteX1918" fmla="*/ 378663 w 1006684"/>
              <a:gd name="connsiteY1918" fmla="*/ 196306 h 1056152"/>
              <a:gd name="connsiteX1919" fmla="*/ 193924 w 1006684"/>
              <a:gd name="connsiteY1919" fmla="*/ 195716 h 1056152"/>
              <a:gd name="connsiteX1920" fmla="*/ 189153 w 1006684"/>
              <a:gd name="connsiteY1920" fmla="*/ 206838 h 1056152"/>
              <a:gd name="connsiteX1921" fmla="*/ 191538 w 1006684"/>
              <a:gd name="connsiteY1921" fmla="*/ 206838 h 1056152"/>
              <a:gd name="connsiteX1922" fmla="*/ 194298 w 1006684"/>
              <a:gd name="connsiteY1922" fmla="*/ 213777 h 1056152"/>
              <a:gd name="connsiteX1923" fmla="*/ 195280 w 1006684"/>
              <a:gd name="connsiteY1923" fmla="*/ 208413 h 1056152"/>
              <a:gd name="connsiteX1924" fmla="*/ 192708 w 1006684"/>
              <a:gd name="connsiteY1924" fmla="*/ 201277 h 1056152"/>
              <a:gd name="connsiteX1925" fmla="*/ 193924 w 1006684"/>
              <a:gd name="connsiteY1925" fmla="*/ 195716 h 1056152"/>
              <a:gd name="connsiteX1926" fmla="*/ 203839 w 1006684"/>
              <a:gd name="connsiteY1926" fmla="*/ 195519 h 1056152"/>
              <a:gd name="connsiteX1927" fmla="*/ 200471 w 1006684"/>
              <a:gd name="connsiteY1927" fmla="*/ 208216 h 1056152"/>
              <a:gd name="connsiteX1928" fmla="*/ 203839 w 1006684"/>
              <a:gd name="connsiteY1928" fmla="*/ 195519 h 1056152"/>
              <a:gd name="connsiteX1929" fmla="*/ 874935 w 1006684"/>
              <a:gd name="connsiteY1929" fmla="*/ 194534 h 1056152"/>
              <a:gd name="connsiteX1930" fmla="*/ 876151 w 1006684"/>
              <a:gd name="connsiteY1930" fmla="*/ 195519 h 1056152"/>
              <a:gd name="connsiteX1931" fmla="*/ 873532 w 1006684"/>
              <a:gd name="connsiteY1931" fmla="*/ 195716 h 1056152"/>
              <a:gd name="connsiteX1932" fmla="*/ 874935 w 1006684"/>
              <a:gd name="connsiteY1932" fmla="*/ 194534 h 1056152"/>
              <a:gd name="connsiteX1933" fmla="*/ 112171 w 1006684"/>
              <a:gd name="connsiteY1933" fmla="*/ 194534 h 1056152"/>
              <a:gd name="connsiteX1934" fmla="*/ 112171 w 1006684"/>
              <a:gd name="connsiteY1934" fmla="*/ 194534 h 1056152"/>
              <a:gd name="connsiteX1935" fmla="*/ 402843 w 1006684"/>
              <a:gd name="connsiteY1935" fmla="*/ 193156 h 1056152"/>
              <a:gd name="connsiteX1936" fmla="*/ 401487 w 1006684"/>
              <a:gd name="connsiteY1936" fmla="*/ 206247 h 1056152"/>
              <a:gd name="connsiteX1937" fmla="*/ 406257 w 1006684"/>
              <a:gd name="connsiteY1937" fmla="*/ 195322 h 1056152"/>
              <a:gd name="connsiteX1938" fmla="*/ 402843 w 1006684"/>
              <a:gd name="connsiteY1938" fmla="*/ 193156 h 1056152"/>
              <a:gd name="connsiteX1939" fmla="*/ 410794 w 1006684"/>
              <a:gd name="connsiteY1939" fmla="*/ 191926 h 1056152"/>
              <a:gd name="connsiteX1940" fmla="*/ 408643 w 1006684"/>
              <a:gd name="connsiteY1940" fmla="*/ 195125 h 1056152"/>
              <a:gd name="connsiteX1941" fmla="*/ 410794 w 1006684"/>
              <a:gd name="connsiteY1941" fmla="*/ 191926 h 1056152"/>
              <a:gd name="connsiteX1942" fmla="*/ 384790 w 1006684"/>
              <a:gd name="connsiteY1942" fmla="*/ 190548 h 1056152"/>
              <a:gd name="connsiteX1943" fmla="*/ 382639 w 1006684"/>
              <a:gd name="connsiteY1943" fmla="*/ 197881 h 1056152"/>
              <a:gd name="connsiteX1944" fmla="*/ 385024 w 1006684"/>
              <a:gd name="connsiteY1944" fmla="*/ 197881 h 1056152"/>
              <a:gd name="connsiteX1945" fmla="*/ 384790 w 1006684"/>
              <a:gd name="connsiteY1945" fmla="*/ 190548 h 1056152"/>
              <a:gd name="connsiteX1946" fmla="*/ 856882 w 1006684"/>
              <a:gd name="connsiteY1946" fmla="*/ 189170 h 1056152"/>
              <a:gd name="connsiteX1947" fmla="*/ 861839 w 1006684"/>
              <a:gd name="connsiteY1947" fmla="*/ 192517 h 1056152"/>
              <a:gd name="connsiteX1948" fmla="*/ 864412 w 1006684"/>
              <a:gd name="connsiteY1948" fmla="*/ 196109 h 1056152"/>
              <a:gd name="connsiteX1949" fmla="*/ 868200 w 1006684"/>
              <a:gd name="connsiteY1949" fmla="*/ 197881 h 1056152"/>
              <a:gd name="connsiteX1950" fmla="*/ 868200 w 1006684"/>
              <a:gd name="connsiteY1950" fmla="*/ 201473 h 1056152"/>
              <a:gd name="connsiteX1951" fmla="*/ 874748 w 1006684"/>
              <a:gd name="connsiteY1951" fmla="*/ 210184 h 1056152"/>
              <a:gd name="connsiteX1952" fmla="*/ 874748 w 1006684"/>
              <a:gd name="connsiteY1952" fmla="*/ 213777 h 1056152"/>
              <a:gd name="connsiteX1953" fmla="*/ 877320 w 1006684"/>
              <a:gd name="connsiteY1953" fmla="*/ 220913 h 1056152"/>
              <a:gd name="connsiteX1954" fmla="*/ 883681 w 1006684"/>
              <a:gd name="connsiteY1954" fmla="*/ 229624 h 1056152"/>
              <a:gd name="connsiteX1955" fmla="*/ 869790 w 1006684"/>
              <a:gd name="connsiteY1955" fmla="*/ 221110 h 1056152"/>
              <a:gd name="connsiteX1956" fmla="*/ 864832 w 1006684"/>
              <a:gd name="connsiteY1956" fmla="*/ 217763 h 1056152"/>
              <a:gd name="connsiteX1957" fmla="*/ 866002 w 1006684"/>
              <a:gd name="connsiteY1957" fmla="*/ 215942 h 1056152"/>
              <a:gd name="connsiteX1958" fmla="*/ 863616 w 1006684"/>
              <a:gd name="connsiteY1958" fmla="*/ 215942 h 1056152"/>
              <a:gd name="connsiteX1959" fmla="*/ 858472 w 1006684"/>
              <a:gd name="connsiteY1959" fmla="*/ 205460 h 1056152"/>
              <a:gd name="connsiteX1960" fmla="*/ 846967 w 1006684"/>
              <a:gd name="connsiteY1960" fmla="*/ 196700 h 1056152"/>
              <a:gd name="connsiteX1961" fmla="*/ 856882 w 1006684"/>
              <a:gd name="connsiteY1961" fmla="*/ 189170 h 1056152"/>
              <a:gd name="connsiteX1962" fmla="*/ 843973 w 1006684"/>
              <a:gd name="connsiteY1962" fmla="*/ 189170 h 1056152"/>
              <a:gd name="connsiteX1963" fmla="*/ 845189 w 1006684"/>
              <a:gd name="connsiteY1963" fmla="*/ 194534 h 1056152"/>
              <a:gd name="connsiteX1964" fmla="*/ 842804 w 1006684"/>
              <a:gd name="connsiteY1964" fmla="*/ 198275 h 1056152"/>
              <a:gd name="connsiteX1965" fmla="*/ 839016 w 1006684"/>
              <a:gd name="connsiteY1965" fmla="*/ 192910 h 1056152"/>
              <a:gd name="connsiteX1966" fmla="*/ 843973 w 1006684"/>
              <a:gd name="connsiteY1966" fmla="*/ 189170 h 1056152"/>
              <a:gd name="connsiteX1967" fmla="*/ 399897 w 1006684"/>
              <a:gd name="connsiteY1967" fmla="*/ 187202 h 1056152"/>
              <a:gd name="connsiteX1968" fmla="*/ 392367 w 1006684"/>
              <a:gd name="connsiteY1968" fmla="*/ 190351 h 1056152"/>
              <a:gd name="connsiteX1969" fmla="*/ 402469 w 1006684"/>
              <a:gd name="connsiteY1969" fmla="*/ 189958 h 1056152"/>
              <a:gd name="connsiteX1970" fmla="*/ 399897 w 1006684"/>
              <a:gd name="connsiteY1970" fmla="*/ 187202 h 1056152"/>
              <a:gd name="connsiteX1971" fmla="*/ 129241 w 1006684"/>
              <a:gd name="connsiteY1971" fmla="*/ 183806 h 1056152"/>
              <a:gd name="connsiteX1972" fmla="*/ 130411 w 1006684"/>
              <a:gd name="connsiteY1972" fmla="*/ 184790 h 1056152"/>
              <a:gd name="connsiteX1973" fmla="*/ 127838 w 1006684"/>
              <a:gd name="connsiteY1973" fmla="*/ 184987 h 1056152"/>
              <a:gd name="connsiteX1974" fmla="*/ 129241 w 1006684"/>
              <a:gd name="connsiteY1974" fmla="*/ 183806 h 1056152"/>
              <a:gd name="connsiteX1975" fmla="*/ 194906 w 1006684"/>
              <a:gd name="connsiteY1975" fmla="*/ 183215 h 1056152"/>
              <a:gd name="connsiteX1976" fmla="*/ 192521 w 1006684"/>
              <a:gd name="connsiteY1976" fmla="*/ 187005 h 1056152"/>
              <a:gd name="connsiteX1977" fmla="*/ 193737 w 1006684"/>
              <a:gd name="connsiteY1977" fmla="*/ 192123 h 1056152"/>
              <a:gd name="connsiteX1978" fmla="*/ 194906 w 1006684"/>
              <a:gd name="connsiteY1978" fmla="*/ 183215 h 1056152"/>
              <a:gd name="connsiteX1979" fmla="*/ 427257 w 1006684"/>
              <a:gd name="connsiteY1979" fmla="*/ 182625 h 1056152"/>
              <a:gd name="connsiteX1980" fmla="*/ 419727 w 1006684"/>
              <a:gd name="connsiteY1980" fmla="*/ 185774 h 1056152"/>
              <a:gd name="connsiteX1981" fmla="*/ 424685 w 1006684"/>
              <a:gd name="connsiteY1981" fmla="*/ 185381 h 1056152"/>
              <a:gd name="connsiteX1982" fmla="*/ 429829 w 1006684"/>
              <a:gd name="connsiteY1982" fmla="*/ 185381 h 1056152"/>
              <a:gd name="connsiteX1983" fmla="*/ 427257 w 1006684"/>
              <a:gd name="connsiteY1983" fmla="*/ 182625 h 1056152"/>
              <a:gd name="connsiteX1984" fmla="*/ 217308 w 1006684"/>
              <a:gd name="connsiteY1984" fmla="*/ 182231 h 1056152"/>
              <a:gd name="connsiteX1985" fmla="*/ 207627 w 1006684"/>
              <a:gd name="connsiteY1985" fmla="*/ 193550 h 1056152"/>
              <a:gd name="connsiteX1986" fmla="*/ 212772 w 1006684"/>
              <a:gd name="connsiteY1986" fmla="*/ 200489 h 1056152"/>
              <a:gd name="connsiteX1987" fmla="*/ 221284 w 1006684"/>
              <a:gd name="connsiteY1987" fmla="*/ 194731 h 1056152"/>
              <a:gd name="connsiteX1988" fmla="*/ 221284 w 1006684"/>
              <a:gd name="connsiteY1988" fmla="*/ 191139 h 1056152"/>
              <a:gd name="connsiteX1989" fmla="*/ 217308 w 1006684"/>
              <a:gd name="connsiteY1989" fmla="*/ 182231 h 1056152"/>
              <a:gd name="connsiteX1990" fmla="*/ 201079 w 1006684"/>
              <a:gd name="connsiteY1990" fmla="*/ 181247 h 1056152"/>
              <a:gd name="connsiteX1991" fmla="*/ 198694 w 1006684"/>
              <a:gd name="connsiteY1991" fmla="*/ 184790 h 1056152"/>
              <a:gd name="connsiteX1992" fmla="*/ 200050 w 1006684"/>
              <a:gd name="connsiteY1992" fmla="*/ 190154 h 1056152"/>
              <a:gd name="connsiteX1993" fmla="*/ 201079 w 1006684"/>
              <a:gd name="connsiteY1993" fmla="*/ 181247 h 1056152"/>
              <a:gd name="connsiteX1994" fmla="*/ 284797 w 1006684"/>
              <a:gd name="connsiteY1994" fmla="*/ 180607 h 1056152"/>
              <a:gd name="connsiteX1995" fmla="*/ 283628 w 1006684"/>
              <a:gd name="connsiteY1995" fmla="*/ 181837 h 1056152"/>
              <a:gd name="connsiteX1996" fmla="*/ 285966 w 1006684"/>
              <a:gd name="connsiteY1996" fmla="*/ 181641 h 1056152"/>
              <a:gd name="connsiteX1997" fmla="*/ 284797 w 1006684"/>
              <a:gd name="connsiteY1997" fmla="*/ 180607 h 1056152"/>
              <a:gd name="connsiteX1998" fmla="*/ 436985 w 1006684"/>
              <a:gd name="connsiteY1998" fmla="*/ 179032 h 1056152"/>
              <a:gd name="connsiteX1999" fmla="*/ 436003 w 1006684"/>
              <a:gd name="connsiteY1999" fmla="*/ 179623 h 1056152"/>
              <a:gd name="connsiteX2000" fmla="*/ 436003 w 1006684"/>
              <a:gd name="connsiteY2000" fmla="*/ 183412 h 1056152"/>
              <a:gd name="connsiteX2001" fmla="*/ 436985 w 1006684"/>
              <a:gd name="connsiteY2001" fmla="*/ 179032 h 1056152"/>
              <a:gd name="connsiteX2002" fmla="*/ 289754 w 1006684"/>
              <a:gd name="connsiteY2002" fmla="*/ 177457 h 1056152"/>
              <a:gd name="connsiteX2003" fmla="*/ 288585 w 1006684"/>
              <a:gd name="connsiteY2003" fmla="*/ 177851 h 1056152"/>
              <a:gd name="connsiteX2004" fmla="*/ 291158 w 1006684"/>
              <a:gd name="connsiteY2004" fmla="*/ 181444 h 1056152"/>
              <a:gd name="connsiteX2005" fmla="*/ 289754 w 1006684"/>
              <a:gd name="connsiteY2005" fmla="*/ 177457 h 1056152"/>
              <a:gd name="connsiteX2006" fmla="*/ 294899 w 1006684"/>
              <a:gd name="connsiteY2006" fmla="*/ 175095 h 1056152"/>
              <a:gd name="connsiteX2007" fmla="*/ 297097 w 1006684"/>
              <a:gd name="connsiteY2007" fmla="*/ 175686 h 1056152"/>
              <a:gd name="connsiteX2008" fmla="*/ 294899 w 1006684"/>
              <a:gd name="connsiteY2008" fmla="*/ 175095 h 1056152"/>
              <a:gd name="connsiteX2009" fmla="*/ 444515 w 1006684"/>
              <a:gd name="connsiteY2009" fmla="*/ 174062 h 1056152"/>
              <a:gd name="connsiteX2010" fmla="*/ 444515 w 1006684"/>
              <a:gd name="connsiteY2010" fmla="*/ 174062 h 1056152"/>
              <a:gd name="connsiteX2011" fmla="*/ 448303 w 1006684"/>
              <a:gd name="connsiteY2011" fmla="*/ 172684 h 1056152"/>
              <a:gd name="connsiteX2012" fmla="*/ 447134 w 1006684"/>
              <a:gd name="connsiteY2012" fmla="*/ 173865 h 1056152"/>
              <a:gd name="connsiteX2013" fmla="*/ 449519 w 1006684"/>
              <a:gd name="connsiteY2013" fmla="*/ 173668 h 1056152"/>
              <a:gd name="connsiteX2014" fmla="*/ 448303 w 1006684"/>
              <a:gd name="connsiteY2014" fmla="*/ 172684 h 1056152"/>
              <a:gd name="connsiteX2015" fmla="*/ 220910 w 1006684"/>
              <a:gd name="connsiteY2015" fmla="*/ 170321 h 1056152"/>
              <a:gd name="connsiteX2016" fmla="*/ 219694 w 1006684"/>
              <a:gd name="connsiteY2016" fmla="*/ 171503 h 1056152"/>
              <a:gd name="connsiteX2017" fmla="*/ 222313 w 1006684"/>
              <a:gd name="connsiteY2017" fmla="*/ 171306 h 1056152"/>
              <a:gd name="connsiteX2018" fmla="*/ 220910 w 1006684"/>
              <a:gd name="connsiteY2018" fmla="*/ 170321 h 1056152"/>
              <a:gd name="connsiteX2019" fmla="*/ 459434 w 1006684"/>
              <a:gd name="connsiteY2019" fmla="*/ 169731 h 1056152"/>
              <a:gd name="connsiteX2020" fmla="*/ 452091 w 1006684"/>
              <a:gd name="connsiteY2020" fmla="*/ 173668 h 1056152"/>
              <a:gd name="connsiteX2021" fmla="*/ 459434 w 1006684"/>
              <a:gd name="connsiteY2021" fmla="*/ 169731 h 1056152"/>
              <a:gd name="connsiteX2022" fmla="*/ 296115 w 1006684"/>
              <a:gd name="connsiteY2022" fmla="*/ 168550 h 1056152"/>
              <a:gd name="connsiteX2023" fmla="*/ 294525 w 1006684"/>
              <a:gd name="connsiteY2023" fmla="*/ 168747 h 1056152"/>
              <a:gd name="connsiteX2024" fmla="*/ 295928 w 1006684"/>
              <a:gd name="connsiteY2024" fmla="*/ 170518 h 1056152"/>
              <a:gd name="connsiteX2025" fmla="*/ 296115 w 1006684"/>
              <a:gd name="connsiteY2025" fmla="*/ 168550 h 1056152"/>
              <a:gd name="connsiteX2026" fmla="*/ 303271 w 1006684"/>
              <a:gd name="connsiteY2026" fmla="*/ 167516 h 1056152"/>
              <a:gd name="connsiteX2027" fmla="*/ 302055 w 1006684"/>
              <a:gd name="connsiteY2027" fmla="*/ 168304 h 1056152"/>
              <a:gd name="connsiteX2028" fmla="*/ 302242 w 1006684"/>
              <a:gd name="connsiteY2028" fmla="*/ 171896 h 1056152"/>
              <a:gd name="connsiteX2029" fmla="*/ 303271 w 1006684"/>
              <a:gd name="connsiteY2029" fmla="*/ 167516 h 1056152"/>
              <a:gd name="connsiteX2030" fmla="*/ 156415 w 1006684"/>
              <a:gd name="connsiteY2030" fmla="*/ 165548 h 1056152"/>
              <a:gd name="connsiteX2031" fmla="*/ 155994 w 1006684"/>
              <a:gd name="connsiteY2031" fmla="*/ 167516 h 1056152"/>
              <a:gd name="connsiteX2032" fmla="*/ 154824 w 1006684"/>
              <a:gd name="connsiteY2032" fmla="*/ 165745 h 1056152"/>
              <a:gd name="connsiteX2033" fmla="*/ 156415 w 1006684"/>
              <a:gd name="connsiteY2033" fmla="*/ 165548 h 1056152"/>
              <a:gd name="connsiteX2034" fmla="*/ 260804 w 1006684"/>
              <a:gd name="connsiteY2034" fmla="*/ 165154 h 1056152"/>
              <a:gd name="connsiteX2035" fmla="*/ 259588 w 1006684"/>
              <a:gd name="connsiteY2035" fmla="*/ 166335 h 1056152"/>
              <a:gd name="connsiteX2036" fmla="*/ 261973 w 1006684"/>
              <a:gd name="connsiteY2036" fmla="*/ 166335 h 1056152"/>
              <a:gd name="connsiteX2037" fmla="*/ 260804 w 1006684"/>
              <a:gd name="connsiteY2037" fmla="*/ 165154 h 1056152"/>
              <a:gd name="connsiteX2038" fmla="*/ 480668 w 1006684"/>
              <a:gd name="connsiteY2038" fmla="*/ 164367 h 1056152"/>
              <a:gd name="connsiteX2039" fmla="*/ 479452 w 1006684"/>
              <a:gd name="connsiteY2039" fmla="*/ 165351 h 1056152"/>
              <a:gd name="connsiteX2040" fmla="*/ 481837 w 1006684"/>
              <a:gd name="connsiteY2040" fmla="*/ 165351 h 1056152"/>
              <a:gd name="connsiteX2041" fmla="*/ 480668 w 1006684"/>
              <a:gd name="connsiteY2041" fmla="*/ 164367 h 1056152"/>
              <a:gd name="connsiteX2042" fmla="*/ 835835 w 1006684"/>
              <a:gd name="connsiteY2042" fmla="*/ 162595 h 1056152"/>
              <a:gd name="connsiteX2043" fmla="*/ 831065 w 1006684"/>
              <a:gd name="connsiteY2043" fmla="*/ 166335 h 1056152"/>
              <a:gd name="connsiteX2044" fmla="*/ 834666 w 1006684"/>
              <a:gd name="connsiteY2044" fmla="*/ 164367 h 1056152"/>
              <a:gd name="connsiteX2045" fmla="*/ 835835 w 1006684"/>
              <a:gd name="connsiteY2045" fmla="*/ 162595 h 1056152"/>
              <a:gd name="connsiteX2046" fmla="*/ 142524 w 1006684"/>
              <a:gd name="connsiteY2046" fmla="*/ 162595 h 1056152"/>
              <a:gd name="connsiteX2047" fmla="*/ 143693 w 1006684"/>
              <a:gd name="connsiteY2047" fmla="*/ 163579 h 1056152"/>
              <a:gd name="connsiteX2048" fmla="*/ 141121 w 1006684"/>
              <a:gd name="connsiteY2048" fmla="*/ 163776 h 1056152"/>
              <a:gd name="connsiteX2049" fmla="*/ 142524 w 1006684"/>
              <a:gd name="connsiteY2049" fmla="*/ 162595 h 1056152"/>
              <a:gd name="connsiteX2050" fmla="*/ 474307 w 1006684"/>
              <a:gd name="connsiteY2050" fmla="*/ 161955 h 1056152"/>
              <a:gd name="connsiteX2051" fmla="*/ 471922 w 1006684"/>
              <a:gd name="connsiteY2051" fmla="*/ 165745 h 1056152"/>
              <a:gd name="connsiteX2052" fmla="*/ 474494 w 1006684"/>
              <a:gd name="connsiteY2052" fmla="*/ 169337 h 1056152"/>
              <a:gd name="connsiteX2053" fmla="*/ 476879 w 1006684"/>
              <a:gd name="connsiteY2053" fmla="*/ 165548 h 1056152"/>
              <a:gd name="connsiteX2054" fmla="*/ 474307 w 1006684"/>
              <a:gd name="connsiteY2054" fmla="*/ 161955 h 1056152"/>
              <a:gd name="connsiteX2055" fmla="*/ 209591 w 1006684"/>
              <a:gd name="connsiteY2055" fmla="*/ 160971 h 1056152"/>
              <a:gd name="connsiteX2056" fmla="*/ 203418 w 1006684"/>
              <a:gd name="connsiteY2056" fmla="*/ 166532 h 1056152"/>
              <a:gd name="connsiteX2057" fmla="*/ 201079 w 1006684"/>
              <a:gd name="connsiteY2057" fmla="*/ 173865 h 1056152"/>
              <a:gd name="connsiteX2058" fmla="*/ 197291 w 1006684"/>
              <a:gd name="connsiteY2058" fmla="*/ 172290 h 1056152"/>
              <a:gd name="connsiteX2059" fmla="*/ 196075 w 1006684"/>
              <a:gd name="connsiteY2059" fmla="*/ 177654 h 1056152"/>
              <a:gd name="connsiteX2060" fmla="*/ 203652 w 1006684"/>
              <a:gd name="connsiteY2060" fmla="*/ 177457 h 1056152"/>
              <a:gd name="connsiteX2061" fmla="*/ 209779 w 1006684"/>
              <a:gd name="connsiteY2061" fmla="*/ 171699 h 1056152"/>
              <a:gd name="connsiteX2062" fmla="*/ 206224 w 1006684"/>
              <a:gd name="connsiteY2062" fmla="*/ 180853 h 1056152"/>
              <a:gd name="connsiteX2063" fmla="*/ 217308 w 1006684"/>
              <a:gd name="connsiteY2063" fmla="*/ 175095 h 1056152"/>
              <a:gd name="connsiteX2064" fmla="*/ 209779 w 1006684"/>
              <a:gd name="connsiteY2064" fmla="*/ 171699 h 1056152"/>
              <a:gd name="connsiteX2065" fmla="*/ 210995 w 1006684"/>
              <a:gd name="connsiteY2065" fmla="*/ 169928 h 1056152"/>
              <a:gd name="connsiteX2066" fmla="*/ 209591 w 1006684"/>
              <a:gd name="connsiteY2066" fmla="*/ 160971 h 1056152"/>
              <a:gd name="connsiteX2067" fmla="*/ 153047 w 1006684"/>
              <a:gd name="connsiteY2067" fmla="*/ 159790 h 1056152"/>
              <a:gd name="connsiteX2068" fmla="*/ 154403 w 1006684"/>
              <a:gd name="connsiteY2068" fmla="*/ 160774 h 1056152"/>
              <a:gd name="connsiteX2069" fmla="*/ 151831 w 1006684"/>
              <a:gd name="connsiteY2069" fmla="*/ 160971 h 1056152"/>
              <a:gd name="connsiteX2070" fmla="*/ 153047 w 1006684"/>
              <a:gd name="connsiteY2070" fmla="*/ 159790 h 1056152"/>
              <a:gd name="connsiteX2071" fmla="*/ 122273 w 1006684"/>
              <a:gd name="connsiteY2071" fmla="*/ 159790 h 1056152"/>
              <a:gd name="connsiteX2072" fmla="*/ 119888 w 1006684"/>
              <a:gd name="connsiteY2072" fmla="*/ 170715 h 1056152"/>
              <a:gd name="connsiteX2073" fmla="*/ 114930 w 1006684"/>
              <a:gd name="connsiteY2073" fmla="*/ 170912 h 1056152"/>
              <a:gd name="connsiteX2074" fmla="*/ 122273 w 1006684"/>
              <a:gd name="connsiteY2074" fmla="*/ 159790 h 1056152"/>
              <a:gd name="connsiteX2075" fmla="*/ 228253 w 1006684"/>
              <a:gd name="connsiteY2075" fmla="*/ 159199 h 1056152"/>
              <a:gd name="connsiteX2076" fmla="*/ 227037 w 1006684"/>
              <a:gd name="connsiteY2076" fmla="*/ 160184 h 1056152"/>
              <a:gd name="connsiteX2077" fmla="*/ 229422 w 1006684"/>
              <a:gd name="connsiteY2077" fmla="*/ 160184 h 1056152"/>
              <a:gd name="connsiteX2078" fmla="*/ 228253 w 1006684"/>
              <a:gd name="connsiteY2078" fmla="*/ 159199 h 1056152"/>
              <a:gd name="connsiteX2079" fmla="*/ 829101 w 1006684"/>
              <a:gd name="connsiteY2079" fmla="*/ 157231 h 1056152"/>
              <a:gd name="connsiteX2080" fmla="*/ 822927 w 1006684"/>
              <a:gd name="connsiteY2080" fmla="*/ 162792 h 1056152"/>
              <a:gd name="connsiteX2081" fmla="*/ 829101 w 1006684"/>
              <a:gd name="connsiteY2081" fmla="*/ 157231 h 1056152"/>
              <a:gd name="connsiteX2082" fmla="*/ 126435 w 1006684"/>
              <a:gd name="connsiteY2082" fmla="*/ 157231 h 1056152"/>
              <a:gd name="connsiteX2083" fmla="*/ 127651 w 1006684"/>
              <a:gd name="connsiteY2083" fmla="*/ 158215 h 1056152"/>
              <a:gd name="connsiteX2084" fmla="*/ 125266 w 1006684"/>
              <a:gd name="connsiteY2084" fmla="*/ 158412 h 1056152"/>
              <a:gd name="connsiteX2085" fmla="*/ 126435 w 1006684"/>
              <a:gd name="connsiteY2085" fmla="*/ 157231 h 1056152"/>
              <a:gd name="connsiteX2086" fmla="*/ 231994 w 1006684"/>
              <a:gd name="connsiteY2086" fmla="*/ 156443 h 1056152"/>
              <a:gd name="connsiteX2087" fmla="*/ 233210 w 1006684"/>
              <a:gd name="connsiteY2087" fmla="*/ 158215 h 1056152"/>
              <a:gd name="connsiteX2088" fmla="*/ 233397 w 1006684"/>
              <a:gd name="connsiteY2088" fmla="*/ 156443 h 1056152"/>
              <a:gd name="connsiteX2089" fmla="*/ 231994 w 1006684"/>
              <a:gd name="connsiteY2089" fmla="*/ 156443 h 1056152"/>
              <a:gd name="connsiteX2090" fmla="*/ 849539 w 1006684"/>
              <a:gd name="connsiteY2090" fmla="*/ 154622 h 1056152"/>
              <a:gd name="connsiteX2091" fmla="*/ 854917 w 1006684"/>
              <a:gd name="connsiteY2091" fmla="*/ 158609 h 1056152"/>
              <a:gd name="connsiteX2092" fmla="*/ 847341 w 1006684"/>
              <a:gd name="connsiteY2092" fmla="*/ 158806 h 1056152"/>
              <a:gd name="connsiteX2093" fmla="*/ 849539 w 1006684"/>
              <a:gd name="connsiteY2093" fmla="*/ 154622 h 1056152"/>
              <a:gd name="connsiteX2094" fmla="*/ 193129 w 1006684"/>
              <a:gd name="connsiteY2094" fmla="*/ 154426 h 1056152"/>
              <a:gd name="connsiteX2095" fmla="*/ 194298 w 1006684"/>
              <a:gd name="connsiteY2095" fmla="*/ 155410 h 1056152"/>
              <a:gd name="connsiteX2096" fmla="*/ 191726 w 1006684"/>
              <a:gd name="connsiteY2096" fmla="*/ 155607 h 1056152"/>
              <a:gd name="connsiteX2097" fmla="*/ 193129 w 1006684"/>
              <a:gd name="connsiteY2097" fmla="*/ 154426 h 1056152"/>
              <a:gd name="connsiteX2098" fmla="*/ 868808 w 1006684"/>
              <a:gd name="connsiteY2098" fmla="*/ 152260 h 1056152"/>
              <a:gd name="connsiteX2099" fmla="*/ 865815 w 1006684"/>
              <a:gd name="connsiteY2099" fmla="*/ 159593 h 1056152"/>
              <a:gd name="connsiteX2100" fmla="*/ 865628 w 1006684"/>
              <a:gd name="connsiteY2100" fmla="*/ 152457 h 1056152"/>
              <a:gd name="connsiteX2101" fmla="*/ 868808 w 1006684"/>
              <a:gd name="connsiteY2101" fmla="*/ 152260 h 1056152"/>
              <a:gd name="connsiteX2102" fmla="*/ 842196 w 1006684"/>
              <a:gd name="connsiteY2102" fmla="*/ 151866 h 1056152"/>
              <a:gd name="connsiteX2103" fmla="*/ 843178 w 1006684"/>
              <a:gd name="connsiteY2103" fmla="*/ 152851 h 1056152"/>
              <a:gd name="connsiteX2104" fmla="*/ 843178 w 1006684"/>
              <a:gd name="connsiteY2104" fmla="*/ 156443 h 1056152"/>
              <a:gd name="connsiteX2105" fmla="*/ 842196 w 1006684"/>
              <a:gd name="connsiteY2105" fmla="*/ 151866 h 1056152"/>
              <a:gd name="connsiteX2106" fmla="*/ 259775 w 1006684"/>
              <a:gd name="connsiteY2106" fmla="*/ 151866 h 1056152"/>
              <a:gd name="connsiteX2107" fmla="*/ 259588 w 1006684"/>
              <a:gd name="connsiteY2107" fmla="*/ 154229 h 1056152"/>
              <a:gd name="connsiteX2108" fmla="*/ 258419 w 1006684"/>
              <a:gd name="connsiteY2108" fmla="*/ 152457 h 1056152"/>
              <a:gd name="connsiteX2109" fmla="*/ 259775 w 1006684"/>
              <a:gd name="connsiteY2109" fmla="*/ 151866 h 1056152"/>
              <a:gd name="connsiteX2110" fmla="*/ 144114 w 1006684"/>
              <a:gd name="connsiteY2110" fmla="*/ 151866 h 1056152"/>
              <a:gd name="connsiteX2111" fmla="*/ 144114 w 1006684"/>
              <a:gd name="connsiteY2111" fmla="*/ 151866 h 1056152"/>
              <a:gd name="connsiteX2112" fmla="*/ 123863 w 1006684"/>
              <a:gd name="connsiteY2112" fmla="*/ 151866 h 1056152"/>
              <a:gd name="connsiteX2113" fmla="*/ 125079 w 1006684"/>
              <a:gd name="connsiteY2113" fmla="*/ 152851 h 1056152"/>
              <a:gd name="connsiteX2114" fmla="*/ 122460 w 1006684"/>
              <a:gd name="connsiteY2114" fmla="*/ 153048 h 1056152"/>
              <a:gd name="connsiteX2115" fmla="*/ 123863 w 1006684"/>
              <a:gd name="connsiteY2115" fmla="*/ 151866 h 1056152"/>
              <a:gd name="connsiteX2116" fmla="*/ 228065 w 1006684"/>
              <a:gd name="connsiteY2116" fmla="*/ 151276 h 1056152"/>
              <a:gd name="connsiteX2117" fmla="*/ 220723 w 1006684"/>
              <a:gd name="connsiteY2117" fmla="*/ 151473 h 1056152"/>
              <a:gd name="connsiteX2118" fmla="*/ 213380 w 1006684"/>
              <a:gd name="connsiteY2118" fmla="*/ 166138 h 1056152"/>
              <a:gd name="connsiteX2119" fmla="*/ 218104 w 1006684"/>
              <a:gd name="connsiteY2119" fmla="*/ 158806 h 1056152"/>
              <a:gd name="connsiteX2120" fmla="*/ 220723 w 1006684"/>
              <a:gd name="connsiteY2120" fmla="*/ 162398 h 1056152"/>
              <a:gd name="connsiteX2121" fmla="*/ 228065 w 1006684"/>
              <a:gd name="connsiteY2121" fmla="*/ 151276 h 1056152"/>
              <a:gd name="connsiteX2122" fmla="*/ 839437 w 1006684"/>
              <a:gd name="connsiteY2122" fmla="*/ 146699 h 1056152"/>
              <a:gd name="connsiteX2123" fmla="*/ 840606 w 1006684"/>
              <a:gd name="connsiteY2123" fmla="*/ 148471 h 1056152"/>
              <a:gd name="connsiteX2124" fmla="*/ 841822 w 1006684"/>
              <a:gd name="connsiteY2124" fmla="*/ 146699 h 1056152"/>
              <a:gd name="connsiteX2125" fmla="*/ 836818 w 1006684"/>
              <a:gd name="connsiteY2125" fmla="*/ 150488 h 1056152"/>
              <a:gd name="connsiteX2126" fmla="*/ 839437 w 1006684"/>
              <a:gd name="connsiteY2126" fmla="*/ 146699 h 1056152"/>
              <a:gd name="connsiteX2127" fmla="*/ 823348 w 1006684"/>
              <a:gd name="connsiteY2127" fmla="*/ 146699 h 1056152"/>
              <a:gd name="connsiteX2128" fmla="*/ 825546 w 1006684"/>
              <a:gd name="connsiteY2128" fmla="*/ 146699 h 1056152"/>
              <a:gd name="connsiteX2129" fmla="*/ 832281 w 1006684"/>
              <a:gd name="connsiteY2129" fmla="*/ 151866 h 1056152"/>
              <a:gd name="connsiteX2130" fmla="*/ 823535 w 1006684"/>
              <a:gd name="connsiteY2130" fmla="*/ 157624 h 1056152"/>
              <a:gd name="connsiteX2131" fmla="*/ 823348 w 1006684"/>
              <a:gd name="connsiteY2131" fmla="*/ 146699 h 1056152"/>
              <a:gd name="connsiteX2132" fmla="*/ 236765 w 1006684"/>
              <a:gd name="connsiteY2132" fmla="*/ 146699 h 1056152"/>
              <a:gd name="connsiteX2133" fmla="*/ 235595 w 1006684"/>
              <a:gd name="connsiteY2133" fmla="*/ 147290 h 1056152"/>
              <a:gd name="connsiteX2134" fmla="*/ 238168 w 1006684"/>
              <a:gd name="connsiteY2134" fmla="*/ 150882 h 1056152"/>
              <a:gd name="connsiteX2135" fmla="*/ 236765 w 1006684"/>
              <a:gd name="connsiteY2135" fmla="*/ 146699 h 1056152"/>
              <a:gd name="connsiteX2136" fmla="*/ 275490 w 1006684"/>
              <a:gd name="connsiteY2136" fmla="*/ 146502 h 1056152"/>
              <a:gd name="connsiteX2137" fmla="*/ 271701 w 1006684"/>
              <a:gd name="connsiteY2137" fmla="*/ 152063 h 1056152"/>
              <a:gd name="connsiteX2138" fmla="*/ 275490 w 1006684"/>
              <a:gd name="connsiteY2138" fmla="*/ 146502 h 1056152"/>
              <a:gd name="connsiteX2139" fmla="*/ 168715 w 1006684"/>
              <a:gd name="connsiteY2139" fmla="*/ 146502 h 1056152"/>
              <a:gd name="connsiteX2140" fmla="*/ 169089 w 1006684"/>
              <a:gd name="connsiteY2140" fmla="*/ 146896 h 1056152"/>
              <a:gd name="connsiteX2141" fmla="*/ 168528 w 1006684"/>
              <a:gd name="connsiteY2141" fmla="*/ 147486 h 1056152"/>
              <a:gd name="connsiteX2142" fmla="*/ 168107 w 1006684"/>
              <a:gd name="connsiteY2142" fmla="*/ 147486 h 1056152"/>
              <a:gd name="connsiteX2143" fmla="*/ 167920 w 1006684"/>
              <a:gd name="connsiteY2143" fmla="*/ 147290 h 1056152"/>
              <a:gd name="connsiteX2144" fmla="*/ 168528 w 1006684"/>
              <a:gd name="connsiteY2144" fmla="*/ 146699 h 1056152"/>
              <a:gd name="connsiteX2145" fmla="*/ 168715 w 1006684"/>
              <a:gd name="connsiteY2145" fmla="*/ 146502 h 1056152"/>
              <a:gd name="connsiteX2146" fmla="*/ 179846 w 1006684"/>
              <a:gd name="connsiteY2146" fmla="*/ 138579 h 1056152"/>
              <a:gd name="connsiteX2147" fmla="*/ 181015 w 1006684"/>
              <a:gd name="connsiteY2147" fmla="*/ 139563 h 1056152"/>
              <a:gd name="connsiteX2148" fmla="*/ 178443 w 1006684"/>
              <a:gd name="connsiteY2148" fmla="*/ 139760 h 1056152"/>
              <a:gd name="connsiteX2149" fmla="*/ 179846 w 1006684"/>
              <a:gd name="connsiteY2149" fmla="*/ 138579 h 1056152"/>
              <a:gd name="connsiteX2150" fmla="*/ 161372 w 1006684"/>
              <a:gd name="connsiteY2150" fmla="*/ 138579 h 1056152"/>
              <a:gd name="connsiteX2151" fmla="*/ 165535 w 1006684"/>
              <a:gd name="connsiteY2151" fmla="*/ 138579 h 1056152"/>
              <a:gd name="connsiteX2152" fmla="*/ 161980 w 1006684"/>
              <a:gd name="connsiteY2152" fmla="*/ 147683 h 1056152"/>
              <a:gd name="connsiteX2153" fmla="*/ 155994 w 1006684"/>
              <a:gd name="connsiteY2153" fmla="*/ 160577 h 1056152"/>
              <a:gd name="connsiteX2154" fmla="*/ 158192 w 1006684"/>
              <a:gd name="connsiteY2154" fmla="*/ 142516 h 1056152"/>
              <a:gd name="connsiteX2155" fmla="*/ 161372 w 1006684"/>
              <a:gd name="connsiteY2155" fmla="*/ 138579 h 1056152"/>
              <a:gd name="connsiteX2156" fmla="*/ 222687 w 1006684"/>
              <a:gd name="connsiteY2156" fmla="*/ 137988 h 1056152"/>
              <a:gd name="connsiteX2157" fmla="*/ 221705 w 1006684"/>
              <a:gd name="connsiteY2157" fmla="*/ 138776 h 1056152"/>
              <a:gd name="connsiteX2158" fmla="*/ 221705 w 1006684"/>
              <a:gd name="connsiteY2158" fmla="*/ 142516 h 1056152"/>
              <a:gd name="connsiteX2159" fmla="*/ 222687 w 1006684"/>
              <a:gd name="connsiteY2159" fmla="*/ 137988 h 1056152"/>
              <a:gd name="connsiteX2160" fmla="*/ 799916 w 1006684"/>
              <a:gd name="connsiteY2160" fmla="*/ 137349 h 1056152"/>
              <a:gd name="connsiteX2161" fmla="*/ 806277 w 1006684"/>
              <a:gd name="connsiteY2161" fmla="*/ 146109 h 1056152"/>
              <a:gd name="connsiteX2162" fmla="*/ 799916 w 1006684"/>
              <a:gd name="connsiteY2162" fmla="*/ 137349 h 1056152"/>
              <a:gd name="connsiteX2163" fmla="*/ 281617 w 1006684"/>
              <a:gd name="connsiteY2163" fmla="*/ 136561 h 1056152"/>
              <a:gd name="connsiteX2164" fmla="*/ 271514 w 1006684"/>
              <a:gd name="connsiteY2164" fmla="*/ 136955 h 1056152"/>
              <a:gd name="connsiteX2165" fmla="*/ 270532 w 1006684"/>
              <a:gd name="connsiteY2165" fmla="*/ 146109 h 1056152"/>
              <a:gd name="connsiteX2166" fmla="*/ 262955 w 1006684"/>
              <a:gd name="connsiteY2166" fmla="*/ 149849 h 1056152"/>
              <a:gd name="connsiteX2167" fmla="*/ 264172 w 1006684"/>
              <a:gd name="connsiteY2167" fmla="*/ 140941 h 1056152"/>
              <a:gd name="connsiteX2168" fmla="*/ 254256 w 1006684"/>
              <a:gd name="connsiteY2168" fmla="*/ 148471 h 1056152"/>
              <a:gd name="connsiteX2169" fmla="*/ 256829 w 1006684"/>
              <a:gd name="connsiteY2169" fmla="*/ 151866 h 1056152"/>
              <a:gd name="connsiteX2170" fmla="*/ 253227 w 1006684"/>
              <a:gd name="connsiteY2170" fmla="*/ 157624 h 1056152"/>
              <a:gd name="connsiteX2171" fmla="*/ 243312 w 1006684"/>
              <a:gd name="connsiteY2171" fmla="*/ 161561 h 1056152"/>
              <a:gd name="connsiteX2172" fmla="*/ 240740 w 1006684"/>
              <a:gd name="connsiteY2172" fmla="*/ 161561 h 1056152"/>
              <a:gd name="connsiteX2173" fmla="*/ 235782 w 1006684"/>
              <a:gd name="connsiteY2173" fmla="*/ 168943 h 1056152"/>
              <a:gd name="connsiteX2174" fmla="*/ 234613 w 1006684"/>
              <a:gd name="connsiteY2174" fmla="*/ 167319 h 1056152"/>
              <a:gd name="connsiteX2175" fmla="*/ 226241 w 1006684"/>
              <a:gd name="connsiteY2175" fmla="*/ 183806 h 1056152"/>
              <a:gd name="connsiteX2176" fmla="*/ 230030 w 1006684"/>
              <a:gd name="connsiteY2176" fmla="*/ 185381 h 1056152"/>
              <a:gd name="connsiteX2177" fmla="*/ 241161 w 1006684"/>
              <a:gd name="connsiteY2177" fmla="*/ 183215 h 1056152"/>
              <a:gd name="connsiteX2178" fmla="*/ 258185 w 1006684"/>
              <a:gd name="connsiteY2178" fmla="*/ 160971 h 1056152"/>
              <a:gd name="connsiteX2179" fmla="*/ 264359 w 1006684"/>
              <a:gd name="connsiteY2179" fmla="*/ 159002 h 1056152"/>
              <a:gd name="connsiteX2180" fmla="*/ 263376 w 1006684"/>
              <a:gd name="connsiteY2180" fmla="*/ 164367 h 1056152"/>
              <a:gd name="connsiteX2181" fmla="*/ 268334 w 1006684"/>
              <a:gd name="connsiteY2181" fmla="*/ 164170 h 1056152"/>
              <a:gd name="connsiteX2182" fmla="*/ 273104 w 1006684"/>
              <a:gd name="connsiteY2182" fmla="*/ 156837 h 1056152"/>
              <a:gd name="connsiteX2183" fmla="*/ 280634 w 1006684"/>
              <a:gd name="connsiteY2183" fmla="*/ 152851 h 1056152"/>
              <a:gd name="connsiteX2184" fmla="*/ 289146 w 1006684"/>
              <a:gd name="connsiteY2184" fmla="*/ 147290 h 1056152"/>
              <a:gd name="connsiteX2185" fmla="*/ 291719 w 1006684"/>
              <a:gd name="connsiteY2185" fmla="*/ 147093 h 1056152"/>
              <a:gd name="connsiteX2186" fmla="*/ 287790 w 1006684"/>
              <a:gd name="connsiteY2186" fmla="*/ 141729 h 1056152"/>
              <a:gd name="connsiteX2187" fmla="*/ 281617 w 1006684"/>
              <a:gd name="connsiteY2187" fmla="*/ 143943 h 1056152"/>
              <a:gd name="connsiteX2188" fmla="*/ 281617 w 1006684"/>
              <a:gd name="connsiteY2188" fmla="*/ 136561 h 1056152"/>
              <a:gd name="connsiteX2189" fmla="*/ 211790 w 1006684"/>
              <a:gd name="connsiteY2189" fmla="*/ 135774 h 1056152"/>
              <a:gd name="connsiteX2190" fmla="*/ 212959 w 1006684"/>
              <a:gd name="connsiteY2190" fmla="*/ 136955 h 1056152"/>
              <a:gd name="connsiteX2191" fmla="*/ 210387 w 1006684"/>
              <a:gd name="connsiteY2191" fmla="*/ 136955 h 1056152"/>
              <a:gd name="connsiteX2192" fmla="*/ 211790 w 1006684"/>
              <a:gd name="connsiteY2192" fmla="*/ 135774 h 1056152"/>
              <a:gd name="connsiteX2193" fmla="*/ 193737 w 1006684"/>
              <a:gd name="connsiteY2193" fmla="*/ 133608 h 1056152"/>
              <a:gd name="connsiteX2194" fmla="*/ 193316 w 1006684"/>
              <a:gd name="connsiteY2194" fmla="*/ 135577 h 1056152"/>
              <a:gd name="connsiteX2195" fmla="*/ 192146 w 1006684"/>
              <a:gd name="connsiteY2195" fmla="*/ 133805 h 1056152"/>
              <a:gd name="connsiteX2196" fmla="*/ 193737 w 1006684"/>
              <a:gd name="connsiteY2196" fmla="*/ 133608 h 1056152"/>
              <a:gd name="connsiteX2197" fmla="*/ 228065 w 1006684"/>
              <a:gd name="connsiteY2197" fmla="*/ 131197 h 1056152"/>
              <a:gd name="connsiteX2198" fmla="*/ 226475 w 1006684"/>
              <a:gd name="connsiteY2198" fmla="*/ 131394 h 1056152"/>
              <a:gd name="connsiteX2199" fmla="*/ 227832 w 1006684"/>
              <a:gd name="connsiteY2199" fmla="*/ 133215 h 1056152"/>
              <a:gd name="connsiteX2200" fmla="*/ 228065 w 1006684"/>
              <a:gd name="connsiteY2200" fmla="*/ 131197 h 1056152"/>
              <a:gd name="connsiteX2201" fmla="*/ 798560 w 1006684"/>
              <a:gd name="connsiteY2201" fmla="*/ 128441 h 1056152"/>
              <a:gd name="connsiteX2202" fmla="*/ 795941 w 1006684"/>
              <a:gd name="connsiteY2202" fmla="*/ 132230 h 1056152"/>
              <a:gd name="connsiteX2203" fmla="*/ 798560 w 1006684"/>
              <a:gd name="connsiteY2203" fmla="*/ 135577 h 1056152"/>
              <a:gd name="connsiteX2204" fmla="*/ 801132 w 1006684"/>
              <a:gd name="connsiteY2204" fmla="*/ 131837 h 1056152"/>
              <a:gd name="connsiteX2205" fmla="*/ 798560 w 1006684"/>
              <a:gd name="connsiteY2205" fmla="*/ 128441 h 1056152"/>
              <a:gd name="connsiteX2206" fmla="*/ 307620 w 1006684"/>
              <a:gd name="connsiteY2206" fmla="*/ 126669 h 1056152"/>
              <a:gd name="connsiteX2207" fmla="*/ 304066 w 1006684"/>
              <a:gd name="connsiteY2207" fmla="*/ 135774 h 1056152"/>
              <a:gd name="connsiteX2208" fmla="*/ 310193 w 1006684"/>
              <a:gd name="connsiteY2208" fmla="*/ 133805 h 1056152"/>
              <a:gd name="connsiteX2209" fmla="*/ 310193 w 1006684"/>
              <a:gd name="connsiteY2209" fmla="*/ 130213 h 1056152"/>
              <a:gd name="connsiteX2210" fmla="*/ 307620 w 1006684"/>
              <a:gd name="connsiteY2210" fmla="*/ 126669 h 1056152"/>
              <a:gd name="connsiteX2211" fmla="*/ 820168 w 1006684"/>
              <a:gd name="connsiteY2211" fmla="*/ 125242 h 1056152"/>
              <a:gd name="connsiteX2212" fmla="*/ 822740 w 1006684"/>
              <a:gd name="connsiteY2212" fmla="*/ 128638 h 1056152"/>
              <a:gd name="connsiteX2213" fmla="*/ 820168 w 1006684"/>
              <a:gd name="connsiteY2213" fmla="*/ 132427 h 1056152"/>
              <a:gd name="connsiteX2214" fmla="*/ 817595 w 1006684"/>
              <a:gd name="connsiteY2214" fmla="*/ 129031 h 1056152"/>
              <a:gd name="connsiteX2215" fmla="*/ 820168 w 1006684"/>
              <a:gd name="connsiteY2215" fmla="*/ 125242 h 1056152"/>
              <a:gd name="connsiteX2216" fmla="*/ 328667 w 1006684"/>
              <a:gd name="connsiteY2216" fmla="*/ 121108 h 1056152"/>
              <a:gd name="connsiteX2217" fmla="*/ 327451 w 1006684"/>
              <a:gd name="connsiteY2217" fmla="*/ 122289 h 1056152"/>
              <a:gd name="connsiteX2218" fmla="*/ 330023 w 1006684"/>
              <a:gd name="connsiteY2218" fmla="*/ 122092 h 1056152"/>
              <a:gd name="connsiteX2219" fmla="*/ 328667 w 1006684"/>
              <a:gd name="connsiteY2219" fmla="*/ 121108 h 1056152"/>
              <a:gd name="connsiteX2220" fmla="*/ 352659 w 1006684"/>
              <a:gd name="connsiteY2220" fmla="*/ 119336 h 1056152"/>
              <a:gd name="connsiteX2221" fmla="*/ 351256 w 1006684"/>
              <a:gd name="connsiteY2221" fmla="*/ 119533 h 1056152"/>
              <a:gd name="connsiteX2222" fmla="*/ 352472 w 1006684"/>
              <a:gd name="connsiteY2222" fmla="*/ 121305 h 1056152"/>
              <a:gd name="connsiteX2223" fmla="*/ 352659 w 1006684"/>
              <a:gd name="connsiteY2223" fmla="*/ 119336 h 1056152"/>
              <a:gd name="connsiteX2224" fmla="*/ 279839 w 1006684"/>
              <a:gd name="connsiteY2224" fmla="*/ 114366 h 1056152"/>
              <a:gd name="connsiteX2225" fmla="*/ 276285 w 1006684"/>
              <a:gd name="connsiteY2225" fmla="*/ 118697 h 1056152"/>
              <a:gd name="connsiteX2226" fmla="*/ 272496 w 1006684"/>
              <a:gd name="connsiteY2226" fmla="*/ 117122 h 1056152"/>
              <a:gd name="connsiteX2227" fmla="*/ 270111 w 1006684"/>
              <a:gd name="connsiteY2227" fmla="*/ 120714 h 1056152"/>
              <a:gd name="connsiteX2228" fmla="*/ 268708 w 1006684"/>
              <a:gd name="connsiteY2228" fmla="*/ 118894 h 1056152"/>
              <a:gd name="connsiteX2229" fmla="*/ 266323 w 1006684"/>
              <a:gd name="connsiteY2229" fmla="*/ 122683 h 1056152"/>
              <a:gd name="connsiteX2230" fmla="*/ 260196 w 1006684"/>
              <a:gd name="connsiteY2230" fmla="*/ 128441 h 1056152"/>
              <a:gd name="connsiteX2231" fmla="*/ 256408 w 1006684"/>
              <a:gd name="connsiteY2231" fmla="*/ 126669 h 1056152"/>
              <a:gd name="connsiteX2232" fmla="*/ 254023 w 1006684"/>
              <a:gd name="connsiteY2232" fmla="*/ 134002 h 1056152"/>
              <a:gd name="connsiteX2233" fmla="*/ 250281 w 1006684"/>
              <a:gd name="connsiteY2233" fmla="*/ 135971 h 1056152"/>
              <a:gd name="connsiteX2234" fmla="*/ 246493 w 1006684"/>
              <a:gd name="connsiteY2234" fmla="*/ 134199 h 1056152"/>
              <a:gd name="connsiteX2235" fmla="*/ 245323 w 1006684"/>
              <a:gd name="connsiteY2235" fmla="*/ 139760 h 1056152"/>
              <a:gd name="connsiteX2236" fmla="*/ 258793 w 1006684"/>
              <a:gd name="connsiteY2236" fmla="*/ 130213 h 1056152"/>
              <a:gd name="connsiteX2237" fmla="*/ 267726 w 1006684"/>
              <a:gd name="connsiteY2237" fmla="*/ 131640 h 1056152"/>
              <a:gd name="connsiteX2238" fmla="*/ 280026 w 1006684"/>
              <a:gd name="connsiteY2238" fmla="*/ 123864 h 1056152"/>
              <a:gd name="connsiteX2239" fmla="*/ 282599 w 1006684"/>
              <a:gd name="connsiteY2239" fmla="*/ 123864 h 1056152"/>
              <a:gd name="connsiteX2240" fmla="*/ 281009 w 1006684"/>
              <a:gd name="connsiteY2240" fmla="*/ 114956 h 1056152"/>
              <a:gd name="connsiteX2241" fmla="*/ 279839 w 1006684"/>
              <a:gd name="connsiteY2241" fmla="*/ 114366 h 1056152"/>
              <a:gd name="connsiteX2242" fmla="*/ 351069 w 1006684"/>
              <a:gd name="connsiteY2242" fmla="*/ 109592 h 1056152"/>
              <a:gd name="connsiteX2243" fmla="*/ 349666 w 1006684"/>
              <a:gd name="connsiteY2243" fmla="*/ 110576 h 1056152"/>
              <a:gd name="connsiteX2244" fmla="*/ 352285 w 1006684"/>
              <a:gd name="connsiteY2244" fmla="*/ 110576 h 1056152"/>
              <a:gd name="connsiteX2245" fmla="*/ 351069 w 1006684"/>
              <a:gd name="connsiteY2245" fmla="*/ 109592 h 1056152"/>
              <a:gd name="connsiteX2246" fmla="*/ 289567 w 1006684"/>
              <a:gd name="connsiteY2246" fmla="*/ 109592 h 1056152"/>
              <a:gd name="connsiteX2247" fmla="*/ 289380 w 1006684"/>
              <a:gd name="connsiteY2247" fmla="*/ 111561 h 1056152"/>
              <a:gd name="connsiteX2248" fmla="*/ 287977 w 1006684"/>
              <a:gd name="connsiteY2248" fmla="*/ 109789 h 1056152"/>
              <a:gd name="connsiteX2249" fmla="*/ 289567 w 1006684"/>
              <a:gd name="connsiteY2249" fmla="*/ 109592 h 1056152"/>
              <a:gd name="connsiteX2250" fmla="*/ 377447 w 1006684"/>
              <a:gd name="connsiteY2250" fmla="*/ 107624 h 1056152"/>
              <a:gd name="connsiteX2251" fmla="*/ 376091 w 1006684"/>
              <a:gd name="connsiteY2251" fmla="*/ 107821 h 1056152"/>
              <a:gd name="connsiteX2252" fmla="*/ 377260 w 1006684"/>
              <a:gd name="connsiteY2252" fmla="*/ 109592 h 1056152"/>
              <a:gd name="connsiteX2253" fmla="*/ 377447 w 1006684"/>
              <a:gd name="connsiteY2253" fmla="*/ 107624 h 1056152"/>
              <a:gd name="connsiteX2254" fmla="*/ 346112 w 1006684"/>
              <a:gd name="connsiteY2254" fmla="*/ 106590 h 1056152"/>
              <a:gd name="connsiteX2255" fmla="*/ 344709 w 1006684"/>
              <a:gd name="connsiteY2255" fmla="*/ 107230 h 1056152"/>
              <a:gd name="connsiteX2256" fmla="*/ 347281 w 1006684"/>
              <a:gd name="connsiteY2256" fmla="*/ 110576 h 1056152"/>
              <a:gd name="connsiteX2257" fmla="*/ 346112 w 1006684"/>
              <a:gd name="connsiteY2257" fmla="*/ 106590 h 1056152"/>
              <a:gd name="connsiteX2258" fmla="*/ 304861 w 1006684"/>
              <a:gd name="connsiteY2258" fmla="*/ 106590 h 1056152"/>
              <a:gd name="connsiteX2259" fmla="*/ 306217 w 1006684"/>
              <a:gd name="connsiteY2259" fmla="*/ 107624 h 1056152"/>
              <a:gd name="connsiteX2260" fmla="*/ 303645 w 1006684"/>
              <a:gd name="connsiteY2260" fmla="*/ 107821 h 1056152"/>
              <a:gd name="connsiteX2261" fmla="*/ 304861 w 1006684"/>
              <a:gd name="connsiteY2261" fmla="*/ 106590 h 1056152"/>
              <a:gd name="connsiteX2262" fmla="*/ 802910 w 1006684"/>
              <a:gd name="connsiteY2262" fmla="*/ 103834 h 1056152"/>
              <a:gd name="connsiteX2263" fmla="*/ 804079 w 1006684"/>
              <a:gd name="connsiteY2263" fmla="*/ 105015 h 1056152"/>
              <a:gd name="connsiteX2264" fmla="*/ 801740 w 1006684"/>
              <a:gd name="connsiteY2264" fmla="*/ 105015 h 1056152"/>
              <a:gd name="connsiteX2265" fmla="*/ 802910 w 1006684"/>
              <a:gd name="connsiteY2265" fmla="*/ 103834 h 1056152"/>
              <a:gd name="connsiteX2266" fmla="*/ 390777 w 1006684"/>
              <a:gd name="connsiteY2266" fmla="*/ 100045 h 1056152"/>
              <a:gd name="connsiteX2267" fmla="*/ 388391 w 1006684"/>
              <a:gd name="connsiteY2267" fmla="*/ 107427 h 1056152"/>
              <a:gd name="connsiteX2268" fmla="*/ 390964 w 1006684"/>
              <a:gd name="connsiteY2268" fmla="*/ 107427 h 1056152"/>
              <a:gd name="connsiteX2269" fmla="*/ 390777 w 1006684"/>
              <a:gd name="connsiteY2269" fmla="*/ 100045 h 1056152"/>
              <a:gd name="connsiteX2270" fmla="*/ 280447 w 1006684"/>
              <a:gd name="connsiteY2270" fmla="*/ 98667 h 1056152"/>
              <a:gd name="connsiteX2271" fmla="*/ 271701 w 1006684"/>
              <a:gd name="connsiteY2271" fmla="*/ 100881 h 1056152"/>
              <a:gd name="connsiteX2272" fmla="*/ 280447 w 1006684"/>
              <a:gd name="connsiteY2272" fmla="*/ 98667 h 1056152"/>
              <a:gd name="connsiteX2273" fmla="*/ 791778 w 1006684"/>
              <a:gd name="connsiteY2273" fmla="*/ 97879 h 1056152"/>
              <a:gd name="connsiteX2274" fmla="*/ 789206 w 1006684"/>
              <a:gd name="connsiteY2274" fmla="*/ 101669 h 1056152"/>
              <a:gd name="connsiteX2275" fmla="*/ 791778 w 1006684"/>
              <a:gd name="connsiteY2275" fmla="*/ 105212 h 1056152"/>
              <a:gd name="connsiteX2276" fmla="*/ 794398 w 1006684"/>
              <a:gd name="connsiteY2276" fmla="*/ 101472 h 1056152"/>
              <a:gd name="connsiteX2277" fmla="*/ 791778 w 1006684"/>
              <a:gd name="connsiteY2277" fmla="*/ 97879 h 1056152"/>
              <a:gd name="connsiteX2278" fmla="*/ 315337 w 1006684"/>
              <a:gd name="connsiteY2278" fmla="*/ 96108 h 1056152"/>
              <a:gd name="connsiteX2279" fmla="*/ 319126 w 1006684"/>
              <a:gd name="connsiteY2279" fmla="*/ 96108 h 1056152"/>
              <a:gd name="connsiteX2280" fmla="*/ 311596 w 1006684"/>
              <a:gd name="connsiteY2280" fmla="*/ 100045 h 1056152"/>
              <a:gd name="connsiteX2281" fmla="*/ 315337 w 1006684"/>
              <a:gd name="connsiteY2281" fmla="*/ 96108 h 1056152"/>
              <a:gd name="connsiteX2282" fmla="*/ 285171 w 1006684"/>
              <a:gd name="connsiteY2282" fmla="*/ 93303 h 1056152"/>
              <a:gd name="connsiteX2283" fmla="*/ 287182 w 1006684"/>
              <a:gd name="connsiteY2283" fmla="*/ 96108 h 1056152"/>
              <a:gd name="connsiteX2284" fmla="*/ 279652 w 1006684"/>
              <a:gd name="connsiteY2284" fmla="*/ 100045 h 1056152"/>
              <a:gd name="connsiteX2285" fmla="*/ 285171 w 1006684"/>
              <a:gd name="connsiteY2285" fmla="*/ 93303 h 1056152"/>
              <a:gd name="connsiteX2286" fmla="*/ 264967 w 1006684"/>
              <a:gd name="connsiteY2286" fmla="*/ 93303 h 1056152"/>
              <a:gd name="connsiteX2287" fmla="*/ 266136 w 1006684"/>
              <a:gd name="connsiteY2287" fmla="*/ 94287 h 1056152"/>
              <a:gd name="connsiteX2288" fmla="*/ 263751 w 1006684"/>
              <a:gd name="connsiteY2288" fmla="*/ 94484 h 1056152"/>
              <a:gd name="connsiteX2289" fmla="*/ 264967 w 1006684"/>
              <a:gd name="connsiteY2289" fmla="*/ 93303 h 1056152"/>
              <a:gd name="connsiteX2290" fmla="*/ 788037 w 1006684"/>
              <a:gd name="connsiteY2290" fmla="*/ 91334 h 1056152"/>
              <a:gd name="connsiteX2291" fmla="*/ 785465 w 1006684"/>
              <a:gd name="connsiteY2291" fmla="*/ 92712 h 1056152"/>
              <a:gd name="connsiteX2292" fmla="*/ 788037 w 1006684"/>
              <a:gd name="connsiteY2292" fmla="*/ 99848 h 1056152"/>
              <a:gd name="connsiteX2293" fmla="*/ 788037 w 1006684"/>
              <a:gd name="connsiteY2293" fmla="*/ 91334 h 1056152"/>
              <a:gd name="connsiteX2294" fmla="*/ 377447 w 1006684"/>
              <a:gd name="connsiteY2294" fmla="*/ 90940 h 1056152"/>
              <a:gd name="connsiteX2295" fmla="*/ 379271 w 1006684"/>
              <a:gd name="connsiteY2295" fmla="*/ 92909 h 1056152"/>
              <a:gd name="connsiteX2296" fmla="*/ 375483 w 1006684"/>
              <a:gd name="connsiteY2296" fmla="*/ 91137 h 1056152"/>
              <a:gd name="connsiteX2297" fmla="*/ 377447 w 1006684"/>
              <a:gd name="connsiteY2297" fmla="*/ 90940 h 1056152"/>
              <a:gd name="connsiteX2298" fmla="*/ 821571 w 1006684"/>
              <a:gd name="connsiteY2298" fmla="*/ 90547 h 1056152"/>
              <a:gd name="connsiteX2299" fmla="*/ 822740 w 1006684"/>
              <a:gd name="connsiteY2299" fmla="*/ 91531 h 1056152"/>
              <a:gd name="connsiteX2300" fmla="*/ 820355 w 1006684"/>
              <a:gd name="connsiteY2300" fmla="*/ 91728 h 1056152"/>
              <a:gd name="connsiteX2301" fmla="*/ 821571 w 1006684"/>
              <a:gd name="connsiteY2301" fmla="*/ 90547 h 1056152"/>
              <a:gd name="connsiteX2302" fmla="*/ 414395 w 1006684"/>
              <a:gd name="connsiteY2302" fmla="*/ 90153 h 1056152"/>
              <a:gd name="connsiteX2303" fmla="*/ 408222 w 1006684"/>
              <a:gd name="connsiteY2303" fmla="*/ 95911 h 1056152"/>
              <a:gd name="connsiteX2304" fmla="*/ 405649 w 1006684"/>
              <a:gd name="connsiteY2304" fmla="*/ 92318 h 1056152"/>
              <a:gd name="connsiteX2305" fmla="*/ 403264 w 1006684"/>
              <a:gd name="connsiteY2305" fmla="*/ 96108 h 1056152"/>
              <a:gd name="connsiteX2306" fmla="*/ 408222 w 1006684"/>
              <a:gd name="connsiteY2306" fmla="*/ 95911 h 1056152"/>
              <a:gd name="connsiteX2307" fmla="*/ 414395 w 1006684"/>
              <a:gd name="connsiteY2307" fmla="*/ 90153 h 1056152"/>
              <a:gd name="connsiteX2308" fmla="*/ 419540 w 1006684"/>
              <a:gd name="connsiteY2308" fmla="*/ 87938 h 1056152"/>
              <a:gd name="connsiteX2309" fmla="*/ 418137 w 1006684"/>
              <a:gd name="connsiteY2309" fmla="*/ 88332 h 1056152"/>
              <a:gd name="connsiteX2310" fmla="*/ 419353 w 1006684"/>
              <a:gd name="connsiteY2310" fmla="*/ 89956 h 1056152"/>
              <a:gd name="connsiteX2311" fmla="*/ 419540 w 1006684"/>
              <a:gd name="connsiteY2311" fmla="*/ 87938 h 1056152"/>
              <a:gd name="connsiteX2312" fmla="*/ 241161 w 1006684"/>
              <a:gd name="connsiteY2312" fmla="*/ 87938 h 1056152"/>
              <a:gd name="connsiteX2313" fmla="*/ 244902 w 1006684"/>
              <a:gd name="connsiteY2313" fmla="*/ 91925 h 1056152"/>
              <a:gd name="connsiteX2314" fmla="*/ 241348 w 1006684"/>
              <a:gd name="connsiteY2314" fmla="*/ 97486 h 1056152"/>
              <a:gd name="connsiteX2315" fmla="*/ 239758 w 1006684"/>
              <a:gd name="connsiteY2315" fmla="*/ 88332 h 1056152"/>
              <a:gd name="connsiteX2316" fmla="*/ 241161 w 1006684"/>
              <a:gd name="connsiteY2316" fmla="*/ 87938 h 1056152"/>
              <a:gd name="connsiteX2317" fmla="*/ 427070 w 1006684"/>
              <a:gd name="connsiteY2317" fmla="*/ 87741 h 1056152"/>
              <a:gd name="connsiteX2318" fmla="*/ 425667 w 1006684"/>
              <a:gd name="connsiteY2318" fmla="*/ 87938 h 1056152"/>
              <a:gd name="connsiteX2319" fmla="*/ 426883 w 1006684"/>
              <a:gd name="connsiteY2319" fmla="*/ 89759 h 1056152"/>
              <a:gd name="connsiteX2320" fmla="*/ 427070 w 1006684"/>
              <a:gd name="connsiteY2320" fmla="*/ 87741 h 1056152"/>
              <a:gd name="connsiteX2321" fmla="*/ 218712 w 1006684"/>
              <a:gd name="connsiteY2321" fmla="*/ 85773 h 1056152"/>
              <a:gd name="connsiteX2322" fmla="*/ 220302 w 1006684"/>
              <a:gd name="connsiteY2322" fmla="*/ 85773 h 1056152"/>
              <a:gd name="connsiteX2323" fmla="*/ 220115 w 1006684"/>
              <a:gd name="connsiteY2323" fmla="*/ 87545 h 1056152"/>
              <a:gd name="connsiteX2324" fmla="*/ 218712 w 1006684"/>
              <a:gd name="connsiteY2324" fmla="*/ 85773 h 1056152"/>
              <a:gd name="connsiteX2325" fmla="*/ 275069 w 1006684"/>
              <a:gd name="connsiteY2325" fmla="*/ 85576 h 1056152"/>
              <a:gd name="connsiteX2326" fmla="*/ 277454 w 1006684"/>
              <a:gd name="connsiteY2326" fmla="*/ 86364 h 1056152"/>
              <a:gd name="connsiteX2327" fmla="*/ 275069 w 1006684"/>
              <a:gd name="connsiteY2327" fmla="*/ 85576 h 1056152"/>
              <a:gd name="connsiteX2328" fmla="*/ 819981 w 1006684"/>
              <a:gd name="connsiteY2328" fmla="*/ 85379 h 1056152"/>
              <a:gd name="connsiteX2329" fmla="*/ 815023 w 1006684"/>
              <a:gd name="connsiteY2329" fmla="*/ 85773 h 1056152"/>
              <a:gd name="connsiteX2330" fmla="*/ 819981 w 1006684"/>
              <a:gd name="connsiteY2330" fmla="*/ 85379 h 1056152"/>
              <a:gd name="connsiteX2331" fmla="*/ 388578 w 1006684"/>
              <a:gd name="connsiteY2331" fmla="*/ 85182 h 1056152"/>
              <a:gd name="connsiteX2332" fmla="*/ 391151 w 1006684"/>
              <a:gd name="connsiteY2332" fmla="*/ 88775 h 1056152"/>
              <a:gd name="connsiteX2333" fmla="*/ 386193 w 1006684"/>
              <a:gd name="connsiteY2333" fmla="*/ 92515 h 1056152"/>
              <a:gd name="connsiteX2334" fmla="*/ 383621 w 1006684"/>
              <a:gd name="connsiteY2334" fmla="*/ 88972 h 1056152"/>
              <a:gd name="connsiteX2335" fmla="*/ 388578 w 1006684"/>
              <a:gd name="connsiteY2335" fmla="*/ 85182 h 1056152"/>
              <a:gd name="connsiteX2336" fmla="*/ 304861 w 1006684"/>
              <a:gd name="connsiteY2336" fmla="*/ 85182 h 1056152"/>
              <a:gd name="connsiteX2337" fmla="*/ 306217 w 1006684"/>
              <a:gd name="connsiteY2337" fmla="*/ 86364 h 1056152"/>
              <a:gd name="connsiteX2338" fmla="*/ 303645 w 1006684"/>
              <a:gd name="connsiteY2338" fmla="*/ 86364 h 1056152"/>
              <a:gd name="connsiteX2339" fmla="*/ 304861 w 1006684"/>
              <a:gd name="connsiteY2339" fmla="*/ 85182 h 1056152"/>
              <a:gd name="connsiteX2340" fmla="*/ 239571 w 1006684"/>
              <a:gd name="connsiteY2340" fmla="*/ 85182 h 1056152"/>
              <a:gd name="connsiteX2341" fmla="*/ 238542 w 1006684"/>
              <a:gd name="connsiteY2341" fmla="*/ 89759 h 1056152"/>
              <a:gd name="connsiteX2342" fmla="*/ 238355 w 1006684"/>
              <a:gd name="connsiteY2342" fmla="*/ 85970 h 1056152"/>
              <a:gd name="connsiteX2343" fmla="*/ 239571 w 1006684"/>
              <a:gd name="connsiteY2343" fmla="*/ 85182 h 1056152"/>
              <a:gd name="connsiteX2344" fmla="*/ 445544 w 1006684"/>
              <a:gd name="connsiteY2344" fmla="*/ 83608 h 1056152"/>
              <a:gd name="connsiteX2345" fmla="*/ 454243 w 1006684"/>
              <a:gd name="connsiteY2345" fmla="*/ 88775 h 1056152"/>
              <a:gd name="connsiteX2346" fmla="*/ 447695 w 1006684"/>
              <a:gd name="connsiteY2346" fmla="*/ 83608 h 1056152"/>
              <a:gd name="connsiteX2347" fmla="*/ 445544 w 1006684"/>
              <a:gd name="connsiteY2347" fmla="*/ 83608 h 1056152"/>
              <a:gd name="connsiteX2348" fmla="*/ 369309 w 1006684"/>
              <a:gd name="connsiteY2348" fmla="*/ 83017 h 1056152"/>
              <a:gd name="connsiteX2349" fmla="*/ 369122 w 1006684"/>
              <a:gd name="connsiteY2349" fmla="*/ 84986 h 1056152"/>
              <a:gd name="connsiteX2350" fmla="*/ 367953 w 1006684"/>
              <a:gd name="connsiteY2350" fmla="*/ 83214 h 1056152"/>
              <a:gd name="connsiteX2351" fmla="*/ 369309 w 1006684"/>
              <a:gd name="connsiteY2351" fmla="*/ 83017 h 1056152"/>
              <a:gd name="connsiteX2352" fmla="*/ 314168 w 1006684"/>
              <a:gd name="connsiteY2352" fmla="*/ 82623 h 1056152"/>
              <a:gd name="connsiteX2353" fmla="*/ 317956 w 1006684"/>
              <a:gd name="connsiteY2353" fmla="*/ 87741 h 1056152"/>
              <a:gd name="connsiteX2354" fmla="*/ 315571 w 1006684"/>
              <a:gd name="connsiteY2354" fmla="*/ 91531 h 1056152"/>
              <a:gd name="connsiteX2355" fmla="*/ 310801 w 1006684"/>
              <a:gd name="connsiteY2355" fmla="*/ 99061 h 1056152"/>
              <a:gd name="connsiteX2356" fmla="*/ 314168 w 1006684"/>
              <a:gd name="connsiteY2356" fmla="*/ 82623 h 1056152"/>
              <a:gd name="connsiteX2357" fmla="*/ 301447 w 1006684"/>
              <a:gd name="connsiteY2357" fmla="*/ 82623 h 1056152"/>
              <a:gd name="connsiteX2358" fmla="*/ 290362 w 1006684"/>
              <a:gd name="connsiteY2358" fmla="*/ 88332 h 1056152"/>
              <a:gd name="connsiteX2359" fmla="*/ 301447 w 1006684"/>
              <a:gd name="connsiteY2359" fmla="*/ 82623 h 1056152"/>
              <a:gd name="connsiteX2360" fmla="*/ 436611 w 1006684"/>
              <a:gd name="connsiteY2360" fmla="*/ 82180 h 1056152"/>
              <a:gd name="connsiteX2361" fmla="*/ 433009 w 1006684"/>
              <a:gd name="connsiteY2361" fmla="*/ 84001 h 1056152"/>
              <a:gd name="connsiteX2362" fmla="*/ 439183 w 1006684"/>
              <a:gd name="connsiteY2362" fmla="*/ 85576 h 1056152"/>
              <a:gd name="connsiteX2363" fmla="*/ 436611 w 1006684"/>
              <a:gd name="connsiteY2363" fmla="*/ 82180 h 1056152"/>
              <a:gd name="connsiteX2364" fmla="*/ 464158 w 1006684"/>
              <a:gd name="connsiteY2364" fmla="*/ 80999 h 1056152"/>
              <a:gd name="connsiteX2365" fmla="*/ 465374 w 1006684"/>
              <a:gd name="connsiteY2365" fmla="*/ 82820 h 1056152"/>
              <a:gd name="connsiteX2366" fmla="*/ 465561 w 1006684"/>
              <a:gd name="connsiteY2366" fmla="*/ 80999 h 1056152"/>
              <a:gd name="connsiteX2367" fmla="*/ 464158 w 1006684"/>
              <a:gd name="connsiteY2367" fmla="*/ 80999 h 1056152"/>
              <a:gd name="connsiteX2368" fmla="*/ 278249 w 1006684"/>
              <a:gd name="connsiteY2368" fmla="*/ 80015 h 1056152"/>
              <a:gd name="connsiteX2369" fmla="*/ 279418 w 1006684"/>
              <a:gd name="connsiteY2369" fmla="*/ 80999 h 1056152"/>
              <a:gd name="connsiteX2370" fmla="*/ 277080 w 1006684"/>
              <a:gd name="connsiteY2370" fmla="*/ 80999 h 1056152"/>
              <a:gd name="connsiteX2371" fmla="*/ 278249 w 1006684"/>
              <a:gd name="connsiteY2371" fmla="*/ 80015 h 1056152"/>
              <a:gd name="connsiteX2372" fmla="*/ 230404 w 1006684"/>
              <a:gd name="connsiteY2372" fmla="*/ 80015 h 1056152"/>
              <a:gd name="connsiteX2373" fmla="*/ 231620 w 1006684"/>
              <a:gd name="connsiteY2373" fmla="*/ 80999 h 1056152"/>
              <a:gd name="connsiteX2374" fmla="*/ 229048 w 1006684"/>
              <a:gd name="connsiteY2374" fmla="*/ 80999 h 1056152"/>
              <a:gd name="connsiteX2375" fmla="*/ 230404 w 1006684"/>
              <a:gd name="connsiteY2375" fmla="*/ 80015 h 1056152"/>
              <a:gd name="connsiteX2376" fmla="*/ 419119 w 1006684"/>
              <a:gd name="connsiteY2376" fmla="*/ 76275 h 1056152"/>
              <a:gd name="connsiteX2377" fmla="*/ 417950 w 1006684"/>
              <a:gd name="connsiteY2377" fmla="*/ 77456 h 1056152"/>
              <a:gd name="connsiteX2378" fmla="*/ 420335 w 1006684"/>
              <a:gd name="connsiteY2378" fmla="*/ 77259 h 1056152"/>
              <a:gd name="connsiteX2379" fmla="*/ 419119 w 1006684"/>
              <a:gd name="connsiteY2379" fmla="*/ 76275 h 1056152"/>
              <a:gd name="connsiteX2380" fmla="*/ 307433 w 1006684"/>
              <a:gd name="connsiteY2380" fmla="*/ 74651 h 1056152"/>
              <a:gd name="connsiteX2381" fmla="*/ 308790 w 1006684"/>
              <a:gd name="connsiteY2381" fmla="*/ 76472 h 1056152"/>
              <a:gd name="connsiteX2382" fmla="*/ 303832 w 1006684"/>
              <a:gd name="connsiteY2382" fmla="*/ 83804 h 1056152"/>
              <a:gd name="connsiteX2383" fmla="*/ 307433 w 1006684"/>
              <a:gd name="connsiteY2383" fmla="*/ 74651 h 1056152"/>
              <a:gd name="connsiteX2384" fmla="*/ 455272 w 1006684"/>
              <a:gd name="connsiteY2384" fmla="*/ 72289 h 1056152"/>
              <a:gd name="connsiteX2385" fmla="*/ 454056 w 1006684"/>
              <a:gd name="connsiteY2385" fmla="*/ 74257 h 1056152"/>
              <a:gd name="connsiteX2386" fmla="*/ 450267 w 1006684"/>
              <a:gd name="connsiteY2386" fmla="*/ 76275 h 1056152"/>
              <a:gd name="connsiteX2387" fmla="*/ 455272 w 1006684"/>
              <a:gd name="connsiteY2387" fmla="*/ 72289 h 1056152"/>
              <a:gd name="connsiteX2388" fmla="*/ 396108 w 1006684"/>
              <a:gd name="connsiteY2388" fmla="*/ 69286 h 1056152"/>
              <a:gd name="connsiteX2389" fmla="*/ 401674 w 1006684"/>
              <a:gd name="connsiteY2389" fmla="*/ 70714 h 1056152"/>
              <a:gd name="connsiteX2390" fmla="*/ 404433 w 1006684"/>
              <a:gd name="connsiteY2390" fmla="*/ 81393 h 1056152"/>
              <a:gd name="connsiteX2391" fmla="*/ 394144 w 1006684"/>
              <a:gd name="connsiteY2391" fmla="*/ 70911 h 1056152"/>
              <a:gd name="connsiteX2392" fmla="*/ 396108 w 1006684"/>
              <a:gd name="connsiteY2392" fmla="*/ 69286 h 1056152"/>
              <a:gd name="connsiteX2393" fmla="*/ 330023 w 1006684"/>
              <a:gd name="connsiteY2393" fmla="*/ 66727 h 1056152"/>
              <a:gd name="connsiteX2394" fmla="*/ 322914 w 1006684"/>
              <a:gd name="connsiteY2394" fmla="*/ 77850 h 1056152"/>
              <a:gd name="connsiteX2395" fmla="*/ 312765 w 1006684"/>
              <a:gd name="connsiteY2395" fmla="*/ 74454 h 1056152"/>
              <a:gd name="connsiteX2396" fmla="*/ 309023 w 1006684"/>
              <a:gd name="connsiteY2396" fmla="*/ 76472 h 1056152"/>
              <a:gd name="connsiteX2397" fmla="*/ 316366 w 1006684"/>
              <a:gd name="connsiteY2397" fmla="*/ 72485 h 1056152"/>
              <a:gd name="connsiteX2398" fmla="*/ 320108 w 1006684"/>
              <a:gd name="connsiteY2398" fmla="*/ 66924 h 1056152"/>
              <a:gd name="connsiteX2399" fmla="*/ 330023 w 1006684"/>
              <a:gd name="connsiteY2399" fmla="*/ 66727 h 1056152"/>
              <a:gd name="connsiteX2400" fmla="*/ 737806 w 1006684"/>
              <a:gd name="connsiteY2400" fmla="*/ 65349 h 1056152"/>
              <a:gd name="connsiteX2401" fmla="*/ 736216 w 1006684"/>
              <a:gd name="connsiteY2401" fmla="*/ 67515 h 1056152"/>
              <a:gd name="connsiteX2402" fmla="*/ 742390 w 1006684"/>
              <a:gd name="connsiteY2402" fmla="*/ 65546 h 1056152"/>
              <a:gd name="connsiteX2403" fmla="*/ 737806 w 1006684"/>
              <a:gd name="connsiteY2403" fmla="*/ 65349 h 1056152"/>
              <a:gd name="connsiteX2404" fmla="*/ 361780 w 1006684"/>
              <a:gd name="connsiteY2404" fmla="*/ 63971 h 1056152"/>
              <a:gd name="connsiteX2405" fmla="*/ 352051 w 1006684"/>
              <a:gd name="connsiteY2405" fmla="*/ 75241 h 1056152"/>
              <a:gd name="connsiteX2406" fmla="*/ 349666 w 1006684"/>
              <a:gd name="connsiteY2406" fmla="*/ 86167 h 1056152"/>
              <a:gd name="connsiteX2407" fmla="*/ 342323 w 1006684"/>
              <a:gd name="connsiteY2407" fmla="*/ 86364 h 1056152"/>
              <a:gd name="connsiteX2408" fmla="*/ 334793 w 1006684"/>
              <a:gd name="connsiteY2408" fmla="*/ 83017 h 1056152"/>
              <a:gd name="connsiteX2409" fmla="*/ 339751 w 1006684"/>
              <a:gd name="connsiteY2409" fmla="*/ 86364 h 1056152"/>
              <a:gd name="connsiteX2410" fmla="*/ 339938 w 1006684"/>
              <a:gd name="connsiteY2410" fmla="*/ 89956 h 1056152"/>
              <a:gd name="connsiteX2411" fmla="*/ 339938 w 1006684"/>
              <a:gd name="connsiteY2411" fmla="*/ 93696 h 1056152"/>
              <a:gd name="connsiteX2412" fmla="*/ 332221 w 1006684"/>
              <a:gd name="connsiteY2412" fmla="*/ 86757 h 1056152"/>
              <a:gd name="connsiteX2413" fmla="*/ 322306 w 1006684"/>
              <a:gd name="connsiteY2413" fmla="*/ 87151 h 1056152"/>
              <a:gd name="connsiteX2414" fmla="*/ 331052 w 1006684"/>
              <a:gd name="connsiteY2414" fmla="*/ 81393 h 1056152"/>
              <a:gd name="connsiteX2415" fmla="*/ 335776 w 1006684"/>
              <a:gd name="connsiteY2415" fmla="*/ 77456 h 1056152"/>
              <a:gd name="connsiteX2416" fmla="*/ 342136 w 1006684"/>
              <a:gd name="connsiteY2416" fmla="*/ 79031 h 1056152"/>
              <a:gd name="connsiteX2417" fmla="*/ 348310 w 1006684"/>
              <a:gd name="connsiteY2417" fmla="*/ 77062 h 1056152"/>
              <a:gd name="connsiteX2418" fmla="*/ 357009 w 1006684"/>
              <a:gd name="connsiteY2418" fmla="*/ 67712 h 1056152"/>
              <a:gd name="connsiteX2419" fmla="*/ 358225 w 1006684"/>
              <a:gd name="connsiteY2419" fmla="*/ 69483 h 1056152"/>
              <a:gd name="connsiteX2420" fmla="*/ 361780 w 1006684"/>
              <a:gd name="connsiteY2420" fmla="*/ 63971 h 1056152"/>
              <a:gd name="connsiteX2421" fmla="*/ 357624 w 1006684"/>
              <a:gd name="connsiteY2421" fmla="*/ 56987 h 1056152"/>
              <a:gd name="connsiteX2422" fmla="*/ 359815 w 1006684"/>
              <a:gd name="connsiteY2422" fmla="*/ 58410 h 1056152"/>
              <a:gd name="connsiteX2423" fmla="*/ 360002 w 1006684"/>
              <a:gd name="connsiteY2423" fmla="*/ 58410 h 1056152"/>
              <a:gd name="connsiteX2424" fmla="*/ 360189 w 1006684"/>
              <a:gd name="connsiteY2424" fmla="*/ 59001 h 1056152"/>
              <a:gd name="connsiteX2425" fmla="*/ 357624 w 1006684"/>
              <a:gd name="connsiteY2425" fmla="*/ 56987 h 1056152"/>
              <a:gd name="connsiteX2426" fmla="*/ 387596 w 1006684"/>
              <a:gd name="connsiteY2426" fmla="*/ 55999 h 1056152"/>
              <a:gd name="connsiteX2427" fmla="*/ 387783 w 1006684"/>
              <a:gd name="connsiteY2427" fmla="*/ 66727 h 1056152"/>
              <a:gd name="connsiteX2428" fmla="*/ 381423 w 1006684"/>
              <a:gd name="connsiteY2428" fmla="*/ 65153 h 1056152"/>
              <a:gd name="connsiteX2429" fmla="*/ 387596 w 1006684"/>
              <a:gd name="connsiteY2429" fmla="*/ 55999 h 1056152"/>
              <a:gd name="connsiteX2430" fmla="*/ 364773 w 1006684"/>
              <a:gd name="connsiteY2430" fmla="*/ 55999 h 1056152"/>
              <a:gd name="connsiteX2431" fmla="*/ 367345 w 1006684"/>
              <a:gd name="connsiteY2431" fmla="*/ 56786 h 1056152"/>
              <a:gd name="connsiteX2432" fmla="*/ 362575 w 1006684"/>
              <a:gd name="connsiteY2432" fmla="*/ 57377 h 1056152"/>
              <a:gd name="connsiteX2433" fmla="*/ 360002 w 1006684"/>
              <a:gd name="connsiteY2433" fmla="*/ 58410 h 1056152"/>
              <a:gd name="connsiteX2434" fmla="*/ 363370 w 1006684"/>
              <a:gd name="connsiteY2434" fmla="*/ 56589 h 1056152"/>
              <a:gd name="connsiteX2435" fmla="*/ 364773 w 1006684"/>
              <a:gd name="connsiteY2435" fmla="*/ 55999 h 1056152"/>
              <a:gd name="connsiteX2436" fmla="*/ 487402 w 1006684"/>
              <a:gd name="connsiteY2436" fmla="*/ 53834 h 1056152"/>
              <a:gd name="connsiteX2437" fmla="*/ 486186 w 1006684"/>
              <a:gd name="connsiteY2437" fmla="*/ 55015 h 1056152"/>
              <a:gd name="connsiteX2438" fmla="*/ 488572 w 1006684"/>
              <a:gd name="connsiteY2438" fmla="*/ 54818 h 1056152"/>
              <a:gd name="connsiteX2439" fmla="*/ 487402 w 1006684"/>
              <a:gd name="connsiteY2439" fmla="*/ 53834 h 1056152"/>
              <a:gd name="connsiteX2440" fmla="*/ 371320 w 1006684"/>
              <a:gd name="connsiteY2440" fmla="*/ 53243 h 1056152"/>
              <a:gd name="connsiteX2441" fmla="*/ 375062 w 1006684"/>
              <a:gd name="connsiteY2441" fmla="*/ 56393 h 1056152"/>
              <a:gd name="connsiteX2442" fmla="*/ 367532 w 1006684"/>
              <a:gd name="connsiteY2442" fmla="*/ 56589 h 1056152"/>
              <a:gd name="connsiteX2443" fmla="*/ 371320 w 1006684"/>
              <a:gd name="connsiteY2443" fmla="*/ 53243 h 1056152"/>
              <a:gd name="connsiteX2444" fmla="*/ 349900 w 1006684"/>
              <a:gd name="connsiteY2444" fmla="*/ 53243 h 1056152"/>
              <a:gd name="connsiteX2445" fmla="*/ 353829 w 1006684"/>
              <a:gd name="connsiteY2445" fmla="*/ 58607 h 1056152"/>
              <a:gd name="connsiteX2446" fmla="*/ 346299 w 1006684"/>
              <a:gd name="connsiteY2446" fmla="*/ 59001 h 1056152"/>
              <a:gd name="connsiteX2447" fmla="*/ 349900 w 1006684"/>
              <a:gd name="connsiteY2447" fmla="*/ 53243 h 1056152"/>
              <a:gd name="connsiteX2448" fmla="*/ 338161 w 1006684"/>
              <a:gd name="connsiteY2448" fmla="*/ 53243 h 1056152"/>
              <a:gd name="connsiteX2449" fmla="*/ 336992 w 1006684"/>
              <a:gd name="connsiteY2449" fmla="*/ 57574 h 1056152"/>
              <a:gd name="connsiteX2450" fmla="*/ 336992 w 1006684"/>
              <a:gd name="connsiteY2450" fmla="*/ 54030 h 1056152"/>
              <a:gd name="connsiteX2451" fmla="*/ 338161 w 1006684"/>
              <a:gd name="connsiteY2451" fmla="*/ 53243 h 1056152"/>
              <a:gd name="connsiteX2452" fmla="*/ 392554 w 1006684"/>
              <a:gd name="connsiteY2452" fmla="*/ 50635 h 1056152"/>
              <a:gd name="connsiteX2453" fmla="*/ 395126 w 1006684"/>
              <a:gd name="connsiteY2453" fmla="*/ 54227 h 1056152"/>
              <a:gd name="connsiteX2454" fmla="*/ 388953 w 1006684"/>
              <a:gd name="connsiteY2454" fmla="*/ 52652 h 1056152"/>
              <a:gd name="connsiteX2455" fmla="*/ 392554 w 1006684"/>
              <a:gd name="connsiteY2455" fmla="*/ 50635 h 1056152"/>
              <a:gd name="connsiteX2456" fmla="*/ 381236 w 1006684"/>
              <a:gd name="connsiteY2456" fmla="*/ 48469 h 1056152"/>
              <a:gd name="connsiteX2457" fmla="*/ 382826 w 1006684"/>
              <a:gd name="connsiteY2457" fmla="*/ 48469 h 1056152"/>
              <a:gd name="connsiteX2458" fmla="*/ 382405 w 1006684"/>
              <a:gd name="connsiteY2458" fmla="*/ 50438 h 1056152"/>
              <a:gd name="connsiteX2459" fmla="*/ 381236 w 1006684"/>
              <a:gd name="connsiteY2459" fmla="*/ 48469 h 1056152"/>
              <a:gd name="connsiteX2460" fmla="*/ 346720 w 1006684"/>
              <a:gd name="connsiteY2460" fmla="*/ 48469 h 1056152"/>
              <a:gd name="connsiteX2461" fmla="*/ 348076 w 1006684"/>
              <a:gd name="connsiteY2461" fmla="*/ 48469 h 1056152"/>
              <a:gd name="connsiteX2462" fmla="*/ 347889 w 1006684"/>
              <a:gd name="connsiteY2462" fmla="*/ 50438 h 1056152"/>
              <a:gd name="connsiteX2463" fmla="*/ 346720 w 1006684"/>
              <a:gd name="connsiteY2463" fmla="*/ 48469 h 1056152"/>
              <a:gd name="connsiteX2464" fmla="*/ 416968 w 1006684"/>
              <a:gd name="connsiteY2464" fmla="*/ 48076 h 1056152"/>
              <a:gd name="connsiteX2465" fmla="*/ 413366 w 1006684"/>
              <a:gd name="connsiteY2465" fmla="*/ 60773 h 1056152"/>
              <a:gd name="connsiteX2466" fmla="*/ 399476 w 1006684"/>
              <a:gd name="connsiteY2466" fmla="*/ 55802 h 1056152"/>
              <a:gd name="connsiteX2467" fmla="*/ 407052 w 1006684"/>
              <a:gd name="connsiteY2467" fmla="*/ 48469 h 1056152"/>
              <a:gd name="connsiteX2468" fmla="*/ 407052 w 1006684"/>
              <a:gd name="connsiteY2468" fmla="*/ 52062 h 1056152"/>
              <a:gd name="connsiteX2469" fmla="*/ 416968 w 1006684"/>
              <a:gd name="connsiteY2469" fmla="*/ 48076 h 1056152"/>
              <a:gd name="connsiteX2470" fmla="*/ 667184 w 1006684"/>
              <a:gd name="connsiteY2470" fmla="*/ 46501 h 1056152"/>
              <a:gd name="connsiteX2471" fmla="*/ 669757 w 1006684"/>
              <a:gd name="connsiteY2471" fmla="*/ 53637 h 1056152"/>
              <a:gd name="connsiteX2472" fmla="*/ 677287 w 1006684"/>
              <a:gd name="connsiteY2472" fmla="*/ 53440 h 1056152"/>
              <a:gd name="connsiteX2473" fmla="*/ 667184 w 1006684"/>
              <a:gd name="connsiteY2473" fmla="*/ 46501 h 1056152"/>
              <a:gd name="connsiteX2474" fmla="*/ 450875 w 1006684"/>
              <a:gd name="connsiteY2474" fmla="*/ 45270 h 1056152"/>
              <a:gd name="connsiteX2475" fmla="*/ 453448 w 1006684"/>
              <a:gd name="connsiteY2475" fmla="*/ 52456 h 1056152"/>
              <a:gd name="connsiteX2476" fmla="*/ 442363 w 1006684"/>
              <a:gd name="connsiteY2476" fmla="*/ 58410 h 1056152"/>
              <a:gd name="connsiteX2477" fmla="*/ 439978 w 1006684"/>
              <a:gd name="connsiteY2477" fmla="*/ 58410 h 1056152"/>
              <a:gd name="connsiteX2478" fmla="*/ 436190 w 1006684"/>
              <a:gd name="connsiteY2478" fmla="*/ 60379 h 1056152"/>
              <a:gd name="connsiteX2479" fmla="*/ 433617 w 1006684"/>
              <a:gd name="connsiteY2479" fmla="*/ 56786 h 1056152"/>
              <a:gd name="connsiteX2480" fmla="*/ 428660 w 1006684"/>
              <a:gd name="connsiteY2480" fmla="*/ 56983 h 1056152"/>
              <a:gd name="connsiteX2481" fmla="*/ 425105 w 1006684"/>
              <a:gd name="connsiteY2481" fmla="*/ 62544 h 1056152"/>
              <a:gd name="connsiteX2482" fmla="*/ 418745 w 1006684"/>
              <a:gd name="connsiteY2482" fmla="*/ 57377 h 1056152"/>
              <a:gd name="connsiteX2483" fmla="*/ 426088 w 1006684"/>
              <a:gd name="connsiteY2483" fmla="*/ 49847 h 1056152"/>
              <a:gd name="connsiteX2484" fmla="*/ 431045 w 1006684"/>
              <a:gd name="connsiteY2484" fmla="*/ 53243 h 1056152"/>
              <a:gd name="connsiteX2485" fmla="*/ 442363 w 1006684"/>
              <a:gd name="connsiteY2485" fmla="*/ 51028 h 1056152"/>
              <a:gd name="connsiteX2486" fmla="*/ 450875 w 1006684"/>
              <a:gd name="connsiteY2486" fmla="*/ 45270 h 1056152"/>
              <a:gd name="connsiteX2487" fmla="*/ 378663 w 1006684"/>
              <a:gd name="connsiteY2487" fmla="*/ 45270 h 1056152"/>
              <a:gd name="connsiteX2488" fmla="*/ 373706 w 1006684"/>
              <a:gd name="connsiteY2488" fmla="*/ 52652 h 1056152"/>
              <a:gd name="connsiteX2489" fmla="*/ 378663 w 1006684"/>
              <a:gd name="connsiteY2489" fmla="*/ 45270 h 1056152"/>
              <a:gd name="connsiteX2490" fmla="*/ 372724 w 1006684"/>
              <a:gd name="connsiteY2490" fmla="*/ 45270 h 1056152"/>
              <a:gd name="connsiteX2491" fmla="*/ 371695 w 1006684"/>
              <a:gd name="connsiteY2491" fmla="*/ 49650 h 1056152"/>
              <a:gd name="connsiteX2492" fmla="*/ 371508 w 1006684"/>
              <a:gd name="connsiteY2492" fmla="*/ 46107 h 1056152"/>
              <a:gd name="connsiteX2493" fmla="*/ 372724 w 1006684"/>
              <a:gd name="connsiteY2493" fmla="*/ 45270 h 1056152"/>
              <a:gd name="connsiteX2494" fmla="*/ 744962 w 1006684"/>
              <a:gd name="connsiteY2494" fmla="*/ 43105 h 1056152"/>
              <a:gd name="connsiteX2495" fmla="*/ 746927 w 1006684"/>
              <a:gd name="connsiteY2495" fmla="*/ 44877 h 1056152"/>
              <a:gd name="connsiteX2496" fmla="*/ 743185 w 1006684"/>
              <a:gd name="connsiteY2496" fmla="*/ 43302 h 1056152"/>
              <a:gd name="connsiteX2497" fmla="*/ 744962 w 1006684"/>
              <a:gd name="connsiteY2497" fmla="*/ 43105 h 1056152"/>
              <a:gd name="connsiteX2498" fmla="*/ 315571 w 1006684"/>
              <a:gd name="connsiteY2498" fmla="*/ 42711 h 1056152"/>
              <a:gd name="connsiteX2499" fmla="*/ 313186 w 1006684"/>
              <a:gd name="connsiteY2499" fmla="*/ 48863 h 1056152"/>
              <a:gd name="connsiteX2500" fmla="*/ 314168 w 1006684"/>
              <a:gd name="connsiteY2500" fmla="*/ 43302 h 1056152"/>
              <a:gd name="connsiteX2501" fmla="*/ 315571 w 1006684"/>
              <a:gd name="connsiteY2501" fmla="*/ 42711 h 1056152"/>
              <a:gd name="connsiteX2502" fmla="*/ 531272 w 1006684"/>
              <a:gd name="connsiteY2502" fmla="*/ 39955 h 1056152"/>
              <a:gd name="connsiteX2503" fmla="*/ 532629 w 1006684"/>
              <a:gd name="connsiteY2503" fmla="*/ 40940 h 1056152"/>
              <a:gd name="connsiteX2504" fmla="*/ 530056 w 1006684"/>
              <a:gd name="connsiteY2504" fmla="*/ 41136 h 1056152"/>
              <a:gd name="connsiteX2505" fmla="*/ 531272 w 1006684"/>
              <a:gd name="connsiteY2505" fmla="*/ 39955 h 1056152"/>
              <a:gd name="connsiteX2506" fmla="*/ 423281 w 1006684"/>
              <a:gd name="connsiteY2506" fmla="*/ 39955 h 1056152"/>
              <a:gd name="connsiteX2507" fmla="*/ 424685 w 1006684"/>
              <a:gd name="connsiteY2507" fmla="*/ 49060 h 1056152"/>
              <a:gd name="connsiteX2508" fmla="*/ 420943 w 1006684"/>
              <a:gd name="connsiteY2508" fmla="*/ 43696 h 1056152"/>
              <a:gd name="connsiteX2509" fmla="*/ 423281 w 1006684"/>
              <a:gd name="connsiteY2509" fmla="*/ 39955 h 1056152"/>
              <a:gd name="connsiteX2510" fmla="*/ 475289 w 1006684"/>
              <a:gd name="connsiteY2510" fmla="*/ 37347 h 1056152"/>
              <a:gd name="connsiteX2511" fmla="*/ 479265 w 1006684"/>
              <a:gd name="connsiteY2511" fmla="*/ 41333 h 1056152"/>
              <a:gd name="connsiteX2512" fmla="*/ 474120 w 1006684"/>
              <a:gd name="connsiteY2512" fmla="*/ 37741 h 1056152"/>
              <a:gd name="connsiteX2513" fmla="*/ 475289 w 1006684"/>
              <a:gd name="connsiteY2513" fmla="*/ 37347 h 1056152"/>
              <a:gd name="connsiteX2514" fmla="*/ 554283 w 1006684"/>
              <a:gd name="connsiteY2514" fmla="*/ 35182 h 1056152"/>
              <a:gd name="connsiteX2515" fmla="*/ 555873 w 1006684"/>
              <a:gd name="connsiteY2515" fmla="*/ 35182 h 1056152"/>
              <a:gd name="connsiteX2516" fmla="*/ 555639 w 1006684"/>
              <a:gd name="connsiteY2516" fmla="*/ 36953 h 1056152"/>
              <a:gd name="connsiteX2517" fmla="*/ 554283 w 1006684"/>
              <a:gd name="connsiteY2517" fmla="*/ 35182 h 1056152"/>
              <a:gd name="connsiteX2518" fmla="*/ 443954 w 1006684"/>
              <a:gd name="connsiteY2518" fmla="*/ 35182 h 1056152"/>
              <a:gd name="connsiteX2519" fmla="*/ 443720 w 1006684"/>
              <a:gd name="connsiteY2519" fmla="*/ 36953 h 1056152"/>
              <a:gd name="connsiteX2520" fmla="*/ 442550 w 1006684"/>
              <a:gd name="connsiteY2520" fmla="*/ 35379 h 1056152"/>
              <a:gd name="connsiteX2521" fmla="*/ 443954 w 1006684"/>
              <a:gd name="connsiteY2521" fmla="*/ 35182 h 1056152"/>
              <a:gd name="connsiteX2522" fmla="*/ 577668 w 1006684"/>
              <a:gd name="connsiteY2522" fmla="*/ 34788 h 1056152"/>
              <a:gd name="connsiteX2523" fmla="*/ 572710 w 1006684"/>
              <a:gd name="connsiteY2523" fmla="*/ 35182 h 1056152"/>
              <a:gd name="connsiteX2524" fmla="*/ 577668 w 1006684"/>
              <a:gd name="connsiteY2524" fmla="*/ 34788 h 1056152"/>
              <a:gd name="connsiteX2525" fmla="*/ 755064 w 1006684"/>
              <a:gd name="connsiteY2525" fmla="*/ 34591 h 1056152"/>
              <a:gd name="connsiteX2526" fmla="*/ 756280 w 1006684"/>
              <a:gd name="connsiteY2526" fmla="*/ 35772 h 1056152"/>
              <a:gd name="connsiteX2527" fmla="*/ 753708 w 1006684"/>
              <a:gd name="connsiteY2527" fmla="*/ 35772 h 1056152"/>
              <a:gd name="connsiteX2528" fmla="*/ 755064 w 1006684"/>
              <a:gd name="connsiteY2528" fmla="*/ 34591 h 1056152"/>
              <a:gd name="connsiteX2529" fmla="*/ 363557 w 1006684"/>
              <a:gd name="connsiteY2529" fmla="*/ 34591 h 1056152"/>
              <a:gd name="connsiteX2530" fmla="*/ 364773 w 1006684"/>
              <a:gd name="connsiteY2530" fmla="*/ 35575 h 1056152"/>
              <a:gd name="connsiteX2531" fmla="*/ 362200 w 1006684"/>
              <a:gd name="connsiteY2531" fmla="*/ 35772 h 1056152"/>
              <a:gd name="connsiteX2532" fmla="*/ 363557 w 1006684"/>
              <a:gd name="connsiteY2532" fmla="*/ 34591 h 1056152"/>
              <a:gd name="connsiteX2533" fmla="*/ 600304 w 1006684"/>
              <a:gd name="connsiteY2533" fmla="*/ 31983 h 1056152"/>
              <a:gd name="connsiteX2534" fmla="*/ 605262 w 1006684"/>
              <a:gd name="connsiteY2534" fmla="*/ 35575 h 1056152"/>
              <a:gd name="connsiteX2535" fmla="*/ 600304 w 1006684"/>
              <a:gd name="connsiteY2535" fmla="*/ 31983 h 1056152"/>
              <a:gd name="connsiteX2536" fmla="*/ 459808 w 1006684"/>
              <a:gd name="connsiteY2536" fmla="*/ 31983 h 1056152"/>
              <a:gd name="connsiteX2537" fmla="*/ 461024 w 1006684"/>
              <a:gd name="connsiteY2537" fmla="*/ 36166 h 1056152"/>
              <a:gd name="connsiteX2538" fmla="*/ 458639 w 1006684"/>
              <a:gd name="connsiteY2538" fmla="*/ 32573 h 1056152"/>
              <a:gd name="connsiteX2539" fmla="*/ 459808 w 1006684"/>
              <a:gd name="connsiteY2539" fmla="*/ 31983 h 1056152"/>
              <a:gd name="connsiteX2540" fmla="*/ 407847 w 1006684"/>
              <a:gd name="connsiteY2540" fmla="*/ 31983 h 1056152"/>
              <a:gd name="connsiteX2541" fmla="*/ 406819 w 1006684"/>
              <a:gd name="connsiteY2541" fmla="*/ 44680 h 1056152"/>
              <a:gd name="connsiteX2542" fmla="*/ 406631 w 1006684"/>
              <a:gd name="connsiteY2542" fmla="*/ 37544 h 1056152"/>
              <a:gd name="connsiteX2543" fmla="*/ 402843 w 1006684"/>
              <a:gd name="connsiteY2543" fmla="*/ 39365 h 1056152"/>
              <a:gd name="connsiteX2544" fmla="*/ 407847 w 1006684"/>
              <a:gd name="connsiteY2544" fmla="*/ 31983 h 1056152"/>
              <a:gd name="connsiteX2545" fmla="*/ 626916 w 1006684"/>
              <a:gd name="connsiteY2545" fmla="*/ 29424 h 1056152"/>
              <a:gd name="connsiteX2546" fmla="*/ 625700 w 1006684"/>
              <a:gd name="connsiteY2546" fmla="*/ 38331 h 1056152"/>
              <a:gd name="connsiteX2547" fmla="*/ 620555 w 1006684"/>
              <a:gd name="connsiteY2547" fmla="*/ 31392 h 1056152"/>
              <a:gd name="connsiteX2548" fmla="*/ 626916 w 1006684"/>
              <a:gd name="connsiteY2548" fmla="*/ 29424 h 1056152"/>
              <a:gd name="connsiteX2549" fmla="*/ 454056 w 1006684"/>
              <a:gd name="connsiteY2549" fmla="*/ 29424 h 1056152"/>
              <a:gd name="connsiteX2550" fmla="*/ 455272 w 1006684"/>
              <a:gd name="connsiteY2550" fmla="*/ 30408 h 1056152"/>
              <a:gd name="connsiteX2551" fmla="*/ 452887 w 1006684"/>
              <a:gd name="connsiteY2551" fmla="*/ 30408 h 1056152"/>
              <a:gd name="connsiteX2552" fmla="*/ 454056 w 1006684"/>
              <a:gd name="connsiteY2552" fmla="*/ 29424 h 1056152"/>
              <a:gd name="connsiteX2553" fmla="*/ 643192 w 1006684"/>
              <a:gd name="connsiteY2553" fmla="*/ 28243 h 1056152"/>
              <a:gd name="connsiteX2554" fmla="*/ 641976 w 1006684"/>
              <a:gd name="connsiteY2554" fmla="*/ 29424 h 1056152"/>
              <a:gd name="connsiteX2555" fmla="*/ 644361 w 1006684"/>
              <a:gd name="connsiteY2555" fmla="*/ 29227 h 1056152"/>
              <a:gd name="connsiteX2556" fmla="*/ 643192 w 1006684"/>
              <a:gd name="connsiteY2556" fmla="*/ 28243 h 1056152"/>
              <a:gd name="connsiteX2557" fmla="*/ 382826 w 1006684"/>
              <a:gd name="connsiteY2557" fmla="*/ 27061 h 1056152"/>
              <a:gd name="connsiteX2558" fmla="*/ 382405 w 1006684"/>
              <a:gd name="connsiteY2558" fmla="*/ 29030 h 1056152"/>
              <a:gd name="connsiteX2559" fmla="*/ 381236 w 1006684"/>
              <a:gd name="connsiteY2559" fmla="*/ 27258 h 1056152"/>
              <a:gd name="connsiteX2560" fmla="*/ 382826 w 1006684"/>
              <a:gd name="connsiteY2560" fmla="*/ 27061 h 1056152"/>
              <a:gd name="connsiteX2561" fmla="*/ 424685 w 1006684"/>
              <a:gd name="connsiteY2561" fmla="*/ 26619 h 1056152"/>
              <a:gd name="connsiteX2562" fmla="*/ 426883 w 1006684"/>
              <a:gd name="connsiteY2562" fmla="*/ 29424 h 1056152"/>
              <a:gd name="connsiteX2563" fmla="*/ 419540 w 1006684"/>
              <a:gd name="connsiteY2563" fmla="*/ 36953 h 1056152"/>
              <a:gd name="connsiteX2564" fmla="*/ 418137 w 1006684"/>
              <a:gd name="connsiteY2564" fmla="*/ 35182 h 1056152"/>
              <a:gd name="connsiteX2565" fmla="*/ 424685 w 1006684"/>
              <a:gd name="connsiteY2565" fmla="*/ 26619 h 1056152"/>
              <a:gd name="connsiteX2566" fmla="*/ 497318 w 1006684"/>
              <a:gd name="connsiteY2566" fmla="*/ 24453 h 1056152"/>
              <a:gd name="connsiteX2567" fmla="*/ 496943 w 1006684"/>
              <a:gd name="connsiteY2567" fmla="*/ 26422 h 1056152"/>
              <a:gd name="connsiteX2568" fmla="*/ 495727 w 1006684"/>
              <a:gd name="connsiteY2568" fmla="*/ 24650 h 1056152"/>
              <a:gd name="connsiteX2569" fmla="*/ 497318 w 1006684"/>
              <a:gd name="connsiteY2569" fmla="*/ 24453 h 1056152"/>
              <a:gd name="connsiteX2570" fmla="*/ 441381 w 1006684"/>
              <a:gd name="connsiteY2570" fmla="*/ 21303 h 1056152"/>
              <a:gd name="connsiteX2571" fmla="*/ 431419 w 1006684"/>
              <a:gd name="connsiteY2571" fmla="*/ 25241 h 1056152"/>
              <a:gd name="connsiteX2572" fmla="*/ 441381 w 1006684"/>
              <a:gd name="connsiteY2572" fmla="*/ 21303 h 1056152"/>
              <a:gd name="connsiteX2573" fmla="*/ 694170 w 1006684"/>
              <a:gd name="connsiteY2573" fmla="*/ 13331 h 1056152"/>
              <a:gd name="connsiteX2574" fmla="*/ 695340 w 1006684"/>
              <a:gd name="connsiteY2574" fmla="*/ 17514 h 1056152"/>
              <a:gd name="connsiteX2575" fmla="*/ 692767 w 1006684"/>
              <a:gd name="connsiteY2575" fmla="*/ 13921 h 1056152"/>
              <a:gd name="connsiteX2576" fmla="*/ 694170 w 1006684"/>
              <a:gd name="connsiteY2576" fmla="*/ 13331 h 1056152"/>
              <a:gd name="connsiteX2577" fmla="*/ 635241 w 1006684"/>
              <a:gd name="connsiteY2577" fmla="*/ 13331 h 1056152"/>
              <a:gd name="connsiteX2578" fmla="*/ 648149 w 1006684"/>
              <a:gd name="connsiteY2578" fmla="*/ 27455 h 1056152"/>
              <a:gd name="connsiteX2579" fmla="*/ 646746 w 1006684"/>
              <a:gd name="connsiteY2579" fmla="*/ 18301 h 1056152"/>
              <a:gd name="connsiteX2580" fmla="*/ 658064 w 1006684"/>
              <a:gd name="connsiteY2580" fmla="*/ 19679 h 1056152"/>
              <a:gd name="connsiteX2581" fmla="*/ 659047 w 1006684"/>
              <a:gd name="connsiteY2581" fmla="*/ 17908 h 1056152"/>
              <a:gd name="connsiteX2582" fmla="*/ 681870 w 1006684"/>
              <a:gd name="connsiteY2582" fmla="*/ 24256 h 1056152"/>
              <a:gd name="connsiteX2583" fmla="*/ 687997 w 1006684"/>
              <a:gd name="connsiteY2583" fmla="*/ 22288 h 1056152"/>
              <a:gd name="connsiteX2584" fmla="*/ 692954 w 1006684"/>
              <a:gd name="connsiteY2584" fmla="*/ 25634 h 1056152"/>
              <a:gd name="connsiteX2585" fmla="*/ 693188 w 1006684"/>
              <a:gd name="connsiteY2585" fmla="*/ 29227 h 1056152"/>
              <a:gd name="connsiteX2586" fmla="*/ 701887 w 1006684"/>
              <a:gd name="connsiteY2586" fmla="*/ 27258 h 1056152"/>
              <a:gd name="connsiteX2587" fmla="*/ 705489 w 1006684"/>
              <a:gd name="connsiteY2587" fmla="*/ 28833 h 1056152"/>
              <a:gd name="connsiteX2588" fmla="*/ 716994 w 1006684"/>
              <a:gd name="connsiteY2588" fmla="*/ 41136 h 1056152"/>
              <a:gd name="connsiteX2589" fmla="*/ 722326 w 1006684"/>
              <a:gd name="connsiteY2589" fmla="*/ 55211 h 1056152"/>
              <a:gd name="connsiteX2590" fmla="*/ 727283 w 1006684"/>
              <a:gd name="connsiteY2590" fmla="*/ 51668 h 1056152"/>
              <a:gd name="connsiteX2591" fmla="*/ 734860 w 1006684"/>
              <a:gd name="connsiteY2591" fmla="*/ 54818 h 1056152"/>
              <a:gd name="connsiteX2592" fmla="*/ 737245 w 1006684"/>
              <a:gd name="connsiteY2592" fmla="*/ 51028 h 1056152"/>
              <a:gd name="connsiteX2593" fmla="*/ 739818 w 1006684"/>
              <a:gd name="connsiteY2593" fmla="*/ 54818 h 1056152"/>
              <a:gd name="connsiteX2594" fmla="*/ 749733 w 1006684"/>
              <a:gd name="connsiteY2594" fmla="*/ 54227 h 1056152"/>
              <a:gd name="connsiteX2595" fmla="*/ 754503 w 1006684"/>
              <a:gd name="connsiteY2595" fmla="*/ 43302 h 1056152"/>
              <a:gd name="connsiteX2596" fmla="*/ 767599 w 1006684"/>
              <a:gd name="connsiteY2596" fmla="*/ 68105 h 1056152"/>
              <a:gd name="connsiteX2597" fmla="*/ 778917 w 1006684"/>
              <a:gd name="connsiteY2597" fmla="*/ 73076 h 1056152"/>
              <a:gd name="connsiteX2598" fmla="*/ 797952 w 1006684"/>
              <a:gd name="connsiteY2598" fmla="*/ 95911 h 1056152"/>
              <a:gd name="connsiteX2599" fmla="*/ 794398 w 1006684"/>
              <a:gd name="connsiteY2599" fmla="*/ 108608 h 1056152"/>
              <a:gd name="connsiteX2600" fmla="*/ 801927 w 1006684"/>
              <a:gd name="connsiteY2600" fmla="*/ 111954 h 1056152"/>
              <a:gd name="connsiteX2601" fmla="*/ 808288 w 1006684"/>
              <a:gd name="connsiteY2601" fmla="*/ 113578 h 1056152"/>
              <a:gd name="connsiteX2602" fmla="*/ 803284 w 1006684"/>
              <a:gd name="connsiteY2602" fmla="*/ 117319 h 1056152"/>
              <a:gd name="connsiteX2603" fmla="*/ 813433 w 1006684"/>
              <a:gd name="connsiteY2603" fmla="*/ 127850 h 1056152"/>
              <a:gd name="connsiteX2604" fmla="*/ 806090 w 1006684"/>
              <a:gd name="connsiteY2604" fmla="*/ 128047 h 1056152"/>
              <a:gd name="connsiteX2605" fmla="*/ 813807 w 1006684"/>
              <a:gd name="connsiteY2605" fmla="*/ 142319 h 1056152"/>
              <a:gd name="connsiteX2606" fmla="*/ 815023 w 1006684"/>
              <a:gd name="connsiteY2606" fmla="*/ 147683 h 1056152"/>
              <a:gd name="connsiteX2607" fmla="*/ 812825 w 1006684"/>
              <a:gd name="connsiteY2607" fmla="*/ 158609 h 1056152"/>
              <a:gd name="connsiteX2608" fmla="*/ 814041 w 1006684"/>
              <a:gd name="connsiteY2608" fmla="*/ 163973 h 1056152"/>
              <a:gd name="connsiteX2609" fmla="*/ 817969 w 1006684"/>
              <a:gd name="connsiteY2609" fmla="*/ 172881 h 1056152"/>
              <a:gd name="connsiteX2610" fmla="*/ 824330 w 1006684"/>
              <a:gd name="connsiteY2610" fmla="*/ 170912 h 1056152"/>
              <a:gd name="connsiteX2611" fmla="*/ 830504 w 1006684"/>
              <a:gd name="connsiteY2611" fmla="*/ 168747 h 1056152"/>
              <a:gd name="connsiteX2612" fmla="*/ 826902 w 1006684"/>
              <a:gd name="connsiteY2612" fmla="*/ 181444 h 1056152"/>
              <a:gd name="connsiteX2613" fmla="*/ 837051 w 1006684"/>
              <a:gd name="connsiteY2613" fmla="*/ 192123 h 1056152"/>
              <a:gd name="connsiteX2614" fmla="*/ 829521 w 1006684"/>
              <a:gd name="connsiteY2614" fmla="*/ 188580 h 1056152"/>
              <a:gd name="connsiteX2615" fmla="*/ 832281 w 1006684"/>
              <a:gd name="connsiteY2615" fmla="*/ 203048 h 1056152"/>
              <a:gd name="connsiteX2616" fmla="*/ 834666 w 1006684"/>
              <a:gd name="connsiteY2616" fmla="*/ 203048 h 1056152"/>
              <a:gd name="connsiteX2617" fmla="*/ 838642 w 1006684"/>
              <a:gd name="connsiteY2617" fmla="*/ 211808 h 1056152"/>
              <a:gd name="connsiteX2618" fmla="*/ 848744 w 1006684"/>
              <a:gd name="connsiteY2618" fmla="*/ 215155 h 1056152"/>
              <a:gd name="connsiteX2619" fmla="*/ 856274 w 1006684"/>
              <a:gd name="connsiteY2619" fmla="*/ 222094 h 1056152"/>
              <a:gd name="connsiteX2620" fmla="*/ 859080 w 1006684"/>
              <a:gd name="connsiteY2620" fmla="*/ 236415 h 1056152"/>
              <a:gd name="connsiteX2621" fmla="*/ 865394 w 1006684"/>
              <a:gd name="connsiteY2621" fmla="*/ 241533 h 1056152"/>
              <a:gd name="connsiteX2622" fmla="*/ 869369 w 1006684"/>
              <a:gd name="connsiteY2622" fmla="*/ 250490 h 1056152"/>
              <a:gd name="connsiteX2623" fmla="*/ 876946 w 1006684"/>
              <a:gd name="connsiteY2623" fmla="*/ 253836 h 1056152"/>
              <a:gd name="connsiteX2624" fmla="*/ 875917 w 1006684"/>
              <a:gd name="connsiteY2624" fmla="*/ 262793 h 1056152"/>
              <a:gd name="connsiteX2625" fmla="*/ 887048 w 1006684"/>
              <a:gd name="connsiteY2625" fmla="*/ 264171 h 1056152"/>
              <a:gd name="connsiteX2626" fmla="*/ 880874 w 1006684"/>
              <a:gd name="connsiteY2626" fmla="*/ 269929 h 1056152"/>
              <a:gd name="connsiteX2627" fmla="*/ 888451 w 1006684"/>
              <a:gd name="connsiteY2627" fmla="*/ 269536 h 1056152"/>
              <a:gd name="connsiteX2628" fmla="*/ 907299 w 1006684"/>
              <a:gd name="connsiteY2628" fmla="*/ 277853 h 1056152"/>
              <a:gd name="connsiteX2629" fmla="*/ 912257 w 1006684"/>
              <a:gd name="connsiteY2629" fmla="*/ 270520 h 1056152"/>
              <a:gd name="connsiteX2630" fmla="*/ 922359 w 1006684"/>
              <a:gd name="connsiteY2630" fmla="*/ 281051 h 1056152"/>
              <a:gd name="connsiteX2631" fmla="*/ 914829 w 1006684"/>
              <a:gd name="connsiteY2631" fmla="*/ 284989 h 1056152"/>
              <a:gd name="connsiteX2632" fmla="*/ 923575 w 1006684"/>
              <a:gd name="connsiteY2632" fmla="*/ 282823 h 1056152"/>
              <a:gd name="connsiteX2633" fmla="*/ 926334 w 1006684"/>
              <a:gd name="connsiteY2633" fmla="*/ 289959 h 1056152"/>
              <a:gd name="connsiteX2634" fmla="*/ 936250 w 1006684"/>
              <a:gd name="connsiteY2634" fmla="*/ 286022 h 1056152"/>
              <a:gd name="connsiteX2635" fmla="*/ 942423 w 1006684"/>
              <a:gd name="connsiteY2635" fmla="*/ 287597 h 1056152"/>
              <a:gd name="connsiteX2636" fmla="*/ 943779 w 1006684"/>
              <a:gd name="connsiteY2636" fmla="*/ 296504 h 1056152"/>
              <a:gd name="connsiteX2637" fmla="*/ 951543 w 1006684"/>
              <a:gd name="connsiteY2637" fmla="*/ 303444 h 1056152"/>
              <a:gd name="connsiteX2638" fmla="*/ 951730 w 1006684"/>
              <a:gd name="connsiteY2638" fmla="*/ 314172 h 1056152"/>
              <a:gd name="connsiteX2639" fmla="*/ 965621 w 1006684"/>
              <a:gd name="connsiteY2639" fmla="*/ 326475 h 1056152"/>
              <a:gd name="connsiteX2640" fmla="*/ 955706 w 1006684"/>
              <a:gd name="connsiteY2640" fmla="*/ 326672 h 1056152"/>
              <a:gd name="connsiteX2641" fmla="*/ 942984 w 1006684"/>
              <a:gd name="connsiteY2641" fmla="*/ 316387 h 1056152"/>
              <a:gd name="connsiteX2642" fmla="*/ 938027 w 1006684"/>
              <a:gd name="connsiteY2642" fmla="*/ 327460 h 1056152"/>
              <a:gd name="connsiteX2643" fmla="*/ 923949 w 1006684"/>
              <a:gd name="connsiteY2643" fmla="*/ 304477 h 1056152"/>
              <a:gd name="connsiteX2644" fmla="*/ 921751 w 1006684"/>
              <a:gd name="connsiteY2644" fmla="*/ 315353 h 1056152"/>
              <a:gd name="connsiteX2645" fmla="*/ 918009 w 1006684"/>
              <a:gd name="connsiteY2645" fmla="*/ 313581 h 1056152"/>
              <a:gd name="connsiteX2646" fmla="*/ 929515 w 1006684"/>
              <a:gd name="connsiteY2646" fmla="*/ 329477 h 1056152"/>
              <a:gd name="connsiteX2647" fmla="*/ 944575 w 1006684"/>
              <a:gd name="connsiteY2647" fmla="*/ 332627 h 1056152"/>
              <a:gd name="connsiteX2648" fmla="*/ 950935 w 1006684"/>
              <a:gd name="connsiteY2648" fmla="*/ 337794 h 1056152"/>
              <a:gd name="connsiteX2649" fmla="*/ 963423 w 1006684"/>
              <a:gd name="connsiteY2649" fmla="*/ 348129 h 1056152"/>
              <a:gd name="connsiteX2650" fmla="*/ 961037 w 1006684"/>
              <a:gd name="connsiteY2650" fmla="*/ 351869 h 1056152"/>
              <a:gd name="connsiteX2651" fmla="*/ 962440 w 1006684"/>
              <a:gd name="connsiteY2651" fmla="*/ 364370 h 1056152"/>
              <a:gd name="connsiteX2652" fmla="*/ 954911 w 1006684"/>
              <a:gd name="connsiteY2652" fmla="*/ 357431 h 1056152"/>
              <a:gd name="connsiteX2653" fmla="*/ 952525 w 1006684"/>
              <a:gd name="connsiteY2653" fmla="*/ 364763 h 1056152"/>
              <a:gd name="connsiteX2654" fmla="*/ 955098 w 1006684"/>
              <a:gd name="connsiteY2654" fmla="*/ 364763 h 1056152"/>
              <a:gd name="connsiteX2655" fmla="*/ 956501 w 1006684"/>
              <a:gd name="connsiteY2655" fmla="*/ 370128 h 1056152"/>
              <a:gd name="connsiteX2656" fmla="*/ 961458 w 1006684"/>
              <a:gd name="connsiteY2656" fmla="*/ 373523 h 1056152"/>
              <a:gd name="connsiteX2657" fmla="*/ 967819 w 1006684"/>
              <a:gd name="connsiteY2657" fmla="*/ 382234 h 1056152"/>
              <a:gd name="connsiteX2658" fmla="*/ 970391 w 1006684"/>
              <a:gd name="connsiteY2658" fmla="*/ 382234 h 1056152"/>
              <a:gd name="connsiteX2659" fmla="*/ 971561 w 1006684"/>
              <a:gd name="connsiteY2659" fmla="*/ 387598 h 1056152"/>
              <a:gd name="connsiteX2660" fmla="*/ 975349 w 1006684"/>
              <a:gd name="connsiteY2660" fmla="*/ 385630 h 1056152"/>
              <a:gd name="connsiteX2661" fmla="*/ 978108 w 1006684"/>
              <a:gd name="connsiteY2661" fmla="*/ 392766 h 1056152"/>
              <a:gd name="connsiteX2662" fmla="*/ 989426 w 1006684"/>
              <a:gd name="connsiteY2662" fmla="*/ 397736 h 1056152"/>
              <a:gd name="connsiteX2663" fmla="*/ 995366 w 1006684"/>
              <a:gd name="connsiteY2663" fmla="*/ 388583 h 1056152"/>
              <a:gd name="connsiteX2664" fmla="*/ 994384 w 1006684"/>
              <a:gd name="connsiteY2664" fmla="*/ 404872 h 1056152"/>
              <a:gd name="connsiteX2665" fmla="*/ 999763 w 1006684"/>
              <a:gd name="connsiteY2665" fmla="*/ 415404 h 1056152"/>
              <a:gd name="connsiteX2666" fmla="*/ 994805 w 1006684"/>
              <a:gd name="connsiteY2666" fmla="*/ 422933 h 1056152"/>
              <a:gd name="connsiteX2667" fmla="*/ 991017 w 1006684"/>
              <a:gd name="connsiteY2667" fmla="*/ 421162 h 1056152"/>
              <a:gd name="connsiteX2668" fmla="*/ 989614 w 1006684"/>
              <a:gd name="connsiteY2668" fmla="*/ 412205 h 1056152"/>
              <a:gd name="connsiteX2669" fmla="*/ 984469 w 1006684"/>
              <a:gd name="connsiteY2669" fmla="*/ 408858 h 1056152"/>
              <a:gd name="connsiteX2670" fmla="*/ 978108 w 1006684"/>
              <a:gd name="connsiteY2670" fmla="*/ 400098 h 1056152"/>
              <a:gd name="connsiteX2671" fmla="*/ 969409 w 1006684"/>
              <a:gd name="connsiteY2671" fmla="*/ 394931 h 1056152"/>
              <a:gd name="connsiteX2672" fmla="*/ 966837 w 1006684"/>
              <a:gd name="connsiteY2672" fmla="*/ 387795 h 1056152"/>
              <a:gd name="connsiteX2673" fmla="*/ 959073 w 1006684"/>
              <a:gd name="connsiteY2673" fmla="*/ 380856 h 1056152"/>
              <a:gd name="connsiteX2674" fmla="*/ 955285 w 1006684"/>
              <a:gd name="connsiteY2674" fmla="*/ 382628 h 1056152"/>
              <a:gd name="connsiteX2675" fmla="*/ 955285 w 1006684"/>
              <a:gd name="connsiteY2675" fmla="*/ 379084 h 1056152"/>
              <a:gd name="connsiteX2676" fmla="*/ 947755 w 1006684"/>
              <a:gd name="connsiteY2676" fmla="*/ 372342 h 1056152"/>
              <a:gd name="connsiteX2677" fmla="*/ 947568 w 1006684"/>
              <a:gd name="connsiteY2677" fmla="*/ 368553 h 1056152"/>
              <a:gd name="connsiteX2678" fmla="*/ 942610 w 1006684"/>
              <a:gd name="connsiteY2678" fmla="*/ 368750 h 1056152"/>
              <a:gd name="connsiteX2679" fmla="*/ 941394 w 1006684"/>
              <a:gd name="connsiteY2679" fmla="*/ 366978 h 1056152"/>
              <a:gd name="connsiteX2680" fmla="*/ 932695 w 1006684"/>
              <a:gd name="connsiteY2680" fmla="*/ 365600 h 1056152"/>
              <a:gd name="connsiteX2681" fmla="*/ 941394 w 1006684"/>
              <a:gd name="connsiteY2681" fmla="*/ 366978 h 1056152"/>
              <a:gd name="connsiteX2682" fmla="*/ 932882 w 1006684"/>
              <a:gd name="connsiteY2682" fmla="*/ 380069 h 1056152"/>
              <a:gd name="connsiteX2683" fmla="*/ 939243 w 1006684"/>
              <a:gd name="connsiteY2683" fmla="*/ 385236 h 1056152"/>
              <a:gd name="connsiteX2684" fmla="*/ 936858 w 1006684"/>
              <a:gd name="connsiteY2684" fmla="*/ 392569 h 1056152"/>
              <a:gd name="connsiteX2685" fmla="*/ 939243 w 1006684"/>
              <a:gd name="connsiteY2685" fmla="*/ 388779 h 1056152"/>
              <a:gd name="connsiteX2686" fmla="*/ 940599 w 1006684"/>
              <a:gd name="connsiteY2686" fmla="*/ 394144 h 1056152"/>
              <a:gd name="connsiteX2687" fmla="*/ 951730 w 1006684"/>
              <a:gd name="connsiteY2687" fmla="*/ 384842 h 1056152"/>
              <a:gd name="connsiteX2688" fmla="*/ 957109 w 1006684"/>
              <a:gd name="connsiteY2688" fmla="*/ 402707 h 1056152"/>
              <a:gd name="connsiteX2689" fmla="*/ 959494 w 1006684"/>
              <a:gd name="connsiteY2689" fmla="*/ 406053 h 1056152"/>
              <a:gd name="connsiteX2690" fmla="*/ 958278 w 1006684"/>
              <a:gd name="connsiteY2690" fmla="*/ 411614 h 1056152"/>
              <a:gd name="connsiteX2691" fmla="*/ 960850 w 1006684"/>
              <a:gd name="connsiteY2691" fmla="*/ 411418 h 1056152"/>
              <a:gd name="connsiteX2692" fmla="*/ 962253 w 1006684"/>
              <a:gd name="connsiteY2692" fmla="*/ 416782 h 1056152"/>
              <a:gd name="connsiteX2693" fmla="*/ 972589 w 1006684"/>
              <a:gd name="connsiteY2693" fmla="*/ 434449 h 1056152"/>
              <a:gd name="connsiteX2694" fmla="*/ 977547 w 1006684"/>
              <a:gd name="connsiteY2694" fmla="*/ 434253 h 1056152"/>
              <a:gd name="connsiteX2695" fmla="*/ 975162 w 1006684"/>
              <a:gd name="connsiteY2695" fmla="*/ 441585 h 1056152"/>
              <a:gd name="connsiteX2696" fmla="*/ 977734 w 1006684"/>
              <a:gd name="connsiteY2696" fmla="*/ 448721 h 1056152"/>
              <a:gd name="connsiteX2697" fmla="*/ 975349 w 1006684"/>
              <a:gd name="connsiteY2697" fmla="*/ 456054 h 1056152"/>
              <a:gd name="connsiteX2698" fmla="*/ 976752 w 1006684"/>
              <a:gd name="connsiteY2698" fmla="*/ 461418 h 1056152"/>
              <a:gd name="connsiteX2699" fmla="*/ 985685 w 1006684"/>
              <a:gd name="connsiteY2699" fmla="*/ 473722 h 1056152"/>
              <a:gd name="connsiteX2700" fmla="*/ 975723 w 1006684"/>
              <a:gd name="connsiteY2700" fmla="*/ 477708 h 1056152"/>
              <a:gd name="connsiteX2701" fmla="*/ 970999 w 1006684"/>
              <a:gd name="connsiteY2701" fmla="*/ 488830 h 1056152"/>
              <a:gd name="connsiteX2702" fmla="*/ 958091 w 1006684"/>
              <a:gd name="connsiteY2702" fmla="*/ 467570 h 1056152"/>
              <a:gd name="connsiteX2703" fmla="*/ 960663 w 1006684"/>
              <a:gd name="connsiteY2703" fmla="*/ 474706 h 1056152"/>
              <a:gd name="connsiteX2704" fmla="*/ 957109 w 1006684"/>
              <a:gd name="connsiteY2704" fmla="*/ 480267 h 1056152"/>
              <a:gd name="connsiteX2705" fmla="*/ 958465 w 1006684"/>
              <a:gd name="connsiteY2705" fmla="*/ 485631 h 1056152"/>
              <a:gd name="connsiteX2706" fmla="*/ 963656 w 1006684"/>
              <a:gd name="connsiteY2706" fmla="*/ 492767 h 1056152"/>
              <a:gd name="connsiteX2707" fmla="*/ 958699 w 1006684"/>
              <a:gd name="connsiteY2707" fmla="*/ 496557 h 1056152"/>
              <a:gd name="connsiteX2708" fmla="*/ 958886 w 1006684"/>
              <a:gd name="connsiteY2708" fmla="*/ 510828 h 1056152"/>
              <a:gd name="connsiteX2709" fmla="*/ 964031 w 1006684"/>
              <a:gd name="connsiteY2709" fmla="*/ 517964 h 1056152"/>
              <a:gd name="connsiteX2710" fmla="*/ 960476 w 1006684"/>
              <a:gd name="connsiteY2710" fmla="*/ 527118 h 1056152"/>
              <a:gd name="connsiteX2711" fmla="*/ 975536 w 1006684"/>
              <a:gd name="connsiteY2711" fmla="*/ 540996 h 1056152"/>
              <a:gd name="connsiteX2712" fmla="*/ 982084 w 1006684"/>
              <a:gd name="connsiteY2712" fmla="*/ 557089 h 1056152"/>
              <a:gd name="connsiteX2713" fmla="*/ 979932 w 1006684"/>
              <a:gd name="connsiteY2713" fmla="*/ 568014 h 1056152"/>
              <a:gd name="connsiteX2714" fmla="*/ 990034 w 1006684"/>
              <a:gd name="connsiteY2714" fmla="*/ 582089 h 1056152"/>
              <a:gd name="connsiteX2715" fmla="*/ 991017 w 1006684"/>
              <a:gd name="connsiteY2715" fmla="*/ 562453 h 1056152"/>
              <a:gd name="connsiteX2716" fmla="*/ 985264 w 1006684"/>
              <a:gd name="connsiteY2716" fmla="*/ 554481 h 1056152"/>
              <a:gd name="connsiteX2717" fmla="*/ 985077 w 1006684"/>
              <a:gd name="connsiteY2717" fmla="*/ 540209 h 1056152"/>
              <a:gd name="connsiteX2718" fmla="*/ 972169 w 1006684"/>
              <a:gd name="connsiteY2718" fmla="*/ 522541 h 1056152"/>
              <a:gd name="connsiteX2719" fmla="*/ 987462 w 1006684"/>
              <a:gd name="connsiteY2719" fmla="*/ 536419 h 1056152"/>
              <a:gd name="connsiteX2720" fmla="*/ 991625 w 1006684"/>
              <a:gd name="connsiteY2720" fmla="*/ 562453 h 1056152"/>
              <a:gd name="connsiteX2721" fmla="*/ 1003504 w 1006684"/>
              <a:gd name="connsiteY2721" fmla="*/ 568802 h 1056152"/>
              <a:gd name="connsiteX2722" fmla="*/ 999950 w 1006684"/>
              <a:gd name="connsiteY2722" fmla="*/ 578103 h 1056152"/>
              <a:gd name="connsiteX2723" fmla="*/ 993823 w 1006684"/>
              <a:gd name="connsiteY2723" fmla="*/ 583664 h 1056152"/>
              <a:gd name="connsiteX2724" fmla="*/ 994819 w 1006684"/>
              <a:gd name="connsiteY2724" fmla="*/ 590240 h 1056152"/>
              <a:gd name="connsiteX2725" fmla="*/ 986017 w 1006684"/>
              <a:gd name="connsiteY2725" fmla="*/ 586565 h 1056152"/>
              <a:gd name="connsiteX2726" fmla="*/ 986017 w 1006684"/>
              <a:gd name="connsiteY2726" fmla="*/ 596658 h 1056152"/>
              <a:gd name="connsiteX2727" fmla="*/ 990685 w 1006684"/>
              <a:gd name="connsiteY2727" fmla="*/ 598889 h 1056152"/>
              <a:gd name="connsiteX2728" fmla="*/ 990409 w 1006684"/>
              <a:gd name="connsiteY2728" fmla="*/ 600151 h 1056152"/>
              <a:gd name="connsiteX2729" fmla="*/ 981897 w 1006684"/>
              <a:gd name="connsiteY2729" fmla="*/ 609452 h 1056152"/>
              <a:gd name="connsiteX2730" fmla="*/ 982879 w 1006684"/>
              <a:gd name="connsiteY2730" fmla="*/ 603891 h 1056152"/>
              <a:gd name="connsiteX2731" fmla="*/ 980306 w 1006684"/>
              <a:gd name="connsiteY2731" fmla="*/ 596755 h 1056152"/>
              <a:gd name="connsiteX2732" fmla="*/ 985264 w 1006684"/>
              <a:gd name="connsiteY2732" fmla="*/ 589422 h 1056152"/>
              <a:gd name="connsiteX2733" fmla="*/ 980306 w 1006684"/>
              <a:gd name="connsiteY2733" fmla="*/ 589619 h 1056152"/>
              <a:gd name="connsiteX2734" fmla="*/ 971373 w 1006684"/>
              <a:gd name="connsiteY2734" fmla="*/ 584452 h 1056152"/>
              <a:gd name="connsiteX2735" fmla="*/ 975349 w 1006684"/>
              <a:gd name="connsiteY2735" fmla="*/ 593408 h 1056152"/>
              <a:gd name="connsiteX2736" fmla="*/ 960055 w 1006684"/>
              <a:gd name="connsiteY2736" fmla="*/ 575938 h 1056152"/>
              <a:gd name="connsiteX2737" fmla="*/ 962628 w 1006684"/>
              <a:gd name="connsiteY2737" fmla="*/ 583074 h 1056152"/>
              <a:gd name="connsiteX2738" fmla="*/ 967819 w 1006684"/>
              <a:gd name="connsiteY2738" fmla="*/ 593802 h 1056152"/>
              <a:gd name="connsiteX2739" fmla="*/ 960476 w 1006684"/>
              <a:gd name="connsiteY2739" fmla="*/ 604678 h 1056152"/>
              <a:gd name="connsiteX2740" fmla="*/ 968006 w 1006684"/>
              <a:gd name="connsiteY2740" fmla="*/ 604481 h 1056152"/>
              <a:gd name="connsiteX2741" fmla="*/ 970765 w 1006684"/>
              <a:gd name="connsiteY2741" fmla="*/ 615210 h 1056152"/>
              <a:gd name="connsiteX2742" fmla="*/ 968193 w 1006684"/>
              <a:gd name="connsiteY2742" fmla="*/ 618999 h 1056152"/>
              <a:gd name="connsiteX2743" fmla="*/ 972169 w 1006684"/>
              <a:gd name="connsiteY2743" fmla="*/ 627907 h 1056152"/>
              <a:gd name="connsiteX2744" fmla="*/ 959681 w 1006684"/>
              <a:gd name="connsiteY2744" fmla="*/ 624757 h 1056152"/>
              <a:gd name="connsiteX2745" fmla="*/ 950561 w 1006684"/>
              <a:gd name="connsiteY2745" fmla="*/ 601529 h 1056152"/>
              <a:gd name="connsiteX2746" fmla="*/ 941815 w 1006684"/>
              <a:gd name="connsiteY2746" fmla="*/ 607287 h 1056152"/>
              <a:gd name="connsiteX2747" fmla="*/ 949532 w 1006684"/>
              <a:gd name="connsiteY2747" fmla="*/ 617818 h 1056152"/>
              <a:gd name="connsiteX2748" fmla="*/ 951917 w 1006684"/>
              <a:gd name="connsiteY2748" fmla="*/ 617818 h 1056152"/>
              <a:gd name="connsiteX2749" fmla="*/ 962253 w 1006684"/>
              <a:gd name="connsiteY2749" fmla="*/ 635437 h 1056152"/>
              <a:gd name="connsiteX2750" fmla="*/ 960546 w 1006684"/>
              <a:gd name="connsiteY2750" fmla="*/ 639435 h 1056152"/>
              <a:gd name="connsiteX2751" fmla="*/ 956744 w 1006684"/>
              <a:gd name="connsiteY2751" fmla="*/ 636054 h 1056152"/>
              <a:gd name="connsiteX2752" fmla="*/ 952191 w 1006684"/>
              <a:gd name="connsiteY2752" fmla="*/ 643065 h 1056152"/>
              <a:gd name="connsiteX2753" fmla="*/ 949953 w 1006684"/>
              <a:gd name="connsiteY2753" fmla="*/ 639423 h 1056152"/>
              <a:gd name="connsiteX2754" fmla="*/ 946586 w 1006684"/>
              <a:gd name="connsiteY2754" fmla="*/ 659453 h 1056152"/>
              <a:gd name="connsiteX2755" fmla="*/ 945155 w 1006684"/>
              <a:gd name="connsiteY2755" fmla="*/ 661620 h 1056152"/>
              <a:gd name="connsiteX2756" fmla="*/ 942027 w 1006684"/>
              <a:gd name="connsiteY2756" fmla="*/ 655629 h 1056152"/>
              <a:gd name="connsiteX2757" fmla="*/ 936705 w 1006684"/>
              <a:gd name="connsiteY2757" fmla="*/ 635080 h 1056152"/>
              <a:gd name="connsiteX2758" fmla="*/ 931851 w 1006684"/>
              <a:gd name="connsiteY2758" fmla="*/ 640793 h 1056152"/>
              <a:gd name="connsiteX2759" fmla="*/ 930443 w 1006684"/>
              <a:gd name="connsiteY2759" fmla="*/ 640793 h 1056152"/>
              <a:gd name="connsiteX2760" fmla="*/ 928206 w 1006684"/>
              <a:gd name="connsiteY2760" fmla="*/ 640793 h 1056152"/>
              <a:gd name="connsiteX2761" fmla="*/ 928720 w 1006684"/>
              <a:gd name="connsiteY2761" fmla="*/ 638439 h 1056152"/>
              <a:gd name="connsiteX2762" fmla="*/ 925973 w 1006684"/>
              <a:gd name="connsiteY2762" fmla="*/ 640793 h 1056152"/>
              <a:gd name="connsiteX2763" fmla="*/ 922303 w 1006684"/>
              <a:gd name="connsiteY2763" fmla="*/ 640793 h 1056152"/>
              <a:gd name="connsiteX2764" fmla="*/ 920893 w 1006684"/>
              <a:gd name="connsiteY2764" fmla="*/ 658059 h 1056152"/>
              <a:gd name="connsiteX2765" fmla="*/ 930914 w 1006684"/>
              <a:gd name="connsiteY2765" fmla="*/ 667665 h 1056152"/>
              <a:gd name="connsiteX2766" fmla="*/ 916041 w 1006684"/>
              <a:gd name="connsiteY2766" fmla="*/ 667665 h 1056152"/>
              <a:gd name="connsiteX2767" fmla="*/ 919015 w 1006684"/>
              <a:gd name="connsiteY2767" fmla="*/ 660977 h 1056152"/>
              <a:gd name="connsiteX2768" fmla="*/ 883010 w 1006684"/>
              <a:gd name="connsiteY2768" fmla="*/ 694901 h 1056152"/>
              <a:gd name="connsiteX2769" fmla="*/ 868138 w 1006684"/>
              <a:gd name="connsiteY2769" fmla="*/ 724205 h 1056152"/>
              <a:gd name="connsiteX2770" fmla="*/ 897882 w 1006684"/>
              <a:gd name="connsiteY2770" fmla="*/ 714598 h 1056152"/>
              <a:gd name="connsiteX2771" fmla="*/ 902579 w 1006684"/>
              <a:gd name="connsiteY2771" fmla="*/ 704507 h 1056152"/>
              <a:gd name="connsiteX2772" fmla="*/ 922303 w 1006684"/>
              <a:gd name="connsiteY2772" fmla="*/ 699765 h 1056152"/>
              <a:gd name="connsiteX2773" fmla="*/ 927155 w 1006684"/>
              <a:gd name="connsiteY2773" fmla="*/ 689674 h 1056152"/>
              <a:gd name="connsiteX2774" fmla="*/ 940423 w 1006684"/>
              <a:gd name="connsiteY2774" fmla="*/ 685965 h 1056152"/>
              <a:gd name="connsiteX2775" fmla="*/ 942888 w 1006684"/>
              <a:gd name="connsiteY2775" fmla="*/ 684662 h 1056152"/>
              <a:gd name="connsiteX2776" fmla="*/ 943955 w 1006684"/>
              <a:gd name="connsiteY2776" fmla="*/ 684582 h 1056152"/>
              <a:gd name="connsiteX2777" fmla="*/ 944305 w 1006684"/>
              <a:gd name="connsiteY2777" fmla="*/ 683913 h 1056152"/>
              <a:gd name="connsiteX2778" fmla="*/ 951577 w 1006684"/>
              <a:gd name="connsiteY2778" fmla="*/ 680068 h 1056152"/>
              <a:gd name="connsiteX2779" fmla="*/ 949742 w 1006684"/>
              <a:gd name="connsiteY2779" fmla="*/ 673519 h 1056152"/>
              <a:gd name="connsiteX2780" fmla="*/ 950561 w 1006684"/>
              <a:gd name="connsiteY2780" fmla="*/ 671953 h 1056152"/>
              <a:gd name="connsiteX2781" fmla="*/ 949158 w 1006684"/>
              <a:gd name="connsiteY2781" fmla="*/ 663045 h 1056152"/>
              <a:gd name="connsiteX2782" fmla="*/ 957904 w 1006684"/>
              <a:gd name="connsiteY2782" fmla="*/ 668213 h 1056152"/>
              <a:gd name="connsiteX2783" fmla="*/ 966837 w 1006684"/>
              <a:gd name="connsiteY2783" fmla="*/ 676923 h 1056152"/>
              <a:gd name="connsiteX2784" fmla="*/ 954490 w 1006684"/>
              <a:gd name="connsiteY2784" fmla="*/ 684453 h 1056152"/>
              <a:gd name="connsiteX2785" fmla="*/ 947772 w 1006684"/>
              <a:gd name="connsiteY2785" fmla="*/ 693964 h 1056152"/>
              <a:gd name="connsiteX2786" fmla="*/ 945120 w 1006684"/>
              <a:gd name="connsiteY2786" fmla="*/ 696858 h 1056152"/>
              <a:gd name="connsiteX2787" fmla="*/ 944846 w 1006684"/>
              <a:gd name="connsiteY2787" fmla="*/ 696361 h 1056152"/>
              <a:gd name="connsiteX2788" fmla="*/ 942027 w 1006684"/>
              <a:gd name="connsiteY2788" fmla="*/ 699765 h 1056152"/>
              <a:gd name="connsiteX2789" fmla="*/ 942201 w 1006684"/>
              <a:gd name="connsiteY2789" fmla="*/ 700044 h 1056152"/>
              <a:gd name="connsiteX2790" fmla="*/ 941020 w 1006684"/>
              <a:gd name="connsiteY2790" fmla="*/ 701333 h 1056152"/>
              <a:gd name="connsiteX2791" fmla="*/ 943592 w 1006684"/>
              <a:gd name="connsiteY2791" fmla="*/ 704729 h 1056152"/>
              <a:gd name="connsiteX2792" fmla="*/ 944995 w 1006684"/>
              <a:gd name="connsiteY2792" fmla="*/ 713637 h 1056152"/>
              <a:gd name="connsiteX2793" fmla="*/ 930310 w 1006684"/>
              <a:gd name="connsiteY2793" fmla="*/ 732288 h 1056152"/>
              <a:gd name="connsiteX2794" fmla="*/ 913239 w 1006684"/>
              <a:gd name="connsiteY2794" fmla="*/ 758273 h 1056152"/>
              <a:gd name="connsiteX2795" fmla="*/ 908281 w 1006684"/>
              <a:gd name="connsiteY2795" fmla="*/ 758470 h 1056152"/>
              <a:gd name="connsiteX2796" fmla="*/ 901921 w 1006684"/>
              <a:gd name="connsiteY2796" fmla="*/ 756895 h 1056152"/>
              <a:gd name="connsiteX2797" fmla="*/ 898366 w 1006684"/>
              <a:gd name="connsiteY2797" fmla="*/ 762456 h 1056152"/>
              <a:gd name="connsiteX2798" fmla="*/ 895794 w 1006684"/>
              <a:gd name="connsiteY2798" fmla="*/ 758913 h 1056152"/>
              <a:gd name="connsiteX2799" fmla="*/ 885832 w 1006684"/>
              <a:gd name="connsiteY2799" fmla="*/ 766443 h 1056152"/>
              <a:gd name="connsiteX2800" fmla="*/ 886066 w 1006684"/>
              <a:gd name="connsiteY2800" fmla="*/ 773775 h 1056152"/>
              <a:gd name="connsiteX2801" fmla="*/ 868808 w 1006684"/>
              <a:gd name="connsiteY2801" fmla="*/ 785291 h 1056152"/>
              <a:gd name="connsiteX2802" fmla="*/ 848931 w 1006684"/>
              <a:gd name="connsiteY2802" fmla="*/ 796807 h 1056152"/>
              <a:gd name="connsiteX2803" fmla="*/ 846359 w 1006684"/>
              <a:gd name="connsiteY2803" fmla="*/ 789671 h 1056152"/>
              <a:gd name="connsiteX2804" fmla="*/ 843260 w 1006684"/>
              <a:gd name="connsiteY2804" fmla="*/ 790649 h 1056152"/>
              <a:gd name="connsiteX2805" fmla="*/ 843223 w 1006684"/>
              <a:gd name="connsiteY2805" fmla="*/ 790707 h 1056152"/>
              <a:gd name="connsiteX2806" fmla="*/ 842581 w 1006684"/>
              <a:gd name="connsiteY2806" fmla="*/ 787370 h 1056152"/>
              <a:gd name="connsiteX2807" fmla="*/ 839802 w 1006684"/>
              <a:gd name="connsiteY2807" fmla="*/ 785121 h 1056152"/>
              <a:gd name="connsiteX2808" fmla="*/ 838862 w 1006684"/>
              <a:gd name="connsiteY2808" fmla="*/ 788405 h 1056152"/>
              <a:gd name="connsiteX2809" fmla="*/ 840440 w 1006684"/>
              <a:gd name="connsiteY2809" fmla="*/ 795100 h 1056152"/>
              <a:gd name="connsiteX2810" fmla="*/ 840232 w 1006684"/>
              <a:gd name="connsiteY2810" fmla="*/ 795429 h 1056152"/>
              <a:gd name="connsiteX2811" fmla="*/ 841588 w 1006684"/>
              <a:gd name="connsiteY2811" fmla="*/ 804337 h 1056152"/>
              <a:gd name="connsiteX2812" fmla="*/ 825733 w 1006684"/>
              <a:gd name="connsiteY2812" fmla="*/ 824760 h 1056152"/>
              <a:gd name="connsiteX2813" fmla="*/ 830691 w 1006684"/>
              <a:gd name="connsiteY2813" fmla="*/ 821020 h 1056152"/>
              <a:gd name="connsiteX2814" fmla="*/ 838221 w 1006684"/>
              <a:gd name="connsiteY2814" fmla="*/ 827762 h 1056152"/>
              <a:gd name="connsiteX2815" fmla="*/ 836818 w 1006684"/>
              <a:gd name="connsiteY2815" fmla="*/ 822595 h 1056152"/>
              <a:gd name="connsiteX2816" fmla="*/ 845563 w 1006684"/>
              <a:gd name="connsiteY2816" fmla="*/ 813244 h 1056152"/>
              <a:gd name="connsiteX2817" fmla="*/ 865207 w 1006684"/>
              <a:gd name="connsiteY2817" fmla="*/ 801581 h 1056152"/>
              <a:gd name="connsiteX2818" fmla="*/ 863055 w 1006684"/>
              <a:gd name="connsiteY2818" fmla="*/ 808914 h 1056152"/>
              <a:gd name="connsiteX2819" fmla="*/ 860436 w 1006684"/>
              <a:gd name="connsiteY2819" fmla="*/ 809110 h 1056152"/>
              <a:gd name="connsiteX2820" fmla="*/ 858051 w 1006684"/>
              <a:gd name="connsiteY2820" fmla="*/ 816443 h 1056152"/>
              <a:gd name="connsiteX2821" fmla="*/ 853093 w 1006684"/>
              <a:gd name="connsiteY2821" fmla="*/ 820036 h 1056152"/>
              <a:gd name="connsiteX2822" fmla="*/ 845751 w 1006684"/>
              <a:gd name="connsiteY2822" fmla="*/ 827565 h 1056152"/>
              <a:gd name="connsiteX2823" fmla="*/ 842196 w 1006684"/>
              <a:gd name="connsiteY2823" fmla="*/ 833127 h 1056152"/>
              <a:gd name="connsiteX2824" fmla="*/ 842196 w 1006684"/>
              <a:gd name="connsiteY2824" fmla="*/ 836867 h 1056152"/>
              <a:gd name="connsiteX2825" fmla="*/ 837238 w 1006684"/>
              <a:gd name="connsiteY2825" fmla="*/ 840656 h 1056152"/>
              <a:gd name="connsiteX2826" fmla="*/ 828726 w 1006684"/>
              <a:gd name="connsiteY2826" fmla="*/ 853550 h 1056152"/>
              <a:gd name="connsiteX2827" fmla="*/ 820168 w 1006684"/>
              <a:gd name="connsiteY2827" fmla="*/ 855715 h 1056152"/>
              <a:gd name="connsiteX2828" fmla="*/ 814041 w 1006684"/>
              <a:gd name="connsiteY2828" fmla="*/ 865066 h 1056152"/>
              <a:gd name="connsiteX2829" fmla="*/ 811422 w 1006684"/>
              <a:gd name="connsiteY2829" fmla="*/ 861473 h 1056152"/>
              <a:gd name="connsiteX2830" fmla="*/ 804079 w 1006684"/>
              <a:gd name="connsiteY2830" fmla="*/ 868806 h 1056152"/>
              <a:gd name="connsiteX2831" fmla="*/ 801507 w 1006684"/>
              <a:gd name="connsiteY2831" fmla="*/ 861867 h 1056152"/>
              <a:gd name="connsiteX2832" fmla="*/ 792807 w 1006684"/>
              <a:gd name="connsiteY2832" fmla="*/ 867625 h 1056152"/>
              <a:gd name="connsiteX2833" fmla="*/ 786447 w 1006684"/>
              <a:gd name="connsiteY2833" fmla="*/ 866050 h 1056152"/>
              <a:gd name="connsiteX2834" fmla="*/ 780507 w 1006684"/>
              <a:gd name="connsiteY2834" fmla="*/ 875155 h 1056152"/>
              <a:gd name="connsiteX2835" fmla="*/ 776532 w 1006684"/>
              <a:gd name="connsiteY2835" fmla="*/ 869840 h 1056152"/>
              <a:gd name="connsiteX2836" fmla="*/ 761846 w 1006684"/>
              <a:gd name="connsiteY2836" fmla="*/ 877763 h 1056152"/>
              <a:gd name="connsiteX2837" fmla="*/ 756888 w 1006684"/>
              <a:gd name="connsiteY2837" fmla="*/ 885096 h 1056152"/>
              <a:gd name="connsiteX2838" fmla="*/ 758245 w 1006684"/>
              <a:gd name="connsiteY2838" fmla="*/ 894053 h 1056152"/>
              <a:gd name="connsiteX2839" fmla="*/ 753287 w 1006684"/>
              <a:gd name="connsiteY2839" fmla="*/ 890657 h 1056152"/>
              <a:gd name="connsiteX2840" fmla="*/ 739630 w 1006684"/>
              <a:gd name="connsiteY2840" fmla="*/ 900204 h 1056152"/>
              <a:gd name="connsiteX2841" fmla="*/ 724711 w 1006684"/>
              <a:gd name="connsiteY2841" fmla="*/ 900795 h 1056152"/>
              <a:gd name="connsiteX2842" fmla="*/ 718584 w 1006684"/>
              <a:gd name="connsiteY2842" fmla="*/ 909899 h 1056152"/>
              <a:gd name="connsiteX2843" fmla="*/ 727283 w 1006684"/>
              <a:gd name="connsiteY2843" fmla="*/ 915067 h 1056152"/>
              <a:gd name="connsiteX2844" fmla="*/ 736029 w 1006684"/>
              <a:gd name="connsiteY2844" fmla="*/ 905716 h 1056152"/>
              <a:gd name="connsiteX2845" fmla="*/ 738602 w 1006684"/>
              <a:gd name="connsiteY2845" fmla="*/ 909309 h 1056152"/>
              <a:gd name="connsiteX2846" fmla="*/ 743372 w 1006684"/>
              <a:gd name="connsiteY2846" fmla="*/ 901779 h 1056152"/>
              <a:gd name="connsiteX2847" fmla="*/ 750902 w 1006684"/>
              <a:gd name="connsiteY2847" fmla="*/ 905126 h 1056152"/>
              <a:gd name="connsiteX2848" fmla="*/ 762033 w 1006684"/>
              <a:gd name="connsiteY2848" fmla="*/ 899368 h 1056152"/>
              <a:gd name="connsiteX2849" fmla="*/ 775737 w 1006684"/>
              <a:gd name="connsiteY2849" fmla="*/ 900598 h 1056152"/>
              <a:gd name="connsiteX2850" fmla="*/ 783079 w 1006684"/>
              <a:gd name="connsiteY2850" fmla="*/ 889476 h 1056152"/>
              <a:gd name="connsiteX2851" fmla="*/ 788224 w 1006684"/>
              <a:gd name="connsiteY2851" fmla="*/ 892822 h 1056152"/>
              <a:gd name="connsiteX2852" fmla="*/ 804079 w 1006684"/>
              <a:gd name="connsiteY2852" fmla="*/ 879732 h 1056152"/>
              <a:gd name="connsiteX2853" fmla="*/ 804500 w 1006684"/>
              <a:gd name="connsiteY2853" fmla="*/ 880125 h 1056152"/>
              <a:gd name="connsiteX2854" fmla="*/ 804687 w 1006684"/>
              <a:gd name="connsiteY2854" fmla="*/ 880322 h 1056152"/>
              <a:gd name="connsiteX2855" fmla="*/ 820355 w 1006684"/>
              <a:gd name="connsiteY2855" fmla="*/ 877369 h 1056152"/>
              <a:gd name="connsiteX2856" fmla="*/ 828913 w 1006684"/>
              <a:gd name="connsiteY2856" fmla="*/ 864475 h 1056152"/>
              <a:gd name="connsiteX2857" fmla="*/ 834058 w 1006684"/>
              <a:gd name="connsiteY2857" fmla="*/ 867822 h 1056152"/>
              <a:gd name="connsiteX2858" fmla="*/ 848557 w 1006684"/>
              <a:gd name="connsiteY2858" fmla="*/ 849170 h 1056152"/>
              <a:gd name="connsiteX2859" fmla="*/ 852532 w 1006684"/>
              <a:gd name="connsiteY2859" fmla="*/ 854534 h 1056152"/>
              <a:gd name="connsiteX2860" fmla="*/ 861044 w 1006684"/>
              <a:gd name="connsiteY2860" fmla="*/ 848776 h 1056152"/>
              <a:gd name="connsiteX2861" fmla="*/ 865020 w 1006684"/>
              <a:gd name="connsiteY2861" fmla="*/ 850351 h 1056152"/>
              <a:gd name="connsiteX2862" fmla="*/ 871146 w 1006684"/>
              <a:gd name="connsiteY2862" fmla="*/ 844839 h 1056152"/>
              <a:gd name="connsiteX2863" fmla="*/ 873532 w 1006684"/>
              <a:gd name="connsiteY2863" fmla="*/ 841050 h 1056152"/>
              <a:gd name="connsiteX2864" fmla="*/ 879705 w 1006684"/>
              <a:gd name="connsiteY2864" fmla="*/ 842625 h 1056152"/>
              <a:gd name="connsiteX2865" fmla="*/ 874935 w 1006684"/>
              <a:gd name="connsiteY2865" fmla="*/ 857340 h 1056152"/>
              <a:gd name="connsiteX2866" fmla="*/ 867779 w 1006684"/>
              <a:gd name="connsiteY2866" fmla="*/ 864672 h 1056152"/>
              <a:gd name="connsiteX2867" fmla="*/ 866423 w 1006684"/>
              <a:gd name="connsiteY2867" fmla="*/ 866641 h 1056152"/>
              <a:gd name="connsiteX2868" fmla="*/ 864037 w 1006684"/>
              <a:gd name="connsiteY2868" fmla="*/ 866641 h 1056152"/>
              <a:gd name="connsiteX2869" fmla="*/ 857864 w 1006684"/>
              <a:gd name="connsiteY2869" fmla="*/ 875991 h 1056152"/>
              <a:gd name="connsiteX2870" fmla="*/ 855292 w 1006684"/>
              <a:gd name="connsiteY2870" fmla="*/ 875991 h 1056152"/>
              <a:gd name="connsiteX2871" fmla="*/ 850521 w 1006684"/>
              <a:gd name="connsiteY2871" fmla="*/ 879929 h 1056152"/>
              <a:gd name="connsiteX2872" fmla="*/ 849165 w 1006684"/>
              <a:gd name="connsiteY2872" fmla="*/ 881749 h 1056152"/>
              <a:gd name="connsiteX2873" fmla="*/ 846779 w 1006684"/>
              <a:gd name="connsiteY2873" fmla="*/ 881749 h 1056152"/>
              <a:gd name="connsiteX2874" fmla="*/ 840606 w 1006684"/>
              <a:gd name="connsiteY2874" fmla="*/ 891051 h 1056152"/>
              <a:gd name="connsiteX2875" fmla="*/ 839437 w 1006684"/>
              <a:gd name="connsiteY2875" fmla="*/ 889279 h 1056152"/>
              <a:gd name="connsiteX2876" fmla="*/ 834479 w 1006684"/>
              <a:gd name="connsiteY2876" fmla="*/ 896612 h 1056152"/>
              <a:gd name="connsiteX2877" fmla="*/ 833263 w 1006684"/>
              <a:gd name="connsiteY2877" fmla="*/ 895037 h 1056152"/>
              <a:gd name="connsiteX2878" fmla="*/ 824751 w 1006684"/>
              <a:gd name="connsiteY2878" fmla="*/ 904338 h 1056152"/>
              <a:gd name="connsiteX2879" fmla="*/ 819793 w 1006684"/>
              <a:gd name="connsiteY2879" fmla="*/ 908128 h 1056152"/>
              <a:gd name="connsiteX2880" fmla="*/ 812217 w 1006684"/>
              <a:gd name="connsiteY2880" fmla="*/ 912065 h 1056152"/>
              <a:gd name="connsiteX2881" fmla="*/ 809832 w 1006684"/>
              <a:gd name="connsiteY2881" fmla="*/ 915657 h 1056152"/>
              <a:gd name="connsiteX2882" fmla="*/ 806090 w 1006684"/>
              <a:gd name="connsiteY2882" fmla="*/ 914083 h 1056152"/>
              <a:gd name="connsiteX2883" fmla="*/ 801132 w 1006684"/>
              <a:gd name="connsiteY2883" fmla="*/ 921415 h 1056152"/>
              <a:gd name="connsiteX2884" fmla="*/ 796175 w 1006684"/>
              <a:gd name="connsiteY2884" fmla="*/ 918020 h 1056152"/>
              <a:gd name="connsiteX2885" fmla="*/ 781489 w 1006684"/>
              <a:gd name="connsiteY2885" fmla="*/ 929339 h 1056152"/>
              <a:gd name="connsiteX2886" fmla="*/ 778917 w 1006684"/>
              <a:gd name="connsiteY2886" fmla="*/ 933128 h 1056152"/>
              <a:gd name="connsiteX2887" fmla="*/ 777701 w 1006684"/>
              <a:gd name="connsiteY2887" fmla="*/ 931356 h 1056152"/>
              <a:gd name="connsiteX2888" fmla="*/ 772743 w 1006684"/>
              <a:gd name="connsiteY2888" fmla="*/ 931553 h 1056152"/>
              <a:gd name="connsiteX2889" fmla="*/ 763997 w 1006684"/>
              <a:gd name="connsiteY2889" fmla="*/ 937311 h 1056152"/>
              <a:gd name="connsiteX2890" fmla="*/ 753100 w 1006684"/>
              <a:gd name="connsiteY2890" fmla="*/ 950205 h 1056152"/>
              <a:gd name="connsiteX2891" fmla="*/ 733270 w 1006684"/>
              <a:gd name="connsiteY2891" fmla="*/ 961918 h 1056152"/>
              <a:gd name="connsiteX2892" fmla="*/ 715778 w 1006684"/>
              <a:gd name="connsiteY2892" fmla="*/ 958916 h 1056152"/>
              <a:gd name="connsiteX2893" fmla="*/ 704694 w 1006684"/>
              <a:gd name="connsiteY2893" fmla="*/ 968266 h 1056152"/>
              <a:gd name="connsiteX2894" fmla="*/ 693188 w 1006684"/>
              <a:gd name="connsiteY2894" fmla="*/ 963296 h 1056152"/>
              <a:gd name="connsiteX2895" fmla="*/ 690990 w 1006684"/>
              <a:gd name="connsiteY2895" fmla="*/ 970629 h 1056152"/>
              <a:gd name="connsiteX2896" fmla="*/ 697351 w 1006684"/>
              <a:gd name="connsiteY2896" fmla="*/ 975796 h 1056152"/>
              <a:gd name="connsiteX2897" fmla="*/ 704694 w 1006684"/>
              <a:gd name="connsiteY2897" fmla="*/ 975599 h 1056152"/>
              <a:gd name="connsiteX2898" fmla="*/ 713393 w 1006684"/>
              <a:gd name="connsiteY2898" fmla="*/ 973385 h 1056152"/>
              <a:gd name="connsiteX2899" fmla="*/ 728686 w 1006684"/>
              <a:gd name="connsiteY2899" fmla="*/ 983719 h 1056152"/>
              <a:gd name="connsiteX2900" fmla="*/ 732288 w 1006684"/>
              <a:gd name="connsiteY2900" fmla="*/ 978158 h 1056152"/>
              <a:gd name="connsiteX2901" fmla="*/ 734860 w 1006684"/>
              <a:gd name="connsiteY2901" fmla="*/ 981751 h 1056152"/>
              <a:gd name="connsiteX2902" fmla="*/ 743372 w 1006684"/>
              <a:gd name="connsiteY2902" fmla="*/ 972400 h 1056152"/>
              <a:gd name="connsiteX2903" fmla="*/ 745944 w 1006684"/>
              <a:gd name="connsiteY2903" fmla="*/ 979339 h 1056152"/>
              <a:gd name="connsiteX2904" fmla="*/ 757263 w 1006684"/>
              <a:gd name="connsiteY2904" fmla="*/ 973581 h 1056152"/>
              <a:gd name="connsiteX2905" fmla="*/ 766991 w 1006684"/>
              <a:gd name="connsiteY2905" fmla="*/ 966052 h 1056152"/>
              <a:gd name="connsiteX2906" fmla="*/ 776906 w 1006684"/>
              <a:gd name="connsiteY2906" fmla="*/ 954930 h 1056152"/>
              <a:gd name="connsiteX2907" fmla="*/ 771948 w 1006684"/>
              <a:gd name="connsiteY2907" fmla="*/ 962312 h 1056152"/>
              <a:gd name="connsiteX2908" fmla="*/ 779478 w 1006684"/>
              <a:gd name="connsiteY2908" fmla="*/ 965658 h 1056152"/>
              <a:gd name="connsiteX2909" fmla="*/ 784436 w 1006684"/>
              <a:gd name="connsiteY2909" fmla="*/ 958128 h 1056152"/>
              <a:gd name="connsiteX2910" fmla="*/ 789393 w 1006684"/>
              <a:gd name="connsiteY2910" fmla="*/ 961524 h 1056152"/>
              <a:gd name="connsiteX2911" fmla="*/ 796736 w 1006684"/>
              <a:gd name="connsiteY2911" fmla="*/ 954142 h 1056152"/>
              <a:gd name="connsiteX2912" fmla="*/ 805482 w 1006684"/>
              <a:gd name="connsiteY2912" fmla="*/ 951977 h 1056152"/>
              <a:gd name="connsiteX2913" fmla="*/ 805669 w 1006684"/>
              <a:gd name="connsiteY2913" fmla="*/ 962705 h 1056152"/>
              <a:gd name="connsiteX2914" fmla="*/ 798139 w 1006684"/>
              <a:gd name="connsiteY2914" fmla="*/ 959506 h 1056152"/>
              <a:gd name="connsiteX2915" fmla="*/ 790796 w 1006684"/>
              <a:gd name="connsiteY2915" fmla="*/ 966839 h 1056152"/>
              <a:gd name="connsiteX2916" fmla="*/ 787055 w 1006684"/>
              <a:gd name="connsiteY2916" fmla="*/ 965264 h 1056152"/>
              <a:gd name="connsiteX2917" fmla="*/ 780881 w 1006684"/>
              <a:gd name="connsiteY2917" fmla="*/ 974615 h 1056152"/>
              <a:gd name="connsiteX2918" fmla="*/ 777093 w 1006684"/>
              <a:gd name="connsiteY2918" fmla="*/ 972794 h 1056152"/>
              <a:gd name="connsiteX2919" fmla="*/ 772135 w 1006684"/>
              <a:gd name="connsiteY2919" fmla="*/ 980373 h 1056152"/>
              <a:gd name="connsiteX2920" fmla="*/ 759835 w 1006684"/>
              <a:gd name="connsiteY2920" fmla="*/ 984310 h 1056152"/>
              <a:gd name="connsiteX2921" fmla="*/ 758479 w 1006684"/>
              <a:gd name="connsiteY2921" fmla="*/ 978946 h 1056152"/>
              <a:gd name="connsiteX2922" fmla="*/ 758666 w 1006684"/>
              <a:gd name="connsiteY2922" fmla="*/ 986131 h 1056152"/>
              <a:gd name="connsiteX2923" fmla="*/ 740005 w 1006684"/>
              <a:gd name="connsiteY2923" fmla="*/ 992283 h 1056152"/>
              <a:gd name="connsiteX2924" fmla="*/ 732662 w 1006684"/>
              <a:gd name="connsiteY2924" fmla="*/ 999812 h 1056152"/>
              <a:gd name="connsiteX2925" fmla="*/ 727704 w 1006684"/>
              <a:gd name="connsiteY2925" fmla="*/ 996416 h 1056152"/>
              <a:gd name="connsiteX2926" fmla="*/ 716386 w 1006684"/>
              <a:gd name="connsiteY2926" fmla="*/ 995038 h 1056152"/>
              <a:gd name="connsiteX2927" fmla="*/ 696556 w 1006684"/>
              <a:gd name="connsiteY2927" fmla="*/ 1002962 h 1056152"/>
              <a:gd name="connsiteX2928" fmla="*/ 686407 w 1006684"/>
              <a:gd name="connsiteY2928" fmla="*/ 999812 h 1056152"/>
              <a:gd name="connsiteX2929" fmla="*/ 681683 w 1006684"/>
              <a:gd name="connsiteY2929" fmla="*/ 1007145 h 1056152"/>
              <a:gd name="connsiteX2930" fmla="*/ 674106 w 1006684"/>
              <a:gd name="connsiteY2930" fmla="*/ 1007342 h 1056152"/>
              <a:gd name="connsiteX2931" fmla="*/ 669149 w 1006684"/>
              <a:gd name="connsiteY2931" fmla="*/ 1007539 h 1056152"/>
              <a:gd name="connsiteX2932" fmla="*/ 660450 w 1006684"/>
              <a:gd name="connsiteY2932" fmla="*/ 1009704 h 1056152"/>
              <a:gd name="connsiteX2933" fmla="*/ 656661 w 1006684"/>
              <a:gd name="connsiteY2933" fmla="*/ 1011722 h 1056152"/>
              <a:gd name="connsiteX2934" fmla="*/ 649131 w 1006684"/>
              <a:gd name="connsiteY2934" fmla="*/ 1011919 h 1056152"/>
              <a:gd name="connsiteX2935" fmla="*/ 644174 w 1006684"/>
              <a:gd name="connsiteY2935" fmla="*/ 1015659 h 1056152"/>
              <a:gd name="connsiteX2936" fmla="*/ 641789 w 1006684"/>
              <a:gd name="connsiteY2936" fmla="*/ 1015856 h 1056152"/>
              <a:gd name="connsiteX2937" fmla="*/ 629301 w 1006684"/>
              <a:gd name="connsiteY2937" fmla="*/ 1016249 h 1056152"/>
              <a:gd name="connsiteX2938" fmla="*/ 626916 w 1006684"/>
              <a:gd name="connsiteY2938" fmla="*/ 1020039 h 1056152"/>
              <a:gd name="connsiteX2939" fmla="*/ 613212 w 1006684"/>
              <a:gd name="connsiteY2939" fmla="*/ 1022204 h 1056152"/>
              <a:gd name="connsiteX2940" fmla="*/ 608068 w 1006684"/>
              <a:gd name="connsiteY2940" fmla="*/ 1022401 h 1056152"/>
              <a:gd name="connsiteX2941" fmla="*/ 603063 w 1006684"/>
              <a:gd name="connsiteY2941" fmla="*/ 1015462 h 1056152"/>
              <a:gd name="connsiteX2942" fmla="*/ 593148 w 1006684"/>
              <a:gd name="connsiteY2942" fmla="*/ 1019448 h 1056152"/>
              <a:gd name="connsiteX2943" fmla="*/ 590576 w 1006684"/>
              <a:gd name="connsiteY2943" fmla="*/ 1023041 h 1056152"/>
              <a:gd name="connsiteX2944" fmla="*/ 589407 w 1006684"/>
              <a:gd name="connsiteY2944" fmla="*/ 1021417 h 1056152"/>
              <a:gd name="connsiteX2945" fmla="*/ 587022 w 1006684"/>
              <a:gd name="connsiteY2945" fmla="*/ 1025009 h 1056152"/>
              <a:gd name="connsiteX2946" fmla="*/ 579492 w 1006684"/>
              <a:gd name="connsiteY2946" fmla="*/ 1025403 h 1056152"/>
              <a:gd name="connsiteX2947" fmla="*/ 568173 w 1006684"/>
              <a:gd name="connsiteY2947" fmla="*/ 1024025 h 1056152"/>
              <a:gd name="connsiteX2948" fmla="*/ 556855 w 1006684"/>
              <a:gd name="connsiteY2948" fmla="*/ 1022598 h 1056152"/>
              <a:gd name="connsiteX2949" fmla="*/ 554470 w 1006684"/>
              <a:gd name="connsiteY2949" fmla="*/ 1022598 h 1056152"/>
              <a:gd name="connsiteX2950" fmla="*/ 546940 w 1006684"/>
              <a:gd name="connsiteY2950" fmla="*/ 1019251 h 1056152"/>
              <a:gd name="connsiteX2951" fmla="*/ 544368 w 1006684"/>
              <a:gd name="connsiteY2951" fmla="*/ 1023041 h 1056152"/>
              <a:gd name="connsiteX2952" fmla="*/ 538194 w 1006684"/>
              <a:gd name="connsiteY2952" fmla="*/ 1021417 h 1056152"/>
              <a:gd name="connsiteX2953" fmla="*/ 535622 w 1006684"/>
              <a:gd name="connsiteY2953" fmla="*/ 1021417 h 1056152"/>
              <a:gd name="connsiteX2954" fmla="*/ 530851 w 1006684"/>
              <a:gd name="connsiteY2954" fmla="*/ 1025206 h 1056152"/>
              <a:gd name="connsiteX2955" fmla="*/ 528279 w 1006684"/>
              <a:gd name="connsiteY2955" fmla="*/ 1021811 h 1056152"/>
              <a:gd name="connsiteX2956" fmla="*/ 519533 w 1006684"/>
              <a:gd name="connsiteY2956" fmla="*/ 1024025 h 1056152"/>
              <a:gd name="connsiteX2957" fmla="*/ 516961 w 1006684"/>
              <a:gd name="connsiteY2957" fmla="*/ 1020433 h 1056152"/>
              <a:gd name="connsiteX2958" fmla="*/ 508215 w 1006684"/>
              <a:gd name="connsiteY2958" fmla="*/ 1022598 h 1056152"/>
              <a:gd name="connsiteX2959" fmla="*/ 504473 w 1006684"/>
              <a:gd name="connsiteY2959" fmla="*/ 1017283 h 1056152"/>
              <a:gd name="connsiteX2960" fmla="*/ 508215 w 1006684"/>
              <a:gd name="connsiteY2960" fmla="*/ 1026191 h 1056152"/>
              <a:gd name="connsiteX2961" fmla="*/ 501480 w 1006684"/>
              <a:gd name="connsiteY2961" fmla="*/ 1023631 h 1056152"/>
              <a:gd name="connsiteX2962" fmla="*/ 500872 w 1006684"/>
              <a:gd name="connsiteY2962" fmla="*/ 1023041 h 1056152"/>
              <a:gd name="connsiteX2963" fmla="*/ 500685 w 1006684"/>
              <a:gd name="connsiteY2963" fmla="*/ 1022795 h 1056152"/>
              <a:gd name="connsiteX2964" fmla="*/ 496943 w 1006684"/>
              <a:gd name="connsiteY2964" fmla="*/ 1013887 h 1056152"/>
              <a:gd name="connsiteX2965" fmla="*/ 494324 w 1006684"/>
              <a:gd name="connsiteY2965" fmla="*/ 1017677 h 1056152"/>
              <a:gd name="connsiteX2966" fmla="*/ 479452 w 1006684"/>
              <a:gd name="connsiteY2966" fmla="*/ 1018267 h 1056152"/>
              <a:gd name="connsiteX2967" fmla="*/ 476879 w 1006684"/>
              <a:gd name="connsiteY2967" fmla="*/ 1014675 h 1056152"/>
              <a:gd name="connsiteX2968" fmla="*/ 473091 w 1006684"/>
              <a:gd name="connsiteY2968" fmla="*/ 1016643 h 1056152"/>
              <a:gd name="connsiteX2969" fmla="*/ 470519 w 1006684"/>
              <a:gd name="connsiteY2969" fmla="*/ 1013100 h 1056152"/>
              <a:gd name="connsiteX2970" fmla="*/ 459434 w 1006684"/>
              <a:gd name="connsiteY2970" fmla="*/ 1015265 h 1056152"/>
              <a:gd name="connsiteX2971" fmla="*/ 449519 w 1006684"/>
              <a:gd name="connsiteY2971" fmla="*/ 1015659 h 1056152"/>
              <a:gd name="connsiteX2972" fmla="*/ 446900 w 1006684"/>
              <a:gd name="connsiteY2972" fmla="*/ 1012116 h 1056152"/>
              <a:gd name="connsiteX2973" fmla="*/ 439370 w 1006684"/>
              <a:gd name="connsiteY2973" fmla="*/ 1016053 h 1056152"/>
              <a:gd name="connsiteX2974" fmla="*/ 436798 w 1006684"/>
              <a:gd name="connsiteY2974" fmla="*/ 1012509 h 1056152"/>
              <a:gd name="connsiteX2975" fmla="*/ 425667 w 1006684"/>
              <a:gd name="connsiteY2975" fmla="*/ 1014675 h 1056152"/>
              <a:gd name="connsiteX2976" fmla="*/ 415564 w 1006684"/>
              <a:gd name="connsiteY2976" fmla="*/ 1011525 h 1056152"/>
              <a:gd name="connsiteX2977" fmla="*/ 409625 w 1006684"/>
              <a:gd name="connsiteY2977" fmla="*/ 1020629 h 1056152"/>
              <a:gd name="connsiteX2978" fmla="*/ 403264 w 1006684"/>
              <a:gd name="connsiteY2978" fmla="*/ 1022795 h 1056152"/>
              <a:gd name="connsiteX2979" fmla="*/ 398306 w 1006684"/>
              <a:gd name="connsiteY2979" fmla="*/ 1019448 h 1056152"/>
              <a:gd name="connsiteX2980" fmla="*/ 393162 w 1006684"/>
              <a:gd name="connsiteY2980" fmla="*/ 1019448 h 1056152"/>
              <a:gd name="connsiteX2981" fmla="*/ 391946 w 1006684"/>
              <a:gd name="connsiteY2981" fmla="*/ 1014281 h 1056152"/>
              <a:gd name="connsiteX2982" fmla="*/ 393162 w 1006684"/>
              <a:gd name="connsiteY2982" fmla="*/ 1019448 h 1056152"/>
              <a:gd name="connsiteX2983" fmla="*/ 383434 w 1006684"/>
              <a:gd name="connsiteY2983" fmla="*/ 1034311 h 1056152"/>
              <a:gd name="connsiteX2984" fmla="*/ 380861 w 1006684"/>
              <a:gd name="connsiteY2984" fmla="*/ 1027175 h 1056152"/>
              <a:gd name="connsiteX2985" fmla="*/ 377447 w 1006684"/>
              <a:gd name="connsiteY2985" fmla="*/ 1043661 h 1056152"/>
              <a:gd name="connsiteX2986" fmla="*/ 367345 w 1006684"/>
              <a:gd name="connsiteY2986" fmla="*/ 1036722 h 1056152"/>
              <a:gd name="connsiteX2987" fmla="*/ 374688 w 1006684"/>
              <a:gd name="connsiteY2987" fmla="*/ 1029193 h 1056152"/>
              <a:gd name="connsiteX2988" fmla="*/ 367345 w 1006684"/>
              <a:gd name="connsiteY2988" fmla="*/ 1033130 h 1056152"/>
              <a:gd name="connsiteX2989" fmla="*/ 362200 w 1006684"/>
              <a:gd name="connsiteY2989" fmla="*/ 1033326 h 1056152"/>
              <a:gd name="connsiteX2990" fmla="*/ 349666 w 1006684"/>
              <a:gd name="connsiteY2990" fmla="*/ 1030177 h 1056152"/>
              <a:gd name="connsiteX2991" fmla="*/ 336009 w 1006684"/>
              <a:gd name="connsiteY2991" fmla="*/ 1018464 h 1056152"/>
              <a:gd name="connsiteX2992" fmla="*/ 336805 w 1006684"/>
              <a:gd name="connsiteY2992" fmla="*/ 1017677 h 1056152"/>
              <a:gd name="connsiteX2993" fmla="*/ 343352 w 1006684"/>
              <a:gd name="connsiteY2993" fmla="*/ 1017873 h 1056152"/>
              <a:gd name="connsiteX2994" fmla="*/ 350882 w 1006684"/>
              <a:gd name="connsiteY2994" fmla="*/ 1017480 h 1056152"/>
              <a:gd name="connsiteX2995" fmla="*/ 353267 w 1006684"/>
              <a:gd name="connsiteY2995" fmla="*/ 1021023 h 1056152"/>
              <a:gd name="connsiteX2996" fmla="*/ 374688 w 1006684"/>
              <a:gd name="connsiteY2996" fmla="*/ 1025600 h 1056152"/>
              <a:gd name="connsiteX2997" fmla="*/ 379645 w 1006684"/>
              <a:gd name="connsiteY2997" fmla="*/ 1021811 h 1056152"/>
              <a:gd name="connsiteX2998" fmla="*/ 376886 w 1006684"/>
              <a:gd name="connsiteY2998" fmla="*/ 1014675 h 1056152"/>
              <a:gd name="connsiteX2999" fmla="*/ 370712 w 1006684"/>
              <a:gd name="connsiteY2999" fmla="*/ 1016889 h 1056152"/>
              <a:gd name="connsiteX3000" fmla="*/ 366971 w 1006684"/>
              <a:gd name="connsiteY3000" fmla="*/ 1015068 h 1056152"/>
              <a:gd name="connsiteX3001" fmla="*/ 354250 w 1006684"/>
              <a:gd name="connsiteY3001" fmla="*/ 1000993 h 1056152"/>
              <a:gd name="connsiteX3002" fmla="*/ 359020 w 1006684"/>
              <a:gd name="connsiteY3002" fmla="*/ 997204 h 1056152"/>
              <a:gd name="connsiteX3003" fmla="*/ 351490 w 1006684"/>
              <a:gd name="connsiteY3003" fmla="*/ 990462 h 1056152"/>
              <a:gd name="connsiteX3004" fmla="*/ 342744 w 1006684"/>
              <a:gd name="connsiteY3004" fmla="*/ 992479 h 1056152"/>
              <a:gd name="connsiteX3005" fmla="*/ 346720 w 1006684"/>
              <a:gd name="connsiteY3005" fmla="*/ 997794 h 1056152"/>
              <a:gd name="connsiteX3006" fmla="*/ 335401 w 1006684"/>
              <a:gd name="connsiteY3006" fmla="*/ 996416 h 1056152"/>
              <a:gd name="connsiteX3007" fmla="*/ 314168 w 1006684"/>
              <a:gd name="connsiteY3007" fmla="*/ 999025 h 1056152"/>
              <a:gd name="connsiteX3008" fmla="*/ 300278 w 1006684"/>
              <a:gd name="connsiteY3008" fmla="*/ 990462 h 1056152"/>
              <a:gd name="connsiteX3009" fmla="*/ 284002 w 1006684"/>
              <a:gd name="connsiteY3009" fmla="*/ 985688 h 1056152"/>
              <a:gd name="connsiteX3010" fmla="*/ 288772 w 1006684"/>
              <a:gd name="connsiteY3010" fmla="*/ 978158 h 1056152"/>
              <a:gd name="connsiteX3011" fmla="*/ 286200 w 1006684"/>
              <a:gd name="connsiteY3011" fmla="*/ 971022 h 1056152"/>
              <a:gd name="connsiteX3012" fmla="*/ 282599 w 1006684"/>
              <a:gd name="connsiteY3012" fmla="*/ 972991 h 1056152"/>
              <a:gd name="connsiteX3013" fmla="*/ 278623 w 1006684"/>
              <a:gd name="connsiteY3013" fmla="*/ 967873 h 1056152"/>
              <a:gd name="connsiteX3014" fmla="*/ 272496 w 1006684"/>
              <a:gd name="connsiteY3014" fmla="*/ 969841 h 1056152"/>
              <a:gd name="connsiteX3015" fmla="*/ 266136 w 1006684"/>
              <a:gd name="connsiteY3015" fmla="*/ 964674 h 1056152"/>
              <a:gd name="connsiteX3016" fmla="*/ 258606 w 1006684"/>
              <a:gd name="connsiteY3016" fmla="*/ 964871 h 1056152"/>
              <a:gd name="connsiteX3017" fmla="*/ 249673 w 1006684"/>
              <a:gd name="connsiteY3017" fmla="*/ 956160 h 1056152"/>
              <a:gd name="connsiteX3018" fmla="*/ 244715 w 1006684"/>
              <a:gd name="connsiteY3018" fmla="*/ 956357 h 1056152"/>
              <a:gd name="connsiteX3019" fmla="*/ 237185 w 1006684"/>
              <a:gd name="connsiteY3019" fmla="*/ 949418 h 1056152"/>
              <a:gd name="connsiteX3020" fmla="*/ 233397 w 1006684"/>
              <a:gd name="connsiteY3020" fmla="*/ 951386 h 1056152"/>
              <a:gd name="connsiteX3021" fmla="*/ 227037 w 1006684"/>
              <a:gd name="connsiteY3021" fmla="*/ 946219 h 1056152"/>
              <a:gd name="connsiteX3022" fmla="*/ 219694 w 1006684"/>
              <a:gd name="connsiteY3022" fmla="*/ 953552 h 1056152"/>
              <a:gd name="connsiteX3023" fmla="*/ 223295 w 1006684"/>
              <a:gd name="connsiteY3023" fmla="*/ 944447 h 1056152"/>
              <a:gd name="connsiteX3024" fmla="*/ 216934 w 1006684"/>
              <a:gd name="connsiteY3024" fmla="*/ 939280 h 1056152"/>
              <a:gd name="connsiteX3025" fmla="*/ 211977 w 1006684"/>
              <a:gd name="connsiteY3025" fmla="*/ 939477 h 1056152"/>
              <a:gd name="connsiteX3026" fmla="*/ 211977 w 1006684"/>
              <a:gd name="connsiteY3026" fmla="*/ 935884 h 1056152"/>
              <a:gd name="connsiteX3027" fmla="*/ 208188 w 1006684"/>
              <a:gd name="connsiteY3027" fmla="*/ 937902 h 1056152"/>
              <a:gd name="connsiteX3028" fmla="*/ 199489 w 1006684"/>
              <a:gd name="connsiteY3028" fmla="*/ 932734 h 1056152"/>
              <a:gd name="connsiteX3029" fmla="*/ 182793 w 1006684"/>
              <a:gd name="connsiteY3029" fmla="*/ 909899 h 1056152"/>
              <a:gd name="connsiteX3030" fmla="*/ 179051 w 1006684"/>
              <a:gd name="connsiteY3030" fmla="*/ 908128 h 1056152"/>
              <a:gd name="connsiteX3031" fmla="*/ 176432 w 1006684"/>
              <a:gd name="connsiteY3031" fmla="*/ 908325 h 1056152"/>
              <a:gd name="connsiteX3032" fmla="*/ 175076 w 1006684"/>
              <a:gd name="connsiteY3032" fmla="*/ 902960 h 1056152"/>
              <a:gd name="connsiteX3033" fmla="*/ 170118 w 1006684"/>
              <a:gd name="connsiteY3033" fmla="*/ 903157 h 1056152"/>
              <a:gd name="connsiteX3034" fmla="*/ 166330 w 1006684"/>
              <a:gd name="connsiteY3034" fmla="*/ 894250 h 1056152"/>
              <a:gd name="connsiteX3035" fmla="*/ 163570 w 1006684"/>
              <a:gd name="connsiteY3035" fmla="*/ 887064 h 1056152"/>
              <a:gd name="connsiteX3036" fmla="*/ 157397 w 1006684"/>
              <a:gd name="connsiteY3036" fmla="*/ 885490 h 1056152"/>
              <a:gd name="connsiteX3037" fmla="*/ 151036 w 1006684"/>
              <a:gd name="connsiteY3037" fmla="*/ 887458 h 1056152"/>
              <a:gd name="connsiteX3038" fmla="*/ 153421 w 1006684"/>
              <a:gd name="connsiteY3038" fmla="*/ 880125 h 1056152"/>
              <a:gd name="connsiteX3039" fmla="*/ 144488 w 1006684"/>
              <a:gd name="connsiteY3039" fmla="*/ 871611 h 1056152"/>
              <a:gd name="connsiteX3040" fmla="*/ 142337 w 1006684"/>
              <a:gd name="connsiteY3040" fmla="*/ 882537 h 1056152"/>
              <a:gd name="connsiteX3041" fmla="*/ 137145 w 1006684"/>
              <a:gd name="connsiteY3041" fmla="*/ 875401 h 1056152"/>
              <a:gd name="connsiteX3042" fmla="*/ 132188 w 1006684"/>
              <a:gd name="connsiteY3042" fmla="*/ 879141 h 1056152"/>
              <a:gd name="connsiteX3043" fmla="*/ 128446 w 1006684"/>
              <a:gd name="connsiteY3043" fmla="*/ 877566 h 1056152"/>
              <a:gd name="connsiteX3044" fmla="*/ 109598 w 1006684"/>
              <a:gd name="connsiteY3044" fmla="*/ 865460 h 1056152"/>
              <a:gd name="connsiteX3045" fmla="*/ 100665 w 1006684"/>
              <a:gd name="connsiteY3045" fmla="*/ 860489 h 1056152"/>
              <a:gd name="connsiteX3046" fmla="*/ 96690 w 1006684"/>
              <a:gd name="connsiteY3046" fmla="*/ 851582 h 1056152"/>
              <a:gd name="connsiteX3047" fmla="*/ 84202 w 1006684"/>
              <a:gd name="connsiteY3047" fmla="*/ 848383 h 1056152"/>
              <a:gd name="connsiteX3048" fmla="*/ 79011 w 1006684"/>
              <a:gd name="connsiteY3048" fmla="*/ 837851 h 1056152"/>
              <a:gd name="connsiteX3049" fmla="*/ 86541 w 1006684"/>
              <a:gd name="connsiteY3049" fmla="*/ 841050 h 1056152"/>
              <a:gd name="connsiteX3050" fmla="*/ 94118 w 1006684"/>
              <a:gd name="connsiteY3050" fmla="*/ 840853 h 1056152"/>
              <a:gd name="connsiteX3051" fmla="*/ 87757 w 1006684"/>
              <a:gd name="connsiteY3051" fmla="*/ 832093 h 1056152"/>
              <a:gd name="connsiteX3052" fmla="*/ 87570 w 1006684"/>
              <a:gd name="connsiteY3052" fmla="*/ 828353 h 1056152"/>
              <a:gd name="connsiteX3053" fmla="*/ 76252 w 1006684"/>
              <a:gd name="connsiteY3053" fmla="*/ 819790 h 1056152"/>
              <a:gd name="connsiteX3054" fmla="*/ 72089 w 1006684"/>
              <a:gd name="connsiteY3054" fmla="*/ 800154 h 1056152"/>
              <a:gd name="connsiteX3055" fmla="*/ 67132 w 1006684"/>
              <a:gd name="connsiteY3055" fmla="*/ 796807 h 1056152"/>
              <a:gd name="connsiteX3056" fmla="*/ 56000 w 1006684"/>
              <a:gd name="connsiteY3056" fmla="*/ 798973 h 1056152"/>
              <a:gd name="connsiteX3057" fmla="*/ 52025 w 1006684"/>
              <a:gd name="connsiteY3057" fmla="*/ 793608 h 1056152"/>
              <a:gd name="connsiteX3058" fmla="*/ 55626 w 1006684"/>
              <a:gd name="connsiteY3058" fmla="*/ 784504 h 1056152"/>
              <a:gd name="connsiteX3059" fmla="*/ 69283 w 1006684"/>
              <a:gd name="connsiteY3059" fmla="*/ 782092 h 1056152"/>
              <a:gd name="connsiteX3060" fmla="*/ 78216 w 1006684"/>
              <a:gd name="connsiteY3060" fmla="*/ 787260 h 1056152"/>
              <a:gd name="connsiteX3061" fmla="*/ 82004 w 1006684"/>
              <a:gd name="connsiteY3061" fmla="*/ 788835 h 1056152"/>
              <a:gd name="connsiteX3062" fmla="*/ 86962 w 1006684"/>
              <a:gd name="connsiteY3062" fmla="*/ 785094 h 1056152"/>
              <a:gd name="connsiteX3063" fmla="*/ 91919 w 1006684"/>
              <a:gd name="connsiteY3063" fmla="*/ 792230 h 1056152"/>
              <a:gd name="connsiteX3064" fmla="*/ 87944 w 1006684"/>
              <a:gd name="connsiteY3064" fmla="*/ 779730 h 1056152"/>
              <a:gd name="connsiteX3065" fmla="*/ 80601 w 1006684"/>
              <a:gd name="connsiteY3065" fmla="*/ 783520 h 1056152"/>
              <a:gd name="connsiteX3066" fmla="*/ 84202 w 1006684"/>
              <a:gd name="connsiteY3066" fmla="*/ 777958 h 1056152"/>
              <a:gd name="connsiteX3067" fmla="*/ 82799 w 1006684"/>
              <a:gd name="connsiteY3067" fmla="*/ 769002 h 1056152"/>
              <a:gd name="connsiteX3068" fmla="*/ 77842 w 1006684"/>
              <a:gd name="connsiteY3068" fmla="*/ 769198 h 1056152"/>
              <a:gd name="connsiteX3069" fmla="*/ 71481 w 1006684"/>
              <a:gd name="connsiteY3069" fmla="*/ 756698 h 1056152"/>
              <a:gd name="connsiteX3070" fmla="*/ 63951 w 1006684"/>
              <a:gd name="connsiteY3070" fmla="*/ 757092 h 1056152"/>
              <a:gd name="connsiteX3071" fmla="*/ 70078 w 1006684"/>
              <a:gd name="connsiteY3071" fmla="*/ 751334 h 1056152"/>
              <a:gd name="connsiteX3072" fmla="*/ 54831 w 1006684"/>
              <a:gd name="connsiteY3072" fmla="*/ 741048 h 1056152"/>
              <a:gd name="connsiteX3073" fmla="*/ 53802 w 1006684"/>
              <a:gd name="connsiteY3073" fmla="*/ 750153 h 1056152"/>
              <a:gd name="connsiteX3074" fmla="*/ 36170 w 1006684"/>
              <a:gd name="connsiteY3074" fmla="*/ 740015 h 1056152"/>
              <a:gd name="connsiteX3075" fmla="*/ 29809 w 1006684"/>
              <a:gd name="connsiteY3075" fmla="*/ 742033 h 1056152"/>
              <a:gd name="connsiteX3076" fmla="*/ 23449 w 1006684"/>
              <a:gd name="connsiteY3076" fmla="*/ 729729 h 1056152"/>
              <a:gd name="connsiteX3077" fmla="*/ 47067 w 1006684"/>
              <a:gd name="connsiteY3077" fmla="*/ 726924 h 1056152"/>
              <a:gd name="connsiteX3078" fmla="*/ 43092 w 1006684"/>
              <a:gd name="connsiteY3078" fmla="*/ 718017 h 1056152"/>
              <a:gd name="connsiteX3079" fmla="*/ 33177 w 1006684"/>
              <a:gd name="connsiteY3079" fmla="*/ 718410 h 1056152"/>
              <a:gd name="connsiteX3080" fmla="*/ 33371 w 1006684"/>
              <a:gd name="connsiteY3080" fmla="*/ 715905 h 1056152"/>
              <a:gd name="connsiteX3081" fmla="*/ 33598 w 1006684"/>
              <a:gd name="connsiteY3081" fmla="*/ 716245 h 1056152"/>
              <a:gd name="connsiteX3082" fmla="*/ 33785 w 1006684"/>
              <a:gd name="connsiteY3082" fmla="*/ 714227 h 1056152"/>
              <a:gd name="connsiteX3083" fmla="*/ 33497 w 1006684"/>
              <a:gd name="connsiteY3083" fmla="*/ 714267 h 1056152"/>
              <a:gd name="connsiteX3084" fmla="*/ 34159 w 1006684"/>
              <a:gd name="connsiteY3084" fmla="*/ 705713 h 1056152"/>
              <a:gd name="connsiteX3085" fmla="*/ 31774 w 1006684"/>
              <a:gd name="connsiteY3085" fmla="*/ 705910 h 1056152"/>
              <a:gd name="connsiteX3086" fmla="*/ 30605 w 1006684"/>
              <a:gd name="connsiteY3086" fmla="*/ 711274 h 1056152"/>
              <a:gd name="connsiteX3087" fmla="*/ 20689 w 1006684"/>
              <a:gd name="connsiteY3087" fmla="*/ 718804 h 1056152"/>
              <a:gd name="connsiteX3088" fmla="*/ 28032 w 1006684"/>
              <a:gd name="connsiteY3088" fmla="*/ 704138 h 1056152"/>
              <a:gd name="connsiteX3089" fmla="*/ 32990 w 1006684"/>
              <a:gd name="connsiteY3089" fmla="*/ 700349 h 1056152"/>
              <a:gd name="connsiteX3090" fmla="*/ 24057 w 1006684"/>
              <a:gd name="connsiteY3090" fmla="*/ 691638 h 1056152"/>
              <a:gd name="connsiteX3091" fmla="*/ 19286 w 1006684"/>
              <a:gd name="connsiteY3091" fmla="*/ 702711 h 1056152"/>
              <a:gd name="connsiteX3092" fmla="*/ 15311 w 1006684"/>
              <a:gd name="connsiteY3092" fmla="*/ 693804 h 1056152"/>
              <a:gd name="connsiteX3093" fmla="*/ 17696 w 1006684"/>
              <a:gd name="connsiteY3093" fmla="*/ 690014 h 1056152"/>
              <a:gd name="connsiteX3094" fmla="*/ 21484 w 1006684"/>
              <a:gd name="connsiteY3094" fmla="*/ 691835 h 1056152"/>
              <a:gd name="connsiteX3095" fmla="*/ 17509 w 1006684"/>
              <a:gd name="connsiteY3095" fmla="*/ 679335 h 1056152"/>
              <a:gd name="connsiteX3096" fmla="*/ 12551 w 1006684"/>
              <a:gd name="connsiteY3096" fmla="*/ 683075 h 1056152"/>
              <a:gd name="connsiteX3097" fmla="*/ 10961 w 1006684"/>
              <a:gd name="connsiteY3097" fmla="*/ 659650 h 1056152"/>
              <a:gd name="connsiteX3098" fmla="*/ 17322 w 1006684"/>
              <a:gd name="connsiteY3098" fmla="*/ 664817 h 1056152"/>
              <a:gd name="connsiteX3099" fmla="*/ 22280 w 1006684"/>
              <a:gd name="connsiteY3099" fmla="*/ 671953 h 1056152"/>
              <a:gd name="connsiteX3100" fmla="*/ 24852 w 1006684"/>
              <a:gd name="connsiteY3100" fmla="*/ 668213 h 1056152"/>
              <a:gd name="connsiteX3101" fmla="*/ 21064 w 1006684"/>
              <a:gd name="connsiteY3101" fmla="*/ 662848 h 1056152"/>
              <a:gd name="connsiteX3102" fmla="*/ 18304 w 1006684"/>
              <a:gd name="connsiteY3102" fmla="*/ 655713 h 1056152"/>
              <a:gd name="connsiteX3103" fmla="*/ 9371 w 1006684"/>
              <a:gd name="connsiteY3103" fmla="*/ 643409 h 1056152"/>
              <a:gd name="connsiteX3104" fmla="*/ 19473 w 1006684"/>
              <a:gd name="connsiteY3104" fmla="*/ 650348 h 1056152"/>
              <a:gd name="connsiteX3105" fmla="*/ 16901 w 1006684"/>
              <a:gd name="connsiteY3105" fmla="*/ 639620 h 1056152"/>
              <a:gd name="connsiteX3106" fmla="*/ 19286 w 1006684"/>
              <a:gd name="connsiteY3106" fmla="*/ 635880 h 1056152"/>
              <a:gd name="connsiteX3107" fmla="*/ 14142 w 1006684"/>
              <a:gd name="connsiteY3107" fmla="*/ 632484 h 1056152"/>
              <a:gd name="connsiteX3108" fmla="*/ 15311 w 1006684"/>
              <a:gd name="connsiteY3108" fmla="*/ 626923 h 1056152"/>
              <a:gd name="connsiteX3109" fmla="*/ 10353 w 1006684"/>
              <a:gd name="connsiteY3109" fmla="*/ 627120 h 1056152"/>
              <a:gd name="connsiteX3110" fmla="*/ 64 w 1006684"/>
              <a:gd name="connsiteY3110" fmla="*/ 609452 h 1056152"/>
              <a:gd name="connsiteX3111" fmla="*/ 1046 w 1006684"/>
              <a:gd name="connsiteY3111" fmla="*/ 593212 h 1056152"/>
              <a:gd name="connsiteX3112" fmla="*/ 6378 w 1006684"/>
              <a:gd name="connsiteY3112" fmla="*/ 607483 h 1056152"/>
              <a:gd name="connsiteX3113" fmla="*/ 6191 w 1006684"/>
              <a:gd name="connsiteY3113" fmla="*/ 600151 h 1056152"/>
              <a:gd name="connsiteX3114" fmla="*/ 8576 w 1006684"/>
              <a:gd name="connsiteY3114" fmla="*/ 596558 h 1056152"/>
              <a:gd name="connsiteX3115" fmla="*/ 6004 w 1006684"/>
              <a:gd name="connsiteY3115" fmla="*/ 593015 h 1056152"/>
              <a:gd name="connsiteX3116" fmla="*/ 8389 w 1006684"/>
              <a:gd name="connsiteY3116" fmla="*/ 589225 h 1056152"/>
              <a:gd name="connsiteX3117" fmla="*/ 6986 w 1006684"/>
              <a:gd name="connsiteY3117" fmla="*/ 580318 h 1056152"/>
              <a:gd name="connsiteX3118" fmla="*/ 6986 w 1006684"/>
              <a:gd name="connsiteY3118" fmla="*/ 573133 h 1056152"/>
              <a:gd name="connsiteX3119" fmla="*/ 11569 w 1006684"/>
              <a:gd name="connsiteY3119" fmla="*/ 558467 h 1056152"/>
              <a:gd name="connsiteX3120" fmla="*/ 8950 w 1006684"/>
              <a:gd name="connsiteY3120" fmla="*/ 551331 h 1056152"/>
              <a:gd name="connsiteX3121" fmla="*/ 13721 w 1006684"/>
              <a:gd name="connsiteY3121" fmla="*/ 533073 h 1056152"/>
              <a:gd name="connsiteX3122" fmla="*/ 6191 w 1006684"/>
              <a:gd name="connsiteY3122" fmla="*/ 526134 h 1056152"/>
              <a:gd name="connsiteX3123" fmla="*/ 13534 w 1006684"/>
              <a:gd name="connsiteY3123" fmla="*/ 525937 h 1056152"/>
              <a:gd name="connsiteX3124" fmla="*/ 10961 w 1006684"/>
              <a:gd name="connsiteY3124" fmla="*/ 518752 h 1056152"/>
              <a:gd name="connsiteX3125" fmla="*/ 13347 w 1006684"/>
              <a:gd name="connsiteY3125" fmla="*/ 511419 h 1056152"/>
              <a:gd name="connsiteX3126" fmla="*/ 11943 w 1006684"/>
              <a:gd name="connsiteY3126" fmla="*/ 502511 h 1056152"/>
              <a:gd name="connsiteX3127" fmla="*/ 19286 w 1006684"/>
              <a:gd name="connsiteY3127" fmla="*/ 491192 h 1056152"/>
              <a:gd name="connsiteX3128" fmla="*/ 15498 w 1006684"/>
              <a:gd name="connsiteY3128" fmla="*/ 493161 h 1056152"/>
              <a:gd name="connsiteX3129" fmla="*/ 11569 w 1006684"/>
              <a:gd name="connsiteY3129" fmla="*/ 484450 h 1056152"/>
              <a:gd name="connsiteX3130" fmla="*/ 5396 w 1006684"/>
              <a:gd name="connsiteY3130" fmla="*/ 490011 h 1056152"/>
              <a:gd name="connsiteX3131" fmla="*/ 8950 w 1006684"/>
              <a:gd name="connsiteY3131" fmla="*/ 480858 h 1056152"/>
              <a:gd name="connsiteX3132" fmla="*/ 8950 w 1006684"/>
              <a:gd name="connsiteY3132" fmla="*/ 473525 h 1056152"/>
              <a:gd name="connsiteX3133" fmla="*/ 12551 w 1006684"/>
              <a:gd name="connsiteY3133" fmla="*/ 471753 h 1056152"/>
              <a:gd name="connsiteX3134" fmla="*/ 13721 w 1006684"/>
              <a:gd name="connsiteY3134" fmla="*/ 462599 h 1056152"/>
              <a:gd name="connsiteX3135" fmla="*/ 16293 w 1006684"/>
              <a:gd name="connsiteY3135" fmla="*/ 466192 h 1056152"/>
              <a:gd name="connsiteX3136" fmla="*/ 12739 w 1006684"/>
              <a:gd name="connsiteY3136" fmla="*/ 475296 h 1056152"/>
              <a:gd name="connsiteX3137" fmla="*/ 17696 w 1006684"/>
              <a:gd name="connsiteY3137" fmla="*/ 482285 h 1056152"/>
              <a:gd name="connsiteX3138" fmla="*/ 21297 w 1006684"/>
              <a:gd name="connsiteY3138" fmla="*/ 469538 h 1056152"/>
              <a:gd name="connsiteX3139" fmla="*/ 28827 w 1006684"/>
              <a:gd name="connsiteY3139" fmla="*/ 465798 h 1056152"/>
              <a:gd name="connsiteX3140" fmla="*/ 35983 w 1006684"/>
              <a:gd name="connsiteY3140" fmla="*/ 450887 h 1056152"/>
              <a:gd name="connsiteX3141" fmla="*/ 34580 w 1006684"/>
              <a:gd name="connsiteY3141" fmla="*/ 441979 h 1056152"/>
              <a:gd name="connsiteX3142" fmla="*/ 35749 w 1006684"/>
              <a:gd name="connsiteY3142" fmla="*/ 436418 h 1056152"/>
              <a:gd name="connsiteX3143" fmla="*/ 40520 w 1006684"/>
              <a:gd name="connsiteY3143" fmla="*/ 429085 h 1056152"/>
              <a:gd name="connsiteX3144" fmla="*/ 40520 w 1006684"/>
              <a:gd name="connsiteY3144" fmla="*/ 418357 h 1056152"/>
              <a:gd name="connsiteX3145" fmla="*/ 48845 w 1006684"/>
              <a:gd name="connsiteY3145" fmla="*/ 398130 h 1056152"/>
              <a:gd name="connsiteX3146" fmla="*/ 47254 w 1006684"/>
              <a:gd name="connsiteY3146" fmla="*/ 381840 h 1056152"/>
              <a:gd name="connsiteX3147" fmla="*/ 62735 w 1006684"/>
              <a:gd name="connsiteY3147" fmla="*/ 336220 h 1056152"/>
              <a:gd name="connsiteX3148" fmla="*/ 66711 w 1006684"/>
              <a:gd name="connsiteY3148" fmla="*/ 355856 h 1056152"/>
              <a:gd name="connsiteX3149" fmla="*/ 61940 w 1006684"/>
              <a:gd name="connsiteY3149" fmla="*/ 366978 h 1056152"/>
              <a:gd name="connsiteX3150" fmla="*/ 58199 w 1006684"/>
              <a:gd name="connsiteY3150" fmla="*/ 361614 h 1056152"/>
              <a:gd name="connsiteX3151" fmla="*/ 60771 w 1006684"/>
              <a:gd name="connsiteY3151" fmla="*/ 372342 h 1056152"/>
              <a:gd name="connsiteX3152" fmla="*/ 55813 w 1006684"/>
              <a:gd name="connsiteY3152" fmla="*/ 372539 h 1056152"/>
              <a:gd name="connsiteX3153" fmla="*/ 53428 w 1006684"/>
              <a:gd name="connsiteY3153" fmla="*/ 379872 h 1056152"/>
              <a:gd name="connsiteX3154" fmla="*/ 54831 w 1006684"/>
              <a:gd name="connsiteY3154" fmla="*/ 388779 h 1056152"/>
              <a:gd name="connsiteX3155" fmla="*/ 63343 w 1006684"/>
              <a:gd name="connsiteY3155" fmla="*/ 375886 h 1056152"/>
              <a:gd name="connsiteX3156" fmla="*/ 68301 w 1006684"/>
              <a:gd name="connsiteY3156" fmla="*/ 364763 h 1056152"/>
              <a:gd name="connsiteX3157" fmla="*/ 70499 w 1006684"/>
              <a:gd name="connsiteY3157" fmla="*/ 350295 h 1056152"/>
              <a:gd name="connsiteX3158" fmla="*/ 75456 w 1006684"/>
              <a:gd name="connsiteY3158" fmla="*/ 350098 h 1056152"/>
              <a:gd name="connsiteX3159" fmla="*/ 75644 w 1006684"/>
              <a:gd name="connsiteY3159" fmla="*/ 353690 h 1056152"/>
              <a:gd name="connsiteX3160" fmla="*/ 84389 w 1006684"/>
              <a:gd name="connsiteY3160" fmla="*/ 355265 h 1056152"/>
              <a:gd name="connsiteX3161" fmla="*/ 87757 w 1006684"/>
              <a:gd name="connsiteY3161" fmla="*/ 338779 h 1056152"/>
              <a:gd name="connsiteX3162" fmla="*/ 102443 w 1006684"/>
              <a:gd name="connsiteY3162" fmla="*/ 320127 h 1056152"/>
              <a:gd name="connsiteX3163" fmla="*/ 102443 w 1006684"/>
              <a:gd name="connsiteY3163" fmla="*/ 320127 h 1056152"/>
              <a:gd name="connsiteX3164" fmla="*/ 105997 w 1006684"/>
              <a:gd name="connsiteY3164" fmla="*/ 314763 h 1056152"/>
              <a:gd name="connsiteX3165" fmla="*/ 109598 w 1006684"/>
              <a:gd name="connsiteY3165" fmla="*/ 301869 h 1056152"/>
              <a:gd name="connsiteX3166" fmla="*/ 112171 w 1006684"/>
              <a:gd name="connsiteY3166" fmla="*/ 301869 h 1056152"/>
              <a:gd name="connsiteX3167" fmla="*/ 124050 w 1006684"/>
              <a:gd name="connsiteY3167" fmla="*/ 276081 h 1056152"/>
              <a:gd name="connsiteX3168" fmla="*/ 124284 w 1006684"/>
              <a:gd name="connsiteY3168" fmla="*/ 287006 h 1056152"/>
              <a:gd name="connsiteX3169" fmla="*/ 134199 w 1006684"/>
              <a:gd name="connsiteY3169" fmla="*/ 279280 h 1056152"/>
              <a:gd name="connsiteX3170" fmla="*/ 125079 w 1006684"/>
              <a:gd name="connsiteY3170" fmla="*/ 266976 h 1056152"/>
              <a:gd name="connsiteX3171" fmla="*/ 130037 w 1006684"/>
              <a:gd name="connsiteY3171" fmla="*/ 259594 h 1056152"/>
              <a:gd name="connsiteX3172" fmla="*/ 126248 w 1006684"/>
              <a:gd name="connsiteY3172" fmla="*/ 254230 h 1056152"/>
              <a:gd name="connsiteX3173" fmla="*/ 116333 w 1006684"/>
              <a:gd name="connsiteY3173" fmla="*/ 258216 h 1056152"/>
              <a:gd name="connsiteX3174" fmla="*/ 115117 w 1006684"/>
              <a:gd name="connsiteY3174" fmla="*/ 267370 h 1056152"/>
              <a:gd name="connsiteX3175" fmla="*/ 115074 w 1006684"/>
              <a:gd name="connsiteY3175" fmla="*/ 267412 h 1056152"/>
              <a:gd name="connsiteX3176" fmla="*/ 109749 w 1006684"/>
              <a:gd name="connsiteY3176" fmla="*/ 263959 h 1056152"/>
              <a:gd name="connsiteX3177" fmla="*/ 106823 w 1006684"/>
              <a:gd name="connsiteY3177" fmla="*/ 264219 h 1056152"/>
              <a:gd name="connsiteX3178" fmla="*/ 108803 w 1006684"/>
              <a:gd name="connsiteY3178" fmla="*/ 258610 h 1056152"/>
              <a:gd name="connsiteX3179" fmla="*/ 111375 w 1006684"/>
              <a:gd name="connsiteY3179" fmla="*/ 258413 h 1056152"/>
              <a:gd name="connsiteX3180" fmla="*/ 114930 w 1006684"/>
              <a:gd name="connsiteY3180" fmla="*/ 252852 h 1056152"/>
              <a:gd name="connsiteX3181" fmla="*/ 122273 w 1006684"/>
              <a:gd name="connsiteY3181" fmla="*/ 245323 h 1056152"/>
              <a:gd name="connsiteX3182" fmla="*/ 127230 w 1006684"/>
              <a:gd name="connsiteY3182" fmla="*/ 238187 h 1056152"/>
              <a:gd name="connsiteX3183" fmla="*/ 127230 w 1006684"/>
              <a:gd name="connsiteY3183" fmla="*/ 234397 h 1056152"/>
              <a:gd name="connsiteX3184" fmla="*/ 132001 w 1006684"/>
              <a:gd name="connsiteY3184" fmla="*/ 230657 h 1056152"/>
              <a:gd name="connsiteX3185" fmla="*/ 138174 w 1006684"/>
              <a:gd name="connsiteY3185" fmla="*/ 221306 h 1056152"/>
              <a:gd name="connsiteX3186" fmla="*/ 135555 w 1006684"/>
              <a:gd name="connsiteY3186" fmla="*/ 217960 h 1056152"/>
              <a:gd name="connsiteX3187" fmla="*/ 140326 w 1006684"/>
              <a:gd name="connsiteY3187" fmla="*/ 206838 h 1056152"/>
              <a:gd name="connsiteX3188" fmla="*/ 140326 w 1006684"/>
              <a:gd name="connsiteY3188" fmla="*/ 206838 h 1056152"/>
              <a:gd name="connsiteX3189" fmla="*/ 135181 w 1006684"/>
              <a:gd name="connsiteY3189" fmla="*/ 199899 h 1056152"/>
              <a:gd name="connsiteX3190" fmla="*/ 141542 w 1006684"/>
              <a:gd name="connsiteY3190" fmla="*/ 197684 h 1056152"/>
              <a:gd name="connsiteX3191" fmla="*/ 156227 w 1006684"/>
              <a:gd name="connsiteY3191" fmla="*/ 182822 h 1056152"/>
              <a:gd name="connsiteX3192" fmla="*/ 153842 w 1006684"/>
              <a:gd name="connsiteY3192" fmla="*/ 190154 h 1056152"/>
              <a:gd name="connsiteX3193" fmla="*/ 161372 w 1006684"/>
              <a:gd name="connsiteY3193" fmla="*/ 186168 h 1056152"/>
              <a:gd name="connsiteX3194" fmla="*/ 161372 w 1006684"/>
              <a:gd name="connsiteY3194" fmla="*/ 186168 h 1056152"/>
              <a:gd name="connsiteX3195" fmla="*/ 173672 w 1006684"/>
              <a:gd name="connsiteY3195" fmla="*/ 178639 h 1056152"/>
              <a:gd name="connsiteX3196" fmla="*/ 181997 w 1006684"/>
              <a:gd name="connsiteY3196" fmla="*/ 161955 h 1056152"/>
              <a:gd name="connsiteX3197" fmla="*/ 189527 w 1006684"/>
              <a:gd name="connsiteY3197" fmla="*/ 158018 h 1056152"/>
              <a:gd name="connsiteX3198" fmla="*/ 193316 w 1006684"/>
              <a:gd name="connsiteY3198" fmla="*/ 159790 h 1056152"/>
              <a:gd name="connsiteX3199" fmla="*/ 204213 w 1006684"/>
              <a:gd name="connsiteY3199" fmla="*/ 146699 h 1056152"/>
              <a:gd name="connsiteX3200" fmla="*/ 211790 w 1006684"/>
              <a:gd name="connsiteY3200" fmla="*/ 146502 h 1056152"/>
              <a:gd name="connsiteX3201" fmla="*/ 227645 w 1006684"/>
              <a:gd name="connsiteY3201" fmla="*/ 126079 h 1056152"/>
              <a:gd name="connsiteX3202" fmla="*/ 236390 w 1006684"/>
              <a:gd name="connsiteY3202" fmla="*/ 127457 h 1056152"/>
              <a:gd name="connsiteX3203" fmla="*/ 241161 w 1006684"/>
              <a:gd name="connsiteY3203" fmla="*/ 116334 h 1056152"/>
              <a:gd name="connsiteX3204" fmla="*/ 244902 w 1006684"/>
              <a:gd name="connsiteY3204" fmla="*/ 118106 h 1056152"/>
              <a:gd name="connsiteX3205" fmla="*/ 249860 w 1006684"/>
              <a:gd name="connsiteY3205" fmla="*/ 110576 h 1056152"/>
              <a:gd name="connsiteX3206" fmla="*/ 252432 w 1006684"/>
              <a:gd name="connsiteY3206" fmla="*/ 114169 h 1056152"/>
              <a:gd name="connsiteX3207" fmla="*/ 256221 w 1006684"/>
              <a:gd name="connsiteY3207" fmla="*/ 112151 h 1056152"/>
              <a:gd name="connsiteX3208" fmla="*/ 262160 w 1006684"/>
              <a:gd name="connsiteY3208" fmla="*/ 103047 h 1056152"/>
              <a:gd name="connsiteX3209" fmla="*/ 271093 w 1006684"/>
              <a:gd name="connsiteY3209" fmla="*/ 108017 h 1056152"/>
              <a:gd name="connsiteX3210" fmla="*/ 287182 w 1006684"/>
              <a:gd name="connsiteY3210" fmla="*/ 98470 h 1056152"/>
              <a:gd name="connsiteX3211" fmla="*/ 292140 w 1006684"/>
              <a:gd name="connsiteY3211" fmla="*/ 101866 h 1056152"/>
              <a:gd name="connsiteX3212" fmla="*/ 299482 w 1006684"/>
              <a:gd name="connsiteY3212" fmla="*/ 90744 h 1056152"/>
              <a:gd name="connsiteX3213" fmla="*/ 303271 w 1006684"/>
              <a:gd name="connsiteY3213" fmla="*/ 92515 h 1056152"/>
              <a:gd name="connsiteX3214" fmla="*/ 303458 w 1006684"/>
              <a:gd name="connsiteY3214" fmla="*/ 103244 h 1056152"/>
              <a:gd name="connsiteX3215" fmla="*/ 298313 w 1006684"/>
              <a:gd name="connsiteY3215" fmla="*/ 99848 h 1056152"/>
              <a:gd name="connsiteX3216" fmla="*/ 292140 w 1006684"/>
              <a:gd name="connsiteY3216" fmla="*/ 105409 h 1056152"/>
              <a:gd name="connsiteX3217" fmla="*/ 284610 w 1006684"/>
              <a:gd name="connsiteY3217" fmla="*/ 105803 h 1056152"/>
              <a:gd name="connsiteX3218" fmla="*/ 284797 w 1006684"/>
              <a:gd name="connsiteY3218" fmla="*/ 112939 h 1056152"/>
              <a:gd name="connsiteX3219" fmla="*/ 284984 w 1006684"/>
              <a:gd name="connsiteY3219" fmla="*/ 116531 h 1056152"/>
              <a:gd name="connsiteX3220" fmla="*/ 295133 w 1006684"/>
              <a:gd name="connsiteY3220" fmla="*/ 127063 h 1056152"/>
              <a:gd name="connsiteX3221" fmla="*/ 292514 w 1006684"/>
              <a:gd name="connsiteY3221" fmla="*/ 116334 h 1056152"/>
              <a:gd name="connsiteX3222" fmla="*/ 298687 w 1006684"/>
              <a:gd name="connsiteY3222" fmla="*/ 121502 h 1056152"/>
              <a:gd name="connsiteX3223" fmla="*/ 306217 w 1006684"/>
              <a:gd name="connsiteY3223" fmla="*/ 117712 h 1056152"/>
              <a:gd name="connsiteX3224" fmla="*/ 307433 w 1006684"/>
              <a:gd name="connsiteY3224" fmla="*/ 119336 h 1056152"/>
              <a:gd name="connsiteX3225" fmla="*/ 310006 w 1006684"/>
              <a:gd name="connsiteY3225" fmla="*/ 115744 h 1056152"/>
              <a:gd name="connsiteX3226" fmla="*/ 314776 w 1006684"/>
              <a:gd name="connsiteY3226" fmla="*/ 111954 h 1056152"/>
              <a:gd name="connsiteX3227" fmla="*/ 319921 w 1006684"/>
              <a:gd name="connsiteY3227" fmla="*/ 118894 h 1056152"/>
              <a:gd name="connsiteX3228" fmla="*/ 328667 w 1006684"/>
              <a:gd name="connsiteY3228" fmla="*/ 116728 h 1056152"/>
              <a:gd name="connsiteX3229" fmla="*/ 334793 w 1006684"/>
              <a:gd name="connsiteY3229" fmla="*/ 118303 h 1056152"/>
              <a:gd name="connsiteX3230" fmla="*/ 340967 w 1006684"/>
              <a:gd name="connsiteY3230" fmla="*/ 112742 h 1056152"/>
              <a:gd name="connsiteX3231" fmla="*/ 336009 w 1006684"/>
              <a:gd name="connsiteY3231" fmla="*/ 112939 h 1056152"/>
              <a:gd name="connsiteX3232" fmla="*/ 336009 w 1006684"/>
              <a:gd name="connsiteY3232" fmla="*/ 105606 h 1056152"/>
              <a:gd name="connsiteX3233" fmla="*/ 338395 w 1006684"/>
              <a:gd name="connsiteY3233" fmla="*/ 105606 h 1056152"/>
              <a:gd name="connsiteX3234" fmla="*/ 342136 w 1006684"/>
              <a:gd name="connsiteY3234" fmla="*/ 100045 h 1056152"/>
              <a:gd name="connsiteX3235" fmla="*/ 344522 w 1006684"/>
              <a:gd name="connsiteY3235" fmla="*/ 103637 h 1056152"/>
              <a:gd name="connsiteX3236" fmla="*/ 348310 w 1006684"/>
              <a:gd name="connsiteY3236" fmla="*/ 98076 h 1056152"/>
              <a:gd name="connsiteX3237" fmla="*/ 353267 w 1006684"/>
              <a:gd name="connsiteY3237" fmla="*/ 97879 h 1056152"/>
              <a:gd name="connsiteX3238" fmla="*/ 358412 w 1006684"/>
              <a:gd name="connsiteY3238" fmla="*/ 108411 h 1056152"/>
              <a:gd name="connsiteX3239" fmla="*/ 354624 w 1006684"/>
              <a:gd name="connsiteY3239" fmla="*/ 106787 h 1056152"/>
              <a:gd name="connsiteX3240" fmla="*/ 357430 w 1006684"/>
              <a:gd name="connsiteY3240" fmla="*/ 113972 h 1056152"/>
              <a:gd name="connsiteX3241" fmla="*/ 365942 w 1006684"/>
              <a:gd name="connsiteY3241" fmla="*/ 104622 h 1056152"/>
              <a:gd name="connsiteX3242" fmla="*/ 357009 w 1006684"/>
              <a:gd name="connsiteY3242" fmla="*/ 95911 h 1056152"/>
              <a:gd name="connsiteX3243" fmla="*/ 365755 w 1006684"/>
              <a:gd name="connsiteY3243" fmla="*/ 101078 h 1056152"/>
              <a:gd name="connsiteX3244" fmla="*/ 394331 w 1006684"/>
              <a:gd name="connsiteY3244" fmla="*/ 87348 h 1056152"/>
              <a:gd name="connsiteX3245" fmla="*/ 405462 w 1006684"/>
              <a:gd name="connsiteY3245" fmla="*/ 85182 h 1056152"/>
              <a:gd name="connsiteX3246" fmla="*/ 412805 w 1006684"/>
              <a:gd name="connsiteY3246" fmla="*/ 73863 h 1056152"/>
              <a:gd name="connsiteX3247" fmla="*/ 405228 w 1006684"/>
              <a:gd name="connsiteY3247" fmla="*/ 70714 h 1056152"/>
              <a:gd name="connsiteX3248" fmla="*/ 416547 w 1006684"/>
              <a:gd name="connsiteY3248" fmla="*/ 72092 h 1056152"/>
              <a:gd name="connsiteX3249" fmla="*/ 424077 w 1006684"/>
              <a:gd name="connsiteY3249" fmla="*/ 71698 h 1056152"/>
              <a:gd name="connsiteX3250" fmla="*/ 428847 w 1006684"/>
              <a:gd name="connsiteY3250" fmla="*/ 60773 h 1056152"/>
              <a:gd name="connsiteX3251" fmla="*/ 431419 w 1006684"/>
              <a:gd name="connsiteY3251" fmla="*/ 67909 h 1056152"/>
              <a:gd name="connsiteX3252" fmla="*/ 457423 w 1006684"/>
              <a:gd name="connsiteY3252" fmla="*/ 57820 h 1056152"/>
              <a:gd name="connsiteX3253" fmla="*/ 464953 w 1006684"/>
              <a:gd name="connsiteY3253" fmla="*/ 61166 h 1056152"/>
              <a:gd name="connsiteX3254" fmla="*/ 464953 w 1006684"/>
              <a:gd name="connsiteY3254" fmla="*/ 54030 h 1056152"/>
              <a:gd name="connsiteX3255" fmla="*/ 457423 w 1006684"/>
              <a:gd name="connsiteY3255" fmla="*/ 57820 h 1056152"/>
              <a:gd name="connsiteX3256" fmla="*/ 453682 w 1006684"/>
              <a:gd name="connsiteY3256" fmla="*/ 52652 h 1056152"/>
              <a:gd name="connsiteX3257" fmla="*/ 461024 w 1006684"/>
              <a:gd name="connsiteY3257" fmla="*/ 45074 h 1056152"/>
              <a:gd name="connsiteX3258" fmla="*/ 469724 w 1006684"/>
              <a:gd name="connsiteY3258" fmla="*/ 46501 h 1056152"/>
              <a:gd name="connsiteX3259" fmla="*/ 467572 w 1006684"/>
              <a:gd name="connsiteY3259" fmla="*/ 53834 h 1056152"/>
              <a:gd name="connsiteX3260" fmla="*/ 477487 w 1006684"/>
              <a:gd name="connsiteY3260" fmla="*/ 57180 h 1056152"/>
              <a:gd name="connsiteX3261" fmla="*/ 479873 w 1006684"/>
              <a:gd name="connsiteY3261" fmla="*/ 46107 h 1056152"/>
              <a:gd name="connsiteX3262" fmla="*/ 482445 w 1006684"/>
              <a:gd name="connsiteY3262" fmla="*/ 49650 h 1056152"/>
              <a:gd name="connsiteX3263" fmla="*/ 488572 w 1006684"/>
              <a:gd name="connsiteY3263" fmla="*/ 47682 h 1056152"/>
              <a:gd name="connsiteX3264" fmla="*/ 491191 w 1006684"/>
              <a:gd name="connsiteY3264" fmla="*/ 51225 h 1056152"/>
              <a:gd name="connsiteX3265" fmla="*/ 494932 w 1006684"/>
              <a:gd name="connsiteY3265" fmla="*/ 49257 h 1056152"/>
              <a:gd name="connsiteX3266" fmla="*/ 501106 w 1006684"/>
              <a:gd name="connsiteY3266" fmla="*/ 54424 h 1056152"/>
              <a:gd name="connsiteX3267" fmla="*/ 506063 w 1006684"/>
              <a:gd name="connsiteY3267" fmla="*/ 50635 h 1056152"/>
              <a:gd name="connsiteX3268" fmla="*/ 506063 w 1006684"/>
              <a:gd name="connsiteY3268" fmla="*/ 47091 h 1056152"/>
              <a:gd name="connsiteX3269" fmla="*/ 511021 w 1006684"/>
              <a:gd name="connsiteY3269" fmla="*/ 46894 h 1056152"/>
              <a:gd name="connsiteX3270" fmla="*/ 517148 w 1006684"/>
              <a:gd name="connsiteY3270" fmla="*/ 44877 h 1056152"/>
              <a:gd name="connsiteX3271" fmla="*/ 524912 w 1006684"/>
              <a:gd name="connsiteY3271" fmla="*/ 51668 h 1056152"/>
              <a:gd name="connsiteX3272" fmla="*/ 532254 w 1006684"/>
              <a:gd name="connsiteY3272" fmla="*/ 47879 h 1056152"/>
              <a:gd name="connsiteX3273" fmla="*/ 538615 w 1006684"/>
              <a:gd name="connsiteY3273" fmla="*/ 53046 h 1056152"/>
              <a:gd name="connsiteX3274" fmla="*/ 540954 w 1006684"/>
              <a:gd name="connsiteY3274" fmla="*/ 42121 h 1056152"/>
              <a:gd name="connsiteX3275" fmla="*/ 554657 w 1006684"/>
              <a:gd name="connsiteY3275" fmla="*/ 43302 h 1056152"/>
              <a:gd name="connsiteX3276" fmla="*/ 563403 w 1006684"/>
              <a:gd name="connsiteY3276" fmla="*/ 41333 h 1056152"/>
              <a:gd name="connsiteX3277" fmla="*/ 578463 w 1006684"/>
              <a:gd name="connsiteY3277" fmla="*/ 48076 h 1056152"/>
              <a:gd name="connsiteX3278" fmla="*/ 591979 w 1006684"/>
              <a:gd name="connsiteY3278" fmla="*/ 38331 h 1056152"/>
              <a:gd name="connsiteX3279" fmla="*/ 595954 w 1006684"/>
              <a:gd name="connsiteY3279" fmla="*/ 47288 h 1056152"/>
              <a:gd name="connsiteX3280" fmla="*/ 600912 w 1006684"/>
              <a:gd name="connsiteY3280" fmla="*/ 39955 h 1056152"/>
              <a:gd name="connsiteX3281" fmla="*/ 605870 w 1006684"/>
              <a:gd name="connsiteY3281" fmla="*/ 43302 h 1056152"/>
              <a:gd name="connsiteX3282" fmla="*/ 611996 w 1006684"/>
              <a:gd name="connsiteY3282" fmla="*/ 37741 h 1056152"/>
              <a:gd name="connsiteX3283" fmla="*/ 614616 w 1006684"/>
              <a:gd name="connsiteY3283" fmla="*/ 41333 h 1056152"/>
              <a:gd name="connsiteX3284" fmla="*/ 615242 w 1006684"/>
              <a:gd name="connsiteY3284" fmla="*/ 42177 h 1056152"/>
              <a:gd name="connsiteX3285" fmla="*/ 615177 w 1006684"/>
              <a:gd name="connsiteY3285" fmla="*/ 42121 h 1056152"/>
              <a:gd name="connsiteX3286" fmla="*/ 615785 w 1006684"/>
              <a:gd name="connsiteY3286" fmla="*/ 42908 h 1056152"/>
              <a:gd name="connsiteX3287" fmla="*/ 615242 w 1006684"/>
              <a:gd name="connsiteY3287" fmla="*/ 42177 h 1056152"/>
              <a:gd name="connsiteX3288" fmla="*/ 616767 w 1006684"/>
              <a:gd name="connsiteY3288" fmla="*/ 43499 h 1056152"/>
              <a:gd name="connsiteX3289" fmla="*/ 630845 w 1006684"/>
              <a:gd name="connsiteY3289" fmla="*/ 46107 h 1056152"/>
              <a:gd name="connsiteX3290" fmla="*/ 644548 w 1006684"/>
              <a:gd name="connsiteY3290" fmla="*/ 47288 h 1056152"/>
              <a:gd name="connsiteX3291" fmla="*/ 651096 w 1006684"/>
              <a:gd name="connsiteY3291" fmla="*/ 52652 h 1056152"/>
              <a:gd name="connsiteX3292" fmla="*/ 664612 w 1006684"/>
              <a:gd name="connsiteY3292" fmla="*/ 46698 h 1056152"/>
              <a:gd name="connsiteX3293" fmla="*/ 663209 w 1006684"/>
              <a:gd name="connsiteY3293" fmla="*/ 41333 h 1056152"/>
              <a:gd name="connsiteX3294" fmla="*/ 657082 w 1006684"/>
              <a:gd name="connsiteY3294" fmla="*/ 43302 h 1056152"/>
              <a:gd name="connsiteX3295" fmla="*/ 650909 w 1006684"/>
              <a:gd name="connsiteY3295" fmla="*/ 38134 h 1056152"/>
              <a:gd name="connsiteX3296" fmla="*/ 647120 w 1006684"/>
              <a:gd name="connsiteY3296" fmla="*/ 47288 h 1056152"/>
              <a:gd name="connsiteX3297" fmla="*/ 645764 w 1006684"/>
              <a:gd name="connsiteY3297" fmla="*/ 41924 h 1056152"/>
              <a:gd name="connsiteX3298" fmla="*/ 638421 w 1006684"/>
              <a:gd name="connsiteY3298" fmla="*/ 42121 h 1056152"/>
              <a:gd name="connsiteX3299" fmla="*/ 629488 w 1006684"/>
              <a:gd name="connsiteY3299" fmla="*/ 37150 h 1056152"/>
              <a:gd name="connsiteX3300" fmla="*/ 639403 w 1006684"/>
              <a:gd name="connsiteY3300" fmla="*/ 29424 h 1056152"/>
              <a:gd name="connsiteX3301" fmla="*/ 628085 w 1006684"/>
              <a:gd name="connsiteY3301" fmla="*/ 20861 h 1056152"/>
              <a:gd name="connsiteX3302" fmla="*/ 635241 w 1006684"/>
              <a:gd name="connsiteY3302" fmla="*/ 13331 h 1056152"/>
              <a:gd name="connsiteX3303" fmla="*/ 462381 w 1006684"/>
              <a:gd name="connsiteY3303" fmla="*/ 13331 h 1056152"/>
              <a:gd name="connsiteX3304" fmla="*/ 463784 w 1006684"/>
              <a:gd name="connsiteY3304" fmla="*/ 17514 h 1056152"/>
              <a:gd name="connsiteX3305" fmla="*/ 461212 w 1006684"/>
              <a:gd name="connsiteY3305" fmla="*/ 13921 h 1056152"/>
              <a:gd name="connsiteX3306" fmla="*/ 462381 w 1006684"/>
              <a:gd name="connsiteY3306" fmla="*/ 13331 h 1056152"/>
              <a:gd name="connsiteX3307" fmla="*/ 446105 w 1006684"/>
              <a:gd name="connsiteY3307" fmla="*/ 13331 h 1056152"/>
              <a:gd name="connsiteX3308" fmla="*/ 447321 w 1006684"/>
              <a:gd name="connsiteY3308" fmla="*/ 14512 h 1056152"/>
              <a:gd name="connsiteX3309" fmla="*/ 444749 w 1006684"/>
              <a:gd name="connsiteY3309" fmla="*/ 14512 h 1056152"/>
              <a:gd name="connsiteX3310" fmla="*/ 446105 w 1006684"/>
              <a:gd name="connsiteY3310" fmla="*/ 13331 h 1056152"/>
              <a:gd name="connsiteX3311" fmla="*/ 727704 w 1006684"/>
              <a:gd name="connsiteY3311" fmla="*/ 10772 h 1056152"/>
              <a:gd name="connsiteX3312" fmla="*/ 740613 w 1006684"/>
              <a:gd name="connsiteY3312" fmla="*/ 28243 h 1056152"/>
              <a:gd name="connsiteX3313" fmla="*/ 741969 w 1006684"/>
              <a:gd name="connsiteY3313" fmla="*/ 33607 h 1056152"/>
              <a:gd name="connsiteX3314" fmla="*/ 734439 w 1006684"/>
              <a:gd name="connsiteY3314" fmla="*/ 34001 h 1056152"/>
              <a:gd name="connsiteX3315" fmla="*/ 724337 w 1006684"/>
              <a:gd name="connsiteY3315" fmla="*/ 27061 h 1056152"/>
              <a:gd name="connsiteX3316" fmla="*/ 729294 w 1006684"/>
              <a:gd name="connsiteY3316" fmla="*/ 23272 h 1056152"/>
              <a:gd name="connsiteX3317" fmla="*/ 719192 w 1006684"/>
              <a:gd name="connsiteY3317" fmla="*/ 16530 h 1056152"/>
              <a:gd name="connsiteX3318" fmla="*/ 727704 w 1006684"/>
              <a:gd name="connsiteY3318" fmla="*/ 10772 h 1056152"/>
              <a:gd name="connsiteX3319" fmla="*/ 720969 w 1006684"/>
              <a:gd name="connsiteY3319" fmla="*/ 8360 h 1056152"/>
              <a:gd name="connsiteX3320" fmla="*/ 720736 w 1006684"/>
              <a:gd name="connsiteY3320" fmla="*/ 10378 h 1056152"/>
              <a:gd name="connsiteX3321" fmla="*/ 719566 w 1006684"/>
              <a:gd name="connsiteY3321" fmla="*/ 8557 h 1056152"/>
              <a:gd name="connsiteX3322" fmla="*/ 720969 w 1006684"/>
              <a:gd name="connsiteY3322" fmla="*/ 8360 h 1056152"/>
              <a:gd name="connsiteX3323" fmla="*/ 356635 w 1006684"/>
              <a:gd name="connsiteY3323" fmla="*/ 8164 h 1056152"/>
              <a:gd name="connsiteX3324" fmla="*/ 364165 w 1006684"/>
              <a:gd name="connsiteY3324" fmla="*/ 11166 h 1056152"/>
              <a:gd name="connsiteX3325" fmla="*/ 360797 w 1006684"/>
              <a:gd name="connsiteY3325" fmla="*/ 23863 h 1056152"/>
              <a:gd name="connsiteX3326" fmla="*/ 354250 w 1006684"/>
              <a:gd name="connsiteY3326" fmla="*/ 11362 h 1056152"/>
              <a:gd name="connsiteX3327" fmla="*/ 356635 w 1006684"/>
              <a:gd name="connsiteY3327" fmla="*/ 8164 h 1056152"/>
              <a:gd name="connsiteX3328" fmla="*/ 430063 w 1006684"/>
              <a:gd name="connsiteY3328" fmla="*/ 7967 h 1056152"/>
              <a:gd name="connsiteX3329" fmla="*/ 431419 w 1006684"/>
              <a:gd name="connsiteY3329" fmla="*/ 9000 h 1056152"/>
              <a:gd name="connsiteX3330" fmla="*/ 428847 w 1006684"/>
              <a:gd name="connsiteY3330" fmla="*/ 9197 h 1056152"/>
              <a:gd name="connsiteX3331" fmla="*/ 430063 w 1006684"/>
              <a:gd name="connsiteY3331" fmla="*/ 7967 h 1056152"/>
              <a:gd name="connsiteX3332" fmla="*/ 424497 w 1006684"/>
              <a:gd name="connsiteY3332" fmla="*/ 5408 h 1056152"/>
              <a:gd name="connsiteX3333" fmla="*/ 418137 w 1006684"/>
              <a:gd name="connsiteY3333" fmla="*/ 7376 h 1056152"/>
              <a:gd name="connsiteX3334" fmla="*/ 424497 w 1006684"/>
              <a:gd name="connsiteY3334" fmla="*/ 5408 h 1056152"/>
              <a:gd name="connsiteX3335" fmla="*/ 726301 w 1006684"/>
              <a:gd name="connsiteY3335" fmla="*/ 437 h 1056152"/>
              <a:gd name="connsiteX3336" fmla="*/ 726114 w 1006684"/>
              <a:gd name="connsiteY3336" fmla="*/ 2406 h 1056152"/>
              <a:gd name="connsiteX3337" fmla="*/ 724711 w 1006684"/>
              <a:gd name="connsiteY3337" fmla="*/ 634 h 1056152"/>
              <a:gd name="connsiteX3338" fmla="*/ 726301 w 1006684"/>
              <a:gd name="connsiteY3338" fmla="*/ 437 h 1056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</a:cxnLst>
            <a:rect l="l" t="t" r="r" b="b"/>
            <a:pathLst>
              <a:path w="1006684" h="1056152">
                <a:moveTo>
                  <a:pt x="414769" y="1044449"/>
                </a:moveTo>
                <a:cubicBezTo>
                  <a:pt x="414956" y="1044990"/>
                  <a:pt x="414723" y="1045925"/>
                  <a:pt x="414395" y="1046417"/>
                </a:cubicBezTo>
                <a:cubicBezTo>
                  <a:pt x="412758" y="1048189"/>
                  <a:pt x="412478" y="1045679"/>
                  <a:pt x="413179" y="1044646"/>
                </a:cubicBezTo>
                <a:cubicBezTo>
                  <a:pt x="413974" y="1043760"/>
                  <a:pt x="414582" y="1043907"/>
                  <a:pt x="414769" y="1044449"/>
                </a:cubicBezTo>
                <a:close/>
                <a:moveTo>
                  <a:pt x="449706" y="1044055"/>
                </a:moveTo>
                <a:cubicBezTo>
                  <a:pt x="449659" y="1048435"/>
                  <a:pt x="454009" y="1052864"/>
                  <a:pt x="457236" y="1047451"/>
                </a:cubicBezTo>
                <a:cubicBezTo>
                  <a:pt x="460136" y="1062756"/>
                  <a:pt x="444982" y="1052618"/>
                  <a:pt x="439791" y="1055374"/>
                </a:cubicBezTo>
                <a:cubicBezTo>
                  <a:pt x="438435" y="1052372"/>
                  <a:pt x="441755" y="1049272"/>
                  <a:pt x="443346" y="1046220"/>
                </a:cubicBezTo>
                <a:cubicBezTo>
                  <a:pt x="445544" y="1050846"/>
                  <a:pt x="447648" y="1046762"/>
                  <a:pt x="449706" y="1044055"/>
                </a:cubicBezTo>
                <a:close/>
                <a:moveTo>
                  <a:pt x="332221" y="1041890"/>
                </a:moveTo>
                <a:cubicBezTo>
                  <a:pt x="332408" y="1042382"/>
                  <a:pt x="332174" y="1043317"/>
                  <a:pt x="331847" y="1043858"/>
                </a:cubicBezTo>
                <a:cubicBezTo>
                  <a:pt x="330210" y="1045630"/>
                  <a:pt x="329976" y="1043120"/>
                  <a:pt x="330631" y="1042086"/>
                </a:cubicBezTo>
                <a:cubicBezTo>
                  <a:pt x="331426" y="1041201"/>
                  <a:pt x="332034" y="1041348"/>
                  <a:pt x="332221" y="1041890"/>
                </a:cubicBezTo>
                <a:close/>
                <a:moveTo>
                  <a:pt x="412010" y="1039084"/>
                </a:moveTo>
                <a:cubicBezTo>
                  <a:pt x="412197" y="1039626"/>
                  <a:pt x="412150" y="1040561"/>
                  <a:pt x="411776" y="1041053"/>
                </a:cubicBezTo>
                <a:cubicBezTo>
                  <a:pt x="410186" y="1042825"/>
                  <a:pt x="409952" y="1040315"/>
                  <a:pt x="410607" y="1039281"/>
                </a:cubicBezTo>
                <a:cubicBezTo>
                  <a:pt x="411402" y="1038395"/>
                  <a:pt x="411776" y="1038543"/>
                  <a:pt x="412010" y="1039084"/>
                </a:cubicBezTo>
                <a:close/>
                <a:moveTo>
                  <a:pt x="324691" y="1038691"/>
                </a:moveTo>
                <a:cubicBezTo>
                  <a:pt x="325533" y="1039872"/>
                  <a:pt x="326422" y="1041102"/>
                  <a:pt x="327264" y="1042283"/>
                </a:cubicBezTo>
                <a:cubicBezTo>
                  <a:pt x="326469" y="1043514"/>
                  <a:pt x="325673" y="1044793"/>
                  <a:pt x="324878" y="1046023"/>
                </a:cubicBezTo>
                <a:cubicBezTo>
                  <a:pt x="324036" y="1044842"/>
                  <a:pt x="323148" y="1043612"/>
                  <a:pt x="322306" y="1042480"/>
                </a:cubicBezTo>
                <a:cubicBezTo>
                  <a:pt x="323101" y="1041250"/>
                  <a:pt x="323849" y="1039921"/>
                  <a:pt x="324691" y="1038691"/>
                </a:cubicBezTo>
                <a:close/>
                <a:moveTo>
                  <a:pt x="496710" y="1036132"/>
                </a:moveTo>
                <a:cubicBezTo>
                  <a:pt x="497364" y="1036181"/>
                  <a:pt x="497926" y="1036624"/>
                  <a:pt x="497926" y="1037116"/>
                </a:cubicBezTo>
                <a:cubicBezTo>
                  <a:pt x="497972" y="1038986"/>
                  <a:pt x="495353" y="1038297"/>
                  <a:pt x="495353" y="1037313"/>
                </a:cubicBezTo>
                <a:cubicBezTo>
                  <a:pt x="495306" y="1036378"/>
                  <a:pt x="496102" y="1036033"/>
                  <a:pt x="496710" y="1036132"/>
                </a:cubicBezTo>
                <a:close/>
                <a:moveTo>
                  <a:pt x="491378" y="1033326"/>
                </a:moveTo>
                <a:cubicBezTo>
                  <a:pt x="494044" y="1037953"/>
                  <a:pt x="486888" y="1042529"/>
                  <a:pt x="485391" y="1042677"/>
                </a:cubicBezTo>
                <a:cubicBezTo>
                  <a:pt x="482725" y="1038051"/>
                  <a:pt x="489881" y="1033425"/>
                  <a:pt x="491378" y="1033326"/>
                </a:cubicBezTo>
                <a:close/>
                <a:moveTo>
                  <a:pt x="363183" y="1033326"/>
                </a:moveTo>
                <a:cubicBezTo>
                  <a:pt x="364445" y="1035098"/>
                  <a:pt x="365895" y="1036968"/>
                  <a:pt x="367158" y="1038691"/>
                </a:cubicBezTo>
                <a:cubicBezTo>
                  <a:pt x="365521" y="1041348"/>
                  <a:pt x="363837" y="1041890"/>
                  <a:pt x="362200" y="1042480"/>
                </a:cubicBezTo>
                <a:cubicBezTo>
                  <a:pt x="361359" y="1041299"/>
                  <a:pt x="360470" y="1040266"/>
                  <a:pt x="359628" y="1039084"/>
                </a:cubicBezTo>
                <a:cubicBezTo>
                  <a:pt x="360844" y="1037214"/>
                  <a:pt x="361967" y="1035197"/>
                  <a:pt x="363183" y="1033326"/>
                </a:cubicBezTo>
                <a:close/>
                <a:moveTo>
                  <a:pt x="311175" y="1031161"/>
                </a:moveTo>
                <a:cubicBezTo>
                  <a:pt x="314496" y="1028750"/>
                  <a:pt x="318050" y="1041348"/>
                  <a:pt x="321324" y="1037903"/>
                </a:cubicBezTo>
                <a:cubicBezTo>
                  <a:pt x="324270" y="1047598"/>
                  <a:pt x="316460" y="1040118"/>
                  <a:pt x="315150" y="1040069"/>
                </a:cubicBezTo>
                <a:cubicBezTo>
                  <a:pt x="311923" y="1039970"/>
                  <a:pt x="307480" y="1043612"/>
                  <a:pt x="306404" y="1038494"/>
                </a:cubicBezTo>
                <a:cubicBezTo>
                  <a:pt x="308041" y="1036033"/>
                  <a:pt x="309585" y="1033622"/>
                  <a:pt x="311175" y="1031161"/>
                </a:cubicBezTo>
                <a:close/>
                <a:moveTo>
                  <a:pt x="394752" y="1028159"/>
                </a:moveTo>
                <a:cubicBezTo>
                  <a:pt x="398634" y="1033228"/>
                  <a:pt x="408970" y="1029488"/>
                  <a:pt x="408830" y="1040266"/>
                </a:cubicBezTo>
                <a:cubicBezTo>
                  <a:pt x="404340" y="1046122"/>
                  <a:pt x="399663" y="1037510"/>
                  <a:pt x="395126" y="1038888"/>
                </a:cubicBezTo>
                <a:cubicBezTo>
                  <a:pt x="392086" y="1033720"/>
                  <a:pt x="389233" y="1044793"/>
                  <a:pt x="386193" y="1037510"/>
                </a:cubicBezTo>
                <a:cubicBezTo>
                  <a:pt x="388999" y="1030571"/>
                  <a:pt x="391946" y="1035147"/>
                  <a:pt x="394752" y="1028159"/>
                </a:cubicBezTo>
                <a:close/>
                <a:moveTo>
                  <a:pt x="492360" y="1022795"/>
                </a:moveTo>
                <a:cubicBezTo>
                  <a:pt x="493857" y="1022647"/>
                  <a:pt x="493202" y="1029685"/>
                  <a:pt x="490162" y="1025994"/>
                </a:cubicBezTo>
                <a:cubicBezTo>
                  <a:pt x="491144" y="1023631"/>
                  <a:pt x="491846" y="1022893"/>
                  <a:pt x="492360" y="1022795"/>
                </a:cubicBezTo>
                <a:close/>
                <a:moveTo>
                  <a:pt x="384603" y="1022401"/>
                </a:moveTo>
                <a:cubicBezTo>
                  <a:pt x="383995" y="1022352"/>
                  <a:pt x="383387" y="1022647"/>
                  <a:pt x="383434" y="1023631"/>
                </a:cubicBezTo>
                <a:cubicBezTo>
                  <a:pt x="383434" y="1024616"/>
                  <a:pt x="385819" y="1025305"/>
                  <a:pt x="385819" y="1023435"/>
                </a:cubicBezTo>
                <a:cubicBezTo>
                  <a:pt x="385772" y="1022942"/>
                  <a:pt x="385258" y="1022500"/>
                  <a:pt x="384603" y="1022401"/>
                </a:cubicBezTo>
                <a:close/>
                <a:moveTo>
                  <a:pt x="485999" y="1020039"/>
                </a:moveTo>
                <a:cubicBezTo>
                  <a:pt x="486654" y="1020137"/>
                  <a:pt x="487169" y="1020531"/>
                  <a:pt x="487215" y="1021023"/>
                </a:cubicBezTo>
                <a:cubicBezTo>
                  <a:pt x="487215" y="1022893"/>
                  <a:pt x="484830" y="1022204"/>
                  <a:pt x="484830" y="1021220"/>
                </a:cubicBezTo>
                <a:cubicBezTo>
                  <a:pt x="484783" y="1020285"/>
                  <a:pt x="485391" y="1019940"/>
                  <a:pt x="485999" y="1020039"/>
                </a:cubicBezTo>
                <a:close/>
                <a:moveTo>
                  <a:pt x="330631" y="1015265"/>
                </a:moveTo>
                <a:cubicBezTo>
                  <a:pt x="331426" y="1014379"/>
                  <a:pt x="332034" y="1014724"/>
                  <a:pt x="332221" y="1015265"/>
                </a:cubicBezTo>
                <a:cubicBezTo>
                  <a:pt x="332408" y="1015807"/>
                  <a:pt x="332174" y="1016545"/>
                  <a:pt x="331847" y="1017086"/>
                </a:cubicBezTo>
                <a:cubicBezTo>
                  <a:pt x="330210" y="1018858"/>
                  <a:pt x="329929" y="1016299"/>
                  <a:pt x="330631" y="1015265"/>
                </a:cubicBezTo>
                <a:close/>
                <a:moveTo>
                  <a:pt x="310380" y="1014871"/>
                </a:moveTo>
                <a:cubicBezTo>
                  <a:pt x="312952" y="1014675"/>
                  <a:pt x="316179" y="1015708"/>
                  <a:pt x="317723" y="1017873"/>
                </a:cubicBezTo>
                <a:cubicBezTo>
                  <a:pt x="314121" y="1024370"/>
                  <a:pt x="310052" y="1014921"/>
                  <a:pt x="306404" y="1020039"/>
                </a:cubicBezTo>
                <a:cubicBezTo>
                  <a:pt x="305796" y="1016545"/>
                  <a:pt x="307807" y="1015118"/>
                  <a:pt x="310380" y="1014871"/>
                </a:cubicBezTo>
                <a:close/>
                <a:moveTo>
                  <a:pt x="328667" y="1009507"/>
                </a:moveTo>
                <a:cubicBezTo>
                  <a:pt x="329929" y="1011869"/>
                  <a:pt x="327918" y="1014379"/>
                  <a:pt x="326048" y="1016889"/>
                </a:cubicBezTo>
                <a:cubicBezTo>
                  <a:pt x="324785" y="1015068"/>
                  <a:pt x="323569" y="1013297"/>
                  <a:pt x="322306" y="1011525"/>
                </a:cubicBezTo>
                <a:cubicBezTo>
                  <a:pt x="324317" y="1008769"/>
                  <a:pt x="326656" y="1014625"/>
                  <a:pt x="328667" y="1009507"/>
                </a:cubicBezTo>
                <a:close/>
                <a:moveTo>
                  <a:pt x="317723" y="1009507"/>
                </a:moveTo>
                <a:cubicBezTo>
                  <a:pt x="318237" y="1009556"/>
                  <a:pt x="318892" y="1010245"/>
                  <a:pt x="319921" y="1012509"/>
                </a:cubicBezTo>
                <a:cubicBezTo>
                  <a:pt x="316974" y="1016397"/>
                  <a:pt x="316226" y="1009458"/>
                  <a:pt x="317723" y="1009507"/>
                </a:cubicBezTo>
                <a:close/>
                <a:moveTo>
                  <a:pt x="310801" y="1004143"/>
                </a:moveTo>
                <a:cubicBezTo>
                  <a:pt x="312063" y="1004438"/>
                  <a:pt x="312905" y="1006751"/>
                  <a:pt x="311970" y="1008129"/>
                </a:cubicBezTo>
                <a:cubicBezTo>
                  <a:pt x="310099" y="1007736"/>
                  <a:pt x="308228" y="1007391"/>
                  <a:pt x="309398" y="1004783"/>
                </a:cubicBezTo>
                <a:cubicBezTo>
                  <a:pt x="309865" y="1004291"/>
                  <a:pt x="310380" y="1004094"/>
                  <a:pt x="310801" y="1004143"/>
                </a:cubicBezTo>
                <a:close/>
                <a:moveTo>
                  <a:pt x="299670" y="1001387"/>
                </a:moveTo>
                <a:cubicBezTo>
                  <a:pt x="300324" y="1001485"/>
                  <a:pt x="300839" y="1001879"/>
                  <a:pt x="300886" y="1002371"/>
                </a:cubicBezTo>
                <a:cubicBezTo>
                  <a:pt x="300886" y="1004241"/>
                  <a:pt x="298313" y="1003552"/>
                  <a:pt x="298313" y="1002568"/>
                </a:cubicBezTo>
                <a:cubicBezTo>
                  <a:pt x="298266" y="1001633"/>
                  <a:pt x="299062" y="1001289"/>
                  <a:pt x="299670" y="1001387"/>
                </a:cubicBezTo>
                <a:close/>
                <a:moveTo>
                  <a:pt x="280634" y="998828"/>
                </a:moveTo>
                <a:cubicBezTo>
                  <a:pt x="281242" y="999074"/>
                  <a:pt x="281757" y="999812"/>
                  <a:pt x="282412" y="1000993"/>
                </a:cubicBezTo>
                <a:cubicBezTo>
                  <a:pt x="278997" y="1005915"/>
                  <a:pt x="281991" y="1007785"/>
                  <a:pt x="277454" y="1008523"/>
                </a:cubicBezTo>
                <a:cubicBezTo>
                  <a:pt x="275349" y="1005570"/>
                  <a:pt x="280213" y="1002371"/>
                  <a:pt x="278623" y="999418"/>
                </a:cubicBezTo>
                <a:cubicBezTo>
                  <a:pt x="279278" y="998877"/>
                  <a:pt x="279980" y="998533"/>
                  <a:pt x="280634" y="998828"/>
                </a:cubicBezTo>
                <a:close/>
                <a:moveTo>
                  <a:pt x="350274" y="996220"/>
                </a:moveTo>
                <a:cubicBezTo>
                  <a:pt x="350929" y="996318"/>
                  <a:pt x="351443" y="996712"/>
                  <a:pt x="351490" y="997204"/>
                </a:cubicBezTo>
                <a:cubicBezTo>
                  <a:pt x="351490" y="999074"/>
                  <a:pt x="348918" y="998237"/>
                  <a:pt x="348871" y="997204"/>
                </a:cubicBezTo>
                <a:cubicBezTo>
                  <a:pt x="348871" y="996269"/>
                  <a:pt x="349666" y="996121"/>
                  <a:pt x="350274" y="996220"/>
                </a:cubicBezTo>
                <a:close/>
                <a:moveTo>
                  <a:pt x="701326" y="988296"/>
                </a:moveTo>
                <a:cubicBezTo>
                  <a:pt x="701279" y="988247"/>
                  <a:pt x="699970" y="990117"/>
                  <a:pt x="699923" y="990068"/>
                </a:cubicBezTo>
                <a:cubicBezTo>
                  <a:pt x="699409" y="989822"/>
                  <a:pt x="699222" y="988838"/>
                  <a:pt x="698707" y="988493"/>
                </a:cubicBezTo>
                <a:cubicBezTo>
                  <a:pt x="697491" y="987509"/>
                  <a:pt x="694404" y="989920"/>
                  <a:pt x="696369" y="992036"/>
                </a:cubicBezTo>
                <a:cubicBezTo>
                  <a:pt x="695059" y="990658"/>
                  <a:pt x="705348" y="995580"/>
                  <a:pt x="701326" y="988296"/>
                </a:cubicBezTo>
                <a:close/>
                <a:moveTo>
                  <a:pt x="821571" y="988099"/>
                </a:moveTo>
                <a:cubicBezTo>
                  <a:pt x="823021" y="992135"/>
                  <a:pt x="816520" y="997745"/>
                  <a:pt x="814228" y="999222"/>
                </a:cubicBezTo>
                <a:cubicBezTo>
                  <a:pt x="813386" y="999714"/>
                  <a:pt x="811141" y="997204"/>
                  <a:pt x="810440" y="997598"/>
                </a:cubicBezTo>
                <a:cubicBezTo>
                  <a:pt x="807633" y="999271"/>
                  <a:pt x="804780" y="1006554"/>
                  <a:pt x="801740" y="999812"/>
                </a:cubicBezTo>
                <a:cubicBezTo>
                  <a:pt x="808288" y="994202"/>
                  <a:pt x="814976" y="993168"/>
                  <a:pt x="821571" y="988099"/>
                </a:cubicBezTo>
                <a:close/>
                <a:moveTo>
                  <a:pt x="690008" y="986918"/>
                </a:moveTo>
                <a:cubicBezTo>
                  <a:pt x="686454" y="996023"/>
                  <a:pt x="682478" y="987312"/>
                  <a:pt x="678877" y="996416"/>
                </a:cubicBezTo>
                <a:cubicBezTo>
                  <a:pt x="677193" y="990265"/>
                  <a:pt x="673311" y="997204"/>
                  <a:pt x="671347" y="996613"/>
                </a:cubicBezTo>
                <a:cubicBezTo>
                  <a:pt x="669476" y="996072"/>
                  <a:pt x="668167" y="990412"/>
                  <a:pt x="666389" y="993267"/>
                </a:cubicBezTo>
                <a:cubicBezTo>
                  <a:pt x="666717" y="1003552"/>
                  <a:pt x="673779" y="1000206"/>
                  <a:pt x="677708" y="1001781"/>
                </a:cubicBezTo>
                <a:cubicBezTo>
                  <a:pt x="680093" y="998828"/>
                  <a:pt x="681309" y="998533"/>
                  <a:pt x="683834" y="996220"/>
                </a:cubicBezTo>
                <a:cubicBezTo>
                  <a:pt x="685892" y="994300"/>
                  <a:pt x="696182" y="993464"/>
                  <a:pt x="690008" y="986918"/>
                </a:cubicBezTo>
                <a:close/>
                <a:moveTo>
                  <a:pt x="668775" y="976780"/>
                </a:moveTo>
                <a:cubicBezTo>
                  <a:pt x="668588" y="976239"/>
                  <a:pt x="668213" y="976091"/>
                  <a:pt x="667372" y="976977"/>
                </a:cubicBezTo>
                <a:cubicBezTo>
                  <a:pt x="666717" y="978011"/>
                  <a:pt x="666951" y="980324"/>
                  <a:pt x="668588" y="978552"/>
                </a:cubicBezTo>
                <a:cubicBezTo>
                  <a:pt x="668915" y="978060"/>
                  <a:pt x="668962" y="977322"/>
                  <a:pt x="668775" y="976780"/>
                </a:cubicBezTo>
                <a:close/>
                <a:moveTo>
                  <a:pt x="683273" y="968463"/>
                </a:moveTo>
                <a:cubicBezTo>
                  <a:pt x="683039" y="968365"/>
                  <a:pt x="682805" y="968611"/>
                  <a:pt x="682244" y="969251"/>
                </a:cubicBezTo>
                <a:cubicBezTo>
                  <a:pt x="680794" y="970924"/>
                  <a:pt x="680046" y="975353"/>
                  <a:pt x="682244" y="972794"/>
                </a:cubicBezTo>
                <a:cubicBezTo>
                  <a:pt x="683367" y="971564"/>
                  <a:pt x="683928" y="968709"/>
                  <a:pt x="683273" y="968463"/>
                </a:cubicBezTo>
                <a:close/>
                <a:moveTo>
                  <a:pt x="217121" y="958916"/>
                </a:moveTo>
                <a:cubicBezTo>
                  <a:pt x="217776" y="959014"/>
                  <a:pt x="218291" y="959408"/>
                  <a:pt x="218337" y="959900"/>
                </a:cubicBezTo>
                <a:cubicBezTo>
                  <a:pt x="218384" y="961819"/>
                  <a:pt x="215765" y="961130"/>
                  <a:pt x="215718" y="960097"/>
                </a:cubicBezTo>
                <a:cubicBezTo>
                  <a:pt x="215718" y="959162"/>
                  <a:pt x="216513" y="958817"/>
                  <a:pt x="217121" y="958916"/>
                </a:cubicBezTo>
                <a:close/>
                <a:moveTo>
                  <a:pt x="527671" y="958128"/>
                </a:moveTo>
                <a:cubicBezTo>
                  <a:pt x="527063" y="957882"/>
                  <a:pt x="526502" y="957981"/>
                  <a:pt x="525894" y="958522"/>
                </a:cubicBezTo>
                <a:cubicBezTo>
                  <a:pt x="527203" y="960884"/>
                  <a:pt x="528419" y="961377"/>
                  <a:pt x="529682" y="960294"/>
                </a:cubicBezTo>
                <a:cubicBezTo>
                  <a:pt x="529027" y="959113"/>
                  <a:pt x="528326" y="958375"/>
                  <a:pt x="527671" y="958128"/>
                </a:cubicBezTo>
                <a:close/>
                <a:moveTo>
                  <a:pt x="512003" y="953748"/>
                </a:moveTo>
                <a:cubicBezTo>
                  <a:pt x="508776" y="959654"/>
                  <a:pt x="502275" y="953650"/>
                  <a:pt x="505830" y="963099"/>
                </a:cubicBezTo>
                <a:cubicBezTo>
                  <a:pt x="508355" y="964379"/>
                  <a:pt x="510834" y="956160"/>
                  <a:pt x="513406" y="959113"/>
                </a:cubicBezTo>
                <a:cubicBezTo>
                  <a:pt x="514248" y="960097"/>
                  <a:pt x="514996" y="960835"/>
                  <a:pt x="515792" y="958916"/>
                </a:cubicBezTo>
                <a:cubicBezTo>
                  <a:pt x="514482" y="957193"/>
                  <a:pt x="513266" y="955520"/>
                  <a:pt x="512003" y="953748"/>
                </a:cubicBezTo>
                <a:close/>
                <a:moveTo>
                  <a:pt x="534827" y="953552"/>
                </a:moveTo>
                <a:cubicBezTo>
                  <a:pt x="534032" y="954044"/>
                  <a:pt x="533891" y="958424"/>
                  <a:pt x="535809" y="958325"/>
                </a:cubicBezTo>
                <a:cubicBezTo>
                  <a:pt x="537212" y="958276"/>
                  <a:pt x="538334" y="951435"/>
                  <a:pt x="535809" y="954733"/>
                </a:cubicBezTo>
                <a:cubicBezTo>
                  <a:pt x="535435" y="953798"/>
                  <a:pt x="535107" y="953404"/>
                  <a:pt x="534827" y="953552"/>
                </a:cubicBezTo>
                <a:close/>
                <a:moveTo>
                  <a:pt x="550120" y="953355"/>
                </a:moveTo>
                <a:cubicBezTo>
                  <a:pt x="548203" y="952617"/>
                  <a:pt x="546426" y="956258"/>
                  <a:pt x="544555" y="956160"/>
                </a:cubicBezTo>
                <a:cubicBezTo>
                  <a:pt x="547127" y="962164"/>
                  <a:pt x="549559" y="955766"/>
                  <a:pt x="552085" y="955963"/>
                </a:cubicBezTo>
                <a:cubicBezTo>
                  <a:pt x="551430" y="954437"/>
                  <a:pt x="550728" y="953601"/>
                  <a:pt x="550120" y="953355"/>
                </a:cubicBezTo>
                <a:close/>
                <a:moveTo>
                  <a:pt x="779899" y="950796"/>
                </a:moveTo>
                <a:cubicBezTo>
                  <a:pt x="781396" y="950599"/>
                  <a:pt x="780788" y="957833"/>
                  <a:pt x="777701" y="954142"/>
                </a:cubicBezTo>
                <a:cubicBezTo>
                  <a:pt x="778683" y="951829"/>
                  <a:pt x="779385" y="950845"/>
                  <a:pt x="779899" y="950796"/>
                </a:cubicBezTo>
                <a:close/>
                <a:moveTo>
                  <a:pt x="556855" y="948384"/>
                </a:moveTo>
                <a:cubicBezTo>
                  <a:pt x="556060" y="949615"/>
                  <a:pt x="555265" y="950943"/>
                  <a:pt x="554470" y="952174"/>
                </a:cubicBezTo>
                <a:cubicBezTo>
                  <a:pt x="555312" y="953355"/>
                  <a:pt x="556200" y="954585"/>
                  <a:pt x="557042" y="955766"/>
                </a:cubicBezTo>
                <a:cubicBezTo>
                  <a:pt x="557837" y="954536"/>
                  <a:pt x="558632" y="953207"/>
                  <a:pt x="559427" y="951977"/>
                </a:cubicBezTo>
                <a:cubicBezTo>
                  <a:pt x="558539" y="950796"/>
                  <a:pt x="557697" y="949565"/>
                  <a:pt x="556855" y="948384"/>
                </a:cubicBezTo>
                <a:close/>
                <a:moveTo>
                  <a:pt x="201079" y="948187"/>
                </a:moveTo>
                <a:cubicBezTo>
                  <a:pt x="201687" y="948286"/>
                  <a:pt x="202249" y="948680"/>
                  <a:pt x="202249" y="949221"/>
                </a:cubicBezTo>
                <a:cubicBezTo>
                  <a:pt x="202295" y="951091"/>
                  <a:pt x="199863" y="950402"/>
                  <a:pt x="199863" y="949418"/>
                </a:cubicBezTo>
                <a:cubicBezTo>
                  <a:pt x="199863" y="948433"/>
                  <a:pt x="200425" y="948138"/>
                  <a:pt x="201079" y="948187"/>
                </a:cubicBezTo>
                <a:close/>
                <a:moveTo>
                  <a:pt x="202857" y="946022"/>
                </a:moveTo>
                <a:cubicBezTo>
                  <a:pt x="203652" y="945136"/>
                  <a:pt x="204026" y="945481"/>
                  <a:pt x="204213" y="946022"/>
                </a:cubicBezTo>
                <a:cubicBezTo>
                  <a:pt x="204447" y="946563"/>
                  <a:pt x="204353" y="947302"/>
                  <a:pt x="204026" y="947794"/>
                </a:cubicBezTo>
                <a:cubicBezTo>
                  <a:pt x="202389" y="949565"/>
                  <a:pt x="202155" y="947055"/>
                  <a:pt x="202857" y="946022"/>
                </a:cubicBezTo>
                <a:close/>
                <a:moveTo>
                  <a:pt x="787055" y="945628"/>
                </a:moveTo>
                <a:cubicBezTo>
                  <a:pt x="788458" y="950107"/>
                  <a:pt x="785090" y="949270"/>
                  <a:pt x="783454" y="951189"/>
                </a:cubicBezTo>
                <a:cubicBezTo>
                  <a:pt x="782097" y="946711"/>
                  <a:pt x="785418" y="947548"/>
                  <a:pt x="787055" y="945628"/>
                </a:cubicBezTo>
                <a:close/>
                <a:moveTo>
                  <a:pt x="802115" y="942823"/>
                </a:moveTo>
                <a:cubicBezTo>
                  <a:pt x="805108" y="947498"/>
                  <a:pt x="798279" y="949565"/>
                  <a:pt x="797157" y="950205"/>
                </a:cubicBezTo>
                <a:cubicBezTo>
                  <a:pt x="794117" y="943709"/>
                  <a:pt x="801086" y="947991"/>
                  <a:pt x="802115" y="942823"/>
                </a:cubicBezTo>
                <a:close/>
                <a:moveTo>
                  <a:pt x="645343" y="936081"/>
                </a:moveTo>
                <a:cubicBezTo>
                  <a:pt x="643519" y="939673"/>
                  <a:pt x="640105" y="939575"/>
                  <a:pt x="637813" y="940067"/>
                </a:cubicBezTo>
                <a:cubicBezTo>
                  <a:pt x="635054" y="940658"/>
                  <a:pt x="632154" y="940018"/>
                  <a:pt x="630470" y="940461"/>
                </a:cubicBezTo>
                <a:cubicBezTo>
                  <a:pt x="627009" y="931947"/>
                  <a:pt x="623782" y="944496"/>
                  <a:pt x="620368" y="937114"/>
                </a:cubicBezTo>
                <a:cubicBezTo>
                  <a:pt x="616767" y="945038"/>
                  <a:pt x="612885" y="940461"/>
                  <a:pt x="609237" y="946613"/>
                </a:cubicBezTo>
                <a:cubicBezTo>
                  <a:pt x="606197" y="939821"/>
                  <a:pt x="603531" y="948237"/>
                  <a:pt x="600491" y="941445"/>
                </a:cubicBezTo>
                <a:cubicBezTo>
                  <a:pt x="598714" y="951239"/>
                  <a:pt x="593289" y="942872"/>
                  <a:pt x="591792" y="943463"/>
                </a:cubicBezTo>
                <a:cubicBezTo>
                  <a:pt x="588097" y="944841"/>
                  <a:pt x="587817" y="947351"/>
                  <a:pt x="584449" y="951189"/>
                </a:cubicBezTo>
                <a:cubicBezTo>
                  <a:pt x="583373" y="942085"/>
                  <a:pt x="578089" y="948876"/>
                  <a:pt x="574300" y="947794"/>
                </a:cubicBezTo>
                <a:cubicBezTo>
                  <a:pt x="572336" y="947252"/>
                  <a:pt x="571213" y="943364"/>
                  <a:pt x="569343" y="944447"/>
                </a:cubicBezTo>
                <a:cubicBezTo>
                  <a:pt x="566162" y="951091"/>
                  <a:pt x="561766" y="947843"/>
                  <a:pt x="562000" y="955569"/>
                </a:cubicBezTo>
                <a:cubicBezTo>
                  <a:pt x="568360" y="961229"/>
                  <a:pt x="574487" y="957144"/>
                  <a:pt x="580661" y="952961"/>
                </a:cubicBezTo>
                <a:cubicBezTo>
                  <a:pt x="581924" y="954733"/>
                  <a:pt x="581222" y="956554"/>
                  <a:pt x="582064" y="958325"/>
                </a:cubicBezTo>
                <a:cubicBezTo>
                  <a:pt x="584449" y="953158"/>
                  <a:pt x="587022" y="957489"/>
                  <a:pt x="589407" y="950796"/>
                </a:cubicBezTo>
                <a:cubicBezTo>
                  <a:pt x="593289" y="959211"/>
                  <a:pt x="596796" y="945727"/>
                  <a:pt x="600725" y="955963"/>
                </a:cubicBezTo>
                <a:cubicBezTo>
                  <a:pt x="605542" y="947646"/>
                  <a:pt x="610734" y="956455"/>
                  <a:pt x="615598" y="948187"/>
                </a:cubicBezTo>
                <a:cubicBezTo>
                  <a:pt x="617281" y="950353"/>
                  <a:pt x="618825" y="948237"/>
                  <a:pt x="620555" y="951583"/>
                </a:cubicBezTo>
                <a:cubicBezTo>
                  <a:pt x="622987" y="946416"/>
                  <a:pt x="625700" y="950697"/>
                  <a:pt x="628085" y="944053"/>
                </a:cubicBezTo>
                <a:cubicBezTo>
                  <a:pt x="630237" y="947400"/>
                  <a:pt x="632248" y="946366"/>
                  <a:pt x="634259" y="942036"/>
                </a:cubicBezTo>
                <a:cubicBezTo>
                  <a:pt x="636831" y="945530"/>
                  <a:pt x="639170" y="939280"/>
                  <a:pt x="641789" y="945431"/>
                </a:cubicBezTo>
                <a:cubicBezTo>
                  <a:pt x="643005" y="943561"/>
                  <a:pt x="644127" y="941691"/>
                  <a:pt x="645343" y="939870"/>
                </a:cubicBezTo>
                <a:cubicBezTo>
                  <a:pt x="646793" y="941593"/>
                  <a:pt x="648009" y="938738"/>
                  <a:pt x="645343" y="936081"/>
                </a:cubicBezTo>
                <a:close/>
                <a:moveTo>
                  <a:pt x="651891" y="934900"/>
                </a:moveTo>
                <a:cubicBezTo>
                  <a:pt x="651096" y="935392"/>
                  <a:pt x="650955" y="939575"/>
                  <a:pt x="652873" y="939477"/>
                </a:cubicBezTo>
                <a:cubicBezTo>
                  <a:pt x="654276" y="939427"/>
                  <a:pt x="655399" y="932538"/>
                  <a:pt x="652873" y="935884"/>
                </a:cubicBezTo>
                <a:cubicBezTo>
                  <a:pt x="652546" y="934949"/>
                  <a:pt x="652171" y="934752"/>
                  <a:pt x="651891" y="934900"/>
                </a:cubicBezTo>
                <a:close/>
                <a:moveTo>
                  <a:pt x="825920" y="932734"/>
                </a:moveTo>
                <a:cubicBezTo>
                  <a:pt x="826762" y="931849"/>
                  <a:pt x="827323" y="932193"/>
                  <a:pt x="827510" y="932734"/>
                </a:cubicBezTo>
                <a:cubicBezTo>
                  <a:pt x="827697" y="933276"/>
                  <a:pt x="827651" y="934211"/>
                  <a:pt x="827323" y="934703"/>
                </a:cubicBezTo>
                <a:cubicBezTo>
                  <a:pt x="825686" y="936475"/>
                  <a:pt x="825265" y="933768"/>
                  <a:pt x="825920" y="932734"/>
                </a:cubicBezTo>
                <a:close/>
                <a:moveTo>
                  <a:pt x="176245" y="932734"/>
                </a:moveTo>
                <a:cubicBezTo>
                  <a:pt x="177087" y="931849"/>
                  <a:pt x="177461" y="932193"/>
                  <a:pt x="177648" y="932734"/>
                </a:cubicBezTo>
                <a:cubicBezTo>
                  <a:pt x="177835" y="933276"/>
                  <a:pt x="177788" y="934211"/>
                  <a:pt x="177461" y="934703"/>
                </a:cubicBezTo>
                <a:cubicBezTo>
                  <a:pt x="175824" y="936475"/>
                  <a:pt x="175590" y="933719"/>
                  <a:pt x="176245" y="932734"/>
                </a:cubicBezTo>
                <a:close/>
                <a:moveTo>
                  <a:pt x="821758" y="932144"/>
                </a:moveTo>
                <a:cubicBezTo>
                  <a:pt x="825406" y="939870"/>
                  <a:pt x="818998" y="940116"/>
                  <a:pt x="815631" y="941445"/>
                </a:cubicBezTo>
                <a:cubicBezTo>
                  <a:pt x="812217" y="942823"/>
                  <a:pt x="806371" y="944398"/>
                  <a:pt x="804313" y="940067"/>
                </a:cubicBezTo>
                <a:cubicBezTo>
                  <a:pt x="805669" y="932685"/>
                  <a:pt x="809972" y="940116"/>
                  <a:pt x="811843" y="939870"/>
                </a:cubicBezTo>
                <a:cubicBezTo>
                  <a:pt x="814836" y="939477"/>
                  <a:pt x="817642" y="932636"/>
                  <a:pt x="821758" y="932144"/>
                </a:cubicBezTo>
                <a:close/>
                <a:moveTo>
                  <a:pt x="561813" y="930963"/>
                </a:moveTo>
                <a:cubicBezTo>
                  <a:pt x="561018" y="931455"/>
                  <a:pt x="561064" y="935786"/>
                  <a:pt x="562982" y="935687"/>
                </a:cubicBezTo>
                <a:cubicBezTo>
                  <a:pt x="564385" y="935638"/>
                  <a:pt x="565320" y="928600"/>
                  <a:pt x="562795" y="931947"/>
                </a:cubicBezTo>
                <a:cubicBezTo>
                  <a:pt x="562421" y="930963"/>
                  <a:pt x="562093" y="930766"/>
                  <a:pt x="561813" y="930963"/>
                </a:cubicBezTo>
                <a:close/>
                <a:moveTo>
                  <a:pt x="556668" y="930323"/>
                </a:moveTo>
                <a:cubicBezTo>
                  <a:pt x="554844" y="933177"/>
                  <a:pt x="546753" y="931455"/>
                  <a:pt x="549091" y="937902"/>
                </a:cubicBezTo>
                <a:cubicBezTo>
                  <a:pt x="551570" y="936229"/>
                  <a:pt x="554096" y="936179"/>
                  <a:pt x="556668" y="937705"/>
                </a:cubicBezTo>
                <a:cubicBezTo>
                  <a:pt x="555592" y="942823"/>
                  <a:pt x="548858" y="938542"/>
                  <a:pt x="551898" y="945038"/>
                </a:cubicBezTo>
                <a:cubicBezTo>
                  <a:pt x="553020" y="944398"/>
                  <a:pt x="559661" y="942331"/>
                  <a:pt x="556668" y="937705"/>
                </a:cubicBezTo>
                <a:cubicBezTo>
                  <a:pt x="557183" y="935244"/>
                  <a:pt x="557837" y="932734"/>
                  <a:pt x="556668" y="930323"/>
                </a:cubicBezTo>
                <a:close/>
                <a:moveTo>
                  <a:pt x="567752" y="928945"/>
                </a:moveTo>
                <a:cubicBezTo>
                  <a:pt x="567144" y="928896"/>
                  <a:pt x="566536" y="929240"/>
                  <a:pt x="566583" y="930126"/>
                </a:cubicBezTo>
                <a:cubicBezTo>
                  <a:pt x="566583" y="931160"/>
                  <a:pt x="569202" y="931799"/>
                  <a:pt x="569156" y="929929"/>
                </a:cubicBezTo>
                <a:cubicBezTo>
                  <a:pt x="569156" y="929437"/>
                  <a:pt x="568407" y="929043"/>
                  <a:pt x="567752" y="928945"/>
                </a:cubicBezTo>
                <a:close/>
                <a:moveTo>
                  <a:pt x="808288" y="924171"/>
                </a:moveTo>
                <a:cubicBezTo>
                  <a:pt x="808896" y="924270"/>
                  <a:pt x="809457" y="924860"/>
                  <a:pt x="809457" y="925402"/>
                </a:cubicBezTo>
                <a:cubicBezTo>
                  <a:pt x="809504" y="927272"/>
                  <a:pt x="807119" y="926386"/>
                  <a:pt x="807072" y="925402"/>
                </a:cubicBezTo>
                <a:cubicBezTo>
                  <a:pt x="807072" y="924467"/>
                  <a:pt x="807633" y="924122"/>
                  <a:pt x="808288" y="924171"/>
                </a:cubicBezTo>
                <a:close/>
                <a:moveTo>
                  <a:pt x="158987" y="921612"/>
                </a:moveTo>
                <a:cubicBezTo>
                  <a:pt x="160858" y="921071"/>
                  <a:pt x="162822" y="922990"/>
                  <a:pt x="164740" y="926386"/>
                </a:cubicBezTo>
                <a:cubicBezTo>
                  <a:pt x="162261" y="927715"/>
                  <a:pt x="159735" y="925992"/>
                  <a:pt x="157210" y="922990"/>
                </a:cubicBezTo>
                <a:cubicBezTo>
                  <a:pt x="157818" y="922301"/>
                  <a:pt x="158379" y="921809"/>
                  <a:pt x="158987" y="921612"/>
                </a:cubicBezTo>
                <a:close/>
                <a:moveTo>
                  <a:pt x="675697" y="919447"/>
                </a:moveTo>
                <a:cubicBezTo>
                  <a:pt x="676305" y="918856"/>
                  <a:pt x="677053" y="918610"/>
                  <a:pt x="677708" y="919447"/>
                </a:cubicBezTo>
                <a:cubicBezTo>
                  <a:pt x="676492" y="920480"/>
                  <a:pt x="675229" y="923039"/>
                  <a:pt x="673919" y="921415"/>
                </a:cubicBezTo>
                <a:cubicBezTo>
                  <a:pt x="674527" y="920874"/>
                  <a:pt x="675089" y="919988"/>
                  <a:pt x="675697" y="919447"/>
                </a:cubicBezTo>
                <a:close/>
                <a:moveTo>
                  <a:pt x="154403" y="919053"/>
                </a:moveTo>
                <a:cubicBezTo>
                  <a:pt x="155245" y="918807"/>
                  <a:pt x="155947" y="919152"/>
                  <a:pt x="156789" y="921022"/>
                </a:cubicBezTo>
                <a:cubicBezTo>
                  <a:pt x="155199" y="922744"/>
                  <a:pt x="153515" y="921957"/>
                  <a:pt x="151831" y="921218"/>
                </a:cubicBezTo>
                <a:cubicBezTo>
                  <a:pt x="152673" y="920185"/>
                  <a:pt x="153608" y="919299"/>
                  <a:pt x="154403" y="919053"/>
                </a:cubicBezTo>
                <a:close/>
                <a:moveTo>
                  <a:pt x="700531" y="917626"/>
                </a:moveTo>
                <a:cubicBezTo>
                  <a:pt x="699876" y="917134"/>
                  <a:pt x="699315" y="916986"/>
                  <a:pt x="698707" y="917823"/>
                </a:cubicBezTo>
                <a:cubicBezTo>
                  <a:pt x="699970" y="918807"/>
                  <a:pt x="701279" y="921415"/>
                  <a:pt x="702495" y="919644"/>
                </a:cubicBezTo>
                <a:cubicBezTo>
                  <a:pt x="701887" y="919152"/>
                  <a:pt x="701139" y="918167"/>
                  <a:pt x="700531" y="917626"/>
                </a:cubicBezTo>
                <a:close/>
                <a:moveTo>
                  <a:pt x="688418" y="913492"/>
                </a:moveTo>
                <a:cubicBezTo>
                  <a:pt x="689026" y="913541"/>
                  <a:pt x="689587" y="914181"/>
                  <a:pt x="689587" y="914673"/>
                </a:cubicBezTo>
                <a:cubicBezTo>
                  <a:pt x="689634" y="916543"/>
                  <a:pt x="687249" y="915657"/>
                  <a:pt x="687202" y="914673"/>
                </a:cubicBezTo>
                <a:cubicBezTo>
                  <a:pt x="687202" y="913738"/>
                  <a:pt x="687810" y="913394"/>
                  <a:pt x="688418" y="913492"/>
                </a:cubicBezTo>
                <a:close/>
                <a:moveTo>
                  <a:pt x="714188" y="911868"/>
                </a:moveTo>
                <a:cubicBezTo>
                  <a:pt x="713580" y="911376"/>
                  <a:pt x="713019" y="911228"/>
                  <a:pt x="712411" y="912065"/>
                </a:cubicBezTo>
                <a:cubicBezTo>
                  <a:pt x="713673" y="913049"/>
                  <a:pt x="714983" y="915411"/>
                  <a:pt x="716199" y="913689"/>
                </a:cubicBezTo>
                <a:cubicBezTo>
                  <a:pt x="715544" y="913197"/>
                  <a:pt x="714843" y="912409"/>
                  <a:pt x="714188" y="911868"/>
                </a:cubicBezTo>
                <a:close/>
                <a:moveTo>
                  <a:pt x="174468" y="908325"/>
                </a:moveTo>
                <a:cubicBezTo>
                  <a:pt x="175076" y="908423"/>
                  <a:pt x="175637" y="908817"/>
                  <a:pt x="175637" y="909309"/>
                </a:cubicBezTo>
                <a:cubicBezTo>
                  <a:pt x="175684" y="911179"/>
                  <a:pt x="173111" y="910490"/>
                  <a:pt x="173064" y="909506"/>
                </a:cubicBezTo>
                <a:cubicBezTo>
                  <a:pt x="173064" y="908571"/>
                  <a:pt x="173860" y="908226"/>
                  <a:pt x="174468" y="908325"/>
                </a:cubicBezTo>
                <a:close/>
                <a:moveTo>
                  <a:pt x="143506" y="908325"/>
                </a:moveTo>
                <a:cubicBezTo>
                  <a:pt x="147248" y="909949"/>
                  <a:pt x="148043" y="922941"/>
                  <a:pt x="151270" y="921809"/>
                </a:cubicBezTo>
                <a:cubicBezTo>
                  <a:pt x="146125" y="927715"/>
                  <a:pt x="140653" y="917970"/>
                  <a:pt x="138549" y="911474"/>
                </a:cubicBezTo>
                <a:cubicBezTo>
                  <a:pt x="140606" y="908521"/>
                  <a:pt x="142290" y="907783"/>
                  <a:pt x="143506" y="908325"/>
                </a:cubicBezTo>
                <a:close/>
                <a:moveTo>
                  <a:pt x="133404" y="905716"/>
                </a:moveTo>
                <a:cubicBezTo>
                  <a:pt x="134012" y="905126"/>
                  <a:pt x="135602" y="906061"/>
                  <a:pt x="138174" y="911081"/>
                </a:cubicBezTo>
                <a:cubicBezTo>
                  <a:pt x="134059" y="912212"/>
                  <a:pt x="132375" y="906750"/>
                  <a:pt x="133404" y="905716"/>
                </a:cubicBezTo>
                <a:close/>
                <a:moveTo>
                  <a:pt x="714001" y="892232"/>
                </a:moveTo>
                <a:cubicBezTo>
                  <a:pt x="715123" y="897006"/>
                  <a:pt x="713112" y="903157"/>
                  <a:pt x="709230" y="903157"/>
                </a:cubicBezTo>
                <a:cubicBezTo>
                  <a:pt x="706237" y="899663"/>
                  <a:pt x="712925" y="895874"/>
                  <a:pt x="714001" y="892232"/>
                </a:cubicBezTo>
                <a:close/>
                <a:moveTo>
                  <a:pt x="132983" y="892232"/>
                </a:moveTo>
                <a:cubicBezTo>
                  <a:pt x="133685" y="892478"/>
                  <a:pt x="133077" y="895332"/>
                  <a:pt x="132001" y="896612"/>
                </a:cubicBezTo>
                <a:cubicBezTo>
                  <a:pt x="129803" y="899122"/>
                  <a:pt x="130317" y="894693"/>
                  <a:pt x="131814" y="893019"/>
                </a:cubicBezTo>
                <a:cubicBezTo>
                  <a:pt x="132375" y="892379"/>
                  <a:pt x="132749" y="892183"/>
                  <a:pt x="132983" y="892232"/>
                </a:cubicBezTo>
                <a:close/>
                <a:moveTo>
                  <a:pt x="627993" y="891026"/>
                </a:moveTo>
                <a:cubicBezTo>
                  <a:pt x="626428" y="890538"/>
                  <a:pt x="624708" y="891998"/>
                  <a:pt x="622672" y="896254"/>
                </a:cubicBezTo>
                <a:cubicBezTo>
                  <a:pt x="634256" y="908292"/>
                  <a:pt x="632690" y="892362"/>
                  <a:pt x="627993" y="891026"/>
                </a:cubicBezTo>
                <a:close/>
                <a:moveTo>
                  <a:pt x="158192" y="889673"/>
                </a:moveTo>
                <a:cubicBezTo>
                  <a:pt x="159455" y="891395"/>
                  <a:pt x="160717" y="893068"/>
                  <a:pt x="161980" y="894840"/>
                </a:cubicBezTo>
                <a:cubicBezTo>
                  <a:pt x="160764" y="896710"/>
                  <a:pt x="159595" y="898482"/>
                  <a:pt x="158379" y="900401"/>
                </a:cubicBezTo>
                <a:cubicBezTo>
                  <a:pt x="157116" y="898580"/>
                  <a:pt x="155900" y="896956"/>
                  <a:pt x="154637" y="895234"/>
                </a:cubicBezTo>
                <a:cubicBezTo>
                  <a:pt x="155853" y="893364"/>
                  <a:pt x="156976" y="891543"/>
                  <a:pt x="158192" y="889673"/>
                </a:cubicBezTo>
                <a:close/>
                <a:moveTo>
                  <a:pt x="746178" y="882931"/>
                </a:moveTo>
                <a:cubicBezTo>
                  <a:pt x="745103" y="882734"/>
                  <a:pt x="744214" y="882980"/>
                  <a:pt x="743185" y="883718"/>
                </a:cubicBezTo>
                <a:cubicBezTo>
                  <a:pt x="745336" y="886868"/>
                  <a:pt x="747301" y="886769"/>
                  <a:pt x="749312" y="885293"/>
                </a:cubicBezTo>
                <a:cubicBezTo>
                  <a:pt x="748236" y="883718"/>
                  <a:pt x="747207" y="883127"/>
                  <a:pt x="746178" y="882931"/>
                </a:cubicBezTo>
                <a:close/>
                <a:moveTo>
                  <a:pt x="719379" y="882931"/>
                </a:moveTo>
                <a:cubicBezTo>
                  <a:pt x="716480" y="883620"/>
                  <a:pt x="713533" y="885686"/>
                  <a:pt x="710633" y="885096"/>
                </a:cubicBezTo>
                <a:cubicBezTo>
                  <a:pt x="707547" y="891592"/>
                  <a:pt x="705769" y="887409"/>
                  <a:pt x="705863" y="892429"/>
                </a:cubicBezTo>
                <a:cubicBezTo>
                  <a:pt x="705863" y="891051"/>
                  <a:pt x="698847" y="897695"/>
                  <a:pt x="697164" y="898187"/>
                </a:cubicBezTo>
                <a:cubicBezTo>
                  <a:pt x="694217" y="899122"/>
                  <a:pt x="690616" y="895135"/>
                  <a:pt x="687202" y="898580"/>
                </a:cubicBezTo>
                <a:cubicBezTo>
                  <a:pt x="689119" y="900893"/>
                  <a:pt x="691037" y="903256"/>
                  <a:pt x="689821" y="905716"/>
                </a:cubicBezTo>
                <a:cubicBezTo>
                  <a:pt x="688558" y="903994"/>
                  <a:pt x="687295" y="902173"/>
                  <a:pt x="686033" y="900401"/>
                </a:cubicBezTo>
                <a:cubicBezTo>
                  <a:pt x="683928" y="900647"/>
                  <a:pt x="681683" y="902616"/>
                  <a:pt x="679672" y="905913"/>
                </a:cubicBezTo>
                <a:cubicBezTo>
                  <a:pt x="679438" y="901435"/>
                  <a:pt x="678222" y="902567"/>
                  <a:pt x="675930" y="900795"/>
                </a:cubicBezTo>
                <a:cubicBezTo>
                  <a:pt x="674293" y="903256"/>
                  <a:pt x="672750" y="905667"/>
                  <a:pt x="671160" y="908128"/>
                </a:cubicBezTo>
                <a:cubicBezTo>
                  <a:pt x="663630" y="906848"/>
                  <a:pt x="656240" y="914722"/>
                  <a:pt x="648711" y="912508"/>
                </a:cubicBezTo>
                <a:cubicBezTo>
                  <a:pt x="647074" y="914919"/>
                  <a:pt x="645390" y="917577"/>
                  <a:pt x="643753" y="920037"/>
                </a:cubicBezTo>
                <a:cubicBezTo>
                  <a:pt x="643519" y="916839"/>
                  <a:pt x="642303" y="914722"/>
                  <a:pt x="640011" y="914673"/>
                </a:cubicBezTo>
                <a:cubicBezTo>
                  <a:pt x="636597" y="914575"/>
                  <a:pt x="637439" y="922449"/>
                  <a:pt x="633838" y="920234"/>
                </a:cubicBezTo>
                <a:cubicBezTo>
                  <a:pt x="632762" y="917872"/>
                  <a:pt x="635334" y="915411"/>
                  <a:pt x="633651" y="913098"/>
                </a:cubicBezTo>
                <a:cubicBezTo>
                  <a:pt x="628366" y="919447"/>
                  <a:pt x="623081" y="921071"/>
                  <a:pt x="617562" y="915461"/>
                </a:cubicBezTo>
                <a:cubicBezTo>
                  <a:pt x="615972" y="917921"/>
                  <a:pt x="614241" y="920333"/>
                  <a:pt x="612604" y="922793"/>
                </a:cubicBezTo>
                <a:cubicBezTo>
                  <a:pt x="607740" y="913984"/>
                  <a:pt x="600351" y="925648"/>
                  <a:pt x="593756" y="918216"/>
                </a:cubicBezTo>
                <a:cubicBezTo>
                  <a:pt x="588471" y="924319"/>
                  <a:pt x="586367" y="924417"/>
                  <a:pt x="586601" y="932931"/>
                </a:cubicBezTo>
                <a:cubicBezTo>
                  <a:pt x="581783" y="933079"/>
                  <a:pt x="572476" y="928404"/>
                  <a:pt x="571728" y="937114"/>
                </a:cubicBezTo>
                <a:cubicBezTo>
                  <a:pt x="576452" y="944496"/>
                  <a:pt x="580708" y="934605"/>
                  <a:pt x="585431" y="942036"/>
                </a:cubicBezTo>
                <a:cubicBezTo>
                  <a:pt x="587817" y="937213"/>
                  <a:pt x="590482" y="935195"/>
                  <a:pt x="592961" y="934506"/>
                </a:cubicBezTo>
                <a:cubicBezTo>
                  <a:pt x="593382" y="934752"/>
                  <a:pt x="593756" y="934654"/>
                  <a:pt x="594177" y="934703"/>
                </a:cubicBezTo>
                <a:cubicBezTo>
                  <a:pt x="587442" y="926632"/>
                  <a:pt x="596142" y="928453"/>
                  <a:pt x="596937" y="927961"/>
                </a:cubicBezTo>
                <a:cubicBezTo>
                  <a:pt x="599509" y="926238"/>
                  <a:pt x="596001" y="923974"/>
                  <a:pt x="599322" y="924368"/>
                </a:cubicBezTo>
                <a:cubicBezTo>
                  <a:pt x="601146" y="924614"/>
                  <a:pt x="602455" y="925894"/>
                  <a:pt x="604279" y="927764"/>
                </a:cubicBezTo>
                <a:cubicBezTo>
                  <a:pt x="601099" y="929437"/>
                  <a:pt x="598059" y="927813"/>
                  <a:pt x="594972" y="934703"/>
                </a:cubicBezTo>
                <a:cubicBezTo>
                  <a:pt x="598854" y="934900"/>
                  <a:pt x="602596" y="931455"/>
                  <a:pt x="606665" y="939477"/>
                </a:cubicBezTo>
                <a:cubicBezTo>
                  <a:pt x="610780" y="937410"/>
                  <a:pt x="614943" y="936425"/>
                  <a:pt x="618965" y="928158"/>
                </a:cubicBezTo>
                <a:cubicBezTo>
                  <a:pt x="623642" y="932636"/>
                  <a:pt x="628132" y="926041"/>
                  <a:pt x="632856" y="933128"/>
                </a:cubicBezTo>
                <a:cubicBezTo>
                  <a:pt x="635662" y="928699"/>
                  <a:pt x="638562" y="930520"/>
                  <a:pt x="641368" y="923581"/>
                </a:cubicBezTo>
                <a:cubicBezTo>
                  <a:pt x="646980" y="934162"/>
                  <a:pt x="652171" y="929683"/>
                  <a:pt x="657456" y="921218"/>
                </a:cubicBezTo>
                <a:cubicBezTo>
                  <a:pt x="660076" y="927715"/>
                  <a:pt x="662601" y="923187"/>
                  <a:pt x="665173" y="928158"/>
                </a:cubicBezTo>
                <a:cubicBezTo>
                  <a:pt x="668073" y="925402"/>
                  <a:pt x="670879" y="914575"/>
                  <a:pt x="673919" y="922400"/>
                </a:cubicBezTo>
                <a:cubicBezTo>
                  <a:pt x="671955" y="926976"/>
                  <a:pt x="669850" y="926238"/>
                  <a:pt x="667792" y="928158"/>
                </a:cubicBezTo>
                <a:cubicBezTo>
                  <a:pt x="670786" y="932784"/>
                  <a:pt x="673592" y="934408"/>
                  <a:pt x="676492" y="933128"/>
                </a:cubicBezTo>
                <a:cubicBezTo>
                  <a:pt x="675276" y="931356"/>
                  <a:pt x="677053" y="929634"/>
                  <a:pt x="677708" y="927764"/>
                </a:cubicBezTo>
                <a:cubicBezTo>
                  <a:pt x="684442" y="931898"/>
                  <a:pt x="690943" y="924909"/>
                  <a:pt x="697538" y="919841"/>
                </a:cubicBezTo>
                <a:cubicBezTo>
                  <a:pt x="695340" y="914919"/>
                  <a:pt x="693329" y="920874"/>
                  <a:pt x="691177" y="918216"/>
                </a:cubicBezTo>
                <a:cubicBezTo>
                  <a:pt x="693516" y="915707"/>
                  <a:pt x="692066" y="913344"/>
                  <a:pt x="693562" y="910884"/>
                </a:cubicBezTo>
                <a:cubicBezTo>
                  <a:pt x="697117" y="922350"/>
                  <a:pt x="700204" y="905913"/>
                  <a:pt x="703711" y="914083"/>
                </a:cubicBezTo>
                <a:cubicBezTo>
                  <a:pt x="710587" y="905027"/>
                  <a:pt x="717649" y="904732"/>
                  <a:pt x="724524" y="893413"/>
                </a:cubicBezTo>
                <a:cubicBezTo>
                  <a:pt x="728686" y="902517"/>
                  <a:pt x="728406" y="888246"/>
                  <a:pt x="724524" y="893413"/>
                </a:cubicBezTo>
                <a:cubicBezTo>
                  <a:pt x="719987" y="893757"/>
                  <a:pt x="721344" y="887655"/>
                  <a:pt x="719379" y="882931"/>
                </a:cubicBezTo>
                <a:close/>
                <a:moveTo>
                  <a:pt x="643806" y="882879"/>
                </a:moveTo>
                <a:cubicBezTo>
                  <a:pt x="643022" y="883121"/>
                  <a:pt x="642554" y="883852"/>
                  <a:pt x="642396" y="886283"/>
                </a:cubicBezTo>
                <a:cubicBezTo>
                  <a:pt x="634256" y="883730"/>
                  <a:pt x="642083" y="896619"/>
                  <a:pt x="647094" y="891512"/>
                </a:cubicBezTo>
                <a:cubicBezTo>
                  <a:pt x="649128" y="889444"/>
                  <a:pt x="645842" y="882272"/>
                  <a:pt x="643806" y="882879"/>
                </a:cubicBezTo>
                <a:close/>
                <a:moveTo>
                  <a:pt x="654764" y="878623"/>
                </a:moveTo>
                <a:cubicBezTo>
                  <a:pt x="653669" y="878259"/>
                  <a:pt x="652416" y="878623"/>
                  <a:pt x="651946" y="881421"/>
                </a:cubicBezTo>
                <a:cubicBezTo>
                  <a:pt x="651946" y="884216"/>
                  <a:pt x="655704" y="887014"/>
                  <a:pt x="656643" y="881421"/>
                </a:cubicBezTo>
                <a:cubicBezTo>
                  <a:pt x="656643" y="880083"/>
                  <a:pt x="655860" y="878868"/>
                  <a:pt x="654764" y="878623"/>
                </a:cubicBezTo>
                <a:close/>
                <a:moveTo>
                  <a:pt x="746552" y="871021"/>
                </a:moveTo>
                <a:cubicBezTo>
                  <a:pt x="744915" y="873482"/>
                  <a:pt x="743419" y="875893"/>
                  <a:pt x="741782" y="878354"/>
                </a:cubicBezTo>
                <a:cubicBezTo>
                  <a:pt x="739256" y="875352"/>
                  <a:pt x="736731" y="873678"/>
                  <a:pt x="734252" y="874958"/>
                </a:cubicBezTo>
                <a:cubicBezTo>
                  <a:pt x="735562" y="876730"/>
                  <a:pt x="732802" y="879682"/>
                  <a:pt x="730464" y="880519"/>
                </a:cubicBezTo>
                <a:cubicBezTo>
                  <a:pt x="729435" y="880913"/>
                  <a:pt x="726301" y="876779"/>
                  <a:pt x="725506" y="877173"/>
                </a:cubicBezTo>
                <a:cubicBezTo>
                  <a:pt x="724150" y="877862"/>
                  <a:pt x="724430" y="885096"/>
                  <a:pt x="724337" y="886277"/>
                </a:cubicBezTo>
                <a:cubicBezTo>
                  <a:pt x="726348" y="882783"/>
                  <a:pt x="728499" y="883767"/>
                  <a:pt x="730697" y="887901"/>
                </a:cubicBezTo>
                <a:cubicBezTo>
                  <a:pt x="735515" y="877566"/>
                  <a:pt x="740566" y="888787"/>
                  <a:pt x="745383" y="876385"/>
                </a:cubicBezTo>
                <a:cubicBezTo>
                  <a:pt x="746646" y="878157"/>
                  <a:pt x="748049" y="877074"/>
                  <a:pt x="749312" y="878157"/>
                </a:cubicBezTo>
                <a:cubicBezTo>
                  <a:pt x="751042" y="880765"/>
                  <a:pt x="754503" y="884604"/>
                  <a:pt x="753100" y="879929"/>
                </a:cubicBezTo>
                <a:cubicBezTo>
                  <a:pt x="750995" y="876976"/>
                  <a:pt x="748657" y="873924"/>
                  <a:pt x="746552" y="871021"/>
                </a:cubicBezTo>
                <a:close/>
                <a:moveTo>
                  <a:pt x="760256" y="868609"/>
                </a:moveTo>
                <a:cubicBezTo>
                  <a:pt x="757403" y="871858"/>
                  <a:pt x="754363" y="867576"/>
                  <a:pt x="751510" y="870824"/>
                </a:cubicBezTo>
                <a:cubicBezTo>
                  <a:pt x="753194" y="873137"/>
                  <a:pt x="754971" y="875598"/>
                  <a:pt x="756655" y="877960"/>
                </a:cubicBezTo>
                <a:cubicBezTo>
                  <a:pt x="758245" y="874909"/>
                  <a:pt x="761612" y="871562"/>
                  <a:pt x="760256" y="868609"/>
                </a:cubicBezTo>
                <a:close/>
                <a:moveTo>
                  <a:pt x="800711" y="868216"/>
                </a:moveTo>
                <a:cubicBezTo>
                  <a:pt x="802021" y="869987"/>
                  <a:pt x="803237" y="871858"/>
                  <a:pt x="804500" y="873580"/>
                </a:cubicBezTo>
                <a:cubicBezTo>
                  <a:pt x="799168" y="878108"/>
                  <a:pt x="793930" y="884407"/>
                  <a:pt x="788411" y="879535"/>
                </a:cubicBezTo>
                <a:cubicBezTo>
                  <a:pt x="793602" y="875696"/>
                  <a:pt x="798887" y="877468"/>
                  <a:pt x="800711" y="868216"/>
                </a:cubicBezTo>
                <a:close/>
                <a:moveTo>
                  <a:pt x="755485" y="858718"/>
                </a:moveTo>
                <a:cubicBezTo>
                  <a:pt x="752586" y="857635"/>
                  <a:pt x="748563" y="861326"/>
                  <a:pt x="750341" y="865460"/>
                </a:cubicBezTo>
                <a:cubicBezTo>
                  <a:pt x="752773" y="863590"/>
                  <a:pt x="755205" y="863294"/>
                  <a:pt x="757684" y="861473"/>
                </a:cubicBezTo>
                <a:cubicBezTo>
                  <a:pt x="757169" y="859899"/>
                  <a:pt x="756467" y="859062"/>
                  <a:pt x="755485" y="858718"/>
                </a:cubicBezTo>
                <a:close/>
                <a:moveTo>
                  <a:pt x="847575" y="858324"/>
                </a:moveTo>
                <a:cubicBezTo>
                  <a:pt x="840980" y="856995"/>
                  <a:pt x="841261" y="872202"/>
                  <a:pt x="847575" y="858324"/>
                </a:cubicBezTo>
                <a:cubicBezTo>
                  <a:pt x="848183" y="869889"/>
                  <a:pt x="855946" y="856798"/>
                  <a:pt x="847575" y="858324"/>
                </a:cubicBezTo>
                <a:close/>
                <a:moveTo>
                  <a:pt x="747722" y="858324"/>
                </a:moveTo>
                <a:cubicBezTo>
                  <a:pt x="744120" y="866247"/>
                  <a:pt x="740285" y="861670"/>
                  <a:pt x="736637" y="867822"/>
                </a:cubicBezTo>
                <a:cubicBezTo>
                  <a:pt x="739818" y="876779"/>
                  <a:pt x="748938" y="863786"/>
                  <a:pt x="747722" y="858324"/>
                </a:cubicBezTo>
                <a:close/>
                <a:moveTo>
                  <a:pt x="870398" y="855519"/>
                </a:moveTo>
                <a:cubicBezTo>
                  <a:pt x="870164" y="854977"/>
                  <a:pt x="869603" y="854830"/>
                  <a:pt x="868808" y="855715"/>
                </a:cubicBezTo>
                <a:cubicBezTo>
                  <a:pt x="868106" y="856749"/>
                  <a:pt x="868340" y="859111"/>
                  <a:pt x="869977" y="857340"/>
                </a:cubicBezTo>
                <a:cubicBezTo>
                  <a:pt x="870305" y="856798"/>
                  <a:pt x="870585" y="856060"/>
                  <a:pt x="870398" y="855519"/>
                </a:cubicBezTo>
                <a:close/>
                <a:moveTo>
                  <a:pt x="119700" y="845233"/>
                </a:moveTo>
                <a:cubicBezTo>
                  <a:pt x="119046" y="844692"/>
                  <a:pt x="118531" y="844544"/>
                  <a:pt x="117923" y="845430"/>
                </a:cubicBezTo>
                <a:cubicBezTo>
                  <a:pt x="119186" y="846365"/>
                  <a:pt x="120449" y="848776"/>
                  <a:pt x="121665" y="847005"/>
                </a:cubicBezTo>
                <a:cubicBezTo>
                  <a:pt x="121057" y="846513"/>
                  <a:pt x="120355" y="845725"/>
                  <a:pt x="119700" y="845233"/>
                </a:cubicBezTo>
                <a:close/>
                <a:moveTo>
                  <a:pt x="99075" y="844396"/>
                </a:moveTo>
                <a:cubicBezTo>
                  <a:pt x="99309" y="850597"/>
                  <a:pt x="106792" y="859948"/>
                  <a:pt x="110580" y="852960"/>
                </a:cubicBezTo>
                <a:cubicBezTo>
                  <a:pt x="106839" y="852024"/>
                  <a:pt x="102770" y="843117"/>
                  <a:pt x="99075" y="844396"/>
                </a:cubicBezTo>
                <a:close/>
                <a:moveTo>
                  <a:pt x="681220" y="841175"/>
                </a:moveTo>
                <a:cubicBezTo>
                  <a:pt x="679968" y="841175"/>
                  <a:pt x="678246" y="841540"/>
                  <a:pt x="676366" y="842146"/>
                </a:cubicBezTo>
                <a:cubicBezTo>
                  <a:pt x="676995" y="851266"/>
                  <a:pt x="679811" y="858562"/>
                  <a:pt x="686387" y="861846"/>
                </a:cubicBezTo>
                <a:cubicBezTo>
                  <a:pt x="685447" y="854184"/>
                  <a:pt x="689987" y="841052"/>
                  <a:pt x="681220" y="841175"/>
                </a:cubicBezTo>
                <a:close/>
                <a:moveTo>
                  <a:pt x="128446" y="839475"/>
                </a:moveTo>
                <a:cubicBezTo>
                  <a:pt x="127792" y="838934"/>
                  <a:pt x="127277" y="838786"/>
                  <a:pt x="126622" y="839672"/>
                </a:cubicBezTo>
                <a:cubicBezTo>
                  <a:pt x="127885" y="840607"/>
                  <a:pt x="129008" y="842969"/>
                  <a:pt x="130224" y="841247"/>
                </a:cubicBezTo>
                <a:cubicBezTo>
                  <a:pt x="129569" y="840755"/>
                  <a:pt x="129054" y="839967"/>
                  <a:pt x="128446" y="839475"/>
                </a:cubicBezTo>
                <a:close/>
                <a:moveTo>
                  <a:pt x="702196" y="837282"/>
                </a:moveTo>
                <a:cubicBezTo>
                  <a:pt x="699066" y="840080"/>
                  <a:pt x="710181" y="848348"/>
                  <a:pt x="710807" y="837282"/>
                </a:cubicBezTo>
                <a:cubicBezTo>
                  <a:pt x="705799" y="836189"/>
                  <a:pt x="703293" y="836433"/>
                  <a:pt x="702196" y="837282"/>
                </a:cubicBezTo>
                <a:close/>
                <a:moveTo>
                  <a:pt x="885271" y="836276"/>
                </a:moveTo>
                <a:cubicBezTo>
                  <a:pt x="886908" y="838638"/>
                  <a:pt x="883587" y="843658"/>
                  <a:pt x="881670" y="841837"/>
                </a:cubicBezTo>
                <a:cubicBezTo>
                  <a:pt x="882932" y="838491"/>
                  <a:pt x="882137" y="836621"/>
                  <a:pt x="885271" y="836276"/>
                </a:cubicBezTo>
                <a:close/>
                <a:moveTo>
                  <a:pt x="827931" y="834505"/>
                </a:moveTo>
                <a:cubicBezTo>
                  <a:pt x="825640" y="835243"/>
                  <a:pt x="823208" y="837014"/>
                  <a:pt x="820963" y="839278"/>
                </a:cubicBezTo>
                <a:cubicBezTo>
                  <a:pt x="825686" y="847595"/>
                  <a:pt x="830129" y="840115"/>
                  <a:pt x="834666" y="837064"/>
                </a:cubicBezTo>
                <a:cubicBezTo>
                  <a:pt x="832328" y="834258"/>
                  <a:pt x="830176" y="833766"/>
                  <a:pt x="827931" y="834505"/>
                </a:cubicBezTo>
                <a:close/>
                <a:moveTo>
                  <a:pt x="794717" y="833029"/>
                </a:moveTo>
                <a:cubicBezTo>
                  <a:pt x="792526" y="832906"/>
                  <a:pt x="790178" y="834244"/>
                  <a:pt x="789552" y="837282"/>
                </a:cubicBezTo>
                <a:cubicBezTo>
                  <a:pt x="790489" y="843240"/>
                  <a:pt x="795185" y="840322"/>
                  <a:pt x="799570" y="837282"/>
                </a:cubicBezTo>
                <a:cubicBezTo>
                  <a:pt x="799570" y="834850"/>
                  <a:pt x="797066" y="833149"/>
                  <a:pt x="794717" y="833029"/>
                </a:cubicBezTo>
                <a:close/>
                <a:moveTo>
                  <a:pt x="693586" y="833029"/>
                </a:moveTo>
                <a:cubicBezTo>
                  <a:pt x="692960" y="832540"/>
                  <a:pt x="692020" y="833880"/>
                  <a:pt x="691238" y="837282"/>
                </a:cubicBezTo>
                <a:cubicBezTo>
                  <a:pt x="686856" y="856008"/>
                  <a:pt x="693744" y="862086"/>
                  <a:pt x="696092" y="852240"/>
                </a:cubicBezTo>
                <a:cubicBezTo>
                  <a:pt x="696563" y="849686"/>
                  <a:pt x="695623" y="834364"/>
                  <a:pt x="693586" y="833029"/>
                </a:cubicBezTo>
                <a:close/>
                <a:moveTo>
                  <a:pt x="135181" y="830912"/>
                </a:moveTo>
                <a:cubicBezTo>
                  <a:pt x="134573" y="830863"/>
                  <a:pt x="133965" y="831207"/>
                  <a:pt x="133965" y="832093"/>
                </a:cubicBezTo>
                <a:cubicBezTo>
                  <a:pt x="134012" y="833127"/>
                  <a:pt x="136397" y="834012"/>
                  <a:pt x="136350" y="832093"/>
                </a:cubicBezTo>
                <a:cubicBezTo>
                  <a:pt x="136350" y="831650"/>
                  <a:pt x="135789" y="831010"/>
                  <a:pt x="135181" y="830912"/>
                </a:cubicBezTo>
                <a:close/>
                <a:moveTo>
                  <a:pt x="808288" y="828943"/>
                </a:moveTo>
                <a:cubicBezTo>
                  <a:pt x="806604" y="831355"/>
                  <a:pt x="804967" y="827565"/>
                  <a:pt x="803284" y="829140"/>
                </a:cubicBezTo>
                <a:cubicBezTo>
                  <a:pt x="804874" y="831503"/>
                  <a:pt x="803471" y="834012"/>
                  <a:pt x="805903" y="836276"/>
                </a:cubicBezTo>
                <a:cubicBezTo>
                  <a:pt x="807119" y="833865"/>
                  <a:pt x="809551" y="831306"/>
                  <a:pt x="808288" y="828943"/>
                </a:cubicBezTo>
                <a:close/>
                <a:moveTo>
                  <a:pt x="865020" y="822989"/>
                </a:moveTo>
                <a:cubicBezTo>
                  <a:pt x="870585" y="827516"/>
                  <a:pt x="863149" y="832192"/>
                  <a:pt x="861231" y="828550"/>
                </a:cubicBezTo>
                <a:cubicBezTo>
                  <a:pt x="859267" y="833176"/>
                  <a:pt x="857116" y="832339"/>
                  <a:pt x="855104" y="834308"/>
                </a:cubicBezTo>
                <a:cubicBezTo>
                  <a:pt x="853467" y="827369"/>
                  <a:pt x="862494" y="828550"/>
                  <a:pt x="865020" y="822989"/>
                </a:cubicBezTo>
                <a:close/>
                <a:moveTo>
                  <a:pt x="818577" y="822398"/>
                </a:moveTo>
                <a:cubicBezTo>
                  <a:pt x="817923" y="822300"/>
                  <a:pt x="817081" y="823038"/>
                  <a:pt x="815818" y="825154"/>
                </a:cubicBezTo>
                <a:cubicBezTo>
                  <a:pt x="811749" y="820282"/>
                  <a:pt x="811983" y="834554"/>
                  <a:pt x="815818" y="825154"/>
                </a:cubicBezTo>
                <a:cubicBezTo>
                  <a:pt x="819840" y="829977"/>
                  <a:pt x="820589" y="822693"/>
                  <a:pt x="818577" y="822398"/>
                </a:cubicBezTo>
                <a:close/>
                <a:moveTo>
                  <a:pt x="72463" y="820430"/>
                </a:moveTo>
                <a:cubicBezTo>
                  <a:pt x="72744" y="820233"/>
                  <a:pt x="73118" y="820430"/>
                  <a:pt x="73445" y="821414"/>
                </a:cubicBezTo>
                <a:cubicBezTo>
                  <a:pt x="75971" y="818067"/>
                  <a:pt x="74848" y="824908"/>
                  <a:pt x="73445" y="824957"/>
                </a:cubicBezTo>
                <a:cubicBezTo>
                  <a:pt x="71528" y="825056"/>
                  <a:pt x="71668" y="820922"/>
                  <a:pt x="72463" y="820430"/>
                </a:cubicBezTo>
                <a:close/>
                <a:moveTo>
                  <a:pt x="838221" y="818018"/>
                </a:moveTo>
                <a:cubicBezTo>
                  <a:pt x="838454" y="818559"/>
                  <a:pt x="838174" y="819494"/>
                  <a:pt x="837846" y="820036"/>
                </a:cubicBezTo>
                <a:cubicBezTo>
                  <a:pt x="836210" y="821808"/>
                  <a:pt x="835976" y="819248"/>
                  <a:pt x="836630" y="818215"/>
                </a:cubicBezTo>
                <a:cubicBezTo>
                  <a:pt x="837472" y="817329"/>
                  <a:pt x="838034" y="817477"/>
                  <a:pt x="838221" y="818018"/>
                </a:cubicBezTo>
                <a:close/>
                <a:moveTo>
                  <a:pt x="65728" y="815459"/>
                </a:moveTo>
                <a:cubicBezTo>
                  <a:pt x="65916" y="816000"/>
                  <a:pt x="65869" y="816935"/>
                  <a:pt x="65541" y="817428"/>
                </a:cubicBezTo>
                <a:cubicBezTo>
                  <a:pt x="63904" y="819199"/>
                  <a:pt x="63671" y="816689"/>
                  <a:pt x="64325" y="815656"/>
                </a:cubicBezTo>
                <a:cubicBezTo>
                  <a:pt x="65167" y="814770"/>
                  <a:pt x="65541" y="814918"/>
                  <a:pt x="65728" y="815459"/>
                </a:cubicBezTo>
                <a:close/>
                <a:moveTo>
                  <a:pt x="106418" y="813244"/>
                </a:moveTo>
                <a:cubicBezTo>
                  <a:pt x="106184" y="812752"/>
                  <a:pt x="105623" y="812555"/>
                  <a:pt x="104828" y="813441"/>
                </a:cubicBezTo>
                <a:cubicBezTo>
                  <a:pt x="104126" y="814475"/>
                  <a:pt x="104407" y="816837"/>
                  <a:pt x="105997" y="815065"/>
                </a:cubicBezTo>
                <a:cubicBezTo>
                  <a:pt x="106371" y="814524"/>
                  <a:pt x="106605" y="813786"/>
                  <a:pt x="106418" y="813244"/>
                </a:cubicBezTo>
                <a:close/>
                <a:moveTo>
                  <a:pt x="730533" y="812845"/>
                </a:moveTo>
                <a:cubicBezTo>
                  <a:pt x="729438" y="816733"/>
                  <a:pt x="726619" y="818436"/>
                  <a:pt x="720982" y="817707"/>
                </a:cubicBezTo>
                <a:cubicBezTo>
                  <a:pt x="721765" y="825003"/>
                  <a:pt x="719105" y="835824"/>
                  <a:pt x="725679" y="837282"/>
                </a:cubicBezTo>
                <a:cubicBezTo>
                  <a:pt x="725679" y="829987"/>
                  <a:pt x="743839" y="817342"/>
                  <a:pt x="730533" y="812845"/>
                </a:cubicBezTo>
                <a:close/>
                <a:moveTo>
                  <a:pt x="880079" y="809701"/>
                </a:moveTo>
                <a:cubicBezTo>
                  <a:pt x="880734" y="809799"/>
                  <a:pt x="881482" y="810193"/>
                  <a:pt x="881482" y="810685"/>
                </a:cubicBezTo>
                <a:cubicBezTo>
                  <a:pt x="881529" y="812555"/>
                  <a:pt x="878910" y="811866"/>
                  <a:pt x="878910" y="810882"/>
                </a:cubicBezTo>
                <a:cubicBezTo>
                  <a:pt x="878910" y="809947"/>
                  <a:pt x="879471" y="809603"/>
                  <a:pt x="880079" y="809701"/>
                </a:cubicBezTo>
                <a:close/>
                <a:moveTo>
                  <a:pt x="826715" y="808520"/>
                </a:moveTo>
                <a:cubicBezTo>
                  <a:pt x="825499" y="810341"/>
                  <a:pt x="824377" y="812211"/>
                  <a:pt x="823161" y="814081"/>
                </a:cubicBezTo>
                <a:cubicBezTo>
                  <a:pt x="825078" y="821906"/>
                  <a:pt x="832234" y="810882"/>
                  <a:pt x="826715" y="808520"/>
                </a:cubicBezTo>
                <a:close/>
                <a:moveTo>
                  <a:pt x="99636" y="806305"/>
                </a:moveTo>
                <a:cubicBezTo>
                  <a:pt x="98420" y="808175"/>
                  <a:pt x="97298" y="807142"/>
                  <a:pt x="96082" y="808323"/>
                </a:cubicBezTo>
                <a:cubicBezTo>
                  <a:pt x="97672" y="810685"/>
                  <a:pt x="96269" y="813097"/>
                  <a:pt x="98654" y="815459"/>
                </a:cubicBezTo>
                <a:cubicBezTo>
                  <a:pt x="100806" y="812359"/>
                  <a:pt x="100712" y="809307"/>
                  <a:pt x="99636" y="806305"/>
                </a:cubicBezTo>
                <a:close/>
                <a:moveTo>
                  <a:pt x="824330" y="799366"/>
                </a:moveTo>
                <a:cubicBezTo>
                  <a:pt x="824143" y="798825"/>
                  <a:pt x="823582" y="798677"/>
                  <a:pt x="822740" y="799563"/>
                </a:cubicBezTo>
                <a:cubicBezTo>
                  <a:pt x="822085" y="800597"/>
                  <a:pt x="822506" y="803106"/>
                  <a:pt x="824143" y="801335"/>
                </a:cubicBezTo>
                <a:cubicBezTo>
                  <a:pt x="824470" y="800843"/>
                  <a:pt x="824564" y="799908"/>
                  <a:pt x="824330" y="799366"/>
                </a:cubicBezTo>
                <a:close/>
                <a:moveTo>
                  <a:pt x="740551" y="798010"/>
                </a:moveTo>
                <a:cubicBezTo>
                  <a:pt x="745091" y="812356"/>
                  <a:pt x="745091" y="813329"/>
                  <a:pt x="740551" y="827798"/>
                </a:cubicBezTo>
                <a:cubicBezTo>
                  <a:pt x="743839" y="827798"/>
                  <a:pt x="746969" y="827798"/>
                  <a:pt x="750257" y="827798"/>
                </a:cubicBezTo>
                <a:cubicBezTo>
                  <a:pt x="753231" y="827433"/>
                  <a:pt x="755894" y="826582"/>
                  <a:pt x="754955" y="822449"/>
                </a:cubicBezTo>
                <a:cubicBezTo>
                  <a:pt x="740239" y="819167"/>
                  <a:pt x="759651" y="811994"/>
                  <a:pt x="754955" y="802874"/>
                </a:cubicBezTo>
                <a:cubicBezTo>
                  <a:pt x="748693" y="802509"/>
                  <a:pt x="748535" y="796672"/>
                  <a:pt x="740551" y="798010"/>
                </a:cubicBezTo>
                <a:close/>
                <a:moveTo>
                  <a:pt x="80788" y="797988"/>
                </a:moveTo>
                <a:cubicBezTo>
                  <a:pt x="79993" y="799219"/>
                  <a:pt x="79245" y="800547"/>
                  <a:pt x="78403" y="801778"/>
                </a:cubicBezTo>
                <a:cubicBezTo>
                  <a:pt x="79292" y="802910"/>
                  <a:pt x="80133" y="803943"/>
                  <a:pt x="81022" y="805124"/>
                </a:cubicBezTo>
                <a:cubicBezTo>
                  <a:pt x="81817" y="803894"/>
                  <a:pt x="82565" y="802811"/>
                  <a:pt x="83407" y="801581"/>
                </a:cubicBezTo>
                <a:cubicBezTo>
                  <a:pt x="82519" y="800400"/>
                  <a:pt x="81677" y="799169"/>
                  <a:pt x="80788" y="797988"/>
                </a:cubicBezTo>
                <a:close/>
                <a:moveTo>
                  <a:pt x="870772" y="796413"/>
                </a:moveTo>
                <a:cubicBezTo>
                  <a:pt x="871427" y="796659"/>
                  <a:pt x="870866" y="799514"/>
                  <a:pt x="869790" y="800744"/>
                </a:cubicBezTo>
                <a:cubicBezTo>
                  <a:pt x="867592" y="803303"/>
                  <a:pt x="868106" y="798874"/>
                  <a:pt x="869603" y="797201"/>
                </a:cubicBezTo>
                <a:cubicBezTo>
                  <a:pt x="870117" y="796561"/>
                  <a:pt x="870538" y="796315"/>
                  <a:pt x="870772" y="796413"/>
                </a:cubicBezTo>
                <a:close/>
                <a:moveTo>
                  <a:pt x="844394" y="794199"/>
                </a:moveTo>
                <a:cubicBezTo>
                  <a:pt x="845002" y="793362"/>
                  <a:pt x="845517" y="793707"/>
                  <a:pt x="846171" y="794199"/>
                </a:cubicBezTo>
                <a:cubicBezTo>
                  <a:pt x="846779" y="794740"/>
                  <a:pt x="847528" y="795528"/>
                  <a:pt x="848136" y="796020"/>
                </a:cubicBezTo>
                <a:cubicBezTo>
                  <a:pt x="846967" y="797742"/>
                  <a:pt x="845657" y="795183"/>
                  <a:pt x="844394" y="794199"/>
                </a:cubicBezTo>
                <a:close/>
                <a:moveTo>
                  <a:pt x="88365" y="794199"/>
                </a:moveTo>
                <a:cubicBezTo>
                  <a:pt x="82940" y="799809"/>
                  <a:pt x="84857" y="805075"/>
                  <a:pt x="89721" y="810292"/>
                </a:cubicBezTo>
                <a:cubicBezTo>
                  <a:pt x="91592" y="810341"/>
                  <a:pt x="99402" y="803894"/>
                  <a:pt x="97064" y="799169"/>
                </a:cubicBezTo>
                <a:cubicBezTo>
                  <a:pt x="92387" y="806896"/>
                  <a:pt x="90657" y="799711"/>
                  <a:pt x="88365" y="794199"/>
                </a:cubicBezTo>
                <a:close/>
                <a:moveTo>
                  <a:pt x="828913" y="793805"/>
                </a:moveTo>
                <a:cubicBezTo>
                  <a:pt x="828212" y="794839"/>
                  <a:pt x="828680" y="797398"/>
                  <a:pt x="830270" y="795626"/>
                </a:cubicBezTo>
                <a:cubicBezTo>
                  <a:pt x="830644" y="795085"/>
                  <a:pt x="830691" y="794346"/>
                  <a:pt x="830504" y="793805"/>
                </a:cubicBezTo>
                <a:cubicBezTo>
                  <a:pt x="830270" y="793264"/>
                  <a:pt x="829709" y="792919"/>
                  <a:pt x="828913" y="793805"/>
                </a:cubicBezTo>
                <a:close/>
                <a:moveTo>
                  <a:pt x="835274" y="791837"/>
                </a:moveTo>
                <a:cubicBezTo>
                  <a:pt x="834432" y="793067"/>
                  <a:pt x="833497" y="794346"/>
                  <a:pt x="832655" y="795626"/>
                </a:cubicBezTo>
                <a:cubicBezTo>
                  <a:pt x="833965" y="802811"/>
                  <a:pt x="840606" y="794494"/>
                  <a:pt x="837613" y="791837"/>
                </a:cubicBezTo>
                <a:cubicBezTo>
                  <a:pt x="836818" y="792870"/>
                  <a:pt x="836116" y="793657"/>
                  <a:pt x="835274" y="791837"/>
                </a:cubicBezTo>
                <a:close/>
                <a:moveTo>
                  <a:pt x="861465" y="791049"/>
                </a:moveTo>
                <a:cubicBezTo>
                  <a:pt x="862073" y="791148"/>
                  <a:pt x="862821" y="791738"/>
                  <a:pt x="862821" y="792230"/>
                </a:cubicBezTo>
                <a:cubicBezTo>
                  <a:pt x="862868" y="794100"/>
                  <a:pt x="860296" y="793215"/>
                  <a:pt x="860249" y="792230"/>
                </a:cubicBezTo>
                <a:cubicBezTo>
                  <a:pt x="860249" y="791295"/>
                  <a:pt x="860810" y="790951"/>
                  <a:pt x="861465" y="791049"/>
                </a:cubicBezTo>
                <a:close/>
                <a:moveTo>
                  <a:pt x="49266" y="783077"/>
                </a:moveTo>
                <a:cubicBezTo>
                  <a:pt x="49874" y="783175"/>
                  <a:pt x="50435" y="783618"/>
                  <a:pt x="50435" y="784110"/>
                </a:cubicBezTo>
                <a:cubicBezTo>
                  <a:pt x="50482" y="785980"/>
                  <a:pt x="48096" y="785291"/>
                  <a:pt x="48050" y="784307"/>
                </a:cubicBezTo>
                <a:cubicBezTo>
                  <a:pt x="48050" y="783372"/>
                  <a:pt x="48611" y="783027"/>
                  <a:pt x="49266" y="783077"/>
                </a:cubicBezTo>
                <a:close/>
                <a:moveTo>
                  <a:pt x="894391" y="780321"/>
                </a:moveTo>
                <a:cubicBezTo>
                  <a:pt x="894859" y="780222"/>
                  <a:pt x="895513" y="780518"/>
                  <a:pt x="896168" y="780911"/>
                </a:cubicBezTo>
                <a:cubicBezTo>
                  <a:pt x="891772" y="791197"/>
                  <a:pt x="890930" y="780911"/>
                  <a:pt x="894391" y="780321"/>
                </a:cubicBezTo>
                <a:close/>
                <a:moveTo>
                  <a:pt x="62548" y="780321"/>
                </a:moveTo>
                <a:cubicBezTo>
                  <a:pt x="63156" y="780419"/>
                  <a:pt x="63717" y="780813"/>
                  <a:pt x="63764" y="781305"/>
                </a:cubicBezTo>
                <a:cubicBezTo>
                  <a:pt x="63764" y="783175"/>
                  <a:pt x="61379" y="782535"/>
                  <a:pt x="61379" y="781502"/>
                </a:cubicBezTo>
                <a:cubicBezTo>
                  <a:pt x="61332" y="780567"/>
                  <a:pt x="61940" y="780222"/>
                  <a:pt x="62548" y="780321"/>
                </a:cubicBezTo>
                <a:close/>
                <a:moveTo>
                  <a:pt x="67132" y="777762"/>
                </a:moveTo>
                <a:cubicBezTo>
                  <a:pt x="67365" y="777565"/>
                  <a:pt x="67740" y="777762"/>
                  <a:pt x="68114" y="778746"/>
                </a:cubicBezTo>
                <a:cubicBezTo>
                  <a:pt x="70639" y="775399"/>
                  <a:pt x="69704" y="782240"/>
                  <a:pt x="68301" y="782289"/>
                </a:cubicBezTo>
                <a:cubicBezTo>
                  <a:pt x="66383" y="782388"/>
                  <a:pt x="66336" y="778254"/>
                  <a:pt x="67132" y="777762"/>
                </a:cubicBezTo>
                <a:close/>
                <a:moveTo>
                  <a:pt x="853266" y="773570"/>
                </a:moveTo>
                <a:cubicBezTo>
                  <a:pt x="853266" y="776852"/>
                  <a:pt x="853266" y="779892"/>
                  <a:pt x="853266" y="783174"/>
                </a:cubicBezTo>
                <a:cubicBezTo>
                  <a:pt x="856554" y="783174"/>
                  <a:pt x="859996" y="783174"/>
                  <a:pt x="863284" y="783174"/>
                </a:cubicBezTo>
                <a:cubicBezTo>
                  <a:pt x="863284" y="779892"/>
                  <a:pt x="863284" y="776852"/>
                  <a:pt x="863284" y="773570"/>
                </a:cubicBezTo>
                <a:cubicBezTo>
                  <a:pt x="859996" y="773570"/>
                  <a:pt x="856554" y="773570"/>
                  <a:pt x="853266" y="773570"/>
                </a:cubicBezTo>
                <a:close/>
                <a:moveTo>
                  <a:pt x="815852" y="769315"/>
                </a:moveTo>
                <a:cubicBezTo>
                  <a:pt x="813972" y="768827"/>
                  <a:pt x="812249" y="770775"/>
                  <a:pt x="813972" y="778312"/>
                </a:cubicBezTo>
                <a:cubicBezTo>
                  <a:pt x="823207" y="777706"/>
                  <a:pt x="819138" y="770044"/>
                  <a:pt x="815852" y="769315"/>
                </a:cubicBezTo>
                <a:close/>
                <a:moveTo>
                  <a:pt x="60584" y="767230"/>
                </a:moveTo>
                <a:cubicBezTo>
                  <a:pt x="61098" y="767476"/>
                  <a:pt x="61613" y="768067"/>
                  <a:pt x="62174" y="769198"/>
                </a:cubicBezTo>
                <a:cubicBezTo>
                  <a:pt x="60911" y="771069"/>
                  <a:pt x="59789" y="772889"/>
                  <a:pt x="58573" y="774760"/>
                </a:cubicBezTo>
                <a:cubicBezTo>
                  <a:pt x="57731" y="773578"/>
                  <a:pt x="56842" y="772348"/>
                  <a:pt x="56000" y="771216"/>
                </a:cubicBezTo>
                <a:cubicBezTo>
                  <a:pt x="57544" y="769149"/>
                  <a:pt x="58994" y="766492"/>
                  <a:pt x="60584" y="767230"/>
                </a:cubicBezTo>
                <a:close/>
                <a:moveTo>
                  <a:pt x="71060" y="764868"/>
                </a:moveTo>
                <a:cubicBezTo>
                  <a:pt x="71294" y="765360"/>
                  <a:pt x="71200" y="766344"/>
                  <a:pt x="70873" y="766836"/>
                </a:cubicBezTo>
                <a:cubicBezTo>
                  <a:pt x="69236" y="768608"/>
                  <a:pt x="69002" y="766049"/>
                  <a:pt x="69704" y="765065"/>
                </a:cubicBezTo>
                <a:cubicBezTo>
                  <a:pt x="70499" y="764179"/>
                  <a:pt x="70873" y="764326"/>
                  <a:pt x="71060" y="764868"/>
                </a:cubicBezTo>
                <a:close/>
                <a:moveTo>
                  <a:pt x="48845" y="764425"/>
                </a:moveTo>
                <a:cubicBezTo>
                  <a:pt x="50996" y="767378"/>
                  <a:pt x="53054" y="770232"/>
                  <a:pt x="55205" y="773185"/>
                </a:cubicBezTo>
                <a:cubicBezTo>
                  <a:pt x="53147" y="774809"/>
                  <a:pt x="51183" y="774661"/>
                  <a:pt x="49078" y="771610"/>
                </a:cubicBezTo>
                <a:cubicBezTo>
                  <a:pt x="46927" y="768952"/>
                  <a:pt x="44869" y="774907"/>
                  <a:pt x="42718" y="769986"/>
                </a:cubicBezTo>
                <a:cubicBezTo>
                  <a:pt x="44776" y="768067"/>
                  <a:pt x="46880" y="769051"/>
                  <a:pt x="48845" y="764425"/>
                </a:cubicBezTo>
                <a:close/>
                <a:moveTo>
                  <a:pt x="63951" y="762259"/>
                </a:moveTo>
                <a:cubicBezTo>
                  <a:pt x="64559" y="761374"/>
                  <a:pt x="65308" y="761767"/>
                  <a:pt x="65916" y="762259"/>
                </a:cubicBezTo>
                <a:cubicBezTo>
                  <a:pt x="66570" y="762801"/>
                  <a:pt x="67085" y="763588"/>
                  <a:pt x="67693" y="764031"/>
                </a:cubicBezTo>
                <a:cubicBezTo>
                  <a:pt x="66477" y="765803"/>
                  <a:pt x="65214" y="763194"/>
                  <a:pt x="63951" y="762259"/>
                </a:cubicBezTo>
                <a:close/>
                <a:moveTo>
                  <a:pt x="38555" y="761669"/>
                </a:moveTo>
                <a:cubicBezTo>
                  <a:pt x="39163" y="761767"/>
                  <a:pt x="39912" y="762358"/>
                  <a:pt x="39912" y="762850"/>
                </a:cubicBezTo>
                <a:cubicBezTo>
                  <a:pt x="39958" y="764720"/>
                  <a:pt x="37386" y="763834"/>
                  <a:pt x="37339" y="762850"/>
                </a:cubicBezTo>
                <a:cubicBezTo>
                  <a:pt x="37339" y="761915"/>
                  <a:pt x="37901" y="761570"/>
                  <a:pt x="38555" y="761669"/>
                </a:cubicBezTo>
                <a:close/>
                <a:moveTo>
                  <a:pt x="35983" y="761669"/>
                </a:moveTo>
                <a:cubicBezTo>
                  <a:pt x="36591" y="761767"/>
                  <a:pt x="37152" y="762358"/>
                  <a:pt x="37152" y="762850"/>
                </a:cubicBezTo>
                <a:cubicBezTo>
                  <a:pt x="37199" y="764720"/>
                  <a:pt x="34767" y="763834"/>
                  <a:pt x="34767" y="762850"/>
                </a:cubicBezTo>
                <a:cubicBezTo>
                  <a:pt x="34767" y="761915"/>
                  <a:pt x="35328" y="761570"/>
                  <a:pt x="35983" y="761669"/>
                </a:cubicBezTo>
                <a:close/>
                <a:moveTo>
                  <a:pt x="799570" y="758737"/>
                </a:moveTo>
                <a:cubicBezTo>
                  <a:pt x="798631" y="766032"/>
                  <a:pt x="787672" y="763113"/>
                  <a:pt x="779845" y="763479"/>
                </a:cubicBezTo>
                <a:cubicBezTo>
                  <a:pt x="781724" y="781716"/>
                  <a:pt x="767321" y="784392"/>
                  <a:pt x="754955" y="788405"/>
                </a:cubicBezTo>
                <a:cubicBezTo>
                  <a:pt x="753546" y="798132"/>
                  <a:pt x="761841" y="797887"/>
                  <a:pt x="765130" y="802874"/>
                </a:cubicBezTo>
                <a:cubicBezTo>
                  <a:pt x="767789" y="809925"/>
                  <a:pt x="759179" y="828528"/>
                  <a:pt x="769826" y="827798"/>
                </a:cubicBezTo>
                <a:cubicBezTo>
                  <a:pt x="771703" y="811505"/>
                  <a:pt x="795814" y="817587"/>
                  <a:pt x="794248" y="798010"/>
                </a:cubicBezTo>
                <a:cubicBezTo>
                  <a:pt x="785482" y="795092"/>
                  <a:pt x="774051" y="812356"/>
                  <a:pt x="769826" y="798010"/>
                </a:cubicBezTo>
                <a:cubicBezTo>
                  <a:pt x="770609" y="782203"/>
                  <a:pt x="781568" y="794605"/>
                  <a:pt x="784698" y="793268"/>
                </a:cubicBezTo>
                <a:cubicBezTo>
                  <a:pt x="788141" y="791565"/>
                  <a:pt x="783601" y="784757"/>
                  <a:pt x="789552" y="783174"/>
                </a:cubicBezTo>
                <a:cubicBezTo>
                  <a:pt x="792526" y="782325"/>
                  <a:pt x="796440" y="783783"/>
                  <a:pt x="799570" y="783174"/>
                </a:cubicBezTo>
                <a:cubicBezTo>
                  <a:pt x="796596" y="774422"/>
                  <a:pt x="813972" y="762870"/>
                  <a:pt x="799570" y="758737"/>
                </a:cubicBezTo>
                <a:close/>
                <a:moveTo>
                  <a:pt x="33177" y="756501"/>
                </a:moveTo>
                <a:cubicBezTo>
                  <a:pt x="33832" y="756600"/>
                  <a:pt x="34580" y="756994"/>
                  <a:pt x="34580" y="757486"/>
                </a:cubicBezTo>
                <a:cubicBezTo>
                  <a:pt x="34580" y="759356"/>
                  <a:pt x="32008" y="758716"/>
                  <a:pt x="32008" y="757683"/>
                </a:cubicBezTo>
                <a:cubicBezTo>
                  <a:pt x="31961" y="756747"/>
                  <a:pt x="32569" y="756403"/>
                  <a:pt x="33177" y="756501"/>
                </a:cubicBezTo>
                <a:close/>
                <a:moveTo>
                  <a:pt x="822114" y="750590"/>
                </a:moveTo>
                <a:cubicBezTo>
                  <a:pt x="821016" y="750224"/>
                  <a:pt x="819764" y="751075"/>
                  <a:pt x="819293" y="753873"/>
                </a:cubicBezTo>
                <a:cubicBezTo>
                  <a:pt x="819293" y="756671"/>
                  <a:pt x="823052" y="759466"/>
                  <a:pt x="823990" y="753873"/>
                </a:cubicBezTo>
                <a:cubicBezTo>
                  <a:pt x="823990" y="752535"/>
                  <a:pt x="823207" y="750955"/>
                  <a:pt x="822114" y="750590"/>
                </a:cubicBezTo>
                <a:close/>
                <a:moveTo>
                  <a:pt x="56795" y="748578"/>
                </a:moveTo>
                <a:cubicBezTo>
                  <a:pt x="57450" y="748923"/>
                  <a:pt x="57684" y="750202"/>
                  <a:pt x="57778" y="752318"/>
                </a:cubicBezTo>
                <a:cubicBezTo>
                  <a:pt x="58245" y="761570"/>
                  <a:pt x="56608" y="759208"/>
                  <a:pt x="53007" y="759700"/>
                </a:cubicBezTo>
                <a:cubicBezTo>
                  <a:pt x="51277" y="759897"/>
                  <a:pt x="49874" y="764966"/>
                  <a:pt x="48050" y="759897"/>
                </a:cubicBezTo>
                <a:cubicBezTo>
                  <a:pt x="49546" y="759799"/>
                  <a:pt x="56702" y="755123"/>
                  <a:pt x="54036" y="750547"/>
                </a:cubicBezTo>
                <a:cubicBezTo>
                  <a:pt x="55112" y="748775"/>
                  <a:pt x="56141" y="748234"/>
                  <a:pt x="56795" y="748578"/>
                </a:cubicBezTo>
                <a:close/>
                <a:moveTo>
                  <a:pt x="922773" y="725177"/>
                </a:moveTo>
                <a:cubicBezTo>
                  <a:pt x="920425" y="725056"/>
                  <a:pt x="918077" y="725907"/>
                  <a:pt x="917451" y="728946"/>
                </a:cubicBezTo>
                <a:cubicBezTo>
                  <a:pt x="918544" y="734906"/>
                  <a:pt x="922773" y="731987"/>
                  <a:pt x="927155" y="728946"/>
                </a:cubicBezTo>
                <a:cubicBezTo>
                  <a:pt x="927000" y="726516"/>
                  <a:pt x="925121" y="725298"/>
                  <a:pt x="922773" y="725177"/>
                </a:cubicBezTo>
                <a:close/>
                <a:moveTo>
                  <a:pt x="897882" y="724205"/>
                </a:moveTo>
                <a:cubicBezTo>
                  <a:pt x="895062" y="728460"/>
                  <a:pt x="891620" y="738551"/>
                  <a:pt x="883010" y="739040"/>
                </a:cubicBezTo>
                <a:cubicBezTo>
                  <a:pt x="873774" y="739524"/>
                  <a:pt x="882070" y="754602"/>
                  <a:pt x="863284" y="748644"/>
                </a:cubicBezTo>
                <a:cubicBezTo>
                  <a:pt x="863755" y="761290"/>
                  <a:pt x="865946" y="772354"/>
                  <a:pt x="872991" y="778312"/>
                </a:cubicBezTo>
                <a:cubicBezTo>
                  <a:pt x="873617" y="769192"/>
                  <a:pt x="876279" y="761898"/>
                  <a:pt x="883010" y="758737"/>
                </a:cubicBezTo>
                <a:cubicBezTo>
                  <a:pt x="895220" y="763599"/>
                  <a:pt x="893654" y="744997"/>
                  <a:pt x="902579" y="753873"/>
                </a:cubicBezTo>
                <a:cubicBezTo>
                  <a:pt x="904927" y="756182"/>
                  <a:pt x="908369" y="745726"/>
                  <a:pt x="907431" y="743902"/>
                </a:cubicBezTo>
                <a:cubicBezTo>
                  <a:pt x="894125" y="747428"/>
                  <a:pt x="911189" y="720678"/>
                  <a:pt x="897882" y="724205"/>
                </a:cubicBezTo>
                <a:close/>
                <a:moveTo>
                  <a:pt x="848412" y="724205"/>
                </a:moveTo>
                <a:cubicBezTo>
                  <a:pt x="842308" y="732473"/>
                  <a:pt x="821956" y="751564"/>
                  <a:pt x="843716" y="758737"/>
                </a:cubicBezTo>
                <a:cubicBezTo>
                  <a:pt x="848883" y="749375"/>
                  <a:pt x="869235" y="730284"/>
                  <a:pt x="848412" y="724205"/>
                </a:cubicBezTo>
                <a:close/>
                <a:moveTo>
                  <a:pt x="33497" y="714267"/>
                </a:moveTo>
                <a:lnTo>
                  <a:pt x="33371" y="715905"/>
                </a:lnTo>
                <a:lnTo>
                  <a:pt x="32382" y="714424"/>
                </a:lnTo>
                <a:close/>
                <a:moveTo>
                  <a:pt x="61753" y="712652"/>
                </a:moveTo>
                <a:cubicBezTo>
                  <a:pt x="61145" y="712554"/>
                  <a:pt x="60537" y="712898"/>
                  <a:pt x="60584" y="713833"/>
                </a:cubicBezTo>
                <a:cubicBezTo>
                  <a:pt x="60584" y="714818"/>
                  <a:pt x="63156" y="715507"/>
                  <a:pt x="63156" y="713637"/>
                </a:cubicBezTo>
                <a:cubicBezTo>
                  <a:pt x="63109" y="713144"/>
                  <a:pt x="62361" y="712751"/>
                  <a:pt x="61753" y="712652"/>
                </a:cubicBezTo>
                <a:close/>
                <a:moveTo>
                  <a:pt x="404059" y="710093"/>
                </a:moveTo>
                <a:cubicBezTo>
                  <a:pt x="403404" y="711127"/>
                  <a:pt x="403638" y="713833"/>
                  <a:pt x="405228" y="712062"/>
                </a:cubicBezTo>
                <a:cubicBezTo>
                  <a:pt x="405603" y="711520"/>
                  <a:pt x="405649" y="710585"/>
                  <a:pt x="405462" y="710093"/>
                </a:cubicBezTo>
                <a:cubicBezTo>
                  <a:pt x="405228" y="709552"/>
                  <a:pt x="404854" y="709207"/>
                  <a:pt x="404059" y="710093"/>
                </a:cubicBezTo>
                <a:close/>
                <a:moveTo>
                  <a:pt x="393349" y="705516"/>
                </a:moveTo>
                <a:cubicBezTo>
                  <a:pt x="392320" y="705713"/>
                  <a:pt x="391338" y="706747"/>
                  <a:pt x="390356" y="708863"/>
                </a:cubicBezTo>
                <a:cubicBezTo>
                  <a:pt x="392086" y="711225"/>
                  <a:pt x="393630" y="713538"/>
                  <a:pt x="395313" y="715851"/>
                </a:cubicBezTo>
                <a:cubicBezTo>
                  <a:pt x="398540" y="711570"/>
                  <a:pt x="396342" y="704975"/>
                  <a:pt x="393349" y="705516"/>
                </a:cubicBezTo>
                <a:close/>
                <a:moveTo>
                  <a:pt x="385211" y="705516"/>
                </a:moveTo>
                <a:cubicBezTo>
                  <a:pt x="384416" y="706747"/>
                  <a:pt x="383621" y="707879"/>
                  <a:pt x="382826" y="709060"/>
                </a:cubicBezTo>
                <a:cubicBezTo>
                  <a:pt x="384089" y="710831"/>
                  <a:pt x="385305" y="712702"/>
                  <a:pt x="386614" y="714424"/>
                </a:cubicBezTo>
                <a:cubicBezTo>
                  <a:pt x="388953" y="711373"/>
                  <a:pt x="388204" y="708420"/>
                  <a:pt x="385211" y="705516"/>
                </a:cubicBezTo>
                <a:close/>
                <a:moveTo>
                  <a:pt x="555078" y="703548"/>
                </a:moveTo>
                <a:cubicBezTo>
                  <a:pt x="554423" y="703449"/>
                  <a:pt x="553862" y="703794"/>
                  <a:pt x="553862" y="704729"/>
                </a:cubicBezTo>
                <a:cubicBezTo>
                  <a:pt x="553909" y="705713"/>
                  <a:pt x="556294" y="706402"/>
                  <a:pt x="556247" y="704532"/>
                </a:cubicBezTo>
                <a:cubicBezTo>
                  <a:pt x="556247" y="703991"/>
                  <a:pt x="555686" y="703597"/>
                  <a:pt x="555078" y="703548"/>
                </a:cubicBezTo>
                <a:close/>
                <a:moveTo>
                  <a:pt x="515979" y="702908"/>
                </a:moveTo>
                <a:cubicBezTo>
                  <a:pt x="515464" y="703007"/>
                  <a:pt x="514950" y="703745"/>
                  <a:pt x="513968" y="706107"/>
                </a:cubicBezTo>
                <a:cubicBezTo>
                  <a:pt x="517054" y="709798"/>
                  <a:pt x="517475" y="702760"/>
                  <a:pt x="515979" y="702908"/>
                </a:cubicBezTo>
                <a:close/>
                <a:moveTo>
                  <a:pt x="933490" y="701530"/>
                </a:moveTo>
                <a:cubicBezTo>
                  <a:pt x="929421" y="701678"/>
                  <a:pt x="924277" y="711127"/>
                  <a:pt x="928720" y="716245"/>
                </a:cubicBezTo>
                <a:cubicBezTo>
                  <a:pt x="931947" y="711324"/>
                  <a:pt x="936577" y="706205"/>
                  <a:pt x="933490" y="701530"/>
                </a:cubicBezTo>
                <a:close/>
                <a:moveTo>
                  <a:pt x="350274" y="700349"/>
                </a:moveTo>
                <a:cubicBezTo>
                  <a:pt x="349666" y="700251"/>
                  <a:pt x="348871" y="700398"/>
                  <a:pt x="348871" y="701333"/>
                </a:cubicBezTo>
                <a:cubicBezTo>
                  <a:pt x="348918" y="702367"/>
                  <a:pt x="351490" y="703203"/>
                  <a:pt x="351490" y="701333"/>
                </a:cubicBezTo>
                <a:cubicBezTo>
                  <a:pt x="351443" y="700841"/>
                  <a:pt x="350929" y="700447"/>
                  <a:pt x="350274" y="700349"/>
                </a:cubicBezTo>
                <a:close/>
                <a:moveTo>
                  <a:pt x="531459" y="699562"/>
                </a:moveTo>
                <a:cubicBezTo>
                  <a:pt x="531038" y="699463"/>
                  <a:pt x="530524" y="699660"/>
                  <a:pt x="530056" y="700152"/>
                </a:cubicBezTo>
                <a:cubicBezTo>
                  <a:pt x="528887" y="702760"/>
                  <a:pt x="530758" y="703302"/>
                  <a:pt x="532629" y="703745"/>
                </a:cubicBezTo>
                <a:cubicBezTo>
                  <a:pt x="533564" y="702318"/>
                  <a:pt x="532722" y="699857"/>
                  <a:pt x="531459" y="699562"/>
                </a:cubicBezTo>
                <a:close/>
                <a:moveTo>
                  <a:pt x="652440" y="699182"/>
                </a:moveTo>
                <a:cubicBezTo>
                  <a:pt x="649957" y="698794"/>
                  <a:pt x="647932" y="699311"/>
                  <a:pt x="647736" y="703311"/>
                </a:cubicBezTo>
                <a:cubicBezTo>
                  <a:pt x="650677" y="709314"/>
                  <a:pt x="656753" y="704860"/>
                  <a:pt x="659366" y="699698"/>
                </a:cubicBezTo>
                <a:cubicBezTo>
                  <a:pt x="657667" y="700730"/>
                  <a:pt x="654923" y="699569"/>
                  <a:pt x="652440" y="699182"/>
                </a:cubicBezTo>
                <a:close/>
                <a:moveTo>
                  <a:pt x="39350" y="699168"/>
                </a:moveTo>
                <a:cubicBezTo>
                  <a:pt x="38555" y="699660"/>
                  <a:pt x="38602" y="703794"/>
                  <a:pt x="40520" y="703745"/>
                </a:cubicBezTo>
                <a:cubicBezTo>
                  <a:pt x="41876" y="703696"/>
                  <a:pt x="43045" y="696806"/>
                  <a:pt x="40520" y="700152"/>
                </a:cubicBezTo>
                <a:cubicBezTo>
                  <a:pt x="40145" y="699168"/>
                  <a:pt x="39584" y="698971"/>
                  <a:pt x="39350" y="699168"/>
                </a:cubicBezTo>
                <a:close/>
                <a:moveTo>
                  <a:pt x="385211" y="698971"/>
                </a:moveTo>
                <a:cubicBezTo>
                  <a:pt x="384556" y="698873"/>
                  <a:pt x="383808" y="699217"/>
                  <a:pt x="383808" y="700152"/>
                </a:cubicBezTo>
                <a:cubicBezTo>
                  <a:pt x="383855" y="701136"/>
                  <a:pt x="386427" y="701825"/>
                  <a:pt x="386380" y="699955"/>
                </a:cubicBezTo>
                <a:cubicBezTo>
                  <a:pt x="386380" y="699463"/>
                  <a:pt x="385819" y="699069"/>
                  <a:pt x="385211" y="698971"/>
                </a:cubicBezTo>
                <a:close/>
                <a:moveTo>
                  <a:pt x="326656" y="695575"/>
                </a:moveTo>
                <a:cubicBezTo>
                  <a:pt x="325861" y="696067"/>
                  <a:pt x="325720" y="700447"/>
                  <a:pt x="327638" y="700349"/>
                </a:cubicBezTo>
                <a:cubicBezTo>
                  <a:pt x="329041" y="700300"/>
                  <a:pt x="330163" y="693459"/>
                  <a:pt x="327638" y="696756"/>
                </a:cubicBezTo>
                <a:cubicBezTo>
                  <a:pt x="327310" y="695821"/>
                  <a:pt x="326936" y="695428"/>
                  <a:pt x="326656" y="695575"/>
                </a:cubicBezTo>
                <a:close/>
                <a:moveTo>
                  <a:pt x="371320" y="693410"/>
                </a:moveTo>
                <a:cubicBezTo>
                  <a:pt x="369169" y="693656"/>
                  <a:pt x="367252" y="697987"/>
                  <a:pt x="365147" y="698971"/>
                </a:cubicBezTo>
                <a:cubicBezTo>
                  <a:pt x="363557" y="699709"/>
                  <a:pt x="360657" y="696018"/>
                  <a:pt x="359020" y="700940"/>
                </a:cubicBezTo>
                <a:cubicBezTo>
                  <a:pt x="364632" y="713341"/>
                  <a:pt x="369824" y="703007"/>
                  <a:pt x="375296" y="705910"/>
                </a:cubicBezTo>
                <a:cubicBezTo>
                  <a:pt x="375717" y="708666"/>
                  <a:pt x="377073" y="716639"/>
                  <a:pt x="380253" y="709257"/>
                </a:cubicBezTo>
                <a:cubicBezTo>
                  <a:pt x="383060" y="704089"/>
                  <a:pt x="376325" y="708912"/>
                  <a:pt x="375062" y="702318"/>
                </a:cubicBezTo>
                <a:cubicBezTo>
                  <a:pt x="376325" y="699906"/>
                  <a:pt x="378991" y="697347"/>
                  <a:pt x="377681" y="694985"/>
                </a:cubicBezTo>
                <a:cubicBezTo>
                  <a:pt x="375764" y="699119"/>
                  <a:pt x="373285" y="693213"/>
                  <a:pt x="371320" y="693410"/>
                </a:cubicBezTo>
                <a:close/>
                <a:moveTo>
                  <a:pt x="323896" y="692229"/>
                </a:moveTo>
                <a:cubicBezTo>
                  <a:pt x="323241" y="692130"/>
                  <a:pt x="322493" y="692475"/>
                  <a:pt x="322493" y="693410"/>
                </a:cubicBezTo>
                <a:cubicBezTo>
                  <a:pt x="322540" y="694394"/>
                  <a:pt x="325112" y="695132"/>
                  <a:pt x="325065" y="693213"/>
                </a:cubicBezTo>
                <a:cubicBezTo>
                  <a:pt x="325065" y="692721"/>
                  <a:pt x="324504" y="692278"/>
                  <a:pt x="323896" y="692229"/>
                </a:cubicBezTo>
                <a:close/>
                <a:moveTo>
                  <a:pt x="618661" y="691954"/>
                </a:moveTo>
                <a:cubicBezTo>
                  <a:pt x="618727" y="711766"/>
                  <a:pt x="628723" y="697762"/>
                  <a:pt x="630030" y="710217"/>
                </a:cubicBezTo>
                <a:cubicBezTo>
                  <a:pt x="633688" y="711121"/>
                  <a:pt x="634538" y="706087"/>
                  <a:pt x="638066" y="706668"/>
                </a:cubicBezTo>
                <a:cubicBezTo>
                  <a:pt x="639960" y="686662"/>
                  <a:pt x="622320" y="701764"/>
                  <a:pt x="618661" y="691954"/>
                </a:cubicBezTo>
                <a:close/>
                <a:moveTo>
                  <a:pt x="558632" y="690014"/>
                </a:moveTo>
                <a:cubicBezTo>
                  <a:pt x="555546" y="694640"/>
                  <a:pt x="551570" y="689916"/>
                  <a:pt x="549887" y="692229"/>
                </a:cubicBezTo>
                <a:cubicBezTo>
                  <a:pt x="547267" y="695821"/>
                  <a:pt x="535341" y="689522"/>
                  <a:pt x="538802" y="697987"/>
                </a:cubicBezTo>
                <a:cubicBezTo>
                  <a:pt x="540439" y="696067"/>
                  <a:pt x="542029" y="698676"/>
                  <a:pt x="543760" y="701333"/>
                </a:cubicBezTo>
                <a:cubicBezTo>
                  <a:pt x="546940" y="692524"/>
                  <a:pt x="548858" y="700644"/>
                  <a:pt x="551103" y="697593"/>
                </a:cubicBezTo>
                <a:cubicBezTo>
                  <a:pt x="552272" y="695969"/>
                  <a:pt x="556107" y="695083"/>
                  <a:pt x="557463" y="695575"/>
                </a:cubicBezTo>
                <a:cubicBezTo>
                  <a:pt x="559334" y="696314"/>
                  <a:pt x="560831" y="701678"/>
                  <a:pt x="562608" y="698971"/>
                </a:cubicBezTo>
                <a:cubicBezTo>
                  <a:pt x="561252" y="696018"/>
                  <a:pt x="561813" y="692918"/>
                  <a:pt x="558632" y="690014"/>
                </a:cubicBezTo>
                <a:close/>
                <a:moveTo>
                  <a:pt x="932274" y="689621"/>
                </a:moveTo>
                <a:cubicBezTo>
                  <a:pt x="931479" y="690113"/>
                  <a:pt x="931339" y="694493"/>
                  <a:pt x="933256" y="694394"/>
                </a:cubicBezTo>
                <a:cubicBezTo>
                  <a:pt x="934659" y="694345"/>
                  <a:pt x="935829" y="687258"/>
                  <a:pt x="933256" y="690605"/>
                </a:cubicBezTo>
                <a:cubicBezTo>
                  <a:pt x="932929" y="689670"/>
                  <a:pt x="932555" y="689473"/>
                  <a:pt x="932274" y="689621"/>
                </a:cubicBezTo>
                <a:close/>
                <a:moveTo>
                  <a:pt x="966042" y="687652"/>
                </a:moveTo>
                <a:cubicBezTo>
                  <a:pt x="966229" y="688193"/>
                  <a:pt x="966182" y="689128"/>
                  <a:pt x="965808" y="689621"/>
                </a:cubicBezTo>
                <a:cubicBezTo>
                  <a:pt x="964171" y="691392"/>
                  <a:pt x="963750" y="688882"/>
                  <a:pt x="964452" y="687849"/>
                </a:cubicBezTo>
                <a:cubicBezTo>
                  <a:pt x="965247" y="686963"/>
                  <a:pt x="965808" y="687111"/>
                  <a:pt x="966042" y="687652"/>
                </a:cubicBezTo>
                <a:close/>
                <a:moveTo>
                  <a:pt x="642163" y="685880"/>
                </a:moveTo>
                <a:cubicBezTo>
                  <a:pt x="641555" y="685782"/>
                  <a:pt x="640994" y="686126"/>
                  <a:pt x="640994" y="687061"/>
                </a:cubicBezTo>
                <a:cubicBezTo>
                  <a:pt x="640994" y="688046"/>
                  <a:pt x="643613" y="688735"/>
                  <a:pt x="643566" y="686865"/>
                </a:cubicBezTo>
                <a:cubicBezTo>
                  <a:pt x="643566" y="686372"/>
                  <a:pt x="642818" y="685930"/>
                  <a:pt x="642163" y="685880"/>
                </a:cubicBezTo>
                <a:close/>
                <a:moveTo>
                  <a:pt x="314963" y="684896"/>
                </a:moveTo>
                <a:cubicBezTo>
                  <a:pt x="314075" y="684798"/>
                  <a:pt x="313186" y="685339"/>
                  <a:pt x="312391" y="686471"/>
                </a:cubicBezTo>
                <a:cubicBezTo>
                  <a:pt x="313841" y="688046"/>
                  <a:pt x="309865" y="697987"/>
                  <a:pt x="315150" y="693607"/>
                </a:cubicBezTo>
                <a:cubicBezTo>
                  <a:pt x="312063" y="684453"/>
                  <a:pt x="319079" y="698479"/>
                  <a:pt x="320108" y="693410"/>
                </a:cubicBezTo>
                <a:cubicBezTo>
                  <a:pt x="320155" y="689817"/>
                  <a:pt x="317582" y="685093"/>
                  <a:pt x="314963" y="684896"/>
                </a:cubicBezTo>
                <a:close/>
                <a:moveTo>
                  <a:pt x="577106" y="683863"/>
                </a:moveTo>
                <a:cubicBezTo>
                  <a:pt x="576311" y="683961"/>
                  <a:pt x="575469" y="687209"/>
                  <a:pt x="574721" y="687652"/>
                </a:cubicBezTo>
                <a:cubicBezTo>
                  <a:pt x="574113" y="687996"/>
                  <a:pt x="571728" y="685782"/>
                  <a:pt x="570933" y="686077"/>
                </a:cubicBezTo>
                <a:cubicBezTo>
                  <a:pt x="568968" y="686815"/>
                  <a:pt x="568080" y="690703"/>
                  <a:pt x="566162" y="689817"/>
                </a:cubicBezTo>
                <a:cubicBezTo>
                  <a:pt x="567472" y="692376"/>
                  <a:pt x="565461" y="693016"/>
                  <a:pt x="563590" y="693607"/>
                </a:cubicBezTo>
                <a:cubicBezTo>
                  <a:pt x="562608" y="701825"/>
                  <a:pt x="572289" y="710733"/>
                  <a:pt x="572523" y="698577"/>
                </a:cubicBezTo>
                <a:cubicBezTo>
                  <a:pt x="571260" y="700398"/>
                  <a:pt x="568735" y="697938"/>
                  <a:pt x="569951" y="695182"/>
                </a:cubicBezTo>
                <a:cubicBezTo>
                  <a:pt x="572196" y="695477"/>
                  <a:pt x="577668" y="692918"/>
                  <a:pt x="578463" y="693016"/>
                </a:cubicBezTo>
                <a:cubicBezTo>
                  <a:pt x="579117" y="693065"/>
                  <a:pt x="580427" y="689621"/>
                  <a:pt x="581082" y="689227"/>
                </a:cubicBezTo>
                <a:cubicBezTo>
                  <a:pt x="581737" y="688833"/>
                  <a:pt x="585244" y="689817"/>
                  <a:pt x="583420" y="685487"/>
                </a:cubicBezTo>
                <a:cubicBezTo>
                  <a:pt x="581456" y="689522"/>
                  <a:pt x="579164" y="683764"/>
                  <a:pt x="577106" y="683863"/>
                </a:cubicBezTo>
                <a:close/>
                <a:moveTo>
                  <a:pt x="618778" y="681894"/>
                </a:moveTo>
                <a:cubicBezTo>
                  <a:pt x="619246" y="681894"/>
                  <a:pt x="619900" y="682583"/>
                  <a:pt x="620929" y="684896"/>
                </a:cubicBezTo>
                <a:cubicBezTo>
                  <a:pt x="618030" y="688784"/>
                  <a:pt x="617281" y="681845"/>
                  <a:pt x="618778" y="681894"/>
                </a:cubicBezTo>
                <a:close/>
                <a:moveTo>
                  <a:pt x="264967" y="681697"/>
                </a:moveTo>
                <a:cubicBezTo>
                  <a:pt x="264312" y="681599"/>
                  <a:pt x="263564" y="681943"/>
                  <a:pt x="263564" y="682878"/>
                </a:cubicBezTo>
                <a:cubicBezTo>
                  <a:pt x="263564" y="683912"/>
                  <a:pt x="266183" y="684552"/>
                  <a:pt x="266136" y="682681"/>
                </a:cubicBezTo>
                <a:cubicBezTo>
                  <a:pt x="266136" y="682189"/>
                  <a:pt x="265575" y="681796"/>
                  <a:pt x="264967" y="681697"/>
                </a:cubicBezTo>
                <a:close/>
                <a:moveTo>
                  <a:pt x="261178" y="680122"/>
                </a:moveTo>
                <a:cubicBezTo>
                  <a:pt x="260570" y="680024"/>
                  <a:pt x="259962" y="680172"/>
                  <a:pt x="260009" y="681107"/>
                </a:cubicBezTo>
                <a:cubicBezTo>
                  <a:pt x="260009" y="682140"/>
                  <a:pt x="262394" y="682977"/>
                  <a:pt x="262394" y="681107"/>
                </a:cubicBezTo>
                <a:cubicBezTo>
                  <a:pt x="262347" y="680614"/>
                  <a:pt x="261786" y="680172"/>
                  <a:pt x="261178" y="680122"/>
                </a:cubicBezTo>
                <a:close/>
                <a:moveTo>
                  <a:pt x="613820" y="676530"/>
                </a:moveTo>
                <a:cubicBezTo>
                  <a:pt x="614428" y="676628"/>
                  <a:pt x="615177" y="677022"/>
                  <a:pt x="615177" y="677514"/>
                </a:cubicBezTo>
                <a:cubicBezTo>
                  <a:pt x="615224" y="679433"/>
                  <a:pt x="612651" y="678744"/>
                  <a:pt x="612604" y="677711"/>
                </a:cubicBezTo>
                <a:cubicBezTo>
                  <a:pt x="612604" y="676776"/>
                  <a:pt x="613166" y="676431"/>
                  <a:pt x="613820" y="676530"/>
                </a:cubicBezTo>
                <a:close/>
                <a:moveTo>
                  <a:pt x="256034" y="676530"/>
                </a:moveTo>
                <a:cubicBezTo>
                  <a:pt x="255379" y="676481"/>
                  <a:pt x="254818" y="676776"/>
                  <a:pt x="254818" y="677711"/>
                </a:cubicBezTo>
                <a:cubicBezTo>
                  <a:pt x="254864" y="678695"/>
                  <a:pt x="257437" y="679581"/>
                  <a:pt x="257390" y="677711"/>
                </a:cubicBezTo>
                <a:cubicBezTo>
                  <a:pt x="257390" y="677219"/>
                  <a:pt x="256642" y="676628"/>
                  <a:pt x="256034" y="676530"/>
                </a:cubicBezTo>
                <a:close/>
                <a:moveTo>
                  <a:pt x="245885" y="669000"/>
                </a:moveTo>
                <a:cubicBezTo>
                  <a:pt x="245090" y="670230"/>
                  <a:pt x="244341" y="671559"/>
                  <a:pt x="243499" y="672790"/>
                </a:cubicBezTo>
                <a:cubicBezTo>
                  <a:pt x="244388" y="673921"/>
                  <a:pt x="245230" y="675201"/>
                  <a:pt x="246118" y="676333"/>
                </a:cubicBezTo>
                <a:cubicBezTo>
                  <a:pt x="246914" y="675103"/>
                  <a:pt x="247662" y="673774"/>
                  <a:pt x="248504" y="672593"/>
                </a:cubicBezTo>
                <a:cubicBezTo>
                  <a:pt x="247615" y="671412"/>
                  <a:pt x="246773" y="670132"/>
                  <a:pt x="245885" y="669000"/>
                </a:cubicBezTo>
                <a:close/>
                <a:moveTo>
                  <a:pt x="976144" y="665801"/>
                </a:moveTo>
                <a:cubicBezTo>
                  <a:pt x="976752" y="665900"/>
                  <a:pt x="977313" y="666490"/>
                  <a:pt x="977313" y="667032"/>
                </a:cubicBezTo>
                <a:cubicBezTo>
                  <a:pt x="977360" y="668852"/>
                  <a:pt x="974788" y="668016"/>
                  <a:pt x="974741" y="667032"/>
                </a:cubicBezTo>
                <a:cubicBezTo>
                  <a:pt x="974741" y="666097"/>
                  <a:pt x="975536" y="665752"/>
                  <a:pt x="976144" y="665801"/>
                </a:cubicBezTo>
                <a:close/>
                <a:moveTo>
                  <a:pt x="48470" y="665408"/>
                </a:moveTo>
                <a:cubicBezTo>
                  <a:pt x="47675" y="666687"/>
                  <a:pt x="46880" y="667917"/>
                  <a:pt x="46085" y="669197"/>
                </a:cubicBezTo>
                <a:cubicBezTo>
                  <a:pt x="46927" y="670378"/>
                  <a:pt x="47816" y="671608"/>
                  <a:pt x="48658" y="672790"/>
                </a:cubicBezTo>
                <a:cubicBezTo>
                  <a:pt x="49453" y="671559"/>
                  <a:pt x="50248" y="670230"/>
                  <a:pt x="51043" y="669000"/>
                </a:cubicBezTo>
                <a:cubicBezTo>
                  <a:pt x="50201" y="667819"/>
                  <a:pt x="49312" y="666589"/>
                  <a:pt x="48470" y="665408"/>
                </a:cubicBezTo>
                <a:close/>
                <a:moveTo>
                  <a:pt x="254631" y="663242"/>
                </a:moveTo>
                <a:cubicBezTo>
                  <a:pt x="255379" y="665014"/>
                  <a:pt x="255051" y="666933"/>
                  <a:pt x="253461" y="668803"/>
                </a:cubicBezTo>
                <a:cubicBezTo>
                  <a:pt x="256829" y="673725"/>
                  <a:pt x="258091" y="669197"/>
                  <a:pt x="258606" y="675742"/>
                </a:cubicBezTo>
                <a:cubicBezTo>
                  <a:pt x="259682" y="670624"/>
                  <a:pt x="266370" y="674906"/>
                  <a:pt x="263376" y="668410"/>
                </a:cubicBezTo>
                <a:cubicBezTo>
                  <a:pt x="257764" y="672740"/>
                  <a:pt x="258887" y="660929"/>
                  <a:pt x="254631" y="663242"/>
                </a:cubicBezTo>
                <a:close/>
                <a:moveTo>
                  <a:pt x="654276" y="663045"/>
                </a:moveTo>
                <a:cubicBezTo>
                  <a:pt x="653995" y="669689"/>
                  <a:pt x="652546" y="665161"/>
                  <a:pt x="649319" y="670378"/>
                </a:cubicBezTo>
                <a:cubicBezTo>
                  <a:pt x="649085" y="665850"/>
                  <a:pt x="647869" y="667032"/>
                  <a:pt x="645530" y="665211"/>
                </a:cubicBezTo>
                <a:cubicBezTo>
                  <a:pt x="643145" y="670772"/>
                  <a:pt x="639778" y="670526"/>
                  <a:pt x="636831" y="670969"/>
                </a:cubicBezTo>
                <a:cubicBezTo>
                  <a:pt x="635989" y="671067"/>
                  <a:pt x="635054" y="667475"/>
                  <a:pt x="634259" y="667425"/>
                </a:cubicBezTo>
                <a:cubicBezTo>
                  <a:pt x="633464" y="667376"/>
                  <a:pt x="632622" y="671067"/>
                  <a:pt x="631873" y="670969"/>
                </a:cubicBezTo>
                <a:cubicBezTo>
                  <a:pt x="630377" y="670870"/>
                  <a:pt x="625840" y="668508"/>
                  <a:pt x="623128" y="669591"/>
                </a:cubicBezTo>
                <a:cubicBezTo>
                  <a:pt x="621116" y="670378"/>
                  <a:pt x="620368" y="676628"/>
                  <a:pt x="618357" y="673380"/>
                </a:cubicBezTo>
                <a:cubicBezTo>
                  <a:pt x="614943" y="668114"/>
                  <a:pt x="611669" y="674906"/>
                  <a:pt x="608255" y="670181"/>
                </a:cubicBezTo>
                <a:cubicBezTo>
                  <a:pt x="606431" y="680910"/>
                  <a:pt x="602035" y="672445"/>
                  <a:pt x="597124" y="683272"/>
                </a:cubicBezTo>
                <a:cubicBezTo>
                  <a:pt x="592868" y="677711"/>
                  <a:pt x="588939" y="687996"/>
                  <a:pt x="584823" y="691048"/>
                </a:cubicBezTo>
                <a:cubicBezTo>
                  <a:pt x="587442" y="697150"/>
                  <a:pt x="589781" y="690703"/>
                  <a:pt x="592353" y="694197"/>
                </a:cubicBezTo>
                <a:cubicBezTo>
                  <a:pt x="594785" y="689473"/>
                  <a:pt x="597170" y="687800"/>
                  <a:pt x="599696" y="690408"/>
                </a:cubicBezTo>
                <a:cubicBezTo>
                  <a:pt x="598667" y="694050"/>
                  <a:pt x="591979" y="697839"/>
                  <a:pt x="594972" y="701333"/>
                </a:cubicBezTo>
                <a:cubicBezTo>
                  <a:pt x="596796" y="700398"/>
                  <a:pt x="599836" y="701875"/>
                  <a:pt x="602502" y="701136"/>
                </a:cubicBezTo>
                <a:cubicBezTo>
                  <a:pt x="603251" y="700890"/>
                  <a:pt x="604092" y="697298"/>
                  <a:pt x="604887" y="697396"/>
                </a:cubicBezTo>
                <a:cubicBezTo>
                  <a:pt x="605262" y="697396"/>
                  <a:pt x="608395" y="699316"/>
                  <a:pt x="608629" y="699168"/>
                </a:cubicBezTo>
                <a:cubicBezTo>
                  <a:pt x="609985" y="698233"/>
                  <a:pt x="610968" y="694197"/>
                  <a:pt x="612417" y="693607"/>
                </a:cubicBezTo>
                <a:cubicBezTo>
                  <a:pt x="613914" y="692967"/>
                  <a:pt x="614101" y="697003"/>
                  <a:pt x="616159" y="695182"/>
                </a:cubicBezTo>
                <a:cubicBezTo>
                  <a:pt x="615832" y="695477"/>
                  <a:pt x="615832" y="689817"/>
                  <a:pt x="617188" y="689621"/>
                </a:cubicBezTo>
                <a:cubicBezTo>
                  <a:pt x="623081" y="690063"/>
                  <a:pt x="628413" y="684847"/>
                  <a:pt x="635849" y="679925"/>
                </a:cubicBezTo>
                <a:cubicBezTo>
                  <a:pt x="636457" y="679532"/>
                  <a:pt x="637579" y="676284"/>
                  <a:pt x="638187" y="676333"/>
                </a:cubicBezTo>
                <a:cubicBezTo>
                  <a:pt x="638842" y="676382"/>
                  <a:pt x="638562" y="681992"/>
                  <a:pt x="639590" y="681697"/>
                </a:cubicBezTo>
                <a:cubicBezTo>
                  <a:pt x="642069" y="681008"/>
                  <a:pt x="643238" y="673577"/>
                  <a:pt x="645764" y="679729"/>
                </a:cubicBezTo>
                <a:cubicBezTo>
                  <a:pt x="649506" y="671116"/>
                  <a:pt x="656802" y="675250"/>
                  <a:pt x="657082" y="681107"/>
                </a:cubicBezTo>
                <a:cubicBezTo>
                  <a:pt x="661946" y="673036"/>
                  <a:pt x="660871" y="683666"/>
                  <a:pt x="661011" y="686274"/>
                </a:cubicBezTo>
                <a:cubicBezTo>
                  <a:pt x="665548" y="682681"/>
                  <a:pt x="665127" y="676431"/>
                  <a:pt x="666997" y="673380"/>
                </a:cubicBezTo>
                <a:cubicBezTo>
                  <a:pt x="667138" y="673134"/>
                  <a:pt x="669710" y="673528"/>
                  <a:pt x="670552" y="671362"/>
                </a:cubicBezTo>
                <a:cubicBezTo>
                  <a:pt x="671253" y="669689"/>
                  <a:pt x="671721" y="669295"/>
                  <a:pt x="670552" y="667819"/>
                </a:cubicBezTo>
                <a:cubicBezTo>
                  <a:pt x="667231" y="669443"/>
                  <a:pt x="663911" y="664423"/>
                  <a:pt x="660637" y="668213"/>
                </a:cubicBezTo>
                <a:cubicBezTo>
                  <a:pt x="661946" y="670870"/>
                  <a:pt x="659561" y="673725"/>
                  <a:pt x="658251" y="671953"/>
                </a:cubicBezTo>
                <a:cubicBezTo>
                  <a:pt x="658064" y="669000"/>
                  <a:pt x="656568" y="665998"/>
                  <a:pt x="654276" y="663045"/>
                </a:cubicBezTo>
                <a:close/>
                <a:moveTo>
                  <a:pt x="56000" y="661667"/>
                </a:moveTo>
                <a:cubicBezTo>
                  <a:pt x="55205" y="662898"/>
                  <a:pt x="54223" y="663980"/>
                  <a:pt x="53428" y="665211"/>
                </a:cubicBezTo>
                <a:cubicBezTo>
                  <a:pt x="54270" y="666392"/>
                  <a:pt x="55159" y="667622"/>
                  <a:pt x="56000" y="668803"/>
                </a:cubicBezTo>
                <a:cubicBezTo>
                  <a:pt x="56795" y="667524"/>
                  <a:pt x="57778" y="666441"/>
                  <a:pt x="58573" y="665211"/>
                </a:cubicBezTo>
                <a:cubicBezTo>
                  <a:pt x="57731" y="664030"/>
                  <a:pt x="56842" y="662799"/>
                  <a:pt x="56000" y="661667"/>
                </a:cubicBezTo>
                <a:close/>
                <a:moveTo>
                  <a:pt x="698146" y="657681"/>
                </a:moveTo>
                <a:cubicBezTo>
                  <a:pt x="697912" y="657140"/>
                  <a:pt x="697538" y="656992"/>
                  <a:pt x="696743" y="657878"/>
                </a:cubicBezTo>
                <a:cubicBezTo>
                  <a:pt x="696041" y="658911"/>
                  <a:pt x="696322" y="661421"/>
                  <a:pt x="697959" y="659650"/>
                </a:cubicBezTo>
                <a:cubicBezTo>
                  <a:pt x="698286" y="659157"/>
                  <a:pt x="698333" y="658222"/>
                  <a:pt x="698146" y="657681"/>
                </a:cubicBezTo>
                <a:close/>
                <a:moveTo>
                  <a:pt x="236952" y="657484"/>
                </a:moveTo>
                <a:cubicBezTo>
                  <a:pt x="236344" y="657386"/>
                  <a:pt x="235782" y="657533"/>
                  <a:pt x="235782" y="658468"/>
                </a:cubicBezTo>
                <a:cubicBezTo>
                  <a:pt x="235782" y="659453"/>
                  <a:pt x="238168" y="660339"/>
                  <a:pt x="238168" y="658468"/>
                </a:cubicBezTo>
                <a:cubicBezTo>
                  <a:pt x="238168" y="657976"/>
                  <a:pt x="237606" y="657583"/>
                  <a:pt x="236952" y="657484"/>
                </a:cubicBezTo>
                <a:close/>
                <a:moveTo>
                  <a:pt x="659234" y="656894"/>
                </a:moveTo>
                <a:cubicBezTo>
                  <a:pt x="658813" y="656795"/>
                  <a:pt x="658298" y="656992"/>
                  <a:pt x="657831" y="657484"/>
                </a:cubicBezTo>
                <a:cubicBezTo>
                  <a:pt x="656661" y="660093"/>
                  <a:pt x="658532" y="660634"/>
                  <a:pt x="660450" y="661077"/>
                </a:cubicBezTo>
                <a:cubicBezTo>
                  <a:pt x="661338" y="659650"/>
                  <a:pt x="660496" y="657189"/>
                  <a:pt x="659234" y="656894"/>
                </a:cubicBezTo>
                <a:close/>
                <a:moveTo>
                  <a:pt x="956928" y="655975"/>
                </a:moveTo>
                <a:lnTo>
                  <a:pt x="957878" y="656494"/>
                </a:lnTo>
                <a:lnTo>
                  <a:pt x="959262" y="656912"/>
                </a:lnTo>
                <a:lnTo>
                  <a:pt x="956501" y="659059"/>
                </a:lnTo>
                <a:close/>
                <a:moveTo>
                  <a:pt x="685425" y="654138"/>
                </a:moveTo>
                <a:cubicBezTo>
                  <a:pt x="685238" y="653892"/>
                  <a:pt x="684770" y="653990"/>
                  <a:pt x="684068" y="654728"/>
                </a:cubicBezTo>
                <a:cubicBezTo>
                  <a:pt x="682057" y="656746"/>
                  <a:pt x="680046" y="663095"/>
                  <a:pt x="682852" y="660289"/>
                </a:cubicBezTo>
                <a:cubicBezTo>
                  <a:pt x="684349" y="658715"/>
                  <a:pt x="685986" y="654777"/>
                  <a:pt x="685425" y="654138"/>
                </a:cubicBezTo>
                <a:close/>
                <a:moveTo>
                  <a:pt x="231994" y="654138"/>
                </a:moveTo>
                <a:cubicBezTo>
                  <a:pt x="231386" y="654039"/>
                  <a:pt x="230591" y="654187"/>
                  <a:pt x="230638" y="655122"/>
                </a:cubicBezTo>
                <a:cubicBezTo>
                  <a:pt x="230638" y="656106"/>
                  <a:pt x="233257" y="656992"/>
                  <a:pt x="233210" y="655122"/>
                </a:cubicBezTo>
                <a:cubicBezTo>
                  <a:pt x="233210" y="654630"/>
                  <a:pt x="232649" y="654187"/>
                  <a:pt x="231994" y="654138"/>
                </a:cubicBezTo>
                <a:close/>
                <a:moveTo>
                  <a:pt x="45664" y="651136"/>
                </a:moveTo>
                <a:cubicBezTo>
                  <a:pt x="50294" y="653646"/>
                  <a:pt x="48143" y="665112"/>
                  <a:pt x="53428" y="661667"/>
                </a:cubicBezTo>
                <a:cubicBezTo>
                  <a:pt x="52680" y="659896"/>
                  <a:pt x="53007" y="658124"/>
                  <a:pt x="54597" y="656303"/>
                </a:cubicBezTo>
                <a:cubicBezTo>
                  <a:pt x="51604" y="651677"/>
                  <a:pt x="48564" y="649905"/>
                  <a:pt x="45664" y="651136"/>
                </a:cubicBezTo>
                <a:close/>
                <a:moveTo>
                  <a:pt x="9558" y="649955"/>
                </a:moveTo>
                <a:cubicBezTo>
                  <a:pt x="10400" y="651136"/>
                  <a:pt x="11102" y="652317"/>
                  <a:pt x="11943" y="653498"/>
                </a:cubicBezTo>
                <a:cubicBezTo>
                  <a:pt x="11289" y="654728"/>
                  <a:pt x="10821" y="655959"/>
                  <a:pt x="12131" y="657090"/>
                </a:cubicBezTo>
                <a:cubicBezTo>
                  <a:pt x="11756" y="657730"/>
                  <a:pt x="11382" y="658272"/>
                  <a:pt x="10961" y="658862"/>
                </a:cubicBezTo>
                <a:cubicBezTo>
                  <a:pt x="9044" y="655909"/>
                  <a:pt x="6378" y="653055"/>
                  <a:pt x="9558" y="649955"/>
                </a:cubicBezTo>
                <a:close/>
                <a:moveTo>
                  <a:pt x="681449" y="644000"/>
                </a:moveTo>
                <a:cubicBezTo>
                  <a:pt x="679345" y="650102"/>
                  <a:pt x="670926" y="645575"/>
                  <a:pt x="672937" y="653301"/>
                </a:cubicBezTo>
                <a:cubicBezTo>
                  <a:pt x="675135" y="650840"/>
                  <a:pt x="683460" y="651431"/>
                  <a:pt x="681449" y="644000"/>
                </a:cubicBezTo>
                <a:close/>
                <a:moveTo>
                  <a:pt x="708856" y="639423"/>
                </a:moveTo>
                <a:cubicBezTo>
                  <a:pt x="705395" y="642474"/>
                  <a:pt x="696462" y="648675"/>
                  <a:pt x="700297" y="655909"/>
                </a:cubicBezTo>
                <a:cubicBezTo>
                  <a:pt x="704086" y="649905"/>
                  <a:pt x="715825" y="648527"/>
                  <a:pt x="708856" y="639423"/>
                </a:cubicBezTo>
                <a:close/>
                <a:moveTo>
                  <a:pt x="971186" y="639226"/>
                </a:moveTo>
                <a:cubicBezTo>
                  <a:pt x="972449" y="639521"/>
                  <a:pt x="973291" y="641982"/>
                  <a:pt x="972356" y="643409"/>
                </a:cubicBezTo>
                <a:cubicBezTo>
                  <a:pt x="970485" y="642966"/>
                  <a:pt x="968801" y="642425"/>
                  <a:pt x="969970" y="639817"/>
                </a:cubicBezTo>
                <a:cubicBezTo>
                  <a:pt x="970438" y="639374"/>
                  <a:pt x="970765" y="639128"/>
                  <a:pt x="971186" y="639226"/>
                </a:cubicBezTo>
                <a:close/>
                <a:moveTo>
                  <a:pt x="976752" y="634256"/>
                </a:moveTo>
                <a:cubicBezTo>
                  <a:pt x="976939" y="634797"/>
                  <a:pt x="976705" y="635732"/>
                  <a:pt x="976331" y="636273"/>
                </a:cubicBezTo>
                <a:cubicBezTo>
                  <a:pt x="974741" y="637996"/>
                  <a:pt x="974460" y="635486"/>
                  <a:pt x="975162" y="634452"/>
                </a:cubicBezTo>
                <a:cubicBezTo>
                  <a:pt x="975957" y="633616"/>
                  <a:pt x="976518" y="633714"/>
                  <a:pt x="976752" y="634256"/>
                </a:cubicBezTo>
                <a:close/>
                <a:moveTo>
                  <a:pt x="989426" y="633862"/>
                </a:moveTo>
                <a:cubicBezTo>
                  <a:pt x="990081" y="633960"/>
                  <a:pt x="990596" y="634354"/>
                  <a:pt x="990643" y="634846"/>
                </a:cubicBezTo>
                <a:cubicBezTo>
                  <a:pt x="990643" y="636765"/>
                  <a:pt x="988070" y="636076"/>
                  <a:pt x="988070" y="635043"/>
                </a:cubicBezTo>
                <a:cubicBezTo>
                  <a:pt x="988023" y="634157"/>
                  <a:pt x="988818" y="633763"/>
                  <a:pt x="989426" y="633862"/>
                </a:cubicBezTo>
                <a:close/>
                <a:moveTo>
                  <a:pt x="702495" y="630122"/>
                </a:moveTo>
                <a:cubicBezTo>
                  <a:pt x="700110" y="628842"/>
                  <a:pt x="697819" y="634748"/>
                  <a:pt x="696369" y="636273"/>
                </a:cubicBezTo>
                <a:cubicBezTo>
                  <a:pt x="695340" y="637307"/>
                  <a:pt x="694170" y="634846"/>
                  <a:pt x="692580" y="638242"/>
                </a:cubicBezTo>
                <a:cubicBezTo>
                  <a:pt x="692346" y="638734"/>
                  <a:pt x="692954" y="644443"/>
                  <a:pt x="692580" y="645378"/>
                </a:cubicBezTo>
                <a:cubicBezTo>
                  <a:pt x="696603" y="636864"/>
                  <a:pt x="701092" y="642573"/>
                  <a:pt x="705068" y="634059"/>
                </a:cubicBezTo>
                <a:cubicBezTo>
                  <a:pt x="704319" y="631647"/>
                  <a:pt x="703291" y="630515"/>
                  <a:pt x="702495" y="630122"/>
                </a:cubicBezTo>
                <a:close/>
                <a:moveTo>
                  <a:pt x="978716" y="628498"/>
                </a:moveTo>
                <a:cubicBezTo>
                  <a:pt x="979371" y="628596"/>
                  <a:pt x="979886" y="629187"/>
                  <a:pt x="979932" y="629728"/>
                </a:cubicBezTo>
                <a:cubicBezTo>
                  <a:pt x="979932" y="631549"/>
                  <a:pt x="977547" y="630712"/>
                  <a:pt x="977547" y="629728"/>
                </a:cubicBezTo>
                <a:cubicBezTo>
                  <a:pt x="977500" y="628793"/>
                  <a:pt x="978108" y="628448"/>
                  <a:pt x="978716" y="628498"/>
                </a:cubicBezTo>
                <a:close/>
                <a:moveTo>
                  <a:pt x="944995" y="626923"/>
                </a:moveTo>
                <a:cubicBezTo>
                  <a:pt x="944762" y="626381"/>
                  <a:pt x="944200" y="626234"/>
                  <a:pt x="943405" y="627120"/>
                </a:cubicBezTo>
                <a:cubicBezTo>
                  <a:pt x="942704" y="628104"/>
                  <a:pt x="942938" y="630663"/>
                  <a:pt x="944575" y="628891"/>
                </a:cubicBezTo>
                <a:cubicBezTo>
                  <a:pt x="944949" y="628399"/>
                  <a:pt x="945183" y="627464"/>
                  <a:pt x="944995" y="626923"/>
                </a:cubicBezTo>
                <a:close/>
                <a:moveTo>
                  <a:pt x="640011" y="626332"/>
                </a:moveTo>
                <a:cubicBezTo>
                  <a:pt x="639357" y="626234"/>
                  <a:pt x="638608" y="626578"/>
                  <a:pt x="638608" y="627513"/>
                </a:cubicBezTo>
                <a:cubicBezTo>
                  <a:pt x="638608" y="628547"/>
                  <a:pt x="641227" y="629383"/>
                  <a:pt x="641181" y="627513"/>
                </a:cubicBezTo>
                <a:cubicBezTo>
                  <a:pt x="641181" y="627021"/>
                  <a:pt x="640619" y="626431"/>
                  <a:pt x="640011" y="626332"/>
                </a:cubicBezTo>
                <a:close/>
                <a:moveTo>
                  <a:pt x="674901" y="622149"/>
                </a:moveTo>
                <a:cubicBezTo>
                  <a:pt x="674481" y="622051"/>
                  <a:pt x="673966" y="622100"/>
                  <a:pt x="673545" y="622543"/>
                </a:cubicBezTo>
                <a:cubicBezTo>
                  <a:pt x="672329" y="625200"/>
                  <a:pt x="674200" y="625692"/>
                  <a:pt x="676117" y="626135"/>
                </a:cubicBezTo>
                <a:cubicBezTo>
                  <a:pt x="677006" y="624708"/>
                  <a:pt x="676164" y="622444"/>
                  <a:pt x="674901" y="622149"/>
                </a:cubicBezTo>
                <a:close/>
                <a:moveTo>
                  <a:pt x="939617" y="621755"/>
                </a:moveTo>
                <a:cubicBezTo>
                  <a:pt x="940880" y="622690"/>
                  <a:pt x="942189" y="625299"/>
                  <a:pt x="943405" y="623576"/>
                </a:cubicBezTo>
                <a:cubicBezTo>
                  <a:pt x="942751" y="623084"/>
                  <a:pt x="942049" y="622297"/>
                  <a:pt x="941394" y="621755"/>
                </a:cubicBezTo>
                <a:cubicBezTo>
                  <a:pt x="940786" y="621263"/>
                  <a:pt x="940225" y="620869"/>
                  <a:pt x="939617" y="621755"/>
                </a:cubicBezTo>
                <a:close/>
                <a:moveTo>
                  <a:pt x="978529" y="618015"/>
                </a:moveTo>
                <a:cubicBezTo>
                  <a:pt x="984048" y="620377"/>
                  <a:pt x="976705" y="631401"/>
                  <a:pt x="974741" y="623576"/>
                </a:cubicBezTo>
                <a:cubicBezTo>
                  <a:pt x="975957" y="621706"/>
                  <a:pt x="977313" y="619836"/>
                  <a:pt x="978529" y="618015"/>
                </a:cubicBezTo>
                <a:close/>
                <a:moveTo>
                  <a:pt x="720969" y="617228"/>
                </a:moveTo>
                <a:cubicBezTo>
                  <a:pt x="716807" y="620968"/>
                  <a:pt x="721250" y="624314"/>
                  <a:pt x="721157" y="627907"/>
                </a:cubicBezTo>
                <a:cubicBezTo>
                  <a:pt x="722279" y="627316"/>
                  <a:pt x="728920" y="625397"/>
                  <a:pt x="725927" y="620771"/>
                </a:cubicBezTo>
                <a:cubicBezTo>
                  <a:pt x="724290" y="622641"/>
                  <a:pt x="722653" y="619836"/>
                  <a:pt x="720969" y="617228"/>
                </a:cubicBezTo>
                <a:close/>
                <a:moveTo>
                  <a:pt x="693750" y="616391"/>
                </a:moveTo>
                <a:cubicBezTo>
                  <a:pt x="687202" y="615850"/>
                  <a:pt x="680093" y="623429"/>
                  <a:pt x="683834" y="633074"/>
                </a:cubicBezTo>
                <a:cubicBezTo>
                  <a:pt x="686781" y="632927"/>
                  <a:pt x="689540" y="628547"/>
                  <a:pt x="692393" y="623773"/>
                </a:cubicBezTo>
                <a:cubicBezTo>
                  <a:pt x="695012" y="630909"/>
                  <a:pt x="697257" y="622641"/>
                  <a:pt x="699736" y="619787"/>
                </a:cubicBezTo>
                <a:cubicBezTo>
                  <a:pt x="698146" y="617572"/>
                  <a:pt x="695948" y="616588"/>
                  <a:pt x="693750" y="616391"/>
                </a:cubicBezTo>
                <a:close/>
                <a:moveTo>
                  <a:pt x="661011" y="615801"/>
                </a:moveTo>
                <a:cubicBezTo>
                  <a:pt x="658439" y="618852"/>
                  <a:pt x="649693" y="623625"/>
                  <a:pt x="651283" y="630712"/>
                </a:cubicBezTo>
                <a:cubicBezTo>
                  <a:pt x="656474" y="627169"/>
                  <a:pt x="661619" y="626037"/>
                  <a:pt x="661011" y="615801"/>
                </a:cubicBezTo>
                <a:close/>
                <a:moveTo>
                  <a:pt x="677521" y="615013"/>
                </a:moveTo>
                <a:cubicBezTo>
                  <a:pt x="677287" y="614472"/>
                  <a:pt x="676725" y="614324"/>
                  <a:pt x="675930" y="615210"/>
                </a:cubicBezTo>
                <a:cubicBezTo>
                  <a:pt x="675229" y="616243"/>
                  <a:pt x="675463" y="618803"/>
                  <a:pt x="677100" y="616982"/>
                </a:cubicBezTo>
                <a:cubicBezTo>
                  <a:pt x="677427" y="616490"/>
                  <a:pt x="677708" y="615554"/>
                  <a:pt x="677521" y="615013"/>
                </a:cubicBezTo>
                <a:close/>
                <a:moveTo>
                  <a:pt x="654463" y="611863"/>
                </a:moveTo>
                <a:cubicBezTo>
                  <a:pt x="654276" y="611765"/>
                  <a:pt x="654042" y="611814"/>
                  <a:pt x="653481" y="612454"/>
                </a:cubicBezTo>
                <a:cubicBezTo>
                  <a:pt x="652031" y="614127"/>
                  <a:pt x="651236" y="618556"/>
                  <a:pt x="653481" y="615997"/>
                </a:cubicBezTo>
                <a:cubicBezTo>
                  <a:pt x="654603" y="614767"/>
                  <a:pt x="655165" y="612110"/>
                  <a:pt x="654463" y="611863"/>
                </a:cubicBezTo>
                <a:close/>
                <a:moveTo>
                  <a:pt x="661245" y="610239"/>
                </a:moveTo>
                <a:cubicBezTo>
                  <a:pt x="661011" y="609747"/>
                  <a:pt x="660450" y="609550"/>
                  <a:pt x="659655" y="610436"/>
                </a:cubicBezTo>
                <a:cubicBezTo>
                  <a:pt x="658953" y="611519"/>
                  <a:pt x="659187" y="613980"/>
                  <a:pt x="660824" y="612257"/>
                </a:cubicBezTo>
                <a:cubicBezTo>
                  <a:pt x="661151" y="611716"/>
                  <a:pt x="661432" y="610781"/>
                  <a:pt x="661245" y="610239"/>
                </a:cubicBezTo>
                <a:close/>
                <a:moveTo>
                  <a:pt x="959260" y="607877"/>
                </a:moveTo>
                <a:cubicBezTo>
                  <a:pt x="958839" y="607779"/>
                  <a:pt x="958512" y="607976"/>
                  <a:pt x="958091" y="608468"/>
                </a:cubicBezTo>
                <a:cubicBezTo>
                  <a:pt x="959775" y="610239"/>
                  <a:pt x="961599" y="613783"/>
                  <a:pt x="963236" y="611863"/>
                </a:cubicBezTo>
                <a:cubicBezTo>
                  <a:pt x="961973" y="610535"/>
                  <a:pt x="960523" y="608172"/>
                  <a:pt x="959260" y="607877"/>
                </a:cubicBezTo>
                <a:close/>
                <a:moveTo>
                  <a:pt x="1005328" y="607287"/>
                </a:moveTo>
                <a:cubicBezTo>
                  <a:pt x="1005936" y="607385"/>
                  <a:pt x="1006684" y="607779"/>
                  <a:pt x="1006684" y="608271"/>
                </a:cubicBezTo>
                <a:cubicBezTo>
                  <a:pt x="1006731" y="610141"/>
                  <a:pt x="1004159" y="609452"/>
                  <a:pt x="1004112" y="608468"/>
                </a:cubicBezTo>
                <a:cubicBezTo>
                  <a:pt x="1004112" y="607533"/>
                  <a:pt x="1004673" y="607188"/>
                  <a:pt x="1005328" y="607287"/>
                </a:cubicBezTo>
                <a:close/>
                <a:moveTo>
                  <a:pt x="675135" y="604678"/>
                </a:moveTo>
                <a:cubicBezTo>
                  <a:pt x="675743" y="604777"/>
                  <a:pt x="676305" y="605170"/>
                  <a:pt x="676305" y="605712"/>
                </a:cubicBezTo>
                <a:cubicBezTo>
                  <a:pt x="676305" y="607582"/>
                  <a:pt x="673919" y="606696"/>
                  <a:pt x="673919" y="605712"/>
                </a:cubicBezTo>
                <a:cubicBezTo>
                  <a:pt x="673919" y="604777"/>
                  <a:pt x="674481" y="604629"/>
                  <a:pt x="675135" y="604678"/>
                </a:cubicBezTo>
                <a:close/>
                <a:moveTo>
                  <a:pt x="973385" y="601922"/>
                </a:moveTo>
                <a:cubicBezTo>
                  <a:pt x="973993" y="602021"/>
                  <a:pt x="974554" y="602611"/>
                  <a:pt x="974554" y="603103"/>
                </a:cubicBezTo>
                <a:cubicBezTo>
                  <a:pt x="974554" y="604974"/>
                  <a:pt x="972169" y="604137"/>
                  <a:pt x="972169" y="603103"/>
                </a:cubicBezTo>
                <a:cubicBezTo>
                  <a:pt x="972169" y="602168"/>
                  <a:pt x="972730" y="601824"/>
                  <a:pt x="973385" y="601922"/>
                </a:cubicBezTo>
                <a:close/>
                <a:moveTo>
                  <a:pt x="14937" y="601726"/>
                </a:moveTo>
                <a:cubicBezTo>
                  <a:pt x="12037" y="605417"/>
                  <a:pt x="12131" y="608911"/>
                  <a:pt x="15124" y="612454"/>
                </a:cubicBezTo>
                <a:cubicBezTo>
                  <a:pt x="19286" y="608665"/>
                  <a:pt x="14843" y="605318"/>
                  <a:pt x="14937" y="601726"/>
                </a:cubicBezTo>
                <a:close/>
                <a:moveTo>
                  <a:pt x="704086" y="600741"/>
                </a:moveTo>
                <a:cubicBezTo>
                  <a:pt x="703665" y="600397"/>
                  <a:pt x="703010" y="600643"/>
                  <a:pt x="701887" y="601726"/>
                </a:cubicBezTo>
                <a:cubicBezTo>
                  <a:pt x="706237" y="605170"/>
                  <a:pt x="695199" y="609206"/>
                  <a:pt x="699502" y="612651"/>
                </a:cubicBezTo>
                <a:cubicBezTo>
                  <a:pt x="701934" y="606302"/>
                  <a:pt x="704647" y="612356"/>
                  <a:pt x="707079" y="608665"/>
                </a:cubicBezTo>
                <a:cubicBezTo>
                  <a:pt x="704413" y="607533"/>
                  <a:pt x="705348" y="601726"/>
                  <a:pt x="704086" y="600741"/>
                </a:cubicBezTo>
                <a:close/>
                <a:moveTo>
                  <a:pt x="655679" y="598773"/>
                </a:moveTo>
                <a:cubicBezTo>
                  <a:pt x="655024" y="598674"/>
                  <a:pt x="654463" y="598773"/>
                  <a:pt x="654463" y="599757"/>
                </a:cubicBezTo>
                <a:cubicBezTo>
                  <a:pt x="654510" y="600692"/>
                  <a:pt x="656895" y="601578"/>
                  <a:pt x="656848" y="599757"/>
                </a:cubicBezTo>
                <a:cubicBezTo>
                  <a:pt x="656848" y="599216"/>
                  <a:pt x="656287" y="598822"/>
                  <a:pt x="655679" y="598773"/>
                </a:cubicBezTo>
                <a:close/>
                <a:moveTo>
                  <a:pt x="32382" y="597542"/>
                </a:moveTo>
                <a:cubicBezTo>
                  <a:pt x="30792" y="600643"/>
                  <a:pt x="27471" y="603694"/>
                  <a:pt x="28827" y="606696"/>
                </a:cubicBezTo>
                <a:cubicBezTo>
                  <a:pt x="30043" y="605613"/>
                  <a:pt x="31306" y="605909"/>
                  <a:pt x="32569" y="608271"/>
                </a:cubicBezTo>
                <a:cubicBezTo>
                  <a:pt x="27985" y="615653"/>
                  <a:pt x="33691" y="622641"/>
                  <a:pt x="37947" y="629728"/>
                </a:cubicBezTo>
                <a:cubicBezTo>
                  <a:pt x="33972" y="635535"/>
                  <a:pt x="39725" y="634403"/>
                  <a:pt x="40520" y="636864"/>
                </a:cubicBezTo>
                <a:cubicBezTo>
                  <a:pt x="41315" y="639128"/>
                  <a:pt x="38836" y="646903"/>
                  <a:pt x="44495" y="649364"/>
                </a:cubicBezTo>
                <a:cubicBezTo>
                  <a:pt x="50294" y="643704"/>
                  <a:pt x="40800" y="638783"/>
                  <a:pt x="47862" y="633074"/>
                </a:cubicBezTo>
                <a:cubicBezTo>
                  <a:pt x="47161" y="631303"/>
                  <a:pt x="45524" y="629383"/>
                  <a:pt x="46693" y="627513"/>
                </a:cubicBezTo>
                <a:cubicBezTo>
                  <a:pt x="44074" y="621017"/>
                  <a:pt x="41502" y="625791"/>
                  <a:pt x="38929" y="620771"/>
                </a:cubicBezTo>
                <a:cubicBezTo>
                  <a:pt x="42484" y="615358"/>
                  <a:pt x="36170" y="612208"/>
                  <a:pt x="34954" y="608271"/>
                </a:cubicBezTo>
                <a:cubicBezTo>
                  <a:pt x="34112" y="605466"/>
                  <a:pt x="37339" y="598871"/>
                  <a:pt x="32382" y="597542"/>
                </a:cubicBezTo>
                <a:close/>
                <a:moveTo>
                  <a:pt x="626916" y="597149"/>
                </a:moveTo>
                <a:cubicBezTo>
                  <a:pt x="626074" y="598379"/>
                  <a:pt x="625326" y="599708"/>
                  <a:pt x="624531" y="600938"/>
                </a:cubicBezTo>
                <a:cubicBezTo>
                  <a:pt x="625373" y="602070"/>
                  <a:pt x="626261" y="603300"/>
                  <a:pt x="627103" y="604481"/>
                </a:cubicBezTo>
                <a:cubicBezTo>
                  <a:pt x="627898" y="603251"/>
                  <a:pt x="628646" y="601972"/>
                  <a:pt x="629488" y="600741"/>
                </a:cubicBezTo>
                <a:cubicBezTo>
                  <a:pt x="628646" y="599560"/>
                  <a:pt x="627758" y="598330"/>
                  <a:pt x="626916" y="597149"/>
                </a:cubicBezTo>
                <a:close/>
                <a:moveTo>
                  <a:pt x="639403" y="596755"/>
                </a:moveTo>
                <a:cubicBezTo>
                  <a:pt x="636130" y="599659"/>
                  <a:pt x="631827" y="597788"/>
                  <a:pt x="632061" y="604285"/>
                </a:cubicBezTo>
                <a:cubicBezTo>
                  <a:pt x="633978" y="608665"/>
                  <a:pt x="641742" y="601430"/>
                  <a:pt x="639403" y="596755"/>
                </a:cubicBezTo>
                <a:close/>
                <a:moveTo>
                  <a:pt x="652078" y="594393"/>
                </a:moveTo>
                <a:cubicBezTo>
                  <a:pt x="651891" y="593851"/>
                  <a:pt x="651330" y="593704"/>
                  <a:pt x="650488" y="594590"/>
                </a:cubicBezTo>
                <a:cubicBezTo>
                  <a:pt x="649833" y="595574"/>
                  <a:pt x="650254" y="598133"/>
                  <a:pt x="651891" y="596361"/>
                </a:cubicBezTo>
                <a:cubicBezTo>
                  <a:pt x="652218" y="595869"/>
                  <a:pt x="652312" y="594934"/>
                  <a:pt x="652078" y="594393"/>
                </a:cubicBezTo>
                <a:close/>
                <a:moveTo>
                  <a:pt x="685425" y="593999"/>
                </a:moveTo>
                <a:cubicBezTo>
                  <a:pt x="686079" y="593851"/>
                  <a:pt x="687249" y="594540"/>
                  <a:pt x="688605" y="596558"/>
                </a:cubicBezTo>
                <a:cubicBezTo>
                  <a:pt x="684770" y="601627"/>
                  <a:pt x="683460" y="594442"/>
                  <a:pt x="685425" y="593999"/>
                </a:cubicBezTo>
                <a:close/>
                <a:moveTo>
                  <a:pt x="995012" y="591515"/>
                </a:moveTo>
                <a:lnTo>
                  <a:pt x="995179" y="592621"/>
                </a:lnTo>
                <a:lnTo>
                  <a:pt x="995145" y="592640"/>
                </a:lnTo>
                <a:close/>
                <a:moveTo>
                  <a:pt x="692767" y="591391"/>
                </a:moveTo>
                <a:cubicBezTo>
                  <a:pt x="694732" y="590505"/>
                  <a:pt x="693796" y="598330"/>
                  <a:pt x="689821" y="595968"/>
                </a:cubicBezTo>
                <a:cubicBezTo>
                  <a:pt x="691084" y="593015"/>
                  <a:pt x="692113" y="591735"/>
                  <a:pt x="692767" y="591391"/>
                </a:cubicBezTo>
                <a:close/>
                <a:moveTo>
                  <a:pt x="960289" y="590210"/>
                </a:moveTo>
                <a:cubicBezTo>
                  <a:pt x="957156" y="593950"/>
                  <a:pt x="956127" y="597788"/>
                  <a:pt x="958091" y="601332"/>
                </a:cubicBezTo>
                <a:cubicBezTo>
                  <a:pt x="959681" y="598674"/>
                  <a:pt x="961178" y="598133"/>
                  <a:pt x="962861" y="597542"/>
                </a:cubicBezTo>
                <a:cubicBezTo>
                  <a:pt x="961271" y="595229"/>
                  <a:pt x="962674" y="592523"/>
                  <a:pt x="960289" y="590210"/>
                </a:cubicBezTo>
                <a:close/>
                <a:moveTo>
                  <a:pt x="669383" y="589619"/>
                </a:moveTo>
                <a:cubicBezTo>
                  <a:pt x="669196" y="589422"/>
                  <a:pt x="668681" y="589521"/>
                  <a:pt x="667980" y="590210"/>
                </a:cubicBezTo>
                <a:cubicBezTo>
                  <a:pt x="665968" y="592277"/>
                  <a:pt x="663957" y="598674"/>
                  <a:pt x="666764" y="595771"/>
                </a:cubicBezTo>
                <a:cubicBezTo>
                  <a:pt x="668307" y="594245"/>
                  <a:pt x="669897" y="590259"/>
                  <a:pt x="669383" y="589619"/>
                </a:cubicBezTo>
                <a:close/>
                <a:moveTo>
                  <a:pt x="30184" y="584648"/>
                </a:moveTo>
                <a:cubicBezTo>
                  <a:pt x="29576" y="584156"/>
                  <a:pt x="29014" y="583959"/>
                  <a:pt x="28406" y="584845"/>
                </a:cubicBezTo>
                <a:cubicBezTo>
                  <a:pt x="29669" y="585780"/>
                  <a:pt x="30979" y="588389"/>
                  <a:pt x="32195" y="586666"/>
                </a:cubicBezTo>
                <a:cubicBezTo>
                  <a:pt x="31540" y="586174"/>
                  <a:pt x="30838" y="585190"/>
                  <a:pt x="30184" y="584648"/>
                </a:cubicBezTo>
                <a:close/>
                <a:moveTo>
                  <a:pt x="650301" y="583664"/>
                </a:moveTo>
                <a:cubicBezTo>
                  <a:pt x="648664" y="585928"/>
                  <a:pt x="647167" y="583959"/>
                  <a:pt x="645530" y="587454"/>
                </a:cubicBezTo>
                <a:cubicBezTo>
                  <a:pt x="646419" y="588635"/>
                  <a:pt x="647074" y="589816"/>
                  <a:pt x="647915" y="590997"/>
                </a:cubicBezTo>
                <a:cubicBezTo>
                  <a:pt x="651096" y="590308"/>
                  <a:pt x="652312" y="588389"/>
                  <a:pt x="650301" y="583664"/>
                </a:cubicBezTo>
                <a:close/>
                <a:moveTo>
                  <a:pt x="714609" y="580515"/>
                </a:moveTo>
                <a:cubicBezTo>
                  <a:pt x="712738" y="579776"/>
                  <a:pt x="710914" y="583369"/>
                  <a:pt x="709043" y="583271"/>
                </a:cubicBezTo>
                <a:cubicBezTo>
                  <a:pt x="711616" y="587454"/>
                  <a:pt x="714141" y="587404"/>
                  <a:pt x="716573" y="583074"/>
                </a:cubicBezTo>
                <a:cubicBezTo>
                  <a:pt x="715918" y="581548"/>
                  <a:pt x="715217" y="580761"/>
                  <a:pt x="714609" y="580515"/>
                </a:cubicBezTo>
                <a:close/>
                <a:moveTo>
                  <a:pt x="978716" y="576922"/>
                </a:moveTo>
                <a:cubicBezTo>
                  <a:pt x="978062" y="577906"/>
                  <a:pt x="978482" y="580662"/>
                  <a:pt x="980119" y="578891"/>
                </a:cubicBezTo>
                <a:cubicBezTo>
                  <a:pt x="980447" y="578398"/>
                  <a:pt x="980494" y="577463"/>
                  <a:pt x="980306" y="576922"/>
                </a:cubicBezTo>
                <a:cubicBezTo>
                  <a:pt x="980119" y="576381"/>
                  <a:pt x="979558" y="576036"/>
                  <a:pt x="978716" y="576922"/>
                </a:cubicBezTo>
                <a:close/>
                <a:moveTo>
                  <a:pt x="705068" y="574560"/>
                </a:moveTo>
                <a:cubicBezTo>
                  <a:pt x="703852" y="576971"/>
                  <a:pt x="701607" y="579333"/>
                  <a:pt x="702916" y="581696"/>
                </a:cubicBezTo>
                <a:cubicBezTo>
                  <a:pt x="703711" y="580662"/>
                  <a:pt x="704413" y="579875"/>
                  <a:pt x="705302" y="581696"/>
                </a:cubicBezTo>
                <a:cubicBezTo>
                  <a:pt x="706611" y="579235"/>
                  <a:pt x="707687" y="576824"/>
                  <a:pt x="705068" y="574560"/>
                </a:cubicBezTo>
                <a:close/>
                <a:moveTo>
                  <a:pt x="701700" y="574560"/>
                </a:moveTo>
                <a:cubicBezTo>
                  <a:pt x="701513" y="574018"/>
                  <a:pt x="700952" y="573871"/>
                  <a:pt x="700110" y="574757"/>
                </a:cubicBezTo>
                <a:cubicBezTo>
                  <a:pt x="699455" y="575741"/>
                  <a:pt x="699876" y="578103"/>
                  <a:pt x="701513" y="576331"/>
                </a:cubicBezTo>
                <a:cubicBezTo>
                  <a:pt x="701841" y="575839"/>
                  <a:pt x="701887" y="575052"/>
                  <a:pt x="701700" y="574560"/>
                </a:cubicBezTo>
                <a:close/>
                <a:moveTo>
                  <a:pt x="689026" y="573133"/>
                </a:moveTo>
                <a:cubicBezTo>
                  <a:pt x="689727" y="574314"/>
                  <a:pt x="690242" y="575692"/>
                  <a:pt x="689026" y="576922"/>
                </a:cubicBezTo>
                <a:cubicBezTo>
                  <a:pt x="681543" y="585239"/>
                  <a:pt x="676585" y="591145"/>
                  <a:pt x="673124" y="600938"/>
                </a:cubicBezTo>
                <a:cubicBezTo>
                  <a:pt x="670552" y="596804"/>
                  <a:pt x="668213" y="596755"/>
                  <a:pt x="665781" y="601135"/>
                </a:cubicBezTo>
                <a:cubicBezTo>
                  <a:pt x="672937" y="609058"/>
                  <a:pt x="661432" y="607828"/>
                  <a:pt x="667184" y="613832"/>
                </a:cubicBezTo>
                <a:cubicBezTo>
                  <a:pt x="669897" y="617966"/>
                  <a:pt x="670131" y="608566"/>
                  <a:pt x="670739" y="608271"/>
                </a:cubicBezTo>
                <a:cubicBezTo>
                  <a:pt x="672797" y="607336"/>
                  <a:pt x="674855" y="613340"/>
                  <a:pt x="674527" y="613438"/>
                </a:cubicBezTo>
                <a:cubicBezTo>
                  <a:pt x="676398" y="612897"/>
                  <a:pt x="677661" y="607090"/>
                  <a:pt x="679485" y="606105"/>
                </a:cubicBezTo>
                <a:cubicBezTo>
                  <a:pt x="686641" y="612159"/>
                  <a:pt x="693750" y="605613"/>
                  <a:pt x="700718" y="599954"/>
                </a:cubicBezTo>
                <a:cubicBezTo>
                  <a:pt x="700718" y="593015"/>
                  <a:pt x="696369" y="592769"/>
                  <a:pt x="692954" y="589225"/>
                </a:cubicBezTo>
                <a:cubicBezTo>
                  <a:pt x="695012" y="585879"/>
                  <a:pt x="697070" y="583959"/>
                  <a:pt x="699128" y="583664"/>
                </a:cubicBezTo>
                <a:cubicBezTo>
                  <a:pt x="696603" y="581745"/>
                  <a:pt x="693937" y="575003"/>
                  <a:pt x="691411" y="573133"/>
                </a:cubicBezTo>
                <a:cubicBezTo>
                  <a:pt x="690522" y="572542"/>
                  <a:pt x="689821" y="572296"/>
                  <a:pt x="689026" y="573133"/>
                </a:cubicBezTo>
                <a:close/>
                <a:moveTo>
                  <a:pt x="3198" y="572936"/>
                </a:moveTo>
                <a:cubicBezTo>
                  <a:pt x="5349" y="574363"/>
                  <a:pt x="6284" y="580711"/>
                  <a:pt x="2215" y="582483"/>
                </a:cubicBezTo>
                <a:cubicBezTo>
                  <a:pt x="3665" y="584845"/>
                  <a:pt x="4788" y="587306"/>
                  <a:pt x="2215" y="589816"/>
                </a:cubicBezTo>
                <a:cubicBezTo>
                  <a:pt x="-3490" y="584599"/>
                  <a:pt x="4039" y="578841"/>
                  <a:pt x="625" y="573526"/>
                </a:cubicBezTo>
                <a:cubicBezTo>
                  <a:pt x="1514" y="572591"/>
                  <a:pt x="2496" y="572493"/>
                  <a:pt x="3198" y="572936"/>
                </a:cubicBezTo>
                <a:close/>
                <a:moveTo>
                  <a:pt x="666389" y="570573"/>
                </a:moveTo>
                <a:cubicBezTo>
                  <a:pt x="661572" y="569589"/>
                  <a:pt x="664332" y="578497"/>
                  <a:pt x="660216" y="579678"/>
                </a:cubicBezTo>
                <a:cubicBezTo>
                  <a:pt x="658439" y="580219"/>
                  <a:pt x="657363" y="574264"/>
                  <a:pt x="657831" y="579875"/>
                </a:cubicBezTo>
                <a:cubicBezTo>
                  <a:pt x="658205" y="583910"/>
                  <a:pt x="650675" y="587897"/>
                  <a:pt x="655492" y="590800"/>
                </a:cubicBezTo>
                <a:cubicBezTo>
                  <a:pt x="659421" y="579087"/>
                  <a:pt x="663724" y="588881"/>
                  <a:pt x="667792" y="583074"/>
                </a:cubicBezTo>
                <a:cubicBezTo>
                  <a:pt x="668447" y="578841"/>
                  <a:pt x="669804" y="574658"/>
                  <a:pt x="666389" y="570573"/>
                </a:cubicBezTo>
                <a:close/>
                <a:moveTo>
                  <a:pt x="2636" y="564619"/>
                </a:moveTo>
                <a:cubicBezTo>
                  <a:pt x="3291" y="564865"/>
                  <a:pt x="2543" y="567916"/>
                  <a:pt x="1420" y="569195"/>
                </a:cubicBezTo>
                <a:cubicBezTo>
                  <a:pt x="-778" y="571705"/>
                  <a:pt x="-30" y="567079"/>
                  <a:pt x="1420" y="565406"/>
                </a:cubicBezTo>
                <a:cubicBezTo>
                  <a:pt x="1982" y="564766"/>
                  <a:pt x="2402" y="564520"/>
                  <a:pt x="2636" y="564619"/>
                </a:cubicBezTo>
                <a:close/>
                <a:moveTo>
                  <a:pt x="977126" y="561420"/>
                </a:moveTo>
                <a:cubicBezTo>
                  <a:pt x="976518" y="561371"/>
                  <a:pt x="976144" y="561715"/>
                  <a:pt x="976144" y="562650"/>
                </a:cubicBezTo>
                <a:cubicBezTo>
                  <a:pt x="976144" y="563634"/>
                  <a:pt x="978576" y="564471"/>
                  <a:pt x="978529" y="562650"/>
                </a:cubicBezTo>
                <a:cubicBezTo>
                  <a:pt x="978529" y="562109"/>
                  <a:pt x="977781" y="561518"/>
                  <a:pt x="977126" y="561420"/>
                </a:cubicBezTo>
                <a:close/>
                <a:moveTo>
                  <a:pt x="972169" y="561026"/>
                </a:moveTo>
                <a:cubicBezTo>
                  <a:pt x="970532" y="562945"/>
                  <a:pt x="967211" y="562109"/>
                  <a:pt x="968614" y="566587"/>
                </a:cubicBezTo>
                <a:cubicBezTo>
                  <a:pt x="970204" y="564668"/>
                  <a:pt x="973572" y="565554"/>
                  <a:pt x="972169" y="561026"/>
                </a:cubicBezTo>
                <a:close/>
                <a:moveTo>
                  <a:pt x="982879" y="559845"/>
                </a:moveTo>
                <a:cubicBezTo>
                  <a:pt x="983487" y="558959"/>
                  <a:pt x="984048" y="559353"/>
                  <a:pt x="984656" y="559845"/>
                </a:cubicBezTo>
                <a:cubicBezTo>
                  <a:pt x="985311" y="560386"/>
                  <a:pt x="985825" y="561174"/>
                  <a:pt x="986480" y="561617"/>
                </a:cubicBezTo>
                <a:cubicBezTo>
                  <a:pt x="985264" y="563438"/>
                  <a:pt x="984142" y="560780"/>
                  <a:pt x="982879" y="559845"/>
                </a:cubicBezTo>
                <a:close/>
                <a:moveTo>
                  <a:pt x="681262" y="559058"/>
                </a:moveTo>
                <a:cubicBezTo>
                  <a:pt x="677614" y="559747"/>
                  <a:pt x="667746" y="571607"/>
                  <a:pt x="671534" y="577513"/>
                </a:cubicBezTo>
                <a:cubicBezTo>
                  <a:pt x="674153" y="574412"/>
                  <a:pt x="672797" y="571459"/>
                  <a:pt x="675135" y="568408"/>
                </a:cubicBezTo>
                <a:cubicBezTo>
                  <a:pt x="676585" y="568260"/>
                  <a:pt x="683928" y="563684"/>
                  <a:pt x="681262" y="559058"/>
                </a:cubicBezTo>
                <a:close/>
                <a:moveTo>
                  <a:pt x="688605" y="558861"/>
                </a:moveTo>
                <a:cubicBezTo>
                  <a:pt x="684489" y="567227"/>
                  <a:pt x="685846" y="565357"/>
                  <a:pt x="680280" y="571755"/>
                </a:cubicBezTo>
                <a:cubicBezTo>
                  <a:pt x="686220" y="579186"/>
                  <a:pt x="691364" y="565357"/>
                  <a:pt x="688605" y="558861"/>
                </a:cubicBezTo>
                <a:close/>
                <a:moveTo>
                  <a:pt x="629862" y="551922"/>
                </a:moveTo>
                <a:cubicBezTo>
                  <a:pt x="629769" y="551774"/>
                  <a:pt x="628833" y="553693"/>
                  <a:pt x="628693" y="553693"/>
                </a:cubicBezTo>
                <a:cubicBezTo>
                  <a:pt x="628413" y="553743"/>
                  <a:pt x="624905" y="555908"/>
                  <a:pt x="624905" y="555711"/>
                </a:cubicBezTo>
                <a:cubicBezTo>
                  <a:pt x="624577" y="560288"/>
                  <a:pt x="635194" y="556991"/>
                  <a:pt x="629862" y="551922"/>
                </a:cubicBezTo>
                <a:close/>
                <a:moveTo>
                  <a:pt x="968193" y="544983"/>
                </a:moveTo>
                <a:cubicBezTo>
                  <a:pt x="966743" y="544835"/>
                  <a:pt x="965060" y="545967"/>
                  <a:pt x="963236" y="548723"/>
                </a:cubicBezTo>
                <a:cubicBezTo>
                  <a:pt x="967258" y="554284"/>
                  <a:pt x="974460" y="552315"/>
                  <a:pt x="974741" y="560829"/>
                </a:cubicBezTo>
                <a:cubicBezTo>
                  <a:pt x="976378" y="558221"/>
                  <a:pt x="978062" y="557630"/>
                  <a:pt x="979698" y="557089"/>
                </a:cubicBezTo>
                <a:cubicBezTo>
                  <a:pt x="975817" y="555760"/>
                  <a:pt x="972636" y="545327"/>
                  <a:pt x="968193" y="544983"/>
                </a:cubicBezTo>
                <a:close/>
                <a:moveTo>
                  <a:pt x="24057" y="544786"/>
                </a:moveTo>
                <a:cubicBezTo>
                  <a:pt x="23636" y="544687"/>
                  <a:pt x="23121" y="544884"/>
                  <a:pt x="22654" y="545376"/>
                </a:cubicBezTo>
                <a:cubicBezTo>
                  <a:pt x="24197" y="547148"/>
                  <a:pt x="22888" y="550839"/>
                  <a:pt x="25226" y="548920"/>
                </a:cubicBezTo>
                <a:cubicBezTo>
                  <a:pt x="26161" y="547492"/>
                  <a:pt x="25320" y="545032"/>
                  <a:pt x="24057" y="544786"/>
                </a:cubicBezTo>
                <a:close/>
                <a:moveTo>
                  <a:pt x="708248" y="541587"/>
                </a:moveTo>
                <a:cubicBezTo>
                  <a:pt x="706658" y="541095"/>
                  <a:pt x="705021" y="541587"/>
                  <a:pt x="703711" y="543605"/>
                </a:cubicBezTo>
                <a:cubicBezTo>
                  <a:pt x="711756" y="544589"/>
                  <a:pt x="702729" y="552709"/>
                  <a:pt x="703291" y="543605"/>
                </a:cubicBezTo>
                <a:cubicBezTo>
                  <a:pt x="702870" y="543063"/>
                  <a:pt x="702495" y="542522"/>
                  <a:pt x="702121" y="541981"/>
                </a:cubicBezTo>
                <a:cubicBezTo>
                  <a:pt x="695995" y="548821"/>
                  <a:pt x="696182" y="555613"/>
                  <a:pt x="696369" y="562256"/>
                </a:cubicBezTo>
                <a:cubicBezTo>
                  <a:pt x="698754" y="556056"/>
                  <a:pt x="701186" y="562158"/>
                  <a:pt x="703711" y="561863"/>
                </a:cubicBezTo>
                <a:cubicBezTo>
                  <a:pt x="706097" y="555120"/>
                  <a:pt x="708622" y="559500"/>
                  <a:pt x="711054" y="554284"/>
                </a:cubicBezTo>
                <a:cubicBezTo>
                  <a:pt x="713580" y="558861"/>
                  <a:pt x="716152" y="560485"/>
                  <a:pt x="718584" y="557680"/>
                </a:cubicBezTo>
                <a:cubicBezTo>
                  <a:pt x="718070" y="555465"/>
                  <a:pt x="717929" y="552611"/>
                  <a:pt x="716012" y="550544"/>
                </a:cubicBezTo>
                <a:cubicBezTo>
                  <a:pt x="713299" y="547738"/>
                  <a:pt x="714141" y="549805"/>
                  <a:pt x="712224" y="545376"/>
                </a:cubicBezTo>
                <a:cubicBezTo>
                  <a:pt x="711475" y="543703"/>
                  <a:pt x="709932" y="542128"/>
                  <a:pt x="708248" y="541587"/>
                </a:cubicBezTo>
                <a:close/>
                <a:moveTo>
                  <a:pt x="675930" y="541193"/>
                </a:moveTo>
                <a:cubicBezTo>
                  <a:pt x="671300" y="545573"/>
                  <a:pt x="674621" y="549707"/>
                  <a:pt x="669944" y="554087"/>
                </a:cubicBezTo>
                <a:cubicBezTo>
                  <a:pt x="673919" y="561371"/>
                  <a:pt x="684630" y="549805"/>
                  <a:pt x="680888" y="544589"/>
                </a:cubicBezTo>
                <a:cubicBezTo>
                  <a:pt x="679251" y="546410"/>
                  <a:pt x="677614" y="543851"/>
                  <a:pt x="675930" y="541193"/>
                </a:cubicBezTo>
                <a:close/>
                <a:moveTo>
                  <a:pt x="623315" y="540603"/>
                </a:moveTo>
                <a:cubicBezTo>
                  <a:pt x="623081" y="540504"/>
                  <a:pt x="622707" y="540750"/>
                  <a:pt x="622145" y="541390"/>
                </a:cubicBezTo>
                <a:cubicBezTo>
                  <a:pt x="620649" y="543063"/>
                  <a:pt x="620134" y="547492"/>
                  <a:pt x="622333" y="544983"/>
                </a:cubicBezTo>
                <a:cubicBezTo>
                  <a:pt x="623455" y="543703"/>
                  <a:pt x="624016" y="540898"/>
                  <a:pt x="623315" y="540603"/>
                </a:cubicBezTo>
                <a:close/>
                <a:moveTo>
                  <a:pt x="687015" y="540209"/>
                </a:moveTo>
                <a:cubicBezTo>
                  <a:pt x="686781" y="540110"/>
                  <a:pt x="686407" y="540160"/>
                  <a:pt x="685846" y="540799"/>
                </a:cubicBezTo>
                <a:cubicBezTo>
                  <a:pt x="684349" y="542473"/>
                  <a:pt x="683834" y="546902"/>
                  <a:pt x="686033" y="544392"/>
                </a:cubicBezTo>
                <a:cubicBezTo>
                  <a:pt x="687155" y="543112"/>
                  <a:pt x="687716" y="540455"/>
                  <a:pt x="687015" y="540209"/>
                </a:cubicBezTo>
                <a:close/>
                <a:moveTo>
                  <a:pt x="619339" y="526921"/>
                </a:moveTo>
                <a:cubicBezTo>
                  <a:pt x="616767" y="540160"/>
                  <a:pt x="607273" y="533467"/>
                  <a:pt x="600912" y="543998"/>
                </a:cubicBezTo>
                <a:cubicBezTo>
                  <a:pt x="601099" y="546656"/>
                  <a:pt x="606244" y="544343"/>
                  <a:pt x="608442" y="543801"/>
                </a:cubicBezTo>
                <a:cubicBezTo>
                  <a:pt x="609377" y="543555"/>
                  <a:pt x="612979" y="543900"/>
                  <a:pt x="613400" y="543605"/>
                </a:cubicBezTo>
                <a:cubicBezTo>
                  <a:pt x="614803" y="542719"/>
                  <a:pt x="615738" y="538585"/>
                  <a:pt x="617188" y="538043"/>
                </a:cubicBezTo>
                <a:cubicBezTo>
                  <a:pt x="618123" y="537650"/>
                  <a:pt x="621116" y="542965"/>
                  <a:pt x="622145" y="537847"/>
                </a:cubicBezTo>
                <a:cubicBezTo>
                  <a:pt x="623969" y="534156"/>
                  <a:pt x="622613" y="530415"/>
                  <a:pt x="619339" y="526921"/>
                </a:cubicBezTo>
                <a:close/>
                <a:moveTo>
                  <a:pt x="21064" y="526724"/>
                </a:moveTo>
                <a:cubicBezTo>
                  <a:pt x="20643" y="526724"/>
                  <a:pt x="20315" y="526921"/>
                  <a:pt x="19894" y="527512"/>
                </a:cubicBezTo>
                <a:cubicBezTo>
                  <a:pt x="21157" y="529283"/>
                  <a:pt x="22373" y="530908"/>
                  <a:pt x="23636" y="532679"/>
                </a:cubicBezTo>
                <a:cubicBezTo>
                  <a:pt x="20222" y="537601"/>
                  <a:pt x="23449" y="539471"/>
                  <a:pt x="18912" y="540209"/>
                </a:cubicBezTo>
                <a:cubicBezTo>
                  <a:pt x="22326" y="548329"/>
                  <a:pt x="26723" y="535189"/>
                  <a:pt x="23636" y="532679"/>
                </a:cubicBezTo>
                <a:cubicBezTo>
                  <a:pt x="25273" y="530809"/>
                  <a:pt x="25600" y="529087"/>
                  <a:pt x="24852" y="527315"/>
                </a:cubicBezTo>
                <a:cubicBezTo>
                  <a:pt x="23636" y="528447"/>
                  <a:pt x="22326" y="526675"/>
                  <a:pt x="21064" y="526724"/>
                </a:cubicBezTo>
                <a:close/>
                <a:moveTo>
                  <a:pt x="960289" y="516980"/>
                </a:moveTo>
                <a:cubicBezTo>
                  <a:pt x="959634" y="516882"/>
                  <a:pt x="959073" y="517226"/>
                  <a:pt x="959073" y="518161"/>
                </a:cubicBezTo>
                <a:cubicBezTo>
                  <a:pt x="959073" y="519195"/>
                  <a:pt x="961505" y="519835"/>
                  <a:pt x="961458" y="517964"/>
                </a:cubicBezTo>
                <a:cubicBezTo>
                  <a:pt x="961458" y="517472"/>
                  <a:pt x="960897" y="517079"/>
                  <a:pt x="960289" y="516980"/>
                </a:cubicBezTo>
                <a:close/>
                <a:moveTo>
                  <a:pt x="67132" y="514815"/>
                </a:moveTo>
                <a:cubicBezTo>
                  <a:pt x="65869" y="515848"/>
                  <a:pt x="64606" y="518457"/>
                  <a:pt x="63343" y="516783"/>
                </a:cubicBezTo>
                <a:cubicBezTo>
                  <a:pt x="61426" y="522394"/>
                  <a:pt x="59835" y="530071"/>
                  <a:pt x="59976" y="533270"/>
                </a:cubicBezTo>
                <a:cubicBezTo>
                  <a:pt x="61706" y="531400"/>
                  <a:pt x="62127" y="533959"/>
                  <a:pt x="62548" y="536616"/>
                </a:cubicBezTo>
                <a:cubicBezTo>
                  <a:pt x="65214" y="531104"/>
                  <a:pt x="68535" y="525592"/>
                  <a:pt x="68488" y="520179"/>
                </a:cubicBezTo>
                <a:cubicBezTo>
                  <a:pt x="67786" y="521212"/>
                  <a:pt x="65962" y="521016"/>
                  <a:pt x="67132" y="518555"/>
                </a:cubicBezTo>
                <a:cubicBezTo>
                  <a:pt x="67786" y="517374"/>
                  <a:pt x="68441" y="515947"/>
                  <a:pt x="67132" y="514815"/>
                </a:cubicBezTo>
                <a:close/>
                <a:moveTo>
                  <a:pt x="957670" y="513437"/>
                </a:moveTo>
                <a:cubicBezTo>
                  <a:pt x="957062" y="513338"/>
                  <a:pt x="956454" y="513683"/>
                  <a:pt x="956501" y="514618"/>
                </a:cubicBezTo>
                <a:cubicBezTo>
                  <a:pt x="956501" y="515602"/>
                  <a:pt x="958886" y="516488"/>
                  <a:pt x="958886" y="514618"/>
                </a:cubicBezTo>
                <a:cubicBezTo>
                  <a:pt x="958839" y="514126"/>
                  <a:pt x="958325" y="513486"/>
                  <a:pt x="957670" y="513437"/>
                </a:cubicBezTo>
                <a:close/>
                <a:moveTo>
                  <a:pt x="667792" y="512600"/>
                </a:moveTo>
                <a:cubicBezTo>
                  <a:pt x="663162" y="517472"/>
                  <a:pt x="666530" y="521705"/>
                  <a:pt x="661806" y="521951"/>
                </a:cubicBezTo>
                <a:cubicBezTo>
                  <a:pt x="663116" y="523673"/>
                  <a:pt x="664285" y="525346"/>
                  <a:pt x="665594" y="527118"/>
                </a:cubicBezTo>
                <a:cubicBezTo>
                  <a:pt x="666530" y="522246"/>
                  <a:pt x="672095" y="517325"/>
                  <a:pt x="667792" y="512600"/>
                </a:cubicBezTo>
                <a:close/>
                <a:moveTo>
                  <a:pt x="64512" y="512010"/>
                </a:moveTo>
                <a:cubicBezTo>
                  <a:pt x="63904" y="511960"/>
                  <a:pt x="63343" y="512305"/>
                  <a:pt x="63343" y="513240"/>
                </a:cubicBezTo>
                <a:cubicBezTo>
                  <a:pt x="63343" y="514224"/>
                  <a:pt x="65775" y="514913"/>
                  <a:pt x="65728" y="513043"/>
                </a:cubicBezTo>
                <a:cubicBezTo>
                  <a:pt x="65728" y="512551"/>
                  <a:pt x="65167" y="512108"/>
                  <a:pt x="64512" y="512010"/>
                </a:cubicBezTo>
                <a:close/>
                <a:moveTo>
                  <a:pt x="651704" y="511813"/>
                </a:moveTo>
                <a:cubicBezTo>
                  <a:pt x="651891" y="512354"/>
                  <a:pt x="651844" y="513289"/>
                  <a:pt x="651517" y="513830"/>
                </a:cubicBezTo>
                <a:cubicBezTo>
                  <a:pt x="649880" y="515602"/>
                  <a:pt x="649646" y="513043"/>
                  <a:pt x="650301" y="512010"/>
                </a:cubicBezTo>
                <a:cubicBezTo>
                  <a:pt x="651143" y="511124"/>
                  <a:pt x="651517" y="511321"/>
                  <a:pt x="651704" y="511813"/>
                </a:cubicBezTo>
                <a:close/>
                <a:moveTo>
                  <a:pt x="964826" y="508860"/>
                </a:moveTo>
                <a:cubicBezTo>
                  <a:pt x="967445" y="509943"/>
                  <a:pt x="968146" y="517128"/>
                  <a:pt x="969175" y="520770"/>
                </a:cubicBezTo>
                <a:cubicBezTo>
                  <a:pt x="967538" y="522640"/>
                  <a:pt x="965948" y="520031"/>
                  <a:pt x="964218" y="517374"/>
                </a:cubicBezTo>
                <a:cubicBezTo>
                  <a:pt x="965434" y="514962"/>
                  <a:pt x="963376" y="512600"/>
                  <a:pt x="961458" y="510238"/>
                </a:cubicBezTo>
                <a:cubicBezTo>
                  <a:pt x="962861" y="508909"/>
                  <a:pt x="963984" y="508515"/>
                  <a:pt x="964826" y="508860"/>
                </a:cubicBezTo>
                <a:close/>
                <a:moveTo>
                  <a:pt x="23262" y="508269"/>
                </a:moveTo>
                <a:cubicBezTo>
                  <a:pt x="22654" y="508171"/>
                  <a:pt x="22046" y="508319"/>
                  <a:pt x="22092" y="509254"/>
                </a:cubicBezTo>
                <a:cubicBezTo>
                  <a:pt x="22092" y="510287"/>
                  <a:pt x="24478" y="511124"/>
                  <a:pt x="24431" y="509254"/>
                </a:cubicBezTo>
                <a:cubicBezTo>
                  <a:pt x="24431" y="508762"/>
                  <a:pt x="23870" y="508368"/>
                  <a:pt x="23262" y="508269"/>
                </a:cubicBezTo>
                <a:close/>
                <a:moveTo>
                  <a:pt x="15919" y="504086"/>
                </a:moveTo>
                <a:cubicBezTo>
                  <a:pt x="16153" y="504529"/>
                  <a:pt x="15685" y="508073"/>
                  <a:pt x="15732" y="507679"/>
                </a:cubicBezTo>
                <a:cubicBezTo>
                  <a:pt x="15077" y="517817"/>
                  <a:pt x="19894" y="507580"/>
                  <a:pt x="19473" y="505661"/>
                </a:cubicBezTo>
                <a:cubicBezTo>
                  <a:pt x="19146" y="504135"/>
                  <a:pt x="16714" y="503348"/>
                  <a:pt x="15919" y="504086"/>
                </a:cubicBezTo>
                <a:close/>
                <a:moveTo>
                  <a:pt x="43092" y="492177"/>
                </a:moveTo>
                <a:cubicBezTo>
                  <a:pt x="42437" y="493210"/>
                  <a:pt x="42671" y="495720"/>
                  <a:pt x="44308" y="493948"/>
                </a:cubicBezTo>
                <a:cubicBezTo>
                  <a:pt x="44635" y="493456"/>
                  <a:pt x="44682" y="492718"/>
                  <a:pt x="44495" y="492177"/>
                </a:cubicBezTo>
                <a:cubicBezTo>
                  <a:pt x="44308" y="491635"/>
                  <a:pt x="43887" y="491291"/>
                  <a:pt x="43092" y="492177"/>
                </a:cubicBezTo>
                <a:close/>
                <a:moveTo>
                  <a:pt x="619947" y="489027"/>
                </a:moveTo>
                <a:cubicBezTo>
                  <a:pt x="615177" y="492423"/>
                  <a:pt x="613680" y="504578"/>
                  <a:pt x="611435" y="501921"/>
                </a:cubicBezTo>
                <a:cubicBezTo>
                  <a:pt x="607881" y="499017"/>
                  <a:pt x="611950" y="495917"/>
                  <a:pt x="610032" y="492964"/>
                </a:cubicBezTo>
                <a:cubicBezTo>
                  <a:pt x="604420" y="496409"/>
                  <a:pt x="605636" y="498919"/>
                  <a:pt x="601520" y="506055"/>
                </a:cubicBezTo>
                <a:cubicBezTo>
                  <a:pt x="598106" y="503840"/>
                  <a:pt x="595066" y="518210"/>
                  <a:pt x="591558" y="510041"/>
                </a:cubicBezTo>
                <a:cubicBezTo>
                  <a:pt x="588892" y="515602"/>
                  <a:pt x="585572" y="521114"/>
                  <a:pt x="585618" y="526528"/>
                </a:cubicBezTo>
                <a:cubicBezTo>
                  <a:pt x="588004" y="528102"/>
                  <a:pt x="589313" y="521655"/>
                  <a:pt x="591792" y="520770"/>
                </a:cubicBezTo>
                <a:cubicBezTo>
                  <a:pt x="593616" y="520130"/>
                  <a:pt x="595206" y="524362"/>
                  <a:pt x="596937" y="524116"/>
                </a:cubicBezTo>
                <a:cubicBezTo>
                  <a:pt x="601146" y="523575"/>
                  <a:pt x="604092" y="513240"/>
                  <a:pt x="608068" y="518358"/>
                </a:cubicBezTo>
                <a:cubicBezTo>
                  <a:pt x="606431" y="520228"/>
                  <a:pt x="606103" y="522148"/>
                  <a:pt x="606852" y="523919"/>
                </a:cubicBezTo>
                <a:cubicBezTo>
                  <a:pt x="608068" y="522197"/>
                  <a:pt x="609377" y="524608"/>
                  <a:pt x="610640" y="525543"/>
                </a:cubicBezTo>
                <a:cubicBezTo>
                  <a:pt x="617094" y="521065"/>
                  <a:pt x="609471" y="517226"/>
                  <a:pt x="614195" y="512846"/>
                </a:cubicBezTo>
                <a:cubicBezTo>
                  <a:pt x="619105" y="508417"/>
                  <a:pt x="624063" y="508515"/>
                  <a:pt x="629067" y="508663"/>
                </a:cubicBezTo>
                <a:cubicBezTo>
                  <a:pt x="627430" y="510533"/>
                  <a:pt x="627150" y="512206"/>
                  <a:pt x="627898" y="514027"/>
                </a:cubicBezTo>
                <a:cubicBezTo>
                  <a:pt x="630330" y="511124"/>
                  <a:pt x="632622" y="503102"/>
                  <a:pt x="635241" y="510238"/>
                </a:cubicBezTo>
                <a:cubicBezTo>
                  <a:pt x="631125" y="512895"/>
                  <a:pt x="627009" y="516242"/>
                  <a:pt x="622941" y="521557"/>
                </a:cubicBezTo>
                <a:cubicBezTo>
                  <a:pt x="624531" y="528398"/>
                  <a:pt x="631967" y="519736"/>
                  <a:pt x="629488" y="526724"/>
                </a:cubicBezTo>
                <a:cubicBezTo>
                  <a:pt x="626214" y="527463"/>
                  <a:pt x="624811" y="529283"/>
                  <a:pt x="624531" y="534057"/>
                </a:cubicBezTo>
                <a:cubicBezTo>
                  <a:pt x="627992" y="542276"/>
                  <a:pt x="631125" y="525789"/>
                  <a:pt x="634633" y="537256"/>
                </a:cubicBezTo>
                <a:cubicBezTo>
                  <a:pt x="630517" y="537207"/>
                  <a:pt x="627290" y="545179"/>
                  <a:pt x="628693" y="550150"/>
                </a:cubicBezTo>
                <a:cubicBezTo>
                  <a:pt x="630704" y="545819"/>
                  <a:pt x="632715" y="544736"/>
                  <a:pt x="634820" y="548132"/>
                </a:cubicBezTo>
                <a:cubicBezTo>
                  <a:pt x="637720" y="547492"/>
                  <a:pt x="640479" y="543014"/>
                  <a:pt x="643379" y="542374"/>
                </a:cubicBezTo>
                <a:cubicBezTo>
                  <a:pt x="639918" y="534549"/>
                  <a:pt x="633557" y="537945"/>
                  <a:pt x="636831" y="529874"/>
                </a:cubicBezTo>
                <a:cubicBezTo>
                  <a:pt x="638328" y="524904"/>
                  <a:pt x="641742" y="528742"/>
                  <a:pt x="643192" y="527906"/>
                </a:cubicBezTo>
                <a:cubicBezTo>
                  <a:pt x="645904" y="526232"/>
                  <a:pt x="648149" y="516882"/>
                  <a:pt x="651891" y="522148"/>
                </a:cubicBezTo>
                <a:cubicBezTo>
                  <a:pt x="651797" y="525150"/>
                  <a:pt x="650535" y="528398"/>
                  <a:pt x="648336" y="531498"/>
                </a:cubicBezTo>
                <a:cubicBezTo>
                  <a:pt x="650254" y="534894"/>
                  <a:pt x="653668" y="532778"/>
                  <a:pt x="652078" y="536616"/>
                </a:cubicBezTo>
                <a:cubicBezTo>
                  <a:pt x="650722" y="540898"/>
                  <a:pt x="643472" y="545425"/>
                  <a:pt x="646138" y="549559"/>
                </a:cubicBezTo>
                <a:cubicBezTo>
                  <a:pt x="650815" y="545081"/>
                  <a:pt x="649225" y="547099"/>
                  <a:pt x="652078" y="540209"/>
                </a:cubicBezTo>
                <a:cubicBezTo>
                  <a:pt x="657643" y="546656"/>
                  <a:pt x="652920" y="538388"/>
                  <a:pt x="658251" y="538240"/>
                </a:cubicBezTo>
                <a:cubicBezTo>
                  <a:pt x="657316" y="538290"/>
                  <a:pt x="662414" y="529087"/>
                  <a:pt x="660637" y="527315"/>
                </a:cubicBezTo>
                <a:cubicBezTo>
                  <a:pt x="658205" y="530514"/>
                  <a:pt x="655819" y="532433"/>
                  <a:pt x="653294" y="531301"/>
                </a:cubicBezTo>
                <a:cubicBezTo>
                  <a:pt x="657223" y="525100"/>
                  <a:pt x="657035" y="519047"/>
                  <a:pt x="662835" y="512846"/>
                </a:cubicBezTo>
                <a:cubicBezTo>
                  <a:pt x="658158" y="508860"/>
                  <a:pt x="653621" y="504234"/>
                  <a:pt x="649131" y="507876"/>
                </a:cubicBezTo>
                <a:cubicBezTo>
                  <a:pt x="650488" y="510828"/>
                  <a:pt x="647167" y="513929"/>
                  <a:pt x="645530" y="516980"/>
                </a:cubicBezTo>
                <a:cubicBezTo>
                  <a:pt x="642584" y="515061"/>
                  <a:pt x="639778" y="525937"/>
                  <a:pt x="636831" y="522738"/>
                </a:cubicBezTo>
                <a:cubicBezTo>
                  <a:pt x="638842" y="519638"/>
                  <a:pt x="640947" y="516537"/>
                  <a:pt x="642958" y="513437"/>
                </a:cubicBezTo>
                <a:cubicBezTo>
                  <a:pt x="640339" y="505415"/>
                  <a:pt x="637860" y="518260"/>
                  <a:pt x="635241" y="510238"/>
                </a:cubicBezTo>
                <a:cubicBezTo>
                  <a:pt x="637252" y="505612"/>
                  <a:pt x="639544" y="506399"/>
                  <a:pt x="641602" y="504480"/>
                </a:cubicBezTo>
                <a:cubicBezTo>
                  <a:pt x="638982" y="499509"/>
                  <a:pt x="636457" y="504037"/>
                  <a:pt x="633838" y="497541"/>
                </a:cubicBezTo>
                <a:cubicBezTo>
                  <a:pt x="630517" y="498230"/>
                  <a:pt x="627290" y="502905"/>
                  <a:pt x="623923" y="501527"/>
                </a:cubicBezTo>
                <a:cubicBezTo>
                  <a:pt x="622894" y="497935"/>
                  <a:pt x="628506" y="494145"/>
                  <a:pt x="626308" y="490602"/>
                </a:cubicBezTo>
                <a:cubicBezTo>
                  <a:pt x="624297" y="495375"/>
                  <a:pt x="622052" y="491635"/>
                  <a:pt x="619947" y="489027"/>
                </a:cubicBezTo>
                <a:close/>
                <a:moveTo>
                  <a:pt x="954911" y="485631"/>
                </a:moveTo>
                <a:cubicBezTo>
                  <a:pt x="954724" y="485090"/>
                  <a:pt x="954349" y="484942"/>
                  <a:pt x="953508" y="485828"/>
                </a:cubicBezTo>
                <a:cubicBezTo>
                  <a:pt x="952806" y="486862"/>
                  <a:pt x="953087" y="489371"/>
                  <a:pt x="954724" y="487600"/>
                </a:cubicBezTo>
                <a:cubicBezTo>
                  <a:pt x="955051" y="487108"/>
                  <a:pt x="955098" y="486173"/>
                  <a:pt x="954911" y="485631"/>
                </a:cubicBezTo>
                <a:close/>
                <a:moveTo>
                  <a:pt x="526268" y="483466"/>
                </a:moveTo>
                <a:cubicBezTo>
                  <a:pt x="525613" y="484450"/>
                  <a:pt x="525847" y="487058"/>
                  <a:pt x="527484" y="485238"/>
                </a:cubicBezTo>
                <a:cubicBezTo>
                  <a:pt x="527811" y="484745"/>
                  <a:pt x="527905" y="484007"/>
                  <a:pt x="527671" y="483466"/>
                </a:cubicBezTo>
                <a:cubicBezTo>
                  <a:pt x="527484" y="482925"/>
                  <a:pt x="527110" y="482580"/>
                  <a:pt x="526268" y="483466"/>
                </a:cubicBezTo>
                <a:close/>
                <a:moveTo>
                  <a:pt x="598901" y="481448"/>
                </a:moveTo>
                <a:cubicBezTo>
                  <a:pt x="598106" y="481940"/>
                  <a:pt x="597966" y="486320"/>
                  <a:pt x="599930" y="486222"/>
                </a:cubicBezTo>
                <a:cubicBezTo>
                  <a:pt x="601286" y="486123"/>
                  <a:pt x="602455" y="479283"/>
                  <a:pt x="599930" y="482678"/>
                </a:cubicBezTo>
                <a:cubicBezTo>
                  <a:pt x="599556" y="481694"/>
                  <a:pt x="599182" y="481300"/>
                  <a:pt x="598901" y="481448"/>
                </a:cubicBezTo>
                <a:close/>
                <a:moveTo>
                  <a:pt x="523696" y="477708"/>
                </a:moveTo>
                <a:cubicBezTo>
                  <a:pt x="523275" y="477609"/>
                  <a:pt x="522807" y="477806"/>
                  <a:pt x="522339" y="478298"/>
                </a:cubicBezTo>
                <a:cubicBezTo>
                  <a:pt x="521123" y="480907"/>
                  <a:pt x="522994" y="481251"/>
                  <a:pt x="524912" y="481645"/>
                </a:cubicBezTo>
                <a:cubicBezTo>
                  <a:pt x="525800" y="480218"/>
                  <a:pt x="524958" y="477954"/>
                  <a:pt x="523696" y="477708"/>
                </a:cubicBezTo>
                <a:close/>
                <a:moveTo>
                  <a:pt x="552693" y="476724"/>
                </a:moveTo>
                <a:cubicBezTo>
                  <a:pt x="553301" y="476773"/>
                  <a:pt x="553862" y="477216"/>
                  <a:pt x="553862" y="477708"/>
                </a:cubicBezTo>
                <a:cubicBezTo>
                  <a:pt x="553909" y="479578"/>
                  <a:pt x="551336" y="478889"/>
                  <a:pt x="551290" y="477905"/>
                </a:cubicBezTo>
                <a:cubicBezTo>
                  <a:pt x="551290" y="476970"/>
                  <a:pt x="552038" y="476625"/>
                  <a:pt x="552693" y="476724"/>
                </a:cubicBezTo>
                <a:close/>
                <a:moveTo>
                  <a:pt x="547922" y="474509"/>
                </a:moveTo>
                <a:cubicBezTo>
                  <a:pt x="548109" y="475050"/>
                  <a:pt x="547875" y="476035"/>
                  <a:pt x="547501" y="476527"/>
                </a:cubicBezTo>
                <a:cubicBezTo>
                  <a:pt x="545911" y="478298"/>
                  <a:pt x="545630" y="475690"/>
                  <a:pt x="546332" y="474706"/>
                </a:cubicBezTo>
                <a:cubicBezTo>
                  <a:pt x="547127" y="473820"/>
                  <a:pt x="547735" y="474017"/>
                  <a:pt x="547922" y="474509"/>
                </a:cubicBezTo>
                <a:close/>
                <a:moveTo>
                  <a:pt x="1002943" y="471556"/>
                </a:moveTo>
                <a:cubicBezTo>
                  <a:pt x="1003598" y="471852"/>
                  <a:pt x="1003130" y="474165"/>
                  <a:pt x="1004299" y="475493"/>
                </a:cubicBezTo>
                <a:cubicBezTo>
                  <a:pt x="1002475" y="477413"/>
                  <a:pt x="1000745" y="473820"/>
                  <a:pt x="1001961" y="471950"/>
                </a:cubicBezTo>
                <a:cubicBezTo>
                  <a:pt x="1002522" y="471458"/>
                  <a:pt x="1002709" y="471458"/>
                  <a:pt x="1002943" y="471556"/>
                </a:cubicBezTo>
                <a:close/>
                <a:moveTo>
                  <a:pt x="952338" y="465208"/>
                </a:moveTo>
                <a:cubicBezTo>
                  <a:pt x="951263" y="465011"/>
                  <a:pt x="950374" y="465208"/>
                  <a:pt x="949345" y="465995"/>
                </a:cubicBezTo>
                <a:cubicBezTo>
                  <a:pt x="951496" y="469145"/>
                  <a:pt x="953461" y="469096"/>
                  <a:pt x="955519" y="467570"/>
                </a:cubicBezTo>
                <a:cubicBezTo>
                  <a:pt x="954443" y="465995"/>
                  <a:pt x="953367" y="465405"/>
                  <a:pt x="952338" y="465208"/>
                </a:cubicBezTo>
                <a:close/>
                <a:moveTo>
                  <a:pt x="563403" y="464027"/>
                </a:moveTo>
                <a:cubicBezTo>
                  <a:pt x="561345" y="467078"/>
                  <a:pt x="559287" y="470277"/>
                  <a:pt x="557229" y="473328"/>
                </a:cubicBezTo>
                <a:cubicBezTo>
                  <a:pt x="556434" y="466684"/>
                  <a:pt x="552973" y="474017"/>
                  <a:pt x="549699" y="473525"/>
                </a:cubicBezTo>
                <a:cubicBezTo>
                  <a:pt x="547642" y="473229"/>
                  <a:pt x="546800" y="469440"/>
                  <a:pt x="544742" y="470178"/>
                </a:cubicBezTo>
                <a:cubicBezTo>
                  <a:pt x="543292" y="470720"/>
                  <a:pt x="542403" y="474903"/>
                  <a:pt x="540954" y="475690"/>
                </a:cubicBezTo>
                <a:cubicBezTo>
                  <a:pt x="537586" y="472245"/>
                  <a:pt x="534359" y="470080"/>
                  <a:pt x="531038" y="472541"/>
                </a:cubicBezTo>
                <a:cubicBezTo>
                  <a:pt x="531646" y="477363"/>
                  <a:pt x="530664" y="482236"/>
                  <a:pt x="531272" y="487009"/>
                </a:cubicBezTo>
                <a:cubicBezTo>
                  <a:pt x="535949" y="486763"/>
                  <a:pt x="534499" y="482531"/>
                  <a:pt x="537399" y="477708"/>
                </a:cubicBezTo>
                <a:cubicBezTo>
                  <a:pt x="539083" y="480218"/>
                  <a:pt x="540673" y="480611"/>
                  <a:pt x="542357" y="481054"/>
                </a:cubicBezTo>
                <a:cubicBezTo>
                  <a:pt x="541141" y="483515"/>
                  <a:pt x="538662" y="486074"/>
                  <a:pt x="539971" y="488436"/>
                </a:cubicBezTo>
                <a:cubicBezTo>
                  <a:pt x="542216" y="488043"/>
                  <a:pt x="544602" y="484795"/>
                  <a:pt x="547501" y="484450"/>
                </a:cubicBezTo>
                <a:cubicBezTo>
                  <a:pt x="550027" y="484155"/>
                  <a:pt x="551056" y="489618"/>
                  <a:pt x="553675" y="486025"/>
                </a:cubicBezTo>
                <a:cubicBezTo>
                  <a:pt x="557931" y="480218"/>
                  <a:pt x="561672" y="487157"/>
                  <a:pt x="562608" y="491192"/>
                </a:cubicBezTo>
                <a:cubicBezTo>
                  <a:pt x="567144" y="490454"/>
                  <a:pt x="563917" y="488781"/>
                  <a:pt x="567378" y="483860"/>
                </a:cubicBezTo>
                <a:cubicBezTo>
                  <a:pt x="570746" y="490651"/>
                  <a:pt x="574300" y="480808"/>
                  <a:pt x="577293" y="479676"/>
                </a:cubicBezTo>
                <a:cubicBezTo>
                  <a:pt x="578930" y="479086"/>
                  <a:pt x="580754" y="483121"/>
                  <a:pt x="582438" y="483269"/>
                </a:cubicBezTo>
                <a:cubicBezTo>
                  <a:pt x="584169" y="483318"/>
                  <a:pt x="588097" y="475739"/>
                  <a:pt x="589781" y="482875"/>
                </a:cubicBezTo>
                <a:cubicBezTo>
                  <a:pt x="588191" y="485927"/>
                  <a:pt x="584870" y="489175"/>
                  <a:pt x="586226" y="492177"/>
                </a:cubicBezTo>
                <a:cubicBezTo>
                  <a:pt x="589500" y="490110"/>
                  <a:pt x="592868" y="488190"/>
                  <a:pt x="596142" y="484450"/>
                </a:cubicBezTo>
                <a:cubicBezTo>
                  <a:pt x="593803" y="481497"/>
                  <a:pt x="592587" y="478741"/>
                  <a:pt x="592353" y="475690"/>
                </a:cubicBezTo>
                <a:cubicBezTo>
                  <a:pt x="588284" y="478987"/>
                  <a:pt x="583841" y="473131"/>
                  <a:pt x="579679" y="472541"/>
                </a:cubicBezTo>
                <a:cubicBezTo>
                  <a:pt x="578042" y="475001"/>
                  <a:pt x="576545" y="477413"/>
                  <a:pt x="574908" y="479873"/>
                </a:cubicBezTo>
                <a:cubicBezTo>
                  <a:pt x="572383" y="478249"/>
                  <a:pt x="569904" y="478151"/>
                  <a:pt x="567378" y="476527"/>
                </a:cubicBezTo>
                <a:cubicBezTo>
                  <a:pt x="568127" y="472196"/>
                  <a:pt x="563964" y="472885"/>
                  <a:pt x="563590" y="471359"/>
                </a:cubicBezTo>
                <a:cubicBezTo>
                  <a:pt x="563216" y="469735"/>
                  <a:pt x="567332" y="465651"/>
                  <a:pt x="563403" y="464027"/>
                </a:cubicBezTo>
                <a:close/>
                <a:moveTo>
                  <a:pt x="945370" y="458072"/>
                </a:moveTo>
                <a:cubicBezTo>
                  <a:pt x="944762" y="457973"/>
                  <a:pt x="944200" y="458121"/>
                  <a:pt x="944200" y="459056"/>
                </a:cubicBezTo>
                <a:cubicBezTo>
                  <a:pt x="944200" y="459991"/>
                  <a:pt x="946819" y="460877"/>
                  <a:pt x="946773" y="459056"/>
                </a:cubicBezTo>
                <a:cubicBezTo>
                  <a:pt x="946773" y="458515"/>
                  <a:pt x="946024" y="458121"/>
                  <a:pt x="945370" y="458072"/>
                </a:cubicBezTo>
                <a:close/>
                <a:moveTo>
                  <a:pt x="25226" y="458072"/>
                </a:moveTo>
                <a:cubicBezTo>
                  <a:pt x="25881" y="458121"/>
                  <a:pt x="26442" y="458761"/>
                  <a:pt x="26442" y="459253"/>
                </a:cubicBezTo>
                <a:cubicBezTo>
                  <a:pt x="26489" y="461074"/>
                  <a:pt x="24057" y="460237"/>
                  <a:pt x="24057" y="459253"/>
                </a:cubicBezTo>
                <a:cubicBezTo>
                  <a:pt x="24057" y="458318"/>
                  <a:pt x="24618" y="457973"/>
                  <a:pt x="25226" y="458072"/>
                </a:cubicBezTo>
                <a:close/>
                <a:moveTo>
                  <a:pt x="49266" y="457038"/>
                </a:moveTo>
                <a:cubicBezTo>
                  <a:pt x="48798" y="456546"/>
                  <a:pt x="47769" y="456792"/>
                  <a:pt x="46085" y="457875"/>
                </a:cubicBezTo>
                <a:cubicBezTo>
                  <a:pt x="50435" y="461320"/>
                  <a:pt x="39537" y="465355"/>
                  <a:pt x="43887" y="468751"/>
                </a:cubicBezTo>
                <a:cubicBezTo>
                  <a:pt x="42063" y="472491"/>
                  <a:pt x="43232" y="475985"/>
                  <a:pt x="46459" y="479480"/>
                </a:cubicBezTo>
                <a:cubicBezTo>
                  <a:pt x="50014" y="477905"/>
                  <a:pt x="47395" y="471458"/>
                  <a:pt x="47488" y="466783"/>
                </a:cubicBezTo>
                <a:cubicBezTo>
                  <a:pt x="47488" y="465355"/>
                  <a:pt x="50622" y="458515"/>
                  <a:pt x="49266" y="457038"/>
                </a:cubicBezTo>
                <a:close/>
                <a:moveTo>
                  <a:pt x="991204" y="452904"/>
                </a:moveTo>
                <a:cubicBezTo>
                  <a:pt x="997284" y="451625"/>
                  <a:pt x="999669" y="465651"/>
                  <a:pt x="1001540" y="470572"/>
                </a:cubicBezTo>
                <a:cubicBezTo>
                  <a:pt x="997518" y="472639"/>
                  <a:pt x="997237" y="459056"/>
                  <a:pt x="991438" y="463830"/>
                </a:cubicBezTo>
                <a:cubicBezTo>
                  <a:pt x="989146" y="460336"/>
                  <a:pt x="994524" y="456399"/>
                  <a:pt x="991204" y="452904"/>
                </a:cubicBezTo>
                <a:close/>
                <a:moveTo>
                  <a:pt x="25226" y="447540"/>
                </a:moveTo>
                <a:cubicBezTo>
                  <a:pt x="25881" y="447639"/>
                  <a:pt x="26442" y="448032"/>
                  <a:pt x="26442" y="448524"/>
                </a:cubicBezTo>
                <a:cubicBezTo>
                  <a:pt x="26489" y="450395"/>
                  <a:pt x="24057" y="449706"/>
                  <a:pt x="24057" y="448721"/>
                </a:cubicBezTo>
                <a:cubicBezTo>
                  <a:pt x="24057" y="447786"/>
                  <a:pt x="24618" y="447442"/>
                  <a:pt x="25226" y="447540"/>
                </a:cubicBezTo>
                <a:close/>
                <a:moveTo>
                  <a:pt x="21064" y="447540"/>
                </a:moveTo>
                <a:cubicBezTo>
                  <a:pt x="21905" y="448721"/>
                  <a:pt x="22794" y="449952"/>
                  <a:pt x="23636" y="451083"/>
                </a:cubicBezTo>
                <a:cubicBezTo>
                  <a:pt x="22841" y="452314"/>
                  <a:pt x="22092" y="453495"/>
                  <a:pt x="21297" y="454676"/>
                </a:cubicBezTo>
                <a:cubicBezTo>
                  <a:pt x="20409" y="453544"/>
                  <a:pt x="19567" y="452461"/>
                  <a:pt x="18678" y="451330"/>
                </a:cubicBezTo>
                <a:cubicBezTo>
                  <a:pt x="19520" y="450099"/>
                  <a:pt x="20268" y="448770"/>
                  <a:pt x="21064" y="447540"/>
                </a:cubicBezTo>
                <a:close/>
                <a:moveTo>
                  <a:pt x="952712" y="443751"/>
                </a:moveTo>
                <a:cubicBezTo>
                  <a:pt x="952291" y="443652"/>
                  <a:pt x="951730" y="443898"/>
                  <a:pt x="951356" y="444341"/>
                </a:cubicBezTo>
                <a:cubicBezTo>
                  <a:pt x="953274" y="447294"/>
                  <a:pt x="949439" y="450444"/>
                  <a:pt x="952946" y="453298"/>
                </a:cubicBezTo>
                <a:cubicBezTo>
                  <a:pt x="954162" y="451477"/>
                  <a:pt x="955285" y="449607"/>
                  <a:pt x="956501" y="447737"/>
                </a:cubicBezTo>
                <a:cubicBezTo>
                  <a:pt x="955238" y="446408"/>
                  <a:pt x="953975" y="444046"/>
                  <a:pt x="952712" y="443751"/>
                </a:cubicBezTo>
                <a:close/>
                <a:moveTo>
                  <a:pt x="942610" y="439223"/>
                </a:moveTo>
                <a:cubicBezTo>
                  <a:pt x="941768" y="440453"/>
                  <a:pt x="941067" y="441733"/>
                  <a:pt x="940225" y="442963"/>
                </a:cubicBezTo>
                <a:cubicBezTo>
                  <a:pt x="941488" y="444735"/>
                  <a:pt x="942704" y="446556"/>
                  <a:pt x="944013" y="448328"/>
                </a:cubicBezTo>
                <a:cubicBezTo>
                  <a:pt x="946352" y="445227"/>
                  <a:pt x="945557" y="442127"/>
                  <a:pt x="942610" y="439223"/>
                </a:cubicBezTo>
                <a:close/>
                <a:moveTo>
                  <a:pt x="965013" y="438386"/>
                </a:moveTo>
                <a:cubicBezTo>
                  <a:pt x="961786" y="442176"/>
                  <a:pt x="960616" y="445670"/>
                  <a:pt x="960289" y="449312"/>
                </a:cubicBezTo>
                <a:cubicBezTo>
                  <a:pt x="962394" y="451625"/>
                  <a:pt x="964592" y="456448"/>
                  <a:pt x="966603" y="454479"/>
                </a:cubicBezTo>
                <a:cubicBezTo>
                  <a:pt x="964919" y="450739"/>
                  <a:pt x="968567" y="452658"/>
                  <a:pt x="970391" y="449115"/>
                </a:cubicBezTo>
                <a:cubicBezTo>
                  <a:pt x="966790" y="445621"/>
                  <a:pt x="969643" y="441881"/>
                  <a:pt x="965013" y="438386"/>
                </a:cubicBezTo>
                <a:close/>
                <a:moveTo>
                  <a:pt x="23262" y="437205"/>
                </a:moveTo>
                <a:cubicBezTo>
                  <a:pt x="23916" y="437747"/>
                  <a:pt x="24431" y="438534"/>
                  <a:pt x="25039" y="439026"/>
                </a:cubicBezTo>
                <a:cubicBezTo>
                  <a:pt x="23823" y="440749"/>
                  <a:pt x="22560" y="438337"/>
                  <a:pt x="21297" y="437402"/>
                </a:cubicBezTo>
                <a:cubicBezTo>
                  <a:pt x="21859" y="436516"/>
                  <a:pt x="22607" y="436713"/>
                  <a:pt x="23262" y="437205"/>
                </a:cubicBezTo>
                <a:close/>
                <a:moveTo>
                  <a:pt x="926334" y="431644"/>
                </a:moveTo>
                <a:cubicBezTo>
                  <a:pt x="925726" y="431595"/>
                  <a:pt x="924931" y="431743"/>
                  <a:pt x="924931" y="432628"/>
                </a:cubicBezTo>
                <a:cubicBezTo>
                  <a:pt x="924978" y="433662"/>
                  <a:pt x="927550" y="434499"/>
                  <a:pt x="927504" y="432628"/>
                </a:cubicBezTo>
                <a:cubicBezTo>
                  <a:pt x="927504" y="432136"/>
                  <a:pt x="926942" y="431743"/>
                  <a:pt x="926334" y="431644"/>
                </a:cubicBezTo>
                <a:close/>
                <a:moveTo>
                  <a:pt x="33785" y="426477"/>
                </a:moveTo>
                <a:cubicBezTo>
                  <a:pt x="34393" y="427018"/>
                  <a:pt x="35141" y="428002"/>
                  <a:pt x="35749" y="428495"/>
                </a:cubicBezTo>
                <a:cubicBezTo>
                  <a:pt x="34533" y="430217"/>
                  <a:pt x="33270" y="427658"/>
                  <a:pt x="32008" y="426723"/>
                </a:cubicBezTo>
                <a:cubicBezTo>
                  <a:pt x="32616" y="425837"/>
                  <a:pt x="33130" y="425985"/>
                  <a:pt x="33785" y="426477"/>
                </a:cubicBezTo>
                <a:close/>
                <a:moveTo>
                  <a:pt x="25226" y="426083"/>
                </a:moveTo>
                <a:cubicBezTo>
                  <a:pt x="25881" y="426182"/>
                  <a:pt x="26442" y="426772"/>
                  <a:pt x="26442" y="427313"/>
                </a:cubicBezTo>
                <a:cubicBezTo>
                  <a:pt x="26442" y="429134"/>
                  <a:pt x="24057" y="428298"/>
                  <a:pt x="24057" y="427313"/>
                </a:cubicBezTo>
                <a:cubicBezTo>
                  <a:pt x="24057" y="426378"/>
                  <a:pt x="24618" y="426034"/>
                  <a:pt x="25226" y="426083"/>
                </a:cubicBezTo>
                <a:close/>
                <a:moveTo>
                  <a:pt x="104033" y="414813"/>
                </a:moveTo>
                <a:cubicBezTo>
                  <a:pt x="103378" y="414715"/>
                  <a:pt x="102817" y="415059"/>
                  <a:pt x="102817" y="415994"/>
                </a:cubicBezTo>
                <a:cubicBezTo>
                  <a:pt x="102863" y="416979"/>
                  <a:pt x="105436" y="417668"/>
                  <a:pt x="105389" y="415798"/>
                </a:cubicBezTo>
                <a:cubicBezTo>
                  <a:pt x="105389" y="415305"/>
                  <a:pt x="104641" y="414862"/>
                  <a:pt x="104033" y="414813"/>
                </a:cubicBezTo>
                <a:close/>
                <a:moveTo>
                  <a:pt x="31400" y="412796"/>
                </a:moveTo>
                <a:cubicBezTo>
                  <a:pt x="32616" y="412796"/>
                  <a:pt x="33832" y="413731"/>
                  <a:pt x="34580" y="415994"/>
                </a:cubicBezTo>
                <a:cubicBezTo>
                  <a:pt x="32943" y="418258"/>
                  <a:pt x="31213" y="416290"/>
                  <a:pt x="29622" y="419735"/>
                </a:cubicBezTo>
                <a:cubicBezTo>
                  <a:pt x="23776" y="420374"/>
                  <a:pt x="27752" y="412796"/>
                  <a:pt x="31400" y="412796"/>
                </a:cubicBezTo>
                <a:close/>
                <a:moveTo>
                  <a:pt x="942002" y="412008"/>
                </a:moveTo>
                <a:cubicBezTo>
                  <a:pt x="941441" y="412057"/>
                  <a:pt x="940693" y="412746"/>
                  <a:pt x="939617" y="414174"/>
                </a:cubicBezTo>
                <a:cubicBezTo>
                  <a:pt x="939804" y="417176"/>
                  <a:pt x="941254" y="419981"/>
                  <a:pt x="943592" y="422933"/>
                </a:cubicBezTo>
                <a:cubicBezTo>
                  <a:pt x="941067" y="425394"/>
                  <a:pt x="942189" y="427904"/>
                  <a:pt x="943592" y="430266"/>
                </a:cubicBezTo>
                <a:cubicBezTo>
                  <a:pt x="947053" y="426526"/>
                  <a:pt x="944060" y="422933"/>
                  <a:pt x="948550" y="419144"/>
                </a:cubicBezTo>
                <a:cubicBezTo>
                  <a:pt x="944247" y="416634"/>
                  <a:pt x="943733" y="411860"/>
                  <a:pt x="942002" y="412008"/>
                </a:cubicBezTo>
                <a:close/>
                <a:moveTo>
                  <a:pt x="979137" y="407628"/>
                </a:moveTo>
                <a:cubicBezTo>
                  <a:pt x="979792" y="408120"/>
                  <a:pt x="980634" y="409794"/>
                  <a:pt x="981289" y="413189"/>
                </a:cubicBezTo>
                <a:cubicBezTo>
                  <a:pt x="975957" y="414567"/>
                  <a:pt x="977079" y="406152"/>
                  <a:pt x="979137" y="407628"/>
                </a:cubicBezTo>
                <a:close/>
                <a:moveTo>
                  <a:pt x="993402" y="397539"/>
                </a:moveTo>
                <a:cubicBezTo>
                  <a:pt x="993215" y="396998"/>
                  <a:pt x="992607" y="396850"/>
                  <a:pt x="991812" y="397736"/>
                </a:cubicBezTo>
                <a:cubicBezTo>
                  <a:pt x="991157" y="398721"/>
                  <a:pt x="991578" y="401280"/>
                  <a:pt x="993215" y="399508"/>
                </a:cubicBezTo>
                <a:cubicBezTo>
                  <a:pt x="993542" y="399016"/>
                  <a:pt x="993589" y="398081"/>
                  <a:pt x="993402" y="397539"/>
                </a:cubicBezTo>
                <a:close/>
                <a:moveTo>
                  <a:pt x="33364" y="391585"/>
                </a:moveTo>
                <a:cubicBezTo>
                  <a:pt x="34486" y="396358"/>
                  <a:pt x="35609" y="401083"/>
                  <a:pt x="31213" y="406053"/>
                </a:cubicBezTo>
                <a:cubicBezTo>
                  <a:pt x="27424" y="401378"/>
                  <a:pt x="30417" y="396506"/>
                  <a:pt x="33364" y="391585"/>
                </a:cubicBezTo>
                <a:close/>
                <a:moveTo>
                  <a:pt x="21672" y="383661"/>
                </a:moveTo>
                <a:cubicBezTo>
                  <a:pt x="24665" y="387155"/>
                  <a:pt x="17790" y="390896"/>
                  <a:pt x="16714" y="394537"/>
                </a:cubicBezTo>
                <a:cubicBezTo>
                  <a:pt x="13721" y="391043"/>
                  <a:pt x="20596" y="387303"/>
                  <a:pt x="21672" y="383661"/>
                </a:cubicBezTo>
                <a:close/>
                <a:moveTo>
                  <a:pt x="163336" y="380069"/>
                </a:moveTo>
                <a:cubicBezTo>
                  <a:pt x="162728" y="379970"/>
                  <a:pt x="162167" y="380315"/>
                  <a:pt x="162167" y="381250"/>
                </a:cubicBezTo>
                <a:cubicBezTo>
                  <a:pt x="162167" y="382234"/>
                  <a:pt x="164786" y="382923"/>
                  <a:pt x="164740" y="381053"/>
                </a:cubicBezTo>
                <a:cubicBezTo>
                  <a:pt x="164740" y="380561"/>
                  <a:pt x="163991" y="380167"/>
                  <a:pt x="163336" y="380069"/>
                </a:cubicBezTo>
                <a:close/>
                <a:moveTo>
                  <a:pt x="941394" y="378297"/>
                </a:moveTo>
                <a:cubicBezTo>
                  <a:pt x="942657" y="378543"/>
                  <a:pt x="943920" y="380905"/>
                  <a:pt x="945183" y="382234"/>
                </a:cubicBezTo>
                <a:cubicBezTo>
                  <a:pt x="943546" y="384153"/>
                  <a:pt x="941909" y="380659"/>
                  <a:pt x="940225" y="378888"/>
                </a:cubicBezTo>
                <a:cubicBezTo>
                  <a:pt x="940646" y="378395"/>
                  <a:pt x="941020" y="378199"/>
                  <a:pt x="941394" y="378297"/>
                </a:cubicBezTo>
                <a:close/>
                <a:moveTo>
                  <a:pt x="978903" y="375492"/>
                </a:moveTo>
                <a:cubicBezTo>
                  <a:pt x="982130" y="375000"/>
                  <a:pt x="989660" y="382677"/>
                  <a:pt x="989052" y="387795"/>
                </a:cubicBezTo>
                <a:cubicBezTo>
                  <a:pt x="983674" y="389075"/>
                  <a:pt x="984001" y="376378"/>
                  <a:pt x="977547" y="379281"/>
                </a:cubicBezTo>
                <a:cubicBezTo>
                  <a:pt x="977173" y="376870"/>
                  <a:pt x="977874" y="375689"/>
                  <a:pt x="978903" y="375492"/>
                </a:cubicBezTo>
                <a:close/>
                <a:moveTo>
                  <a:pt x="40333" y="370718"/>
                </a:moveTo>
                <a:cubicBezTo>
                  <a:pt x="41128" y="369832"/>
                  <a:pt x="41689" y="370226"/>
                  <a:pt x="41923" y="370718"/>
                </a:cubicBezTo>
                <a:cubicBezTo>
                  <a:pt x="42110" y="371259"/>
                  <a:pt x="41876" y="372195"/>
                  <a:pt x="41502" y="372736"/>
                </a:cubicBezTo>
                <a:cubicBezTo>
                  <a:pt x="39865" y="374508"/>
                  <a:pt x="39631" y="371752"/>
                  <a:pt x="40333" y="370718"/>
                </a:cubicBezTo>
                <a:close/>
                <a:moveTo>
                  <a:pt x="993589" y="370324"/>
                </a:moveTo>
                <a:cubicBezTo>
                  <a:pt x="993963" y="375295"/>
                  <a:pt x="1001072" y="378199"/>
                  <a:pt x="991204" y="377510"/>
                </a:cubicBezTo>
                <a:cubicBezTo>
                  <a:pt x="989941" y="375147"/>
                  <a:pt x="992373" y="372785"/>
                  <a:pt x="993589" y="370324"/>
                </a:cubicBezTo>
                <a:close/>
                <a:moveTo>
                  <a:pt x="995179" y="359645"/>
                </a:moveTo>
                <a:cubicBezTo>
                  <a:pt x="998172" y="363090"/>
                  <a:pt x="998266" y="366633"/>
                  <a:pt x="995366" y="370324"/>
                </a:cubicBezTo>
                <a:cubicBezTo>
                  <a:pt x="995507" y="366732"/>
                  <a:pt x="991017" y="363385"/>
                  <a:pt x="995179" y="359645"/>
                </a:cubicBezTo>
                <a:close/>
                <a:moveTo>
                  <a:pt x="932274" y="355462"/>
                </a:moveTo>
                <a:cubicBezTo>
                  <a:pt x="931666" y="355364"/>
                  <a:pt x="931292" y="355511"/>
                  <a:pt x="931292" y="356446"/>
                </a:cubicBezTo>
                <a:cubicBezTo>
                  <a:pt x="931292" y="357480"/>
                  <a:pt x="933724" y="358316"/>
                  <a:pt x="933677" y="356446"/>
                </a:cubicBezTo>
                <a:cubicBezTo>
                  <a:pt x="933677" y="355954"/>
                  <a:pt x="932929" y="355560"/>
                  <a:pt x="932274" y="355462"/>
                </a:cubicBezTo>
                <a:close/>
                <a:moveTo>
                  <a:pt x="976518" y="354281"/>
                </a:moveTo>
                <a:cubicBezTo>
                  <a:pt x="978436" y="356348"/>
                  <a:pt x="975536" y="367126"/>
                  <a:pt x="980494" y="363188"/>
                </a:cubicBezTo>
                <a:cubicBezTo>
                  <a:pt x="983580" y="368307"/>
                  <a:pt x="976518" y="367962"/>
                  <a:pt x="974367" y="368750"/>
                </a:cubicBezTo>
                <a:cubicBezTo>
                  <a:pt x="972028" y="369635"/>
                  <a:pt x="967913" y="374360"/>
                  <a:pt x="966837" y="369143"/>
                </a:cubicBezTo>
                <a:cubicBezTo>
                  <a:pt x="971748" y="368996"/>
                  <a:pt x="974554" y="359645"/>
                  <a:pt x="976518" y="354281"/>
                </a:cubicBezTo>
                <a:close/>
                <a:moveTo>
                  <a:pt x="965434" y="354281"/>
                </a:moveTo>
                <a:cubicBezTo>
                  <a:pt x="966697" y="354576"/>
                  <a:pt x="967913" y="356889"/>
                  <a:pt x="969175" y="358218"/>
                </a:cubicBezTo>
                <a:cubicBezTo>
                  <a:pt x="967585" y="360137"/>
                  <a:pt x="965948" y="356692"/>
                  <a:pt x="964218" y="354871"/>
                </a:cubicBezTo>
                <a:cubicBezTo>
                  <a:pt x="964639" y="354379"/>
                  <a:pt x="965013" y="354182"/>
                  <a:pt x="965434" y="354281"/>
                </a:cubicBezTo>
                <a:close/>
                <a:moveTo>
                  <a:pt x="43887" y="354281"/>
                </a:moveTo>
                <a:cubicBezTo>
                  <a:pt x="44542" y="354330"/>
                  <a:pt x="45103" y="354773"/>
                  <a:pt x="45103" y="355265"/>
                </a:cubicBezTo>
                <a:cubicBezTo>
                  <a:pt x="45150" y="357135"/>
                  <a:pt x="42718" y="356446"/>
                  <a:pt x="42718" y="355462"/>
                </a:cubicBezTo>
                <a:cubicBezTo>
                  <a:pt x="42671" y="354527"/>
                  <a:pt x="43279" y="354182"/>
                  <a:pt x="43887" y="354281"/>
                </a:cubicBezTo>
                <a:close/>
                <a:moveTo>
                  <a:pt x="987462" y="351869"/>
                </a:moveTo>
                <a:cubicBezTo>
                  <a:pt x="989146" y="352608"/>
                  <a:pt x="991438" y="354871"/>
                  <a:pt x="992233" y="357431"/>
                </a:cubicBezTo>
                <a:cubicBezTo>
                  <a:pt x="990175" y="359694"/>
                  <a:pt x="988070" y="352804"/>
                  <a:pt x="986059" y="355856"/>
                </a:cubicBezTo>
                <a:cubicBezTo>
                  <a:pt x="984703" y="351968"/>
                  <a:pt x="985732" y="351180"/>
                  <a:pt x="987462" y="351869"/>
                </a:cubicBezTo>
                <a:close/>
                <a:moveTo>
                  <a:pt x="193129" y="351673"/>
                </a:moveTo>
                <a:cubicBezTo>
                  <a:pt x="193737" y="351771"/>
                  <a:pt x="194298" y="352214"/>
                  <a:pt x="194298" y="352657"/>
                </a:cubicBezTo>
                <a:cubicBezTo>
                  <a:pt x="194345" y="354576"/>
                  <a:pt x="191726" y="353690"/>
                  <a:pt x="191726" y="352657"/>
                </a:cubicBezTo>
                <a:cubicBezTo>
                  <a:pt x="191726" y="351771"/>
                  <a:pt x="192474" y="351623"/>
                  <a:pt x="193129" y="351673"/>
                </a:cubicBezTo>
                <a:close/>
                <a:moveTo>
                  <a:pt x="928907" y="351082"/>
                </a:moveTo>
                <a:cubicBezTo>
                  <a:pt x="928720" y="350541"/>
                  <a:pt x="928158" y="350393"/>
                  <a:pt x="927317" y="351279"/>
                </a:cubicBezTo>
                <a:cubicBezTo>
                  <a:pt x="926662" y="352312"/>
                  <a:pt x="927083" y="354871"/>
                  <a:pt x="928720" y="353100"/>
                </a:cubicBezTo>
                <a:cubicBezTo>
                  <a:pt x="929047" y="352558"/>
                  <a:pt x="929094" y="351623"/>
                  <a:pt x="928907" y="351082"/>
                </a:cubicBezTo>
                <a:close/>
                <a:moveTo>
                  <a:pt x="78637" y="346308"/>
                </a:moveTo>
                <a:cubicBezTo>
                  <a:pt x="79245" y="346407"/>
                  <a:pt x="79806" y="346850"/>
                  <a:pt x="79806" y="347342"/>
                </a:cubicBezTo>
                <a:cubicBezTo>
                  <a:pt x="79853" y="349212"/>
                  <a:pt x="77234" y="348326"/>
                  <a:pt x="77234" y="347342"/>
                </a:cubicBezTo>
                <a:cubicBezTo>
                  <a:pt x="77234" y="346407"/>
                  <a:pt x="77982" y="346259"/>
                  <a:pt x="78637" y="346308"/>
                </a:cubicBezTo>
                <a:close/>
                <a:moveTo>
                  <a:pt x="53802" y="346308"/>
                </a:moveTo>
                <a:cubicBezTo>
                  <a:pt x="54691" y="351131"/>
                  <a:pt x="50014" y="356151"/>
                  <a:pt x="49078" y="361023"/>
                </a:cubicBezTo>
                <a:cubicBezTo>
                  <a:pt x="45898" y="356299"/>
                  <a:pt x="50622" y="351279"/>
                  <a:pt x="53802" y="346308"/>
                </a:cubicBezTo>
                <a:close/>
                <a:moveTo>
                  <a:pt x="180407" y="337794"/>
                </a:moveTo>
                <a:cubicBezTo>
                  <a:pt x="179238" y="337942"/>
                  <a:pt x="178303" y="338336"/>
                  <a:pt x="177648" y="339172"/>
                </a:cubicBezTo>
                <a:cubicBezTo>
                  <a:pt x="178303" y="341239"/>
                  <a:pt x="180875" y="342371"/>
                  <a:pt x="181389" y="344537"/>
                </a:cubicBezTo>
                <a:cubicBezTo>
                  <a:pt x="181577" y="345226"/>
                  <a:pt x="179098" y="347342"/>
                  <a:pt x="179051" y="348129"/>
                </a:cubicBezTo>
                <a:cubicBezTo>
                  <a:pt x="178864" y="349950"/>
                  <a:pt x="182699" y="353149"/>
                  <a:pt x="179238" y="355265"/>
                </a:cubicBezTo>
                <a:cubicBezTo>
                  <a:pt x="174000" y="362007"/>
                  <a:pt x="176198" y="348621"/>
                  <a:pt x="171708" y="352066"/>
                </a:cubicBezTo>
                <a:cubicBezTo>
                  <a:pt x="175964" y="360875"/>
                  <a:pt x="165114" y="355413"/>
                  <a:pt x="165535" y="364960"/>
                </a:cubicBezTo>
                <a:cubicBezTo>
                  <a:pt x="165581" y="366387"/>
                  <a:pt x="166283" y="374852"/>
                  <a:pt x="170679" y="371948"/>
                </a:cubicBezTo>
                <a:cubicBezTo>
                  <a:pt x="170445" y="370817"/>
                  <a:pt x="170726" y="369389"/>
                  <a:pt x="172082" y="370718"/>
                </a:cubicBezTo>
                <a:cubicBezTo>
                  <a:pt x="171755" y="371309"/>
                  <a:pt x="171428" y="371801"/>
                  <a:pt x="171100" y="372342"/>
                </a:cubicBezTo>
                <a:cubicBezTo>
                  <a:pt x="171802" y="373130"/>
                  <a:pt x="172690" y="375689"/>
                  <a:pt x="173298" y="375492"/>
                </a:cubicBezTo>
                <a:cubicBezTo>
                  <a:pt x="172363" y="375689"/>
                  <a:pt x="181810" y="367372"/>
                  <a:pt x="181997" y="366191"/>
                </a:cubicBezTo>
                <a:cubicBezTo>
                  <a:pt x="182185" y="365206"/>
                  <a:pt x="178443" y="362057"/>
                  <a:pt x="180641" y="360826"/>
                </a:cubicBezTo>
                <a:cubicBezTo>
                  <a:pt x="186721" y="371948"/>
                  <a:pt x="186347" y="351820"/>
                  <a:pt x="190556" y="360433"/>
                </a:cubicBezTo>
                <a:cubicBezTo>
                  <a:pt x="192754" y="358169"/>
                  <a:pt x="193456" y="355265"/>
                  <a:pt x="194298" y="352657"/>
                </a:cubicBezTo>
                <a:cubicBezTo>
                  <a:pt x="195514" y="348917"/>
                  <a:pt x="196636" y="345669"/>
                  <a:pt x="200284" y="345521"/>
                </a:cubicBezTo>
                <a:cubicBezTo>
                  <a:pt x="195982" y="339665"/>
                  <a:pt x="191959" y="348228"/>
                  <a:pt x="187750" y="345915"/>
                </a:cubicBezTo>
                <a:cubicBezTo>
                  <a:pt x="188779" y="340107"/>
                  <a:pt x="183962" y="337401"/>
                  <a:pt x="180407" y="337794"/>
                </a:cubicBezTo>
                <a:close/>
                <a:moveTo>
                  <a:pt x="915811" y="332627"/>
                </a:moveTo>
                <a:cubicBezTo>
                  <a:pt x="915203" y="332529"/>
                  <a:pt x="914595" y="332676"/>
                  <a:pt x="914642" y="333611"/>
                </a:cubicBezTo>
                <a:cubicBezTo>
                  <a:pt x="914642" y="334645"/>
                  <a:pt x="917027" y="335481"/>
                  <a:pt x="917027" y="333611"/>
                </a:cubicBezTo>
                <a:cubicBezTo>
                  <a:pt x="916981" y="333119"/>
                  <a:pt x="916466" y="332725"/>
                  <a:pt x="915811" y="332627"/>
                </a:cubicBezTo>
                <a:close/>
                <a:moveTo>
                  <a:pt x="55018" y="330265"/>
                </a:moveTo>
                <a:cubicBezTo>
                  <a:pt x="57170" y="338434"/>
                  <a:pt x="48658" y="348917"/>
                  <a:pt x="45290" y="352263"/>
                </a:cubicBezTo>
                <a:cubicBezTo>
                  <a:pt x="45197" y="346653"/>
                  <a:pt x="49593" y="338090"/>
                  <a:pt x="55018" y="330265"/>
                </a:cubicBezTo>
                <a:close/>
                <a:moveTo>
                  <a:pt x="36544" y="328050"/>
                </a:moveTo>
                <a:cubicBezTo>
                  <a:pt x="36778" y="328592"/>
                  <a:pt x="36685" y="329576"/>
                  <a:pt x="36357" y="330068"/>
                </a:cubicBezTo>
                <a:cubicBezTo>
                  <a:pt x="34720" y="331840"/>
                  <a:pt x="34299" y="329281"/>
                  <a:pt x="34954" y="328296"/>
                </a:cubicBezTo>
                <a:cubicBezTo>
                  <a:pt x="35796" y="327361"/>
                  <a:pt x="36357" y="327558"/>
                  <a:pt x="36544" y="328050"/>
                </a:cubicBezTo>
                <a:close/>
                <a:moveTo>
                  <a:pt x="74474" y="327656"/>
                </a:moveTo>
                <a:cubicBezTo>
                  <a:pt x="75269" y="327410"/>
                  <a:pt x="76158" y="327853"/>
                  <a:pt x="77047" y="329674"/>
                </a:cubicBezTo>
                <a:cubicBezTo>
                  <a:pt x="76205" y="330905"/>
                  <a:pt x="75269" y="332233"/>
                  <a:pt x="74474" y="333414"/>
                </a:cubicBezTo>
                <a:cubicBezTo>
                  <a:pt x="73586" y="332283"/>
                  <a:pt x="72744" y="331052"/>
                  <a:pt x="71855" y="329871"/>
                </a:cubicBezTo>
                <a:cubicBezTo>
                  <a:pt x="72697" y="328838"/>
                  <a:pt x="73632" y="327903"/>
                  <a:pt x="74474" y="327656"/>
                </a:cubicBezTo>
                <a:close/>
                <a:moveTo>
                  <a:pt x="87149" y="325294"/>
                </a:moveTo>
                <a:cubicBezTo>
                  <a:pt x="87336" y="325836"/>
                  <a:pt x="87289" y="326967"/>
                  <a:pt x="86962" y="327460"/>
                </a:cubicBezTo>
                <a:cubicBezTo>
                  <a:pt x="85325" y="329231"/>
                  <a:pt x="84904" y="326525"/>
                  <a:pt x="85559" y="325491"/>
                </a:cubicBezTo>
                <a:cubicBezTo>
                  <a:pt x="86401" y="324605"/>
                  <a:pt x="86962" y="324753"/>
                  <a:pt x="87149" y="325294"/>
                </a:cubicBezTo>
                <a:close/>
                <a:moveTo>
                  <a:pt x="908094" y="324901"/>
                </a:moveTo>
                <a:cubicBezTo>
                  <a:pt x="907252" y="326131"/>
                  <a:pt x="906504" y="327263"/>
                  <a:pt x="905709" y="328493"/>
                </a:cubicBezTo>
                <a:cubicBezTo>
                  <a:pt x="908235" y="331151"/>
                  <a:pt x="910900" y="339222"/>
                  <a:pt x="913239" y="331840"/>
                </a:cubicBezTo>
                <a:cubicBezTo>
                  <a:pt x="911508" y="329527"/>
                  <a:pt x="909778" y="327263"/>
                  <a:pt x="908094" y="324901"/>
                </a:cubicBezTo>
                <a:close/>
                <a:moveTo>
                  <a:pt x="224090" y="320127"/>
                </a:moveTo>
                <a:cubicBezTo>
                  <a:pt x="224885" y="319241"/>
                  <a:pt x="225446" y="319585"/>
                  <a:pt x="225680" y="320127"/>
                </a:cubicBezTo>
                <a:cubicBezTo>
                  <a:pt x="225867" y="320668"/>
                  <a:pt x="225633" y="321603"/>
                  <a:pt x="225259" y="322145"/>
                </a:cubicBezTo>
                <a:cubicBezTo>
                  <a:pt x="223669" y="323867"/>
                  <a:pt x="223388" y="321160"/>
                  <a:pt x="224090" y="320127"/>
                </a:cubicBezTo>
                <a:close/>
                <a:moveTo>
                  <a:pt x="904306" y="316780"/>
                </a:moveTo>
                <a:cubicBezTo>
                  <a:pt x="903698" y="316682"/>
                  <a:pt x="902903" y="317026"/>
                  <a:pt x="902903" y="317961"/>
                </a:cubicBezTo>
                <a:cubicBezTo>
                  <a:pt x="902950" y="318946"/>
                  <a:pt x="905522" y="319635"/>
                  <a:pt x="905522" y="317765"/>
                </a:cubicBezTo>
                <a:cubicBezTo>
                  <a:pt x="905475" y="317272"/>
                  <a:pt x="904961" y="316830"/>
                  <a:pt x="904306" y="316780"/>
                </a:cubicBezTo>
                <a:close/>
                <a:moveTo>
                  <a:pt x="935454" y="312991"/>
                </a:moveTo>
                <a:cubicBezTo>
                  <a:pt x="936717" y="313926"/>
                  <a:pt x="938027" y="316534"/>
                  <a:pt x="939243" y="314763"/>
                </a:cubicBezTo>
                <a:cubicBezTo>
                  <a:pt x="938588" y="314320"/>
                  <a:pt x="937886" y="313532"/>
                  <a:pt x="937232" y="312991"/>
                </a:cubicBezTo>
                <a:cubicBezTo>
                  <a:pt x="936624" y="312450"/>
                  <a:pt x="936062" y="312105"/>
                  <a:pt x="935454" y="312991"/>
                </a:cubicBezTo>
                <a:close/>
                <a:moveTo>
                  <a:pt x="227645" y="311613"/>
                </a:moveTo>
                <a:cubicBezTo>
                  <a:pt x="228253" y="311662"/>
                  <a:pt x="228814" y="312302"/>
                  <a:pt x="228861" y="312794"/>
                </a:cubicBezTo>
                <a:cubicBezTo>
                  <a:pt x="228861" y="314664"/>
                  <a:pt x="226475" y="313778"/>
                  <a:pt x="226475" y="312794"/>
                </a:cubicBezTo>
                <a:cubicBezTo>
                  <a:pt x="226429" y="311859"/>
                  <a:pt x="227037" y="311515"/>
                  <a:pt x="227645" y="311613"/>
                </a:cubicBezTo>
                <a:close/>
                <a:moveTo>
                  <a:pt x="61277" y="310830"/>
                </a:moveTo>
                <a:lnTo>
                  <a:pt x="60707" y="314430"/>
                </a:lnTo>
                <a:cubicBezTo>
                  <a:pt x="59274" y="316264"/>
                  <a:pt x="57333" y="318109"/>
                  <a:pt x="56795" y="319930"/>
                </a:cubicBezTo>
                <a:cubicBezTo>
                  <a:pt x="55299" y="318183"/>
                  <a:pt x="56223" y="316374"/>
                  <a:pt x="57655" y="314541"/>
                </a:cubicBezTo>
                <a:lnTo>
                  <a:pt x="60036" y="311171"/>
                </a:lnTo>
                <a:close/>
                <a:moveTo>
                  <a:pt x="85372" y="308020"/>
                </a:moveTo>
                <a:cubicBezTo>
                  <a:pt x="84717" y="307528"/>
                  <a:pt x="83969" y="307331"/>
                  <a:pt x="83407" y="308217"/>
                </a:cubicBezTo>
                <a:cubicBezTo>
                  <a:pt x="84623" y="309152"/>
                  <a:pt x="85933" y="311810"/>
                  <a:pt x="87149" y="310038"/>
                </a:cubicBezTo>
                <a:cubicBezTo>
                  <a:pt x="86541" y="309546"/>
                  <a:pt x="86026" y="308562"/>
                  <a:pt x="85372" y="308020"/>
                </a:cubicBezTo>
                <a:close/>
                <a:moveTo>
                  <a:pt x="211369" y="301672"/>
                </a:moveTo>
                <a:cubicBezTo>
                  <a:pt x="210761" y="301180"/>
                  <a:pt x="210012" y="300983"/>
                  <a:pt x="209404" y="301869"/>
                </a:cubicBezTo>
                <a:cubicBezTo>
                  <a:pt x="210667" y="302804"/>
                  <a:pt x="212117" y="305215"/>
                  <a:pt x="213380" y="303444"/>
                </a:cubicBezTo>
                <a:cubicBezTo>
                  <a:pt x="212725" y="303001"/>
                  <a:pt x="212023" y="302213"/>
                  <a:pt x="211369" y="301672"/>
                </a:cubicBezTo>
                <a:close/>
                <a:moveTo>
                  <a:pt x="968988" y="301278"/>
                </a:moveTo>
                <a:cubicBezTo>
                  <a:pt x="971233" y="302705"/>
                  <a:pt x="973525" y="309103"/>
                  <a:pt x="975723" y="310629"/>
                </a:cubicBezTo>
                <a:cubicBezTo>
                  <a:pt x="970111" y="312745"/>
                  <a:pt x="971233" y="307725"/>
                  <a:pt x="966837" y="301869"/>
                </a:cubicBezTo>
                <a:cubicBezTo>
                  <a:pt x="967538" y="300884"/>
                  <a:pt x="968240" y="300786"/>
                  <a:pt x="968988" y="301278"/>
                </a:cubicBezTo>
                <a:close/>
                <a:moveTo>
                  <a:pt x="927317" y="300688"/>
                </a:moveTo>
                <a:cubicBezTo>
                  <a:pt x="926475" y="300884"/>
                  <a:pt x="926054" y="301869"/>
                  <a:pt x="926521" y="304280"/>
                </a:cubicBezTo>
                <a:cubicBezTo>
                  <a:pt x="928720" y="302066"/>
                  <a:pt x="930497" y="313729"/>
                  <a:pt x="935267" y="309398"/>
                </a:cubicBezTo>
                <a:cubicBezTo>
                  <a:pt x="936296" y="307085"/>
                  <a:pt x="929842" y="300048"/>
                  <a:pt x="927317" y="300688"/>
                </a:cubicBezTo>
                <a:close/>
                <a:moveTo>
                  <a:pt x="962440" y="298522"/>
                </a:moveTo>
                <a:cubicBezTo>
                  <a:pt x="963095" y="298128"/>
                  <a:pt x="964077" y="298473"/>
                  <a:pt x="965434" y="300097"/>
                </a:cubicBezTo>
                <a:cubicBezTo>
                  <a:pt x="961599" y="306446"/>
                  <a:pt x="960476" y="299605"/>
                  <a:pt x="962440" y="298522"/>
                </a:cubicBezTo>
                <a:close/>
                <a:moveTo>
                  <a:pt x="954724" y="298325"/>
                </a:moveTo>
                <a:cubicBezTo>
                  <a:pt x="955986" y="298571"/>
                  <a:pt x="957389" y="300934"/>
                  <a:pt x="958699" y="302262"/>
                </a:cubicBezTo>
                <a:cubicBezTo>
                  <a:pt x="957015" y="304133"/>
                  <a:pt x="955238" y="300688"/>
                  <a:pt x="953508" y="298916"/>
                </a:cubicBezTo>
                <a:cubicBezTo>
                  <a:pt x="953928" y="298424"/>
                  <a:pt x="954303" y="298227"/>
                  <a:pt x="954724" y="298325"/>
                </a:cubicBezTo>
                <a:close/>
                <a:moveTo>
                  <a:pt x="86271" y="295977"/>
                </a:moveTo>
                <a:lnTo>
                  <a:pt x="90867" y="298098"/>
                </a:lnTo>
                <a:lnTo>
                  <a:pt x="90895" y="298071"/>
                </a:lnTo>
                <a:lnTo>
                  <a:pt x="92106" y="306249"/>
                </a:lnTo>
                <a:cubicBezTo>
                  <a:pt x="86354" y="312499"/>
                  <a:pt x="86354" y="318306"/>
                  <a:pt x="82378" y="324507"/>
                </a:cubicBezTo>
                <a:cubicBezTo>
                  <a:pt x="79105" y="321751"/>
                  <a:pt x="80321" y="309546"/>
                  <a:pt x="81022" y="308414"/>
                </a:cubicBezTo>
                <a:cubicBezTo>
                  <a:pt x="82145" y="306495"/>
                  <a:pt x="80508" y="305510"/>
                  <a:pt x="80788" y="304674"/>
                </a:cubicBezTo>
                <a:cubicBezTo>
                  <a:pt x="81654" y="302016"/>
                  <a:pt x="83817" y="300159"/>
                  <a:pt x="85600" y="298079"/>
                </a:cubicBezTo>
                <a:close/>
                <a:moveTo>
                  <a:pt x="911649" y="295323"/>
                </a:moveTo>
                <a:cubicBezTo>
                  <a:pt x="910713" y="295176"/>
                  <a:pt x="909778" y="295766"/>
                  <a:pt x="908889" y="297735"/>
                </a:cubicBezTo>
                <a:cubicBezTo>
                  <a:pt x="909170" y="305461"/>
                  <a:pt x="913239" y="300442"/>
                  <a:pt x="915203" y="302853"/>
                </a:cubicBezTo>
                <a:cubicBezTo>
                  <a:pt x="917355" y="305510"/>
                  <a:pt x="923014" y="303394"/>
                  <a:pt x="920161" y="299113"/>
                </a:cubicBezTo>
                <a:cubicBezTo>
                  <a:pt x="917448" y="302656"/>
                  <a:pt x="914455" y="295717"/>
                  <a:pt x="911649" y="295323"/>
                </a:cubicBezTo>
                <a:close/>
                <a:moveTo>
                  <a:pt x="83943" y="295265"/>
                </a:moveTo>
                <a:lnTo>
                  <a:pt x="83413" y="296584"/>
                </a:lnTo>
                <a:cubicBezTo>
                  <a:pt x="81899" y="300725"/>
                  <a:pt x="80110" y="304871"/>
                  <a:pt x="77047" y="303050"/>
                </a:cubicBezTo>
                <a:cubicBezTo>
                  <a:pt x="78497" y="312203"/>
                  <a:pt x="69330" y="323424"/>
                  <a:pt x="70078" y="328690"/>
                </a:cubicBezTo>
                <a:cubicBezTo>
                  <a:pt x="68301" y="331741"/>
                  <a:pt x="72276" y="334694"/>
                  <a:pt x="68909" y="337794"/>
                </a:cubicBezTo>
                <a:cubicBezTo>
                  <a:pt x="68862" y="329133"/>
                  <a:pt x="64793" y="337302"/>
                  <a:pt x="61379" y="330855"/>
                </a:cubicBezTo>
                <a:cubicBezTo>
                  <a:pt x="62361" y="329723"/>
                  <a:pt x="62408" y="328592"/>
                  <a:pt x="62969" y="327460"/>
                </a:cubicBezTo>
                <a:cubicBezTo>
                  <a:pt x="61332" y="329231"/>
                  <a:pt x="60864" y="326525"/>
                  <a:pt x="61566" y="325491"/>
                </a:cubicBezTo>
                <a:lnTo>
                  <a:pt x="62650" y="325357"/>
                </a:lnTo>
                <a:lnTo>
                  <a:pt x="62969" y="327263"/>
                </a:lnTo>
                <a:cubicBezTo>
                  <a:pt x="63203" y="326721"/>
                  <a:pt x="63343" y="325786"/>
                  <a:pt x="63156" y="325294"/>
                </a:cubicBezTo>
                <a:lnTo>
                  <a:pt x="62650" y="325357"/>
                </a:lnTo>
                <a:lnTo>
                  <a:pt x="61145" y="316387"/>
                </a:lnTo>
                <a:lnTo>
                  <a:pt x="64508" y="309940"/>
                </a:lnTo>
                <a:lnTo>
                  <a:pt x="69239" y="308617"/>
                </a:lnTo>
                <a:lnTo>
                  <a:pt x="73018" y="301651"/>
                </a:lnTo>
                <a:lnTo>
                  <a:pt x="73258" y="301475"/>
                </a:lnTo>
                <a:lnTo>
                  <a:pt x="73287" y="301389"/>
                </a:lnTo>
                <a:lnTo>
                  <a:pt x="75054" y="301389"/>
                </a:lnTo>
                <a:cubicBezTo>
                  <a:pt x="77146" y="301196"/>
                  <a:pt x="76101" y="298485"/>
                  <a:pt x="77016" y="297775"/>
                </a:cubicBezTo>
                <a:close/>
                <a:moveTo>
                  <a:pt x="903932" y="294339"/>
                </a:moveTo>
                <a:cubicBezTo>
                  <a:pt x="902669" y="296751"/>
                  <a:pt x="900237" y="299310"/>
                  <a:pt x="901547" y="301672"/>
                </a:cubicBezTo>
                <a:cubicBezTo>
                  <a:pt x="903558" y="299457"/>
                  <a:pt x="905616" y="301327"/>
                  <a:pt x="907673" y="299506"/>
                </a:cubicBezTo>
                <a:cubicBezTo>
                  <a:pt x="906364" y="297735"/>
                  <a:pt x="905195" y="296062"/>
                  <a:pt x="903932" y="294339"/>
                </a:cubicBezTo>
                <a:close/>
                <a:moveTo>
                  <a:pt x="952712" y="293355"/>
                </a:moveTo>
                <a:cubicBezTo>
                  <a:pt x="952946" y="293896"/>
                  <a:pt x="952666" y="294831"/>
                  <a:pt x="952338" y="295323"/>
                </a:cubicBezTo>
                <a:cubicBezTo>
                  <a:pt x="950701" y="297095"/>
                  <a:pt x="950467" y="294585"/>
                  <a:pt x="951122" y="293552"/>
                </a:cubicBezTo>
                <a:cubicBezTo>
                  <a:pt x="951964" y="292666"/>
                  <a:pt x="952525" y="292813"/>
                  <a:pt x="952712" y="293355"/>
                </a:cubicBezTo>
                <a:close/>
                <a:moveTo>
                  <a:pt x="894391" y="289959"/>
                </a:moveTo>
                <a:cubicBezTo>
                  <a:pt x="893783" y="290205"/>
                  <a:pt x="893175" y="291091"/>
                  <a:pt x="892614" y="292961"/>
                </a:cubicBezTo>
                <a:cubicBezTo>
                  <a:pt x="895186" y="297489"/>
                  <a:pt x="897711" y="299162"/>
                  <a:pt x="900143" y="296308"/>
                </a:cubicBezTo>
                <a:cubicBezTo>
                  <a:pt x="898226" y="294290"/>
                  <a:pt x="896262" y="289221"/>
                  <a:pt x="894391" y="289959"/>
                </a:cubicBezTo>
                <a:close/>
                <a:moveTo>
                  <a:pt x="100729" y="289368"/>
                </a:moveTo>
                <a:lnTo>
                  <a:pt x="100665" y="289565"/>
                </a:lnTo>
                <a:lnTo>
                  <a:pt x="100102" y="289601"/>
                </a:lnTo>
                <a:close/>
                <a:moveTo>
                  <a:pt x="957483" y="284989"/>
                </a:moveTo>
                <a:cubicBezTo>
                  <a:pt x="958138" y="285087"/>
                  <a:pt x="958699" y="285678"/>
                  <a:pt x="958699" y="286219"/>
                </a:cubicBezTo>
                <a:cubicBezTo>
                  <a:pt x="958699" y="288040"/>
                  <a:pt x="956127" y="287203"/>
                  <a:pt x="956080" y="286219"/>
                </a:cubicBezTo>
                <a:cubicBezTo>
                  <a:pt x="956080" y="285284"/>
                  <a:pt x="956875" y="284939"/>
                  <a:pt x="957483" y="284989"/>
                </a:cubicBezTo>
                <a:close/>
                <a:moveTo>
                  <a:pt x="253227" y="284595"/>
                </a:moveTo>
                <a:cubicBezTo>
                  <a:pt x="252432" y="285136"/>
                  <a:pt x="252292" y="289467"/>
                  <a:pt x="254256" y="289369"/>
                </a:cubicBezTo>
                <a:cubicBezTo>
                  <a:pt x="255613" y="289319"/>
                  <a:pt x="256782" y="282479"/>
                  <a:pt x="254256" y="285825"/>
                </a:cubicBezTo>
                <a:cubicBezTo>
                  <a:pt x="253882" y="284841"/>
                  <a:pt x="253508" y="284447"/>
                  <a:pt x="253227" y="284595"/>
                </a:cubicBezTo>
                <a:close/>
                <a:moveTo>
                  <a:pt x="236952" y="284398"/>
                </a:moveTo>
                <a:cubicBezTo>
                  <a:pt x="236765" y="283906"/>
                  <a:pt x="236203" y="283709"/>
                  <a:pt x="235408" y="284595"/>
                </a:cubicBezTo>
                <a:cubicBezTo>
                  <a:pt x="234707" y="285628"/>
                  <a:pt x="234941" y="288187"/>
                  <a:pt x="236577" y="286416"/>
                </a:cubicBezTo>
                <a:cubicBezTo>
                  <a:pt x="236905" y="285874"/>
                  <a:pt x="237185" y="284939"/>
                  <a:pt x="236952" y="284398"/>
                </a:cubicBezTo>
                <a:close/>
                <a:moveTo>
                  <a:pt x="275490" y="283020"/>
                </a:moveTo>
                <a:cubicBezTo>
                  <a:pt x="273058" y="288237"/>
                  <a:pt x="270298" y="284103"/>
                  <a:pt x="267913" y="290746"/>
                </a:cubicBezTo>
                <a:cubicBezTo>
                  <a:pt x="271561" y="298325"/>
                  <a:pt x="273198" y="290353"/>
                  <a:pt x="274274" y="288581"/>
                </a:cubicBezTo>
                <a:cubicBezTo>
                  <a:pt x="274320" y="288483"/>
                  <a:pt x="275349" y="290353"/>
                  <a:pt x="275490" y="290353"/>
                </a:cubicBezTo>
                <a:cubicBezTo>
                  <a:pt x="276846" y="290304"/>
                  <a:pt x="278062" y="283512"/>
                  <a:pt x="275490" y="283020"/>
                </a:cubicBezTo>
                <a:close/>
                <a:moveTo>
                  <a:pt x="266557" y="281642"/>
                </a:moveTo>
                <a:cubicBezTo>
                  <a:pt x="264546" y="285924"/>
                  <a:pt x="262535" y="287055"/>
                  <a:pt x="260383" y="283611"/>
                </a:cubicBezTo>
                <a:cubicBezTo>
                  <a:pt x="255005" y="291682"/>
                  <a:pt x="249018" y="299851"/>
                  <a:pt x="249673" y="307627"/>
                </a:cubicBezTo>
                <a:cubicBezTo>
                  <a:pt x="255426" y="302558"/>
                  <a:pt x="261225" y="303640"/>
                  <a:pt x="266931" y="296111"/>
                </a:cubicBezTo>
                <a:cubicBezTo>
                  <a:pt x="266089" y="294930"/>
                  <a:pt x="265200" y="293699"/>
                  <a:pt x="264359" y="292567"/>
                </a:cubicBezTo>
                <a:cubicBezTo>
                  <a:pt x="264405" y="292518"/>
                  <a:pt x="264312" y="292420"/>
                  <a:pt x="264359" y="292371"/>
                </a:cubicBezTo>
                <a:cubicBezTo>
                  <a:pt x="263797" y="292272"/>
                  <a:pt x="263423" y="291878"/>
                  <a:pt x="264172" y="290353"/>
                </a:cubicBezTo>
                <a:cubicBezTo>
                  <a:pt x="264405" y="290697"/>
                  <a:pt x="264499" y="291042"/>
                  <a:pt x="264733" y="291386"/>
                </a:cubicBezTo>
                <a:cubicBezTo>
                  <a:pt x="266416" y="288089"/>
                  <a:pt x="267352" y="284792"/>
                  <a:pt x="266557" y="281642"/>
                </a:cubicBezTo>
                <a:close/>
                <a:moveTo>
                  <a:pt x="886066" y="281248"/>
                </a:moveTo>
                <a:cubicBezTo>
                  <a:pt x="885411" y="281150"/>
                  <a:pt x="884850" y="281494"/>
                  <a:pt x="884850" y="282429"/>
                </a:cubicBezTo>
                <a:cubicBezTo>
                  <a:pt x="884897" y="283414"/>
                  <a:pt x="887469" y="284152"/>
                  <a:pt x="887422" y="282233"/>
                </a:cubicBezTo>
                <a:cubicBezTo>
                  <a:pt x="887422" y="281740"/>
                  <a:pt x="886674" y="281347"/>
                  <a:pt x="886066" y="281248"/>
                </a:cubicBezTo>
                <a:close/>
                <a:moveTo>
                  <a:pt x="247896" y="280658"/>
                </a:moveTo>
                <a:cubicBezTo>
                  <a:pt x="246352" y="286465"/>
                  <a:pt x="241956" y="285333"/>
                  <a:pt x="239150" y="289959"/>
                </a:cubicBezTo>
                <a:cubicBezTo>
                  <a:pt x="237045" y="293502"/>
                  <a:pt x="238027" y="298276"/>
                  <a:pt x="234987" y="294339"/>
                </a:cubicBezTo>
                <a:cubicBezTo>
                  <a:pt x="232134" y="296652"/>
                  <a:pt x="229422" y="307282"/>
                  <a:pt x="226475" y="303690"/>
                </a:cubicBezTo>
                <a:cubicBezTo>
                  <a:pt x="226288" y="298965"/>
                  <a:pt x="231246" y="290057"/>
                  <a:pt x="234800" y="294339"/>
                </a:cubicBezTo>
                <a:cubicBezTo>
                  <a:pt x="234613" y="294044"/>
                  <a:pt x="234613" y="294093"/>
                  <a:pt x="234379" y="293748"/>
                </a:cubicBezTo>
                <a:cubicBezTo>
                  <a:pt x="234800" y="293158"/>
                  <a:pt x="235174" y="292371"/>
                  <a:pt x="235595" y="291780"/>
                </a:cubicBezTo>
                <a:cubicBezTo>
                  <a:pt x="232976" y="285579"/>
                  <a:pt x="230591" y="292026"/>
                  <a:pt x="228065" y="288581"/>
                </a:cubicBezTo>
                <a:cubicBezTo>
                  <a:pt x="225540" y="296209"/>
                  <a:pt x="218618" y="302951"/>
                  <a:pt x="218524" y="314172"/>
                </a:cubicBezTo>
                <a:cubicBezTo>
                  <a:pt x="216420" y="312843"/>
                  <a:pt x="214222" y="312892"/>
                  <a:pt x="212164" y="316190"/>
                </a:cubicBezTo>
                <a:cubicBezTo>
                  <a:pt x="213380" y="319733"/>
                  <a:pt x="220395" y="323178"/>
                  <a:pt x="217542" y="326869"/>
                </a:cubicBezTo>
                <a:cubicBezTo>
                  <a:pt x="214502" y="322243"/>
                  <a:pt x="211462" y="317912"/>
                  <a:pt x="208609" y="321702"/>
                </a:cubicBezTo>
                <a:cubicBezTo>
                  <a:pt x="213660" y="323178"/>
                  <a:pt x="208235" y="333218"/>
                  <a:pt x="206224" y="329084"/>
                </a:cubicBezTo>
                <a:cubicBezTo>
                  <a:pt x="205710" y="325836"/>
                  <a:pt x="204166" y="323473"/>
                  <a:pt x="204821" y="320127"/>
                </a:cubicBezTo>
                <a:cubicBezTo>
                  <a:pt x="205429" y="317125"/>
                  <a:pt x="209451" y="315550"/>
                  <a:pt x="207206" y="312794"/>
                </a:cubicBezTo>
                <a:cubicBezTo>
                  <a:pt x="200658" y="314221"/>
                  <a:pt x="200518" y="309103"/>
                  <a:pt x="207019" y="305658"/>
                </a:cubicBezTo>
                <a:cubicBezTo>
                  <a:pt x="205523" y="298965"/>
                  <a:pt x="198039" y="308070"/>
                  <a:pt x="197291" y="313188"/>
                </a:cubicBezTo>
                <a:cubicBezTo>
                  <a:pt x="197104" y="314369"/>
                  <a:pt x="200658" y="317174"/>
                  <a:pt x="198460" y="318552"/>
                </a:cubicBezTo>
                <a:cubicBezTo>
                  <a:pt x="194953" y="310333"/>
                  <a:pt x="187423" y="320521"/>
                  <a:pt x="191118" y="325885"/>
                </a:cubicBezTo>
                <a:cubicBezTo>
                  <a:pt x="193129" y="321603"/>
                  <a:pt x="195327" y="320471"/>
                  <a:pt x="197478" y="323916"/>
                </a:cubicBezTo>
                <a:cubicBezTo>
                  <a:pt x="195607" y="327558"/>
                  <a:pt x="190042" y="331397"/>
                  <a:pt x="195093" y="334842"/>
                </a:cubicBezTo>
                <a:cubicBezTo>
                  <a:pt x="197946" y="329969"/>
                  <a:pt x="200658" y="325491"/>
                  <a:pt x="203652" y="329084"/>
                </a:cubicBezTo>
                <a:cubicBezTo>
                  <a:pt x="201828" y="332184"/>
                  <a:pt x="198414" y="335235"/>
                  <a:pt x="200050" y="338188"/>
                </a:cubicBezTo>
                <a:cubicBezTo>
                  <a:pt x="203278" y="333857"/>
                  <a:pt x="204774" y="343700"/>
                  <a:pt x="205242" y="345324"/>
                </a:cubicBezTo>
                <a:cubicBezTo>
                  <a:pt x="209311" y="342174"/>
                  <a:pt x="212585" y="335875"/>
                  <a:pt x="216326" y="332233"/>
                </a:cubicBezTo>
                <a:cubicBezTo>
                  <a:pt x="216467" y="332086"/>
                  <a:pt x="217355" y="334103"/>
                  <a:pt x="217542" y="334005"/>
                </a:cubicBezTo>
                <a:cubicBezTo>
                  <a:pt x="219226" y="333513"/>
                  <a:pt x="220956" y="328050"/>
                  <a:pt x="222500" y="326672"/>
                </a:cubicBezTo>
                <a:cubicBezTo>
                  <a:pt x="222640" y="326574"/>
                  <a:pt x="223576" y="328592"/>
                  <a:pt x="223669" y="328493"/>
                </a:cubicBezTo>
                <a:cubicBezTo>
                  <a:pt x="227645" y="324851"/>
                  <a:pt x="230731" y="318847"/>
                  <a:pt x="234613" y="315353"/>
                </a:cubicBezTo>
                <a:cubicBezTo>
                  <a:pt x="234707" y="315255"/>
                  <a:pt x="235829" y="317272"/>
                  <a:pt x="235969" y="317174"/>
                </a:cubicBezTo>
                <a:cubicBezTo>
                  <a:pt x="237934" y="315501"/>
                  <a:pt x="238822" y="311564"/>
                  <a:pt x="240740" y="309841"/>
                </a:cubicBezTo>
                <a:cubicBezTo>
                  <a:pt x="241161" y="309448"/>
                  <a:pt x="242143" y="311219"/>
                  <a:pt x="243312" y="309595"/>
                </a:cubicBezTo>
                <a:cubicBezTo>
                  <a:pt x="245885" y="306150"/>
                  <a:pt x="243874" y="304182"/>
                  <a:pt x="245698" y="298719"/>
                </a:cubicBezTo>
                <a:cubicBezTo>
                  <a:pt x="247381" y="293748"/>
                  <a:pt x="252105" y="293010"/>
                  <a:pt x="250468" y="287597"/>
                </a:cubicBezTo>
                <a:cubicBezTo>
                  <a:pt x="245183" y="292026"/>
                  <a:pt x="249346" y="282233"/>
                  <a:pt x="247896" y="280658"/>
                </a:cubicBezTo>
                <a:close/>
                <a:moveTo>
                  <a:pt x="912444" y="279034"/>
                </a:moveTo>
                <a:cubicBezTo>
                  <a:pt x="912023" y="278984"/>
                  <a:pt x="911508" y="279181"/>
                  <a:pt x="911041" y="279673"/>
                </a:cubicBezTo>
                <a:cubicBezTo>
                  <a:pt x="912631" y="281445"/>
                  <a:pt x="911275" y="284939"/>
                  <a:pt x="913613" y="283020"/>
                </a:cubicBezTo>
                <a:cubicBezTo>
                  <a:pt x="914548" y="281593"/>
                  <a:pt x="913707" y="279329"/>
                  <a:pt x="912444" y="279034"/>
                </a:cubicBezTo>
                <a:close/>
                <a:moveTo>
                  <a:pt x="925539" y="277065"/>
                </a:moveTo>
                <a:cubicBezTo>
                  <a:pt x="926147" y="277164"/>
                  <a:pt x="926709" y="277557"/>
                  <a:pt x="926709" y="278049"/>
                </a:cubicBezTo>
                <a:cubicBezTo>
                  <a:pt x="926755" y="279920"/>
                  <a:pt x="924183" y="279280"/>
                  <a:pt x="924136" y="278246"/>
                </a:cubicBezTo>
                <a:cubicBezTo>
                  <a:pt x="924136" y="277360"/>
                  <a:pt x="924931" y="277016"/>
                  <a:pt x="925539" y="277065"/>
                </a:cubicBezTo>
                <a:close/>
                <a:moveTo>
                  <a:pt x="101752" y="272940"/>
                </a:moveTo>
                <a:lnTo>
                  <a:pt x="101917" y="274043"/>
                </a:lnTo>
                <a:lnTo>
                  <a:pt x="101025" y="274075"/>
                </a:lnTo>
                <a:close/>
                <a:moveTo>
                  <a:pt x="250047" y="269536"/>
                </a:moveTo>
                <a:cubicBezTo>
                  <a:pt x="249018" y="273177"/>
                  <a:pt x="242330" y="277114"/>
                  <a:pt x="245323" y="280658"/>
                </a:cubicBezTo>
                <a:cubicBezTo>
                  <a:pt x="248504" y="273916"/>
                  <a:pt x="253227" y="277164"/>
                  <a:pt x="250047" y="269536"/>
                </a:cubicBezTo>
                <a:close/>
                <a:moveTo>
                  <a:pt x="260196" y="269339"/>
                </a:moveTo>
                <a:cubicBezTo>
                  <a:pt x="256969" y="273620"/>
                  <a:pt x="253976" y="277951"/>
                  <a:pt x="256642" y="282036"/>
                </a:cubicBezTo>
                <a:cubicBezTo>
                  <a:pt x="259822" y="277705"/>
                  <a:pt x="262815" y="273423"/>
                  <a:pt x="260196" y="269339"/>
                </a:cubicBezTo>
                <a:close/>
                <a:moveTo>
                  <a:pt x="84767" y="267393"/>
                </a:moveTo>
                <a:lnTo>
                  <a:pt x="86011" y="267393"/>
                </a:lnTo>
                <a:lnTo>
                  <a:pt x="84632" y="267719"/>
                </a:lnTo>
                <a:close/>
                <a:moveTo>
                  <a:pt x="150241" y="266730"/>
                </a:moveTo>
                <a:cubicBezTo>
                  <a:pt x="149633" y="266681"/>
                  <a:pt x="148838" y="267026"/>
                  <a:pt x="148885" y="267961"/>
                </a:cubicBezTo>
                <a:cubicBezTo>
                  <a:pt x="148885" y="268945"/>
                  <a:pt x="151457" y="269782"/>
                  <a:pt x="151457" y="267961"/>
                </a:cubicBezTo>
                <a:cubicBezTo>
                  <a:pt x="151457" y="267419"/>
                  <a:pt x="150896" y="266829"/>
                  <a:pt x="150241" y="266730"/>
                </a:cubicBezTo>
                <a:close/>
                <a:moveTo>
                  <a:pt x="294338" y="266337"/>
                </a:moveTo>
                <a:cubicBezTo>
                  <a:pt x="294946" y="266435"/>
                  <a:pt x="295507" y="267026"/>
                  <a:pt x="295507" y="267567"/>
                </a:cubicBezTo>
                <a:cubicBezTo>
                  <a:pt x="295507" y="269388"/>
                  <a:pt x="292982" y="268551"/>
                  <a:pt x="292935" y="267567"/>
                </a:cubicBezTo>
                <a:cubicBezTo>
                  <a:pt x="292935" y="266632"/>
                  <a:pt x="293683" y="266287"/>
                  <a:pt x="294338" y="266337"/>
                </a:cubicBezTo>
                <a:close/>
                <a:moveTo>
                  <a:pt x="105810" y="261415"/>
                </a:moveTo>
                <a:cubicBezTo>
                  <a:pt x="105997" y="261907"/>
                  <a:pt x="105763" y="262892"/>
                  <a:pt x="105389" y="263384"/>
                </a:cubicBezTo>
                <a:cubicBezTo>
                  <a:pt x="103799" y="265156"/>
                  <a:pt x="103565" y="262646"/>
                  <a:pt x="104220" y="261612"/>
                </a:cubicBezTo>
                <a:cubicBezTo>
                  <a:pt x="105015" y="260726"/>
                  <a:pt x="105623" y="260874"/>
                  <a:pt x="105810" y="261415"/>
                </a:cubicBezTo>
                <a:close/>
                <a:moveTo>
                  <a:pt x="914829" y="261022"/>
                </a:moveTo>
                <a:cubicBezTo>
                  <a:pt x="915437" y="261071"/>
                  <a:pt x="915998" y="261514"/>
                  <a:pt x="915998" y="262006"/>
                </a:cubicBezTo>
                <a:cubicBezTo>
                  <a:pt x="916045" y="263827"/>
                  <a:pt x="913660" y="263187"/>
                  <a:pt x="913613" y="262203"/>
                </a:cubicBezTo>
                <a:cubicBezTo>
                  <a:pt x="913613" y="261268"/>
                  <a:pt x="914174" y="260923"/>
                  <a:pt x="914829" y="261022"/>
                </a:cubicBezTo>
                <a:close/>
                <a:moveTo>
                  <a:pt x="278249" y="261022"/>
                </a:moveTo>
                <a:cubicBezTo>
                  <a:pt x="278857" y="261071"/>
                  <a:pt x="279418" y="261514"/>
                  <a:pt x="279418" y="262006"/>
                </a:cubicBezTo>
                <a:cubicBezTo>
                  <a:pt x="279465" y="263876"/>
                  <a:pt x="277080" y="263187"/>
                  <a:pt x="277080" y="262203"/>
                </a:cubicBezTo>
                <a:cubicBezTo>
                  <a:pt x="277033" y="261268"/>
                  <a:pt x="277641" y="260923"/>
                  <a:pt x="278249" y="261022"/>
                </a:cubicBezTo>
                <a:close/>
                <a:moveTo>
                  <a:pt x="296910" y="258413"/>
                </a:moveTo>
                <a:cubicBezTo>
                  <a:pt x="297518" y="258512"/>
                  <a:pt x="298079" y="258905"/>
                  <a:pt x="298079" y="259398"/>
                </a:cubicBezTo>
                <a:cubicBezTo>
                  <a:pt x="298126" y="261268"/>
                  <a:pt x="295741" y="260579"/>
                  <a:pt x="295694" y="259594"/>
                </a:cubicBezTo>
                <a:cubicBezTo>
                  <a:pt x="295694" y="258659"/>
                  <a:pt x="296255" y="258315"/>
                  <a:pt x="296910" y="258413"/>
                </a:cubicBezTo>
                <a:close/>
                <a:moveTo>
                  <a:pt x="281009" y="255657"/>
                </a:moveTo>
                <a:cubicBezTo>
                  <a:pt x="281663" y="255707"/>
                  <a:pt x="282225" y="256150"/>
                  <a:pt x="282225" y="256642"/>
                </a:cubicBezTo>
                <a:cubicBezTo>
                  <a:pt x="282271" y="258512"/>
                  <a:pt x="279652" y="257823"/>
                  <a:pt x="279652" y="256838"/>
                </a:cubicBezTo>
                <a:cubicBezTo>
                  <a:pt x="279605" y="255903"/>
                  <a:pt x="280401" y="255559"/>
                  <a:pt x="281009" y="255657"/>
                </a:cubicBezTo>
                <a:close/>
                <a:moveTo>
                  <a:pt x="155011" y="255067"/>
                </a:moveTo>
                <a:cubicBezTo>
                  <a:pt x="146593" y="263925"/>
                  <a:pt x="160063" y="263433"/>
                  <a:pt x="155011" y="255067"/>
                </a:cubicBezTo>
                <a:close/>
                <a:moveTo>
                  <a:pt x="935642" y="253049"/>
                </a:moveTo>
                <a:cubicBezTo>
                  <a:pt x="939102" y="252557"/>
                  <a:pt x="942470" y="254181"/>
                  <a:pt x="945978" y="259201"/>
                </a:cubicBezTo>
                <a:cubicBezTo>
                  <a:pt x="941581" y="268994"/>
                  <a:pt x="936904" y="257134"/>
                  <a:pt x="932274" y="254230"/>
                </a:cubicBezTo>
                <a:cubicBezTo>
                  <a:pt x="933443" y="253689"/>
                  <a:pt x="934519" y="253246"/>
                  <a:pt x="935642" y="253049"/>
                </a:cubicBezTo>
                <a:close/>
                <a:moveTo>
                  <a:pt x="900143" y="248275"/>
                </a:moveTo>
                <a:cubicBezTo>
                  <a:pt x="905195" y="250490"/>
                  <a:pt x="909591" y="258807"/>
                  <a:pt x="912631" y="265746"/>
                </a:cubicBezTo>
                <a:cubicBezTo>
                  <a:pt x="909778" y="268650"/>
                  <a:pt x="906644" y="257872"/>
                  <a:pt x="903932" y="267961"/>
                </a:cubicBezTo>
                <a:cubicBezTo>
                  <a:pt x="900050" y="261415"/>
                  <a:pt x="901921" y="254870"/>
                  <a:pt x="894999" y="248521"/>
                </a:cubicBezTo>
                <a:cubicBezTo>
                  <a:pt x="896729" y="247586"/>
                  <a:pt x="898460" y="247586"/>
                  <a:pt x="900143" y="248275"/>
                </a:cubicBezTo>
                <a:close/>
                <a:moveTo>
                  <a:pt x="310801" y="248079"/>
                </a:moveTo>
                <a:cubicBezTo>
                  <a:pt x="310988" y="248620"/>
                  <a:pt x="310941" y="249555"/>
                  <a:pt x="310614" y="250096"/>
                </a:cubicBezTo>
                <a:cubicBezTo>
                  <a:pt x="308977" y="251819"/>
                  <a:pt x="308696" y="249358"/>
                  <a:pt x="309398" y="248275"/>
                </a:cubicBezTo>
                <a:cubicBezTo>
                  <a:pt x="310193" y="247439"/>
                  <a:pt x="310614" y="247537"/>
                  <a:pt x="310801" y="248079"/>
                </a:cubicBezTo>
                <a:close/>
                <a:moveTo>
                  <a:pt x="282225" y="246701"/>
                </a:moveTo>
                <a:cubicBezTo>
                  <a:pt x="278109" y="249260"/>
                  <a:pt x="278156" y="256789"/>
                  <a:pt x="276285" y="259594"/>
                </a:cubicBezTo>
                <a:cubicBezTo>
                  <a:pt x="273104" y="264368"/>
                  <a:pt x="271935" y="260136"/>
                  <a:pt x="271280" y="266976"/>
                </a:cubicBezTo>
                <a:cubicBezTo>
                  <a:pt x="270439" y="265746"/>
                  <a:pt x="269597" y="264565"/>
                  <a:pt x="268708" y="263384"/>
                </a:cubicBezTo>
                <a:cubicBezTo>
                  <a:pt x="266183" y="268945"/>
                  <a:pt x="265013" y="274457"/>
                  <a:pt x="265341" y="279870"/>
                </a:cubicBezTo>
                <a:cubicBezTo>
                  <a:pt x="269971" y="275441"/>
                  <a:pt x="268381" y="271258"/>
                  <a:pt x="271280" y="266976"/>
                </a:cubicBezTo>
                <a:cubicBezTo>
                  <a:pt x="278389" y="272095"/>
                  <a:pt x="267165" y="278000"/>
                  <a:pt x="272871" y="283217"/>
                </a:cubicBezTo>
                <a:cubicBezTo>
                  <a:pt x="276098" y="276524"/>
                  <a:pt x="279418" y="279969"/>
                  <a:pt x="282599" y="272095"/>
                </a:cubicBezTo>
                <a:cubicBezTo>
                  <a:pt x="278764" y="266238"/>
                  <a:pt x="284049" y="259988"/>
                  <a:pt x="287369" y="253836"/>
                </a:cubicBezTo>
                <a:cubicBezTo>
                  <a:pt x="285685" y="251523"/>
                  <a:pt x="283908" y="249063"/>
                  <a:pt x="282225" y="246701"/>
                </a:cubicBezTo>
                <a:close/>
                <a:moveTo>
                  <a:pt x="229843" y="245913"/>
                </a:moveTo>
                <a:cubicBezTo>
                  <a:pt x="229188" y="245815"/>
                  <a:pt x="228440" y="245962"/>
                  <a:pt x="228440" y="246897"/>
                </a:cubicBezTo>
                <a:cubicBezTo>
                  <a:pt x="228440" y="247882"/>
                  <a:pt x="231059" y="248817"/>
                  <a:pt x="231012" y="246897"/>
                </a:cubicBezTo>
                <a:cubicBezTo>
                  <a:pt x="231012" y="246405"/>
                  <a:pt x="230451" y="246012"/>
                  <a:pt x="229843" y="245913"/>
                </a:cubicBezTo>
                <a:close/>
                <a:moveTo>
                  <a:pt x="928112" y="245126"/>
                </a:moveTo>
                <a:cubicBezTo>
                  <a:pt x="929374" y="245421"/>
                  <a:pt x="930403" y="247685"/>
                  <a:pt x="929515" y="249112"/>
                </a:cubicBezTo>
                <a:cubicBezTo>
                  <a:pt x="927176" y="251031"/>
                  <a:pt x="928486" y="247488"/>
                  <a:pt x="926942" y="245716"/>
                </a:cubicBezTo>
                <a:cubicBezTo>
                  <a:pt x="927410" y="245224"/>
                  <a:pt x="927691" y="245027"/>
                  <a:pt x="928112" y="245126"/>
                </a:cubicBezTo>
                <a:close/>
                <a:moveTo>
                  <a:pt x="288351" y="241730"/>
                </a:moveTo>
                <a:cubicBezTo>
                  <a:pt x="287743" y="241681"/>
                  <a:pt x="287182" y="241976"/>
                  <a:pt x="287182" y="242960"/>
                </a:cubicBezTo>
                <a:cubicBezTo>
                  <a:pt x="287182" y="243945"/>
                  <a:pt x="289614" y="244781"/>
                  <a:pt x="289567" y="242960"/>
                </a:cubicBezTo>
                <a:cubicBezTo>
                  <a:pt x="289567" y="242468"/>
                  <a:pt x="289006" y="241828"/>
                  <a:pt x="288351" y="241730"/>
                </a:cubicBezTo>
                <a:close/>
                <a:moveTo>
                  <a:pt x="295928" y="241533"/>
                </a:moveTo>
                <a:cubicBezTo>
                  <a:pt x="295273" y="241484"/>
                  <a:pt x="294712" y="241779"/>
                  <a:pt x="294712" y="242763"/>
                </a:cubicBezTo>
                <a:cubicBezTo>
                  <a:pt x="294712" y="243748"/>
                  <a:pt x="297144" y="244584"/>
                  <a:pt x="297097" y="242763"/>
                </a:cubicBezTo>
                <a:cubicBezTo>
                  <a:pt x="297097" y="242222"/>
                  <a:pt x="296536" y="241632"/>
                  <a:pt x="295928" y="241533"/>
                </a:cubicBezTo>
                <a:close/>
                <a:moveTo>
                  <a:pt x="183401" y="238974"/>
                </a:moveTo>
                <a:cubicBezTo>
                  <a:pt x="183167" y="238876"/>
                  <a:pt x="182746" y="238925"/>
                  <a:pt x="182185" y="239565"/>
                </a:cubicBezTo>
                <a:cubicBezTo>
                  <a:pt x="180735" y="241287"/>
                  <a:pt x="179986" y="245864"/>
                  <a:pt x="182185" y="243354"/>
                </a:cubicBezTo>
                <a:cubicBezTo>
                  <a:pt x="183307" y="242074"/>
                  <a:pt x="184055" y="239269"/>
                  <a:pt x="183401" y="238974"/>
                </a:cubicBezTo>
                <a:close/>
                <a:moveTo>
                  <a:pt x="305048" y="238580"/>
                </a:moveTo>
                <a:cubicBezTo>
                  <a:pt x="304580" y="238039"/>
                  <a:pt x="303645" y="237941"/>
                  <a:pt x="302055" y="238777"/>
                </a:cubicBezTo>
                <a:cubicBezTo>
                  <a:pt x="303692" y="239269"/>
                  <a:pt x="301213" y="246159"/>
                  <a:pt x="302242" y="246110"/>
                </a:cubicBezTo>
                <a:cubicBezTo>
                  <a:pt x="303692" y="246061"/>
                  <a:pt x="306404" y="240106"/>
                  <a:pt x="305048" y="238580"/>
                </a:cubicBezTo>
                <a:close/>
                <a:moveTo>
                  <a:pt x="344942" y="237006"/>
                </a:moveTo>
                <a:cubicBezTo>
                  <a:pt x="345550" y="237055"/>
                  <a:pt x="346112" y="237695"/>
                  <a:pt x="346112" y="238187"/>
                </a:cubicBezTo>
                <a:cubicBezTo>
                  <a:pt x="346158" y="240057"/>
                  <a:pt x="343539" y="239171"/>
                  <a:pt x="343539" y="238187"/>
                </a:cubicBezTo>
                <a:cubicBezTo>
                  <a:pt x="343493" y="237252"/>
                  <a:pt x="344288" y="236907"/>
                  <a:pt x="344942" y="237006"/>
                </a:cubicBezTo>
                <a:close/>
                <a:moveTo>
                  <a:pt x="114556" y="237006"/>
                </a:moveTo>
                <a:cubicBezTo>
                  <a:pt x="120308" y="241582"/>
                  <a:pt x="111516" y="246799"/>
                  <a:pt x="109785" y="251671"/>
                </a:cubicBezTo>
                <a:cubicBezTo>
                  <a:pt x="107681" y="248768"/>
                  <a:pt x="112545" y="245716"/>
                  <a:pt x="110955" y="242763"/>
                </a:cubicBezTo>
                <a:cubicBezTo>
                  <a:pt x="112171" y="240893"/>
                  <a:pt x="113340" y="238826"/>
                  <a:pt x="114556" y="237006"/>
                </a:cubicBezTo>
                <a:close/>
                <a:moveTo>
                  <a:pt x="150849" y="235381"/>
                </a:moveTo>
                <a:cubicBezTo>
                  <a:pt x="141916" y="241386"/>
                  <a:pt x="141355" y="250933"/>
                  <a:pt x="138736" y="261218"/>
                </a:cubicBezTo>
                <a:cubicBezTo>
                  <a:pt x="139531" y="262252"/>
                  <a:pt x="140326" y="263285"/>
                  <a:pt x="141121" y="264368"/>
                </a:cubicBezTo>
                <a:cubicBezTo>
                  <a:pt x="141448" y="263925"/>
                  <a:pt x="141916" y="263728"/>
                  <a:pt x="142337" y="263778"/>
                </a:cubicBezTo>
                <a:cubicBezTo>
                  <a:pt x="143506" y="263876"/>
                  <a:pt x="144629" y="265845"/>
                  <a:pt x="143693" y="267961"/>
                </a:cubicBezTo>
                <a:cubicBezTo>
                  <a:pt x="142898" y="266829"/>
                  <a:pt x="142150" y="265697"/>
                  <a:pt x="141308" y="264565"/>
                </a:cubicBezTo>
                <a:cubicBezTo>
                  <a:pt x="140934" y="265205"/>
                  <a:pt x="140560" y="265943"/>
                  <a:pt x="140139" y="266534"/>
                </a:cubicBezTo>
                <a:cubicBezTo>
                  <a:pt x="141729" y="274358"/>
                  <a:pt x="148978" y="269536"/>
                  <a:pt x="146312" y="264368"/>
                </a:cubicBezTo>
                <a:cubicBezTo>
                  <a:pt x="149867" y="260037"/>
                  <a:pt x="142243" y="256100"/>
                  <a:pt x="147294" y="251671"/>
                </a:cubicBezTo>
                <a:cubicBezTo>
                  <a:pt x="148557" y="253443"/>
                  <a:pt x="149960" y="255264"/>
                  <a:pt x="151270" y="257035"/>
                </a:cubicBezTo>
                <a:cubicBezTo>
                  <a:pt x="155994" y="249653"/>
                  <a:pt x="155853" y="242419"/>
                  <a:pt x="150849" y="235381"/>
                </a:cubicBezTo>
                <a:close/>
                <a:moveTo>
                  <a:pt x="878115" y="234791"/>
                </a:moveTo>
                <a:cubicBezTo>
                  <a:pt x="878770" y="235332"/>
                  <a:pt x="879471" y="236317"/>
                  <a:pt x="880079" y="236809"/>
                </a:cubicBezTo>
                <a:cubicBezTo>
                  <a:pt x="878863" y="238531"/>
                  <a:pt x="877601" y="235972"/>
                  <a:pt x="876338" y="234988"/>
                </a:cubicBezTo>
                <a:cubicBezTo>
                  <a:pt x="876946" y="234151"/>
                  <a:pt x="877460" y="234299"/>
                  <a:pt x="878115" y="234791"/>
                </a:cubicBezTo>
                <a:close/>
                <a:moveTo>
                  <a:pt x="885832" y="234594"/>
                </a:moveTo>
                <a:cubicBezTo>
                  <a:pt x="886534" y="235086"/>
                  <a:pt x="887375" y="236759"/>
                  <a:pt x="888030" y="240155"/>
                </a:cubicBezTo>
                <a:cubicBezTo>
                  <a:pt x="882745" y="241533"/>
                  <a:pt x="883821" y="233118"/>
                  <a:pt x="885832" y="234594"/>
                </a:cubicBezTo>
                <a:close/>
                <a:moveTo>
                  <a:pt x="169884" y="234594"/>
                </a:moveTo>
                <a:cubicBezTo>
                  <a:pt x="169697" y="234053"/>
                  <a:pt x="169136" y="233905"/>
                  <a:pt x="168294" y="234791"/>
                </a:cubicBezTo>
                <a:cubicBezTo>
                  <a:pt x="167639" y="235824"/>
                  <a:pt x="167873" y="238334"/>
                  <a:pt x="169510" y="236612"/>
                </a:cubicBezTo>
                <a:cubicBezTo>
                  <a:pt x="169837" y="236070"/>
                  <a:pt x="170118" y="235135"/>
                  <a:pt x="169884" y="234594"/>
                </a:cubicBezTo>
                <a:close/>
                <a:moveTo>
                  <a:pt x="328854" y="234397"/>
                </a:moveTo>
                <a:cubicBezTo>
                  <a:pt x="329462" y="234496"/>
                  <a:pt x="330023" y="235086"/>
                  <a:pt x="330023" y="235578"/>
                </a:cubicBezTo>
                <a:cubicBezTo>
                  <a:pt x="330070" y="237448"/>
                  <a:pt x="327685" y="236563"/>
                  <a:pt x="327638" y="235578"/>
                </a:cubicBezTo>
                <a:cubicBezTo>
                  <a:pt x="327638" y="234643"/>
                  <a:pt x="328199" y="234348"/>
                  <a:pt x="328854" y="234397"/>
                </a:cubicBezTo>
                <a:close/>
                <a:moveTo>
                  <a:pt x="109785" y="234397"/>
                </a:moveTo>
                <a:cubicBezTo>
                  <a:pt x="111656" y="234742"/>
                  <a:pt x="108756" y="240893"/>
                  <a:pt x="109972" y="241730"/>
                </a:cubicBezTo>
                <a:cubicBezTo>
                  <a:pt x="103518" y="245372"/>
                  <a:pt x="108008" y="234053"/>
                  <a:pt x="109785" y="234397"/>
                </a:cubicBezTo>
                <a:close/>
                <a:moveTo>
                  <a:pt x="239571" y="234004"/>
                </a:moveTo>
                <a:cubicBezTo>
                  <a:pt x="231152" y="242911"/>
                  <a:pt x="244622" y="242419"/>
                  <a:pt x="239571" y="234004"/>
                </a:cubicBezTo>
                <a:close/>
                <a:moveTo>
                  <a:pt x="173860" y="232626"/>
                </a:moveTo>
                <a:cubicBezTo>
                  <a:pt x="173252" y="232084"/>
                  <a:pt x="172690" y="231937"/>
                  <a:pt x="172082" y="232822"/>
                </a:cubicBezTo>
                <a:cubicBezTo>
                  <a:pt x="173345" y="233757"/>
                  <a:pt x="174608" y="236120"/>
                  <a:pt x="175871" y="234397"/>
                </a:cubicBezTo>
                <a:cubicBezTo>
                  <a:pt x="175216" y="233905"/>
                  <a:pt x="174514" y="233118"/>
                  <a:pt x="173860" y="232626"/>
                </a:cubicBezTo>
                <a:close/>
                <a:moveTo>
                  <a:pt x="872175" y="231838"/>
                </a:moveTo>
                <a:cubicBezTo>
                  <a:pt x="872783" y="231937"/>
                  <a:pt x="873345" y="232330"/>
                  <a:pt x="873345" y="232822"/>
                </a:cubicBezTo>
                <a:cubicBezTo>
                  <a:pt x="873391" y="234692"/>
                  <a:pt x="870959" y="234004"/>
                  <a:pt x="870959" y="233019"/>
                </a:cubicBezTo>
                <a:cubicBezTo>
                  <a:pt x="870959" y="232084"/>
                  <a:pt x="871521" y="231740"/>
                  <a:pt x="872175" y="231838"/>
                </a:cubicBezTo>
                <a:close/>
                <a:moveTo>
                  <a:pt x="105623" y="231838"/>
                </a:moveTo>
                <a:lnTo>
                  <a:pt x="102189" y="238335"/>
                </a:lnTo>
                <a:lnTo>
                  <a:pt x="101526" y="237602"/>
                </a:lnTo>
                <a:lnTo>
                  <a:pt x="98766" y="239711"/>
                </a:lnTo>
                <a:lnTo>
                  <a:pt x="103612" y="232822"/>
                </a:lnTo>
                <a:cubicBezTo>
                  <a:pt x="104875" y="231690"/>
                  <a:pt x="105436" y="231494"/>
                  <a:pt x="105623" y="231838"/>
                </a:cubicBezTo>
                <a:close/>
                <a:moveTo>
                  <a:pt x="89721" y="229427"/>
                </a:moveTo>
                <a:cubicBezTo>
                  <a:pt x="89955" y="229968"/>
                  <a:pt x="89862" y="230903"/>
                  <a:pt x="89534" y="231444"/>
                </a:cubicBezTo>
                <a:cubicBezTo>
                  <a:pt x="87944" y="233216"/>
                  <a:pt x="87663" y="230657"/>
                  <a:pt x="88365" y="229624"/>
                </a:cubicBezTo>
                <a:cubicBezTo>
                  <a:pt x="89160" y="228738"/>
                  <a:pt x="89534" y="228935"/>
                  <a:pt x="89721" y="229427"/>
                </a:cubicBezTo>
                <a:close/>
                <a:moveTo>
                  <a:pt x="601707" y="228442"/>
                </a:moveTo>
                <a:cubicBezTo>
                  <a:pt x="601052" y="228393"/>
                  <a:pt x="600491" y="228738"/>
                  <a:pt x="600491" y="229624"/>
                </a:cubicBezTo>
                <a:cubicBezTo>
                  <a:pt x="600491" y="230657"/>
                  <a:pt x="602923" y="231297"/>
                  <a:pt x="602876" y="229427"/>
                </a:cubicBezTo>
                <a:cubicBezTo>
                  <a:pt x="602876" y="228935"/>
                  <a:pt x="602315" y="228541"/>
                  <a:pt x="601707" y="228442"/>
                </a:cubicBezTo>
                <a:close/>
                <a:moveTo>
                  <a:pt x="625513" y="226671"/>
                </a:moveTo>
                <a:cubicBezTo>
                  <a:pt x="625326" y="226129"/>
                  <a:pt x="624952" y="225982"/>
                  <a:pt x="624110" y="226868"/>
                </a:cubicBezTo>
                <a:cubicBezTo>
                  <a:pt x="623455" y="227901"/>
                  <a:pt x="623876" y="230460"/>
                  <a:pt x="625513" y="228639"/>
                </a:cubicBezTo>
                <a:cubicBezTo>
                  <a:pt x="625840" y="228147"/>
                  <a:pt x="625700" y="227212"/>
                  <a:pt x="625513" y="226671"/>
                </a:cubicBezTo>
                <a:close/>
                <a:moveTo>
                  <a:pt x="917027" y="226474"/>
                </a:moveTo>
                <a:cubicBezTo>
                  <a:pt x="915998" y="230706"/>
                  <a:pt x="923481" y="234594"/>
                  <a:pt x="918384" y="238974"/>
                </a:cubicBezTo>
                <a:cubicBezTo>
                  <a:pt x="918337" y="229525"/>
                  <a:pt x="914268" y="239958"/>
                  <a:pt x="910854" y="235578"/>
                </a:cubicBezTo>
                <a:cubicBezTo>
                  <a:pt x="910947" y="235480"/>
                  <a:pt x="910994" y="235529"/>
                  <a:pt x="911041" y="235381"/>
                </a:cubicBezTo>
                <a:cubicBezTo>
                  <a:pt x="910713" y="235086"/>
                  <a:pt x="910994" y="234594"/>
                  <a:pt x="911649" y="234594"/>
                </a:cubicBezTo>
                <a:cubicBezTo>
                  <a:pt x="913473" y="231887"/>
                  <a:pt x="915203" y="229230"/>
                  <a:pt x="917027" y="226474"/>
                </a:cubicBezTo>
                <a:close/>
                <a:moveTo>
                  <a:pt x="548296" y="225293"/>
                </a:moveTo>
                <a:cubicBezTo>
                  <a:pt x="547642" y="225194"/>
                  <a:pt x="546800" y="225933"/>
                  <a:pt x="545537" y="228049"/>
                </a:cubicBezTo>
                <a:cubicBezTo>
                  <a:pt x="540158" y="221602"/>
                  <a:pt x="540392" y="236513"/>
                  <a:pt x="545537" y="228049"/>
                </a:cubicBezTo>
                <a:cubicBezTo>
                  <a:pt x="549559" y="232872"/>
                  <a:pt x="550307" y="225588"/>
                  <a:pt x="548296" y="225293"/>
                </a:cubicBezTo>
                <a:close/>
                <a:moveTo>
                  <a:pt x="158192" y="224308"/>
                </a:moveTo>
                <a:cubicBezTo>
                  <a:pt x="154591" y="226818"/>
                  <a:pt x="157958" y="232035"/>
                  <a:pt x="158379" y="234988"/>
                </a:cubicBezTo>
                <a:cubicBezTo>
                  <a:pt x="158940" y="238777"/>
                  <a:pt x="156789" y="242665"/>
                  <a:pt x="160951" y="242124"/>
                </a:cubicBezTo>
                <a:cubicBezTo>
                  <a:pt x="165488" y="238383"/>
                  <a:pt x="162307" y="234988"/>
                  <a:pt x="165722" y="231248"/>
                </a:cubicBezTo>
                <a:cubicBezTo>
                  <a:pt x="167546" y="228787"/>
                  <a:pt x="170118" y="223669"/>
                  <a:pt x="166938" y="225686"/>
                </a:cubicBezTo>
                <a:cubicBezTo>
                  <a:pt x="164178" y="233610"/>
                  <a:pt x="161185" y="229427"/>
                  <a:pt x="158192" y="224308"/>
                </a:cubicBezTo>
                <a:close/>
                <a:moveTo>
                  <a:pt x="864832" y="224112"/>
                </a:moveTo>
                <a:cubicBezTo>
                  <a:pt x="865020" y="224604"/>
                  <a:pt x="864973" y="225736"/>
                  <a:pt x="864599" y="226277"/>
                </a:cubicBezTo>
                <a:cubicBezTo>
                  <a:pt x="863008" y="228049"/>
                  <a:pt x="862541" y="225342"/>
                  <a:pt x="863242" y="224308"/>
                </a:cubicBezTo>
                <a:cubicBezTo>
                  <a:pt x="864037" y="223423"/>
                  <a:pt x="864599" y="223570"/>
                  <a:pt x="864832" y="224112"/>
                </a:cubicBezTo>
                <a:close/>
                <a:moveTo>
                  <a:pt x="185599" y="224112"/>
                </a:moveTo>
                <a:cubicBezTo>
                  <a:pt x="185037" y="224013"/>
                  <a:pt x="184289" y="224751"/>
                  <a:pt x="183213" y="226868"/>
                </a:cubicBezTo>
                <a:cubicBezTo>
                  <a:pt x="184289" y="229230"/>
                  <a:pt x="181717" y="231887"/>
                  <a:pt x="183401" y="234200"/>
                </a:cubicBezTo>
                <a:cubicBezTo>
                  <a:pt x="186721" y="232133"/>
                  <a:pt x="187282" y="224259"/>
                  <a:pt x="185599" y="224112"/>
                </a:cubicBezTo>
                <a:close/>
                <a:moveTo>
                  <a:pt x="350882" y="221503"/>
                </a:moveTo>
                <a:cubicBezTo>
                  <a:pt x="351069" y="222045"/>
                  <a:pt x="350835" y="222980"/>
                  <a:pt x="350461" y="223472"/>
                </a:cubicBezTo>
                <a:cubicBezTo>
                  <a:pt x="348871" y="225244"/>
                  <a:pt x="348637" y="222734"/>
                  <a:pt x="349292" y="221700"/>
                </a:cubicBezTo>
                <a:cubicBezTo>
                  <a:pt x="350087" y="220814"/>
                  <a:pt x="350695" y="220962"/>
                  <a:pt x="350882" y="221503"/>
                </a:cubicBezTo>
                <a:close/>
                <a:moveTo>
                  <a:pt x="108990" y="221110"/>
                </a:moveTo>
                <a:cubicBezTo>
                  <a:pt x="109832" y="222291"/>
                  <a:pt x="110721" y="223521"/>
                  <a:pt x="111563" y="224702"/>
                </a:cubicBezTo>
                <a:cubicBezTo>
                  <a:pt x="110767" y="225933"/>
                  <a:pt x="109972" y="227015"/>
                  <a:pt x="109177" y="228246"/>
                </a:cubicBezTo>
                <a:cubicBezTo>
                  <a:pt x="108335" y="227064"/>
                  <a:pt x="107447" y="226031"/>
                  <a:pt x="106605" y="224899"/>
                </a:cubicBezTo>
                <a:cubicBezTo>
                  <a:pt x="107400" y="223669"/>
                  <a:pt x="108195" y="222389"/>
                  <a:pt x="108990" y="221110"/>
                </a:cubicBezTo>
                <a:close/>
                <a:moveTo>
                  <a:pt x="171895" y="219732"/>
                </a:moveTo>
                <a:cubicBezTo>
                  <a:pt x="171474" y="219633"/>
                  <a:pt x="170960" y="219633"/>
                  <a:pt x="170492" y="220125"/>
                </a:cubicBezTo>
                <a:cubicBezTo>
                  <a:pt x="172036" y="221897"/>
                  <a:pt x="170726" y="225588"/>
                  <a:pt x="173064" y="223669"/>
                </a:cubicBezTo>
                <a:cubicBezTo>
                  <a:pt x="174000" y="222291"/>
                  <a:pt x="173158" y="220027"/>
                  <a:pt x="171895" y="219732"/>
                </a:cubicBezTo>
                <a:close/>
                <a:moveTo>
                  <a:pt x="903137" y="218551"/>
                </a:moveTo>
                <a:cubicBezTo>
                  <a:pt x="903417" y="218255"/>
                  <a:pt x="904212" y="218993"/>
                  <a:pt x="905896" y="221503"/>
                </a:cubicBezTo>
                <a:cubicBezTo>
                  <a:pt x="906738" y="222684"/>
                  <a:pt x="907627" y="223915"/>
                  <a:pt x="908468" y="225096"/>
                </a:cubicBezTo>
                <a:cubicBezTo>
                  <a:pt x="906083" y="229230"/>
                  <a:pt x="902155" y="219387"/>
                  <a:pt x="903137" y="218551"/>
                </a:cubicBezTo>
                <a:close/>
                <a:moveTo>
                  <a:pt x="133965" y="218551"/>
                </a:moveTo>
                <a:cubicBezTo>
                  <a:pt x="136631" y="222635"/>
                  <a:pt x="133825" y="226868"/>
                  <a:pt x="130598" y="231248"/>
                </a:cubicBezTo>
                <a:cubicBezTo>
                  <a:pt x="127464" y="231149"/>
                  <a:pt x="127979" y="229131"/>
                  <a:pt x="126622" y="225883"/>
                </a:cubicBezTo>
                <a:cubicBezTo>
                  <a:pt x="124331" y="228984"/>
                  <a:pt x="125687" y="231887"/>
                  <a:pt x="123068" y="234988"/>
                </a:cubicBezTo>
                <a:cubicBezTo>
                  <a:pt x="120589" y="233462"/>
                  <a:pt x="124705" y="223669"/>
                  <a:pt x="120496" y="228049"/>
                </a:cubicBezTo>
                <a:cubicBezTo>
                  <a:pt x="118391" y="223816"/>
                  <a:pt x="122553" y="224555"/>
                  <a:pt x="122881" y="224308"/>
                </a:cubicBezTo>
                <a:cubicBezTo>
                  <a:pt x="123910" y="223226"/>
                  <a:pt x="125453" y="219190"/>
                  <a:pt x="126622" y="218747"/>
                </a:cubicBezTo>
                <a:cubicBezTo>
                  <a:pt x="126763" y="218698"/>
                  <a:pt x="127230" y="223521"/>
                  <a:pt x="127838" y="224112"/>
                </a:cubicBezTo>
                <a:cubicBezTo>
                  <a:pt x="129896" y="226080"/>
                  <a:pt x="132001" y="220913"/>
                  <a:pt x="133965" y="218551"/>
                </a:cubicBezTo>
                <a:close/>
                <a:moveTo>
                  <a:pt x="570746" y="217960"/>
                </a:moveTo>
                <a:cubicBezTo>
                  <a:pt x="570091" y="217419"/>
                  <a:pt x="569576" y="217271"/>
                  <a:pt x="568968" y="218157"/>
                </a:cubicBezTo>
                <a:cubicBezTo>
                  <a:pt x="570231" y="219092"/>
                  <a:pt x="571541" y="221454"/>
                  <a:pt x="572710" y="219732"/>
                </a:cubicBezTo>
                <a:cubicBezTo>
                  <a:pt x="572102" y="219240"/>
                  <a:pt x="571354" y="218452"/>
                  <a:pt x="570746" y="217960"/>
                </a:cubicBezTo>
                <a:close/>
                <a:moveTo>
                  <a:pt x="178022" y="217517"/>
                </a:moveTo>
                <a:cubicBezTo>
                  <a:pt x="177601" y="217468"/>
                  <a:pt x="177274" y="217665"/>
                  <a:pt x="176853" y="218157"/>
                </a:cubicBezTo>
                <a:cubicBezTo>
                  <a:pt x="178537" y="219928"/>
                  <a:pt x="180173" y="223373"/>
                  <a:pt x="181810" y="221503"/>
                </a:cubicBezTo>
                <a:cubicBezTo>
                  <a:pt x="180548" y="220175"/>
                  <a:pt x="179285" y="217812"/>
                  <a:pt x="178022" y="217517"/>
                </a:cubicBezTo>
                <a:close/>
                <a:moveTo>
                  <a:pt x="564385" y="216730"/>
                </a:moveTo>
                <a:cubicBezTo>
                  <a:pt x="563730" y="216434"/>
                  <a:pt x="562701" y="216828"/>
                  <a:pt x="561392" y="218551"/>
                </a:cubicBezTo>
                <a:cubicBezTo>
                  <a:pt x="565461" y="224604"/>
                  <a:pt x="566396" y="217665"/>
                  <a:pt x="564385" y="216730"/>
                </a:cubicBezTo>
                <a:close/>
                <a:moveTo>
                  <a:pt x="516587" y="216336"/>
                </a:moveTo>
                <a:cubicBezTo>
                  <a:pt x="515137" y="216877"/>
                  <a:pt x="514248" y="221602"/>
                  <a:pt x="512798" y="222094"/>
                </a:cubicBezTo>
                <a:cubicBezTo>
                  <a:pt x="511956" y="222438"/>
                  <a:pt x="509899" y="217173"/>
                  <a:pt x="509010" y="220322"/>
                </a:cubicBezTo>
                <a:cubicBezTo>
                  <a:pt x="509571" y="222242"/>
                  <a:pt x="509758" y="225736"/>
                  <a:pt x="511816" y="227458"/>
                </a:cubicBezTo>
                <a:cubicBezTo>
                  <a:pt x="513360" y="228738"/>
                  <a:pt x="514856" y="226129"/>
                  <a:pt x="516774" y="227261"/>
                </a:cubicBezTo>
                <a:cubicBezTo>
                  <a:pt x="517382" y="227655"/>
                  <a:pt x="518551" y="230903"/>
                  <a:pt x="519159" y="230854"/>
                </a:cubicBezTo>
                <a:cubicBezTo>
                  <a:pt x="522246" y="230263"/>
                  <a:pt x="523041" y="228492"/>
                  <a:pt x="523134" y="232429"/>
                </a:cubicBezTo>
                <a:cubicBezTo>
                  <a:pt x="523134" y="234446"/>
                  <a:pt x="532254" y="221257"/>
                  <a:pt x="534219" y="234004"/>
                </a:cubicBezTo>
                <a:cubicBezTo>
                  <a:pt x="535856" y="231494"/>
                  <a:pt x="537586" y="228935"/>
                  <a:pt x="539176" y="226474"/>
                </a:cubicBezTo>
                <a:cubicBezTo>
                  <a:pt x="534593" y="221454"/>
                  <a:pt x="530056" y="223964"/>
                  <a:pt x="525520" y="221503"/>
                </a:cubicBezTo>
                <a:cubicBezTo>
                  <a:pt x="525800" y="221946"/>
                  <a:pt x="525987" y="222488"/>
                  <a:pt x="526268" y="222881"/>
                </a:cubicBezTo>
                <a:cubicBezTo>
                  <a:pt x="525613" y="223964"/>
                  <a:pt x="523976" y="223570"/>
                  <a:pt x="525099" y="221110"/>
                </a:cubicBezTo>
                <a:cubicBezTo>
                  <a:pt x="525333" y="219682"/>
                  <a:pt x="524678" y="218895"/>
                  <a:pt x="524117" y="219732"/>
                </a:cubicBezTo>
                <a:cubicBezTo>
                  <a:pt x="522901" y="217419"/>
                  <a:pt x="519065" y="215450"/>
                  <a:pt x="516587" y="216336"/>
                </a:cubicBezTo>
                <a:close/>
                <a:moveTo>
                  <a:pt x="859454" y="216139"/>
                </a:moveTo>
                <a:cubicBezTo>
                  <a:pt x="860109" y="216680"/>
                  <a:pt x="860810" y="217468"/>
                  <a:pt x="861465" y="217960"/>
                </a:cubicBezTo>
                <a:cubicBezTo>
                  <a:pt x="860202" y="219682"/>
                  <a:pt x="858940" y="217320"/>
                  <a:pt x="857677" y="216336"/>
                </a:cubicBezTo>
                <a:cubicBezTo>
                  <a:pt x="858285" y="215499"/>
                  <a:pt x="858846" y="215647"/>
                  <a:pt x="859454" y="216139"/>
                </a:cubicBezTo>
                <a:close/>
                <a:moveTo>
                  <a:pt x="556060" y="215942"/>
                </a:moveTo>
                <a:cubicBezTo>
                  <a:pt x="554096" y="216385"/>
                  <a:pt x="555171" y="223619"/>
                  <a:pt x="559053" y="218551"/>
                </a:cubicBezTo>
                <a:cubicBezTo>
                  <a:pt x="557697" y="216533"/>
                  <a:pt x="556715" y="215795"/>
                  <a:pt x="556060" y="215942"/>
                </a:cubicBezTo>
                <a:close/>
                <a:moveTo>
                  <a:pt x="582625" y="215745"/>
                </a:moveTo>
                <a:cubicBezTo>
                  <a:pt x="581456" y="216828"/>
                  <a:pt x="580333" y="219387"/>
                  <a:pt x="579071" y="217763"/>
                </a:cubicBezTo>
                <a:cubicBezTo>
                  <a:pt x="578276" y="218944"/>
                  <a:pt x="577293" y="220273"/>
                  <a:pt x="576498" y="221503"/>
                </a:cubicBezTo>
                <a:cubicBezTo>
                  <a:pt x="572710" y="215795"/>
                  <a:pt x="574394" y="232872"/>
                  <a:pt x="577901" y="226868"/>
                </a:cubicBezTo>
                <a:cubicBezTo>
                  <a:pt x="576779" y="218206"/>
                  <a:pt x="580754" y="230657"/>
                  <a:pt x="580474" y="230460"/>
                </a:cubicBezTo>
                <a:cubicBezTo>
                  <a:pt x="581222" y="231001"/>
                  <a:pt x="582672" y="227212"/>
                  <a:pt x="584215" y="228442"/>
                </a:cubicBezTo>
                <a:cubicBezTo>
                  <a:pt x="585244" y="229230"/>
                  <a:pt x="585852" y="230952"/>
                  <a:pt x="586834" y="231838"/>
                </a:cubicBezTo>
                <a:cubicBezTo>
                  <a:pt x="590857" y="224997"/>
                  <a:pt x="595019" y="231789"/>
                  <a:pt x="599135" y="227852"/>
                </a:cubicBezTo>
                <a:cubicBezTo>
                  <a:pt x="598995" y="219535"/>
                  <a:pt x="592634" y="220716"/>
                  <a:pt x="588986" y="221110"/>
                </a:cubicBezTo>
                <a:cubicBezTo>
                  <a:pt x="586881" y="219289"/>
                  <a:pt x="584823" y="220224"/>
                  <a:pt x="582625" y="215745"/>
                </a:cubicBezTo>
                <a:close/>
                <a:moveTo>
                  <a:pt x="259214" y="215155"/>
                </a:moveTo>
                <a:cubicBezTo>
                  <a:pt x="257577" y="218255"/>
                  <a:pt x="254256" y="221356"/>
                  <a:pt x="255613" y="224308"/>
                </a:cubicBezTo>
                <a:cubicBezTo>
                  <a:pt x="257437" y="224161"/>
                  <a:pt x="264733" y="219633"/>
                  <a:pt x="259214" y="215155"/>
                </a:cubicBezTo>
                <a:close/>
                <a:moveTo>
                  <a:pt x="530243" y="214761"/>
                </a:moveTo>
                <a:cubicBezTo>
                  <a:pt x="529635" y="214663"/>
                  <a:pt x="528840" y="215007"/>
                  <a:pt x="528887" y="215942"/>
                </a:cubicBezTo>
                <a:cubicBezTo>
                  <a:pt x="528887" y="216976"/>
                  <a:pt x="531506" y="217812"/>
                  <a:pt x="531459" y="215942"/>
                </a:cubicBezTo>
                <a:cubicBezTo>
                  <a:pt x="531459" y="215450"/>
                  <a:pt x="530898" y="214860"/>
                  <a:pt x="530243" y="214761"/>
                </a:cubicBezTo>
                <a:close/>
                <a:moveTo>
                  <a:pt x="612604" y="214171"/>
                </a:moveTo>
                <a:cubicBezTo>
                  <a:pt x="611996" y="214072"/>
                  <a:pt x="611201" y="214121"/>
                  <a:pt x="610219" y="214761"/>
                </a:cubicBezTo>
                <a:cubicBezTo>
                  <a:pt x="609845" y="222586"/>
                  <a:pt x="619526" y="221356"/>
                  <a:pt x="619152" y="230854"/>
                </a:cubicBezTo>
                <a:cubicBezTo>
                  <a:pt x="623549" y="220371"/>
                  <a:pt x="628132" y="223029"/>
                  <a:pt x="632669" y="221110"/>
                </a:cubicBezTo>
                <a:cubicBezTo>
                  <a:pt x="632762" y="225883"/>
                  <a:pt x="635802" y="227753"/>
                  <a:pt x="638982" y="226474"/>
                </a:cubicBezTo>
                <a:cubicBezTo>
                  <a:pt x="635942" y="221848"/>
                  <a:pt x="637299" y="217271"/>
                  <a:pt x="632669" y="221110"/>
                </a:cubicBezTo>
                <a:cubicBezTo>
                  <a:pt x="631032" y="216926"/>
                  <a:pt x="629208" y="217911"/>
                  <a:pt x="627711" y="217763"/>
                </a:cubicBezTo>
                <a:cubicBezTo>
                  <a:pt x="626495" y="217615"/>
                  <a:pt x="623969" y="217812"/>
                  <a:pt x="622707" y="217960"/>
                </a:cubicBezTo>
                <a:cubicBezTo>
                  <a:pt x="620929" y="218108"/>
                  <a:pt x="619620" y="218698"/>
                  <a:pt x="617749" y="218157"/>
                </a:cubicBezTo>
                <a:cubicBezTo>
                  <a:pt x="615364" y="217419"/>
                  <a:pt x="614522" y="214515"/>
                  <a:pt x="612604" y="214171"/>
                </a:cubicBezTo>
                <a:close/>
                <a:moveTo>
                  <a:pt x="366737" y="213580"/>
                </a:moveTo>
                <a:cubicBezTo>
                  <a:pt x="367392" y="214072"/>
                  <a:pt x="368093" y="214860"/>
                  <a:pt x="368748" y="215352"/>
                </a:cubicBezTo>
                <a:cubicBezTo>
                  <a:pt x="367532" y="217123"/>
                  <a:pt x="366223" y="214712"/>
                  <a:pt x="364960" y="213777"/>
                </a:cubicBezTo>
                <a:cubicBezTo>
                  <a:pt x="365568" y="212891"/>
                  <a:pt x="366129" y="213039"/>
                  <a:pt x="366737" y="213580"/>
                </a:cubicBezTo>
                <a:close/>
                <a:moveTo>
                  <a:pt x="901547" y="213186"/>
                </a:moveTo>
                <a:cubicBezTo>
                  <a:pt x="902155" y="213235"/>
                  <a:pt x="902716" y="213678"/>
                  <a:pt x="902716" y="214171"/>
                </a:cubicBezTo>
                <a:cubicBezTo>
                  <a:pt x="902763" y="216041"/>
                  <a:pt x="900143" y="215352"/>
                  <a:pt x="900143" y="214367"/>
                </a:cubicBezTo>
                <a:cubicBezTo>
                  <a:pt x="900143" y="213432"/>
                  <a:pt x="900892" y="213088"/>
                  <a:pt x="901547" y="213186"/>
                </a:cubicBezTo>
                <a:close/>
                <a:moveTo>
                  <a:pt x="125453" y="213186"/>
                </a:moveTo>
                <a:cubicBezTo>
                  <a:pt x="127417" y="212251"/>
                  <a:pt x="126482" y="220125"/>
                  <a:pt x="122460" y="217763"/>
                </a:cubicBezTo>
                <a:cubicBezTo>
                  <a:pt x="123769" y="214810"/>
                  <a:pt x="124798" y="213482"/>
                  <a:pt x="125453" y="213186"/>
                </a:cubicBezTo>
                <a:close/>
                <a:moveTo>
                  <a:pt x="120683" y="213186"/>
                </a:moveTo>
                <a:cubicBezTo>
                  <a:pt x="121197" y="213186"/>
                  <a:pt x="121852" y="213875"/>
                  <a:pt x="122881" y="216139"/>
                </a:cubicBezTo>
                <a:cubicBezTo>
                  <a:pt x="119934" y="220027"/>
                  <a:pt x="119186" y="213137"/>
                  <a:pt x="120683" y="213186"/>
                </a:cubicBezTo>
                <a:close/>
                <a:moveTo>
                  <a:pt x="336571" y="212989"/>
                </a:moveTo>
                <a:cubicBezTo>
                  <a:pt x="335963" y="212891"/>
                  <a:pt x="335355" y="213235"/>
                  <a:pt x="335401" y="214171"/>
                </a:cubicBezTo>
                <a:cubicBezTo>
                  <a:pt x="335401" y="215155"/>
                  <a:pt x="338021" y="215844"/>
                  <a:pt x="337974" y="213974"/>
                </a:cubicBezTo>
                <a:cubicBezTo>
                  <a:pt x="337974" y="213482"/>
                  <a:pt x="337226" y="213039"/>
                  <a:pt x="336571" y="212989"/>
                </a:cubicBezTo>
                <a:close/>
                <a:moveTo>
                  <a:pt x="271701" y="211808"/>
                </a:moveTo>
                <a:cubicBezTo>
                  <a:pt x="271093" y="211710"/>
                  <a:pt x="270298" y="212054"/>
                  <a:pt x="270298" y="212989"/>
                </a:cubicBezTo>
                <a:cubicBezTo>
                  <a:pt x="270345" y="213974"/>
                  <a:pt x="272917" y="214663"/>
                  <a:pt x="272871" y="212793"/>
                </a:cubicBezTo>
                <a:cubicBezTo>
                  <a:pt x="272871" y="212300"/>
                  <a:pt x="272309" y="211858"/>
                  <a:pt x="271701" y="211808"/>
                </a:cubicBezTo>
                <a:close/>
                <a:moveTo>
                  <a:pt x="651283" y="211611"/>
                </a:moveTo>
                <a:cubicBezTo>
                  <a:pt x="647682" y="218747"/>
                  <a:pt x="644080" y="221110"/>
                  <a:pt x="640386" y="224505"/>
                </a:cubicBezTo>
                <a:cubicBezTo>
                  <a:pt x="643051" y="233659"/>
                  <a:pt x="645156" y="219338"/>
                  <a:pt x="647728" y="224308"/>
                </a:cubicBezTo>
                <a:cubicBezTo>
                  <a:pt x="649880" y="227999"/>
                  <a:pt x="651938" y="226080"/>
                  <a:pt x="654089" y="229427"/>
                </a:cubicBezTo>
                <a:cubicBezTo>
                  <a:pt x="655679" y="226375"/>
                  <a:pt x="659000" y="223226"/>
                  <a:pt x="657643" y="220322"/>
                </a:cubicBezTo>
                <a:cubicBezTo>
                  <a:pt x="655632" y="223570"/>
                  <a:pt x="653621" y="223669"/>
                  <a:pt x="651517" y="222291"/>
                </a:cubicBezTo>
                <a:cubicBezTo>
                  <a:pt x="655445" y="218551"/>
                  <a:pt x="655352" y="215056"/>
                  <a:pt x="651283" y="211611"/>
                </a:cubicBezTo>
                <a:close/>
                <a:moveTo>
                  <a:pt x="577481" y="211611"/>
                </a:moveTo>
                <a:cubicBezTo>
                  <a:pt x="576966" y="211119"/>
                  <a:pt x="576077" y="211267"/>
                  <a:pt x="575095" y="212596"/>
                </a:cubicBezTo>
                <a:cubicBezTo>
                  <a:pt x="578229" y="219387"/>
                  <a:pt x="579024" y="212989"/>
                  <a:pt x="577481" y="211611"/>
                </a:cubicBezTo>
                <a:close/>
                <a:moveTo>
                  <a:pt x="179238" y="211611"/>
                </a:moveTo>
                <a:cubicBezTo>
                  <a:pt x="178583" y="211513"/>
                  <a:pt x="177835" y="211858"/>
                  <a:pt x="177835" y="212793"/>
                </a:cubicBezTo>
                <a:cubicBezTo>
                  <a:pt x="177835" y="213777"/>
                  <a:pt x="180454" y="214466"/>
                  <a:pt x="180407" y="212596"/>
                </a:cubicBezTo>
                <a:cubicBezTo>
                  <a:pt x="180407" y="212104"/>
                  <a:pt x="179846" y="211661"/>
                  <a:pt x="179238" y="211611"/>
                </a:cubicBezTo>
                <a:close/>
                <a:moveTo>
                  <a:pt x="593943" y="211365"/>
                </a:moveTo>
                <a:cubicBezTo>
                  <a:pt x="593522" y="211316"/>
                  <a:pt x="593008" y="211316"/>
                  <a:pt x="592587" y="211808"/>
                </a:cubicBezTo>
                <a:cubicBezTo>
                  <a:pt x="591371" y="214417"/>
                  <a:pt x="593242" y="214909"/>
                  <a:pt x="595159" y="215352"/>
                </a:cubicBezTo>
                <a:cubicBezTo>
                  <a:pt x="596048" y="213924"/>
                  <a:pt x="595206" y="211661"/>
                  <a:pt x="593943" y="211365"/>
                </a:cubicBezTo>
                <a:close/>
                <a:moveTo>
                  <a:pt x="361592" y="210381"/>
                </a:moveTo>
                <a:cubicBezTo>
                  <a:pt x="360657" y="215696"/>
                  <a:pt x="366550" y="213531"/>
                  <a:pt x="364352" y="217517"/>
                </a:cubicBezTo>
                <a:cubicBezTo>
                  <a:pt x="362200" y="221503"/>
                  <a:pt x="358833" y="222783"/>
                  <a:pt x="354250" y="214367"/>
                </a:cubicBezTo>
                <a:cubicBezTo>
                  <a:pt x="356682" y="210676"/>
                  <a:pt x="359207" y="216730"/>
                  <a:pt x="361592" y="210381"/>
                </a:cubicBezTo>
                <a:close/>
                <a:moveTo>
                  <a:pt x="904119" y="207822"/>
                </a:moveTo>
                <a:cubicBezTo>
                  <a:pt x="904727" y="207920"/>
                  <a:pt x="905475" y="208314"/>
                  <a:pt x="905522" y="208806"/>
                </a:cubicBezTo>
                <a:cubicBezTo>
                  <a:pt x="905522" y="210676"/>
                  <a:pt x="902950" y="209987"/>
                  <a:pt x="902903" y="209003"/>
                </a:cubicBezTo>
                <a:cubicBezTo>
                  <a:pt x="902903" y="208068"/>
                  <a:pt x="903464" y="207724"/>
                  <a:pt x="904119" y="207822"/>
                </a:cubicBezTo>
                <a:close/>
                <a:moveTo>
                  <a:pt x="137145" y="207822"/>
                </a:moveTo>
                <a:cubicBezTo>
                  <a:pt x="137800" y="207920"/>
                  <a:pt x="138361" y="208314"/>
                  <a:pt x="138361" y="208806"/>
                </a:cubicBezTo>
                <a:cubicBezTo>
                  <a:pt x="138408" y="210676"/>
                  <a:pt x="135976" y="210037"/>
                  <a:pt x="135976" y="209003"/>
                </a:cubicBezTo>
                <a:cubicBezTo>
                  <a:pt x="135929" y="208068"/>
                  <a:pt x="136537" y="207724"/>
                  <a:pt x="137145" y="207822"/>
                </a:cubicBezTo>
                <a:close/>
                <a:moveTo>
                  <a:pt x="121104" y="207822"/>
                </a:moveTo>
                <a:cubicBezTo>
                  <a:pt x="121712" y="207920"/>
                  <a:pt x="122460" y="208314"/>
                  <a:pt x="122460" y="208806"/>
                </a:cubicBezTo>
                <a:cubicBezTo>
                  <a:pt x="122507" y="210726"/>
                  <a:pt x="119888" y="209987"/>
                  <a:pt x="119888" y="209003"/>
                </a:cubicBezTo>
                <a:cubicBezTo>
                  <a:pt x="119888" y="208068"/>
                  <a:pt x="120449" y="207724"/>
                  <a:pt x="121104" y="207822"/>
                </a:cubicBezTo>
                <a:close/>
                <a:moveTo>
                  <a:pt x="349292" y="206247"/>
                </a:moveTo>
                <a:cubicBezTo>
                  <a:pt x="349105" y="205706"/>
                  <a:pt x="348497" y="205509"/>
                  <a:pt x="347702" y="206444"/>
                </a:cubicBezTo>
                <a:cubicBezTo>
                  <a:pt x="347047" y="207428"/>
                  <a:pt x="347281" y="209987"/>
                  <a:pt x="348871" y="208216"/>
                </a:cubicBezTo>
                <a:cubicBezTo>
                  <a:pt x="349245" y="207724"/>
                  <a:pt x="349479" y="206789"/>
                  <a:pt x="349292" y="206247"/>
                </a:cubicBezTo>
                <a:close/>
                <a:moveTo>
                  <a:pt x="897384" y="205017"/>
                </a:moveTo>
                <a:cubicBezTo>
                  <a:pt x="898039" y="205312"/>
                  <a:pt x="897478" y="208363"/>
                  <a:pt x="896355" y="209594"/>
                </a:cubicBezTo>
                <a:cubicBezTo>
                  <a:pt x="894157" y="212153"/>
                  <a:pt x="894718" y="207527"/>
                  <a:pt x="896168" y="205853"/>
                </a:cubicBezTo>
                <a:cubicBezTo>
                  <a:pt x="896729" y="205214"/>
                  <a:pt x="897150" y="204968"/>
                  <a:pt x="897384" y="205017"/>
                </a:cubicBezTo>
                <a:close/>
                <a:moveTo>
                  <a:pt x="375857" y="205017"/>
                </a:moveTo>
                <a:cubicBezTo>
                  <a:pt x="376933" y="207970"/>
                  <a:pt x="377026" y="211021"/>
                  <a:pt x="374875" y="214171"/>
                </a:cubicBezTo>
                <a:cubicBezTo>
                  <a:pt x="373612" y="211808"/>
                  <a:pt x="372162" y="211513"/>
                  <a:pt x="370900" y="212596"/>
                </a:cubicBezTo>
                <a:cubicBezTo>
                  <a:pt x="367860" y="206100"/>
                  <a:pt x="374828" y="210184"/>
                  <a:pt x="375857" y="205017"/>
                </a:cubicBezTo>
                <a:close/>
                <a:moveTo>
                  <a:pt x="842991" y="202458"/>
                </a:moveTo>
                <a:cubicBezTo>
                  <a:pt x="843599" y="202556"/>
                  <a:pt x="844160" y="202950"/>
                  <a:pt x="844160" y="203442"/>
                </a:cubicBezTo>
                <a:cubicBezTo>
                  <a:pt x="844207" y="205312"/>
                  <a:pt x="841635" y="204623"/>
                  <a:pt x="841588" y="203639"/>
                </a:cubicBezTo>
                <a:cubicBezTo>
                  <a:pt x="841588" y="202704"/>
                  <a:pt x="842383" y="202359"/>
                  <a:pt x="842991" y="202458"/>
                </a:cubicBezTo>
                <a:close/>
                <a:moveTo>
                  <a:pt x="160203" y="202458"/>
                </a:moveTo>
                <a:cubicBezTo>
                  <a:pt x="155760" y="207428"/>
                  <a:pt x="156882" y="212202"/>
                  <a:pt x="158005" y="216926"/>
                </a:cubicBezTo>
                <a:cubicBezTo>
                  <a:pt x="160437" y="212104"/>
                  <a:pt x="162869" y="210283"/>
                  <a:pt x="165348" y="209594"/>
                </a:cubicBezTo>
                <a:cubicBezTo>
                  <a:pt x="163617" y="207231"/>
                  <a:pt x="161887" y="204820"/>
                  <a:pt x="160203" y="202458"/>
                </a:cubicBezTo>
                <a:close/>
                <a:moveTo>
                  <a:pt x="393723" y="200686"/>
                </a:moveTo>
                <a:cubicBezTo>
                  <a:pt x="393489" y="200588"/>
                  <a:pt x="393115" y="200588"/>
                  <a:pt x="392554" y="201080"/>
                </a:cubicBezTo>
                <a:cubicBezTo>
                  <a:pt x="391338" y="202999"/>
                  <a:pt x="393302" y="206493"/>
                  <a:pt x="395126" y="204623"/>
                </a:cubicBezTo>
                <a:cubicBezTo>
                  <a:pt x="393957" y="203294"/>
                  <a:pt x="394425" y="200981"/>
                  <a:pt x="393723" y="200686"/>
                </a:cubicBezTo>
                <a:close/>
                <a:moveTo>
                  <a:pt x="170679" y="198275"/>
                </a:moveTo>
                <a:cubicBezTo>
                  <a:pt x="170258" y="197782"/>
                  <a:pt x="169323" y="197881"/>
                  <a:pt x="167733" y="198668"/>
                </a:cubicBezTo>
                <a:cubicBezTo>
                  <a:pt x="169370" y="199210"/>
                  <a:pt x="166844" y="205853"/>
                  <a:pt x="167920" y="205853"/>
                </a:cubicBezTo>
                <a:cubicBezTo>
                  <a:pt x="169370" y="205755"/>
                  <a:pt x="172082" y="199849"/>
                  <a:pt x="170679" y="198275"/>
                </a:cubicBezTo>
                <a:close/>
                <a:moveTo>
                  <a:pt x="163944" y="197684"/>
                </a:moveTo>
                <a:cubicBezTo>
                  <a:pt x="163336" y="197635"/>
                  <a:pt x="162728" y="197979"/>
                  <a:pt x="162775" y="198865"/>
                </a:cubicBezTo>
                <a:cubicBezTo>
                  <a:pt x="162775" y="199899"/>
                  <a:pt x="165160" y="200588"/>
                  <a:pt x="165160" y="198668"/>
                </a:cubicBezTo>
                <a:cubicBezTo>
                  <a:pt x="165114" y="198176"/>
                  <a:pt x="164599" y="197782"/>
                  <a:pt x="163944" y="197684"/>
                </a:cubicBezTo>
                <a:close/>
                <a:moveTo>
                  <a:pt x="378663" y="196306"/>
                </a:moveTo>
                <a:cubicBezTo>
                  <a:pt x="375156" y="201621"/>
                  <a:pt x="371414" y="198619"/>
                  <a:pt x="371508" y="203639"/>
                </a:cubicBezTo>
                <a:cubicBezTo>
                  <a:pt x="371554" y="206198"/>
                  <a:pt x="367766" y="202064"/>
                  <a:pt x="367532" y="202064"/>
                </a:cubicBezTo>
                <a:cubicBezTo>
                  <a:pt x="364492" y="202261"/>
                  <a:pt x="362668" y="209594"/>
                  <a:pt x="360189" y="209594"/>
                </a:cubicBezTo>
                <a:cubicBezTo>
                  <a:pt x="355887" y="206149"/>
                  <a:pt x="366924" y="202113"/>
                  <a:pt x="362575" y="198668"/>
                </a:cubicBezTo>
                <a:cubicBezTo>
                  <a:pt x="359347" y="204574"/>
                  <a:pt x="355887" y="200391"/>
                  <a:pt x="352659" y="206247"/>
                </a:cubicBezTo>
                <a:cubicBezTo>
                  <a:pt x="351911" y="208068"/>
                  <a:pt x="352706" y="209938"/>
                  <a:pt x="351490" y="211808"/>
                </a:cubicBezTo>
                <a:cubicBezTo>
                  <a:pt x="349994" y="214072"/>
                  <a:pt x="346720" y="212448"/>
                  <a:pt x="350274" y="217123"/>
                </a:cubicBezTo>
                <a:cubicBezTo>
                  <a:pt x="348684" y="217714"/>
                  <a:pt x="347281" y="218649"/>
                  <a:pt x="345738" y="221110"/>
                </a:cubicBezTo>
                <a:cubicBezTo>
                  <a:pt x="345691" y="221159"/>
                  <a:pt x="345550" y="221060"/>
                  <a:pt x="345504" y="221110"/>
                </a:cubicBezTo>
                <a:cubicBezTo>
                  <a:pt x="342931" y="216139"/>
                  <a:pt x="340640" y="230460"/>
                  <a:pt x="337974" y="221306"/>
                </a:cubicBezTo>
                <a:cubicBezTo>
                  <a:pt x="339798" y="221405"/>
                  <a:pt x="347655" y="214909"/>
                  <a:pt x="345317" y="210184"/>
                </a:cubicBezTo>
                <a:cubicBezTo>
                  <a:pt x="343586" y="216877"/>
                  <a:pt x="335589" y="213678"/>
                  <a:pt x="337974" y="221306"/>
                </a:cubicBezTo>
                <a:cubicBezTo>
                  <a:pt x="336758" y="223078"/>
                  <a:pt x="335448" y="220519"/>
                  <a:pt x="334185" y="219535"/>
                </a:cubicBezTo>
                <a:cubicBezTo>
                  <a:pt x="331800" y="225736"/>
                  <a:pt x="329134" y="219535"/>
                  <a:pt x="326656" y="219928"/>
                </a:cubicBezTo>
                <a:cubicBezTo>
                  <a:pt x="317816" y="232921"/>
                  <a:pt x="309257" y="239663"/>
                  <a:pt x="303645" y="255067"/>
                </a:cubicBezTo>
                <a:cubicBezTo>
                  <a:pt x="301026" y="248571"/>
                  <a:pt x="298687" y="253098"/>
                  <a:pt x="296115" y="248079"/>
                </a:cubicBezTo>
                <a:cubicBezTo>
                  <a:pt x="290737" y="256051"/>
                  <a:pt x="292280" y="259152"/>
                  <a:pt x="286200" y="259201"/>
                </a:cubicBezTo>
                <a:cubicBezTo>
                  <a:pt x="286668" y="262498"/>
                  <a:pt x="286060" y="267321"/>
                  <a:pt x="285171" y="271898"/>
                </a:cubicBezTo>
                <a:cubicBezTo>
                  <a:pt x="284329" y="276376"/>
                  <a:pt x="278577" y="280018"/>
                  <a:pt x="284189" y="284595"/>
                </a:cubicBezTo>
                <a:cubicBezTo>
                  <a:pt x="288866" y="280166"/>
                  <a:pt x="287322" y="282233"/>
                  <a:pt x="290175" y="275293"/>
                </a:cubicBezTo>
                <a:cubicBezTo>
                  <a:pt x="292280" y="278394"/>
                  <a:pt x="294431" y="278492"/>
                  <a:pt x="296489" y="276868"/>
                </a:cubicBezTo>
                <a:cubicBezTo>
                  <a:pt x="293777" y="272636"/>
                  <a:pt x="300371" y="271160"/>
                  <a:pt x="300278" y="271307"/>
                </a:cubicBezTo>
                <a:cubicBezTo>
                  <a:pt x="302382" y="267518"/>
                  <a:pt x="301494" y="260677"/>
                  <a:pt x="303832" y="262203"/>
                </a:cubicBezTo>
                <a:cubicBezTo>
                  <a:pt x="304253" y="264565"/>
                  <a:pt x="304627" y="267026"/>
                  <a:pt x="306404" y="269339"/>
                </a:cubicBezTo>
                <a:cubicBezTo>
                  <a:pt x="311970" y="265500"/>
                  <a:pt x="303084" y="262252"/>
                  <a:pt x="308603" y="258413"/>
                </a:cubicBezTo>
                <a:cubicBezTo>
                  <a:pt x="311830" y="261317"/>
                  <a:pt x="311222" y="264417"/>
                  <a:pt x="312578" y="267370"/>
                </a:cubicBezTo>
                <a:cubicBezTo>
                  <a:pt x="314963" y="260382"/>
                  <a:pt x="315010" y="260087"/>
                  <a:pt x="319734" y="256248"/>
                </a:cubicBezTo>
                <a:cubicBezTo>
                  <a:pt x="318518" y="252655"/>
                  <a:pt x="311689" y="249260"/>
                  <a:pt x="314542" y="245519"/>
                </a:cubicBezTo>
                <a:cubicBezTo>
                  <a:pt x="315758" y="243108"/>
                  <a:pt x="317068" y="242763"/>
                  <a:pt x="318331" y="243748"/>
                </a:cubicBezTo>
                <a:cubicBezTo>
                  <a:pt x="320950" y="246061"/>
                  <a:pt x="319874" y="248423"/>
                  <a:pt x="318518" y="250884"/>
                </a:cubicBezTo>
                <a:cubicBezTo>
                  <a:pt x="319874" y="253590"/>
                  <a:pt x="323662" y="254624"/>
                  <a:pt x="326048" y="254230"/>
                </a:cubicBezTo>
                <a:cubicBezTo>
                  <a:pt x="326843" y="254132"/>
                  <a:pt x="327685" y="250392"/>
                  <a:pt x="328433" y="250490"/>
                </a:cubicBezTo>
                <a:cubicBezTo>
                  <a:pt x="328947" y="250539"/>
                  <a:pt x="331847" y="252262"/>
                  <a:pt x="332221" y="252065"/>
                </a:cubicBezTo>
                <a:cubicBezTo>
                  <a:pt x="334653" y="250785"/>
                  <a:pt x="336056" y="244781"/>
                  <a:pt x="338395" y="242960"/>
                </a:cubicBezTo>
                <a:cubicBezTo>
                  <a:pt x="339096" y="242370"/>
                  <a:pt x="342931" y="243108"/>
                  <a:pt x="343352" y="242763"/>
                </a:cubicBezTo>
                <a:cubicBezTo>
                  <a:pt x="346533" y="239515"/>
                  <a:pt x="348170" y="234200"/>
                  <a:pt x="350695" y="231641"/>
                </a:cubicBezTo>
                <a:cubicBezTo>
                  <a:pt x="352145" y="238482"/>
                  <a:pt x="356822" y="230017"/>
                  <a:pt x="360610" y="227655"/>
                </a:cubicBezTo>
                <a:cubicBezTo>
                  <a:pt x="361359" y="227163"/>
                  <a:pt x="361826" y="229328"/>
                  <a:pt x="363183" y="227458"/>
                </a:cubicBezTo>
                <a:cubicBezTo>
                  <a:pt x="365287" y="224555"/>
                  <a:pt x="370292" y="223521"/>
                  <a:pt x="374267" y="225293"/>
                </a:cubicBezTo>
                <a:cubicBezTo>
                  <a:pt x="376418" y="219190"/>
                  <a:pt x="377962" y="214220"/>
                  <a:pt x="382826" y="215942"/>
                </a:cubicBezTo>
                <a:cubicBezTo>
                  <a:pt x="386053" y="211611"/>
                  <a:pt x="387269" y="207478"/>
                  <a:pt x="386380" y="203245"/>
                </a:cubicBezTo>
                <a:cubicBezTo>
                  <a:pt x="383481" y="203934"/>
                  <a:pt x="380628" y="208314"/>
                  <a:pt x="377681" y="205214"/>
                </a:cubicBezTo>
                <a:cubicBezTo>
                  <a:pt x="380534" y="202113"/>
                  <a:pt x="381095" y="199259"/>
                  <a:pt x="378663" y="196306"/>
                </a:cubicBezTo>
                <a:close/>
                <a:moveTo>
                  <a:pt x="193924" y="195716"/>
                </a:moveTo>
                <a:cubicBezTo>
                  <a:pt x="192848" y="199357"/>
                  <a:pt x="186160" y="203294"/>
                  <a:pt x="189153" y="206838"/>
                </a:cubicBezTo>
                <a:cubicBezTo>
                  <a:pt x="189948" y="205804"/>
                  <a:pt x="190650" y="204968"/>
                  <a:pt x="191538" y="206838"/>
                </a:cubicBezTo>
                <a:cubicBezTo>
                  <a:pt x="189714" y="211661"/>
                  <a:pt x="191118" y="213285"/>
                  <a:pt x="194298" y="213777"/>
                </a:cubicBezTo>
                <a:cubicBezTo>
                  <a:pt x="196028" y="212104"/>
                  <a:pt x="195186" y="210037"/>
                  <a:pt x="195280" y="208413"/>
                </a:cubicBezTo>
                <a:cubicBezTo>
                  <a:pt x="195654" y="202851"/>
                  <a:pt x="195561" y="201326"/>
                  <a:pt x="192708" y="201277"/>
                </a:cubicBezTo>
                <a:cubicBezTo>
                  <a:pt x="193409" y="199456"/>
                  <a:pt x="195093" y="197487"/>
                  <a:pt x="193924" y="195716"/>
                </a:cubicBezTo>
                <a:close/>
                <a:moveTo>
                  <a:pt x="203839" y="195519"/>
                </a:moveTo>
                <a:cubicBezTo>
                  <a:pt x="200612" y="199849"/>
                  <a:pt x="197852" y="204131"/>
                  <a:pt x="200471" y="208216"/>
                </a:cubicBezTo>
                <a:cubicBezTo>
                  <a:pt x="200752" y="200243"/>
                  <a:pt x="208609" y="203294"/>
                  <a:pt x="203839" y="195519"/>
                </a:cubicBezTo>
                <a:close/>
                <a:moveTo>
                  <a:pt x="874935" y="194534"/>
                </a:moveTo>
                <a:cubicBezTo>
                  <a:pt x="875543" y="194633"/>
                  <a:pt x="876151" y="195027"/>
                  <a:pt x="876151" y="195519"/>
                </a:cubicBezTo>
                <a:cubicBezTo>
                  <a:pt x="876151" y="197389"/>
                  <a:pt x="873578" y="196700"/>
                  <a:pt x="873532" y="195716"/>
                </a:cubicBezTo>
                <a:cubicBezTo>
                  <a:pt x="873532" y="194780"/>
                  <a:pt x="874327" y="194436"/>
                  <a:pt x="874935" y="194534"/>
                </a:cubicBezTo>
                <a:close/>
                <a:moveTo>
                  <a:pt x="112171" y="194534"/>
                </a:moveTo>
                <a:cubicBezTo>
                  <a:pt x="117222" y="203836"/>
                  <a:pt x="103799" y="204279"/>
                  <a:pt x="112171" y="194534"/>
                </a:cubicBezTo>
                <a:close/>
                <a:moveTo>
                  <a:pt x="402843" y="193156"/>
                </a:moveTo>
                <a:cubicBezTo>
                  <a:pt x="399569" y="194436"/>
                  <a:pt x="397090" y="204131"/>
                  <a:pt x="401487" y="206247"/>
                </a:cubicBezTo>
                <a:cubicBezTo>
                  <a:pt x="403872" y="198422"/>
                  <a:pt x="405041" y="201966"/>
                  <a:pt x="406257" y="195322"/>
                </a:cubicBezTo>
                <a:cubicBezTo>
                  <a:pt x="405228" y="193304"/>
                  <a:pt x="403966" y="192714"/>
                  <a:pt x="402843" y="193156"/>
                </a:cubicBezTo>
                <a:close/>
                <a:moveTo>
                  <a:pt x="410794" y="191926"/>
                </a:moveTo>
                <a:cubicBezTo>
                  <a:pt x="410326" y="191975"/>
                  <a:pt x="409578" y="192763"/>
                  <a:pt x="408643" y="195125"/>
                </a:cubicBezTo>
                <a:cubicBezTo>
                  <a:pt x="411683" y="198816"/>
                  <a:pt x="412291" y="191778"/>
                  <a:pt x="410794" y="191926"/>
                </a:cubicBezTo>
                <a:close/>
                <a:moveTo>
                  <a:pt x="384790" y="190548"/>
                </a:moveTo>
                <a:cubicBezTo>
                  <a:pt x="383574" y="193009"/>
                  <a:pt x="381329" y="195519"/>
                  <a:pt x="382639" y="197881"/>
                </a:cubicBezTo>
                <a:cubicBezTo>
                  <a:pt x="383434" y="196897"/>
                  <a:pt x="384135" y="196060"/>
                  <a:pt x="385024" y="197881"/>
                </a:cubicBezTo>
                <a:cubicBezTo>
                  <a:pt x="386334" y="195420"/>
                  <a:pt x="387409" y="192910"/>
                  <a:pt x="384790" y="190548"/>
                </a:cubicBezTo>
                <a:close/>
                <a:moveTo>
                  <a:pt x="856882" y="189170"/>
                </a:moveTo>
                <a:cubicBezTo>
                  <a:pt x="858144" y="193649"/>
                  <a:pt x="860810" y="192025"/>
                  <a:pt x="861839" y="192517"/>
                </a:cubicBezTo>
                <a:cubicBezTo>
                  <a:pt x="862494" y="192861"/>
                  <a:pt x="863757" y="196208"/>
                  <a:pt x="864412" y="196109"/>
                </a:cubicBezTo>
                <a:cubicBezTo>
                  <a:pt x="865440" y="195912"/>
                  <a:pt x="867171" y="195568"/>
                  <a:pt x="868200" y="197881"/>
                </a:cubicBezTo>
                <a:cubicBezTo>
                  <a:pt x="868621" y="198914"/>
                  <a:pt x="868434" y="201867"/>
                  <a:pt x="868200" y="201473"/>
                </a:cubicBezTo>
                <a:cubicBezTo>
                  <a:pt x="870164" y="204476"/>
                  <a:pt x="873625" y="202950"/>
                  <a:pt x="874748" y="210184"/>
                </a:cubicBezTo>
                <a:cubicBezTo>
                  <a:pt x="874748" y="210135"/>
                  <a:pt x="875262" y="214761"/>
                  <a:pt x="874748" y="213777"/>
                </a:cubicBezTo>
                <a:cubicBezTo>
                  <a:pt x="876899" y="217911"/>
                  <a:pt x="881670" y="214121"/>
                  <a:pt x="877320" y="220913"/>
                </a:cubicBezTo>
                <a:cubicBezTo>
                  <a:pt x="880641" y="225096"/>
                  <a:pt x="883494" y="222832"/>
                  <a:pt x="883681" y="229624"/>
                </a:cubicBezTo>
                <a:cubicBezTo>
                  <a:pt x="878302" y="233659"/>
                  <a:pt x="874794" y="222537"/>
                  <a:pt x="869790" y="221110"/>
                </a:cubicBezTo>
                <a:cubicBezTo>
                  <a:pt x="869509" y="221060"/>
                  <a:pt x="864692" y="219879"/>
                  <a:pt x="864832" y="217763"/>
                </a:cubicBezTo>
                <a:cubicBezTo>
                  <a:pt x="864832" y="217566"/>
                  <a:pt x="866048" y="215991"/>
                  <a:pt x="866002" y="215942"/>
                </a:cubicBezTo>
                <a:cubicBezTo>
                  <a:pt x="865113" y="214613"/>
                  <a:pt x="863476" y="215647"/>
                  <a:pt x="863616" y="215942"/>
                </a:cubicBezTo>
                <a:cubicBezTo>
                  <a:pt x="861325" y="211661"/>
                  <a:pt x="862167" y="207773"/>
                  <a:pt x="858472" y="205460"/>
                </a:cubicBezTo>
                <a:cubicBezTo>
                  <a:pt x="854637" y="199554"/>
                  <a:pt x="850848" y="204377"/>
                  <a:pt x="846967" y="196700"/>
                </a:cubicBezTo>
                <a:cubicBezTo>
                  <a:pt x="850194" y="190007"/>
                  <a:pt x="853701" y="197979"/>
                  <a:pt x="856882" y="189170"/>
                </a:cubicBezTo>
                <a:close/>
                <a:moveTo>
                  <a:pt x="843973" y="189170"/>
                </a:moveTo>
                <a:cubicBezTo>
                  <a:pt x="845236" y="190893"/>
                  <a:pt x="844394" y="192763"/>
                  <a:pt x="845189" y="194534"/>
                </a:cubicBezTo>
                <a:cubicBezTo>
                  <a:pt x="844347" y="195765"/>
                  <a:pt x="843599" y="197044"/>
                  <a:pt x="842804" y="198275"/>
                </a:cubicBezTo>
                <a:cubicBezTo>
                  <a:pt x="841541" y="196503"/>
                  <a:pt x="840325" y="194682"/>
                  <a:pt x="839016" y="192910"/>
                </a:cubicBezTo>
                <a:cubicBezTo>
                  <a:pt x="840653" y="190647"/>
                  <a:pt x="842383" y="192664"/>
                  <a:pt x="843973" y="189170"/>
                </a:cubicBezTo>
                <a:close/>
                <a:moveTo>
                  <a:pt x="399897" y="187202"/>
                </a:moveTo>
                <a:cubicBezTo>
                  <a:pt x="397371" y="186217"/>
                  <a:pt x="394846" y="189859"/>
                  <a:pt x="392367" y="190351"/>
                </a:cubicBezTo>
                <a:cubicBezTo>
                  <a:pt x="395781" y="196749"/>
                  <a:pt x="399148" y="190647"/>
                  <a:pt x="402469" y="189958"/>
                </a:cubicBezTo>
                <a:cubicBezTo>
                  <a:pt x="401627" y="188383"/>
                  <a:pt x="400739" y="187497"/>
                  <a:pt x="399897" y="187202"/>
                </a:cubicBezTo>
                <a:close/>
                <a:moveTo>
                  <a:pt x="129241" y="183806"/>
                </a:moveTo>
                <a:cubicBezTo>
                  <a:pt x="129849" y="183904"/>
                  <a:pt x="130411" y="184298"/>
                  <a:pt x="130411" y="184790"/>
                </a:cubicBezTo>
                <a:cubicBezTo>
                  <a:pt x="130457" y="186660"/>
                  <a:pt x="127838" y="185971"/>
                  <a:pt x="127838" y="184987"/>
                </a:cubicBezTo>
                <a:cubicBezTo>
                  <a:pt x="127838" y="184052"/>
                  <a:pt x="128587" y="183707"/>
                  <a:pt x="129241" y="183806"/>
                </a:cubicBezTo>
                <a:close/>
                <a:moveTo>
                  <a:pt x="194906" y="183215"/>
                </a:moveTo>
                <a:cubicBezTo>
                  <a:pt x="194111" y="184446"/>
                  <a:pt x="193316" y="185774"/>
                  <a:pt x="192521" y="187005"/>
                </a:cubicBezTo>
                <a:cubicBezTo>
                  <a:pt x="193830" y="188727"/>
                  <a:pt x="192895" y="190400"/>
                  <a:pt x="193737" y="192123"/>
                </a:cubicBezTo>
                <a:cubicBezTo>
                  <a:pt x="195514" y="189072"/>
                  <a:pt x="198226" y="186070"/>
                  <a:pt x="194906" y="183215"/>
                </a:cubicBezTo>
                <a:close/>
                <a:moveTo>
                  <a:pt x="427257" y="182625"/>
                </a:moveTo>
                <a:cubicBezTo>
                  <a:pt x="424778" y="181690"/>
                  <a:pt x="422206" y="185282"/>
                  <a:pt x="419727" y="185774"/>
                </a:cubicBezTo>
                <a:cubicBezTo>
                  <a:pt x="421457" y="189465"/>
                  <a:pt x="423048" y="187448"/>
                  <a:pt x="424685" y="185381"/>
                </a:cubicBezTo>
                <a:cubicBezTo>
                  <a:pt x="426415" y="189072"/>
                  <a:pt x="428239" y="187448"/>
                  <a:pt x="429829" y="185381"/>
                </a:cubicBezTo>
                <a:cubicBezTo>
                  <a:pt x="428987" y="183806"/>
                  <a:pt x="428099" y="182920"/>
                  <a:pt x="427257" y="182625"/>
                </a:cubicBezTo>
                <a:close/>
                <a:moveTo>
                  <a:pt x="217308" y="182231"/>
                </a:moveTo>
                <a:cubicBezTo>
                  <a:pt x="214081" y="186021"/>
                  <a:pt x="210807" y="186513"/>
                  <a:pt x="207627" y="193550"/>
                </a:cubicBezTo>
                <a:cubicBezTo>
                  <a:pt x="209311" y="195863"/>
                  <a:pt x="211041" y="198127"/>
                  <a:pt x="212772" y="200489"/>
                </a:cubicBezTo>
                <a:cubicBezTo>
                  <a:pt x="214876" y="193599"/>
                  <a:pt x="223388" y="205214"/>
                  <a:pt x="221284" y="194731"/>
                </a:cubicBezTo>
                <a:cubicBezTo>
                  <a:pt x="217776" y="197536"/>
                  <a:pt x="221658" y="192664"/>
                  <a:pt x="221284" y="191139"/>
                </a:cubicBezTo>
                <a:cubicBezTo>
                  <a:pt x="220536" y="187497"/>
                  <a:pt x="216373" y="185774"/>
                  <a:pt x="217308" y="182231"/>
                </a:cubicBezTo>
                <a:close/>
                <a:moveTo>
                  <a:pt x="201079" y="181247"/>
                </a:moveTo>
                <a:cubicBezTo>
                  <a:pt x="200238" y="182428"/>
                  <a:pt x="199489" y="183560"/>
                  <a:pt x="198694" y="184790"/>
                </a:cubicBezTo>
                <a:cubicBezTo>
                  <a:pt x="199957" y="186562"/>
                  <a:pt x="199255" y="188383"/>
                  <a:pt x="200050" y="190154"/>
                </a:cubicBezTo>
                <a:cubicBezTo>
                  <a:pt x="201875" y="187103"/>
                  <a:pt x="204353" y="184101"/>
                  <a:pt x="201079" y="181247"/>
                </a:cubicBezTo>
                <a:close/>
                <a:moveTo>
                  <a:pt x="284797" y="180607"/>
                </a:moveTo>
                <a:cubicBezTo>
                  <a:pt x="284189" y="180558"/>
                  <a:pt x="283581" y="180902"/>
                  <a:pt x="283628" y="181837"/>
                </a:cubicBezTo>
                <a:cubicBezTo>
                  <a:pt x="283628" y="182822"/>
                  <a:pt x="286013" y="183461"/>
                  <a:pt x="285966" y="181641"/>
                </a:cubicBezTo>
                <a:cubicBezTo>
                  <a:pt x="285966" y="181099"/>
                  <a:pt x="285405" y="180705"/>
                  <a:pt x="284797" y="180607"/>
                </a:cubicBezTo>
                <a:close/>
                <a:moveTo>
                  <a:pt x="436985" y="179032"/>
                </a:moveTo>
                <a:cubicBezTo>
                  <a:pt x="436751" y="178934"/>
                  <a:pt x="436564" y="179032"/>
                  <a:pt x="436003" y="179623"/>
                </a:cubicBezTo>
                <a:cubicBezTo>
                  <a:pt x="434553" y="181296"/>
                  <a:pt x="433805" y="185922"/>
                  <a:pt x="436003" y="183412"/>
                </a:cubicBezTo>
                <a:cubicBezTo>
                  <a:pt x="437125" y="182133"/>
                  <a:pt x="437686" y="179327"/>
                  <a:pt x="436985" y="179032"/>
                </a:cubicBezTo>
                <a:close/>
                <a:moveTo>
                  <a:pt x="289754" y="177457"/>
                </a:moveTo>
                <a:cubicBezTo>
                  <a:pt x="289334" y="177359"/>
                  <a:pt x="289006" y="177359"/>
                  <a:pt x="288585" y="177851"/>
                </a:cubicBezTo>
                <a:cubicBezTo>
                  <a:pt x="287369" y="180459"/>
                  <a:pt x="289240" y="180952"/>
                  <a:pt x="291158" y="181444"/>
                </a:cubicBezTo>
                <a:cubicBezTo>
                  <a:pt x="292046" y="180016"/>
                  <a:pt x="291017" y="177753"/>
                  <a:pt x="289754" y="177457"/>
                </a:cubicBezTo>
                <a:close/>
                <a:moveTo>
                  <a:pt x="294899" y="175095"/>
                </a:moveTo>
                <a:cubicBezTo>
                  <a:pt x="293449" y="176572"/>
                  <a:pt x="294244" y="182723"/>
                  <a:pt x="297097" y="175686"/>
                </a:cubicBezTo>
                <a:cubicBezTo>
                  <a:pt x="296068" y="174455"/>
                  <a:pt x="295414" y="174554"/>
                  <a:pt x="294899" y="175095"/>
                </a:cubicBezTo>
                <a:close/>
                <a:moveTo>
                  <a:pt x="444515" y="174062"/>
                </a:moveTo>
                <a:cubicBezTo>
                  <a:pt x="436564" y="174948"/>
                  <a:pt x="445590" y="186217"/>
                  <a:pt x="444515" y="174062"/>
                </a:cubicBezTo>
                <a:close/>
                <a:moveTo>
                  <a:pt x="448303" y="172684"/>
                </a:moveTo>
                <a:cubicBezTo>
                  <a:pt x="447695" y="172585"/>
                  <a:pt x="447087" y="172979"/>
                  <a:pt x="447134" y="173865"/>
                </a:cubicBezTo>
                <a:cubicBezTo>
                  <a:pt x="447134" y="174898"/>
                  <a:pt x="449566" y="175587"/>
                  <a:pt x="449519" y="173668"/>
                </a:cubicBezTo>
                <a:cubicBezTo>
                  <a:pt x="449472" y="173176"/>
                  <a:pt x="448911" y="172782"/>
                  <a:pt x="448303" y="172684"/>
                </a:cubicBezTo>
                <a:close/>
                <a:moveTo>
                  <a:pt x="220910" y="170321"/>
                </a:moveTo>
                <a:cubicBezTo>
                  <a:pt x="220255" y="170223"/>
                  <a:pt x="219694" y="170568"/>
                  <a:pt x="219694" y="171503"/>
                </a:cubicBezTo>
                <a:cubicBezTo>
                  <a:pt x="219740" y="172536"/>
                  <a:pt x="222313" y="173176"/>
                  <a:pt x="222313" y="171306"/>
                </a:cubicBezTo>
                <a:cubicBezTo>
                  <a:pt x="222266" y="170814"/>
                  <a:pt x="221518" y="170371"/>
                  <a:pt x="220910" y="170321"/>
                </a:cubicBezTo>
                <a:close/>
                <a:moveTo>
                  <a:pt x="459434" y="169731"/>
                </a:moveTo>
                <a:cubicBezTo>
                  <a:pt x="456862" y="166729"/>
                  <a:pt x="454617" y="174948"/>
                  <a:pt x="452091" y="173668"/>
                </a:cubicBezTo>
                <a:cubicBezTo>
                  <a:pt x="454711" y="180853"/>
                  <a:pt x="457002" y="172585"/>
                  <a:pt x="459434" y="169731"/>
                </a:cubicBezTo>
                <a:close/>
                <a:moveTo>
                  <a:pt x="296115" y="168550"/>
                </a:moveTo>
                <a:cubicBezTo>
                  <a:pt x="295928" y="168008"/>
                  <a:pt x="295320" y="167861"/>
                  <a:pt x="294525" y="168747"/>
                </a:cubicBezTo>
                <a:cubicBezTo>
                  <a:pt x="293823" y="169780"/>
                  <a:pt x="294291" y="172290"/>
                  <a:pt x="295928" y="170518"/>
                </a:cubicBezTo>
                <a:cubicBezTo>
                  <a:pt x="296255" y="169977"/>
                  <a:pt x="296302" y="169042"/>
                  <a:pt x="296115" y="168550"/>
                </a:cubicBezTo>
                <a:close/>
                <a:moveTo>
                  <a:pt x="303271" y="167516"/>
                </a:moveTo>
                <a:cubicBezTo>
                  <a:pt x="303037" y="167467"/>
                  <a:pt x="302616" y="167713"/>
                  <a:pt x="302055" y="168304"/>
                </a:cubicBezTo>
                <a:cubicBezTo>
                  <a:pt x="300605" y="170026"/>
                  <a:pt x="300044" y="174455"/>
                  <a:pt x="302242" y="171896"/>
                </a:cubicBezTo>
                <a:cubicBezTo>
                  <a:pt x="303364" y="170617"/>
                  <a:pt x="303926" y="167812"/>
                  <a:pt x="303271" y="167516"/>
                </a:cubicBezTo>
                <a:close/>
                <a:moveTo>
                  <a:pt x="156415" y="165548"/>
                </a:moveTo>
                <a:cubicBezTo>
                  <a:pt x="156602" y="166089"/>
                  <a:pt x="156368" y="167024"/>
                  <a:pt x="155994" y="167516"/>
                </a:cubicBezTo>
                <a:cubicBezTo>
                  <a:pt x="154403" y="169288"/>
                  <a:pt x="154123" y="166778"/>
                  <a:pt x="154824" y="165745"/>
                </a:cubicBezTo>
                <a:cubicBezTo>
                  <a:pt x="155619" y="164859"/>
                  <a:pt x="156227" y="165006"/>
                  <a:pt x="156415" y="165548"/>
                </a:cubicBezTo>
                <a:close/>
                <a:moveTo>
                  <a:pt x="260804" y="165154"/>
                </a:moveTo>
                <a:cubicBezTo>
                  <a:pt x="260149" y="165056"/>
                  <a:pt x="259588" y="165400"/>
                  <a:pt x="259588" y="166335"/>
                </a:cubicBezTo>
                <a:cubicBezTo>
                  <a:pt x="259635" y="167369"/>
                  <a:pt x="262020" y="168205"/>
                  <a:pt x="261973" y="166335"/>
                </a:cubicBezTo>
                <a:cubicBezTo>
                  <a:pt x="261973" y="165843"/>
                  <a:pt x="261412" y="165252"/>
                  <a:pt x="260804" y="165154"/>
                </a:cubicBezTo>
                <a:close/>
                <a:moveTo>
                  <a:pt x="480668" y="164367"/>
                </a:moveTo>
                <a:cubicBezTo>
                  <a:pt x="480013" y="164268"/>
                  <a:pt x="479452" y="164416"/>
                  <a:pt x="479452" y="165351"/>
                </a:cubicBezTo>
                <a:cubicBezTo>
                  <a:pt x="479498" y="166384"/>
                  <a:pt x="481884" y="167221"/>
                  <a:pt x="481837" y="165351"/>
                </a:cubicBezTo>
                <a:cubicBezTo>
                  <a:pt x="481837" y="164859"/>
                  <a:pt x="481276" y="164465"/>
                  <a:pt x="480668" y="164367"/>
                </a:cubicBezTo>
                <a:close/>
                <a:moveTo>
                  <a:pt x="835835" y="162595"/>
                </a:moveTo>
                <a:cubicBezTo>
                  <a:pt x="841167" y="167664"/>
                  <a:pt x="830691" y="170912"/>
                  <a:pt x="831065" y="166335"/>
                </a:cubicBezTo>
                <a:cubicBezTo>
                  <a:pt x="831065" y="166532"/>
                  <a:pt x="834386" y="164416"/>
                  <a:pt x="834666" y="164367"/>
                </a:cubicBezTo>
                <a:cubicBezTo>
                  <a:pt x="834806" y="164317"/>
                  <a:pt x="835742" y="162447"/>
                  <a:pt x="835835" y="162595"/>
                </a:cubicBezTo>
                <a:close/>
                <a:moveTo>
                  <a:pt x="142524" y="162595"/>
                </a:moveTo>
                <a:cubicBezTo>
                  <a:pt x="143132" y="162644"/>
                  <a:pt x="143693" y="163087"/>
                  <a:pt x="143693" y="163579"/>
                </a:cubicBezTo>
                <a:cubicBezTo>
                  <a:pt x="143740" y="165400"/>
                  <a:pt x="141168" y="164760"/>
                  <a:pt x="141121" y="163776"/>
                </a:cubicBezTo>
                <a:cubicBezTo>
                  <a:pt x="141121" y="162841"/>
                  <a:pt x="141916" y="162497"/>
                  <a:pt x="142524" y="162595"/>
                </a:cubicBezTo>
                <a:close/>
                <a:moveTo>
                  <a:pt x="474307" y="161955"/>
                </a:moveTo>
                <a:cubicBezTo>
                  <a:pt x="473512" y="163235"/>
                  <a:pt x="472717" y="164514"/>
                  <a:pt x="471922" y="165745"/>
                </a:cubicBezTo>
                <a:cubicBezTo>
                  <a:pt x="472764" y="166926"/>
                  <a:pt x="473652" y="168156"/>
                  <a:pt x="474494" y="169337"/>
                </a:cubicBezTo>
                <a:cubicBezTo>
                  <a:pt x="475289" y="168058"/>
                  <a:pt x="476084" y="166778"/>
                  <a:pt x="476879" y="165548"/>
                </a:cubicBezTo>
                <a:cubicBezTo>
                  <a:pt x="476037" y="164367"/>
                  <a:pt x="475149" y="163136"/>
                  <a:pt x="474307" y="161955"/>
                </a:cubicBezTo>
                <a:close/>
                <a:moveTo>
                  <a:pt x="209591" y="160971"/>
                </a:moveTo>
                <a:cubicBezTo>
                  <a:pt x="207393" y="164317"/>
                  <a:pt x="205663" y="162939"/>
                  <a:pt x="203418" y="166532"/>
                </a:cubicBezTo>
                <a:cubicBezTo>
                  <a:pt x="201781" y="169239"/>
                  <a:pt x="202576" y="172241"/>
                  <a:pt x="201079" y="173865"/>
                </a:cubicBezTo>
                <a:cubicBezTo>
                  <a:pt x="201313" y="173570"/>
                  <a:pt x="198086" y="171601"/>
                  <a:pt x="197291" y="172290"/>
                </a:cubicBezTo>
                <a:cubicBezTo>
                  <a:pt x="195514" y="173766"/>
                  <a:pt x="195514" y="176178"/>
                  <a:pt x="196075" y="177654"/>
                </a:cubicBezTo>
                <a:cubicBezTo>
                  <a:pt x="198554" y="175981"/>
                  <a:pt x="201126" y="175932"/>
                  <a:pt x="203652" y="177457"/>
                </a:cubicBezTo>
                <a:cubicBezTo>
                  <a:pt x="205663" y="174652"/>
                  <a:pt x="207674" y="169436"/>
                  <a:pt x="209779" y="171699"/>
                </a:cubicBezTo>
                <a:cubicBezTo>
                  <a:pt x="207955" y="174800"/>
                  <a:pt x="204540" y="177900"/>
                  <a:pt x="206224" y="180853"/>
                </a:cubicBezTo>
                <a:cubicBezTo>
                  <a:pt x="209966" y="180509"/>
                  <a:pt x="213660" y="177359"/>
                  <a:pt x="217308" y="175095"/>
                </a:cubicBezTo>
                <a:cubicBezTo>
                  <a:pt x="214736" y="168943"/>
                  <a:pt x="212351" y="175144"/>
                  <a:pt x="209779" y="171699"/>
                </a:cubicBezTo>
                <a:cubicBezTo>
                  <a:pt x="210199" y="171109"/>
                  <a:pt x="210574" y="170518"/>
                  <a:pt x="210995" y="169928"/>
                </a:cubicBezTo>
                <a:cubicBezTo>
                  <a:pt x="207440" y="167024"/>
                  <a:pt x="211509" y="163973"/>
                  <a:pt x="209591" y="160971"/>
                </a:cubicBezTo>
                <a:close/>
                <a:moveTo>
                  <a:pt x="153047" y="159790"/>
                </a:moveTo>
                <a:cubicBezTo>
                  <a:pt x="153655" y="159888"/>
                  <a:pt x="154403" y="160282"/>
                  <a:pt x="154403" y="160774"/>
                </a:cubicBezTo>
                <a:cubicBezTo>
                  <a:pt x="154450" y="162644"/>
                  <a:pt x="151878" y="162004"/>
                  <a:pt x="151831" y="160971"/>
                </a:cubicBezTo>
                <a:cubicBezTo>
                  <a:pt x="151831" y="160085"/>
                  <a:pt x="152392" y="159691"/>
                  <a:pt x="153047" y="159790"/>
                </a:cubicBezTo>
                <a:close/>
                <a:moveTo>
                  <a:pt x="122273" y="159790"/>
                </a:moveTo>
                <a:cubicBezTo>
                  <a:pt x="124237" y="163333"/>
                  <a:pt x="123021" y="166975"/>
                  <a:pt x="119888" y="170715"/>
                </a:cubicBezTo>
                <a:cubicBezTo>
                  <a:pt x="118157" y="167024"/>
                  <a:pt x="116567" y="168796"/>
                  <a:pt x="114930" y="170912"/>
                </a:cubicBezTo>
                <a:cubicBezTo>
                  <a:pt x="112545" y="163235"/>
                  <a:pt x="120542" y="166434"/>
                  <a:pt x="122273" y="159790"/>
                </a:cubicBezTo>
                <a:close/>
                <a:moveTo>
                  <a:pt x="228253" y="159199"/>
                </a:moveTo>
                <a:cubicBezTo>
                  <a:pt x="227598" y="159101"/>
                  <a:pt x="227037" y="159248"/>
                  <a:pt x="227037" y="160184"/>
                </a:cubicBezTo>
                <a:cubicBezTo>
                  <a:pt x="227083" y="161217"/>
                  <a:pt x="229469" y="162054"/>
                  <a:pt x="229422" y="160184"/>
                </a:cubicBezTo>
                <a:cubicBezTo>
                  <a:pt x="229422" y="159691"/>
                  <a:pt x="228861" y="159298"/>
                  <a:pt x="228253" y="159199"/>
                </a:cubicBezTo>
                <a:close/>
                <a:moveTo>
                  <a:pt x="829101" y="157231"/>
                </a:moveTo>
                <a:cubicBezTo>
                  <a:pt x="831720" y="159741"/>
                  <a:pt x="824564" y="170666"/>
                  <a:pt x="822927" y="162792"/>
                </a:cubicBezTo>
                <a:cubicBezTo>
                  <a:pt x="824938" y="158166"/>
                  <a:pt x="827043" y="159150"/>
                  <a:pt x="829101" y="157231"/>
                </a:cubicBezTo>
                <a:close/>
                <a:moveTo>
                  <a:pt x="126435" y="157231"/>
                </a:moveTo>
                <a:cubicBezTo>
                  <a:pt x="127090" y="157280"/>
                  <a:pt x="127605" y="157723"/>
                  <a:pt x="127651" y="158215"/>
                </a:cubicBezTo>
                <a:cubicBezTo>
                  <a:pt x="127651" y="160085"/>
                  <a:pt x="125266" y="159396"/>
                  <a:pt x="125266" y="158412"/>
                </a:cubicBezTo>
                <a:cubicBezTo>
                  <a:pt x="125219" y="157477"/>
                  <a:pt x="125827" y="157132"/>
                  <a:pt x="126435" y="157231"/>
                </a:cubicBezTo>
                <a:close/>
                <a:moveTo>
                  <a:pt x="231994" y="156443"/>
                </a:moveTo>
                <a:cubicBezTo>
                  <a:pt x="231339" y="157477"/>
                  <a:pt x="231573" y="159937"/>
                  <a:pt x="233210" y="158215"/>
                </a:cubicBezTo>
                <a:cubicBezTo>
                  <a:pt x="233537" y="157723"/>
                  <a:pt x="233584" y="156935"/>
                  <a:pt x="233397" y="156443"/>
                </a:cubicBezTo>
                <a:cubicBezTo>
                  <a:pt x="233210" y="155902"/>
                  <a:pt x="232836" y="155557"/>
                  <a:pt x="231994" y="156443"/>
                </a:cubicBezTo>
                <a:close/>
                <a:moveTo>
                  <a:pt x="849539" y="154622"/>
                </a:moveTo>
                <a:cubicBezTo>
                  <a:pt x="851456" y="155016"/>
                  <a:pt x="853935" y="156837"/>
                  <a:pt x="854917" y="158609"/>
                </a:cubicBezTo>
                <a:cubicBezTo>
                  <a:pt x="852439" y="163382"/>
                  <a:pt x="849819" y="155508"/>
                  <a:pt x="847341" y="158806"/>
                </a:cubicBezTo>
                <a:cubicBezTo>
                  <a:pt x="846171" y="155213"/>
                  <a:pt x="847621" y="154229"/>
                  <a:pt x="849539" y="154622"/>
                </a:cubicBezTo>
                <a:close/>
                <a:moveTo>
                  <a:pt x="193129" y="154426"/>
                </a:moveTo>
                <a:cubicBezTo>
                  <a:pt x="193737" y="154524"/>
                  <a:pt x="194298" y="154918"/>
                  <a:pt x="194298" y="155410"/>
                </a:cubicBezTo>
                <a:cubicBezTo>
                  <a:pt x="194345" y="157280"/>
                  <a:pt x="191772" y="156640"/>
                  <a:pt x="191726" y="155607"/>
                </a:cubicBezTo>
                <a:cubicBezTo>
                  <a:pt x="191726" y="154672"/>
                  <a:pt x="192474" y="154327"/>
                  <a:pt x="193129" y="154426"/>
                </a:cubicBezTo>
                <a:close/>
                <a:moveTo>
                  <a:pt x="868808" y="152260"/>
                </a:moveTo>
                <a:cubicBezTo>
                  <a:pt x="870164" y="153786"/>
                  <a:pt x="867264" y="159544"/>
                  <a:pt x="865815" y="159593"/>
                </a:cubicBezTo>
                <a:cubicBezTo>
                  <a:pt x="864786" y="159642"/>
                  <a:pt x="867264" y="152949"/>
                  <a:pt x="865628" y="152457"/>
                </a:cubicBezTo>
                <a:cubicBezTo>
                  <a:pt x="867218" y="151620"/>
                  <a:pt x="868340" y="151719"/>
                  <a:pt x="868808" y="152260"/>
                </a:cubicBezTo>
                <a:close/>
                <a:moveTo>
                  <a:pt x="842196" y="151866"/>
                </a:moveTo>
                <a:cubicBezTo>
                  <a:pt x="842477" y="151670"/>
                  <a:pt x="842851" y="151866"/>
                  <a:pt x="843178" y="152851"/>
                </a:cubicBezTo>
                <a:cubicBezTo>
                  <a:pt x="845751" y="149504"/>
                  <a:pt x="844581" y="156345"/>
                  <a:pt x="843178" y="156443"/>
                </a:cubicBezTo>
                <a:cubicBezTo>
                  <a:pt x="841261" y="156493"/>
                  <a:pt x="841401" y="152359"/>
                  <a:pt x="842196" y="151866"/>
                </a:cubicBezTo>
                <a:close/>
                <a:moveTo>
                  <a:pt x="259775" y="151866"/>
                </a:moveTo>
                <a:cubicBezTo>
                  <a:pt x="260149" y="152113"/>
                  <a:pt x="260149" y="152998"/>
                  <a:pt x="259588" y="154229"/>
                </a:cubicBezTo>
                <a:cubicBezTo>
                  <a:pt x="259167" y="153638"/>
                  <a:pt x="258840" y="152998"/>
                  <a:pt x="258419" y="152457"/>
                </a:cubicBezTo>
                <a:cubicBezTo>
                  <a:pt x="258746" y="151965"/>
                  <a:pt x="259401" y="151571"/>
                  <a:pt x="259775" y="151866"/>
                </a:cubicBezTo>
                <a:close/>
                <a:moveTo>
                  <a:pt x="144114" y="151866"/>
                </a:moveTo>
                <a:cubicBezTo>
                  <a:pt x="149165" y="161168"/>
                  <a:pt x="135696" y="161660"/>
                  <a:pt x="144114" y="151866"/>
                </a:cubicBezTo>
                <a:close/>
                <a:moveTo>
                  <a:pt x="123863" y="151866"/>
                </a:moveTo>
                <a:cubicBezTo>
                  <a:pt x="124471" y="151965"/>
                  <a:pt x="125032" y="152359"/>
                  <a:pt x="125079" y="152851"/>
                </a:cubicBezTo>
                <a:cubicBezTo>
                  <a:pt x="125079" y="154721"/>
                  <a:pt x="122507" y="154032"/>
                  <a:pt x="122460" y="153048"/>
                </a:cubicBezTo>
                <a:cubicBezTo>
                  <a:pt x="122460" y="152113"/>
                  <a:pt x="123255" y="151768"/>
                  <a:pt x="123863" y="151866"/>
                </a:cubicBezTo>
                <a:close/>
                <a:moveTo>
                  <a:pt x="228065" y="151276"/>
                </a:moveTo>
                <a:cubicBezTo>
                  <a:pt x="225540" y="151128"/>
                  <a:pt x="223295" y="157477"/>
                  <a:pt x="220723" y="151473"/>
                </a:cubicBezTo>
                <a:cubicBezTo>
                  <a:pt x="218665" y="155311"/>
                  <a:pt x="207721" y="168550"/>
                  <a:pt x="213380" y="166138"/>
                </a:cubicBezTo>
                <a:cubicBezTo>
                  <a:pt x="214970" y="163678"/>
                  <a:pt x="216513" y="161266"/>
                  <a:pt x="218104" y="158806"/>
                </a:cubicBezTo>
                <a:cubicBezTo>
                  <a:pt x="218992" y="159987"/>
                  <a:pt x="219834" y="161217"/>
                  <a:pt x="220723" y="162398"/>
                </a:cubicBezTo>
                <a:cubicBezTo>
                  <a:pt x="222640" y="151866"/>
                  <a:pt x="233912" y="159790"/>
                  <a:pt x="228065" y="151276"/>
                </a:cubicBezTo>
                <a:close/>
                <a:moveTo>
                  <a:pt x="839437" y="146699"/>
                </a:moveTo>
                <a:cubicBezTo>
                  <a:pt x="839904" y="147044"/>
                  <a:pt x="840138" y="148274"/>
                  <a:pt x="840606" y="148471"/>
                </a:cubicBezTo>
                <a:cubicBezTo>
                  <a:pt x="840653" y="148520"/>
                  <a:pt x="841775" y="146650"/>
                  <a:pt x="841822" y="146699"/>
                </a:cubicBezTo>
                <a:cubicBezTo>
                  <a:pt x="845844" y="154032"/>
                  <a:pt x="835555" y="149061"/>
                  <a:pt x="836818" y="150488"/>
                </a:cubicBezTo>
                <a:cubicBezTo>
                  <a:pt x="834900" y="148372"/>
                  <a:pt x="838174" y="145715"/>
                  <a:pt x="839437" y="146699"/>
                </a:cubicBezTo>
                <a:close/>
                <a:moveTo>
                  <a:pt x="823348" y="146699"/>
                </a:moveTo>
                <a:cubicBezTo>
                  <a:pt x="824049" y="146404"/>
                  <a:pt x="824798" y="146453"/>
                  <a:pt x="825546" y="146699"/>
                </a:cubicBezTo>
                <a:cubicBezTo>
                  <a:pt x="827744" y="147437"/>
                  <a:pt x="830083" y="150292"/>
                  <a:pt x="832281" y="151866"/>
                </a:cubicBezTo>
                <a:cubicBezTo>
                  <a:pt x="829428" y="154622"/>
                  <a:pt x="826341" y="150193"/>
                  <a:pt x="823535" y="157624"/>
                </a:cubicBezTo>
                <a:cubicBezTo>
                  <a:pt x="821243" y="154081"/>
                  <a:pt x="826669" y="150193"/>
                  <a:pt x="823348" y="146699"/>
                </a:cubicBezTo>
                <a:close/>
                <a:moveTo>
                  <a:pt x="236765" y="146699"/>
                </a:moveTo>
                <a:cubicBezTo>
                  <a:pt x="236344" y="146601"/>
                  <a:pt x="236063" y="146797"/>
                  <a:pt x="235595" y="147290"/>
                </a:cubicBezTo>
                <a:cubicBezTo>
                  <a:pt x="237139" y="149111"/>
                  <a:pt x="235829" y="152802"/>
                  <a:pt x="238168" y="150882"/>
                </a:cubicBezTo>
                <a:cubicBezTo>
                  <a:pt x="239056" y="149455"/>
                  <a:pt x="238027" y="146994"/>
                  <a:pt x="236765" y="146699"/>
                </a:cubicBezTo>
                <a:close/>
                <a:moveTo>
                  <a:pt x="275490" y="146502"/>
                </a:moveTo>
                <a:cubicBezTo>
                  <a:pt x="281009" y="148914"/>
                  <a:pt x="273666" y="159937"/>
                  <a:pt x="271701" y="152063"/>
                </a:cubicBezTo>
                <a:cubicBezTo>
                  <a:pt x="272917" y="150242"/>
                  <a:pt x="274274" y="148372"/>
                  <a:pt x="275490" y="146502"/>
                </a:cubicBezTo>
                <a:close/>
                <a:moveTo>
                  <a:pt x="168715" y="146502"/>
                </a:moveTo>
                <a:cubicBezTo>
                  <a:pt x="168902" y="146502"/>
                  <a:pt x="168996" y="146748"/>
                  <a:pt x="169089" y="146896"/>
                </a:cubicBezTo>
                <a:cubicBezTo>
                  <a:pt x="169089" y="147142"/>
                  <a:pt x="168949" y="147536"/>
                  <a:pt x="168528" y="147486"/>
                </a:cubicBezTo>
                <a:cubicBezTo>
                  <a:pt x="168294" y="147536"/>
                  <a:pt x="168247" y="147634"/>
                  <a:pt x="168107" y="147486"/>
                </a:cubicBezTo>
                <a:cubicBezTo>
                  <a:pt x="168013" y="147437"/>
                  <a:pt x="168060" y="147388"/>
                  <a:pt x="167920" y="147290"/>
                </a:cubicBezTo>
                <a:cubicBezTo>
                  <a:pt x="167733" y="146945"/>
                  <a:pt x="167920" y="146650"/>
                  <a:pt x="168528" y="146699"/>
                </a:cubicBezTo>
                <a:cubicBezTo>
                  <a:pt x="168575" y="146699"/>
                  <a:pt x="168668" y="146502"/>
                  <a:pt x="168715" y="146502"/>
                </a:cubicBezTo>
                <a:close/>
                <a:moveTo>
                  <a:pt x="179846" y="138579"/>
                </a:moveTo>
                <a:cubicBezTo>
                  <a:pt x="180454" y="138628"/>
                  <a:pt x="181015" y="139071"/>
                  <a:pt x="181015" y="139563"/>
                </a:cubicBezTo>
                <a:cubicBezTo>
                  <a:pt x="181062" y="141433"/>
                  <a:pt x="178443" y="140744"/>
                  <a:pt x="178443" y="139760"/>
                </a:cubicBezTo>
                <a:cubicBezTo>
                  <a:pt x="178443" y="138825"/>
                  <a:pt x="179191" y="138480"/>
                  <a:pt x="179846" y="138579"/>
                </a:cubicBezTo>
                <a:close/>
                <a:moveTo>
                  <a:pt x="161372" y="138579"/>
                </a:moveTo>
                <a:cubicBezTo>
                  <a:pt x="162541" y="138333"/>
                  <a:pt x="163804" y="138776"/>
                  <a:pt x="165535" y="138579"/>
                </a:cubicBezTo>
                <a:cubicBezTo>
                  <a:pt x="167125" y="141679"/>
                  <a:pt x="163290" y="144386"/>
                  <a:pt x="161980" y="147683"/>
                </a:cubicBezTo>
                <a:cubicBezTo>
                  <a:pt x="159969" y="152752"/>
                  <a:pt x="160437" y="161069"/>
                  <a:pt x="155994" y="160577"/>
                </a:cubicBezTo>
                <a:cubicBezTo>
                  <a:pt x="152252" y="157280"/>
                  <a:pt x="156648" y="146453"/>
                  <a:pt x="158192" y="142516"/>
                </a:cubicBezTo>
                <a:cubicBezTo>
                  <a:pt x="159267" y="139809"/>
                  <a:pt x="160203" y="138825"/>
                  <a:pt x="161372" y="138579"/>
                </a:cubicBezTo>
                <a:close/>
                <a:moveTo>
                  <a:pt x="222687" y="137988"/>
                </a:moveTo>
                <a:cubicBezTo>
                  <a:pt x="222453" y="137890"/>
                  <a:pt x="222266" y="138136"/>
                  <a:pt x="221705" y="138776"/>
                </a:cubicBezTo>
                <a:cubicBezTo>
                  <a:pt x="220208" y="140449"/>
                  <a:pt x="219460" y="145026"/>
                  <a:pt x="221705" y="142516"/>
                </a:cubicBezTo>
                <a:cubicBezTo>
                  <a:pt x="222780" y="141286"/>
                  <a:pt x="223342" y="138234"/>
                  <a:pt x="222687" y="137988"/>
                </a:cubicBezTo>
                <a:close/>
                <a:moveTo>
                  <a:pt x="799916" y="137349"/>
                </a:moveTo>
                <a:cubicBezTo>
                  <a:pt x="794257" y="140351"/>
                  <a:pt x="804500" y="154475"/>
                  <a:pt x="806277" y="146109"/>
                </a:cubicBezTo>
                <a:cubicBezTo>
                  <a:pt x="808803" y="141335"/>
                  <a:pt x="801413" y="137349"/>
                  <a:pt x="799916" y="137349"/>
                </a:cubicBezTo>
                <a:close/>
                <a:moveTo>
                  <a:pt x="281617" y="136561"/>
                </a:moveTo>
                <a:cubicBezTo>
                  <a:pt x="275911" y="146847"/>
                  <a:pt x="275583" y="137791"/>
                  <a:pt x="271514" y="136955"/>
                </a:cubicBezTo>
                <a:cubicBezTo>
                  <a:pt x="268100" y="140104"/>
                  <a:pt x="272309" y="143057"/>
                  <a:pt x="270532" y="146109"/>
                </a:cubicBezTo>
                <a:cubicBezTo>
                  <a:pt x="267913" y="140006"/>
                  <a:pt x="265575" y="155951"/>
                  <a:pt x="262955" y="149849"/>
                </a:cubicBezTo>
                <a:cubicBezTo>
                  <a:pt x="261412" y="146945"/>
                  <a:pt x="266276" y="143845"/>
                  <a:pt x="264172" y="140941"/>
                </a:cubicBezTo>
                <a:cubicBezTo>
                  <a:pt x="260944" y="147634"/>
                  <a:pt x="257437" y="139662"/>
                  <a:pt x="254256" y="148471"/>
                </a:cubicBezTo>
                <a:cubicBezTo>
                  <a:pt x="255098" y="149652"/>
                  <a:pt x="255940" y="150685"/>
                  <a:pt x="256829" y="151866"/>
                </a:cubicBezTo>
                <a:cubicBezTo>
                  <a:pt x="255613" y="153737"/>
                  <a:pt x="254443" y="155754"/>
                  <a:pt x="253227" y="157624"/>
                </a:cubicBezTo>
                <a:cubicBezTo>
                  <a:pt x="249860" y="158117"/>
                  <a:pt x="247568" y="160036"/>
                  <a:pt x="243312" y="161561"/>
                </a:cubicBezTo>
                <a:cubicBezTo>
                  <a:pt x="242938" y="161709"/>
                  <a:pt x="240506" y="161758"/>
                  <a:pt x="240740" y="161561"/>
                </a:cubicBezTo>
                <a:cubicBezTo>
                  <a:pt x="239103" y="162841"/>
                  <a:pt x="237560" y="168402"/>
                  <a:pt x="235782" y="168943"/>
                </a:cubicBezTo>
                <a:cubicBezTo>
                  <a:pt x="235595" y="168993"/>
                  <a:pt x="234707" y="167221"/>
                  <a:pt x="234613" y="167319"/>
                </a:cubicBezTo>
                <a:cubicBezTo>
                  <a:pt x="231854" y="170420"/>
                  <a:pt x="225587" y="178786"/>
                  <a:pt x="226241" y="183806"/>
                </a:cubicBezTo>
                <a:cubicBezTo>
                  <a:pt x="227457" y="182034"/>
                  <a:pt x="228767" y="184446"/>
                  <a:pt x="230030" y="185381"/>
                </a:cubicBezTo>
                <a:cubicBezTo>
                  <a:pt x="233631" y="177162"/>
                  <a:pt x="237279" y="178392"/>
                  <a:pt x="241161" y="183215"/>
                </a:cubicBezTo>
                <a:cubicBezTo>
                  <a:pt x="247942" y="168747"/>
                  <a:pt x="254537" y="173127"/>
                  <a:pt x="258185" y="160971"/>
                </a:cubicBezTo>
                <a:cubicBezTo>
                  <a:pt x="260336" y="163136"/>
                  <a:pt x="262207" y="156099"/>
                  <a:pt x="264359" y="159002"/>
                </a:cubicBezTo>
                <a:cubicBezTo>
                  <a:pt x="262768" y="160872"/>
                  <a:pt x="262628" y="162546"/>
                  <a:pt x="263376" y="164367"/>
                </a:cubicBezTo>
                <a:cubicBezTo>
                  <a:pt x="264967" y="160528"/>
                  <a:pt x="266604" y="162250"/>
                  <a:pt x="268334" y="164170"/>
                </a:cubicBezTo>
                <a:cubicBezTo>
                  <a:pt x="269924" y="161709"/>
                  <a:pt x="271468" y="159298"/>
                  <a:pt x="273104" y="156837"/>
                </a:cubicBezTo>
                <a:cubicBezTo>
                  <a:pt x="277969" y="163087"/>
                  <a:pt x="278202" y="158461"/>
                  <a:pt x="280634" y="152851"/>
                </a:cubicBezTo>
                <a:cubicBezTo>
                  <a:pt x="281804" y="160282"/>
                  <a:pt x="286153" y="152063"/>
                  <a:pt x="289146" y="147290"/>
                </a:cubicBezTo>
                <a:cubicBezTo>
                  <a:pt x="288819" y="147831"/>
                  <a:pt x="291953" y="149111"/>
                  <a:pt x="291719" y="147093"/>
                </a:cubicBezTo>
                <a:cubicBezTo>
                  <a:pt x="291298" y="142614"/>
                  <a:pt x="290222" y="143500"/>
                  <a:pt x="287790" y="141729"/>
                </a:cubicBezTo>
                <a:cubicBezTo>
                  <a:pt x="286153" y="141187"/>
                  <a:pt x="283160" y="146601"/>
                  <a:pt x="281617" y="143943"/>
                </a:cubicBezTo>
                <a:cubicBezTo>
                  <a:pt x="281804" y="144238"/>
                  <a:pt x="284844" y="136807"/>
                  <a:pt x="281617" y="136561"/>
                </a:cubicBezTo>
                <a:close/>
                <a:moveTo>
                  <a:pt x="211790" y="135774"/>
                </a:moveTo>
                <a:cubicBezTo>
                  <a:pt x="212398" y="135872"/>
                  <a:pt x="212959" y="136463"/>
                  <a:pt x="212959" y="136955"/>
                </a:cubicBezTo>
                <a:cubicBezTo>
                  <a:pt x="213006" y="138825"/>
                  <a:pt x="210387" y="137988"/>
                  <a:pt x="210387" y="136955"/>
                </a:cubicBezTo>
                <a:cubicBezTo>
                  <a:pt x="210387" y="136020"/>
                  <a:pt x="211135" y="135675"/>
                  <a:pt x="211790" y="135774"/>
                </a:cubicBezTo>
                <a:close/>
                <a:moveTo>
                  <a:pt x="193737" y="133608"/>
                </a:moveTo>
                <a:cubicBezTo>
                  <a:pt x="193924" y="134150"/>
                  <a:pt x="193643" y="135085"/>
                  <a:pt x="193316" y="135577"/>
                </a:cubicBezTo>
                <a:cubicBezTo>
                  <a:pt x="191679" y="137349"/>
                  <a:pt x="191445" y="134789"/>
                  <a:pt x="192146" y="133805"/>
                </a:cubicBezTo>
                <a:cubicBezTo>
                  <a:pt x="192942" y="132919"/>
                  <a:pt x="193503" y="133067"/>
                  <a:pt x="193737" y="133608"/>
                </a:cubicBezTo>
                <a:close/>
                <a:moveTo>
                  <a:pt x="228065" y="131197"/>
                </a:moveTo>
                <a:cubicBezTo>
                  <a:pt x="227832" y="130705"/>
                  <a:pt x="227270" y="130508"/>
                  <a:pt x="226475" y="131394"/>
                </a:cubicBezTo>
                <a:cubicBezTo>
                  <a:pt x="225774" y="132427"/>
                  <a:pt x="226241" y="134986"/>
                  <a:pt x="227832" y="133215"/>
                </a:cubicBezTo>
                <a:cubicBezTo>
                  <a:pt x="228206" y="132673"/>
                  <a:pt x="228253" y="131738"/>
                  <a:pt x="228065" y="131197"/>
                </a:cubicBezTo>
                <a:close/>
                <a:moveTo>
                  <a:pt x="798560" y="128441"/>
                </a:moveTo>
                <a:cubicBezTo>
                  <a:pt x="797718" y="129671"/>
                  <a:pt x="796783" y="130951"/>
                  <a:pt x="795941" y="132230"/>
                </a:cubicBezTo>
                <a:cubicBezTo>
                  <a:pt x="796830" y="133362"/>
                  <a:pt x="797671" y="134445"/>
                  <a:pt x="798560" y="135577"/>
                </a:cubicBezTo>
                <a:cubicBezTo>
                  <a:pt x="799355" y="134396"/>
                  <a:pt x="800291" y="133067"/>
                  <a:pt x="801132" y="131837"/>
                </a:cubicBezTo>
                <a:cubicBezTo>
                  <a:pt x="800291" y="130606"/>
                  <a:pt x="799402" y="129622"/>
                  <a:pt x="798560" y="128441"/>
                </a:cubicBezTo>
                <a:close/>
                <a:moveTo>
                  <a:pt x="307620" y="126669"/>
                </a:moveTo>
                <a:cubicBezTo>
                  <a:pt x="306030" y="129720"/>
                  <a:pt x="302663" y="132821"/>
                  <a:pt x="304066" y="135774"/>
                </a:cubicBezTo>
                <a:cubicBezTo>
                  <a:pt x="306077" y="133559"/>
                  <a:pt x="308135" y="135626"/>
                  <a:pt x="310193" y="133805"/>
                </a:cubicBezTo>
                <a:cubicBezTo>
                  <a:pt x="309491" y="132575"/>
                  <a:pt x="308930" y="131492"/>
                  <a:pt x="310193" y="130213"/>
                </a:cubicBezTo>
                <a:cubicBezTo>
                  <a:pt x="309351" y="129081"/>
                  <a:pt x="308462" y="127801"/>
                  <a:pt x="307620" y="126669"/>
                </a:cubicBezTo>
                <a:close/>
                <a:moveTo>
                  <a:pt x="820168" y="125242"/>
                </a:moveTo>
                <a:cubicBezTo>
                  <a:pt x="821056" y="126472"/>
                  <a:pt x="821898" y="127457"/>
                  <a:pt x="822740" y="128638"/>
                </a:cubicBezTo>
                <a:cubicBezTo>
                  <a:pt x="821945" y="129868"/>
                  <a:pt x="821009" y="131148"/>
                  <a:pt x="820168" y="132427"/>
                </a:cubicBezTo>
                <a:cubicBezTo>
                  <a:pt x="819326" y="131197"/>
                  <a:pt x="818437" y="130213"/>
                  <a:pt x="817595" y="129031"/>
                </a:cubicBezTo>
                <a:cubicBezTo>
                  <a:pt x="818390" y="127801"/>
                  <a:pt x="819373" y="126522"/>
                  <a:pt x="820168" y="125242"/>
                </a:cubicBezTo>
                <a:close/>
                <a:moveTo>
                  <a:pt x="328667" y="121108"/>
                </a:moveTo>
                <a:cubicBezTo>
                  <a:pt x="328012" y="121010"/>
                  <a:pt x="327451" y="121354"/>
                  <a:pt x="327451" y="122289"/>
                </a:cubicBezTo>
                <a:cubicBezTo>
                  <a:pt x="327497" y="123274"/>
                  <a:pt x="330070" y="123962"/>
                  <a:pt x="330023" y="122092"/>
                </a:cubicBezTo>
                <a:cubicBezTo>
                  <a:pt x="330023" y="121600"/>
                  <a:pt x="329275" y="121207"/>
                  <a:pt x="328667" y="121108"/>
                </a:cubicBezTo>
                <a:close/>
                <a:moveTo>
                  <a:pt x="352659" y="119336"/>
                </a:moveTo>
                <a:cubicBezTo>
                  <a:pt x="352472" y="118795"/>
                  <a:pt x="352098" y="118647"/>
                  <a:pt x="351256" y="119533"/>
                </a:cubicBezTo>
                <a:cubicBezTo>
                  <a:pt x="350602" y="120518"/>
                  <a:pt x="350835" y="123027"/>
                  <a:pt x="352472" y="121305"/>
                </a:cubicBezTo>
                <a:cubicBezTo>
                  <a:pt x="352800" y="120813"/>
                  <a:pt x="352847" y="119829"/>
                  <a:pt x="352659" y="119336"/>
                </a:cubicBezTo>
                <a:close/>
                <a:moveTo>
                  <a:pt x="279839" y="114366"/>
                </a:moveTo>
                <a:cubicBezTo>
                  <a:pt x="278623" y="114858"/>
                  <a:pt x="277641" y="118155"/>
                  <a:pt x="276285" y="118697"/>
                </a:cubicBezTo>
                <a:cubicBezTo>
                  <a:pt x="275349" y="119090"/>
                  <a:pt x="273292" y="116728"/>
                  <a:pt x="272496" y="117122"/>
                </a:cubicBezTo>
                <a:cubicBezTo>
                  <a:pt x="271795" y="117417"/>
                  <a:pt x="270813" y="120813"/>
                  <a:pt x="270111" y="120714"/>
                </a:cubicBezTo>
                <a:cubicBezTo>
                  <a:pt x="269831" y="120665"/>
                  <a:pt x="268942" y="118795"/>
                  <a:pt x="268708" y="118894"/>
                </a:cubicBezTo>
                <a:cubicBezTo>
                  <a:pt x="268053" y="119287"/>
                  <a:pt x="267024" y="122732"/>
                  <a:pt x="266323" y="122683"/>
                </a:cubicBezTo>
                <a:cubicBezTo>
                  <a:pt x="263236" y="122338"/>
                  <a:pt x="263470" y="126276"/>
                  <a:pt x="260196" y="128441"/>
                </a:cubicBezTo>
                <a:cubicBezTo>
                  <a:pt x="259448" y="128933"/>
                  <a:pt x="256969" y="126276"/>
                  <a:pt x="256408" y="126669"/>
                </a:cubicBezTo>
                <a:cubicBezTo>
                  <a:pt x="253835" y="128441"/>
                  <a:pt x="255706" y="132083"/>
                  <a:pt x="254023" y="134002"/>
                </a:cubicBezTo>
                <a:cubicBezTo>
                  <a:pt x="254958" y="132969"/>
                  <a:pt x="249813" y="136020"/>
                  <a:pt x="250281" y="135971"/>
                </a:cubicBezTo>
                <a:cubicBezTo>
                  <a:pt x="249018" y="136020"/>
                  <a:pt x="247709" y="131197"/>
                  <a:pt x="246493" y="134199"/>
                </a:cubicBezTo>
                <a:cubicBezTo>
                  <a:pt x="247709" y="135971"/>
                  <a:pt x="245978" y="137939"/>
                  <a:pt x="245323" y="139760"/>
                </a:cubicBezTo>
                <a:cubicBezTo>
                  <a:pt x="250842" y="142270"/>
                  <a:pt x="256875" y="139760"/>
                  <a:pt x="258793" y="130213"/>
                </a:cubicBezTo>
                <a:cubicBezTo>
                  <a:pt x="261506" y="135577"/>
                  <a:pt x="264873" y="131837"/>
                  <a:pt x="267726" y="131640"/>
                </a:cubicBezTo>
                <a:cubicBezTo>
                  <a:pt x="268848" y="131541"/>
                  <a:pt x="277361" y="127112"/>
                  <a:pt x="280026" y="123864"/>
                </a:cubicBezTo>
                <a:cubicBezTo>
                  <a:pt x="280073" y="123815"/>
                  <a:pt x="281663" y="125340"/>
                  <a:pt x="282599" y="123864"/>
                </a:cubicBezTo>
                <a:cubicBezTo>
                  <a:pt x="284095" y="121600"/>
                  <a:pt x="282879" y="117319"/>
                  <a:pt x="281009" y="114956"/>
                </a:cubicBezTo>
                <a:cubicBezTo>
                  <a:pt x="280541" y="114267"/>
                  <a:pt x="280260" y="114169"/>
                  <a:pt x="279839" y="114366"/>
                </a:cubicBezTo>
                <a:close/>
                <a:moveTo>
                  <a:pt x="351069" y="109592"/>
                </a:moveTo>
                <a:cubicBezTo>
                  <a:pt x="350461" y="109494"/>
                  <a:pt x="349666" y="109641"/>
                  <a:pt x="349666" y="110576"/>
                </a:cubicBezTo>
                <a:cubicBezTo>
                  <a:pt x="349713" y="111610"/>
                  <a:pt x="352285" y="112447"/>
                  <a:pt x="352285" y="110576"/>
                </a:cubicBezTo>
                <a:cubicBezTo>
                  <a:pt x="352239" y="110084"/>
                  <a:pt x="351677" y="109691"/>
                  <a:pt x="351069" y="109592"/>
                </a:cubicBezTo>
                <a:close/>
                <a:moveTo>
                  <a:pt x="289567" y="109592"/>
                </a:moveTo>
                <a:cubicBezTo>
                  <a:pt x="289754" y="110134"/>
                  <a:pt x="289708" y="111069"/>
                  <a:pt x="289380" y="111561"/>
                </a:cubicBezTo>
                <a:cubicBezTo>
                  <a:pt x="287743" y="113382"/>
                  <a:pt x="287322" y="110823"/>
                  <a:pt x="287977" y="109789"/>
                </a:cubicBezTo>
                <a:cubicBezTo>
                  <a:pt x="288772" y="108903"/>
                  <a:pt x="289334" y="109051"/>
                  <a:pt x="289567" y="109592"/>
                </a:cubicBezTo>
                <a:close/>
                <a:moveTo>
                  <a:pt x="377447" y="107624"/>
                </a:moveTo>
                <a:cubicBezTo>
                  <a:pt x="377260" y="107082"/>
                  <a:pt x="376886" y="106885"/>
                  <a:pt x="376091" y="107821"/>
                </a:cubicBezTo>
                <a:cubicBezTo>
                  <a:pt x="375389" y="108805"/>
                  <a:pt x="375670" y="111364"/>
                  <a:pt x="377260" y="109592"/>
                </a:cubicBezTo>
                <a:cubicBezTo>
                  <a:pt x="377588" y="109100"/>
                  <a:pt x="377681" y="108116"/>
                  <a:pt x="377447" y="107624"/>
                </a:cubicBezTo>
                <a:close/>
                <a:moveTo>
                  <a:pt x="346112" y="106590"/>
                </a:moveTo>
                <a:cubicBezTo>
                  <a:pt x="345691" y="106541"/>
                  <a:pt x="345176" y="106738"/>
                  <a:pt x="344709" y="107230"/>
                </a:cubicBezTo>
                <a:cubicBezTo>
                  <a:pt x="346299" y="109002"/>
                  <a:pt x="344942" y="112496"/>
                  <a:pt x="347281" y="110576"/>
                </a:cubicBezTo>
                <a:cubicBezTo>
                  <a:pt x="348216" y="109149"/>
                  <a:pt x="347374" y="106885"/>
                  <a:pt x="346112" y="106590"/>
                </a:cubicBezTo>
                <a:close/>
                <a:moveTo>
                  <a:pt x="304861" y="106590"/>
                </a:moveTo>
                <a:cubicBezTo>
                  <a:pt x="305469" y="106689"/>
                  <a:pt x="306217" y="107132"/>
                  <a:pt x="306217" y="107624"/>
                </a:cubicBezTo>
                <a:cubicBezTo>
                  <a:pt x="306264" y="109494"/>
                  <a:pt x="303692" y="108805"/>
                  <a:pt x="303645" y="107821"/>
                </a:cubicBezTo>
                <a:cubicBezTo>
                  <a:pt x="303645" y="106885"/>
                  <a:pt x="304206" y="106541"/>
                  <a:pt x="304861" y="106590"/>
                </a:cubicBezTo>
                <a:close/>
                <a:moveTo>
                  <a:pt x="802910" y="103834"/>
                </a:moveTo>
                <a:cubicBezTo>
                  <a:pt x="803518" y="103933"/>
                  <a:pt x="804079" y="104523"/>
                  <a:pt x="804079" y="105015"/>
                </a:cubicBezTo>
                <a:cubicBezTo>
                  <a:pt x="804126" y="106885"/>
                  <a:pt x="801740" y="106000"/>
                  <a:pt x="801740" y="105015"/>
                </a:cubicBezTo>
                <a:cubicBezTo>
                  <a:pt x="801694" y="104080"/>
                  <a:pt x="802302" y="103736"/>
                  <a:pt x="802910" y="103834"/>
                </a:cubicBezTo>
                <a:close/>
                <a:moveTo>
                  <a:pt x="390777" y="100045"/>
                </a:moveTo>
                <a:cubicBezTo>
                  <a:pt x="389514" y="102505"/>
                  <a:pt x="387082" y="105065"/>
                  <a:pt x="388391" y="107427"/>
                </a:cubicBezTo>
                <a:cubicBezTo>
                  <a:pt x="389186" y="106393"/>
                  <a:pt x="390122" y="105557"/>
                  <a:pt x="390964" y="107427"/>
                </a:cubicBezTo>
                <a:cubicBezTo>
                  <a:pt x="392273" y="104966"/>
                  <a:pt x="393396" y="102358"/>
                  <a:pt x="390777" y="100045"/>
                </a:cubicBezTo>
                <a:close/>
                <a:moveTo>
                  <a:pt x="280447" y="98667"/>
                </a:moveTo>
                <a:cubicBezTo>
                  <a:pt x="277594" y="104031"/>
                  <a:pt x="274695" y="106049"/>
                  <a:pt x="271701" y="100881"/>
                </a:cubicBezTo>
                <a:cubicBezTo>
                  <a:pt x="274601" y="100143"/>
                  <a:pt x="277501" y="98126"/>
                  <a:pt x="280447" y="98667"/>
                </a:cubicBezTo>
                <a:close/>
                <a:moveTo>
                  <a:pt x="791778" y="97879"/>
                </a:moveTo>
                <a:cubicBezTo>
                  <a:pt x="790983" y="99110"/>
                  <a:pt x="790001" y="100389"/>
                  <a:pt x="789206" y="101669"/>
                </a:cubicBezTo>
                <a:cubicBezTo>
                  <a:pt x="790048" y="102801"/>
                  <a:pt x="790937" y="104031"/>
                  <a:pt x="791778" y="105212"/>
                </a:cubicBezTo>
                <a:cubicBezTo>
                  <a:pt x="792620" y="103982"/>
                  <a:pt x="793556" y="102702"/>
                  <a:pt x="794398" y="101472"/>
                </a:cubicBezTo>
                <a:cubicBezTo>
                  <a:pt x="793509" y="100291"/>
                  <a:pt x="792667" y="99061"/>
                  <a:pt x="791778" y="97879"/>
                </a:cubicBezTo>
                <a:close/>
                <a:moveTo>
                  <a:pt x="315337" y="96108"/>
                </a:moveTo>
                <a:cubicBezTo>
                  <a:pt x="316600" y="96354"/>
                  <a:pt x="317910" y="97190"/>
                  <a:pt x="319126" y="96108"/>
                </a:cubicBezTo>
                <a:cubicBezTo>
                  <a:pt x="321464" y="100439"/>
                  <a:pt x="313513" y="105311"/>
                  <a:pt x="311596" y="100045"/>
                </a:cubicBezTo>
                <a:cubicBezTo>
                  <a:pt x="312765" y="96157"/>
                  <a:pt x="314121" y="95812"/>
                  <a:pt x="315337" y="96108"/>
                </a:cubicBezTo>
                <a:close/>
                <a:moveTo>
                  <a:pt x="285171" y="93303"/>
                </a:moveTo>
                <a:cubicBezTo>
                  <a:pt x="285826" y="93499"/>
                  <a:pt x="286527" y="94287"/>
                  <a:pt x="287182" y="96108"/>
                </a:cubicBezTo>
                <a:cubicBezTo>
                  <a:pt x="284750" y="99257"/>
                  <a:pt x="282178" y="101177"/>
                  <a:pt x="279652" y="100045"/>
                </a:cubicBezTo>
                <a:cubicBezTo>
                  <a:pt x="281476" y="97879"/>
                  <a:pt x="283300" y="92712"/>
                  <a:pt x="285171" y="93303"/>
                </a:cubicBezTo>
                <a:close/>
                <a:moveTo>
                  <a:pt x="264967" y="93303"/>
                </a:moveTo>
                <a:cubicBezTo>
                  <a:pt x="265575" y="93401"/>
                  <a:pt x="266136" y="93795"/>
                  <a:pt x="266136" y="94287"/>
                </a:cubicBezTo>
                <a:cubicBezTo>
                  <a:pt x="266183" y="96157"/>
                  <a:pt x="263797" y="95517"/>
                  <a:pt x="263751" y="94484"/>
                </a:cubicBezTo>
                <a:cubicBezTo>
                  <a:pt x="263751" y="93549"/>
                  <a:pt x="264312" y="93204"/>
                  <a:pt x="264967" y="93303"/>
                </a:cubicBezTo>
                <a:close/>
                <a:moveTo>
                  <a:pt x="788037" y="91334"/>
                </a:moveTo>
                <a:cubicBezTo>
                  <a:pt x="787242" y="91285"/>
                  <a:pt x="786400" y="91580"/>
                  <a:pt x="785465" y="92712"/>
                </a:cubicBezTo>
                <a:cubicBezTo>
                  <a:pt x="787242" y="95074"/>
                  <a:pt x="787616" y="97486"/>
                  <a:pt x="788037" y="99848"/>
                </a:cubicBezTo>
                <a:cubicBezTo>
                  <a:pt x="791311" y="96206"/>
                  <a:pt x="790329" y="91531"/>
                  <a:pt x="788037" y="91334"/>
                </a:cubicBezTo>
                <a:close/>
                <a:moveTo>
                  <a:pt x="377447" y="90940"/>
                </a:moveTo>
                <a:cubicBezTo>
                  <a:pt x="378102" y="91432"/>
                  <a:pt x="378617" y="92466"/>
                  <a:pt x="379271" y="92909"/>
                </a:cubicBezTo>
                <a:cubicBezTo>
                  <a:pt x="378055" y="94681"/>
                  <a:pt x="376746" y="92072"/>
                  <a:pt x="375483" y="91137"/>
                </a:cubicBezTo>
                <a:cubicBezTo>
                  <a:pt x="376091" y="90251"/>
                  <a:pt x="376839" y="90399"/>
                  <a:pt x="377447" y="90940"/>
                </a:cubicBezTo>
                <a:close/>
                <a:moveTo>
                  <a:pt x="821571" y="90547"/>
                </a:moveTo>
                <a:cubicBezTo>
                  <a:pt x="822179" y="90645"/>
                  <a:pt x="822740" y="91039"/>
                  <a:pt x="822740" y="91531"/>
                </a:cubicBezTo>
                <a:cubicBezTo>
                  <a:pt x="822787" y="93401"/>
                  <a:pt x="820401" y="92712"/>
                  <a:pt x="820355" y="91728"/>
                </a:cubicBezTo>
                <a:cubicBezTo>
                  <a:pt x="820355" y="90793"/>
                  <a:pt x="820916" y="90448"/>
                  <a:pt x="821571" y="90547"/>
                </a:cubicBezTo>
                <a:close/>
                <a:moveTo>
                  <a:pt x="414395" y="90153"/>
                </a:moveTo>
                <a:cubicBezTo>
                  <a:pt x="412291" y="90399"/>
                  <a:pt x="410233" y="92515"/>
                  <a:pt x="408222" y="95911"/>
                </a:cubicBezTo>
                <a:cubicBezTo>
                  <a:pt x="407380" y="94730"/>
                  <a:pt x="406491" y="93499"/>
                  <a:pt x="405649" y="92318"/>
                </a:cubicBezTo>
                <a:cubicBezTo>
                  <a:pt x="404807" y="93549"/>
                  <a:pt x="404059" y="94877"/>
                  <a:pt x="403264" y="96108"/>
                </a:cubicBezTo>
                <a:cubicBezTo>
                  <a:pt x="404995" y="99799"/>
                  <a:pt x="406585" y="97978"/>
                  <a:pt x="408222" y="95911"/>
                </a:cubicBezTo>
                <a:cubicBezTo>
                  <a:pt x="409718" y="96994"/>
                  <a:pt x="417061" y="94779"/>
                  <a:pt x="414395" y="90153"/>
                </a:cubicBezTo>
                <a:close/>
                <a:moveTo>
                  <a:pt x="419540" y="87938"/>
                </a:moveTo>
                <a:cubicBezTo>
                  <a:pt x="419353" y="87446"/>
                  <a:pt x="418979" y="87446"/>
                  <a:pt x="418137" y="88332"/>
                </a:cubicBezTo>
                <a:cubicBezTo>
                  <a:pt x="417482" y="89366"/>
                  <a:pt x="417716" y="91728"/>
                  <a:pt x="419353" y="89956"/>
                </a:cubicBezTo>
                <a:cubicBezTo>
                  <a:pt x="419680" y="89464"/>
                  <a:pt x="419727" y="88480"/>
                  <a:pt x="419540" y="87938"/>
                </a:cubicBezTo>
                <a:close/>
                <a:moveTo>
                  <a:pt x="241161" y="87938"/>
                </a:moveTo>
                <a:cubicBezTo>
                  <a:pt x="242377" y="88234"/>
                  <a:pt x="243640" y="90596"/>
                  <a:pt x="244902" y="91925"/>
                </a:cubicBezTo>
                <a:cubicBezTo>
                  <a:pt x="243686" y="93795"/>
                  <a:pt x="242564" y="95616"/>
                  <a:pt x="241348" y="97486"/>
                </a:cubicBezTo>
                <a:cubicBezTo>
                  <a:pt x="237840" y="94582"/>
                  <a:pt x="241675" y="91285"/>
                  <a:pt x="239758" y="88332"/>
                </a:cubicBezTo>
                <a:cubicBezTo>
                  <a:pt x="240179" y="87889"/>
                  <a:pt x="240740" y="87889"/>
                  <a:pt x="241161" y="87938"/>
                </a:cubicBezTo>
                <a:close/>
                <a:moveTo>
                  <a:pt x="427070" y="87741"/>
                </a:moveTo>
                <a:cubicBezTo>
                  <a:pt x="426883" y="87200"/>
                  <a:pt x="426509" y="87053"/>
                  <a:pt x="425667" y="87938"/>
                </a:cubicBezTo>
                <a:cubicBezTo>
                  <a:pt x="425012" y="88972"/>
                  <a:pt x="425246" y="91531"/>
                  <a:pt x="426883" y="89759"/>
                </a:cubicBezTo>
                <a:cubicBezTo>
                  <a:pt x="427210" y="89218"/>
                  <a:pt x="427257" y="88283"/>
                  <a:pt x="427070" y="87741"/>
                </a:cubicBezTo>
                <a:close/>
                <a:moveTo>
                  <a:pt x="218712" y="85773"/>
                </a:moveTo>
                <a:cubicBezTo>
                  <a:pt x="219553" y="84887"/>
                  <a:pt x="220115" y="85232"/>
                  <a:pt x="220302" y="85773"/>
                </a:cubicBezTo>
                <a:cubicBezTo>
                  <a:pt x="220489" y="86314"/>
                  <a:pt x="220442" y="87053"/>
                  <a:pt x="220115" y="87545"/>
                </a:cubicBezTo>
                <a:cubicBezTo>
                  <a:pt x="218478" y="89366"/>
                  <a:pt x="218057" y="86806"/>
                  <a:pt x="218712" y="85773"/>
                </a:cubicBezTo>
                <a:close/>
                <a:moveTo>
                  <a:pt x="275069" y="85576"/>
                </a:moveTo>
                <a:cubicBezTo>
                  <a:pt x="275583" y="85084"/>
                  <a:pt x="276425" y="85133"/>
                  <a:pt x="277454" y="86364"/>
                </a:cubicBezTo>
                <a:cubicBezTo>
                  <a:pt x="274554" y="93401"/>
                  <a:pt x="273619" y="87102"/>
                  <a:pt x="275069" y="85576"/>
                </a:cubicBezTo>
                <a:close/>
                <a:moveTo>
                  <a:pt x="819981" y="85379"/>
                </a:moveTo>
                <a:cubicBezTo>
                  <a:pt x="822272" y="94533"/>
                  <a:pt x="815070" y="88578"/>
                  <a:pt x="815023" y="85773"/>
                </a:cubicBezTo>
                <a:cubicBezTo>
                  <a:pt x="814976" y="84247"/>
                  <a:pt x="819606" y="87741"/>
                  <a:pt x="819981" y="85379"/>
                </a:cubicBezTo>
                <a:close/>
                <a:moveTo>
                  <a:pt x="388578" y="85182"/>
                </a:moveTo>
                <a:cubicBezTo>
                  <a:pt x="389420" y="86364"/>
                  <a:pt x="390309" y="87545"/>
                  <a:pt x="391151" y="88775"/>
                </a:cubicBezTo>
                <a:cubicBezTo>
                  <a:pt x="389561" y="92269"/>
                  <a:pt x="387830" y="90251"/>
                  <a:pt x="386193" y="92515"/>
                </a:cubicBezTo>
                <a:cubicBezTo>
                  <a:pt x="385351" y="91334"/>
                  <a:pt x="384463" y="90153"/>
                  <a:pt x="383621" y="88972"/>
                </a:cubicBezTo>
                <a:cubicBezTo>
                  <a:pt x="385211" y="85478"/>
                  <a:pt x="386942" y="87446"/>
                  <a:pt x="388578" y="85182"/>
                </a:cubicBezTo>
                <a:close/>
                <a:moveTo>
                  <a:pt x="304861" y="85182"/>
                </a:moveTo>
                <a:cubicBezTo>
                  <a:pt x="305469" y="85281"/>
                  <a:pt x="306217" y="85871"/>
                  <a:pt x="306217" y="86364"/>
                </a:cubicBezTo>
                <a:cubicBezTo>
                  <a:pt x="306264" y="88234"/>
                  <a:pt x="303692" y="87397"/>
                  <a:pt x="303645" y="86364"/>
                </a:cubicBezTo>
                <a:cubicBezTo>
                  <a:pt x="303645" y="85428"/>
                  <a:pt x="304206" y="85084"/>
                  <a:pt x="304861" y="85182"/>
                </a:cubicBezTo>
                <a:close/>
                <a:moveTo>
                  <a:pt x="239571" y="85182"/>
                </a:moveTo>
                <a:cubicBezTo>
                  <a:pt x="240226" y="85428"/>
                  <a:pt x="239664" y="88480"/>
                  <a:pt x="238542" y="89759"/>
                </a:cubicBezTo>
                <a:cubicBezTo>
                  <a:pt x="236344" y="92269"/>
                  <a:pt x="236905" y="87643"/>
                  <a:pt x="238355" y="85970"/>
                </a:cubicBezTo>
                <a:cubicBezTo>
                  <a:pt x="238916" y="85330"/>
                  <a:pt x="239337" y="85084"/>
                  <a:pt x="239571" y="85182"/>
                </a:cubicBezTo>
                <a:close/>
                <a:moveTo>
                  <a:pt x="445544" y="83608"/>
                </a:moveTo>
                <a:cubicBezTo>
                  <a:pt x="445497" y="88972"/>
                  <a:pt x="450922" y="94631"/>
                  <a:pt x="454243" y="88775"/>
                </a:cubicBezTo>
                <a:cubicBezTo>
                  <a:pt x="452045" y="87151"/>
                  <a:pt x="449893" y="84346"/>
                  <a:pt x="447695" y="83608"/>
                </a:cubicBezTo>
                <a:cubicBezTo>
                  <a:pt x="446994" y="83362"/>
                  <a:pt x="446245" y="83263"/>
                  <a:pt x="445544" y="83608"/>
                </a:cubicBezTo>
                <a:close/>
                <a:moveTo>
                  <a:pt x="369309" y="83017"/>
                </a:moveTo>
                <a:cubicBezTo>
                  <a:pt x="369543" y="83509"/>
                  <a:pt x="369496" y="84493"/>
                  <a:pt x="369122" y="84986"/>
                </a:cubicBezTo>
                <a:cubicBezTo>
                  <a:pt x="367532" y="86757"/>
                  <a:pt x="367252" y="84247"/>
                  <a:pt x="367953" y="83214"/>
                </a:cubicBezTo>
                <a:cubicBezTo>
                  <a:pt x="368748" y="82328"/>
                  <a:pt x="369122" y="82476"/>
                  <a:pt x="369309" y="83017"/>
                </a:cubicBezTo>
                <a:close/>
                <a:moveTo>
                  <a:pt x="314168" y="82623"/>
                </a:moveTo>
                <a:cubicBezTo>
                  <a:pt x="316600" y="85232"/>
                  <a:pt x="315337" y="90202"/>
                  <a:pt x="317956" y="87741"/>
                </a:cubicBezTo>
                <a:cubicBezTo>
                  <a:pt x="320155" y="91925"/>
                  <a:pt x="315712" y="91383"/>
                  <a:pt x="315571" y="91531"/>
                </a:cubicBezTo>
                <a:cubicBezTo>
                  <a:pt x="313888" y="93647"/>
                  <a:pt x="315805" y="96305"/>
                  <a:pt x="310801" y="99061"/>
                </a:cubicBezTo>
                <a:cubicBezTo>
                  <a:pt x="306732" y="93795"/>
                  <a:pt x="310567" y="88135"/>
                  <a:pt x="314168" y="82623"/>
                </a:cubicBezTo>
                <a:close/>
                <a:moveTo>
                  <a:pt x="301447" y="82623"/>
                </a:moveTo>
                <a:cubicBezTo>
                  <a:pt x="302710" y="89464"/>
                  <a:pt x="293543" y="98814"/>
                  <a:pt x="290362" y="88332"/>
                </a:cubicBezTo>
                <a:cubicBezTo>
                  <a:pt x="294010" y="84247"/>
                  <a:pt x="297799" y="88086"/>
                  <a:pt x="301447" y="82623"/>
                </a:cubicBezTo>
                <a:close/>
                <a:moveTo>
                  <a:pt x="436611" y="82180"/>
                </a:moveTo>
                <a:cubicBezTo>
                  <a:pt x="435395" y="84050"/>
                  <a:pt x="434272" y="82820"/>
                  <a:pt x="433009" y="84001"/>
                </a:cubicBezTo>
                <a:cubicBezTo>
                  <a:pt x="435161" y="86610"/>
                  <a:pt x="437172" y="90350"/>
                  <a:pt x="439183" y="85576"/>
                </a:cubicBezTo>
                <a:cubicBezTo>
                  <a:pt x="438294" y="84395"/>
                  <a:pt x="437453" y="83411"/>
                  <a:pt x="436611" y="82180"/>
                </a:cubicBezTo>
                <a:close/>
                <a:moveTo>
                  <a:pt x="464158" y="80999"/>
                </a:moveTo>
                <a:cubicBezTo>
                  <a:pt x="463503" y="82033"/>
                  <a:pt x="463737" y="84592"/>
                  <a:pt x="465374" y="82820"/>
                </a:cubicBezTo>
                <a:cubicBezTo>
                  <a:pt x="465701" y="82279"/>
                  <a:pt x="465795" y="81541"/>
                  <a:pt x="465561" y="80999"/>
                </a:cubicBezTo>
                <a:cubicBezTo>
                  <a:pt x="465374" y="80458"/>
                  <a:pt x="465000" y="80113"/>
                  <a:pt x="464158" y="80999"/>
                </a:cubicBezTo>
                <a:close/>
                <a:moveTo>
                  <a:pt x="278249" y="80015"/>
                </a:moveTo>
                <a:cubicBezTo>
                  <a:pt x="278857" y="80113"/>
                  <a:pt x="279418" y="80507"/>
                  <a:pt x="279418" y="80999"/>
                </a:cubicBezTo>
                <a:cubicBezTo>
                  <a:pt x="279465" y="82869"/>
                  <a:pt x="277080" y="81984"/>
                  <a:pt x="277080" y="80999"/>
                </a:cubicBezTo>
                <a:cubicBezTo>
                  <a:pt x="277033" y="80064"/>
                  <a:pt x="277641" y="79917"/>
                  <a:pt x="278249" y="80015"/>
                </a:cubicBezTo>
                <a:close/>
                <a:moveTo>
                  <a:pt x="230404" y="80015"/>
                </a:moveTo>
                <a:cubicBezTo>
                  <a:pt x="231059" y="80113"/>
                  <a:pt x="231620" y="80507"/>
                  <a:pt x="231620" y="80999"/>
                </a:cubicBezTo>
                <a:cubicBezTo>
                  <a:pt x="231620" y="82869"/>
                  <a:pt x="229048" y="81984"/>
                  <a:pt x="229048" y="80999"/>
                </a:cubicBezTo>
                <a:cubicBezTo>
                  <a:pt x="229001" y="80064"/>
                  <a:pt x="229796" y="79917"/>
                  <a:pt x="230404" y="80015"/>
                </a:cubicBezTo>
                <a:close/>
                <a:moveTo>
                  <a:pt x="419119" y="76275"/>
                </a:moveTo>
                <a:cubicBezTo>
                  <a:pt x="418511" y="76176"/>
                  <a:pt x="417903" y="76521"/>
                  <a:pt x="417950" y="77456"/>
                </a:cubicBezTo>
                <a:cubicBezTo>
                  <a:pt x="417950" y="78440"/>
                  <a:pt x="420382" y="79080"/>
                  <a:pt x="420335" y="77259"/>
                </a:cubicBezTo>
                <a:cubicBezTo>
                  <a:pt x="420335" y="76767"/>
                  <a:pt x="419774" y="76324"/>
                  <a:pt x="419119" y="76275"/>
                </a:cubicBezTo>
                <a:close/>
                <a:moveTo>
                  <a:pt x="307433" y="74651"/>
                </a:moveTo>
                <a:cubicBezTo>
                  <a:pt x="307854" y="75241"/>
                  <a:pt x="308369" y="75881"/>
                  <a:pt x="308790" y="76472"/>
                </a:cubicBezTo>
                <a:cubicBezTo>
                  <a:pt x="308509" y="81245"/>
                  <a:pt x="307153" y="83066"/>
                  <a:pt x="303832" y="83804"/>
                </a:cubicBezTo>
                <a:cubicBezTo>
                  <a:pt x="302990" y="79129"/>
                  <a:pt x="304113" y="74848"/>
                  <a:pt x="307433" y="74651"/>
                </a:cubicBezTo>
                <a:close/>
                <a:moveTo>
                  <a:pt x="455272" y="72289"/>
                </a:moveTo>
                <a:cubicBezTo>
                  <a:pt x="455131" y="72190"/>
                  <a:pt x="454243" y="74257"/>
                  <a:pt x="454056" y="74257"/>
                </a:cubicBezTo>
                <a:cubicBezTo>
                  <a:pt x="453775" y="74306"/>
                  <a:pt x="450267" y="76472"/>
                  <a:pt x="450267" y="76275"/>
                </a:cubicBezTo>
                <a:cubicBezTo>
                  <a:pt x="449940" y="80852"/>
                  <a:pt x="460557" y="77357"/>
                  <a:pt x="455272" y="72289"/>
                </a:cubicBezTo>
                <a:close/>
                <a:moveTo>
                  <a:pt x="396108" y="69286"/>
                </a:moveTo>
                <a:cubicBezTo>
                  <a:pt x="397979" y="69336"/>
                  <a:pt x="399850" y="73174"/>
                  <a:pt x="401674" y="70714"/>
                </a:cubicBezTo>
                <a:cubicBezTo>
                  <a:pt x="403171" y="74257"/>
                  <a:pt x="399055" y="77997"/>
                  <a:pt x="404433" y="81393"/>
                </a:cubicBezTo>
                <a:cubicBezTo>
                  <a:pt x="401159" y="84789"/>
                  <a:pt x="397511" y="73420"/>
                  <a:pt x="394144" y="70911"/>
                </a:cubicBezTo>
                <a:cubicBezTo>
                  <a:pt x="394752" y="69680"/>
                  <a:pt x="395500" y="69286"/>
                  <a:pt x="396108" y="69286"/>
                </a:cubicBezTo>
                <a:close/>
                <a:moveTo>
                  <a:pt x="330023" y="66727"/>
                </a:moveTo>
                <a:cubicBezTo>
                  <a:pt x="332361" y="71403"/>
                  <a:pt x="324738" y="77948"/>
                  <a:pt x="322914" y="77850"/>
                </a:cubicBezTo>
                <a:cubicBezTo>
                  <a:pt x="319500" y="74257"/>
                  <a:pt x="316226" y="80852"/>
                  <a:pt x="312765" y="74454"/>
                </a:cubicBezTo>
                <a:cubicBezTo>
                  <a:pt x="311549" y="75487"/>
                  <a:pt x="310286" y="78096"/>
                  <a:pt x="309023" y="76472"/>
                </a:cubicBezTo>
                <a:cubicBezTo>
                  <a:pt x="311596" y="68647"/>
                  <a:pt x="315010" y="73224"/>
                  <a:pt x="316366" y="72485"/>
                </a:cubicBezTo>
                <a:cubicBezTo>
                  <a:pt x="317723" y="71698"/>
                  <a:pt x="318705" y="67367"/>
                  <a:pt x="320108" y="66924"/>
                </a:cubicBezTo>
                <a:cubicBezTo>
                  <a:pt x="323008" y="66038"/>
                  <a:pt x="327451" y="72289"/>
                  <a:pt x="330023" y="66727"/>
                </a:cubicBezTo>
                <a:close/>
                <a:moveTo>
                  <a:pt x="737806" y="65349"/>
                </a:moveTo>
                <a:cubicBezTo>
                  <a:pt x="737292" y="65546"/>
                  <a:pt x="736731" y="66235"/>
                  <a:pt x="736216" y="67515"/>
                </a:cubicBezTo>
                <a:cubicBezTo>
                  <a:pt x="737806" y="72781"/>
                  <a:pt x="745056" y="70664"/>
                  <a:pt x="742390" y="65546"/>
                </a:cubicBezTo>
                <a:cubicBezTo>
                  <a:pt x="740846" y="67613"/>
                  <a:pt x="739397" y="64710"/>
                  <a:pt x="737806" y="65349"/>
                </a:cubicBezTo>
                <a:close/>
                <a:moveTo>
                  <a:pt x="361780" y="63971"/>
                </a:moveTo>
                <a:cubicBezTo>
                  <a:pt x="368888" y="72584"/>
                  <a:pt x="356120" y="80261"/>
                  <a:pt x="352051" y="75241"/>
                </a:cubicBezTo>
                <a:cubicBezTo>
                  <a:pt x="346533" y="79031"/>
                  <a:pt x="355185" y="82377"/>
                  <a:pt x="349666" y="86167"/>
                </a:cubicBezTo>
                <a:cubicBezTo>
                  <a:pt x="347094" y="80163"/>
                  <a:pt x="344849" y="86560"/>
                  <a:pt x="342323" y="86364"/>
                </a:cubicBezTo>
                <a:cubicBezTo>
                  <a:pt x="339798" y="83362"/>
                  <a:pt x="337272" y="81688"/>
                  <a:pt x="334793" y="83017"/>
                </a:cubicBezTo>
                <a:cubicBezTo>
                  <a:pt x="331941" y="85871"/>
                  <a:pt x="338769" y="93647"/>
                  <a:pt x="339751" y="86364"/>
                </a:cubicBezTo>
                <a:cubicBezTo>
                  <a:pt x="340453" y="87545"/>
                  <a:pt x="341248" y="88677"/>
                  <a:pt x="339938" y="89956"/>
                </a:cubicBezTo>
                <a:cubicBezTo>
                  <a:pt x="339283" y="91186"/>
                  <a:pt x="338675" y="92564"/>
                  <a:pt x="339938" y="93696"/>
                </a:cubicBezTo>
                <a:cubicBezTo>
                  <a:pt x="338161" y="95271"/>
                  <a:pt x="330070" y="92417"/>
                  <a:pt x="332221" y="86757"/>
                </a:cubicBezTo>
                <a:cubicBezTo>
                  <a:pt x="328807" y="83214"/>
                  <a:pt x="325767" y="94533"/>
                  <a:pt x="322306" y="87151"/>
                </a:cubicBezTo>
                <a:cubicBezTo>
                  <a:pt x="322259" y="79474"/>
                  <a:pt x="327544" y="82623"/>
                  <a:pt x="331052" y="81393"/>
                </a:cubicBezTo>
                <a:cubicBezTo>
                  <a:pt x="332876" y="80802"/>
                  <a:pt x="333811" y="78046"/>
                  <a:pt x="335776" y="77456"/>
                </a:cubicBezTo>
                <a:cubicBezTo>
                  <a:pt x="337506" y="76915"/>
                  <a:pt x="340406" y="79720"/>
                  <a:pt x="342136" y="79031"/>
                </a:cubicBezTo>
                <a:cubicBezTo>
                  <a:pt x="344522" y="78096"/>
                  <a:pt x="345878" y="71058"/>
                  <a:pt x="348310" y="77062"/>
                </a:cubicBezTo>
                <a:cubicBezTo>
                  <a:pt x="351069" y="70123"/>
                  <a:pt x="354250" y="74651"/>
                  <a:pt x="357009" y="67712"/>
                </a:cubicBezTo>
                <a:cubicBezTo>
                  <a:pt x="357430" y="68302"/>
                  <a:pt x="357757" y="68893"/>
                  <a:pt x="358225" y="69483"/>
                </a:cubicBezTo>
                <a:cubicBezTo>
                  <a:pt x="359441" y="67662"/>
                  <a:pt x="360563" y="65792"/>
                  <a:pt x="361780" y="63971"/>
                </a:cubicBezTo>
                <a:close/>
                <a:moveTo>
                  <a:pt x="357624" y="56987"/>
                </a:moveTo>
                <a:cubicBezTo>
                  <a:pt x="358094" y="56473"/>
                  <a:pt x="358821" y="56676"/>
                  <a:pt x="359815" y="58410"/>
                </a:cubicBezTo>
                <a:cubicBezTo>
                  <a:pt x="359862" y="58361"/>
                  <a:pt x="359955" y="58460"/>
                  <a:pt x="360002" y="58410"/>
                </a:cubicBezTo>
                <a:cubicBezTo>
                  <a:pt x="360143" y="58656"/>
                  <a:pt x="360049" y="58607"/>
                  <a:pt x="360189" y="59001"/>
                </a:cubicBezTo>
                <a:cubicBezTo>
                  <a:pt x="357138" y="66531"/>
                  <a:pt x="356217" y="58530"/>
                  <a:pt x="357624" y="56987"/>
                </a:cubicBezTo>
                <a:close/>
                <a:moveTo>
                  <a:pt x="387596" y="55999"/>
                </a:moveTo>
                <a:cubicBezTo>
                  <a:pt x="394004" y="59395"/>
                  <a:pt x="384229" y="63233"/>
                  <a:pt x="387783" y="66727"/>
                </a:cubicBezTo>
                <a:cubicBezTo>
                  <a:pt x="385725" y="68991"/>
                  <a:pt x="383481" y="62101"/>
                  <a:pt x="381423" y="65153"/>
                </a:cubicBezTo>
                <a:cubicBezTo>
                  <a:pt x="378757" y="60527"/>
                  <a:pt x="386100" y="56097"/>
                  <a:pt x="387596" y="55999"/>
                </a:cubicBezTo>
                <a:close/>
                <a:moveTo>
                  <a:pt x="364773" y="55999"/>
                </a:moveTo>
                <a:cubicBezTo>
                  <a:pt x="365615" y="56097"/>
                  <a:pt x="366503" y="56442"/>
                  <a:pt x="367345" y="56786"/>
                </a:cubicBezTo>
                <a:cubicBezTo>
                  <a:pt x="365848" y="58656"/>
                  <a:pt x="364165" y="59985"/>
                  <a:pt x="362575" y="57377"/>
                </a:cubicBezTo>
                <a:cubicBezTo>
                  <a:pt x="361686" y="58410"/>
                  <a:pt x="360938" y="59099"/>
                  <a:pt x="360002" y="58410"/>
                </a:cubicBezTo>
                <a:cubicBezTo>
                  <a:pt x="361125" y="57229"/>
                  <a:pt x="362200" y="55064"/>
                  <a:pt x="363370" y="56589"/>
                </a:cubicBezTo>
                <a:cubicBezTo>
                  <a:pt x="363837" y="56393"/>
                  <a:pt x="364305" y="55950"/>
                  <a:pt x="364773" y="55999"/>
                </a:cubicBezTo>
                <a:close/>
                <a:moveTo>
                  <a:pt x="487402" y="53834"/>
                </a:moveTo>
                <a:cubicBezTo>
                  <a:pt x="486794" y="53735"/>
                  <a:pt x="486186" y="54080"/>
                  <a:pt x="486186" y="55015"/>
                </a:cubicBezTo>
                <a:cubicBezTo>
                  <a:pt x="486233" y="55999"/>
                  <a:pt x="488618" y="56688"/>
                  <a:pt x="488572" y="54818"/>
                </a:cubicBezTo>
                <a:cubicBezTo>
                  <a:pt x="488572" y="54326"/>
                  <a:pt x="488010" y="53932"/>
                  <a:pt x="487402" y="53834"/>
                </a:cubicBezTo>
                <a:close/>
                <a:moveTo>
                  <a:pt x="371320" y="53243"/>
                </a:moveTo>
                <a:cubicBezTo>
                  <a:pt x="372583" y="53194"/>
                  <a:pt x="373799" y="54326"/>
                  <a:pt x="375062" y="56393"/>
                </a:cubicBezTo>
                <a:cubicBezTo>
                  <a:pt x="372630" y="58115"/>
                  <a:pt x="370058" y="58115"/>
                  <a:pt x="367532" y="56589"/>
                </a:cubicBezTo>
                <a:cubicBezTo>
                  <a:pt x="368748" y="54424"/>
                  <a:pt x="370058" y="53292"/>
                  <a:pt x="371320" y="53243"/>
                </a:cubicBezTo>
                <a:close/>
                <a:moveTo>
                  <a:pt x="349900" y="53243"/>
                </a:moveTo>
                <a:cubicBezTo>
                  <a:pt x="351163" y="55015"/>
                  <a:pt x="352566" y="56836"/>
                  <a:pt x="353829" y="58607"/>
                </a:cubicBezTo>
                <a:cubicBezTo>
                  <a:pt x="351350" y="58460"/>
                  <a:pt x="348918" y="65005"/>
                  <a:pt x="346299" y="59001"/>
                </a:cubicBezTo>
                <a:cubicBezTo>
                  <a:pt x="347515" y="57131"/>
                  <a:pt x="348684" y="55113"/>
                  <a:pt x="349900" y="53243"/>
                </a:cubicBezTo>
                <a:close/>
                <a:moveTo>
                  <a:pt x="338161" y="53243"/>
                </a:moveTo>
                <a:cubicBezTo>
                  <a:pt x="338862" y="53489"/>
                  <a:pt x="338067" y="56343"/>
                  <a:pt x="336992" y="57574"/>
                </a:cubicBezTo>
                <a:cubicBezTo>
                  <a:pt x="334793" y="60133"/>
                  <a:pt x="335542" y="55704"/>
                  <a:pt x="336992" y="54030"/>
                </a:cubicBezTo>
                <a:cubicBezTo>
                  <a:pt x="337553" y="53391"/>
                  <a:pt x="337974" y="53145"/>
                  <a:pt x="338161" y="53243"/>
                </a:cubicBezTo>
                <a:close/>
                <a:moveTo>
                  <a:pt x="392554" y="50635"/>
                </a:moveTo>
                <a:cubicBezTo>
                  <a:pt x="393396" y="51816"/>
                  <a:pt x="394284" y="53046"/>
                  <a:pt x="395126" y="54227"/>
                </a:cubicBezTo>
                <a:cubicBezTo>
                  <a:pt x="393115" y="59001"/>
                  <a:pt x="391104" y="55211"/>
                  <a:pt x="388953" y="52652"/>
                </a:cubicBezTo>
                <a:cubicBezTo>
                  <a:pt x="390215" y="51471"/>
                  <a:pt x="391338" y="52554"/>
                  <a:pt x="392554" y="50635"/>
                </a:cubicBezTo>
                <a:close/>
                <a:moveTo>
                  <a:pt x="381236" y="48469"/>
                </a:moveTo>
                <a:cubicBezTo>
                  <a:pt x="382031" y="47583"/>
                  <a:pt x="382639" y="47928"/>
                  <a:pt x="382826" y="48469"/>
                </a:cubicBezTo>
                <a:cubicBezTo>
                  <a:pt x="383013" y="49011"/>
                  <a:pt x="382779" y="49946"/>
                  <a:pt x="382405" y="50438"/>
                </a:cubicBezTo>
                <a:cubicBezTo>
                  <a:pt x="380815" y="52209"/>
                  <a:pt x="380534" y="49503"/>
                  <a:pt x="381236" y="48469"/>
                </a:cubicBezTo>
                <a:close/>
                <a:moveTo>
                  <a:pt x="346720" y="48469"/>
                </a:moveTo>
                <a:cubicBezTo>
                  <a:pt x="347515" y="47583"/>
                  <a:pt x="347889" y="47928"/>
                  <a:pt x="348076" y="48469"/>
                </a:cubicBezTo>
                <a:cubicBezTo>
                  <a:pt x="348310" y="49011"/>
                  <a:pt x="348263" y="49946"/>
                  <a:pt x="347889" y="50438"/>
                </a:cubicBezTo>
                <a:cubicBezTo>
                  <a:pt x="346299" y="52209"/>
                  <a:pt x="346018" y="49503"/>
                  <a:pt x="346720" y="48469"/>
                </a:cubicBezTo>
                <a:close/>
                <a:moveTo>
                  <a:pt x="416968" y="48076"/>
                </a:moveTo>
                <a:cubicBezTo>
                  <a:pt x="417809" y="52259"/>
                  <a:pt x="416593" y="56442"/>
                  <a:pt x="413366" y="60773"/>
                </a:cubicBezTo>
                <a:cubicBezTo>
                  <a:pt x="408689" y="55950"/>
                  <a:pt x="404199" y="61609"/>
                  <a:pt x="399476" y="55802"/>
                </a:cubicBezTo>
                <a:cubicBezTo>
                  <a:pt x="403171" y="51865"/>
                  <a:pt x="404153" y="48961"/>
                  <a:pt x="407052" y="48469"/>
                </a:cubicBezTo>
                <a:cubicBezTo>
                  <a:pt x="408736" y="48174"/>
                  <a:pt x="407146" y="52259"/>
                  <a:pt x="407052" y="52062"/>
                </a:cubicBezTo>
                <a:cubicBezTo>
                  <a:pt x="408222" y="54424"/>
                  <a:pt x="414863" y="54473"/>
                  <a:pt x="416968" y="48076"/>
                </a:cubicBezTo>
                <a:close/>
                <a:moveTo>
                  <a:pt x="667184" y="46501"/>
                </a:moveTo>
                <a:cubicBezTo>
                  <a:pt x="669570" y="48814"/>
                  <a:pt x="668167" y="51274"/>
                  <a:pt x="669757" y="53637"/>
                </a:cubicBezTo>
                <a:cubicBezTo>
                  <a:pt x="672236" y="53637"/>
                  <a:pt x="674808" y="53587"/>
                  <a:pt x="677287" y="53440"/>
                </a:cubicBezTo>
                <a:cubicBezTo>
                  <a:pt x="678643" y="45172"/>
                  <a:pt x="669804" y="46894"/>
                  <a:pt x="667184" y="46501"/>
                </a:cubicBezTo>
                <a:close/>
                <a:moveTo>
                  <a:pt x="450875" y="45270"/>
                </a:moveTo>
                <a:cubicBezTo>
                  <a:pt x="452466" y="47633"/>
                  <a:pt x="451063" y="50143"/>
                  <a:pt x="453448" y="52456"/>
                </a:cubicBezTo>
                <a:cubicBezTo>
                  <a:pt x="448677" y="57623"/>
                  <a:pt x="445684" y="57771"/>
                  <a:pt x="442363" y="58410"/>
                </a:cubicBezTo>
                <a:cubicBezTo>
                  <a:pt x="441241" y="58607"/>
                  <a:pt x="441334" y="57918"/>
                  <a:pt x="439978" y="58410"/>
                </a:cubicBezTo>
                <a:cubicBezTo>
                  <a:pt x="438528" y="58902"/>
                  <a:pt x="437593" y="60330"/>
                  <a:pt x="436190" y="60379"/>
                </a:cubicBezTo>
                <a:cubicBezTo>
                  <a:pt x="435348" y="60379"/>
                  <a:pt x="434459" y="56934"/>
                  <a:pt x="433617" y="56786"/>
                </a:cubicBezTo>
                <a:cubicBezTo>
                  <a:pt x="432168" y="56540"/>
                  <a:pt x="430250" y="62397"/>
                  <a:pt x="428660" y="56983"/>
                </a:cubicBezTo>
                <a:cubicBezTo>
                  <a:pt x="427444" y="58853"/>
                  <a:pt x="426321" y="60723"/>
                  <a:pt x="425105" y="62544"/>
                </a:cubicBezTo>
                <a:cubicBezTo>
                  <a:pt x="422065" y="57918"/>
                  <a:pt x="423375" y="53538"/>
                  <a:pt x="418745" y="57377"/>
                </a:cubicBezTo>
                <a:cubicBezTo>
                  <a:pt x="415518" y="47682"/>
                  <a:pt x="429268" y="57131"/>
                  <a:pt x="426088" y="49847"/>
                </a:cubicBezTo>
                <a:cubicBezTo>
                  <a:pt x="427725" y="47977"/>
                  <a:pt x="429315" y="50585"/>
                  <a:pt x="431045" y="53243"/>
                </a:cubicBezTo>
                <a:cubicBezTo>
                  <a:pt x="434787" y="53883"/>
                  <a:pt x="438528" y="46648"/>
                  <a:pt x="442363" y="51028"/>
                </a:cubicBezTo>
                <a:cubicBezTo>
                  <a:pt x="445123" y="43646"/>
                  <a:pt x="448023" y="48076"/>
                  <a:pt x="450875" y="45270"/>
                </a:cubicBezTo>
                <a:close/>
                <a:moveTo>
                  <a:pt x="378663" y="45270"/>
                </a:moveTo>
                <a:cubicBezTo>
                  <a:pt x="381657" y="49946"/>
                  <a:pt x="374828" y="52013"/>
                  <a:pt x="373706" y="52652"/>
                </a:cubicBezTo>
                <a:cubicBezTo>
                  <a:pt x="370712" y="47977"/>
                  <a:pt x="377541" y="45910"/>
                  <a:pt x="378663" y="45270"/>
                </a:cubicBezTo>
                <a:close/>
                <a:moveTo>
                  <a:pt x="372724" y="45270"/>
                </a:moveTo>
                <a:cubicBezTo>
                  <a:pt x="373378" y="45566"/>
                  <a:pt x="372817" y="48371"/>
                  <a:pt x="371695" y="49650"/>
                </a:cubicBezTo>
                <a:cubicBezTo>
                  <a:pt x="369496" y="52160"/>
                  <a:pt x="370058" y="47780"/>
                  <a:pt x="371508" y="46107"/>
                </a:cubicBezTo>
                <a:cubicBezTo>
                  <a:pt x="372069" y="45467"/>
                  <a:pt x="372490" y="45221"/>
                  <a:pt x="372724" y="45270"/>
                </a:cubicBezTo>
                <a:close/>
                <a:moveTo>
                  <a:pt x="744962" y="43105"/>
                </a:moveTo>
                <a:cubicBezTo>
                  <a:pt x="745617" y="43646"/>
                  <a:pt x="746319" y="44434"/>
                  <a:pt x="746927" y="44877"/>
                </a:cubicBezTo>
                <a:cubicBezTo>
                  <a:pt x="745757" y="46599"/>
                  <a:pt x="744448" y="44237"/>
                  <a:pt x="743185" y="43302"/>
                </a:cubicBezTo>
                <a:cubicBezTo>
                  <a:pt x="743793" y="42416"/>
                  <a:pt x="744354" y="42613"/>
                  <a:pt x="744962" y="43105"/>
                </a:cubicBezTo>
                <a:close/>
                <a:moveTo>
                  <a:pt x="315571" y="42711"/>
                </a:moveTo>
                <a:cubicBezTo>
                  <a:pt x="316086" y="43400"/>
                  <a:pt x="314683" y="47337"/>
                  <a:pt x="313186" y="48863"/>
                </a:cubicBezTo>
                <a:cubicBezTo>
                  <a:pt x="310380" y="51717"/>
                  <a:pt x="312157" y="45369"/>
                  <a:pt x="314168" y="43302"/>
                </a:cubicBezTo>
                <a:cubicBezTo>
                  <a:pt x="314870" y="42613"/>
                  <a:pt x="315384" y="42514"/>
                  <a:pt x="315571" y="42711"/>
                </a:cubicBezTo>
                <a:close/>
                <a:moveTo>
                  <a:pt x="531272" y="39955"/>
                </a:moveTo>
                <a:cubicBezTo>
                  <a:pt x="531880" y="40005"/>
                  <a:pt x="532629" y="40447"/>
                  <a:pt x="532629" y="40940"/>
                </a:cubicBezTo>
                <a:cubicBezTo>
                  <a:pt x="532675" y="42810"/>
                  <a:pt x="530056" y="42121"/>
                  <a:pt x="530056" y="41136"/>
                </a:cubicBezTo>
                <a:cubicBezTo>
                  <a:pt x="530056" y="40201"/>
                  <a:pt x="530617" y="39857"/>
                  <a:pt x="531272" y="39955"/>
                </a:cubicBezTo>
                <a:close/>
                <a:moveTo>
                  <a:pt x="423281" y="39955"/>
                </a:moveTo>
                <a:cubicBezTo>
                  <a:pt x="426275" y="42859"/>
                  <a:pt x="427023" y="45959"/>
                  <a:pt x="424685" y="49060"/>
                </a:cubicBezTo>
                <a:cubicBezTo>
                  <a:pt x="423422" y="47288"/>
                  <a:pt x="422206" y="45467"/>
                  <a:pt x="420943" y="43696"/>
                </a:cubicBezTo>
                <a:cubicBezTo>
                  <a:pt x="421738" y="42514"/>
                  <a:pt x="422486" y="41186"/>
                  <a:pt x="423281" y="39955"/>
                </a:cubicBezTo>
                <a:close/>
                <a:moveTo>
                  <a:pt x="475289" y="37347"/>
                </a:moveTo>
                <a:cubicBezTo>
                  <a:pt x="476552" y="37642"/>
                  <a:pt x="478002" y="40005"/>
                  <a:pt x="479265" y="41333"/>
                </a:cubicBezTo>
                <a:cubicBezTo>
                  <a:pt x="477628" y="43203"/>
                  <a:pt x="475804" y="39562"/>
                  <a:pt x="474120" y="37741"/>
                </a:cubicBezTo>
                <a:cubicBezTo>
                  <a:pt x="474494" y="37298"/>
                  <a:pt x="474868" y="37249"/>
                  <a:pt x="475289" y="37347"/>
                </a:cubicBezTo>
                <a:close/>
                <a:moveTo>
                  <a:pt x="554283" y="35182"/>
                </a:moveTo>
                <a:cubicBezTo>
                  <a:pt x="555078" y="34296"/>
                  <a:pt x="555639" y="34640"/>
                  <a:pt x="555873" y="35182"/>
                </a:cubicBezTo>
                <a:cubicBezTo>
                  <a:pt x="556060" y="35723"/>
                  <a:pt x="556013" y="36461"/>
                  <a:pt x="555639" y="36953"/>
                </a:cubicBezTo>
                <a:cubicBezTo>
                  <a:pt x="554049" y="38725"/>
                  <a:pt x="553581" y="36166"/>
                  <a:pt x="554283" y="35182"/>
                </a:cubicBezTo>
                <a:close/>
                <a:moveTo>
                  <a:pt x="443954" y="35182"/>
                </a:moveTo>
                <a:cubicBezTo>
                  <a:pt x="444141" y="35723"/>
                  <a:pt x="444094" y="36461"/>
                  <a:pt x="443720" y="36953"/>
                </a:cubicBezTo>
                <a:cubicBezTo>
                  <a:pt x="442130" y="38725"/>
                  <a:pt x="441849" y="36363"/>
                  <a:pt x="442550" y="35379"/>
                </a:cubicBezTo>
                <a:cubicBezTo>
                  <a:pt x="443346" y="34493"/>
                  <a:pt x="443720" y="34640"/>
                  <a:pt x="443954" y="35182"/>
                </a:cubicBezTo>
                <a:close/>
                <a:moveTo>
                  <a:pt x="577668" y="34788"/>
                </a:moveTo>
                <a:cubicBezTo>
                  <a:pt x="580006" y="43942"/>
                  <a:pt x="572757" y="37938"/>
                  <a:pt x="572710" y="35182"/>
                </a:cubicBezTo>
                <a:cubicBezTo>
                  <a:pt x="572710" y="33656"/>
                  <a:pt x="577340" y="37150"/>
                  <a:pt x="577668" y="34788"/>
                </a:cubicBezTo>
                <a:close/>
                <a:moveTo>
                  <a:pt x="755064" y="34591"/>
                </a:moveTo>
                <a:cubicBezTo>
                  <a:pt x="755719" y="34640"/>
                  <a:pt x="756280" y="35280"/>
                  <a:pt x="756280" y="35772"/>
                </a:cubicBezTo>
                <a:cubicBezTo>
                  <a:pt x="756327" y="37642"/>
                  <a:pt x="753708" y="36756"/>
                  <a:pt x="753708" y="35772"/>
                </a:cubicBezTo>
                <a:cubicBezTo>
                  <a:pt x="753661" y="34837"/>
                  <a:pt x="754456" y="34493"/>
                  <a:pt x="755064" y="34591"/>
                </a:cubicBezTo>
                <a:close/>
                <a:moveTo>
                  <a:pt x="363557" y="34591"/>
                </a:moveTo>
                <a:cubicBezTo>
                  <a:pt x="364212" y="34640"/>
                  <a:pt x="364773" y="35083"/>
                  <a:pt x="364773" y="35575"/>
                </a:cubicBezTo>
                <a:cubicBezTo>
                  <a:pt x="364773" y="37445"/>
                  <a:pt x="362200" y="36756"/>
                  <a:pt x="362200" y="35772"/>
                </a:cubicBezTo>
                <a:cubicBezTo>
                  <a:pt x="362154" y="34837"/>
                  <a:pt x="362949" y="34493"/>
                  <a:pt x="363557" y="34591"/>
                </a:cubicBezTo>
                <a:close/>
                <a:moveTo>
                  <a:pt x="600304" y="31983"/>
                </a:moveTo>
                <a:cubicBezTo>
                  <a:pt x="600819" y="31786"/>
                  <a:pt x="605215" y="32524"/>
                  <a:pt x="605262" y="35575"/>
                </a:cubicBezTo>
                <a:cubicBezTo>
                  <a:pt x="605308" y="38233"/>
                  <a:pt x="596562" y="33804"/>
                  <a:pt x="600304" y="31983"/>
                </a:cubicBezTo>
                <a:close/>
                <a:moveTo>
                  <a:pt x="459808" y="31983"/>
                </a:moveTo>
                <a:cubicBezTo>
                  <a:pt x="461071" y="32278"/>
                  <a:pt x="461913" y="34788"/>
                  <a:pt x="461024" y="36166"/>
                </a:cubicBezTo>
                <a:cubicBezTo>
                  <a:pt x="459107" y="35772"/>
                  <a:pt x="457423" y="35182"/>
                  <a:pt x="458639" y="32573"/>
                </a:cubicBezTo>
                <a:cubicBezTo>
                  <a:pt x="459107" y="32130"/>
                  <a:pt x="459387" y="31884"/>
                  <a:pt x="459808" y="31983"/>
                </a:cubicBezTo>
                <a:close/>
                <a:moveTo>
                  <a:pt x="407847" y="31983"/>
                </a:moveTo>
                <a:cubicBezTo>
                  <a:pt x="411355" y="36855"/>
                  <a:pt x="412431" y="44680"/>
                  <a:pt x="406819" y="44680"/>
                </a:cubicBezTo>
                <a:cubicBezTo>
                  <a:pt x="405743" y="42318"/>
                  <a:pt x="408315" y="39857"/>
                  <a:pt x="406631" y="37544"/>
                </a:cubicBezTo>
                <a:cubicBezTo>
                  <a:pt x="405369" y="35871"/>
                  <a:pt x="404106" y="38282"/>
                  <a:pt x="402843" y="39365"/>
                </a:cubicBezTo>
                <a:cubicBezTo>
                  <a:pt x="399850" y="34640"/>
                  <a:pt x="406725" y="32623"/>
                  <a:pt x="407847" y="31983"/>
                </a:cubicBezTo>
                <a:close/>
                <a:moveTo>
                  <a:pt x="626916" y="29424"/>
                </a:moveTo>
                <a:cubicBezTo>
                  <a:pt x="630190" y="32278"/>
                  <a:pt x="627477" y="35231"/>
                  <a:pt x="625700" y="38331"/>
                </a:cubicBezTo>
                <a:cubicBezTo>
                  <a:pt x="622333" y="33361"/>
                  <a:pt x="621070" y="37987"/>
                  <a:pt x="620555" y="31392"/>
                </a:cubicBezTo>
                <a:cubicBezTo>
                  <a:pt x="622613" y="30654"/>
                  <a:pt x="624905" y="33607"/>
                  <a:pt x="626916" y="29424"/>
                </a:cubicBezTo>
                <a:close/>
                <a:moveTo>
                  <a:pt x="454056" y="29424"/>
                </a:moveTo>
                <a:cubicBezTo>
                  <a:pt x="454664" y="29522"/>
                  <a:pt x="455225" y="29916"/>
                  <a:pt x="455272" y="30408"/>
                </a:cubicBezTo>
                <a:cubicBezTo>
                  <a:pt x="455272" y="32229"/>
                  <a:pt x="452887" y="31441"/>
                  <a:pt x="452887" y="30408"/>
                </a:cubicBezTo>
                <a:cubicBezTo>
                  <a:pt x="452840" y="29473"/>
                  <a:pt x="453448" y="29325"/>
                  <a:pt x="454056" y="29424"/>
                </a:cubicBezTo>
                <a:close/>
                <a:moveTo>
                  <a:pt x="643192" y="28243"/>
                </a:moveTo>
                <a:cubicBezTo>
                  <a:pt x="642537" y="28144"/>
                  <a:pt x="641976" y="28489"/>
                  <a:pt x="641976" y="29424"/>
                </a:cubicBezTo>
                <a:cubicBezTo>
                  <a:pt x="641976" y="30408"/>
                  <a:pt x="644408" y="31097"/>
                  <a:pt x="644361" y="29227"/>
                </a:cubicBezTo>
                <a:cubicBezTo>
                  <a:pt x="644361" y="28735"/>
                  <a:pt x="643800" y="28292"/>
                  <a:pt x="643192" y="28243"/>
                </a:cubicBezTo>
                <a:close/>
                <a:moveTo>
                  <a:pt x="382826" y="27061"/>
                </a:moveTo>
                <a:cubicBezTo>
                  <a:pt x="383013" y="27554"/>
                  <a:pt x="382779" y="28538"/>
                  <a:pt x="382405" y="29030"/>
                </a:cubicBezTo>
                <a:cubicBezTo>
                  <a:pt x="380815" y="30802"/>
                  <a:pt x="380581" y="28243"/>
                  <a:pt x="381236" y="27258"/>
                </a:cubicBezTo>
                <a:cubicBezTo>
                  <a:pt x="382077" y="26372"/>
                  <a:pt x="382639" y="26520"/>
                  <a:pt x="382826" y="27061"/>
                </a:cubicBezTo>
                <a:close/>
                <a:moveTo>
                  <a:pt x="424685" y="26619"/>
                </a:moveTo>
                <a:cubicBezTo>
                  <a:pt x="425433" y="26668"/>
                  <a:pt x="426134" y="27455"/>
                  <a:pt x="426883" y="29424"/>
                </a:cubicBezTo>
                <a:cubicBezTo>
                  <a:pt x="424451" y="34247"/>
                  <a:pt x="422019" y="36264"/>
                  <a:pt x="419540" y="36953"/>
                </a:cubicBezTo>
                <a:cubicBezTo>
                  <a:pt x="419119" y="36363"/>
                  <a:pt x="418604" y="35772"/>
                  <a:pt x="418137" y="35182"/>
                </a:cubicBezTo>
                <a:cubicBezTo>
                  <a:pt x="420288" y="33164"/>
                  <a:pt x="422486" y="26520"/>
                  <a:pt x="424685" y="26619"/>
                </a:cubicBezTo>
                <a:close/>
                <a:moveTo>
                  <a:pt x="497318" y="24453"/>
                </a:moveTo>
                <a:cubicBezTo>
                  <a:pt x="497505" y="24994"/>
                  <a:pt x="497271" y="25930"/>
                  <a:pt x="496943" y="26422"/>
                </a:cubicBezTo>
                <a:cubicBezTo>
                  <a:pt x="495306" y="28193"/>
                  <a:pt x="495073" y="25683"/>
                  <a:pt x="495727" y="24650"/>
                </a:cubicBezTo>
                <a:cubicBezTo>
                  <a:pt x="496522" y="23764"/>
                  <a:pt x="497131" y="23912"/>
                  <a:pt x="497318" y="24453"/>
                </a:cubicBezTo>
                <a:close/>
                <a:moveTo>
                  <a:pt x="441381" y="21303"/>
                </a:moveTo>
                <a:cubicBezTo>
                  <a:pt x="442971" y="28685"/>
                  <a:pt x="434132" y="30703"/>
                  <a:pt x="431419" y="25241"/>
                </a:cubicBezTo>
                <a:cubicBezTo>
                  <a:pt x="434740" y="23567"/>
                  <a:pt x="438061" y="24109"/>
                  <a:pt x="441381" y="21303"/>
                </a:cubicBezTo>
                <a:close/>
                <a:moveTo>
                  <a:pt x="694170" y="13331"/>
                </a:moveTo>
                <a:cubicBezTo>
                  <a:pt x="695433" y="13626"/>
                  <a:pt x="696275" y="16087"/>
                  <a:pt x="695340" y="17514"/>
                </a:cubicBezTo>
                <a:cubicBezTo>
                  <a:pt x="693469" y="17071"/>
                  <a:pt x="691598" y="16530"/>
                  <a:pt x="692767" y="13921"/>
                </a:cubicBezTo>
                <a:cubicBezTo>
                  <a:pt x="693235" y="13479"/>
                  <a:pt x="693750" y="13233"/>
                  <a:pt x="694170" y="13331"/>
                </a:cubicBezTo>
                <a:close/>
                <a:moveTo>
                  <a:pt x="635241" y="13331"/>
                </a:moveTo>
                <a:cubicBezTo>
                  <a:pt x="639544" y="21156"/>
                  <a:pt x="643800" y="18744"/>
                  <a:pt x="648149" y="27455"/>
                </a:cubicBezTo>
                <a:cubicBezTo>
                  <a:pt x="650114" y="24355"/>
                  <a:pt x="645296" y="21353"/>
                  <a:pt x="646746" y="18301"/>
                </a:cubicBezTo>
                <a:cubicBezTo>
                  <a:pt x="650394" y="12199"/>
                  <a:pt x="654229" y="16431"/>
                  <a:pt x="658064" y="19679"/>
                </a:cubicBezTo>
                <a:cubicBezTo>
                  <a:pt x="658766" y="20664"/>
                  <a:pt x="660263" y="20221"/>
                  <a:pt x="659047" y="17908"/>
                </a:cubicBezTo>
                <a:cubicBezTo>
                  <a:pt x="666530" y="15693"/>
                  <a:pt x="674200" y="15250"/>
                  <a:pt x="681870" y="24256"/>
                </a:cubicBezTo>
                <a:cubicBezTo>
                  <a:pt x="683975" y="26225"/>
                  <a:pt x="685939" y="22288"/>
                  <a:pt x="687997" y="22288"/>
                </a:cubicBezTo>
                <a:cubicBezTo>
                  <a:pt x="689821" y="25241"/>
                  <a:pt x="691224" y="26028"/>
                  <a:pt x="692954" y="25634"/>
                </a:cubicBezTo>
                <a:cubicBezTo>
                  <a:pt x="694030" y="25437"/>
                  <a:pt x="693983" y="29719"/>
                  <a:pt x="693188" y="29227"/>
                </a:cubicBezTo>
                <a:cubicBezTo>
                  <a:pt x="697585" y="31835"/>
                  <a:pt x="699222" y="27997"/>
                  <a:pt x="701887" y="27258"/>
                </a:cubicBezTo>
                <a:cubicBezTo>
                  <a:pt x="703010" y="26914"/>
                  <a:pt x="704413" y="31589"/>
                  <a:pt x="705489" y="28833"/>
                </a:cubicBezTo>
                <a:cubicBezTo>
                  <a:pt x="705816" y="38676"/>
                  <a:pt x="713019" y="35821"/>
                  <a:pt x="716994" y="41136"/>
                </a:cubicBezTo>
                <a:cubicBezTo>
                  <a:pt x="713954" y="48371"/>
                  <a:pt x="723635" y="52209"/>
                  <a:pt x="722326" y="55211"/>
                </a:cubicBezTo>
                <a:cubicBezTo>
                  <a:pt x="724056" y="56983"/>
                  <a:pt x="725693" y="54424"/>
                  <a:pt x="727283" y="51668"/>
                </a:cubicBezTo>
                <a:cubicBezTo>
                  <a:pt x="730323" y="50684"/>
                  <a:pt x="732849" y="54572"/>
                  <a:pt x="734860" y="54818"/>
                </a:cubicBezTo>
                <a:cubicBezTo>
                  <a:pt x="735608" y="54916"/>
                  <a:pt x="736450" y="51078"/>
                  <a:pt x="737245" y="51028"/>
                </a:cubicBezTo>
                <a:cubicBezTo>
                  <a:pt x="737994" y="51028"/>
                  <a:pt x="739069" y="54965"/>
                  <a:pt x="739818" y="54818"/>
                </a:cubicBezTo>
                <a:cubicBezTo>
                  <a:pt x="744728" y="53735"/>
                  <a:pt x="746693" y="45123"/>
                  <a:pt x="749733" y="54227"/>
                </a:cubicBezTo>
                <a:cubicBezTo>
                  <a:pt x="754316" y="57328"/>
                  <a:pt x="748563" y="46205"/>
                  <a:pt x="754503" y="43302"/>
                </a:cubicBezTo>
                <a:cubicBezTo>
                  <a:pt x="760209" y="51520"/>
                  <a:pt x="768628" y="59641"/>
                  <a:pt x="767599" y="68105"/>
                </a:cubicBezTo>
                <a:cubicBezTo>
                  <a:pt x="771340" y="70172"/>
                  <a:pt x="775175" y="73027"/>
                  <a:pt x="778917" y="73076"/>
                </a:cubicBezTo>
                <a:cubicBezTo>
                  <a:pt x="785278" y="81442"/>
                  <a:pt x="791638" y="92663"/>
                  <a:pt x="797952" y="95911"/>
                </a:cubicBezTo>
                <a:cubicBezTo>
                  <a:pt x="797671" y="100143"/>
                  <a:pt x="794678" y="104376"/>
                  <a:pt x="794398" y="108608"/>
                </a:cubicBezTo>
                <a:cubicBezTo>
                  <a:pt x="796970" y="109592"/>
                  <a:pt x="799355" y="111364"/>
                  <a:pt x="801927" y="111954"/>
                </a:cubicBezTo>
                <a:cubicBezTo>
                  <a:pt x="804266" y="112496"/>
                  <a:pt x="805903" y="110232"/>
                  <a:pt x="808288" y="113578"/>
                </a:cubicBezTo>
                <a:cubicBezTo>
                  <a:pt x="806651" y="115842"/>
                  <a:pt x="804874" y="113874"/>
                  <a:pt x="803284" y="117319"/>
                </a:cubicBezTo>
                <a:cubicBezTo>
                  <a:pt x="807119" y="125931"/>
                  <a:pt x="813246" y="117417"/>
                  <a:pt x="813433" y="127850"/>
                </a:cubicBezTo>
                <a:cubicBezTo>
                  <a:pt x="809036" y="136315"/>
                  <a:pt x="811281" y="121256"/>
                  <a:pt x="806090" y="128047"/>
                </a:cubicBezTo>
                <a:cubicBezTo>
                  <a:pt x="806043" y="136512"/>
                  <a:pt x="809130" y="136610"/>
                  <a:pt x="813807" y="142319"/>
                </a:cubicBezTo>
                <a:cubicBezTo>
                  <a:pt x="813152" y="144140"/>
                  <a:pt x="813339" y="145912"/>
                  <a:pt x="815023" y="147683"/>
                </a:cubicBezTo>
                <a:cubicBezTo>
                  <a:pt x="813900" y="151325"/>
                  <a:pt x="813994" y="154918"/>
                  <a:pt x="812825" y="158609"/>
                </a:cubicBezTo>
                <a:cubicBezTo>
                  <a:pt x="814696" y="160380"/>
                  <a:pt x="817174" y="159298"/>
                  <a:pt x="814041" y="163973"/>
                </a:cubicBezTo>
                <a:cubicBezTo>
                  <a:pt x="818344" y="164219"/>
                  <a:pt x="826762" y="170518"/>
                  <a:pt x="817969" y="172881"/>
                </a:cubicBezTo>
                <a:cubicBezTo>
                  <a:pt x="823816" y="179967"/>
                  <a:pt x="824470" y="172438"/>
                  <a:pt x="824330" y="170912"/>
                </a:cubicBezTo>
                <a:cubicBezTo>
                  <a:pt x="824143" y="169140"/>
                  <a:pt x="830129" y="170174"/>
                  <a:pt x="830504" y="168747"/>
                </a:cubicBezTo>
                <a:cubicBezTo>
                  <a:pt x="831346" y="172881"/>
                  <a:pt x="830176" y="177113"/>
                  <a:pt x="826902" y="181444"/>
                </a:cubicBezTo>
                <a:cubicBezTo>
                  <a:pt x="830270" y="181148"/>
                  <a:pt x="833637" y="187497"/>
                  <a:pt x="837051" y="192123"/>
                </a:cubicBezTo>
                <a:cubicBezTo>
                  <a:pt x="834619" y="194977"/>
                  <a:pt x="832094" y="193107"/>
                  <a:pt x="829521" y="188580"/>
                </a:cubicBezTo>
                <a:cubicBezTo>
                  <a:pt x="828539" y="193304"/>
                  <a:pt x="829334" y="200637"/>
                  <a:pt x="832281" y="203048"/>
                </a:cubicBezTo>
                <a:cubicBezTo>
                  <a:pt x="832702" y="203393"/>
                  <a:pt x="835181" y="203737"/>
                  <a:pt x="834666" y="203048"/>
                </a:cubicBezTo>
                <a:cubicBezTo>
                  <a:pt x="836537" y="205411"/>
                  <a:pt x="835181" y="209003"/>
                  <a:pt x="838642" y="211808"/>
                </a:cubicBezTo>
                <a:cubicBezTo>
                  <a:pt x="841588" y="214220"/>
                  <a:pt x="846125" y="213039"/>
                  <a:pt x="848744" y="215155"/>
                </a:cubicBezTo>
                <a:cubicBezTo>
                  <a:pt x="853561" y="219043"/>
                  <a:pt x="851924" y="231100"/>
                  <a:pt x="856274" y="222094"/>
                </a:cubicBezTo>
                <a:cubicBezTo>
                  <a:pt x="859407" y="226818"/>
                  <a:pt x="858565" y="231592"/>
                  <a:pt x="859080" y="236415"/>
                </a:cubicBezTo>
                <a:cubicBezTo>
                  <a:pt x="861325" y="239958"/>
                  <a:pt x="863102" y="238433"/>
                  <a:pt x="865394" y="241533"/>
                </a:cubicBezTo>
                <a:cubicBezTo>
                  <a:pt x="867639" y="244634"/>
                  <a:pt x="866890" y="248226"/>
                  <a:pt x="869369" y="250490"/>
                </a:cubicBezTo>
                <a:cubicBezTo>
                  <a:pt x="871895" y="252705"/>
                  <a:pt x="875777" y="246701"/>
                  <a:pt x="876946" y="253836"/>
                </a:cubicBezTo>
                <a:cubicBezTo>
                  <a:pt x="882184" y="260529"/>
                  <a:pt x="874748" y="256002"/>
                  <a:pt x="875917" y="262793"/>
                </a:cubicBezTo>
                <a:cubicBezTo>
                  <a:pt x="882418" y="272685"/>
                  <a:pt x="880547" y="254279"/>
                  <a:pt x="887048" y="264171"/>
                </a:cubicBezTo>
                <a:cubicBezTo>
                  <a:pt x="885037" y="268108"/>
                  <a:pt x="882932" y="266386"/>
                  <a:pt x="880874" y="269929"/>
                </a:cubicBezTo>
                <a:cubicBezTo>
                  <a:pt x="883400" y="269634"/>
                  <a:pt x="886066" y="275687"/>
                  <a:pt x="888451" y="269536"/>
                </a:cubicBezTo>
                <a:cubicBezTo>
                  <a:pt x="890556" y="283955"/>
                  <a:pt x="901313" y="271406"/>
                  <a:pt x="907299" y="277853"/>
                </a:cubicBezTo>
                <a:cubicBezTo>
                  <a:pt x="908936" y="275441"/>
                  <a:pt x="910620" y="272980"/>
                  <a:pt x="912257" y="270520"/>
                </a:cubicBezTo>
                <a:cubicBezTo>
                  <a:pt x="915671" y="277262"/>
                  <a:pt x="918992" y="277508"/>
                  <a:pt x="922359" y="281051"/>
                </a:cubicBezTo>
                <a:cubicBezTo>
                  <a:pt x="919927" y="284693"/>
                  <a:pt x="917214" y="278689"/>
                  <a:pt x="914829" y="284989"/>
                </a:cubicBezTo>
                <a:cubicBezTo>
                  <a:pt x="917822" y="290205"/>
                  <a:pt x="920722" y="288138"/>
                  <a:pt x="923575" y="282823"/>
                </a:cubicBezTo>
                <a:cubicBezTo>
                  <a:pt x="925118" y="285185"/>
                  <a:pt x="923902" y="287646"/>
                  <a:pt x="926334" y="289959"/>
                </a:cubicBezTo>
                <a:cubicBezTo>
                  <a:pt x="929702" y="291386"/>
                  <a:pt x="932929" y="286711"/>
                  <a:pt x="936250" y="286022"/>
                </a:cubicBezTo>
                <a:cubicBezTo>
                  <a:pt x="938401" y="289122"/>
                  <a:pt x="940365" y="289073"/>
                  <a:pt x="942423" y="287597"/>
                </a:cubicBezTo>
                <a:cubicBezTo>
                  <a:pt x="944668" y="290500"/>
                  <a:pt x="944715" y="293502"/>
                  <a:pt x="943779" y="296504"/>
                </a:cubicBezTo>
                <a:cubicBezTo>
                  <a:pt x="946399" y="301524"/>
                  <a:pt x="948924" y="296997"/>
                  <a:pt x="951543" y="303444"/>
                </a:cubicBezTo>
                <a:cubicBezTo>
                  <a:pt x="947100" y="311318"/>
                  <a:pt x="957343" y="307381"/>
                  <a:pt x="951730" y="314172"/>
                </a:cubicBezTo>
                <a:cubicBezTo>
                  <a:pt x="956454" y="321751"/>
                  <a:pt x="960897" y="318897"/>
                  <a:pt x="965621" y="326475"/>
                </a:cubicBezTo>
                <a:cubicBezTo>
                  <a:pt x="962347" y="330265"/>
                  <a:pt x="958886" y="319093"/>
                  <a:pt x="955706" y="326672"/>
                </a:cubicBezTo>
                <a:cubicBezTo>
                  <a:pt x="949158" y="320028"/>
                  <a:pt x="949953" y="318847"/>
                  <a:pt x="942984" y="316387"/>
                </a:cubicBezTo>
                <a:cubicBezTo>
                  <a:pt x="938494" y="320127"/>
                  <a:pt x="941488" y="323719"/>
                  <a:pt x="938027" y="327460"/>
                </a:cubicBezTo>
                <a:cubicBezTo>
                  <a:pt x="932695" y="319832"/>
                  <a:pt x="931152" y="312007"/>
                  <a:pt x="923949" y="304477"/>
                </a:cubicBezTo>
                <a:cubicBezTo>
                  <a:pt x="918430" y="308266"/>
                  <a:pt x="927270" y="311564"/>
                  <a:pt x="921751" y="315353"/>
                </a:cubicBezTo>
                <a:cubicBezTo>
                  <a:pt x="920488" y="314418"/>
                  <a:pt x="919225" y="311859"/>
                  <a:pt x="918009" y="313581"/>
                </a:cubicBezTo>
                <a:cubicBezTo>
                  <a:pt x="916934" y="316534"/>
                  <a:pt x="926381" y="322243"/>
                  <a:pt x="929515" y="329477"/>
                </a:cubicBezTo>
                <a:cubicBezTo>
                  <a:pt x="934519" y="330265"/>
                  <a:pt x="939617" y="333021"/>
                  <a:pt x="944575" y="332627"/>
                </a:cubicBezTo>
                <a:cubicBezTo>
                  <a:pt x="947615" y="335137"/>
                  <a:pt x="946352" y="345865"/>
                  <a:pt x="950935" y="337794"/>
                </a:cubicBezTo>
                <a:cubicBezTo>
                  <a:pt x="956360" y="345570"/>
                  <a:pt x="956688" y="353297"/>
                  <a:pt x="963423" y="348129"/>
                </a:cubicBezTo>
                <a:cubicBezTo>
                  <a:pt x="964732" y="349901"/>
                  <a:pt x="962955" y="353641"/>
                  <a:pt x="961037" y="351869"/>
                </a:cubicBezTo>
                <a:cubicBezTo>
                  <a:pt x="960663" y="356102"/>
                  <a:pt x="961973" y="360186"/>
                  <a:pt x="962440" y="364370"/>
                </a:cubicBezTo>
                <a:cubicBezTo>
                  <a:pt x="960055" y="368700"/>
                  <a:pt x="957436" y="359005"/>
                  <a:pt x="954911" y="357431"/>
                </a:cubicBezTo>
                <a:cubicBezTo>
                  <a:pt x="953648" y="359744"/>
                  <a:pt x="952198" y="362549"/>
                  <a:pt x="952525" y="364763"/>
                </a:cubicBezTo>
                <a:cubicBezTo>
                  <a:pt x="952899" y="367273"/>
                  <a:pt x="955004" y="364665"/>
                  <a:pt x="955098" y="364763"/>
                </a:cubicBezTo>
                <a:cubicBezTo>
                  <a:pt x="956548" y="365895"/>
                  <a:pt x="955612" y="368799"/>
                  <a:pt x="956501" y="370128"/>
                </a:cubicBezTo>
                <a:cubicBezTo>
                  <a:pt x="958278" y="372982"/>
                  <a:pt x="960008" y="372195"/>
                  <a:pt x="961458" y="373523"/>
                </a:cubicBezTo>
                <a:cubicBezTo>
                  <a:pt x="963844" y="375738"/>
                  <a:pt x="965668" y="379527"/>
                  <a:pt x="967819" y="382234"/>
                </a:cubicBezTo>
                <a:cubicBezTo>
                  <a:pt x="968661" y="383268"/>
                  <a:pt x="970532" y="382431"/>
                  <a:pt x="970391" y="382234"/>
                </a:cubicBezTo>
                <a:cubicBezTo>
                  <a:pt x="971607" y="383809"/>
                  <a:pt x="970532" y="386614"/>
                  <a:pt x="971561" y="387598"/>
                </a:cubicBezTo>
                <a:cubicBezTo>
                  <a:pt x="972917" y="388878"/>
                  <a:pt x="975068" y="385384"/>
                  <a:pt x="975349" y="385630"/>
                </a:cubicBezTo>
                <a:cubicBezTo>
                  <a:pt x="976939" y="387008"/>
                  <a:pt x="976237" y="390256"/>
                  <a:pt x="978108" y="392766"/>
                </a:cubicBezTo>
                <a:cubicBezTo>
                  <a:pt x="981990" y="397835"/>
                  <a:pt x="986574" y="394488"/>
                  <a:pt x="989426" y="397736"/>
                </a:cubicBezTo>
                <a:cubicBezTo>
                  <a:pt x="989707" y="389961"/>
                  <a:pt x="990034" y="389419"/>
                  <a:pt x="995366" y="388583"/>
                </a:cubicBezTo>
                <a:cubicBezTo>
                  <a:pt x="996021" y="393996"/>
                  <a:pt x="997892" y="399311"/>
                  <a:pt x="994384" y="404872"/>
                </a:cubicBezTo>
                <a:cubicBezTo>
                  <a:pt x="997751" y="408366"/>
                  <a:pt x="999295" y="411811"/>
                  <a:pt x="999763" y="415404"/>
                </a:cubicBezTo>
                <a:cubicBezTo>
                  <a:pt x="998126" y="417865"/>
                  <a:pt x="996442" y="420473"/>
                  <a:pt x="994805" y="422933"/>
                </a:cubicBezTo>
                <a:cubicBezTo>
                  <a:pt x="993542" y="421949"/>
                  <a:pt x="992233" y="419390"/>
                  <a:pt x="991017" y="421162"/>
                </a:cubicBezTo>
                <a:cubicBezTo>
                  <a:pt x="987556" y="419489"/>
                  <a:pt x="990315" y="413534"/>
                  <a:pt x="989614" y="412205"/>
                </a:cubicBezTo>
                <a:cubicBezTo>
                  <a:pt x="988678" y="410384"/>
                  <a:pt x="986293" y="410630"/>
                  <a:pt x="984469" y="408858"/>
                </a:cubicBezTo>
                <a:cubicBezTo>
                  <a:pt x="982130" y="406447"/>
                  <a:pt x="980587" y="402313"/>
                  <a:pt x="978108" y="400098"/>
                </a:cubicBezTo>
                <a:cubicBezTo>
                  <a:pt x="975583" y="397785"/>
                  <a:pt x="971607" y="397293"/>
                  <a:pt x="969409" y="394931"/>
                </a:cubicBezTo>
                <a:cubicBezTo>
                  <a:pt x="967492" y="392963"/>
                  <a:pt x="967819" y="388829"/>
                  <a:pt x="966837" y="387795"/>
                </a:cubicBezTo>
                <a:cubicBezTo>
                  <a:pt x="963984" y="384941"/>
                  <a:pt x="961084" y="381840"/>
                  <a:pt x="959073" y="380856"/>
                </a:cubicBezTo>
                <a:cubicBezTo>
                  <a:pt x="958418" y="380512"/>
                  <a:pt x="956080" y="383317"/>
                  <a:pt x="955285" y="382628"/>
                </a:cubicBezTo>
                <a:cubicBezTo>
                  <a:pt x="953601" y="381151"/>
                  <a:pt x="955612" y="380069"/>
                  <a:pt x="955285" y="379084"/>
                </a:cubicBezTo>
                <a:cubicBezTo>
                  <a:pt x="953414" y="372736"/>
                  <a:pt x="948784" y="372145"/>
                  <a:pt x="947755" y="372342"/>
                </a:cubicBezTo>
                <a:cubicBezTo>
                  <a:pt x="946679" y="372539"/>
                  <a:pt x="946773" y="368061"/>
                  <a:pt x="947568" y="368553"/>
                </a:cubicBezTo>
                <a:cubicBezTo>
                  <a:pt x="945744" y="367372"/>
                  <a:pt x="944341" y="367568"/>
                  <a:pt x="942610" y="368750"/>
                </a:cubicBezTo>
                <a:cubicBezTo>
                  <a:pt x="942189" y="368159"/>
                  <a:pt x="941815" y="367519"/>
                  <a:pt x="941394" y="366978"/>
                </a:cubicBezTo>
                <a:cubicBezTo>
                  <a:pt x="943171" y="360531"/>
                  <a:pt x="934846" y="360777"/>
                  <a:pt x="932695" y="365600"/>
                </a:cubicBezTo>
                <a:cubicBezTo>
                  <a:pt x="935735" y="372884"/>
                  <a:pt x="938401" y="361761"/>
                  <a:pt x="941394" y="366978"/>
                </a:cubicBezTo>
                <a:cubicBezTo>
                  <a:pt x="939290" y="375000"/>
                  <a:pt x="937559" y="371899"/>
                  <a:pt x="932882" y="380069"/>
                </a:cubicBezTo>
                <a:cubicBezTo>
                  <a:pt x="935034" y="383809"/>
                  <a:pt x="937091" y="381840"/>
                  <a:pt x="939243" y="385236"/>
                </a:cubicBezTo>
                <a:cubicBezTo>
                  <a:pt x="938027" y="387648"/>
                  <a:pt x="935548" y="390207"/>
                  <a:pt x="936858" y="392569"/>
                </a:cubicBezTo>
                <a:cubicBezTo>
                  <a:pt x="938167" y="394291"/>
                  <a:pt x="940552" y="391437"/>
                  <a:pt x="939243" y="388779"/>
                </a:cubicBezTo>
                <a:cubicBezTo>
                  <a:pt x="941020" y="386368"/>
                  <a:pt x="943826" y="391339"/>
                  <a:pt x="940599" y="394144"/>
                </a:cubicBezTo>
                <a:cubicBezTo>
                  <a:pt x="946726" y="398130"/>
                  <a:pt x="947989" y="392864"/>
                  <a:pt x="951730" y="384842"/>
                </a:cubicBezTo>
                <a:cubicBezTo>
                  <a:pt x="953788" y="392864"/>
                  <a:pt x="957296" y="398721"/>
                  <a:pt x="957109" y="402707"/>
                </a:cubicBezTo>
                <a:cubicBezTo>
                  <a:pt x="957015" y="403740"/>
                  <a:pt x="959354" y="404921"/>
                  <a:pt x="959494" y="406053"/>
                </a:cubicBezTo>
                <a:cubicBezTo>
                  <a:pt x="959634" y="407480"/>
                  <a:pt x="957857" y="410187"/>
                  <a:pt x="958278" y="411614"/>
                </a:cubicBezTo>
                <a:cubicBezTo>
                  <a:pt x="959026" y="414075"/>
                  <a:pt x="960523" y="411122"/>
                  <a:pt x="960850" y="411418"/>
                </a:cubicBezTo>
                <a:cubicBezTo>
                  <a:pt x="962253" y="412549"/>
                  <a:pt x="961458" y="415404"/>
                  <a:pt x="962253" y="416782"/>
                </a:cubicBezTo>
                <a:cubicBezTo>
                  <a:pt x="965060" y="421752"/>
                  <a:pt x="975396" y="421949"/>
                  <a:pt x="972589" y="434449"/>
                </a:cubicBezTo>
                <a:cubicBezTo>
                  <a:pt x="974273" y="436024"/>
                  <a:pt x="975863" y="435089"/>
                  <a:pt x="977547" y="434253"/>
                </a:cubicBezTo>
                <a:cubicBezTo>
                  <a:pt x="979886" y="436959"/>
                  <a:pt x="975583" y="438682"/>
                  <a:pt x="975162" y="441585"/>
                </a:cubicBezTo>
                <a:cubicBezTo>
                  <a:pt x="974460" y="446113"/>
                  <a:pt x="977126" y="444341"/>
                  <a:pt x="977734" y="448721"/>
                </a:cubicBezTo>
                <a:cubicBezTo>
                  <a:pt x="977968" y="450444"/>
                  <a:pt x="975162" y="454036"/>
                  <a:pt x="975349" y="456054"/>
                </a:cubicBezTo>
                <a:cubicBezTo>
                  <a:pt x="975489" y="457924"/>
                  <a:pt x="978295" y="459499"/>
                  <a:pt x="976752" y="461418"/>
                </a:cubicBezTo>
                <a:cubicBezTo>
                  <a:pt x="979698" y="465503"/>
                  <a:pt x="982692" y="469588"/>
                  <a:pt x="985685" y="473722"/>
                </a:cubicBezTo>
                <a:cubicBezTo>
                  <a:pt x="979605" y="477954"/>
                  <a:pt x="981382" y="486271"/>
                  <a:pt x="975723" y="477708"/>
                </a:cubicBezTo>
                <a:cubicBezTo>
                  <a:pt x="971233" y="481497"/>
                  <a:pt x="974413" y="485090"/>
                  <a:pt x="970999" y="488830"/>
                </a:cubicBezTo>
                <a:cubicBezTo>
                  <a:pt x="971327" y="482088"/>
                  <a:pt x="965808" y="462747"/>
                  <a:pt x="958091" y="467570"/>
                </a:cubicBezTo>
                <a:cubicBezTo>
                  <a:pt x="957296" y="472934"/>
                  <a:pt x="960196" y="468210"/>
                  <a:pt x="960663" y="474706"/>
                </a:cubicBezTo>
                <a:cubicBezTo>
                  <a:pt x="960804" y="476379"/>
                  <a:pt x="957156" y="478545"/>
                  <a:pt x="957109" y="480267"/>
                </a:cubicBezTo>
                <a:cubicBezTo>
                  <a:pt x="957109" y="479381"/>
                  <a:pt x="959167" y="486960"/>
                  <a:pt x="958465" y="485631"/>
                </a:cubicBezTo>
                <a:cubicBezTo>
                  <a:pt x="960196" y="488978"/>
                  <a:pt x="963142" y="486763"/>
                  <a:pt x="963656" y="492767"/>
                </a:cubicBezTo>
                <a:cubicBezTo>
                  <a:pt x="962020" y="495031"/>
                  <a:pt x="960289" y="493062"/>
                  <a:pt x="958699" y="496557"/>
                </a:cubicBezTo>
                <a:cubicBezTo>
                  <a:pt x="957015" y="501429"/>
                  <a:pt x="964732" y="505809"/>
                  <a:pt x="958886" y="510828"/>
                </a:cubicBezTo>
                <a:cubicBezTo>
                  <a:pt x="960570" y="513191"/>
                  <a:pt x="962347" y="515651"/>
                  <a:pt x="964031" y="517964"/>
                </a:cubicBezTo>
                <a:cubicBezTo>
                  <a:pt x="961458" y="521114"/>
                  <a:pt x="962815" y="524018"/>
                  <a:pt x="960476" y="527118"/>
                </a:cubicBezTo>
                <a:cubicBezTo>
                  <a:pt x="965574" y="532482"/>
                  <a:pt x="970438" y="533171"/>
                  <a:pt x="975536" y="540996"/>
                </a:cubicBezTo>
                <a:cubicBezTo>
                  <a:pt x="979652" y="546262"/>
                  <a:pt x="975396" y="551922"/>
                  <a:pt x="982084" y="557089"/>
                </a:cubicBezTo>
                <a:cubicBezTo>
                  <a:pt x="977828" y="560829"/>
                  <a:pt x="982318" y="564274"/>
                  <a:pt x="979932" y="568014"/>
                </a:cubicBezTo>
                <a:cubicBezTo>
                  <a:pt x="983346" y="572690"/>
                  <a:pt x="986620" y="577365"/>
                  <a:pt x="990034" y="582089"/>
                </a:cubicBezTo>
                <a:cubicBezTo>
                  <a:pt x="996582" y="575298"/>
                  <a:pt x="986994" y="569097"/>
                  <a:pt x="991017" y="562453"/>
                </a:cubicBezTo>
                <a:cubicBezTo>
                  <a:pt x="989146" y="559845"/>
                  <a:pt x="987182" y="557089"/>
                  <a:pt x="985264" y="554481"/>
                </a:cubicBezTo>
                <a:cubicBezTo>
                  <a:pt x="990923" y="549461"/>
                  <a:pt x="980587" y="545179"/>
                  <a:pt x="985077" y="540209"/>
                </a:cubicBezTo>
                <a:cubicBezTo>
                  <a:pt x="979418" y="536370"/>
                  <a:pt x="971140" y="530415"/>
                  <a:pt x="972169" y="522541"/>
                </a:cubicBezTo>
                <a:cubicBezTo>
                  <a:pt x="977313" y="520031"/>
                  <a:pt x="980026" y="528693"/>
                  <a:pt x="987462" y="536419"/>
                </a:cubicBezTo>
                <a:cubicBezTo>
                  <a:pt x="987696" y="545130"/>
                  <a:pt x="991204" y="553743"/>
                  <a:pt x="991625" y="562453"/>
                </a:cubicBezTo>
                <a:cubicBezTo>
                  <a:pt x="997377" y="564127"/>
                  <a:pt x="996956" y="574904"/>
                  <a:pt x="1003504" y="568802"/>
                </a:cubicBezTo>
                <a:cubicBezTo>
                  <a:pt x="1005235" y="575446"/>
                  <a:pt x="1001212" y="578202"/>
                  <a:pt x="999950" y="578103"/>
                </a:cubicBezTo>
                <a:cubicBezTo>
                  <a:pt x="998079" y="577906"/>
                  <a:pt x="995787" y="587503"/>
                  <a:pt x="993823" y="583664"/>
                </a:cubicBezTo>
                <a:lnTo>
                  <a:pt x="994819" y="590240"/>
                </a:lnTo>
                <a:lnTo>
                  <a:pt x="986017" y="586565"/>
                </a:lnTo>
                <a:cubicBezTo>
                  <a:pt x="986017" y="589847"/>
                  <a:pt x="986017" y="593374"/>
                  <a:pt x="986017" y="596658"/>
                </a:cubicBezTo>
                <a:lnTo>
                  <a:pt x="990685" y="598889"/>
                </a:lnTo>
                <a:lnTo>
                  <a:pt x="990409" y="600151"/>
                </a:lnTo>
                <a:cubicBezTo>
                  <a:pt x="988257" y="602956"/>
                  <a:pt x="984656" y="602070"/>
                  <a:pt x="981897" y="609452"/>
                </a:cubicBezTo>
                <a:cubicBezTo>
                  <a:pt x="979932" y="607533"/>
                  <a:pt x="982785" y="605909"/>
                  <a:pt x="982879" y="603891"/>
                </a:cubicBezTo>
                <a:cubicBezTo>
                  <a:pt x="982972" y="602513"/>
                  <a:pt x="980073" y="597690"/>
                  <a:pt x="980306" y="596755"/>
                </a:cubicBezTo>
                <a:cubicBezTo>
                  <a:pt x="980914" y="593851"/>
                  <a:pt x="984422" y="592227"/>
                  <a:pt x="985264" y="589422"/>
                </a:cubicBezTo>
                <a:cubicBezTo>
                  <a:pt x="983580" y="587503"/>
                  <a:pt x="981897" y="585830"/>
                  <a:pt x="980306" y="589619"/>
                </a:cubicBezTo>
                <a:cubicBezTo>
                  <a:pt x="977313" y="584993"/>
                  <a:pt x="974226" y="580711"/>
                  <a:pt x="971373" y="584452"/>
                </a:cubicBezTo>
                <a:cubicBezTo>
                  <a:pt x="970672" y="588782"/>
                  <a:pt x="973665" y="586666"/>
                  <a:pt x="975349" y="593408"/>
                </a:cubicBezTo>
                <a:cubicBezTo>
                  <a:pt x="970391" y="594639"/>
                  <a:pt x="965153" y="580662"/>
                  <a:pt x="960055" y="575938"/>
                </a:cubicBezTo>
                <a:cubicBezTo>
                  <a:pt x="953274" y="585239"/>
                  <a:pt x="962628" y="583024"/>
                  <a:pt x="962628" y="583074"/>
                </a:cubicBezTo>
                <a:cubicBezTo>
                  <a:pt x="964872" y="586223"/>
                  <a:pt x="963329" y="591341"/>
                  <a:pt x="967819" y="593802"/>
                </a:cubicBezTo>
                <a:cubicBezTo>
                  <a:pt x="965340" y="597493"/>
                  <a:pt x="962908" y="600987"/>
                  <a:pt x="960476" y="604678"/>
                </a:cubicBezTo>
                <a:cubicBezTo>
                  <a:pt x="963048" y="608861"/>
                  <a:pt x="965574" y="608861"/>
                  <a:pt x="968006" y="604481"/>
                </a:cubicBezTo>
                <a:cubicBezTo>
                  <a:pt x="967445" y="608714"/>
                  <a:pt x="970859" y="613291"/>
                  <a:pt x="970765" y="615210"/>
                </a:cubicBezTo>
                <a:cubicBezTo>
                  <a:pt x="970719" y="616293"/>
                  <a:pt x="968053" y="618015"/>
                  <a:pt x="968193" y="618999"/>
                </a:cubicBezTo>
                <a:cubicBezTo>
                  <a:pt x="968614" y="622247"/>
                  <a:pt x="969690" y="624856"/>
                  <a:pt x="972169" y="627907"/>
                </a:cubicBezTo>
                <a:cubicBezTo>
                  <a:pt x="968053" y="630269"/>
                  <a:pt x="963937" y="629236"/>
                  <a:pt x="959681" y="624757"/>
                </a:cubicBezTo>
                <a:cubicBezTo>
                  <a:pt x="959821" y="616883"/>
                  <a:pt x="957249" y="609157"/>
                  <a:pt x="950561" y="601529"/>
                </a:cubicBezTo>
                <a:cubicBezTo>
                  <a:pt x="948456" y="609206"/>
                  <a:pt x="946726" y="611224"/>
                  <a:pt x="941815" y="607287"/>
                </a:cubicBezTo>
                <a:cubicBezTo>
                  <a:pt x="939710" y="614029"/>
                  <a:pt x="949298" y="617523"/>
                  <a:pt x="949532" y="617818"/>
                </a:cubicBezTo>
                <a:cubicBezTo>
                  <a:pt x="950467" y="618901"/>
                  <a:pt x="952011" y="617917"/>
                  <a:pt x="951917" y="617818"/>
                </a:cubicBezTo>
                <a:cubicBezTo>
                  <a:pt x="956781" y="623281"/>
                  <a:pt x="958325" y="628547"/>
                  <a:pt x="962253" y="635437"/>
                </a:cubicBezTo>
                <a:lnTo>
                  <a:pt x="960546" y="639435"/>
                </a:lnTo>
                <a:lnTo>
                  <a:pt x="956744" y="636054"/>
                </a:lnTo>
                <a:lnTo>
                  <a:pt x="952191" y="643065"/>
                </a:lnTo>
                <a:lnTo>
                  <a:pt x="949953" y="639423"/>
                </a:lnTo>
                <a:cubicBezTo>
                  <a:pt x="945791" y="646214"/>
                  <a:pt x="943499" y="652957"/>
                  <a:pt x="946586" y="659453"/>
                </a:cubicBezTo>
                <a:lnTo>
                  <a:pt x="945155" y="661620"/>
                </a:lnTo>
                <a:lnTo>
                  <a:pt x="942027" y="655629"/>
                </a:lnTo>
                <a:cubicBezTo>
                  <a:pt x="945158" y="648089"/>
                  <a:pt x="941245" y="634594"/>
                  <a:pt x="936705" y="635080"/>
                </a:cubicBezTo>
                <a:cubicBezTo>
                  <a:pt x="935139" y="635200"/>
                  <a:pt x="933262" y="636904"/>
                  <a:pt x="931851" y="640793"/>
                </a:cubicBezTo>
                <a:cubicBezTo>
                  <a:pt x="931383" y="640793"/>
                  <a:pt x="930914" y="640793"/>
                  <a:pt x="930443" y="640793"/>
                </a:cubicBezTo>
                <a:lnTo>
                  <a:pt x="928206" y="640793"/>
                </a:lnTo>
                <a:lnTo>
                  <a:pt x="928720" y="638439"/>
                </a:lnTo>
                <a:lnTo>
                  <a:pt x="925973" y="640793"/>
                </a:lnTo>
                <a:lnTo>
                  <a:pt x="922303" y="640793"/>
                </a:lnTo>
                <a:cubicBezTo>
                  <a:pt x="917293" y="647239"/>
                  <a:pt x="916979" y="651982"/>
                  <a:pt x="920893" y="658059"/>
                </a:cubicBezTo>
                <a:cubicBezTo>
                  <a:pt x="926843" y="658545"/>
                  <a:pt x="932791" y="659275"/>
                  <a:pt x="930914" y="667665"/>
                </a:cubicBezTo>
                <a:cubicBezTo>
                  <a:pt x="926061" y="667665"/>
                  <a:pt x="920893" y="667665"/>
                  <a:pt x="916041" y="667665"/>
                </a:cubicBezTo>
                <a:cubicBezTo>
                  <a:pt x="916041" y="664261"/>
                  <a:pt x="917451" y="662802"/>
                  <a:pt x="919015" y="660977"/>
                </a:cubicBezTo>
                <a:cubicBezTo>
                  <a:pt x="896159" y="661463"/>
                  <a:pt x="885201" y="673746"/>
                  <a:pt x="883010" y="694901"/>
                </a:cubicBezTo>
                <a:cubicBezTo>
                  <a:pt x="871738" y="695632"/>
                  <a:pt x="852640" y="713141"/>
                  <a:pt x="868138" y="724205"/>
                </a:cubicBezTo>
                <a:cubicBezTo>
                  <a:pt x="867980" y="715207"/>
                  <a:pt x="891932" y="720435"/>
                  <a:pt x="897882" y="714598"/>
                </a:cubicBezTo>
                <a:cubicBezTo>
                  <a:pt x="901953" y="710587"/>
                  <a:pt x="897099" y="707911"/>
                  <a:pt x="902579" y="704507"/>
                </a:cubicBezTo>
                <a:cubicBezTo>
                  <a:pt x="907743" y="701468"/>
                  <a:pt x="918077" y="703778"/>
                  <a:pt x="922303" y="699765"/>
                </a:cubicBezTo>
                <a:cubicBezTo>
                  <a:pt x="924807" y="697334"/>
                  <a:pt x="920739" y="688094"/>
                  <a:pt x="927155" y="689674"/>
                </a:cubicBezTo>
                <a:cubicBezTo>
                  <a:pt x="933261" y="690039"/>
                  <a:pt x="937018" y="688184"/>
                  <a:pt x="940423" y="685965"/>
                </a:cubicBezTo>
                <a:lnTo>
                  <a:pt x="942888" y="684662"/>
                </a:lnTo>
                <a:lnTo>
                  <a:pt x="943955" y="684582"/>
                </a:lnTo>
                <a:lnTo>
                  <a:pt x="944305" y="683913"/>
                </a:lnTo>
                <a:lnTo>
                  <a:pt x="951577" y="680068"/>
                </a:lnTo>
                <a:lnTo>
                  <a:pt x="949742" y="673519"/>
                </a:lnTo>
                <a:lnTo>
                  <a:pt x="950561" y="671953"/>
                </a:lnTo>
                <a:cubicBezTo>
                  <a:pt x="952525" y="668902"/>
                  <a:pt x="947708" y="666146"/>
                  <a:pt x="949158" y="663045"/>
                </a:cubicBezTo>
                <a:cubicBezTo>
                  <a:pt x="954536" y="656106"/>
                  <a:pt x="952385" y="667819"/>
                  <a:pt x="957904" y="668213"/>
                </a:cubicBezTo>
                <a:cubicBezTo>
                  <a:pt x="962768" y="670427"/>
                  <a:pt x="964452" y="669443"/>
                  <a:pt x="966837" y="676923"/>
                </a:cubicBezTo>
                <a:cubicBezTo>
                  <a:pt x="962768" y="683912"/>
                  <a:pt x="958699" y="686668"/>
                  <a:pt x="954490" y="684453"/>
                </a:cubicBezTo>
                <a:cubicBezTo>
                  <a:pt x="950982" y="687677"/>
                  <a:pt x="949380" y="690998"/>
                  <a:pt x="947772" y="693964"/>
                </a:cubicBezTo>
                <a:lnTo>
                  <a:pt x="945120" y="696858"/>
                </a:lnTo>
                <a:lnTo>
                  <a:pt x="944846" y="696361"/>
                </a:lnTo>
                <a:cubicBezTo>
                  <a:pt x="943749" y="695996"/>
                  <a:pt x="942497" y="696970"/>
                  <a:pt x="942027" y="699765"/>
                </a:cubicBezTo>
                <a:lnTo>
                  <a:pt x="942201" y="700044"/>
                </a:lnTo>
                <a:lnTo>
                  <a:pt x="941020" y="701333"/>
                </a:lnTo>
                <a:cubicBezTo>
                  <a:pt x="938915" y="704827"/>
                  <a:pt x="942844" y="703154"/>
                  <a:pt x="943592" y="704729"/>
                </a:cubicBezTo>
                <a:cubicBezTo>
                  <a:pt x="945042" y="707731"/>
                  <a:pt x="943779" y="710635"/>
                  <a:pt x="944995" y="713637"/>
                </a:cubicBezTo>
                <a:cubicBezTo>
                  <a:pt x="936717" y="716639"/>
                  <a:pt x="940178" y="734306"/>
                  <a:pt x="930310" y="732288"/>
                </a:cubicBezTo>
                <a:cubicBezTo>
                  <a:pt x="927878" y="743608"/>
                  <a:pt x="919319" y="750497"/>
                  <a:pt x="913239" y="758273"/>
                </a:cubicBezTo>
                <a:cubicBezTo>
                  <a:pt x="911555" y="756059"/>
                  <a:pt x="909918" y="758519"/>
                  <a:pt x="908281" y="758470"/>
                </a:cubicBezTo>
                <a:cubicBezTo>
                  <a:pt x="906598" y="758470"/>
                  <a:pt x="903464" y="756059"/>
                  <a:pt x="901921" y="756895"/>
                </a:cubicBezTo>
                <a:cubicBezTo>
                  <a:pt x="900518" y="757683"/>
                  <a:pt x="899816" y="761866"/>
                  <a:pt x="898366" y="762456"/>
                </a:cubicBezTo>
                <a:cubicBezTo>
                  <a:pt x="897758" y="762702"/>
                  <a:pt x="896355" y="758618"/>
                  <a:pt x="895794" y="758913"/>
                </a:cubicBezTo>
                <a:cubicBezTo>
                  <a:pt x="892006" y="760635"/>
                  <a:pt x="889901" y="767033"/>
                  <a:pt x="885832" y="766443"/>
                </a:cubicBezTo>
                <a:cubicBezTo>
                  <a:pt x="884522" y="768903"/>
                  <a:pt x="883447" y="771413"/>
                  <a:pt x="886066" y="773775"/>
                </a:cubicBezTo>
                <a:cubicBezTo>
                  <a:pt x="880220" y="774071"/>
                  <a:pt x="874420" y="772742"/>
                  <a:pt x="868808" y="785291"/>
                </a:cubicBezTo>
                <a:cubicBezTo>
                  <a:pt x="862073" y="782781"/>
                  <a:pt x="855525" y="791148"/>
                  <a:pt x="848931" y="796807"/>
                </a:cubicBezTo>
                <a:cubicBezTo>
                  <a:pt x="847107" y="794445"/>
                  <a:pt x="846733" y="792033"/>
                  <a:pt x="846359" y="789671"/>
                </a:cubicBezTo>
                <a:cubicBezTo>
                  <a:pt x="845306" y="788539"/>
                  <a:pt x="844277" y="789277"/>
                  <a:pt x="843260" y="790649"/>
                </a:cubicBezTo>
                <a:lnTo>
                  <a:pt x="843223" y="790707"/>
                </a:lnTo>
                <a:lnTo>
                  <a:pt x="842581" y="787370"/>
                </a:lnTo>
                <a:cubicBezTo>
                  <a:pt x="841759" y="785698"/>
                  <a:pt x="840663" y="784635"/>
                  <a:pt x="839802" y="785121"/>
                </a:cubicBezTo>
                <a:cubicBezTo>
                  <a:pt x="839334" y="785363"/>
                  <a:pt x="839176" y="786458"/>
                  <a:pt x="838862" y="788405"/>
                </a:cubicBezTo>
                <a:lnTo>
                  <a:pt x="840440" y="795100"/>
                </a:lnTo>
                <a:lnTo>
                  <a:pt x="840232" y="795429"/>
                </a:lnTo>
                <a:cubicBezTo>
                  <a:pt x="838829" y="798480"/>
                  <a:pt x="841635" y="801335"/>
                  <a:pt x="841588" y="804337"/>
                </a:cubicBezTo>
                <a:cubicBezTo>
                  <a:pt x="834806" y="806601"/>
                  <a:pt x="829334" y="814573"/>
                  <a:pt x="825733" y="824760"/>
                </a:cubicBezTo>
                <a:cubicBezTo>
                  <a:pt x="827417" y="826532"/>
                  <a:pt x="829054" y="823776"/>
                  <a:pt x="830691" y="821020"/>
                </a:cubicBezTo>
                <a:cubicBezTo>
                  <a:pt x="833263" y="825646"/>
                  <a:pt x="835742" y="827270"/>
                  <a:pt x="838221" y="827762"/>
                </a:cubicBezTo>
                <a:cubicBezTo>
                  <a:pt x="840372" y="826532"/>
                  <a:pt x="836677" y="823579"/>
                  <a:pt x="836818" y="822595"/>
                </a:cubicBezTo>
                <a:cubicBezTo>
                  <a:pt x="837519" y="819101"/>
                  <a:pt x="843599" y="819987"/>
                  <a:pt x="845563" y="813244"/>
                </a:cubicBezTo>
                <a:cubicBezTo>
                  <a:pt x="853234" y="818412"/>
                  <a:pt x="861044" y="804189"/>
                  <a:pt x="865207" y="801581"/>
                </a:cubicBezTo>
                <a:cubicBezTo>
                  <a:pt x="866516" y="803943"/>
                  <a:pt x="864832" y="806404"/>
                  <a:pt x="863055" y="808914"/>
                </a:cubicBezTo>
                <a:cubicBezTo>
                  <a:pt x="862307" y="809849"/>
                  <a:pt x="860156" y="809504"/>
                  <a:pt x="860436" y="809110"/>
                </a:cubicBezTo>
                <a:cubicBezTo>
                  <a:pt x="858846" y="811473"/>
                  <a:pt x="858986" y="815262"/>
                  <a:pt x="858051" y="816443"/>
                </a:cubicBezTo>
                <a:cubicBezTo>
                  <a:pt x="856414" y="818559"/>
                  <a:pt x="853935" y="818707"/>
                  <a:pt x="853093" y="820036"/>
                </a:cubicBezTo>
                <a:cubicBezTo>
                  <a:pt x="850240" y="824613"/>
                  <a:pt x="848416" y="835538"/>
                  <a:pt x="845751" y="827565"/>
                </a:cubicBezTo>
                <a:cubicBezTo>
                  <a:pt x="844628" y="829485"/>
                  <a:pt x="843319" y="831207"/>
                  <a:pt x="842196" y="833127"/>
                </a:cubicBezTo>
                <a:cubicBezTo>
                  <a:pt x="841541" y="834209"/>
                  <a:pt x="841915" y="837260"/>
                  <a:pt x="842196" y="836867"/>
                </a:cubicBezTo>
                <a:cubicBezTo>
                  <a:pt x="840886" y="838934"/>
                  <a:pt x="839203" y="838392"/>
                  <a:pt x="837238" y="840656"/>
                </a:cubicBezTo>
                <a:cubicBezTo>
                  <a:pt x="834526" y="843707"/>
                  <a:pt x="831112" y="851188"/>
                  <a:pt x="828726" y="853550"/>
                </a:cubicBezTo>
                <a:cubicBezTo>
                  <a:pt x="824564" y="857635"/>
                  <a:pt x="821758" y="854584"/>
                  <a:pt x="820168" y="855715"/>
                </a:cubicBezTo>
                <a:cubicBezTo>
                  <a:pt x="817736" y="857536"/>
                  <a:pt x="816520" y="863540"/>
                  <a:pt x="814041" y="865066"/>
                </a:cubicBezTo>
                <a:cubicBezTo>
                  <a:pt x="813526" y="865312"/>
                  <a:pt x="811983" y="861424"/>
                  <a:pt x="811422" y="861473"/>
                </a:cubicBezTo>
                <a:cubicBezTo>
                  <a:pt x="808569" y="861670"/>
                  <a:pt x="805295" y="870332"/>
                  <a:pt x="804079" y="868806"/>
                </a:cubicBezTo>
                <a:cubicBezTo>
                  <a:pt x="802535" y="866493"/>
                  <a:pt x="803939" y="864229"/>
                  <a:pt x="801507" y="861867"/>
                </a:cubicBezTo>
                <a:cubicBezTo>
                  <a:pt x="797905" y="855519"/>
                  <a:pt x="796689" y="865903"/>
                  <a:pt x="792807" y="867625"/>
                </a:cubicBezTo>
                <a:cubicBezTo>
                  <a:pt x="791404" y="868265"/>
                  <a:pt x="787803" y="865066"/>
                  <a:pt x="786447" y="866050"/>
                </a:cubicBezTo>
                <a:cubicBezTo>
                  <a:pt x="783968" y="867871"/>
                  <a:pt x="782846" y="873039"/>
                  <a:pt x="780507" y="875155"/>
                </a:cubicBezTo>
                <a:cubicBezTo>
                  <a:pt x="779197" y="873432"/>
                  <a:pt x="777794" y="871611"/>
                  <a:pt x="776532" y="869840"/>
                </a:cubicBezTo>
                <a:cubicBezTo>
                  <a:pt x="771714" y="880027"/>
                  <a:pt x="766850" y="879682"/>
                  <a:pt x="761846" y="877763"/>
                </a:cubicBezTo>
                <a:cubicBezTo>
                  <a:pt x="761472" y="879436"/>
                  <a:pt x="760209" y="889181"/>
                  <a:pt x="756888" y="885096"/>
                </a:cubicBezTo>
                <a:cubicBezTo>
                  <a:pt x="755859" y="888147"/>
                  <a:pt x="756000" y="891100"/>
                  <a:pt x="758245" y="894053"/>
                </a:cubicBezTo>
                <a:cubicBezTo>
                  <a:pt x="756374" y="897399"/>
                  <a:pt x="755345" y="891346"/>
                  <a:pt x="753287" y="890657"/>
                </a:cubicBezTo>
                <a:cubicBezTo>
                  <a:pt x="748704" y="889131"/>
                  <a:pt x="744167" y="895332"/>
                  <a:pt x="739630" y="900204"/>
                </a:cubicBezTo>
                <a:cubicBezTo>
                  <a:pt x="734533" y="896169"/>
                  <a:pt x="729809" y="904781"/>
                  <a:pt x="724711" y="900795"/>
                </a:cubicBezTo>
                <a:cubicBezTo>
                  <a:pt x="721858" y="907734"/>
                  <a:pt x="723214" y="905421"/>
                  <a:pt x="718584" y="909899"/>
                </a:cubicBezTo>
                <a:cubicBezTo>
                  <a:pt x="721624" y="916691"/>
                  <a:pt x="724243" y="905716"/>
                  <a:pt x="727283" y="915067"/>
                </a:cubicBezTo>
                <a:cubicBezTo>
                  <a:pt x="731259" y="913295"/>
                  <a:pt x="733036" y="907832"/>
                  <a:pt x="736029" y="905716"/>
                </a:cubicBezTo>
                <a:cubicBezTo>
                  <a:pt x="736450" y="905470"/>
                  <a:pt x="738087" y="909309"/>
                  <a:pt x="738602" y="909309"/>
                </a:cubicBezTo>
                <a:cubicBezTo>
                  <a:pt x="740192" y="909358"/>
                  <a:pt x="741782" y="902321"/>
                  <a:pt x="743372" y="901779"/>
                </a:cubicBezTo>
                <a:cubicBezTo>
                  <a:pt x="746459" y="906996"/>
                  <a:pt x="748844" y="907980"/>
                  <a:pt x="750902" y="905126"/>
                </a:cubicBezTo>
                <a:cubicBezTo>
                  <a:pt x="753708" y="901336"/>
                  <a:pt x="760209" y="905667"/>
                  <a:pt x="762033" y="899368"/>
                </a:cubicBezTo>
                <a:cubicBezTo>
                  <a:pt x="766710" y="904781"/>
                  <a:pt x="771060" y="896169"/>
                  <a:pt x="775737" y="900598"/>
                </a:cubicBezTo>
                <a:cubicBezTo>
                  <a:pt x="778169" y="896858"/>
                  <a:pt x="780647" y="893167"/>
                  <a:pt x="783079" y="889476"/>
                </a:cubicBezTo>
                <a:cubicBezTo>
                  <a:pt x="784763" y="891592"/>
                  <a:pt x="786494" y="889476"/>
                  <a:pt x="788224" y="892822"/>
                </a:cubicBezTo>
                <a:cubicBezTo>
                  <a:pt x="793462" y="883029"/>
                  <a:pt x="798841" y="888196"/>
                  <a:pt x="804079" y="879732"/>
                </a:cubicBezTo>
                <a:cubicBezTo>
                  <a:pt x="804219" y="879929"/>
                  <a:pt x="804359" y="879978"/>
                  <a:pt x="804500" y="880125"/>
                </a:cubicBezTo>
                <a:cubicBezTo>
                  <a:pt x="803985" y="871710"/>
                  <a:pt x="812638" y="871464"/>
                  <a:pt x="804687" y="880322"/>
                </a:cubicBezTo>
                <a:cubicBezTo>
                  <a:pt x="810065" y="887655"/>
                  <a:pt x="815023" y="870086"/>
                  <a:pt x="820355" y="877369"/>
                </a:cubicBezTo>
                <a:cubicBezTo>
                  <a:pt x="823208" y="873039"/>
                  <a:pt x="826061" y="868757"/>
                  <a:pt x="828913" y="864475"/>
                </a:cubicBezTo>
                <a:cubicBezTo>
                  <a:pt x="830597" y="866985"/>
                  <a:pt x="832374" y="867379"/>
                  <a:pt x="834058" y="867822"/>
                </a:cubicBezTo>
                <a:cubicBezTo>
                  <a:pt x="838875" y="858619"/>
                  <a:pt x="843646" y="854830"/>
                  <a:pt x="848557" y="849170"/>
                </a:cubicBezTo>
                <a:cubicBezTo>
                  <a:pt x="850848" y="850991"/>
                  <a:pt x="852298" y="850007"/>
                  <a:pt x="852532" y="854534"/>
                </a:cubicBezTo>
                <a:cubicBezTo>
                  <a:pt x="855900" y="855814"/>
                  <a:pt x="858519" y="850302"/>
                  <a:pt x="861044" y="848776"/>
                </a:cubicBezTo>
                <a:cubicBezTo>
                  <a:pt x="861699" y="848383"/>
                  <a:pt x="864178" y="850843"/>
                  <a:pt x="865020" y="850351"/>
                </a:cubicBezTo>
                <a:cubicBezTo>
                  <a:pt x="868293" y="848432"/>
                  <a:pt x="868013" y="844495"/>
                  <a:pt x="871146" y="844839"/>
                </a:cubicBezTo>
                <a:cubicBezTo>
                  <a:pt x="871941" y="844889"/>
                  <a:pt x="872783" y="841296"/>
                  <a:pt x="873532" y="841050"/>
                </a:cubicBezTo>
                <a:cubicBezTo>
                  <a:pt x="875309" y="840558"/>
                  <a:pt x="877881" y="842920"/>
                  <a:pt x="879705" y="842625"/>
                </a:cubicBezTo>
                <a:cubicBezTo>
                  <a:pt x="874467" y="847645"/>
                  <a:pt x="875964" y="852467"/>
                  <a:pt x="874935" y="857340"/>
                </a:cubicBezTo>
                <a:cubicBezTo>
                  <a:pt x="871895" y="863836"/>
                  <a:pt x="869463" y="863540"/>
                  <a:pt x="867779" y="864672"/>
                </a:cubicBezTo>
                <a:cubicBezTo>
                  <a:pt x="867405" y="864968"/>
                  <a:pt x="866750" y="866198"/>
                  <a:pt x="866423" y="866641"/>
                </a:cubicBezTo>
                <a:cubicBezTo>
                  <a:pt x="865253" y="868216"/>
                  <a:pt x="864365" y="866346"/>
                  <a:pt x="864037" y="866641"/>
                </a:cubicBezTo>
                <a:cubicBezTo>
                  <a:pt x="861605" y="868855"/>
                  <a:pt x="860249" y="873728"/>
                  <a:pt x="857864" y="875991"/>
                </a:cubicBezTo>
                <a:cubicBezTo>
                  <a:pt x="857583" y="876238"/>
                  <a:pt x="856461" y="874909"/>
                  <a:pt x="855292" y="875991"/>
                </a:cubicBezTo>
                <a:cubicBezTo>
                  <a:pt x="853140" y="877960"/>
                  <a:pt x="852251" y="878797"/>
                  <a:pt x="850521" y="879929"/>
                </a:cubicBezTo>
                <a:cubicBezTo>
                  <a:pt x="850100" y="880224"/>
                  <a:pt x="849492" y="881257"/>
                  <a:pt x="849165" y="881749"/>
                </a:cubicBezTo>
                <a:cubicBezTo>
                  <a:pt x="847949" y="883373"/>
                  <a:pt x="847200" y="881356"/>
                  <a:pt x="846779" y="881749"/>
                </a:cubicBezTo>
                <a:cubicBezTo>
                  <a:pt x="844347" y="883866"/>
                  <a:pt x="842898" y="888639"/>
                  <a:pt x="840606" y="891051"/>
                </a:cubicBezTo>
                <a:cubicBezTo>
                  <a:pt x="840466" y="891149"/>
                  <a:pt x="839624" y="889181"/>
                  <a:pt x="839437" y="889279"/>
                </a:cubicBezTo>
                <a:cubicBezTo>
                  <a:pt x="837706" y="889771"/>
                  <a:pt x="835976" y="895283"/>
                  <a:pt x="834479" y="896612"/>
                </a:cubicBezTo>
                <a:cubicBezTo>
                  <a:pt x="834339" y="896710"/>
                  <a:pt x="833357" y="894889"/>
                  <a:pt x="833263" y="895037"/>
                </a:cubicBezTo>
                <a:cubicBezTo>
                  <a:pt x="828913" y="899663"/>
                  <a:pt x="826201" y="903010"/>
                  <a:pt x="824751" y="904338"/>
                </a:cubicBezTo>
                <a:cubicBezTo>
                  <a:pt x="822787" y="906159"/>
                  <a:pt x="821150" y="906897"/>
                  <a:pt x="819793" y="908128"/>
                </a:cubicBezTo>
                <a:cubicBezTo>
                  <a:pt x="815584" y="912016"/>
                  <a:pt x="815537" y="910638"/>
                  <a:pt x="812217" y="912065"/>
                </a:cubicBezTo>
                <a:cubicBezTo>
                  <a:pt x="811235" y="912508"/>
                  <a:pt x="810814" y="915067"/>
                  <a:pt x="809832" y="915657"/>
                </a:cubicBezTo>
                <a:cubicBezTo>
                  <a:pt x="809177" y="916051"/>
                  <a:pt x="806885" y="913590"/>
                  <a:pt x="806090" y="914083"/>
                </a:cubicBezTo>
                <a:cubicBezTo>
                  <a:pt x="804079" y="915313"/>
                  <a:pt x="803003" y="919890"/>
                  <a:pt x="801132" y="921415"/>
                </a:cubicBezTo>
                <a:cubicBezTo>
                  <a:pt x="799449" y="919299"/>
                  <a:pt x="797905" y="921415"/>
                  <a:pt x="796175" y="918020"/>
                </a:cubicBezTo>
                <a:cubicBezTo>
                  <a:pt x="791264" y="924024"/>
                  <a:pt x="784108" y="929634"/>
                  <a:pt x="781489" y="929339"/>
                </a:cubicBezTo>
                <a:cubicBezTo>
                  <a:pt x="780834" y="929240"/>
                  <a:pt x="779572" y="932734"/>
                  <a:pt x="778917" y="933128"/>
                </a:cubicBezTo>
                <a:cubicBezTo>
                  <a:pt x="778636" y="933227"/>
                  <a:pt x="777981" y="931356"/>
                  <a:pt x="777701" y="931356"/>
                </a:cubicBezTo>
                <a:cubicBezTo>
                  <a:pt x="776204" y="931209"/>
                  <a:pt x="774380" y="936918"/>
                  <a:pt x="772743" y="931553"/>
                </a:cubicBezTo>
                <a:cubicBezTo>
                  <a:pt x="769937" y="936425"/>
                  <a:pt x="766991" y="940855"/>
                  <a:pt x="763997" y="937311"/>
                </a:cubicBezTo>
                <a:cubicBezTo>
                  <a:pt x="762220" y="947991"/>
                  <a:pt x="758011" y="939378"/>
                  <a:pt x="753100" y="950205"/>
                </a:cubicBezTo>
                <a:cubicBezTo>
                  <a:pt x="746365" y="944349"/>
                  <a:pt x="739724" y="950894"/>
                  <a:pt x="733270" y="961918"/>
                </a:cubicBezTo>
                <a:cubicBezTo>
                  <a:pt x="727377" y="957193"/>
                  <a:pt x="721671" y="961327"/>
                  <a:pt x="715778" y="958916"/>
                </a:cubicBezTo>
                <a:cubicBezTo>
                  <a:pt x="712224" y="968070"/>
                  <a:pt x="708248" y="959162"/>
                  <a:pt x="704694" y="968266"/>
                </a:cubicBezTo>
                <a:cubicBezTo>
                  <a:pt x="700859" y="964428"/>
                  <a:pt x="697023" y="968512"/>
                  <a:pt x="693188" y="963296"/>
                </a:cubicBezTo>
                <a:cubicBezTo>
                  <a:pt x="691458" y="965757"/>
                  <a:pt x="691271" y="968217"/>
                  <a:pt x="690990" y="970629"/>
                </a:cubicBezTo>
                <a:cubicBezTo>
                  <a:pt x="693142" y="974369"/>
                  <a:pt x="695199" y="972400"/>
                  <a:pt x="697351" y="975796"/>
                </a:cubicBezTo>
                <a:cubicBezTo>
                  <a:pt x="702075" y="975550"/>
                  <a:pt x="700625" y="972007"/>
                  <a:pt x="704694" y="975599"/>
                </a:cubicBezTo>
                <a:cubicBezTo>
                  <a:pt x="707780" y="978306"/>
                  <a:pt x="711475" y="977174"/>
                  <a:pt x="713393" y="973385"/>
                </a:cubicBezTo>
                <a:cubicBezTo>
                  <a:pt x="718584" y="983965"/>
                  <a:pt x="723635" y="980127"/>
                  <a:pt x="728686" y="983719"/>
                </a:cubicBezTo>
                <a:cubicBezTo>
                  <a:pt x="729856" y="983375"/>
                  <a:pt x="731118" y="978109"/>
                  <a:pt x="732288" y="978158"/>
                </a:cubicBezTo>
                <a:cubicBezTo>
                  <a:pt x="732849" y="978208"/>
                  <a:pt x="734392" y="982046"/>
                  <a:pt x="734860" y="981751"/>
                </a:cubicBezTo>
                <a:cubicBezTo>
                  <a:pt x="737806" y="979979"/>
                  <a:pt x="739443" y="973975"/>
                  <a:pt x="743372" y="972400"/>
                </a:cubicBezTo>
                <a:cubicBezTo>
                  <a:pt x="745196" y="974763"/>
                  <a:pt x="745570" y="976977"/>
                  <a:pt x="745944" y="979339"/>
                </a:cubicBezTo>
                <a:cubicBezTo>
                  <a:pt x="749733" y="968611"/>
                  <a:pt x="754223" y="974861"/>
                  <a:pt x="757263" y="973581"/>
                </a:cubicBezTo>
                <a:cubicBezTo>
                  <a:pt x="761846" y="971761"/>
                  <a:pt x="762127" y="964379"/>
                  <a:pt x="766991" y="966052"/>
                </a:cubicBezTo>
                <a:cubicBezTo>
                  <a:pt x="767505" y="957932"/>
                  <a:pt x="770826" y="951829"/>
                  <a:pt x="776906" y="954930"/>
                </a:cubicBezTo>
                <a:cubicBezTo>
                  <a:pt x="775316" y="957439"/>
                  <a:pt x="773585" y="959802"/>
                  <a:pt x="771948" y="962312"/>
                </a:cubicBezTo>
                <a:cubicBezTo>
                  <a:pt x="774567" y="970284"/>
                  <a:pt x="776859" y="957686"/>
                  <a:pt x="779478" y="965658"/>
                </a:cubicBezTo>
                <a:cubicBezTo>
                  <a:pt x="781115" y="963197"/>
                  <a:pt x="782799" y="960589"/>
                  <a:pt x="784436" y="958128"/>
                </a:cubicBezTo>
                <a:cubicBezTo>
                  <a:pt x="786073" y="957636"/>
                  <a:pt x="787803" y="961573"/>
                  <a:pt x="789393" y="961524"/>
                </a:cubicBezTo>
                <a:cubicBezTo>
                  <a:pt x="791545" y="961327"/>
                  <a:pt x="795333" y="954684"/>
                  <a:pt x="796736" y="954142"/>
                </a:cubicBezTo>
                <a:cubicBezTo>
                  <a:pt x="799916" y="953060"/>
                  <a:pt x="804500" y="960540"/>
                  <a:pt x="805482" y="951977"/>
                </a:cubicBezTo>
                <a:cubicBezTo>
                  <a:pt x="806277" y="955668"/>
                  <a:pt x="807353" y="960934"/>
                  <a:pt x="805669" y="962705"/>
                </a:cubicBezTo>
                <a:cubicBezTo>
                  <a:pt x="804266" y="964182"/>
                  <a:pt x="798981" y="959162"/>
                  <a:pt x="798139" y="959506"/>
                </a:cubicBezTo>
                <a:cubicBezTo>
                  <a:pt x="795941" y="960442"/>
                  <a:pt x="793088" y="965953"/>
                  <a:pt x="790796" y="966839"/>
                </a:cubicBezTo>
                <a:cubicBezTo>
                  <a:pt x="789908" y="967233"/>
                  <a:pt x="787990" y="964674"/>
                  <a:pt x="787055" y="965264"/>
                </a:cubicBezTo>
                <a:cubicBezTo>
                  <a:pt x="784576" y="966839"/>
                  <a:pt x="783220" y="972548"/>
                  <a:pt x="780881" y="974615"/>
                </a:cubicBezTo>
                <a:cubicBezTo>
                  <a:pt x="780554" y="974861"/>
                  <a:pt x="777654" y="972499"/>
                  <a:pt x="777093" y="972794"/>
                </a:cubicBezTo>
                <a:cubicBezTo>
                  <a:pt x="775129" y="973877"/>
                  <a:pt x="774053" y="978995"/>
                  <a:pt x="772135" y="980373"/>
                </a:cubicBezTo>
                <a:cubicBezTo>
                  <a:pt x="767926" y="975304"/>
                  <a:pt x="763951" y="981357"/>
                  <a:pt x="759835" y="984310"/>
                </a:cubicBezTo>
                <a:cubicBezTo>
                  <a:pt x="758572" y="982588"/>
                  <a:pt x="759274" y="980767"/>
                  <a:pt x="758479" y="978946"/>
                </a:cubicBezTo>
                <a:cubicBezTo>
                  <a:pt x="757122" y="981406"/>
                  <a:pt x="756047" y="983818"/>
                  <a:pt x="758666" y="986131"/>
                </a:cubicBezTo>
                <a:cubicBezTo>
                  <a:pt x="752492" y="990314"/>
                  <a:pt x="746319" y="995727"/>
                  <a:pt x="740005" y="992283"/>
                </a:cubicBezTo>
                <a:cubicBezTo>
                  <a:pt x="737619" y="998976"/>
                  <a:pt x="735047" y="994645"/>
                  <a:pt x="732662" y="999812"/>
                </a:cubicBezTo>
                <a:cubicBezTo>
                  <a:pt x="730697" y="999861"/>
                  <a:pt x="729762" y="996909"/>
                  <a:pt x="727704" y="996416"/>
                </a:cubicBezTo>
                <a:cubicBezTo>
                  <a:pt x="724009" y="995580"/>
                  <a:pt x="720034" y="1001190"/>
                  <a:pt x="716386" y="995038"/>
                </a:cubicBezTo>
                <a:cubicBezTo>
                  <a:pt x="709838" y="1001879"/>
                  <a:pt x="703103" y="996121"/>
                  <a:pt x="696556" y="1002962"/>
                </a:cubicBezTo>
                <a:cubicBezTo>
                  <a:pt x="693142" y="1000403"/>
                  <a:pt x="689774" y="1001239"/>
                  <a:pt x="686407" y="999812"/>
                </a:cubicBezTo>
                <a:cubicBezTo>
                  <a:pt x="684817" y="1002273"/>
                  <a:pt x="683273" y="1004684"/>
                  <a:pt x="681683" y="1007145"/>
                </a:cubicBezTo>
                <a:cubicBezTo>
                  <a:pt x="677708" y="1003749"/>
                  <a:pt x="676913" y="1005669"/>
                  <a:pt x="674106" y="1007342"/>
                </a:cubicBezTo>
                <a:cubicBezTo>
                  <a:pt x="672797" y="1008129"/>
                  <a:pt x="670786" y="1005275"/>
                  <a:pt x="669149" y="1007539"/>
                </a:cubicBezTo>
                <a:cubicBezTo>
                  <a:pt x="667091" y="1010344"/>
                  <a:pt x="662601" y="1008966"/>
                  <a:pt x="660450" y="1009704"/>
                </a:cubicBezTo>
                <a:cubicBezTo>
                  <a:pt x="658953" y="1010245"/>
                  <a:pt x="658018" y="1011279"/>
                  <a:pt x="656661" y="1011722"/>
                </a:cubicBezTo>
                <a:cubicBezTo>
                  <a:pt x="654276" y="1012460"/>
                  <a:pt x="649599" y="1011673"/>
                  <a:pt x="649131" y="1011919"/>
                </a:cubicBezTo>
                <a:cubicBezTo>
                  <a:pt x="647214" y="1012952"/>
                  <a:pt x="646091" y="1018070"/>
                  <a:pt x="644174" y="1015659"/>
                </a:cubicBezTo>
                <a:cubicBezTo>
                  <a:pt x="642630" y="1013789"/>
                  <a:pt x="643192" y="1015659"/>
                  <a:pt x="641789" y="1015856"/>
                </a:cubicBezTo>
                <a:cubicBezTo>
                  <a:pt x="637346" y="1016495"/>
                  <a:pt x="633277" y="1015659"/>
                  <a:pt x="629301" y="1016249"/>
                </a:cubicBezTo>
                <a:cubicBezTo>
                  <a:pt x="628366" y="1016446"/>
                  <a:pt x="627805" y="1019891"/>
                  <a:pt x="626916" y="1020039"/>
                </a:cubicBezTo>
                <a:cubicBezTo>
                  <a:pt x="622379" y="1020875"/>
                  <a:pt x="616720" y="1015954"/>
                  <a:pt x="613212" y="1022204"/>
                </a:cubicBezTo>
                <a:cubicBezTo>
                  <a:pt x="611529" y="1020285"/>
                  <a:pt x="609658" y="1018612"/>
                  <a:pt x="608068" y="1022401"/>
                </a:cubicBezTo>
                <a:cubicBezTo>
                  <a:pt x="604654" y="1017431"/>
                  <a:pt x="603578" y="1022007"/>
                  <a:pt x="603063" y="1015462"/>
                </a:cubicBezTo>
                <a:cubicBezTo>
                  <a:pt x="597451" y="1013444"/>
                  <a:pt x="595440" y="1019744"/>
                  <a:pt x="593148" y="1019448"/>
                </a:cubicBezTo>
                <a:cubicBezTo>
                  <a:pt x="592494" y="1019399"/>
                  <a:pt x="591231" y="1022647"/>
                  <a:pt x="590576" y="1023041"/>
                </a:cubicBezTo>
                <a:cubicBezTo>
                  <a:pt x="590342" y="1023139"/>
                  <a:pt x="589641" y="1021466"/>
                  <a:pt x="589407" y="1021417"/>
                </a:cubicBezTo>
                <a:cubicBezTo>
                  <a:pt x="588658" y="1021368"/>
                  <a:pt x="587770" y="1024763"/>
                  <a:pt x="587022" y="1025009"/>
                </a:cubicBezTo>
                <a:cubicBezTo>
                  <a:pt x="583888" y="1026092"/>
                  <a:pt x="581362" y="1022844"/>
                  <a:pt x="579492" y="1025403"/>
                </a:cubicBezTo>
                <a:cubicBezTo>
                  <a:pt x="576124" y="1029980"/>
                  <a:pt x="570372" y="1024616"/>
                  <a:pt x="568173" y="1024025"/>
                </a:cubicBezTo>
                <a:cubicBezTo>
                  <a:pt x="564666" y="1023041"/>
                  <a:pt x="558539" y="1024714"/>
                  <a:pt x="556855" y="1022598"/>
                </a:cubicBezTo>
                <a:cubicBezTo>
                  <a:pt x="555312" y="1020728"/>
                  <a:pt x="555639" y="1022942"/>
                  <a:pt x="554470" y="1022598"/>
                </a:cubicBezTo>
                <a:cubicBezTo>
                  <a:pt x="551149" y="1021712"/>
                  <a:pt x="549138" y="1019498"/>
                  <a:pt x="546940" y="1019251"/>
                </a:cubicBezTo>
                <a:cubicBezTo>
                  <a:pt x="546145" y="1019153"/>
                  <a:pt x="545116" y="1023041"/>
                  <a:pt x="544368" y="1023041"/>
                </a:cubicBezTo>
                <a:cubicBezTo>
                  <a:pt x="541795" y="1022942"/>
                  <a:pt x="540766" y="1017923"/>
                  <a:pt x="538194" y="1021417"/>
                </a:cubicBezTo>
                <a:cubicBezTo>
                  <a:pt x="536744" y="1023435"/>
                  <a:pt x="536651" y="1020925"/>
                  <a:pt x="535622" y="1021417"/>
                </a:cubicBezTo>
                <a:cubicBezTo>
                  <a:pt x="534499" y="1021958"/>
                  <a:pt x="532067" y="1025206"/>
                  <a:pt x="530851" y="1025206"/>
                </a:cubicBezTo>
                <a:cubicBezTo>
                  <a:pt x="530056" y="1025206"/>
                  <a:pt x="529074" y="1022204"/>
                  <a:pt x="528279" y="1021811"/>
                </a:cubicBezTo>
                <a:cubicBezTo>
                  <a:pt x="525941" y="1020629"/>
                  <a:pt x="521310" y="1024320"/>
                  <a:pt x="519533" y="1024025"/>
                </a:cubicBezTo>
                <a:cubicBezTo>
                  <a:pt x="518738" y="1023927"/>
                  <a:pt x="517662" y="1021072"/>
                  <a:pt x="516961" y="1020433"/>
                </a:cubicBezTo>
                <a:cubicBezTo>
                  <a:pt x="514529" y="1018316"/>
                  <a:pt x="509945" y="1018513"/>
                  <a:pt x="508215" y="1022598"/>
                </a:cubicBezTo>
                <a:cubicBezTo>
                  <a:pt x="506859" y="1019350"/>
                  <a:pt x="507607" y="1017332"/>
                  <a:pt x="504473" y="1017283"/>
                </a:cubicBezTo>
                <a:cubicBezTo>
                  <a:pt x="502883" y="1020334"/>
                  <a:pt x="506297" y="1023287"/>
                  <a:pt x="508215" y="1026191"/>
                </a:cubicBezTo>
                <a:cubicBezTo>
                  <a:pt x="506063" y="1028750"/>
                  <a:pt x="503772" y="1027126"/>
                  <a:pt x="501480" y="1023631"/>
                </a:cubicBezTo>
                <a:cubicBezTo>
                  <a:pt x="500872" y="1023877"/>
                  <a:pt x="500638" y="1023385"/>
                  <a:pt x="500872" y="1023041"/>
                </a:cubicBezTo>
                <a:cubicBezTo>
                  <a:pt x="500825" y="1022893"/>
                  <a:pt x="500779" y="1022942"/>
                  <a:pt x="500685" y="1022795"/>
                </a:cubicBezTo>
                <a:cubicBezTo>
                  <a:pt x="502275" y="1019744"/>
                  <a:pt x="498861" y="1016840"/>
                  <a:pt x="496943" y="1013887"/>
                </a:cubicBezTo>
                <a:cubicBezTo>
                  <a:pt x="495634" y="1012116"/>
                  <a:pt x="493062" y="1014970"/>
                  <a:pt x="494324" y="1017677"/>
                </a:cubicBezTo>
                <a:cubicBezTo>
                  <a:pt x="489367" y="1017332"/>
                  <a:pt x="484316" y="1010984"/>
                  <a:pt x="479452" y="1018267"/>
                </a:cubicBezTo>
                <a:cubicBezTo>
                  <a:pt x="478516" y="1017381"/>
                  <a:pt x="477861" y="1015462"/>
                  <a:pt x="476879" y="1014675"/>
                </a:cubicBezTo>
                <a:cubicBezTo>
                  <a:pt x="474541" y="1012854"/>
                  <a:pt x="475102" y="1016840"/>
                  <a:pt x="473091" y="1016643"/>
                </a:cubicBezTo>
                <a:cubicBezTo>
                  <a:pt x="472202" y="1016594"/>
                  <a:pt x="471454" y="1013297"/>
                  <a:pt x="470519" y="1013100"/>
                </a:cubicBezTo>
                <a:cubicBezTo>
                  <a:pt x="466543" y="1012214"/>
                  <a:pt x="463269" y="1011968"/>
                  <a:pt x="459434" y="1015265"/>
                </a:cubicBezTo>
                <a:cubicBezTo>
                  <a:pt x="456160" y="1007588"/>
                  <a:pt x="451530" y="1015314"/>
                  <a:pt x="449519" y="1015659"/>
                </a:cubicBezTo>
                <a:cubicBezTo>
                  <a:pt x="448724" y="1015807"/>
                  <a:pt x="447648" y="1011968"/>
                  <a:pt x="446900" y="1012116"/>
                </a:cubicBezTo>
                <a:cubicBezTo>
                  <a:pt x="443860" y="1012608"/>
                  <a:pt x="442130" y="1014871"/>
                  <a:pt x="439370" y="1016053"/>
                </a:cubicBezTo>
                <a:cubicBezTo>
                  <a:pt x="438061" y="1013887"/>
                  <a:pt x="435582" y="1015954"/>
                  <a:pt x="436798" y="1012509"/>
                </a:cubicBezTo>
                <a:cubicBezTo>
                  <a:pt x="432916" y="1012066"/>
                  <a:pt x="429502" y="1014871"/>
                  <a:pt x="425667" y="1014675"/>
                </a:cubicBezTo>
                <a:cubicBezTo>
                  <a:pt x="422533" y="1014576"/>
                  <a:pt x="418792" y="1011230"/>
                  <a:pt x="415564" y="1011525"/>
                </a:cubicBezTo>
                <a:cubicBezTo>
                  <a:pt x="413553" y="1014576"/>
                  <a:pt x="411636" y="1017578"/>
                  <a:pt x="409625" y="1020629"/>
                </a:cubicBezTo>
                <a:cubicBezTo>
                  <a:pt x="407473" y="1017234"/>
                  <a:pt x="405275" y="1018513"/>
                  <a:pt x="403264" y="1022795"/>
                </a:cubicBezTo>
                <a:cubicBezTo>
                  <a:pt x="399710" y="1020186"/>
                  <a:pt x="402750" y="1012066"/>
                  <a:pt x="398306" y="1019448"/>
                </a:cubicBezTo>
                <a:cubicBezTo>
                  <a:pt x="396623" y="1017480"/>
                  <a:pt x="394752" y="1015659"/>
                  <a:pt x="393162" y="1019448"/>
                </a:cubicBezTo>
                <a:cubicBezTo>
                  <a:pt x="392320" y="1017677"/>
                  <a:pt x="393255" y="1016053"/>
                  <a:pt x="391946" y="1014281"/>
                </a:cubicBezTo>
                <a:cubicBezTo>
                  <a:pt x="388766" y="1017086"/>
                  <a:pt x="391338" y="1021811"/>
                  <a:pt x="393162" y="1019448"/>
                </a:cubicBezTo>
                <a:cubicBezTo>
                  <a:pt x="394752" y="1025255"/>
                  <a:pt x="385866" y="1025748"/>
                  <a:pt x="383434" y="1034311"/>
                </a:cubicBezTo>
                <a:cubicBezTo>
                  <a:pt x="381610" y="1031998"/>
                  <a:pt x="381236" y="1029586"/>
                  <a:pt x="380861" y="1027175"/>
                </a:cubicBezTo>
                <a:cubicBezTo>
                  <a:pt x="373799" y="1032834"/>
                  <a:pt x="383293" y="1038051"/>
                  <a:pt x="377447" y="1043661"/>
                </a:cubicBezTo>
                <a:cubicBezTo>
                  <a:pt x="374033" y="1037214"/>
                  <a:pt x="370806" y="1045285"/>
                  <a:pt x="367345" y="1036722"/>
                </a:cubicBezTo>
                <a:cubicBezTo>
                  <a:pt x="370619" y="1034950"/>
                  <a:pt x="374922" y="1036870"/>
                  <a:pt x="374688" y="1029193"/>
                </a:cubicBezTo>
                <a:cubicBezTo>
                  <a:pt x="372162" y="1026191"/>
                  <a:pt x="369871" y="1034409"/>
                  <a:pt x="367345" y="1033130"/>
                </a:cubicBezTo>
                <a:cubicBezTo>
                  <a:pt x="365615" y="1031210"/>
                  <a:pt x="363791" y="1029537"/>
                  <a:pt x="362200" y="1033326"/>
                </a:cubicBezTo>
                <a:cubicBezTo>
                  <a:pt x="357898" y="1025895"/>
                  <a:pt x="353829" y="1029242"/>
                  <a:pt x="349666" y="1030177"/>
                </a:cubicBezTo>
                <a:cubicBezTo>
                  <a:pt x="344147" y="1020186"/>
                  <a:pt x="338348" y="1029045"/>
                  <a:pt x="336009" y="1018464"/>
                </a:cubicBezTo>
                <a:cubicBezTo>
                  <a:pt x="335542" y="1018120"/>
                  <a:pt x="335682" y="1017332"/>
                  <a:pt x="336805" y="1017677"/>
                </a:cubicBezTo>
                <a:cubicBezTo>
                  <a:pt x="338629" y="1016446"/>
                  <a:pt x="340593" y="1017578"/>
                  <a:pt x="343352" y="1017873"/>
                </a:cubicBezTo>
                <a:cubicBezTo>
                  <a:pt x="345644" y="1018120"/>
                  <a:pt x="348824" y="1016840"/>
                  <a:pt x="350882" y="1017480"/>
                </a:cubicBezTo>
                <a:cubicBezTo>
                  <a:pt x="351818" y="1017775"/>
                  <a:pt x="352285" y="1020875"/>
                  <a:pt x="353267" y="1021023"/>
                </a:cubicBezTo>
                <a:cubicBezTo>
                  <a:pt x="359581" y="1022106"/>
                  <a:pt x="368514" y="1018218"/>
                  <a:pt x="374688" y="1025600"/>
                </a:cubicBezTo>
                <a:cubicBezTo>
                  <a:pt x="376325" y="1022942"/>
                  <a:pt x="378009" y="1022352"/>
                  <a:pt x="379645" y="1021811"/>
                </a:cubicBezTo>
                <a:cubicBezTo>
                  <a:pt x="380721" y="1019744"/>
                  <a:pt x="378991" y="1016545"/>
                  <a:pt x="376886" y="1014675"/>
                </a:cubicBezTo>
                <a:cubicBezTo>
                  <a:pt x="373752" y="1011968"/>
                  <a:pt x="373659" y="1016299"/>
                  <a:pt x="370712" y="1016889"/>
                </a:cubicBezTo>
                <a:cubicBezTo>
                  <a:pt x="369543" y="1017037"/>
                  <a:pt x="368093" y="1012362"/>
                  <a:pt x="366971" y="1015068"/>
                </a:cubicBezTo>
                <a:cubicBezTo>
                  <a:pt x="364820" y="1007145"/>
                  <a:pt x="359581" y="1006407"/>
                  <a:pt x="354250" y="1000993"/>
                </a:cubicBezTo>
                <a:cubicBezTo>
                  <a:pt x="355887" y="998729"/>
                  <a:pt x="357383" y="1000698"/>
                  <a:pt x="359020" y="997204"/>
                </a:cubicBezTo>
                <a:cubicBezTo>
                  <a:pt x="356448" y="992529"/>
                  <a:pt x="353969" y="990954"/>
                  <a:pt x="351490" y="990462"/>
                </a:cubicBezTo>
                <a:cubicBezTo>
                  <a:pt x="348590" y="993710"/>
                  <a:pt x="345644" y="991741"/>
                  <a:pt x="342744" y="992479"/>
                </a:cubicBezTo>
                <a:cubicBezTo>
                  <a:pt x="341201" y="996318"/>
                  <a:pt x="344802" y="994399"/>
                  <a:pt x="346720" y="997794"/>
                </a:cubicBezTo>
                <a:cubicBezTo>
                  <a:pt x="343025" y="1002125"/>
                  <a:pt x="339190" y="999468"/>
                  <a:pt x="335401" y="996416"/>
                </a:cubicBezTo>
                <a:cubicBezTo>
                  <a:pt x="328480" y="1004734"/>
                  <a:pt x="321090" y="991200"/>
                  <a:pt x="314168" y="999025"/>
                </a:cubicBezTo>
                <a:cubicBezTo>
                  <a:pt x="308836" y="993562"/>
                  <a:pt x="307387" y="991249"/>
                  <a:pt x="300278" y="990462"/>
                </a:cubicBezTo>
                <a:cubicBezTo>
                  <a:pt x="294759" y="985491"/>
                  <a:pt x="289614" y="997401"/>
                  <a:pt x="284002" y="985688"/>
                </a:cubicBezTo>
                <a:cubicBezTo>
                  <a:pt x="288492" y="978306"/>
                  <a:pt x="289334" y="987164"/>
                  <a:pt x="288772" y="978158"/>
                </a:cubicBezTo>
                <a:cubicBezTo>
                  <a:pt x="288679" y="976682"/>
                  <a:pt x="277548" y="978749"/>
                  <a:pt x="286200" y="971022"/>
                </a:cubicBezTo>
                <a:cubicBezTo>
                  <a:pt x="285218" y="967922"/>
                  <a:pt x="283487" y="973237"/>
                  <a:pt x="282599" y="972991"/>
                </a:cubicBezTo>
                <a:cubicBezTo>
                  <a:pt x="281196" y="972597"/>
                  <a:pt x="280073" y="968168"/>
                  <a:pt x="278623" y="967873"/>
                </a:cubicBezTo>
                <a:cubicBezTo>
                  <a:pt x="276378" y="967430"/>
                  <a:pt x="274695" y="968709"/>
                  <a:pt x="272496" y="969841"/>
                </a:cubicBezTo>
                <a:cubicBezTo>
                  <a:pt x="270018" y="967824"/>
                  <a:pt x="268755" y="965806"/>
                  <a:pt x="266136" y="964674"/>
                </a:cubicBezTo>
                <a:cubicBezTo>
                  <a:pt x="264639" y="964083"/>
                  <a:pt x="259682" y="965412"/>
                  <a:pt x="258606" y="964871"/>
                </a:cubicBezTo>
                <a:cubicBezTo>
                  <a:pt x="255800" y="963394"/>
                  <a:pt x="252713" y="958030"/>
                  <a:pt x="249673" y="956160"/>
                </a:cubicBezTo>
                <a:cubicBezTo>
                  <a:pt x="247568" y="954831"/>
                  <a:pt x="246352" y="957046"/>
                  <a:pt x="244715" y="956357"/>
                </a:cubicBezTo>
                <a:cubicBezTo>
                  <a:pt x="240413" y="954634"/>
                  <a:pt x="240319" y="950993"/>
                  <a:pt x="237185" y="949418"/>
                </a:cubicBezTo>
                <a:cubicBezTo>
                  <a:pt x="236484" y="949073"/>
                  <a:pt x="234239" y="951780"/>
                  <a:pt x="233397" y="951386"/>
                </a:cubicBezTo>
                <a:cubicBezTo>
                  <a:pt x="230825" y="950304"/>
                  <a:pt x="229469" y="944742"/>
                  <a:pt x="227037" y="946219"/>
                </a:cubicBezTo>
                <a:cubicBezTo>
                  <a:pt x="224604" y="947941"/>
                  <a:pt x="222313" y="957686"/>
                  <a:pt x="219694" y="953552"/>
                </a:cubicBezTo>
                <a:cubicBezTo>
                  <a:pt x="214128" y="949073"/>
                  <a:pt x="221471" y="944595"/>
                  <a:pt x="223295" y="944447"/>
                </a:cubicBezTo>
                <a:cubicBezTo>
                  <a:pt x="221144" y="940707"/>
                  <a:pt x="219086" y="942675"/>
                  <a:pt x="216934" y="939280"/>
                </a:cubicBezTo>
                <a:cubicBezTo>
                  <a:pt x="215204" y="940756"/>
                  <a:pt x="213707" y="939132"/>
                  <a:pt x="211977" y="939477"/>
                </a:cubicBezTo>
                <a:cubicBezTo>
                  <a:pt x="210995" y="939673"/>
                  <a:pt x="211088" y="935441"/>
                  <a:pt x="211977" y="935884"/>
                </a:cubicBezTo>
                <a:cubicBezTo>
                  <a:pt x="209779" y="934752"/>
                  <a:pt x="209872" y="938246"/>
                  <a:pt x="208188" y="937902"/>
                </a:cubicBezTo>
                <a:cubicBezTo>
                  <a:pt x="205102" y="937311"/>
                  <a:pt x="203932" y="929388"/>
                  <a:pt x="199489" y="932734"/>
                </a:cubicBezTo>
                <a:cubicBezTo>
                  <a:pt x="194158" y="927026"/>
                  <a:pt x="188311" y="915362"/>
                  <a:pt x="182793" y="909899"/>
                </a:cubicBezTo>
                <a:cubicBezTo>
                  <a:pt x="181483" y="908571"/>
                  <a:pt x="180033" y="909358"/>
                  <a:pt x="179051" y="908128"/>
                </a:cubicBezTo>
                <a:cubicBezTo>
                  <a:pt x="177975" y="906799"/>
                  <a:pt x="176572" y="908423"/>
                  <a:pt x="176432" y="908325"/>
                </a:cubicBezTo>
                <a:cubicBezTo>
                  <a:pt x="175871" y="907734"/>
                  <a:pt x="174093" y="902517"/>
                  <a:pt x="175076" y="902960"/>
                </a:cubicBezTo>
                <a:cubicBezTo>
                  <a:pt x="173064" y="901976"/>
                  <a:pt x="172036" y="903600"/>
                  <a:pt x="170118" y="903157"/>
                </a:cubicBezTo>
                <a:cubicBezTo>
                  <a:pt x="165348" y="900549"/>
                  <a:pt x="173485" y="885637"/>
                  <a:pt x="166330" y="894250"/>
                </a:cubicBezTo>
                <a:cubicBezTo>
                  <a:pt x="164740" y="891887"/>
                  <a:pt x="165956" y="889427"/>
                  <a:pt x="163570" y="887064"/>
                </a:cubicBezTo>
                <a:cubicBezTo>
                  <a:pt x="161419" y="884505"/>
                  <a:pt x="159548" y="890411"/>
                  <a:pt x="157397" y="885490"/>
                </a:cubicBezTo>
                <a:cubicBezTo>
                  <a:pt x="155339" y="887704"/>
                  <a:pt x="153094" y="885686"/>
                  <a:pt x="151036" y="887458"/>
                </a:cubicBezTo>
                <a:cubicBezTo>
                  <a:pt x="149773" y="885145"/>
                  <a:pt x="151597" y="882586"/>
                  <a:pt x="153421" y="880125"/>
                </a:cubicBezTo>
                <a:cubicBezTo>
                  <a:pt x="150428" y="873383"/>
                  <a:pt x="147482" y="875795"/>
                  <a:pt x="144488" y="871611"/>
                </a:cubicBezTo>
                <a:cubicBezTo>
                  <a:pt x="142103" y="875302"/>
                  <a:pt x="146593" y="878747"/>
                  <a:pt x="142337" y="882537"/>
                </a:cubicBezTo>
                <a:cubicBezTo>
                  <a:pt x="137753" y="882094"/>
                  <a:pt x="140747" y="879978"/>
                  <a:pt x="137145" y="875401"/>
                </a:cubicBezTo>
                <a:cubicBezTo>
                  <a:pt x="135275" y="871808"/>
                  <a:pt x="134059" y="878797"/>
                  <a:pt x="132188" y="879141"/>
                </a:cubicBezTo>
                <a:cubicBezTo>
                  <a:pt x="131065" y="879387"/>
                  <a:pt x="129569" y="874860"/>
                  <a:pt x="128446" y="877566"/>
                </a:cubicBezTo>
                <a:cubicBezTo>
                  <a:pt x="122039" y="868019"/>
                  <a:pt x="115772" y="861670"/>
                  <a:pt x="109598" y="865460"/>
                </a:cubicBezTo>
                <a:cubicBezTo>
                  <a:pt x="106605" y="860834"/>
                  <a:pt x="103518" y="856700"/>
                  <a:pt x="100665" y="860489"/>
                </a:cubicBezTo>
                <a:cubicBezTo>
                  <a:pt x="97953" y="857586"/>
                  <a:pt x="99122" y="854485"/>
                  <a:pt x="96690" y="851582"/>
                </a:cubicBezTo>
                <a:cubicBezTo>
                  <a:pt x="92200" y="850007"/>
                  <a:pt x="86868" y="843068"/>
                  <a:pt x="84202" y="848383"/>
                </a:cubicBezTo>
                <a:cubicBezTo>
                  <a:pt x="80601" y="844938"/>
                  <a:pt x="83641" y="841296"/>
                  <a:pt x="79011" y="837851"/>
                </a:cubicBezTo>
                <a:cubicBezTo>
                  <a:pt x="84389" y="838491"/>
                  <a:pt x="86821" y="837064"/>
                  <a:pt x="86541" y="841050"/>
                </a:cubicBezTo>
                <a:cubicBezTo>
                  <a:pt x="86307" y="845184"/>
                  <a:pt x="94305" y="837802"/>
                  <a:pt x="94118" y="840853"/>
                </a:cubicBezTo>
                <a:cubicBezTo>
                  <a:pt x="96503" y="835390"/>
                  <a:pt x="89207" y="834357"/>
                  <a:pt x="87757" y="832093"/>
                </a:cubicBezTo>
                <a:cubicBezTo>
                  <a:pt x="87429" y="831650"/>
                  <a:pt x="89066" y="829977"/>
                  <a:pt x="87570" y="828353"/>
                </a:cubicBezTo>
                <a:cubicBezTo>
                  <a:pt x="84296" y="824859"/>
                  <a:pt x="79806" y="824071"/>
                  <a:pt x="76252" y="819790"/>
                </a:cubicBezTo>
                <a:cubicBezTo>
                  <a:pt x="76485" y="813146"/>
                  <a:pt x="70780" y="806847"/>
                  <a:pt x="72089" y="800154"/>
                </a:cubicBezTo>
                <a:cubicBezTo>
                  <a:pt x="70405" y="798037"/>
                  <a:pt x="68815" y="800154"/>
                  <a:pt x="67132" y="796807"/>
                </a:cubicBezTo>
                <a:cubicBezTo>
                  <a:pt x="63343" y="794346"/>
                  <a:pt x="59742" y="798825"/>
                  <a:pt x="56000" y="798973"/>
                </a:cubicBezTo>
                <a:cubicBezTo>
                  <a:pt x="54644" y="796659"/>
                  <a:pt x="55159" y="791591"/>
                  <a:pt x="52025" y="793608"/>
                </a:cubicBezTo>
                <a:cubicBezTo>
                  <a:pt x="50388" y="790655"/>
                  <a:pt x="53802" y="787555"/>
                  <a:pt x="55626" y="784504"/>
                </a:cubicBezTo>
                <a:cubicBezTo>
                  <a:pt x="60397" y="796364"/>
                  <a:pt x="64793" y="784750"/>
                  <a:pt x="69283" y="782092"/>
                </a:cubicBezTo>
                <a:cubicBezTo>
                  <a:pt x="72276" y="787752"/>
                  <a:pt x="75036" y="786669"/>
                  <a:pt x="78216" y="787260"/>
                </a:cubicBezTo>
                <a:cubicBezTo>
                  <a:pt x="79619" y="787506"/>
                  <a:pt x="80601" y="788982"/>
                  <a:pt x="82004" y="788835"/>
                </a:cubicBezTo>
                <a:cubicBezTo>
                  <a:pt x="82940" y="788785"/>
                  <a:pt x="86213" y="784848"/>
                  <a:pt x="86962" y="785094"/>
                </a:cubicBezTo>
                <a:cubicBezTo>
                  <a:pt x="90236" y="786177"/>
                  <a:pt x="87804" y="794002"/>
                  <a:pt x="91919" y="792230"/>
                </a:cubicBezTo>
                <a:cubicBezTo>
                  <a:pt x="92621" y="787949"/>
                  <a:pt x="91311" y="783815"/>
                  <a:pt x="87944" y="779730"/>
                </a:cubicBezTo>
                <a:cubicBezTo>
                  <a:pt x="85418" y="776728"/>
                  <a:pt x="83127" y="784848"/>
                  <a:pt x="80601" y="783520"/>
                </a:cubicBezTo>
                <a:cubicBezTo>
                  <a:pt x="78917" y="780321"/>
                  <a:pt x="82332" y="778254"/>
                  <a:pt x="84202" y="777958"/>
                </a:cubicBezTo>
                <a:cubicBezTo>
                  <a:pt x="85559" y="774907"/>
                  <a:pt x="82753" y="772004"/>
                  <a:pt x="82799" y="769002"/>
                </a:cubicBezTo>
                <a:cubicBezTo>
                  <a:pt x="81069" y="767033"/>
                  <a:pt x="79432" y="765409"/>
                  <a:pt x="77842" y="769198"/>
                </a:cubicBezTo>
                <a:cubicBezTo>
                  <a:pt x="73024" y="765163"/>
                  <a:pt x="76298" y="760734"/>
                  <a:pt x="71481" y="756698"/>
                </a:cubicBezTo>
                <a:cubicBezTo>
                  <a:pt x="69002" y="756698"/>
                  <a:pt x="66430" y="756944"/>
                  <a:pt x="63951" y="757092"/>
                </a:cubicBezTo>
                <a:cubicBezTo>
                  <a:pt x="61192" y="749907"/>
                  <a:pt x="68675" y="754090"/>
                  <a:pt x="70078" y="751334"/>
                </a:cubicBezTo>
                <a:cubicBezTo>
                  <a:pt x="69002" y="741295"/>
                  <a:pt x="59789" y="750940"/>
                  <a:pt x="54831" y="741048"/>
                </a:cubicBezTo>
                <a:cubicBezTo>
                  <a:pt x="52680" y="744100"/>
                  <a:pt x="52773" y="747200"/>
                  <a:pt x="53802" y="750153"/>
                </a:cubicBezTo>
                <a:cubicBezTo>
                  <a:pt x="48003" y="750301"/>
                  <a:pt x="42157" y="748873"/>
                  <a:pt x="36170" y="740015"/>
                </a:cubicBezTo>
                <a:cubicBezTo>
                  <a:pt x="34065" y="738046"/>
                  <a:pt x="31867" y="742033"/>
                  <a:pt x="29809" y="742033"/>
                </a:cubicBezTo>
                <a:cubicBezTo>
                  <a:pt x="24992" y="737997"/>
                  <a:pt x="28266" y="733765"/>
                  <a:pt x="23449" y="729729"/>
                </a:cubicBezTo>
                <a:cubicBezTo>
                  <a:pt x="31119" y="715261"/>
                  <a:pt x="39350" y="737111"/>
                  <a:pt x="47067" y="726924"/>
                </a:cubicBezTo>
                <a:cubicBezTo>
                  <a:pt x="50996" y="719936"/>
                  <a:pt x="39163" y="725005"/>
                  <a:pt x="43092" y="718017"/>
                </a:cubicBezTo>
                <a:cubicBezTo>
                  <a:pt x="39725" y="715556"/>
                  <a:pt x="36638" y="726875"/>
                  <a:pt x="33177" y="718410"/>
                </a:cubicBezTo>
                <a:lnTo>
                  <a:pt x="33371" y="715905"/>
                </a:lnTo>
                <a:lnTo>
                  <a:pt x="33598" y="716245"/>
                </a:lnTo>
                <a:cubicBezTo>
                  <a:pt x="33925" y="715704"/>
                  <a:pt x="33972" y="714769"/>
                  <a:pt x="33785" y="714227"/>
                </a:cubicBezTo>
                <a:lnTo>
                  <a:pt x="33497" y="714267"/>
                </a:lnTo>
                <a:lnTo>
                  <a:pt x="34159" y="705713"/>
                </a:lnTo>
                <a:cubicBezTo>
                  <a:pt x="33037" y="704089"/>
                  <a:pt x="32943" y="704827"/>
                  <a:pt x="31774" y="705910"/>
                </a:cubicBezTo>
                <a:cubicBezTo>
                  <a:pt x="30464" y="707091"/>
                  <a:pt x="30605" y="711225"/>
                  <a:pt x="30605" y="711274"/>
                </a:cubicBezTo>
                <a:cubicBezTo>
                  <a:pt x="27611" y="714867"/>
                  <a:pt x="23823" y="711816"/>
                  <a:pt x="20689" y="718804"/>
                </a:cubicBezTo>
                <a:cubicBezTo>
                  <a:pt x="19801" y="709995"/>
                  <a:pt x="27658" y="712111"/>
                  <a:pt x="28032" y="704138"/>
                </a:cubicBezTo>
                <a:cubicBezTo>
                  <a:pt x="29716" y="705861"/>
                  <a:pt x="31353" y="703105"/>
                  <a:pt x="32990" y="700349"/>
                </a:cubicBezTo>
                <a:cubicBezTo>
                  <a:pt x="29997" y="696166"/>
                  <a:pt x="27097" y="698331"/>
                  <a:pt x="24057" y="691638"/>
                </a:cubicBezTo>
                <a:cubicBezTo>
                  <a:pt x="19567" y="695428"/>
                  <a:pt x="22747" y="698971"/>
                  <a:pt x="19286" y="702711"/>
                </a:cubicBezTo>
                <a:cubicBezTo>
                  <a:pt x="16620" y="699808"/>
                  <a:pt x="17743" y="696707"/>
                  <a:pt x="15311" y="693804"/>
                </a:cubicBezTo>
                <a:cubicBezTo>
                  <a:pt x="16246" y="692819"/>
                  <a:pt x="16714" y="690900"/>
                  <a:pt x="17696" y="690014"/>
                </a:cubicBezTo>
                <a:cubicBezTo>
                  <a:pt x="18398" y="689374"/>
                  <a:pt x="21859" y="691343"/>
                  <a:pt x="21484" y="691835"/>
                </a:cubicBezTo>
                <a:cubicBezTo>
                  <a:pt x="24992" y="687603"/>
                  <a:pt x="19707" y="685930"/>
                  <a:pt x="17509" y="679335"/>
                </a:cubicBezTo>
                <a:cubicBezTo>
                  <a:pt x="15825" y="677612"/>
                  <a:pt x="14188" y="680319"/>
                  <a:pt x="12551" y="683075"/>
                </a:cubicBezTo>
                <a:cubicBezTo>
                  <a:pt x="10587" y="675349"/>
                  <a:pt x="7500" y="667573"/>
                  <a:pt x="10961" y="659650"/>
                </a:cubicBezTo>
                <a:cubicBezTo>
                  <a:pt x="13113" y="662848"/>
                  <a:pt x="15217" y="664719"/>
                  <a:pt x="17322" y="664817"/>
                </a:cubicBezTo>
                <a:cubicBezTo>
                  <a:pt x="20549" y="660486"/>
                  <a:pt x="21859" y="670329"/>
                  <a:pt x="22280" y="671953"/>
                </a:cubicBezTo>
                <a:cubicBezTo>
                  <a:pt x="23075" y="670723"/>
                  <a:pt x="24057" y="669443"/>
                  <a:pt x="24852" y="668213"/>
                </a:cubicBezTo>
                <a:cubicBezTo>
                  <a:pt x="27097" y="663882"/>
                  <a:pt x="22046" y="664276"/>
                  <a:pt x="21064" y="662848"/>
                </a:cubicBezTo>
                <a:cubicBezTo>
                  <a:pt x="19240" y="660240"/>
                  <a:pt x="19333" y="657484"/>
                  <a:pt x="18304" y="655713"/>
                </a:cubicBezTo>
                <a:cubicBezTo>
                  <a:pt x="14937" y="650004"/>
                  <a:pt x="8810" y="647642"/>
                  <a:pt x="9371" y="643409"/>
                </a:cubicBezTo>
                <a:cubicBezTo>
                  <a:pt x="12551" y="635043"/>
                  <a:pt x="16106" y="647838"/>
                  <a:pt x="19473" y="650348"/>
                </a:cubicBezTo>
                <a:cubicBezTo>
                  <a:pt x="21578" y="645673"/>
                  <a:pt x="16948" y="643163"/>
                  <a:pt x="16901" y="639620"/>
                </a:cubicBezTo>
                <a:cubicBezTo>
                  <a:pt x="16901" y="638783"/>
                  <a:pt x="19473" y="636569"/>
                  <a:pt x="19286" y="635880"/>
                </a:cubicBezTo>
                <a:cubicBezTo>
                  <a:pt x="18585" y="633173"/>
                  <a:pt x="15264" y="636175"/>
                  <a:pt x="14142" y="632484"/>
                </a:cubicBezTo>
                <a:cubicBezTo>
                  <a:pt x="13908" y="631795"/>
                  <a:pt x="15825" y="627710"/>
                  <a:pt x="15311" y="626923"/>
                </a:cubicBezTo>
                <a:cubicBezTo>
                  <a:pt x="13908" y="624905"/>
                  <a:pt x="11803" y="626578"/>
                  <a:pt x="10353" y="627120"/>
                </a:cubicBezTo>
                <a:cubicBezTo>
                  <a:pt x="6191" y="621263"/>
                  <a:pt x="6004" y="615259"/>
                  <a:pt x="64" y="609452"/>
                </a:cubicBezTo>
                <a:cubicBezTo>
                  <a:pt x="2028" y="603989"/>
                  <a:pt x="-918" y="598625"/>
                  <a:pt x="1046" y="593212"/>
                </a:cubicBezTo>
                <a:cubicBezTo>
                  <a:pt x="3619" y="597887"/>
                  <a:pt x="4975" y="602710"/>
                  <a:pt x="6378" y="607483"/>
                </a:cubicBezTo>
                <a:cubicBezTo>
                  <a:pt x="9699" y="604974"/>
                  <a:pt x="6238" y="602562"/>
                  <a:pt x="6191" y="600151"/>
                </a:cubicBezTo>
                <a:cubicBezTo>
                  <a:pt x="6191" y="598920"/>
                  <a:pt x="8623" y="597788"/>
                  <a:pt x="8576" y="596558"/>
                </a:cubicBezTo>
                <a:cubicBezTo>
                  <a:pt x="8529" y="595426"/>
                  <a:pt x="6004" y="594147"/>
                  <a:pt x="6004" y="593015"/>
                </a:cubicBezTo>
                <a:cubicBezTo>
                  <a:pt x="6004" y="591735"/>
                  <a:pt x="8342" y="590505"/>
                  <a:pt x="8389" y="589225"/>
                </a:cubicBezTo>
                <a:cubicBezTo>
                  <a:pt x="8483" y="585830"/>
                  <a:pt x="7173" y="583615"/>
                  <a:pt x="6986" y="580318"/>
                </a:cubicBezTo>
                <a:cubicBezTo>
                  <a:pt x="6846" y="578005"/>
                  <a:pt x="10727" y="575347"/>
                  <a:pt x="6986" y="573133"/>
                </a:cubicBezTo>
                <a:cubicBezTo>
                  <a:pt x="10868" y="568211"/>
                  <a:pt x="7641" y="563438"/>
                  <a:pt x="11569" y="558467"/>
                </a:cubicBezTo>
                <a:cubicBezTo>
                  <a:pt x="12739" y="556006"/>
                  <a:pt x="10868" y="553644"/>
                  <a:pt x="8950" y="551331"/>
                </a:cubicBezTo>
                <a:cubicBezTo>
                  <a:pt x="12131" y="545179"/>
                  <a:pt x="13206" y="539126"/>
                  <a:pt x="13721" y="533073"/>
                </a:cubicBezTo>
                <a:cubicBezTo>
                  <a:pt x="11148" y="526577"/>
                  <a:pt x="8763" y="531104"/>
                  <a:pt x="6191" y="526134"/>
                </a:cubicBezTo>
                <a:cubicBezTo>
                  <a:pt x="10821" y="517325"/>
                  <a:pt x="11055" y="528545"/>
                  <a:pt x="13534" y="525937"/>
                </a:cubicBezTo>
                <a:cubicBezTo>
                  <a:pt x="16012" y="523181"/>
                  <a:pt x="11242" y="521459"/>
                  <a:pt x="10961" y="518752"/>
                </a:cubicBezTo>
                <a:cubicBezTo>
                  <a:pt x="10821" y="517521"/>
                  <a:pt x="13253" y="512699"/>
                  <a:pt x="13347" y="511419"/>
                </a:cubicBezTo>
                <a:cubicBezTo>
                  <a:pt x="13534" y="508663"/>
                  <a:pt x="11897" y="505267"/>
                  <a:pt x="11943" y="502511"/>
                </a:cubicBezTo>
                <a:cubicBezTo>
                  <a:pt x="16667" y="498624"/>
                  <a:pt x="16901" y="498230"/>
                  <a:pt x="19286" y="491192"/>
                </a:cubicBezTo>
                <a:cubicBezTo>
                  <a:pt x="18304" y="488092"/>
                  <a:pt x="16387" y="493407"/>
                  <a:pt x="15498" y="493161"/>
                </a:cubicBezTo>
                <a:cubicBezTo>
                  <a:pt x="12926" y="492472"/>
                  <a:pt x="11943" y="485779"/>
                  <a:pt x="11569" y="484450"/>
                </a:cubicBezTo>
                <a:cubicBezTo>
                  <a:pt x="6752" y="481300"/>
                  <a:pt x="10166" y="491832"/>
                  <a:pt x="5396" y="490011"/>
                </a:cubicBezTo>
                <a:cubicBezTo>
                  <a:pt x="3712" y="487058"/>
                  <a:pt x="7173" y="483958"/>
                  <a:pt x="8950" y="480858"/>
                </a:cubicBezTo>
                <a:cubicBezTo>
                  <a:pt x="10961" y="479086"/>
                  <a:pt x="8436" y="475001"/>
                  <a:pt x="8950" y="473525"/>
                </a:cubicBezTo>
                <a:cubicBezTo>
                  <a:pt x="9418" y="472344"/>
                  <a:pt x="12785" y="470720"/>
                  <a:pt x="12551" y="471753"/>
                </a:cubicBezTo>
                <a:cubicBezTo>
                  <a:pt x="13487" y="468210"/>
                  <a:pt x="10961" y="466094"/>
                  <a:pt x="13721" y="462599"/>
                </a:cubicBezTo>
                <a:cubicBezTo>
                  <a:pt x="15311" y="464371"/>
                  <a:pt x="14001" y="468062"/>
                  <a:pt x="16293" y="466192"/>
                </a:cubicBezTo>
                <a:cubicBezTo>
                  <a:pt x="17977" y="469145"/>
                  <a:pt x="14563" y="472245"/>
                  <a:pt x="12739" y="475296"/>
                </a:cubicBezTo>
                <a:cubicBezTo>
                  <a:pt x="16059" y="475789"/>
                  <a:pt x="17228" y="477511"/>
                  <a:pt x="17696" y="482285"/>
                </a:cubicBezTo>
                <a:cubicBezTo>
                  <a:pt x="19427" y="478003"/>
                  <a:pt x="26816" y="473574"/>
                  <a:pt x="21297" y="469538"/>
                </a:cubicBezTo>
                <a:cubicBezTo>
                  <a:pt x="23262" y="464470"/>
                  <a:pt x="26489" y="468161"/>
                  <a:pt x="28827" y="465798"/>
                </a:cubicBezTo>
                <a:cubicBezTo>
                  <a:pt x="32335" y="462156"/>
                  <a:pt x="32429" y="456152"/>
                  <a:pt x="35983" y="450887"/>
                </a:cubicBezTo>
                <a:cubicBezTo>
                  <a:pt x="37339" y="447835"/>
                  <a:pt x="34580" y="444981"/>
                  <a:pt x="34580" y="441979"/>
                </a:cubicBezTo>
                <a:cubicBezTo>
                  <a:pt x="35235" y="440158"/>
                  <a:pt x="36965" y="438190"/>
                  <a:pt x="35749" y="436418"/>
                </a:cubicBezTo>
                <a:cubicBezTo>
                  <a:pt x="37386" y="433957"/>
                  <a:pt x="38929" y="431546"/>
                  <a:pt x="40520" y="429085"/>
                </a:cubicBezTo>
                <a:cubicBezTo>
                  <a:pt x="40520" y="425443"/>
                  <a:pt x="40660" y="421949"/>
                  <a:pt x="40520" y="418357"/>
                </a:cubicBezTo>
                <a:cubicBezTo>
                  <a:pt x="47488" y="415109"/>
                  <a:pt x="43513" y="406152"/>
                  <a:pt x="48845" y="398130"/>
                </a:cubicBezTo>
                <a:cubicBezTo>
                  <a:pt x="49312" y="392667"/>
                  <a:pt x="50949" y="387106"/>
                  <a:pt x="47254" y="381840"/>
                </a:cubicBezTo>
                <a:cubicBezTo>
                  <a:pt x="58479" y="366387"/>
                  <a:pt x="50622" y="351722"/>
                  <a:pt x="62735" y="336220"/>
                </a:cubicBezTo>
                <a:cubicBezTo>
                  <a:pt x="69049" y="342617"/>
                  <a:pt x="61566" y="349458"/>
                  <a:pt x="66711" y="355856"/>
                </a:cubicBezTo>
                <a:cubicBezTo>
                  <a:pt x="63296" y="359645"/>
                  <a:pt x="66477" y="363139"/>
                  <a:pt x="61940" y="366978"/>
                </a:cubicBezTo>
                <a:cubicBezTo>
                  <a:pt x="60677" y="365157"/>
                  <a:pt x="59461" y="363385"/>
                  <a:pt x="58199" y="361614"/>
                </a:cubicBezTo>
                <a:cubicBezTo>
                  <a:pt x="54036" y="370374"/>
                  <a:pt x="61987" y="364862"/>
                  <a:pt x="60771" y="372342"/>
                </a:cubicBezTo>
                <a:cubicBezTo>
                  <a:pt x="60303" y="375147"/>
                  <a:pt x="56375" y="371998"/>
                  <a:pt x="55813" y="372539"/>
                </a:cubicBezTo>
                <a:cubicBezTo>
                  <a:pt x="55486" y="372834"/>
                  <a:pt x="53522" y="378740"/>
                  <a:pt x="53428" y="379872"/>
                </a:cubicBezTo>
                <a:cubicBezTo>
                  <a:pt x="53147" y="382431"/>
                  <a:pt x="54925" y="386122"/>
                  <a:pt x="54831" y="388779"/>
                </a:cubicBezTo>
                <a:cubicBezTo>
                  <a:pt x="56749" y="391339"/>
                  <a:pt x="62595" y="378494"/>
                  <a:pt x="63343" y="375886"/>
                </a:cubicBezTo>
                <a:cubicBezTo>
                  <a:pt x="65448" y="368602"/>
                  <a:pt x="62642" y="368110"/>
                  <a:pt x="68301" y="364763"/>
                </a:cubicBezTo>
                <a:cubicBezTo>
                  <a:pt x="70780" y="359891"/>
                  <a:pt x="66056" y="355265"/>
                  <a:pt x="70499" y="350295"/>
                </a:cubicBezTo>
                <a:cubicBezTo>
                  <a:pt x="72229" y="352263"/>
                  <a:pt x="73726" y="350442"/>
                  <a:pt x="75456" y="350098"/>
                </a:cubicBezTo>
                <a:cubicBezTo>
                  <a:pt x="76252" y="349950"/>
                  <a:pt x="76766" y="353986"/>
                  <a:pt x="75644" y="353690"/>
                </a:cubicBezTo>
                <a:cubicBezTo>
                  <a:pt x="79666" y="354773"/>
                  <a:pt x="80508" y="349064"/>
                  <a:pt x="84389" y="355265"/>
                </a:cubicBezTo>
                <a:cubicBezTo>
                  <a:pt x="87991" y="349704"/>
                  <a:pt x="85091" y="344291"/>
                  <a:pt x="87757" y="338779"/>
                </a:cubicBezTo>
                <a:cubicBezTo>
                  <a:pt x="95427" y="334448"/>
                  <a:pt x="95334" y="331347"/>
                  <a:pt x="102443" y="320127"/>
                </a:cubicBezTo>
                <a:cubicBezTo>
                  <a:pt x="107119" y="330363"/>
                  <a:pt x="106745" y="309546"/>
                  <a:pt x="102443" y="320127"/>
                </a:cubicBezTo>
                <a:cubicBezTo>
                  <a:pt x="96877" y="315550"/>
                  <a:pt x="104173" y="313680"/>
                  <a:pt x="105997" y="314763"/>
                </a:cubicBezTo>
                <a:cubicBezTo>
                  <a:pt x="108569" y="311072"/>
                  <a:pt x="107260" y="306938"/>
                  <a:pt x="109598" y="301869"/>
                </a:cubicBezTo>
                <a:cubicBezTo>
                  <a:pt x="109458" y="302164"/>
                  <a:pt x="111329" y="303394"/>
                  <a:pt x="112171" y="301869"/>
                </a:cubicBezTo>
                <a:cubicBezTo>
                  <a:pt x="115725" y="295422"/>
                  <a:pt x="118812" y="284103"/>
                  <a:pt x="124050" y="276081"/>
                </a:cubicBezTo>
                <a:cubicBezTo>
                  <a:pt x="128119" y="279526"/>
                  <a:pt x="128166" y="283217"/>
                  <a:pt x="124284" y="287006"/>
                </a:cubicBezTo>
                <a:cubicBezTo>
                  <a:pt x="127651" y="291288"/>
                  <a:pt x="130972" y="284152"/>
                  <a:pt x="134199" y="279280"/>
                </a:cubicBezTo>
                <a:cubicBezTo>
                  <a:pt x="128400" y="273276"/>
                  <a:pt x="129522" y="274998"/>
                  <a:pt x="125079" y="266976"/>
                </a:cubicBezTo>
                <a:cubicBezTo>
                  <a:pt x="126669" y="264516"/>
                  <a:pt x="128400" y="262055"/>
                  <a:pt x="130037" y="259594"/>
                </a:cubicBezTo>
                <a:cubicBezTo>
                  <a:pt x="128119" y="252754"/>
                  <a:pt x="120963" y="263876"/>
                  <a:pt x="126248" y="254230"/>
                </a:cubicBezTo>
                <a:cubicBezTo>
                  <a:pt x="122881" y="250736"/>
                  <a:pt x="119700" y="260579"/>
                  <a:pt x="116333" y="258216"/>
                </a:cubicBezTo>
                <a:cubicBezTo>
                  <a:pt x="114135" y="261317"/>
                  <a:pt x="114088" y="264368"/>
                  <a:pt x="115117" y="267370"/>
                </a:cubicBezTo>
                <a:lnTo>
                  <a:pt x="115074" y="267412"/>
                </a:lnTo>
                <a:lnTo>
                  <a:pt x="109749" y="263959"/>
                </a:lnTo>
                <a:lnTo>
                  <a:pt x="106823" y="264219"/>
                </a:lnTo>
                <a:lnTo>
                  <a:pt x="108803" y="258610"/>
                </a:lnTo>
                <a:cubicBezTo>
                  <a:pt x="109645" y="257429"/>
                  <a:pt x="111422" y="258315"/>
                  <a:pt x="111375" y="258413"/>
                </a:cubicBezTo>
                <a:cubicBezTo>
                  <a:pt x="113761" y="255362"/>
                  <a:pt x="110908" y="253049"/>
                  <a:pt x="114930" y="252852"/>
                </a:cubicBezTo>
                <a:cubicBezTo>
                  <a:pt x="115398" y="252852"/>
                  <a:pt x="122928" y="244486"/>
                  <a:pt x="122273" y="245323"/>
                </a:cubicBezTo>
                <a:cubicBezTo>
                  <a:pt x="123956" y="243108"/>
                  <a:pt x="125734" y="240647"/>
                  <a:pt x="127230" y="238187"/>
                </a:cubicBezTo>
                <a:cubicBezTo>
                  <a:pt x="127885" y="237104"/>
                  <a:pt x="127511" y="234053"/>
                  <a:pt x="127230" y="234397"/>
                </a:cubicBezTo>
                <a:cubicBezTo>
                  <a:pt x="128587" y="232330"/>
                  <a:pt x="130037" y="232872"/>
                  <a:pt x="132001" y="230657"/>
                </a:cubicBezTo>
                <a:cubicBezTo>
                  <a:pt x="134293" y="227999"/>
                  <a:pt x="135929" y="224013"/>
                  <a:pt x="138174" y="221306"/>
                </a:cubicBezTo>
                <a:cubicBezTo>
                  <a:pt x="139390" y="219436"/>
                  <a:pt x="137426" y="216041"/>
                  <a:pt x="135555" y="217960"/>
                </a:cubicBezTo>
                <a:cubicBezTo>
                  <a:pt x="132609" y="214417"/>
                  <a:pt x="139297" y="210480"/>
                  <a:pt x="140326" y="206838"/>
                </a:cubicBezTo>
                <a:cubicBezTo>
                  <a:pt x="147762" y="213235"/>
                  <a:pt x="147388" y="190794"/>
                  <a:pt x="140326" y="206838"/>
                </a:cubicBezTo>
                <a:cubicBezTo>
                  <a:pt x="139905" y="205214"/>
                  <a:pt x="138408" y="195519"/>
                  <a:pt x="135181" y="199899"/>
                </a:cubicBezTo>
                <a:cubicBezTo>
                  <a:pt x="132469" y="192615"/>
                  <a:pt x="140045" y="196700"/>
                  <a:pt x="141542" y="197684"/>
                </a:cubicBezTo>
                <a:cubicBezTo>
                  <a:pt x="146406" y="191975"/>
                  <a:pt x="151363" y="190991"/>
                  <a:pt x="156227" y="182822"/>
                </a:cubicBezTo>
                <a:cubicBezTo>
                  <a:pt x="157490" y="185184"/>
                  <a:pt x="155666" y="187694"/>
                  <a:pt x="153842" y="190154"/>
                </a:cubicBezTo>
                <a:cubicBezTo>
                  <a:pt x="156368" y="193156"/>
                  <a:pt x="158847" y="184889"/>
                  <a:pt x="161372" y="186168"/>
                </a:cubicBezTo>
                <a:cubicBezTo>
                  <a:pt x="162027" y="200391"/>
                  <a:pt x="169604" y="175784"/>
                  <a:pt x="161372" y="186168"/>
                </a:cubicBezTo>
                <a:cubicBezTo>
                  <a:pt x="157677" y="177605"/>
                  <a:pt x="169416" y="168402"/>
                  <a:pt x="173672" y="178639"/>
                </a:cubicBezTo>
                <a:cubicBezTo>
                  <a:pt x="175964" y="169091"/>
                  <a:pt x="179659" y="169879"/>
                  <a:pt x="181997" y="161955"/>
                </a:cubicBezTo>
                <a:cubicBezTo>
                  <a:pt x="185505" y="163825"/>
                  <a:pt x="186721" y="159691"/>
                  <a:pt x="189527" y="158018"/>
                </a:cubicBezTo>
                <a:cubicBezTo>
                  <a:pt x="190229" y="157624"/>
                  <a:pt x="192474" y="160331"/>
                  <a:pt x="193316" y="159790"/>
                </a:cubicBezTo>
                <a:cubicBezTo>
                  <a:pt x="196777" y="157526"/>
                  <a:pt x="200378" y="152014"/>
                  <a:pt x="204213" y="146699"/>
                </a:cubicBezTo>
                <a:cubicBezTo>
                  <a:pt x="206785" y="149800"/>
                  <a:pt x="209171" y="141876"/>
                  <a:pt x="211790" y="146502"/>
                </a:cubicBezTo>
                <a:cubicBezTo>
                  <a:pt x="219787" y="134691"/>
                  <a:pt x="220442" y="134593"/>
                  <a:pt x="227645" y="126079"/>
                </a:cubicBezTo>
                <a:cubicBezTo>
                  <a:pt x="230638" y="130754"/>
                  <a:pt x="233491" y="128589"/>
                  <a:pt x="236390" y="127457"/>
                </a:cubicBezTo>
                <a:cubicBezTo>
                  <a:pt x="239430" y="123077"/>
                  <a:pt x="237747" y="118352"/>
                  <a:pt x="241161" y="116334"/>
                </a:cubicBezTo>
                <a:cubicBezTo>
                  <a:pt x="241816" y="115941"/>
                  <a:pt x="244107" y="118746"/>
                  <a:pt x="244902" y="118106"/>
                </a:cubicBezTo>
                <a:cubicBezTo>
                  <a:pt x="246773" y="116728"/>
                  <a:pt x="247896" y="111610"/>
                  <a:pt x="249860" y="110576"/>
                </a:cubicBezTo>
                <a:cubicBezTo>
                  <a:pt x="250421" y="110330"/>
                  <a:pt x="251871" y="114317"/>
                  <a:pt x="252432" y="114169"/>
                </a:cubicBezTo>
                <a:cubicBezTo>
                  <a:pt x="253976" y="113726"/>
                  <a:pt x="252807" y="105852"/>
                  <a:pt x="256221" y="112151"/>
                </a:cubicBezTo>
                <a:cubicBezTo>
                  <a:pt x="258232" y="109100"/>
                  <a:pt x="260149" y="106098"/>
                  <a:pt x="262160" y="103047"/>
                </a:cubicBezTo>
                <a:cubicBezTo>
                  <a:pt x="265715" y="108067"/>
                  <a:pt x="271093" y="99651"/>
                  <a:pt x="271093" y="108017"/>
                </a:cubicBezTo>
                <a:cubicBezTo>
                  <a:pt x="276519" y="107821"/>
                  <a:pt x="281897" y="106049"/>
                  <a:pt x="287182" y="98470"/>
                </a:cubicBezTo>
                <a:cubicBezTo>
                  <a:pt x="288866" y="100635"/>
                  <a:pt x="290409" y="98470"/>
                  <a:pt x="292140" y="101866"/>
                </a:cubicBezTo>
                <a:cubicBezTo>
                  <a:pt x="294572" y="98175"/>
                  <a:pt x="297050" y="94435"/>
                  <a:pt x="299482" y="90744"/>
                </a:cubicBezTo>
                <a:cubicBezTo>
                  <a:pt x="300839" y="93401"/>
                  <a:pt x="300184" y="97338"/>
                  <a:pt x="303271" y="92515"/>
                </a:cubicBezTo>
                <a:cubicBezTo>
                  <a:pt x="306591" y="96009"/>
                  <a:pt x="301166" y="99700"/>
                  <a:pt x="303458" y="103244"/>
                </a:cubicBezTo>
                <a:cubicBezTo>
                  <a:pt x="301961" y="107279"/>
                  <a:pt x="299810" y="99651"/>
                  <a:pt x="298313" y="99848"/>
                </a:cubicBezTo>
                <a:cubicBezTo>
                  <a:pt x="295834" y="100192"/>
                  <a:pt x="294712" y="108608"/>
                  <a:pt x="292140" y="105409"/>
                </a:cubicBezTo>
                <a:cubicBezTo>
                  <a:pt x="289754" y="102505"/>
                  <a:pt x="286387" y="105163"/>
                  <a:pt x="284610" y="105803"/>
                </a:cubicBezTo>
                <a:cubicBezTo>
                  <a:pt x="281009" y="112496"/>
                  <a:pt x="282973" y="113332"/>
                  <a:pt x="284797" y="112939"/>
                </a:cubicBezTo>
                <a:cubicBezTo>
                  <a:pt x="286434" y="112643"/>
                  <a:pt x="285031" y="116679"/>
                  <a:pt x="284984" y="116531"/>
                </a:cubicBezTo>
                <a:cubicBezTo>
                  <a:pt x="286948" y="126029"/>
                  <a:pt x="290409" y="122831"/>
                  <a:pt x="295133" y="127063"/>
                </a:cubicBezTo>
                <a:cubicBezTo>
                  <a:pt x="295928" y="123421"/>
                  <a:pt x="294759" y="119878"/>
                  <a:pt x="292514" y="116334"/>
                </a:cubicBezTo>
                <a:cubicBezTo>
                  <a:pt x="294572" y="113923"/>
                  <a:pt x="296583" y="118844"/>
                  <a:pt x="298687" y="121502"/>
                </a:cubicBezTo>
                <a:cubicBezTo>
                  <a:pt x="302102" y="121846"/>
                  <a:pt x="303271" y="119336"/>
                  <a:pt x="306217" y="117712"/>
                </a:cubicBezTo>
                <a:cubicBezTo>
                  <a:pt x="306451" y="117614"/>
                  <a:pt x="307153" y="119287"/>
                  <a:pt x="307433" y="119336"/>
                </a:cubicBezTo>
                <a:cubicBezTo>
                  <a:pt x="308088" y="119386"/>
                  <a:pt x="309351" y="116138"/>
                  <a:pt x="310006" y="115744"/>
                </a:cubicBezTo>
                <a:cubicBezTo>
                  <a:pt x="311035" y="115153"/>
                  <a:pt x="313654" y="116531"/>
                  <a:pt x="314776" y="111954"/>
                </a:cubicBezTo>
                <a:cubicBezTo>
                  <a:pt x="315244" y="116728"/>
                  <a:pt x="316600" y="118451"/>
                  <a:pt x="319921" y="118894"/>
                </a:cubicBezTo>
                <a:cubicBezTo>
                  <a:pt x="323943" y="121059"/>
                  <a:pt x="326235" y="113775"/>
                  <a:pt x="328667" y="116728"/>
                </a:cubicBezTo>
                <a:cubicBezTo>
                  <a:pt x="330584" y="119090"/>
                  <a:pt x="332829" y="116433"/>
                  <a:pt x="334793" y="118303"/>
                </a:cubicBezTo>
                <a:cubicBezTo>
                  <a:pt x="336851" y="115006"/>
                  <a:pt x="338862" y="113037"/>
                  <a:pt x="340967" y="112742"/>
                </a:cubicBezTo>
                <a:cubicBezTo>
                  <a:pt x="343773" y="108362"/>
                  <a:pt x="337038" y="108657"/>
                  <a:pt x="336009" y="112939"/>
                </a:cubicBezTo>
                <a:cubicBezTo>
                  <a:pt x="335168" y="110921"/>
                  <a:pt x="335027" y="107624"/>
                  <a:pt x="336009" y="105606"/>
                </a:cubicBezTo>
                <a:cubicBezTo>
                  <a:pt x="337132" y="103244"/>
                  <a:pt x="337646" y="106049"/>
                  <a:pt x="338395" y="105606"/>
                </a:cubicBezTo>
                <a:cubicBezTo>
                  <a:pt x="339891" y="104671"/>
                  <a:pt x="340640" y="100980"/>
                  <a:pt x="342136" y="100045"/>
                </a:cubicBezTo>
                <a:cubicBezTo>
                  <a:pt x="342557" y="99799"/>
                  <a:pt x="344007" y="103637"/>
                  <a:pt x="344522" y="103637"/>
                </a:cubicBezTo>
                <a:cubicBezTo>
                  <a:pt x="345691" y="103687"/>
                  <a:pt x="347141" y="98421"/>
                  <a:pt x="348310" y="98076"/>
                </a:cubicBezTo>
                <a:cubicBezTo>
                  <a:pt x="349666" y="97683"/>
                  <a:pt x="351911" y="103490"/>
                  <a:pt x="353267" y="97879"/>
                </a:cubicBezTo>
                <a:cubicBezTo>
                  <a:pt x="356588" y="101374"/>
                  <a:pt x="357944" y="104819"/>
                  <a:pt x="358412" y="108411"/>
                </a:cubicBezTo>
                <a:cubicBezTo>
                  <a:pt x="357196" y="109494"/>
                  <a:pt x="355933" y="109149"/>
                  <a:pt x="354624" y="106787"/>
                </a:cubicBezTo>
                <a:cubicBezTo>
                  <a:pt x="353455" y="109297"/>
                  <a:pt x="355512" y="111610"/>
                  <a:pt x="357430" y="113972"/>
                </a:cubicBezTo>
                <a:cubicBezTo>
                  <a:pt x="360376" y="117614"/>
                  <a:pt x="363089" y="106885"/>
                  <a:pt x="365942" y="104622"/>
                </a:cubicBezTo>
                <a:cubicBezTo>
                  <a:pt x="362949" y="100439"/>
                  <a:pt x="360049" y="102604"/>
                  <a:pt x="357009" y="95911"/>
                </a:cubicBezTo>
                <a:cubicBezTo>
                  <a:pt x="361780" y="89956"/>
                  <a:pt x="363416" y="95812"/>
                  <a:pt x="365755" y="101078"/>
                </a:cubicBezTo>
                <a:cubicBezTo>
                  <a:pt x="375296" y="99848"/>
                  <a:pt x="384977" y="99602"/>
                  <a:pt x="394331" y="87348"/>
                </a:cubicBezTo>
                <a:cubicBezTo>
                  <a:pt x="398166" y="91580"/>
                  <a:pt x="401674" y="82771"/>
                  <a:pt x="405462" y="85182"/>
                </a:cubicBezTo>
                <a:cubicBezTo>
                  <a:pt x="407847" y="78145"/>
                  <a:pt x="408081" y="77702"/>
                  <a:pt x="412805" y="73863"/>
                </a:cubicBezTo>
                <a:cubicBezTo>
                  <a:pt x="410139" y="65891"/>
                  <a:pt x="407894" y="78637"/>
                  <a:pt x="405228" y="70714"/>
                </a:cubicBezTo>
                <a:cubicBezTo>
                  <a:pt x="408876" y="64611"/>
                  <a:pt x="412758" y="68844"/>
                  <a:pt x="416547" y="72092"/>
                </a:cubicBezTo>
                <a:cubicBezTo>
                  <a:pt x="419119" y="75192"/>
                  <a:pt x="421504" y="67072"/>
                  <a:pt x="424077" y="71698"/>
                </a:cubicBezTo>
                <a:cubicBezTo>
                  <a:pt x="428613" y="67909"/>
                  <a:pt x="425386" y="64513"/>
                  <a:pt x="428847" y="60773"/>
                </a:cubicBezTo>
                <a:cubicBezTo>
                  <a:pt x="430671" y="63135"/>
                  <a:pt x="431045" y="65546"/>
                  <a:pt x="431419" y="67909"/>
                </a:cubicBezTo>
                <a:cubicBezTo>
                  <a:pt x="440118" y="65989"/>
                  <a:pt x="448818" y="64710"/>
                  <a:pt x="457423" y="57820"/>
                </a:cubicBezTo>
                <a:cubicBezTo>
                  <a:pt x="460089" y="65792"/>
                  <a:pt x="462334" y="53194"/>
                  <a:pt x="464953" y="61166"/>
                </a:cubicBezTo>
                <a:cubicBezTo>
                  <a:pt x="465982" y="58755"/>
                  <a:pt x="463410" y="56491"/>
                  <a:pt x="464953" y="54030"/>
                </a:cubicBezTo>
                <a:cubicBezTo>
                  <a:pt x="462474" y="52898"/>
                  <a:pt x="459902" y="54621"/>
                  <a:pt x="457423" y="57820"/>
                </a:cubicBezTo>
                <a:cubicBezTo>
                  <a:pt x="455131" y="55999"/>
                  <a:pt x="453869" y="57180"/>
                  <a:pt x="453682" y="52652"/>
                </a:cubicBezTo>
                <a:cubicBezTo>
                  <a:pt x="456160" y="51963"/>
                  <a:pt x="458592" y="49946"/>
                  <a:pt x="461024" y="45074"/>
                </a:cubicBezTo>
                <a:cubicBezTo>
                  <a:pt x="463877" y="43449"/>
                  <a:pt x="466964" y="54030"/>
                  <a:pt x="469724" y="46501"/>
                </a:cubicBezTo>
                <a:cubicBezTo>
                  <a:pt x="474821" y="51078"/>
                  <a:pt x="469490" y="53194"/>
                  <a:pt x="467572" y="53834"/>
                </a:cubicBezTo>
                <a:cubicBezTo>
                  <a:pt x="470986" y="60231"/>
                  <a:pt x="474073" y="53637"/>
                  <a:pt x="477487" y="57180"/>
                </a:cubicBezTo>
                <a:cubicBezTo>
                  <a:pt x="478844" y="53538"/>
                  <a:pt x="474588" y="49896"/>
                  <a:pt x="479873" y="46107"/>
                </a:cubicBezTo>
                <a:cubicBezTo>
                  <a:pt x="481182" y="48223"/>
                  <a:pt x="483661" y="46205"/>
                  <a:pt x="482445" y="49650"/>
                </a:cubicBezTo>
                <a:cubicBezTo>
                  <a:pt x="484550" y="51767"/>
                  <a:pt x="486514" y="47534"/>
                  <a:pt x="488572" y="47682"/>
                </a:cubicBezTo>
                <a:cubicBezTo>
                  <a:pt x="489460" y="47731"/>
                  <a:pt x="490302" y="50930"/>
                  <a:pt x="491191" y="51225"/>
                </a:cubicBezTo>
                <a:cubicBezTo>
                  <a:pt x="493436" y="52013"/>
                  <a:pt x="492921" y="49306"/>
                  <a:pt x="494932" y="49257"/>
                </a:cubicBezTo>
                <a:cubicBezTo>
                  <a:pt x="497084" y="49257"/>
                  <a:pt x="498955" y="53883"/>
                  <a:pt x="501106" y="54424"/>
                </a:cubicBezTo>
                <a:cubicBezTo>
                  <a:pt x="502790" y="51324"/>
                  <a:pt x="504286" y="50438"/>
                  <a:pt x="506063" y="50635"/>
                </a:cubicBezTo>
                <a:cubicBezTo>
                  <a:pt x="507092" y="50782"/>
                  <a:pt x="506905" y="46550"/>
                  <a:pt x="506063" y="47091"/>
                </a:cubicBezTo>
                <a:cubicBezTo>
                  <a:pt x="507794" y="46009"/>
                  <a:pt x="509244" y="46944"/>
                  <a:pt x="511021" y="46894"/>
                </a:cubicBezTo>
                <a:cubicBezTo>
                  <a:pt x="513126" y="46796"/>
                  <a:pt x="515137" y="46452"/>
                  <a:pt x="517148" y="44877"/>
                </a:cubicBezTo>
                <a:cubicBezTo>
                  <a:pt x="522573" y="48322"/>
                  <a:pt x="520328" y="49847"/>
                  <a:pt x="524912" y="51668"/>
                </a:cubicBezTo>
                <a:cubicBezTo>
                  <a:pt x="527437" y="54326"/>
                  <a:pt x="529822" y="52603"/>
                  <a:pt x="532254" y="47879"/>
                </a:cubicBezTo>
                <a:cubicBezTo>
                  <a:pt x="534406" y="51619"/>
                  <a:pt x="536417" y="49650"/>
                  <a:pt x="538615" y="53046"/>
                </a:cubicBezTo>
                <a:cubicBezTo>
                  <a:pt x="541000" y="49306"/>
                  <a:pt x="536698" y="45910"/>
                  <a:pt x="540954" y="42121"/>
                </a:cubicBezTo>
                <a:cubicBezTo>
                  <a:pt x="545443" y="37593"/>
                  <a:pt x="549980" y="36461"/>
                  <a:pt x="554657" y="43302"/>
                </a:cubicBezTo>
                <a:cubicBezTo>
                  <a:pt x="557603" y="43843"/>
                  <a:pt x="560503" y="42022"/>
                  <a:pt x="563403" y="41333"/>
                </a:cubicBezTo>
                <a:cubicBezTo>
                  <a:pt x="568594" y="51767"/>
                  <a:pt x="573318" y="38774"/>
                  <a:pt x="578463" y="48076"/>
                </a:cubicBezTo>
                <a:cubicBezTo>
                  <a:pt x="582953" y="41186"/>
                  <a:pt x="587442" y="39857"/>
                  <a:pt x="591979" y="38331"/>
                </a:cubicBezTo>
                <a:cubicBezTo>
                  <a:pt x="594318" y="41284"/>
                  <a:pt x="595767" y="44286"/>
                  <a:pt x="595954" y="47288"/>
                </a:cubicBezTo>
                <a:cubicBezTo>
                  <a:pt x="597872" y="45861"/>
                  <a:pt x="598901" y="41038"/>
                  <a:pt x="600912" y="39955"/>
                </a:cubicBezTo>
                <a:cubicBezTo>
                  <a:pt x="602315" y="39168"/>
                  <a:pt x="604467" y="43548"/>
                  <a:pt x="605870" y="43302"/>
                </a:cubicBezTo>
                <a:cubicBezTo>
                  <a:pt x="608115" y="42957"/>
                  <a:pt x="609798" y="35772"/>
                  <a:pt x="611996" y="37741"/>
                </a:cubicBezTo>
                <a:cubicBezTo>
                  <a:pt x="612885" y="38922"/>
                  <a:pt x="613774" y="40152"/>
                  <a:pt x="614616" y="41333"/>
                </a:cubicBezTo>
                <a:lnTo>
                  <a:pt x="615242" y="42177"/>
                </a:lnTo>
                <a:lnTo>
                  <a:pt x="615177" y="42121"/>
                </a:lnTo>
                <a:cubicBezTo>
                  <a:pt x="615411" y="42367"/>
                  <a:pt x="615598" y="42662"/>
                  <a:pt x="615785" y="42908"/>
                </a:cubicBezTo>
                <a:lnTo>
                  <a:pt x="615242" y="42177"/>
                </a:lnTo>
                <a:lnTo>
                  <a:pt x="616767" y="43499"/>
                </a:lnTo>
                <a:cubicBezTo>
                  <a:pt x="621537" y="47633"/>
                  <a:pt x="626214" y="50044"/>
                  <a:pt x="630845" y="46107"/>
                </a:cubicBezTo>
                <a:cubicBezTo>
                  <a:pt x="635522" y="50585"/>
                  <a:pt x="640011" y="50290"/>
                  <a:pt x="644548" y="47288"/>
                </a:cubicBezTo>
                <a:cubicBezTo>
                  <a:pt x="644735" y="54572"/>
                  <a:pt x="647822" y="50093"/>
                  <a:pt x="651096" y="52652"/>
                </a:cubicBezTo>
                <a:cubicBezTo>
                  <a:pt x="655679" y="53145"/>
                  <a:pt x="660122" y="53440"/>
                  <a:pt x="664612" y="46698"/>
                </a:cubicBezTo>
                <a:cubicBezTo>
                  <a:pt x="663864" y="44877"/>
                  <a:pt x="662087" y="43154"/>
                  <a:pt x="663209" y="41333"/>
                </a:cubicBezTo>
                <a:cubicBezTo>
                  <a:pt x="661104" y="39316"/>
                  <a:pt x="659140" y="43351"/>
                  <a:pt x="657082" y="43302"/>
                </a:cubicBezTo>
                <a:cubicBezTo>
                  <a:pt x="654931" y="40103"/>
                  <a:pt x="652967" y="38282"/>
                  <a:pt x="650909" y="38134"/>
                </a:cubicBezTo>
                <a:cubicBezTo>
                  <a:pt x="648336" y="41284"/>
                  <a:pt x="649459" y="44188"/>
                  <a:pt x="647120" y="47288"/>
                </a:cubicBezTo>
                <a:cubicBezTo>
                  <a:pt x="646419" y="45516"/>
                  <a:pt x="644595" y="43745"/>
                  <a:pt x="645764" y="41924"/>
                </a:cubicBezTo>
                <a:cubicBezTo>
                  <a:pt x="643238" y="40398"/>
                  <a:pt x="640900" y="40447"/>
                  <a:pt x="638421" y="42121"/>
                </a:cubicBezTo>
                <a:cubicBezTo>
                  <a:pt x="635381" y="35329"/>
                  <a:pt x="632528" y="46452"/>
                  <a:pt x="629488" y="37150"/>
                </a:cubicBezTo>
                <a:cubicBezTo>
                  <a:pt x="632622" y="27258"/>
                  <a:pt x="636176" y="34985"/>
                  <a:pt x="639403" y="29424"/>
                </a:cubicBezTo>
                <a:cubicBezTo>
                  <a:pt x="640386" y="23469"/>
                  <a:pt x="630985" y="15299"/>
                  <a:pt x="628085" y="20861"/>
                </a:cubicBezTo>
                <a:cubicBezTo>
                  <a:pt x="626869" y="8459"/>
                  <a:pt x="631312" y="16530"/>
                  <a:pt x="635241" y="13331"/>
                </a:cubicBezTo>
                <a:close/>
                <a:moveTo>
                  <a:pt x="462381" y="13331"/>
                </a:moveTo>
                <a:cubicBezTo>
                  <a:pt x="463082" y="13626"/>
                  <a:pt x="462615" y="16185"/>
                  <a:pt x="463784" y="17514"/>
                </a:cubicBezTo>
                <a:cubicBezTo>
                  <a:pt x="461913" y="19433"/>
                  <a:pt x="459996" y="15792"/>
                  <a:pt x="461212" y="13921"/>
                </a:cubicBezTo>
                <a:cubicBezTo>
                  <a:pt x="461773" y="13429"/>
                  <a:pt x="462147" y="13233"/>
                  <a:pt x="462381" y="13331"/>
                </a:cubicBezTo>
                <a:close/>
                <a:moveTo>
                  <a:pt x="446105" y="13331"/>
                </a:moveTo>
                <a:cubicBezTo>
                  <a:pt x="446760" y="13429"/>
                  <a:pt x="447321" y="14020"/>
                  <a:pt x="447321" y="14512"/>
                </a:cubicBezTo>
                <a:cubicBezTo>
                  <a:pt x="447368" y="16431"/>
                  <a:pt x="444749" y="15546"/>
                  <a:pt x="444749" y="14512"/>
                </a:cubicBezTo>
                <a:cubicBezTo>
                  <a:pt x="444702" y="13577"/>
                  <a:pt x="445497" y="13282"/>
                  <a:pt x="446105" y="13331"/>
                </a:cubicBezTo>
                <a:close/>
                <a:moveTo>
                  <a:pt x="727704" y="10772"/>
                </a:moveTo>
                <a:cubicBezTo>
                  <a:pt x="729856" y="20615"/>
                  <a:pt x="735234" y="20811"/>
                  <a:pt x="740613" y="28243"/>
                </a:cubicBezTo>
                <a:cubicBezTo>
                  <a:pt x="739443" y="30113"/>
                  <a:pt x="741267" y="31835"/>
                  <a:pt x="741969" y="33607"/>
                </a:cubicBezTo>
                <a:cubicBezTo>
                  <a:pt x="736731" y="42711"/>
                  <a:pt x="737198" y="30211"/>
                  <a:pt x="734439" y="34001"/>
                </a:cubicBezTo>
                <a:cubicBezTo>
                  <a:pt x="732989" y="35969"/>
                  <a:pt x="729061" y="32081"/>
                  <a:pt x="724337" y="27061"/>
                </a:cubicBezTo>
                <a:cubicBezTo>
                  <a:pt x="725974" y="26471"/>
                  <a:pt x="727657" y="25930"/>
                  <a:pt x="729294" y="23272"/>
                </a:cubicBezTo>
                <a:cubicBezTo>
                  <a:pt x="725880" y="17957"/>
                  <a:pt x="722653" y="26225"/>
                  <a:pt x="719192" y="16530"/>
                </a:cubicBezTo>
                <a:cubicBezTo>
                  <a:pt x="722092" y="15890"/>
                  <a:pt x="724805" y="11412"/>
                  <a:pt x="727704" y="10772"/>
                </a:cubicBezTo>
                <a:close/>
                <a:moveTo>
                  <a:pt x="720969" y="8360"/>
                </a:moveTo>
                <a:cubicBezTo>
                  <a:pt x="721157" y="8902"/>
                  <a:pt x="721110" y="9837"/>
                  <a:pt x="720736" y="10378"/>
                </a:cubicBezTo>
                <a:cubicBezTo>
                  <a:pt x="719145" y="12101"/>
                  <a:pt x="718912" y="9591"/>
                  <a:pt x="719566" y="8557"/>
                </a:cubicBezTo>
                <a:cubicBezTo>
                  <a:pt x="720361" y="7671"/>
                  <a:pt x="720736" y="7868"/>
                  <a:pt x="720969" y="8360"/>
                </a:cubicBezTo>
                <a:close/>
                <a:moveTo>
                  <a:pt x="356635" y="8164"/>
                </a:moveTo>
                <a:cubicBezTo>
                  <a:pt x="359114" y="7475"/>
                  <a:pt x="361733" y="13183"/>
                  <a:pt x="364165" y="11166"/>
                </a:cubicBezTo>
                <a:cubicBezTo>
                  <a:pt x="365053" y="15349"/>
                  <a:pt x="364024" y="19532"/>
                  <a:pt x="360797" y="23863"/>
                </a:cubicBezTo>
                <a:cubicBezTo>
                  <a:pt x="357477" y="19778"/>
                  <a:pt x="354343" y="15546"/>
                  <a:pt x="354250" y="11362"/>
                </a:cubicBezTo>
                <a:cubicBezTo>
                  <a:pt x="355045" y="9197"/>
                  <a:pt x="355793" y="8410"/>
                  <a:pt x="356635" y="8164"/>
                </a:cubicBezTo>
                <a:close/>
                <a:moveTo>
                  <a:pt x="430063" y="7967"/>
                </a:moveTo>
                <a:cubicBezTo>
                  <a:pt x="430671" y="8065"/>
                  <a:pt x="431419" y="8508"/>
                  <a:pt x="431419" y="9000"/>
                </a:cubicBezTo>
                <a:cubicBezTo>
                  <a:pt x="431466" y="10870"/>
                  <a:pt x="428847" y="10181"/>
                  <a:pt x="428847" y="9197"/>
                </a:cubicBezTo>
                <a:cubicBezTo>
                  <a:pt x="428847" y="8262"/>
                  <a:pt x="429408" y="7917"/>
                  <a:pt x="430063" y="7967"/>
                </a:cubicBezTo>
                <a:close/>
                <a:moveTo>
                  <a:pt x="424497" y="5408"/>
                </a:moveTo>
                <a:cubicBezTo>
                  <a:pt x="427210" y="10526"/>
                  <a:pt x="419727" y="12642"/>
                  <a:pt x="418137" y="7376"/>
                </a:cubicBezTo>
                <a:cubicBezTo>
                  <a:pt x="420195" y="5604"/>
                  <a:pt x="422440" y="7622"/>
                  <a:pt x="424497" y="5408"/>
                </a:cubicBezTo>
                <a:close/>
                <a:moveTo>
                  <a:pt x="726301" y="437"/>
                </a:moveTo>
                <a:cubicBezTo>
                  <a:pt x="726535" y="978"/>
                  <a:pt x="726441" y="1913"/>
                  <a:pt x="726114" y="2406"/>
                </a:cubicBezTo>
                <a:cubicBezTo>
                  <a:pt x="724477" y="4177"/>
                  <a:pt x="724056" y="1667"/>
                  <a:pt x="724711" y="634"/>
                </a:cubicBezTo>
                <a:cubicBezTo>
                  <a:pt x="725553" y="-252"/>
                  <a:pt x="726114" y="-104"/>
                  <a:pt x="726301" y="437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600" b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50" charset="0"/>
              </a:defRPr>
            </a:lvl1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8294938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040579" y="940978"/>
            <a:ext cx="2110781" cy="2437409"/>
          </a:xfrm>
          <a:custGeom>
            <a:avLst/>
            <a:gdLst>
              <a:gd name="connsiteX0" fmla="*/ 1055488 w 2110781"/>
              <a:gd name="connsiteY0" fmla="*/ 0 h 2437409"/>
              <a:gd name="connsiteX1" fmla="*/ 2110781 w 2110781"/>
              <a:gd name="connsiteY1" fmla="*/ 609352 h 2437409"/>
              <a:gd name="connsiteX2" fmla="*/ 2110781 w 2110781"/>
              <a:gd name="connsiteY2" fmla="*/ 1828057 h 2437409"/>
              <a:gd name="connsiteX3" fmla="*/ 1055488 w 2110781"/>
              <a:gd name="connsiteY3" fmla="*/ 2437409 h 2437409"/>
              <a:gd name="connsiteX4" fmla="*/ 0 w 2110781"/>
              <a:gd name="connsiteY4" fmla="*/ 1828057 h 2437409"/>
              <a:gd name="connsiteX5" fmla="*/ 0 w 2110781"/>
              <a:gd name="connsiteY5" fmla="*/ 609352 h 2437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10781" h="2437409">
                <a:moveTo>
                  <a:pt x="1055488" y="0"/>
                </a:moveTo>
                <a:lnTo>
                  <a:pt x="2110781" y="609352"/>
                </a:lnTo>
                <a:lnTo>
                  <a:pt x="2110781" y="1828057"/>
                </a:lnTo>
                <a:lnTo>
                  <a:pt x="1055488" y="2437409"/>
                </a:lnTo>
                <a:lnTo>
                  <a:pt x="0" y="1828057"/>
                </a:lnTo>
                <a:lnTo>
                  <a:pt x="0" y="609352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600" b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50" charset="0"/>
              </a:defRPr>
            </a:lvl1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19097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4900551"/>
            <a:ext cx="97536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19200" y="5445825"/>
            <a:ext cx="97536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1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9D009-A811-4629-AF37-2FBE3954AD0A}" type="datetimeFigureOut">
              <a:rPr lang="ru-RU" smtClean="0"/>
              <a:pPr/>
              <a:t>28.10.2020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219200" y="6172200"/>
            <a:ext cx="5181600" cy="457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/>
          <a:lstStyle/>
          <a:p>
            <a:fld id="{12524CEC-4181-40C5-8EEA-599F5BCD547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91076" y="4683555"/>
            <a:ext cx="1200912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91347" y="4650478"/>
            <a:ext cx="12008852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91350" y="4773227"/>
            <a:ext cx="12008849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91081" y="66676"/>
            <a:ext cx="12002497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</p:spTree>
    <p:extLst>
      <p:ext uri="{BB962C8B-B14F-4D97-AF65-F5344CB8AC3E}">
        <p14:creationId xmlns="" xmlns:p14="http://schemas.microsoft.com/office/powerpoint/2010/main" val="1640137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82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80" Type="http://schemas.openxmlformats.org/officeDocument/2006/relationships/slideLayout" Target="../slideLayouts/slideLayout80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85344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1219200" y="274639"/>
            <a:ext cx="10363200" cy="1143000"/>
          </a:xfrm>
          <a:prstGeom prst="rect">
            <a:avLst/>
          </a:prstGeom>
        </p:spPr>
        <p:txBody>
          <a:bodyPr lIns="91436" tIns="45718" rIns="91436" bIns="91436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10363200" cy="4572000"/>
          </a:xfrm>
          <a:prstGeom prst="rect">
            <a:avLst/>
          </a:prstGeom>
        </p:spPr>
        <p:txBody>
          <a:bodyPr lIns="91436" tIns="45718" rIns="91436" bIns="45718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8229600" y="6191249"/>
            <a:ext cx="3302000" cy="476251"/>
          </a:xfrm>
          <a:prstGeom prst="rect">
            <a:avLst/>
          </a:prstGeom>
        </p:spPr>
        <p:txBody>
          <a:bodyPr lIns="91436" tIns="45718" rIns="91436" bIns="45718" anchor="ctr" anchorCtr="0"/>
          <a:lstStyle>
            <a:lvl1pPr algn="r" eaLnBrk="1" latinLnBrk="0" hangingPunct="1">
              <a:defRPr kumimoji="0" sz="1500">
                <a:solidFill>
                  <a:schemeClr val="tx2"/>
                </a:solidFill>
              </a:defRPr>
            </a:lvl1pPr>
          </a:lstStyle>
          <a:p>
            <a:fld id="{A929D009-A811-4629-AF37-2FBE3954AD0A}" type="datetimeFigureOut">
              <a:rPr lang="ru-RU" smtClean="0"/>
              <a:pPr/>
              <a:t>28.10.2020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19200" y="6172200"/>
            <a:ext cx="5283200" cy="457200"/>
          </a:xfrm>
          <a:prstGeom prst="rect">
            <a:avLst/>
          </a:prstGeom>
        </p:spPr>
        <p:txBody>
          <a:bodyPr lIns="91436" tIns="45718" rIns="91436" bIns="45718" anchor="ctr" anchorCtr="0"/>
          <a:lstStyle>
            <a:lvl1pPr eaLnBrk="1" latinLnBrk="0" hangingPunct="1">
              <a:defRPr kumimoji="0" sz="15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95072" y="6210300"/>
            <a:ext cx="6096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5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12524CEC-4181-40C5-8EEA-599F5BCD547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21866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  <p:sldLayoutId id="2147483762" r:id="rId18"/>
    <p:sldLayoutId id="2147483763" r:id="rId19"/>
    <p:sldLayoutId id="2147483764" r:id="rId20"/>
    <p:sldLayoutId id="2147483765" r:id="rId21"/>
    <p:sldLayoutId id="2147483766" r:id="rId22"/>
    <p:sldLayoutId id="2147483767" r:id="rId23"/>
    <p:sldLayoutId id="2147483768" r:id="rId24"/>
    <p:sldLayoutId id="2147483769" r:id="rId25"/>
    <p:sldLayoutId id="2147483770" r:id="rId26"/>
    <p:sldLayoutId id="2147483771" r:id="rId27"/>
    <p:sldLayoutId id="2147483772" r:id="rId28"/>
    <p:sldLayoutId id="2147483773" r:id="rId29"/>
    <p:sldLayoutId id="2147483774" r:id="rId30"/>
    <p:sldLayoutId id="2147483775" r:id="rId31"/>
    <p:sldLayoutId id="2147483776" r:id="rId32"/>
    <p:sldLayoutId id="2147483777" r:id="rId33"/>
    <p:sldLayoutId id="2147483778" r:id="rId34"/>
    <p:sldLayoutId id="2147483779" r:id="rId35"/>
    <p:sldLayoutId id="2147483780" r:id="rId36"/>
    <p:sldLayoutId id="2147483781" r:id="rId37"/>
    <p:sldLayoutId id="2147483782" r:id="rId38"/>
    <p:sldLayoutId id="2147483783" r:id="rId39"/>
    <p:sldLayoutId id="2147483784" r:id="rId40"/>
    <p:sldLayoutId id="2147483785" r:id="rId41"/>
    <p:sldLayoutId id="2147483786" r:id="rId42"/>
    <p:sldLayoutId id="2147483787" r:id="rId43"/>
    <p:sldLayoutId id="2147483788" r:id="rId44"/>
    <p:sldLayoutId id="2147483789" r:id="rId45"/>
    <p:sldLayoutId id="2147483790" r:id="rId46"/>
    <p:sldLayoutId id="2147483791" r:id="rId47"/>
    <p:sldLayoutId id="2147483792" r:id="rId48"/>
    <p:sldLayoutId id="2147483793" r:id="rId49"/>
    <p:sldLayoutId id="2147483794" r:id="rId50"/>
    <p:sldLayoutId id="2147483795" r:id="rId51"/>
    <p:sldLayoutId id="2147483796" r:id="rId52"/>
    <p:sldLayoutId id="2147483797" r:id="rId53"/>
    <p:sldLayoutId id="2147483798" r:id="rId54"/>
    <p:sldLayoutId id="2147483799" r:id="rId55"/>
    <p:sldLayoutId id="2147483800" r:id="rId56"/>
    <p:sldLayoutId id="2147483801" r:id="rId57"/>
    <p:sldLayoutId id="2147483802" r:id="rId58"/>
    <p:sldLayoutId id="2147483803" r:id="rId59"/>
    <p:sldLayoutId id="2147483804" r:id="rId60"/>
    <p:sldLayoutId id="2147483805" r:id="rId61"/>
    <p:sldLayoutId id="2147483806" r:id="rId62"/>
    <p:sldLayoutId id="2147483807" r:id="rId63"/>
    <p:sldLayoutId id="2147483808" r:id="rId64"/>
    <p:sldLayoutId id="2147483809" r:id="rId65"/>
    <p:sldLayoutId id="2147483810" r:id="rId66"/>
    <p:sldLayoutId id="2147483811" r:id="rId67"/>
    <p:sldLayoutId id="2147483812" r:id="rId68"/>
    <p:sldLayoutId id="2147483813" r:id="rId69"/>
    <p:sldLayoutId id="2147483814" r:id="rId70"/>
    <p:sldLayoutId id="2147483815" r:id="rId71"/>
    <p:sldLayoutId id="2147483816" r:id="rId72"/>
    <p:sldLayoutId id="2147483817" r:id="rId73"/>
    <p:sldLayoutId id="2147483818" r:id="rId74"/>
    <p:sldLayoutId id="2147483819" r:id="rId75"/>
    <p:sldLayoutId id="2147483820" r:id="rId76"/>
    <p:sldLayoutId id="2147483821" r:id="rId77"/>
    <p:sldLayoutId id="2147483822" r:id="rId78"/>
    <p:sldLayoutId id="2147483823" r:id="rId79"/>
    <p:sldLayoutId id="2147483824" r:id="rId80"/>
    <p:sldLayoutId id="2147483825" r:id="rId8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06" indent="-274306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13" indent="-228589" algn="l" rtl="0" eaLnBrk="1" latinLnBrk="0" hangingPunct="1">
        <a:spcBef>
          <a:spcPts val="371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18" indent="-228589" algn="l" rtl="0" eaLnBrk="1" latinLnBrk="0" hangingPunct="1">
        <a:spcBef>
          <a:spcPts val="371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26" indent="-228589" algn="l" rtl="0" eaLnBrk="1" latinLnBrk="0" hangingPunct="1">
        <a:spcBef>
          <a:spcPts val="371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indent="-228589" algn="l" rtl="0" eaLnBrk="1" latinLnBrk="0" hangingPunct="1">
        <a:spcBef>
          <a:spcPts val="371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838" indent="-228589" algn="l" rtl="0" eaLnBrk="1" latinLnBrk="0" hangingPunct="1">
        <a:spcBef>
          <a:spcPts val="371"/>
        </a:spcBef>
        <a:buClr>
          <a:schemeClr val="accent3"/>
        </a:buClr>
        <a:buChar char="•"/>
        <a:defRPr kumimoji="0" sz="19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144" indent="-228589" algn="l" rtl="0" eaLnBrk="1" latinLnBrk="0" hangingPunct="1">
        <a:spcBef>
          <a:spcPts val="371"/>
        </a:spcBef>
        <a:buClr>
          <a:schemeClr val="accent2"/>
        </a:buClr>
        <a:buChar char="•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450" indent="-228589" algn="l" rtl="0" eaLnBrk="1" latinLnBrk="0" hangingPunct="1">
        <a:spcBef>
          <a:spcPts val="371"/>
        </a:spcBef>
        <a:buClr>
          <a:schemeClr val="accent1">
            <a:tint val="60000"/>
          </a:schemeClr>
        </a:buClr>
        <a:buChar char="•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757" indent="-228589" algn="l" rtl="0" eaLnBrk="1" latinLnBrk="0" hangingPunct="1">
        <a:spcBef>
          <a:spcPts val="371"/>
        </a:spcBef>
        <a:buClr>
          <a:schemeClr val="accent2">
            <a:tint val="60000"/>
          </a:schemeClr>
        </a:buClr>
        <a:buChar char="•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28725" y="186006"/>
            <a:ext cx="981075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Муниципальное автономное общеобразовательное учреждение </a:t>
            </a:r>
          </a:p>
          <a:p>
            <a:pPr lvl="0" algn="ctr">
              <a:defRPr/>
            </a:pPr>
            <a:r>
              <a:rPr lang="ru-RU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города Новосибирска</a:t>
            </a:r>
          </a:p>
          <a:p>
            <a:pPr lvl="0" algn="ctr">
              <a:defRPr/>
            </a:pPr>
            <a:r>
              <a:rPr lang="ru-RU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Образовательный центр «гимназия № 6 «Горностай»</a:t>
            </a: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1153551" y="1591191"/>
            <a:ext cx="10733649" cy="2544711"/>
          </a:xfrm>
          <a:prstGeom prst="rect">
            <a:avLst/>
          </a:prstGeom>
        </p:spPr>
        <p:txBody>
          <a:bodyPr>
            <a:normAutofit fontScale="90000"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/>
            <a:r>
              <a:rPr lang="ru-RU" sz="4400" b="1" dirty="0" smtClean="0">
                <a:ln/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Инновационные проекты в ДОО, разработка и создание образовательной среды. Развивающая среда для «особых» детей как путь к их позитивной социализации. </a:t>
            </a:r>
          </a:p>
        </p:txBody>
      </p:sp>
      <p:sp>
        <p:nvSpPr>
          <p:cNvPr id="17" name="Shape 129"/>
          <p:cNvSpPr/>
          <p:nvPr/>
        </p:nvSpPr>
        <p:spPr>
          <a:xfrm rot="10800000">
            <a:off x="3841511" y="5570805"/>
            <a:ext cx="3867583" cy="9538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495" y="21600"/>
                </a:lnTo>
                <a:lnTo>
                  <a:pt x="0" y="21461"/>
                </a:lnTo>
                <a:lnTo>
                  <a:pt x="1" y="17"/>
                </a:lnTo>
                <a:lnTo>
                  <a:pt x="21600" y="0"/>
                </a:ln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25398" tIns="25398" rIns="25398" bIns="25398" anchor="ctr"/>
          <a:lstStyle/>
          <a:p>
            <a:pPr>
              <a:spcBef>
                <a:spcPts val="2251"/>
              </a:spcBef>
              <a:defRPr sz="2500" spc="75" baseline="11999">
                <a:solidFill>
                  <a:srgbClr val="53585F"/>
                </a:solidFill>
                <a:latin typeface="Aller Light"/>
                <a:ea typeface="Aller Light"/>
                <a:cs typeface="Aller Light"/>
                <a:sym typeface="Aller Light"/>
              </a:defRPr>
            </a:pPr>
            <a:endParaRPr sz="1200" dirty="0"/>
          </a:p>
        </p:txBody>
      </p:sp>
      <p:graphicFrame>
        <p:nvGraphicFramePr>
          <p:cNvPr id="18" name="Объект 17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759368861"/>
              </p:ext>
            </p:extLst>
          </p:nvPr>
        </p:nvGraphicFramePr>
        <p:xfrm>
          <a:off x="4157497" y="5593271"/>
          <a:ext cx="3284313" cy="881889"/>
        </p:xfrm>
        <a:graphic>
          <a:graphicData uri="http://schemas.openxmlformats.org/presentationml/2006/ole">
            <p:oleObj spid="_x0000_s1033" name="CorelDRAW" r:id="rId3" imgW="3787560" imgH="1017720" progId="">
              <p:embed/>
            </p:oleObj>
          </a:graphicData>
        </a:graphic>
      </p:graphicFrame>
      <p:graphicFrame>
        <p:nvGraphicFramePr>
          <p:cNvPr id="19" name="Объект 18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137658974"/>
              </p:ext>
            </p:extLst>
          </p:nvPr>
        </p:nvGraphicFramePr>
        <p:xfrm>
          <a:off x="1961446" y="5520776"/>
          <a:ext cx="1513274" cy="1013039"/>
        </p:xfrm>
        <a:graphic>
          <a:graphicData uri="http://schemas.openxmlformats.org/presentationml/2006/ole">
            <p:oleObj spid="_x0000_s1034" name="CorelDRAW" r:id="rId4" imgW="1779120" imgH="1444680" progId="">
              <p:embed/>
            </p:oleObj>
          </a:graphicData>
        </a:graphic>
      </p:graphicFrame>
      <p:graphicFrame>
        <p:nvGraphicFramePr>
          <p:cNvPr id="20" name="Объект 19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529991375"/>
              </p:ext>
            </p:extLst>
          </p:nvPr>
        </p:nvGraphicFramePr>
        <p:xfrm>
          <a:off x="7989522" y="5557419"/>
          <a:ext cx="1364464" cy="963010"/>
        </p:xfrm>
        <a:graphic>
          <a:graphicData uri="http://schemas.openxmlformats.org/presentationml/2006/ole">
            <p:oleObj spid="_x0000_s1035" name="CorelDRAW" r:id="rId5" imgW="1779120" imgH="1444680" progId="">
              <p:embed/>
            </p:oleObj>
          </a:graphicData>
        </a:graphic>
      </p:graphicFrame>
      <p:sp>
        <p:nvSpPr>
          <p:cNvPr id="21" name="Заголовок 1"/>
          <p:cNvSpPr txBox="1">
            <a:spLocks/>
          </p:cNvSpPr>
          <p:nvPr/>
        </p:nvSpPr>
        <p:spPr>
          <a:xfrm>
            <a:off x="7051803" y="4523633"/>
            <a:ext cx="4722856" cy="906498"/>
          </a:xfrm>
          <a:prstGeom prst="rect">
            <a:avLst/>
          </a:prstGeom>
        </p:spPr>
        <p:txBody>
          <a:bodyPr>
            <a:normAutofit fontScale="82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defTabSz="914400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Зеленкова Е.В., педагог-психолог</a:t>
            </a:r>
          </a:p>
          <a:p>
            <a:pPr algn="r" defTabSz="914400"/>
            <a:r>
              <a:rPr lang="ru-RU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Вонда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О.А. , воспитатель 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2" name="Объект 2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92715461"/>
              </p:ext>
            </p:extLst>
          </p:nvPr>
        </p:nvGraphicFramePr>
        <p:xfrm>
          <a:off x="263153" y="221869"/>
          <a:ext cx="841747" cy="652480"/>
        </p:xfrm>
        <a:graphic>
          <a:graphicData uri="http://schemas.openxmlformats.org/presentationml/2006/ole">
            <p:oleObj spid="_x0000_s1036" name="CorelDRAW" r:id="rId6" imgW="1211040" imgH="939240" progId="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19454655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Объект 15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515214641"/>
              </p:ext>
            </p:extLst>
          </p:nvPr>
        </p:nvGraphicFramePr>
        <p:xfrm>
          <a:off x="263153" y="221870"/>
          <a:ext cx="929711" cy="720666"/>
        </p:xfrm>
        <a:graphic>
          <a:graphicData uri="http://schemas.openxmlformats.org/presentationml/2006/ole">
            <p:oleObj spid="_x0000_s101378" name="CorelDRAW" r:id="rId3" imgW="1211040" imgH="939240" progId="">
              <p:embed/>
            </p:oleObj>
          </a:graphicData>
        </a:graphic>
      </p:graphicFrame>
      <p:pic>
        <p:nvPicPr>
          <p:cNvPr id="101380" name="Picture 4" descr="C:\Users\мама\Desktop\16 группа Открытое простанство\20200130_192728.jpg"/>
          <p:cNvPicPr>
            <a:picLocks noChangeAspect="1" noChangeArrowheads="1"/>
          </p:cNvPicPr>
          <p:nvPr/>
        </p:nvPicPr>
        <p:blipFill>
          <a:blip r:embed="rId4" cstate="print"/>
          <a:srcRect r="10866"/>
          <a:stretch>
            <a:fillRect/>
          </a:stretch>
        </p:blipFill>
        <p:spPr bwMode="auto">
          <a:xfrm>
            <a:off x="619432" y="2368009"/>
            <a:ext cx="6203400" cy="39148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1381" name="Picture 5" descr="C:\Users\мама\Desktop\16 группа Открытое простанство\20200130_19272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7044469" y="2707622"/>
            <a:ext cx="4229838" cy="31755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Содержимое 6"/>
          <p:cNvSpPr>
            <a:spLocks noGrp="1"/>
          </p:cNvSpPr>
          <p:nvPr>
            <p:ph sz="quarter" idx="1"/>
          </p:nvPr>
        </p:nvSpPr>
        <p:spPr>
          <a:xfrm>
            <a:off x="825910" y="235974"/>
            <a:ext cx="10756490" cy="1769807"/>
          </a:xfrm>
        </p:spPr>
        <p:txBody>
          <a:bodyPr>
            <a:normAutofit fontScale="92500"/>
          </a:bodyPr>
          <a:lstStyle/>
          <a:p>
            <a:pPr algn="just">
              <a:buNone/>
            </a:pPr>
            <a:r>
              <a:rPr lang="ru-RU" dirty="0" smtClean="0"/>
              <a:t>         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Календарь с днями рождениями детей, «Дом, в котором мы живет!»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объединяет нас, позволяет детям узнавать себя на фотографии, позволяет называть товарища и педагога по имени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. Также визуально ребенок называет имена сверстников и педагогов.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918776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Объект 15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515214641"/>
              </p:ext>
            </p:extLst>
          </p:nvPr>
        </p:nvGraphicFramePr>
        <p:xfrm>
          <a:off x="263153" y="221870"/>
          <a:ext cx="929711" cy="720666"/>
        </p:xfrm>
        <a:graphic>
          <a:graphicData uri="http://schemas.openxmlformats.org/presentationml/2006/ole">
            <p:oleObj spid="_x0000_s122882" name="CorelDRAW" r:id="rId3" imgW="1211040" imgH="939240" progId="">
              <p:embed/>
            </p:oleObj>
          </a:graphicData>
        </a:graphic>
      </p:graphicFrame>
      <p:pic>
        <p:nvPicPr>
          <p:cNvPr id="107523" name="Picture 3" descr="C:\Users\мама\Desktop\16 группа Открытое простанство\20200130_1901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145" y="2271251"/>
            <a:ext cx="7458350" cy="41953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7" descr="Картинки по запросу анкеты картинк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05136" y="2179570"/>
            <a:ext cx="4006646" cy="42911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855406" y="368709"/>
            <a:ext cx="11120283" cy="1740309"/>
          </a:xfrm>
        </p:spPr>
        <p:txBody>
          <a:bodyPr>
            <a:noAutofit/>
          </a:bodyPr>
          <a:lstStyle/>
          <a:p>
            <a:pPr algn="just"/>
            <a:r>
              <a:rPr lang="ru-RU" sz="2800" dirty="0" smtClean="0"/>
              <a:t>     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Индивидуальное расписание ребенка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одна из форм визуальной поддержки, которую мы стали использовать для особых детей, что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помогло их адаптировать и формировать предпосылки к учебной деятельности.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918776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Объект 15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515214641"/>
              </p:ext>
            </p:extLst>
          </p:nvPr>
        </p:nvGraphicFramePr>
        <p:xfrm>
          <a:off x="263153" y="221870"/>
          <a:ext cx="929711" cy="720666"/>
        </p:xfrm>
        <a:graphic>
          <a:graphicData uri="http://schemas.openxmlformats.org/presentationml/2006/ole">
            <p:oleObj spid="_x0000_s103426" name="CorelDRAW" r:id="rId3" imgW="1211040" imgH="939240" progId="">
              <p:embed/>
            </p:oleObj>
          </a:graphicData>
        </a:graphic>
      </p:graphicFrame>
      <p:pic>
        <p:nvPicPr>
          <p:cNvPr id="103427" name="Picture 3" descr="C:\Users\мама\Desktop\16 группа Открытое простанство\20200130_192752.jpg"/>
          <p:cNvPicPr>
            <a:picLocks noChangeAspect="1" noChangeArrowheads="1"/>
          </p:cNvPicPr>
          <p:nvPr/>
        </p:nvPicPr>
        <p:blipFill>
          <a:blip r:embed="rId4" cstate="print"/>
          <a:srcRect r="15937" b="8962"/>
          <a:stretch>
            <a:fillRect/>
          </a:stretch>
        </p:blipFill>
        <p:spPr bwMode="auto">
          <a:xfrm>
            <a:off x="250723" y="2947326"/>
            <a:ext cx="5300106" cy="32286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428" name="Picture 4" descr="C:\Users\мама\Desktop\16 группа Открытое простанство\20200130_1929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37613" y="2959947"/>
            <a:ext cx="5481562" cy="30833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431" name="Picture 7" descr="Картинки по запросу кресло мешок на английском языке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82776" y="3997048"/>
            <a:ext cx="1984939" cy="26446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825229" y="176165"/>
            <a:ext cx="10771239" cy="2571800"/>
          </a:xfrm>
        </p:spPr>
        <p:txBody>
          <a:bodyPr>
            <a:noAutofit/>
          </a:bodyPr>
          <a:lstStyle/>
          <a:p>
            <a:pPr algn="just"/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      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Зонирование пространства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позволяет упорядочить его. Оборудование для снятия сенсорной перегрузки особенно необходимо для таких детей, которые быстро истощаются – это мешок-тянучка, 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bag chair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(кресло-мешок), предметы зеленого цвета, «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шуршалки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», объекты «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relax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be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ok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918776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Объект 15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515214641"/>
              </p:ext>
            </p:extLst>
          </p:nvPr>
        </p:nvGraphicFramePr>
        <p:xfrm>
          <a:off x="263153" y="221870"/>
          <a:ext cx="929711" cy="720666"/>
        </p:xfrm>
        <a:graphic>
          <a:graphicData uri="http://schemas.openxmlformats.org/presentationml/2006/ole">
            <p:oleObj spid="_x0000_s114690" name="CorelDRAW" r:id="rId3" imgW="1211040" imgH="939240" progId="">
              <p:embed/>
            </p:oleObj>
          </a:graphicData>
        </a:graphic>
      </p:graphicFrame>
      <p:pic>
        <p:nvPicPr>
          <p:cNvPr id="114691" name="Picture 3" descr="C:\Users\мама\Desktop\16 группа Открытое простанство\Фотографии16 группа\20191010_125700.jpg"/>
          <p:cNvPicPr>
            <a:picLocks noChangeAspect="1" noChangeArrowheads="1"/>
          </p:cNvPicPr>
          <p:nvPr/>
        </p:nvPicPr>
        <p:blipFill>
          <a:blip r:embed="rId4" cstate="print"/>
          <a:srcRect l="5511"/>
          <a:stretch>
            <a:fillRect/>
          </a:stretch>
        </p:blipFill>
        <p:spPr bwMode="auto">
          <a:xfrm rot="5400000">
            <a:off x="-134093" y="2447845"/>
            <a:ext cx="4589464" cy="36428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4692" name="Picture 4" descr="C:\Users\мама\Desktop\16 группа Открытое простанство\Фотографии16 группа\20191010_13044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7715996" y="2406646"/>
            <a:ext cx="4658603" cy="36903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Picture 3" descr="D:\олеся\Работа в детском саду\документация 2020-2021\фото\IMG_20201023_10292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4515" y="2172929"/>
            <a:ext cx="3303639" cy="44048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899652" y="274639"/>
            <a:ext cx="10682748" cy="1672148"/>
          </a:xfrm>
        </p:spPr>
        <p:txBody>
          <a:bodyPr>
            <a:normAutofit/>
          </a:bodyPr>
          <a:lstStyle/>
          <a:p>
            <a:pPr algn="just"/>
            <a:r>
              <a:rPr lang="ru-RU" sz="2800" dirty="0" smtClean="0"/>
              <a:t>     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Такие объекты среды как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сухой бассейн, батут и песочница с подсветкой помогают детям с особенностями развития выплеснуть негатив и вернуть эмоциональное равновесие.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918776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Объект 15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515214641"/>
              </p:ext>
            </p:extLst>
          </p:nvPr>
        </p:nvGraphicFramePr>
        <p:xfrm>
          <a:off x="263153" y="221870"/>
          <a:ext cx="929711" cy="720666"/>
        </p:xfrm>
        <a:graphic>
          <a:graphicData uri="http://schemas.openxmlformats.org/presentationml/2006/ole">
            <p:oleObj spid="_x0000_s124930" name="CorelDRAW" r:id="rId3" imgW="1211040" imgH="939240" progId="">
              <p:embed/>
            </p:oleObj>
          </a:graphicData>
        </a:graphic>
      </p:graphicFrame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106129" y="398205"/>
            <a:ext cx="10854812" cy="1784555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     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окончании успешной адаптации к среде внутри группы, мы постепенно расширяем пространство для наших особых детей, посещая с ними сенсорную комнату, кабинеты специалистов, музыкальные и спортивные развлечения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специально оборудованных залах нашего сада, а также лестничные пролеты и холлы.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3" descr="C:\Users\мама\Desktop\Для плаката фотографии\IMG-20200109-WA00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26572" y="3676318"/>
            <a:ext cx="3888280" cy="29162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4931" name="Picture 3" descr="D:\олеся\Работа в детском саду\Гнездышко 2019-2020\день защитника Отечества\IMG-20200218-WA002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12613" y="2377383"/>
            <a:ext cx="3977148" cy="29828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4932" name="Picture 4" descr="D:\олеся\Работа в детском саду\гнездышко 2018-2019\развлечеие с 8 гр\IMG-20190412-WA000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2246" y="2519705"/>
            <a:ext cx="4070554" cy="30529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5918776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Объект 15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515214641"/>
              </p:ext>
            </p:extLst>
          </p:nvPr>
        </p:nvGraphicFramePr>
        <p:xfrm>
          <a:off x="263153" y="221870"/>
          <a:ext cx="929711" cy="720666"/>
        </p:xfrm>
        <a:graphic>
          <a:graphicData uri="http://schemas.openxmlformats.org/presentationml/2006/ole">
            <p:oleObj spid="_x0000_s125954" name="CorelDRAW" r:id="rId3" imgW="1211040" imgH="939240" progId="">
              <p:embed/>
            </p:oleObj>
          </a:graphicData>
        </a:graphic>
      </p:graphicFrame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75188" y="398205"/>
            <a:ext cx="11385754" cy="2168014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Социализации детей с ТМНР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способствует не только образовательная среда с стенах детского сада, но и за его пределами. Приглашая к сотрудничеству родителей, мы организуем экскурсии в музей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железно-дорожной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техники, посещение спектаклей в центре реабилитации, участие в очном и дистанционном конкурсном движении.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4" descr="D:\олеся\Работа в детском саду\12 декабря 2018\Новая папка\P111045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52015" y="3141408"/>
            <a:ext cx="4839986" cy="28759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5955" name="Picture 3" descr="D:\олеся\Работа в детском саду\Незабудка 17-18\52. Развлечение 2 с детьми ОВЗ в центре реабилитации\IMG_874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6812" y="2953364"/>
            <a:ext cx="4281950" cy="32114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5956" name="Picture 4" descr="D:\олеся\Работа в детском саду\документация 2020-2021\сертификаты\705588ВО1.Б.2020.4 (1)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6496" y="2344994"/>
            <a:ext cx="2941792" cy="41590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5918776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4852" y="1399735"/>
            <a:ext cx="5051210" cy="5275385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700" dirty="0" smtClean="0"/>
              <a:t>     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Несомненно, создание представленного вашему вниманию единого пространства развивающей среды для детей с особыми потребностями невозможно без объединения усилий педагогов и родителей.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Родители - наши помощники в обогащении развивающей пространственной среды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Благодаря их активному участию в нашем детском саду созданы уголки сенсорной разгрузки, игровые центры и другое.      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Picture 3" descr="D:\олеся\Работа в детском саду\12 декабря 2018\Новая папка\IMG-20180619-WA00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06750" y="1512277"/>
            <a:ext cx="6022376" cy="49236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728452" y="162234"/>
            <a:ext cx="7773502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Эффективное взаимодействие с семьей</a:t>
            </a: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Объект 15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515214641"/>
              </p:ext>
            </p:extLst>
          </p:nvPr>
        </p:nvGraphicFramePr>
        <p:xfrm>
          <a:off x="263153" y="221870"/>
          <a:ext cx="929711" cy="720666"/>
        </p:xfrm>
        <a:graphic>
          <a:graphicData uri="http://schemas.openxmlformats.org/presentationml/2006/ole">
            <p:oleObj spid="_x0000_s123906" name="CorelDRAW" r:id="rId3" imgW="1211040" imgH="939240" progId="">
              <p:embed/>
            </p:oleObj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97858" y="0"/>
            <a:ext cx="10284542" cy="884903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Подведем итоги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562707" y="1060295"/>
            <a:ext cx="7258930" cy="487627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b="1" dirty="0" smtClean="0"/>
              <a:t>    	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</a:rPr>
              <a:t>Таким образом, развивающая среда созданная нами с привлечением родителей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</a:rPr>
              <a:t>, помогает нам в достижении единой цели воспитания детей с ТНМР – 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их позитивной социализации.  </a:t>
            </a:r>
            <a:endParaRPr lang="ru-RU" b="1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>
              <a:buNone/>
            </a:pP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</a:rPr>
              <a:t>	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</a:rPr>
              <a:t>	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</a:rPr>
              <a:t>Также 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</a:rPr>
              <a:t>подобным образом выстроенное взаимодействие с семьями особых детей 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создает 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благоприятную 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эмоциональную среду для их развития.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2390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62602" y="1091292"/>
            <a:ext cx="3772388" cy="44935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5918776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Объект 15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515214641"/>
              </p:ext>
            </p:extLst>
          </p:nvPr>
        </p:nvGraphicFramePr>
        <p:xfrm>
          <a:off x="263153" y="221870"/>
          <a:ext cx="929711" cy="720666"/>
        </p:xfrm>
        <a:graphic>
          <a:graphicData uri="http://schemas.openxmlformats.org/presentationml/2006/ole">
            <p:oleObj spid="_x0000_s113666" name="CorelDRAW" r:id="rId3" imgW="1211040" imgH="939240" progId="">
              <p:embed/>
            </p:oleObj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630657" y="1856935"/>
            <a:ext cx="7216728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chemeClr val="accent1">
                    <a:lumMod val="50000"/>
                  </a:schemeClr>
                </a:solidFill>
              </a:rPr>
              <a:t>Спасибо за внимание!</a:t>
            </a:r>
            <a:endParaRPr lang="ru-RU" sz="4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Picture 2" descr="http://dolphin12.ru/images/DetiDerzhutsyaZarik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74762" y="3357336"/>
            <a:ext cx="7906983" cy="257176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5918776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Объект 15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515214641"/>
              </p:ext>
            </p:extLst>
          </p:nvPr>
        </p:nvGraphicFramePr>
        <p:xfrm>
          <a:off x="263153" y="221870"/>
          <a:ext cx="929711" cy="720666"/>
        </p:xfrm>
        <a:graphic>
          <a:graphicData uri="http://schemas.openxmlformats.org/presentationml/2006/ole">
            <p:oleObj spid="_x0000_s2051" name="CorelDRAW" r:id="rId3" imgW="1211040" imgH="939240" progId="">
              <p:embed/>
            </p:oleObj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008672" y="1091381"/>
            <a:ext cx="6725264" cy="138499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«Создает человека природа, развивает и образует его общество»</a:t>
            </a:r>
          </a:p>
          <a:p>
            <a:pPr algn="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 В. Белинский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055" name="Picture 7" descr="Похожее изображени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2824" y="2647843"/>
            <a:ext cx="5457434" cy="36338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7" name="Picture 9" descr="Картинки по запросу дети с овз воспитатель играют картинки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36831" y="2791661"/>
            <a:ext cx="4837414" cy="3491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5918776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Объект 15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515214641"/>
              </p:ext>
            </p:extLst>
          </p:nvPr>
        </p:nvGraphicFramePr>
        <p:xfrm>
          <a:off x="263153" y="221870"/>
          <a:ext cx="929711" cy="720666"/>
        </p:xfrm>
        <a:graphic>
          <a:graphicData uri="http://schemas.openxmlformats.org/presentationml/2006/ole">
            <p:oleObj spid="_x0000_s102402" name="CorelDRAW" r:id="rId3" imgW="1211040" imgH="939240" progId="">
              <p:embed/>
            </p:oleObj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96947" y="3594854"/>
            <a:ext cx="11788727" cy="304698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Л.С. Выготский: «Всякий телесный недостаток — будь то слепота, глухота или врожденное слабоумие — не только изменяет отношение человека к миру, но, прежде всего, сказывается на отношениях с другими людьми. Органический дефект или порок реализуется как социальная ненормальность поведения, «социальный вывих».</a:t>
            </a:r>
            <a:endParaRPr lang="ru-RU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404" name="Picture 4" descr="Похожее изображени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2689" y="168813"/>
            <a:ext cx="5908431" cy="32583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5918776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8786" name="Object 2"/>
          <p:cNvGraphicFramePr>
            <a:graphicFrameLocks noChangeAspect="1"/>
          </p:cNvGraphicFramePr>
          <p:nvPr/>
        </p:nvGraphicFramePr>
        <p:xfrm>
          <a:off x="263525" y="222250"/>
          <a:ext cx="928688" cy="720725"/>
        </p:xfrm>
        <a:graphic>
          <a:graphicData uri="http://schemas.openxmlformats.org/presentationml/2006/ole">
            <p:oleObj spid="_x0000_s118786" name="CorelDRAW" r:id="rId3" imgW="1211040" imgH="939240" progId="">
              <p:embed/>
            </p:oleObj>
          </a:graphicData>
        </a:graphic>
      </p:graphicFrame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01096" y="274639"/>
            <a:ext cx="10181303" cy="787245"/>
          </a:xfrm>
        </p:spPr>
        <p:txBody>
          <a:bodyPr/>
          <a:lstStyle/>
          <a:p>
            <a:pPr algn="ctr"/>
            <a:r>
              <a:rPr lang="ru-RU" b="1" dirty="0" smtClean="0"/>
              <a:t>Дети с ТМНР</a:t>
            </a:r>
            <a:endParaRPr lang="ru-RU" b="1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661182" y="1179871"/>
            <a:ext cx="11057206" cy="5471651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/>
              <a:t>   	</a:t>
            </a:r>
            <a:r>
              <a:rPr lang="ru-RU" sz="3400" b="1" dirty="0" smtClean="0">
                <a:solidFill>
                  <a:schemeClr val="accent1">
                    <a:lumMod val="50000"/>
                  </a:schemeClr>
                </a:solidFill>
              </a:rPr>
              <a:t>Дети с ТМНР</a:t>
            </a:r>
            <a:r>
              <a:rPr lang="ru-RU" sz="3400" dirty="0" smtClean="0">
                <a:solidFill>
                  <a:schemeClr val="accent1">
                    <a:lumMod val="50000"/>
                  </a:schemeClr>
                </a:solidFill>
              </a:rPr>
              <a:t>-  дети, имеющие тяжелые физические и (или)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400" dirty="0" smtClean="0">
                <a:solidFill>
                  <a:schemeClr val="accent1">
                    <a:lumMod val="50000"/>
                  </a:schemeClr>
                </a:solidFill>
              </a:rPr>
              <a:t>психические нарушения развития, которые выражены в разной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400" dirty="0" smtClean="0">
                <a:solidFill>
                  <a:schemeClr val="accent1">
                    <a:lumMod val="50000"/>
                  </a:schemeClr>
                </a:solidFill>
              </a:rPr>
              <a:t>степени, что ограничивает доступность получения образования в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400" dirty="0" smtClean="0">
                <a:solidFill>
                  <a:schemeClr val="accent1">
                    <a:lumMod val="50000"/>
                  </a:schemeClr>
                </a:solidFill>
              </a:rPr>
              <a:t>максимальном </a:t>
            </a:r>
            <a:r>
              <a:rPr lang="ru-RU" sz="3400" dirty="0" smtClean="0">
                <a:solidFill>
                  <a:schemeClr val="accent1">
                    <a:lumMod val="50000"/>
                  </a:schemeClr>
                </a:solidFill>
              </a:rPr>
              <a:t>объеме и затрудняет получением основ знаний об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400" dirty="0" smtClean="0">
                <a:solidFill>
                  <a:schemeClr val="accent1">
                    <a:lumMod val="50000"/>
                  </a:schemeClr>
                </a:solidFill>
              </a:rPr>
              <a:t>окружающем мире, приобретением навыков самообслуживания,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400" dirty="0" smtClean="0">
                <a:solidFill>
                  <a:schemeClr val="accent1">
                    <a:lumMod val="50000"/>
                  </a:schemeClr>
                </a:solidFill>
              </a:rPr>
              <a:t>получением элементарных трудовых навыков</a:t>
            </a:r>
            <a:r>
              <a:rPr lang="ru-RU" sz="34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400" dirty="0" smtClean="0">
                <a:solidFill>
                  <a:schemeClr val="accent1">
                    <a:lumMod val="50000"/>
                  </a:schemeClr>
                </a:solidFill>
              </a:rPr>
              <a:t>	</a:t>
            </a:r>
            <a:r>
              <a:rPr lang="ru-RU" sz="3400" i="1" dirty="0" smtClean="0">
                <a:solidFill>
                  <a:schemeClr val="accent1">
                    <a:lumMod val="50000"/>
                  </a:schemeClr>
                </a:solidFill>
              </a:rPr>
              <a:t>Нозологическая группа детей </a:t>
            </a:r>
            <a:r>
              <a:rPr lang="ru-RU" sz="3400" i="1" dirty="0" smtClean="0">
                <a:solidFill>
                  <a:schemeClr val="accent1">
                    <a:lumMod val="50000"/>
                  </a:schemeClr>
                </a:solidFill>
              </a:rPr>
              <a:t>с ТМНР </a:t>
            </a:r>
            <a:r>
              <a:rPr lang="ru-RU" sz="3400" dirty="0" smtClean="0">
                <a:solidFill>
                  <a:schemeClr val="accent1">
                    <a:lumMod val="50000"/>
                  </a:schemeClr>
                </a:solidFill>
              </a:rPr>
              <a:t>чрезвычайно неоднородна по своему составу. Но </a:t>
            </a:r>
            <a:r>
              <a:rPr lang="ru-RU" sz="3400" dirty="0" smtClean="0">
                <a:solidFill>
                  <a:schemeClr val="accent1">
                    <a:lumMod val="50000"/>
                  </a:schemeClr>
                </a:solidFill>
              </a:rPr>
              <a:t>их объединяет </a:t>
            </a:r>
            <a:r>
              <a:rPr lang="ru-RU" sz="3400" dirty="0" smtClean="0">
                <a:solidFill>
                  <a:schemeClr val="accent1">
                    <a:lumMod val="50000"/>
                  </a:schemeClr>
                </a:solidFill>
              </a:rPr>
              <a:t>общая характеристика – </a:t>
            </a:r>
            <a:r>
              <a:rPr lang="ru-RU" sz="3400" i="1" dirty="0" smtClean="0">
                <a:solidFill>
                  <a:schemeClr val="accent1">
                    <a:lumMod val="50000"/>
                  </a:schemeClr>
                </a:solidFill>
              </a:rPr>
              <a:t>многофункциональный </a:t>
            </a:r>
            <a:r>
              <a:rPr lang="ru-RU" sz="3400" i="1" dirty="0" smtClean="0">
                <a:solidFill>
                  <a:schemeClr val="accent1">
                    <a:lumMod val="50000"/>
                  </a:schemeClr>
                </a:solidFill>
              </a:rPr>
              <a:t>характер нарушения </a:t>
            </a:r>
            <a:r>
              <a:rPr lang="ru-RU" sz="3400" i="1" dirty="0" smtClean="0">
                <a:solidFill>
                  <a:schemeClr val="accent1">
                    <a:lumMod val="50000"/>
                  </a:schemeClr>
                </a:solidFill>
              </a:rPr>
              <a:t>развития. У них страдает интеллект, сенсорная сфера, </a:t>
            </a:r>
            <a:r>
              <a:rPr lang="ru-RU" sz="3400" i="1" dirty="0" smtClean="0">
                <a:solidFill>
                  <a:schemeClr val="accent1">
                    <a:lumMod val="50000"/>
                  </a:schemeClr>
                </a:solidFill>
              </a:rPr>
              <a:t>речь и </a:t>
            </a:r>
            <a:r>
              <a:rPr lang="ru-RU" sz="3400" i="1" dirty="0" smtClean="0">
                <a:solidFill>
                  <a:schemeClr val="accent1">
                    <a:lumMod val="50000"/>
                  </a:schemeClr>
                </a:solidFill>
              </a:rPr>
              <a:t>коммуникация, общая и мелкая моторика, саморегуляция </a:t>
            </a:r>
            <a:r>
              <a:rPr lang="ru-RU" sz="3400" i="1" dirty="0" smtClean="0">
                <a:solidFill>
                  <a:schemeClr val="accent1">
                    <a:lumMod val="50000"/>
                  </a:schemeClr>
                </a:solidFill>
              </a:rPr>
              <a:t>поведения и </a:t>
            </a:r>
            <a:r>
              <a:rPr lang="ru-RU" sz="3400" i="1" dirty="0" smtClean="0">
                <a:solidFill>
                  <a:schemeClr val="accent1">
                    <a:lumMod val="50000"/>
                  </a:schemeClr>
                </a:solidFill>
              </a:rPr>
              <a:t>деятельности. </a:t>
            </a:r>
            <a:endParaRPr lang="ru-RU" sz="3400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400" i="1" dirty="0" smtClean="0">
                <a:solidFill>
                  <a:schemeClr val="accent1">
                    <a:lumMod val="50000"/>
                  </a:schemeClr>
                </a:solidFill>
              </a:rPr>
              <a:t>	</a:t>
            </a:r>
            <a:r>
              <a:rPr lang="ru-RU" sz="3400" dirty="0" smtClean="0">
                <a:solidFill>
                  <a:schemeClr val="accent1">
                    <a:lumMod val="50000"/>
                  </a:schemeClr>
                </a:solidFill>
              </a:rPr>
              <a:t>Они </a:t>
            </a:r>
            <a:r>
              <a:rPr lang="ru-RU" sz="3400" dirty="0" smtClean="0">
                <a:solidFill>
                  <a:schemeClr val="accent1">
                    <a:lumMod val="50000"/>
                  </a:schemeClr>
                </a:solidFill>
              </a:rPr>
              <a:t>испытывают значительные трудности в быту, </a:t>
            </a:r>
            <a:r>
              <a:rPr lang="ru-RU" sz="3400" dirty="0" smtClean="0">
                <a:solidFill>
                  <a:schemeClr val="accent1">
                    <a:lumMod val="50000"/>
                  </a:schemeClr>
                </a:solidFill>
              </a:rPr>
              <a:t>в общении </a:t>
            </a:r>
            <a:r>
              <a:rPr lang="ru-RU" sz="3400" dirty="0" smtClean="0">
                <a:solidFill>
                  <a:schemeClr val="accent1">
                    <a:lumMod val="50000"/>
                  </a:schemeClr>
                </a:solidFill>
              </a:rPr>
              <a:t>и социальном взаимодействии с другими людьми. </a:t>
            </a:r>
            <a:r>
              <a:rPr lang="ru-RU" sz="3400" dirty="0" smtClean="0">
                <a:solidFill>
                  <a:schemeClr val="accent1">
                    <a:lumMod val="50000"/>
                  </a:schemeClr>
                </a:solidFill>
              </a:rPr>
              <a:t> Дети </a:t>
            </a:r>
            <a:r>
              <a:rPr lang="ru-RU" sz="3400" dirty="0" smtClean="0">
                <a:solidFill>
                  <a:schemeClr val="accent1">
                    <a:lumMod val="50000"/>
                  </a:schemeClr>
                </a:solidFill>
              </a:rPr>
              <a:t>с ТМНР  это особая категория детей в пространстве ДОУ. 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Объект 15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515214641"/>
              </p:ext>
            </p:extLst>
          </p:nvPr>
        </p:nvGraphicFramePr>
        <p:xfrm>
          <a:off x="263153" y="221870"/>
          <a:ext cx="929711" cy="720666"/>
        </p:xfrm>
        <a:graphic>
          <a:graphicData uri="http://schemas.openxmlformats.org/presentationml/2006/ole">
            <p:oleObj spid="_x0000_s98306" name="CorelDRAW" r:id="rId3" imgW="1211040" imgH="939240" progId="">
              <p:embed/>
            </p:oleObj>
          </a:graphicData>
        </a:graphic>
      </p:graphicFrame>
      <p:pic>
        <p:nvPicPr>
          <p:cNvPr id="98308" name="Picture 4" descr="Картинки по запросу дети  с овзи воспитатель играют картинк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6278" y="1949362"/>
            <a:ext cx="10807581" cy="32942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 rot="10800000" flipV="1">
            <a:off x="294968" y="1000293"/>
            <a:ext cx="11055203" cy="6662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Каждый ребенок особенный - все дети равные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918776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3613" y="486697"/>
            <a:ext cx="10515600" cy="176980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000" dirty="0" smtClean="0"/>
              <a:t>     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83458" y="884903"/>
            <a:ext cx="11198942" cy="516193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            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Нашу группу «Особый ребенок» посещают 11 де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тей. 10 из них нуждаются в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тьюторе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, 2 ребенка имеют нарушение опорно-двигательной системы, еще двое нуждаются в специальных офтальмологических условиях, у семи детей  РАС. </a:t>
            </a:r>
          </a:p>
          <a:p>
            <a:pPr algn="just">
              <a:buNone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             </a:t>
            </a:r>
            <a:r>
              <a:rPr lang="ru-RU" sz="2800" u="sng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Как создать такие условия, которые помогут ребенку адаптироваться в группе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, в пространстве  в ДОУ, как каждому из нас  перестроится, подстроиться к каждому ребенку и вовремя успевать переключаться, как найти индивидуальный подход к каждому из них  и </a:t>
            </a:r>
            <a:r>
              <a:rPr lang="ru-RU" sz="2800" u="sng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как реализовать нашу технологию открытого пространства для таких «закрытых» детей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?!</a:t>
            </a:r>
            <a:endParaRPr lang="ru-RU" sz="2800" dirty="0">
              <a:solidFill>
                <a:schemeClr val="accent1">
                  <a:lumMod val="50000"/>
                </a:schemeClr>
              </a:solidFill>
              <a:cs typeface="Times New Roman" pitchFamily="18" charset="0"/>
            </a:endParaRPr>
          </a:p>
        </p:txBody>
      </p:sp>
      <p:graphicFrame>
        <p:nvGraphicFramePr>
          <p:cNvPr id="119810" name="Object 2"/>
          <p:cNvGraphicFramePr>
            <a:graphicFrameLocks noChangeAspect="1"/>
          </p:cNvGraphicFramePr>
          <p:nvPr/>
        </p:nvGraphicFramePr>
        <p:xfrm>
          <a:off x="263525" y="222250"/>
          <a:ext cx="928688" cy="720725"/>
        </p:xfrm>
        <a:graphic>
          <a:graphicData uri="http://schemas.openxmlformats.org/presentationml/2006/ole">
            <p:oleObj spid="_x0000_s119810" name="CorelDRAW" r:id="rId3" imgW="1211040" imgH="939240" progId="">
              <p:embed/>
            </p:oleObj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Объект 15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515214641"/>
              </p:ext>
            </p:extLst>
          </p:nvPr>
        </p:nvGraphicFramePr>
        <p:xfrm>
          <a:off x="263153" y="221870"/>
          <a:ext cx="929711" cy="720666"/>
        </p:xfrm>
        <a:graphic>
          <a:graphicData uri="http://schemas.openxmlformats.org/presentationml/2006/ole">
            <p:oleObj spid="_x0000_s99330" name="CorelDRAW" r:id="rId3" imgW="1211040" imgH="939240" progId="">
              <p:embed/>
            </p:oleObj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085420" y="212377"/>
            <a:ext cx="8356209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Предметно-пространственная среда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Picture 4" descr="C:\Users\мама\Desktop\16 группа Открытое простанство\Фотографии16 группа\20191106_204819.jpg"/>
          <p:cNvPicPr>
            <a:picLocks noChangeAspect="1" noChangeArrowheads="1"/>
          </p:cNvPicPr>
          <p:nvPr/>
        </p:nvPicPr>
        <p:blipFill>
          <a:blip r:embed="rId4" cstate="print"/>
          <a:srcRect l="6998" t="22131" r="13690" b="19120"/>
          <a:stretch>
            <a:fillRect/>
          </a:stretch>
        </p:blipFill>
        <p:spPr bwMode="auto">
          <a:xfrm>
            <a:off x="1448972" y="3776490"/>
            <a:ext cx="4262511" cy="236804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9333" name="Picture 5" descr="C:\Users\мама\Desktop\16 группа Открытое простанство\20200130_192838.jpg"/>
          <p:cNvPicPr>
            <a:picLocks noChangeAspect="1" noChangeArrowheads="1"/>
          </p:cNvPicPr>
          <p:nvPr/>
        </p:nvPicPr>
        <p:blipFill>
          <a:blip r:embed="rId5" cstate="print"/>
          <a:srcRect t="11551" r="7278" b="3652"/>
          <a:stretch>
            <a:fillRect/>
          </a:stretch>
        </p:blipFill>
        <p:spPr bwMode="auto">
          <a:xfrm>
            <a:off x="7033846" y="3802085"/>
            <a:ext cx="4670927" cy="240283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2" name="Нашивка 11"/>
          <p:cNvSpPr/>
          <p:nvPr/>
        </p:nvSpPr>
        <p:spPr>
          <a:xfrm>
            <a:off x="6011443" y="4810470"/>
            <a:ext cx="484632" cy="48463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Содержимое 14"/>
          <p:cNvSpPr>
            <a:spLocks noGrp="1"/>
          </p:cNvSpPr>
          <p:nvPr>
            <p:ph sz="quarter" idx="1"/>
          </p:nvPr>
        </p:nvSpPr>
        <p:spPr>
          <a:xfrm>
            <a:off x="618978" y="942534"/>
            <a:ext cx="11141612" cy="2771336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               Социализация наших особых детей началась с учета их индивидуальных образовательных потребностей.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Для начала нужно было адаптировать  детей в пространстве группы. Началась активная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работа над предметно-пространственной средой.</a:t>
            </a:r>
          </a:p>
          <a:p>
            <a:pPr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            Особенностью нашей группы являлись открытые стеллажи с игровым материалом, что являлось сильным сенсорным раздражителем для особых детей.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Мы создали из подручных средств с помощью ватмана и цветной бумаги бумажные ставни в виде «Времен года», которые позволили нам решить одну из наших проблем.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В зависимости от сезона минимальный декор меняется на бумажных шторах наших стеллажей.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93366" y="6246055"/>
            <a:ext cx="809837" cy="38472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осень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902505" y="6271845"/>
            <a:ext cx="723275" cy="38472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зима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91877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Объект 15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515214641"/>
              </p:ext>
            </p:extLst>
          </p:nvPr>
        </p:nvGraphicFramePr>
        <p:xfrm>
          <a:off x="263153" y="221870"/>
          <a:ext cx="929711" cy="720666"/>
        </p:xfrm>
        <a:graphic>
          <a:graphicData uri="http://schemas.openxmlformats.org/presentationml/2006/ole">
            <p:oleObj spid="_x0000_s100354" name="CorelDRAW" r:id="rId3" imgW="1211040" imgH="939240" progId="">
              <p:embed/>
            </p:oleObj>
          </a:graphicData>
        </a:graphic>
      </p:graphicFrame>
      <p:pic>
        <p:nvPicPr>
          <p:cNvPr id="100355" name="Picture 3" descr="C:\Users\мама\Desktop\16 группа Открытое простанство\20200130_190207.jpg"/>
          <p:cNvPicPr>
            <a:picLocks noChangeAspect="1" noChangeArrowheads="1"/>
          </p:cNvPicPr>
          <p:nvPr/>
        </p:nvPicPr>
        <p:blipFill>
          <a:blip r:embed="rId4" cstate="print"/>
          <a:srcRect l="4566" t="11209" r="37441"/>
          <a:stretch>
            <a:fillRect/>
          </a:stretch>
        </p:blipFill>
        <p:spPr bwMode="auto">
          <a:xfrm rot="5400000">
            <a:off x="7822573" y="2505608"/>
            <a:ext cx="3742006" cy="387957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0356" name="Picture 4" descr="C:\Users\мама\Desktop\16 группа Открытое простанство\20200115_165328.jpg"/>
          <p:cNvPicPr>
            <a:picLocks noChangeAspect="1" noChangeArrowheads="1"/>
          </p:cNvPicPr>
          <p:nvPr/>
        </p:nvPicPr>
        <p:blipFill>
          <a:blip r:embed="rId5" cstate="print"/>
          <a:srcRect l="7748" r="36641"/>
          <a:stretch>
            <a:fillRect/>
          </a:stretch>
        </p:blipFill>
        <p:spPr bwMode="auto">
          <a:xfrm rot="5400000">
            <a:off x="1126882" y="2864937"/>
            <a:ext cx="3579309" cy="362041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Штриховая стрелка вправо 5"/>
          <p:cNvSpPr/>
          <p:nvPr/>
        </p:nvSpPr>
        <p:spPr>
          <a:xfrm>
            <a:off x="5781595" y="4411356"/>
            <a:ext cx="1041009" cy="520505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707923" y="176981"/>
            <a:ext cx="11179277" cy="2787445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        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Цветовая модель «Скорость», которую мы тоже используем в данном пространстве уже с другими детьми детского сада тоже являлась очень яркой в нашей насыщенной дидактическими материалами группой.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Там мы сделали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фотоотчет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для наших родителей о деятельности в нашей группе.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918776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47114" y="450167"/>
            <a:ext cx="5500468" cy="5739618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          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Дети с ТМНР плохо чувствуют границы собственного тела и другого человека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, такие элементы пространства как фотографии на кабинках дают возможность детям почувствовать своё пространство, принадлежность к группе; помогают формировать у детей личные границы и обозначать территорию товарища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. </a:t>
            </a:r>
          </a:p>
          <a:p>
            <a:pPr algn="just"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	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	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На кабинках у ребят появились их фотографии, номер кабинки в домике птицы и индивидуальное расписание.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120834" name="Object 2"/>
          <p:cNvGraphicFramePr>
            <a:graphicFrameLocks noChangeAspect="1"/>
          </p:cNvGraphicFramePr>
          <p:nvPr/>
        </p:nvGraphicFramePr>
        <p:xfrm>
          <a:off x="263525" y="222250"/>
          <a:ext cx="928688" cy="720725"/>
        </p:xfrm>
        <a:graphic>
          <a:graphicData uri="http://schemas.openxmlformats.org/presentationml/2006/ole">
            <p:oleObj spid="_x0000_s120834" name="CorelDRAW" r:id="rId3" imgW="1211040" imgH="939240" progId="">
              <p:embed/>
            </p:oleObj>
          </a:graphicData>
        </a:graphic>
      </p:graphicFrame>
      <p:pic>
        <p:nvPicPr>
          <p:cNvPr id="5" name="Picture 3" descr="C:\Users\мама\Desktop\16 группа Открытое простанство\20200130_185347.jpg"/>
          <p:cNvPicPr>
            <a:picLocks noChangeAspect="1" noChangeArrowheads="1"/>
          </p:cNvPicPr>
          <p:nvPr/>
        </p:nvPicPr>
        <p:blipFill>
          <a:blip r:embed="rId4" cstate="print"/>
          <a:srcRect r="22359"/>
          <a:stretch>
            <a:fillRect/>
          </a:stretch>
        </p:blipFill>
        <p:spPr bwMode="auto">
          <a:xfrm rot="5400000">
            <a:off x="6761118" y="816775"/>
            <a:ext cx="4942578" cy="47342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педсовет</Template>
  <TotalTime>616</TotalTime>
  <Words>654</Words>
  <Application>Microsoft Office PowerPoint</Application>
  <PresentationFormat>Произвольный</PresentationFormat>
  <Paragraphs>42</Paragraphs>
  <Slides>18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0" baseType="lpstr">
      <vt:lpstr>Справедливость</vt:lpstr>
      <vt:lpstr>CorelDRAW</vt:lpstr>
      <vt:lpstr>Слайд 1</vt:lpstr>
      <vt:lpstr>Слайд 2</vt:lpstr>
      <vt:lpstr>Слайд 3</vt:lpstr>
      <vt:lpstr>Дети с ТМНР</vt:lpstr>
      <vt:lpstr>Слайд 5</vt:lpstr>
      <vt:lpstr>      </vt:lpstr>
      <vt:lpstr>Слайд 7</vt:lpstr>
      <vt:lpstr>Слайд 8</vt:lpstr>
      <vt:lpstr>Слайд 9</vt:lpstr>
      <vt:lpstr>Слайд 10</vt:lpstr>
      <vt:lpstr>      Индивидуальное расписание ребенка одна из форм визуальной поддержки, которую мы стали использовать для особых детей, что помогло их адаптировать и формировать предпосылки к учебной деятельности.</vt:lpstr>
      <vt:lpstr>           Зонирование пространства позволяет упорядочить его. Оборудование для снятия сенсорной перегрузки особенно необходимо для таких детей, которые быстро истощаются – это мешок-тянучка, bag chair (кресло-мешок), предметы зеленого цвета, «шуршалки», объекты «for relax and be ok»</vt:lpstr>
      <vt:lpstr>      Такие объекты среды как сухой бассейн, батут и песочница с подсветкой помогают детям с особенностями развития выплеснуть негатив и вернуть эмоциональное равновесие.</vt:lpstr>
      <vt:lpstr>      По окончании успешной адаптации к среде внутри группы, мы постепенно расширяем пространство для наших особых детей, посещая с ними сенсорную комнату, кабинеты специалистов, музыкальные и спортивные развлечения  специально оборудованных залах нашего сада, а также лестничные пролеты и холлы.</vt:lpstr>
      <vt:lpstr>        Социализации детей с ТМНР способствует не только образовательная среда с стенах детского сада, но и за его пределами. Приглашая к сотрудничеству родителей, мы организуем экскурсии в музей железно-дорожной техники, посещение спектаклей в центре реабилитации, участие в очном и дистанционном конкурсном движении.</vt:lpstr>
      <vt:lpstr>      Несомненно, создание представленного вашему вниманию единого пространства развивающей среды для детей с особыми потребностями невозможно без объединения усилий педагогов и родителей. Родители - наши помощники в обогащении развивающей пространственной среды. Благодаря их активному участию в нашем детском саду созданы уголки сенсорной разгрузки, игровые центры и другое.      </vt:lpstr>
      <vt:lpstr> Подведем итоги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Артём Басюк</dc:creator>
  <cp:lastModifiedBy>мама</cp:lastModifiedBy>
  <cp:revision>96</cp:revision>
  <dcterms:created xsi:type="dcterms:W3CDTF">2020-01-12T13:11:48Z</dcterms:created>
  <dcterms:modified xsi:type="dcterms:W3CDTF">2020-10-28T16:56:14Z</dcterms:modified>
</cp:coreProperties>
</file>