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31ADEE-5988-4667-BB02-8F599D9F42CD}" type="datetimeFigureOut">
              <a:rPr lang="ru-RU" smtClean="0"/>
              <a:pPr/>
              <a:t>31.08.2017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B1A50FD-32A2-4054-A9B1-35020844E8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ADEE-5988-4667-BB02-8F599D9F42CD}" type="datetimeFigureOut">
              <a:rPr lang="ru-RU" smtClean="0"/>
              <a:pPr/>
              <a:t>31.08.2017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A50FD-32A2-4054-A9B1-35020844E8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ADEE-5988-4667-BB02-8F599D9F42CD}" type="datetimeFigureOut">
              <a:rPr lang="ru-RU" smtClean="0"/>
              <a:pPr/>
              <a:t>31.08.2017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A50FD-32A2-4054-A9B1-35020844E8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31ADEE-5988-4667-BB02-8F599D9F42CD}" type="datetimeFigureOut">
              <a:rPr lang="ru-RU" smtClean="0"/>
              <a:pPr/>
              <a:t>31.08.2017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1A50FD-32A2-4054-A9B1-35020844E81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C31ADEE-5988-4667-BB02-8F599D9F42CD}" type="datetimeFigureOut">
              <a:rPr lang="ru-RU" smtClean="0"/>
              <a:pPr/>
              <a:t>31.08.2017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B1A50FD-32A2-4054-A9B1-35020844E8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ADEE-5988-4667-BB02-8F599D9F42CD}" type="datetimeFigureOut">
              <a:rPr lang="ru-RU" smtClean="0"/>
              <a:pPr/>
              <a:t>31.08.2017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A50FD-32A2-4054-A9B1-35020844E81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ADEE-5988-4667-BB02-8F599D9F42CD}" type="datetimeFigureOut">
              <a:rPr lang="ru-RU" smtClean="0"/>
              <a:pPr/>
              <a:t>31.08.2017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A50FD-32A2-4054-A9B1-35020844E81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31ADEE-5988-4667-BB02-8F599D9F42CD}" type="datetimeFigureOut">
              <a:rPr lang="ru-RU" smtClean="0"/>
              <a:pPr/>
              <a:t>31.08.2017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1A50FD-32A2-4054-A9B1-35020844E81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ADEE-5988-4667-BB02-8F599D9F42CD}" type="datetimeFigureOut">
              <a:rPr lang="ru-RU" smtClean="0"/>
              <a:pPr/>
              <a:t>31.08.2017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A50FD-32A2-4054-A9B1-35020844E8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31ADEE-5988-4667-BB02-8F599D9F42CD}" type="datetimeFigureOut">
              <a:rPr lang="ru-RU" smtClean="0"/>
              <a:pPr/>
              <a:t>31.08.2017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1A50FD-32A2-4054-A9B1-35020844E81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31ADEE-5988-4667-BB02-8F599D9F42CD}" type="datetimeFigureOut">
              <a:rPr lang="ru-RU" smtClean="0"/>
              <a:pPr/>
              <a:t>31.08.2017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1A50FD-32A2-4054-A9B1-35020844E81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31ADEE-5988-4667-BB02-8F599D9F42CD}" type="datetimeFigureOut">
              <a:rPr lang="ru-RU" smtClean="0"/>
              <a:pPr/>
              <a:t>31.08.2017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1A50FD-32A2-4054-A9B1-35020844E8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766520" cy="331236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развитие коммуникативной компетенции младших школьников как необходимое условие достижения нового качества образования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941168"/>
            <a:ext cx="4752528" cy="1433754"/>
          </a:xfrm>
        </p:spPr>
        <p:txBody>
          <a:bodyPr>
            <a:noAutofit/>
          </a:bodyPr>
          <a:lstStyle/>
          <a:p>
            <a:pPr algn="r"/>
            <a:r>
              <a:rPr lang="ru-RU" sz="1600" dirty="0" smtClean="0"/>
              <a:t>Савчук О</a:t>
            </a:r>
            <a:r>
              <a:rPr lang="ru-RU" sz="1600" dirty="0" smtClean="0"/>
              <a:t>. А.,</a:t>
            </a:r>
          </a:p>
          <a:p>
            <a:pPr algn="r"/>
            <a:r>
              <a:rPr lang="ru-RU" sz="1600" dirty="0" smtClean="0"/>
              <a:t>учитель начальных классов </a:t>
            </a:r>
          </a:p>
          <a:p>
            <a:pPr algn="r"/>
            <a:r>
              <a:rPr lang="ru-RU" sz="1600" dirty="0" smtClean="0"/>
              <a:t>высшей </a:t>
            </a:r>
            <a:r>
              <a:rPr lang="ru-RU" sz="1600" dirty="0" smtClean="0"/>
              <a:t>квалификационной </a:t>
            </a:r>
            <a:r>
              <a:rPr lang="ru-RU" sz="1600" dirty="0" smtClean="0"/>
              <a:t>категории </a:t>
            </a:r>
            <a:endParaRPr lang="ru-RU" sz="1600" dirty="0" smtClean="0"/>
          </a:p>
          <a:p>
            <a:pPr algn="r"/>
            <a:r>
              <a:rPr lang="ru-RU" sz="1600" dirty="0" smtClean="0"/>
              <a:t>МАОУ </a:t>
            </a:r>
            <a:r>
              <a:rPr lang="ru-RU" sz="1600" dirty="0" smtClean="0"/>
              <a:t>«Гимназия </a:t>
            </a:r>
            <a:r>
              <a:rPr lang="ru-RU" sz="1600" dirty="0" smtClean="0"/>
              <a:t>№ 7 </a:t>
            </a:r>
            <a:r>
              <a:rPr lang="ru-RU" sz="1600" dirty="0" smtClean="0"/>
              <a:t>«Сибирская»</a:t>
            </a:r>
          </a:p>
          <a:p>
            <a:pPr algn="r"/>
            <a:r>
              <a:rPr lang="ru-RU" sz="1600" dirty="0" smtClean="0"/>
              <a:t>г</a:t>
            </a:r>
            <a:r>
              <a:rPr lang="ru-RU" sz="1600" dirty="0" smtClean="0"/>
              <a:t>. Новосибирск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374082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-правильная организация урока;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-физкультминутки и подвижные перемены;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-динамические паузы;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-различные виды гимнастики ( пальчиковая, дыхательная, для глаз и слуха,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психогимнастика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другие);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-элементы фитотерапии и витаминотерапии (вода с йодом и фтором, мороженое);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-спортивно-оздоровительные праздники;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-дни здоровья.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179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Внеклассная работа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1.Участие в акциях и проектах: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-«Сухая попа»;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-«Помоги птицам»;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«Школы за раздельный сбор отходов»;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-«Мы за правильное питание».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2.Родительские собрания и беседы: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-«Как понимать своего ребёнка»;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-«Родитель и дети: проблемы общения»;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помочь учиться» и другие.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3.Праздники и экскурсии: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-«Традиции семьи»;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-«Профессии родителей»;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«В мире добра».</a:t>
            </a:r>
          </a:p>
          <a:p>
            <a:pPr>
              <a:buFontTx/>
              <a:buChar char="-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55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34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«История общества показывает, что процветание общества зависит не от экономики и техники и даже не от общей культуры, а от культуры слова».</a:t>
            </a:r>
          </a:p>
          <a:p>
            <a:pPr algn="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Ю.В.Рождественский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53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готовность эффективно мобилизировать внутренние и внешние ресурсы для достижения успешной деятельности в целях удовлетворения индивидуальных и общественных потребностей, составляющих социальный заказ системе образования.</a:t>
            </a:r>
          </a:p>
          <a:p>
            <a:pPr marL="0" indent="0" algn="just">
              <a:buNone/>
            </a:pPr>
            <a:r>
              <a:rPr lang="ru-RU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Компетентность: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образования, выражающийся в овладении обучающимися знаниями, умениями, навыками и универсальными способами деятельности при решении учебных и жизненных ситуаций.</a:t>
            </a:r>
          </a:p>
          <a:p>
            <a:pPr marL="0" indent="0" algn="just">
              <a:buNone/>
            </a:pPr>
            <a:r>
              <a:rPr lang="ru-RU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компетентность: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сложными коммуникативными навыками и умениями, формирование адекватных умений в новых социальных структурах, знание культурных норм и ограничений в общении, знание обычаев, традиций, этикета в сфере общения, соблюдение приличий, воспитанность, ориентация в коммуникативных средствах, присущих национальному, сословному менталитету и выражающихся в рамках данной профессии.</a:t>
            </a:r>
            <a:endParaRPr lang="ru-RU" sz="19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70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/>
          </a:bodyPr>
          <a:lstStyle/>
          <a:p>
            <a:pPr algn="just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компетенции: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-социальная;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-коммуникативная;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-информативная;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-когнитивная;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-общекультурная;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-специальная.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940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технологии: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48511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проектно-исследовательская;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-технология работы в группах;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-игровая;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-личностно-ориентированная;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здоровьесберегающая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606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Технология работы в группах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sz="2000" dirty="0" smtClean="0"/>
              <a:t>Задания: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1.Определить тему и основную мысль текста.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2.Исправить ошибку в последовательности пунктов плана в соответствии с текстом.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3.Составить: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-текст из данных предложений (Л.Н. Толстой «Кошка и птичка»);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-рассказ по вопросам, по предложенному плану;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-рассказ по картине или серии картин («Посадка деревьев», «Находчивые лягушата», «Друзья птиц»);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-рассказ по данному началу или концу (изменение сказочной развязки);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-рассказ на основе прочитанных рассказов («Почему я смеялся, читая рассказы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Н.Носова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-рассказ из опыта обучающихся («Экскурсия в осенний парк», «Как я делал подарок маме»);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-рассказ по картинам известных художников (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А.А.Пластов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«Первый снег»).</a:t>
            </a:r>
          </a:p>
          <a:p>
            <a:pPr marL="0" indent="0" algn="just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0202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Работа в парах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Задания</a:t>
            </a:r>
            <a:r>
              <a:rPr lang="ru-RU" sz="1800" dirty="0"/>
              <a:t>: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1.Рассказ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себе.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2.Взаимное рецензирование.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3.Раскрашивание и штриховка.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4.Игра «Научи меня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.Игра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«Повтори! Дополни! Отличись!»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.Использование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 – поискового метода при работе в паре.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.Составление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целого из частей.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/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парным видам работы можно отнести ещё и такие как: проверка домашнего задания друг у друга, взаимные диктанты, взаимопроверка тетрадей, совместное нахождение и исправление ошибок и др.</a:t>
            </a:r>
          </a:p>
          <a:p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498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Проектно-исследовательская технология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Выращивание растений в гидрогеле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Дед Мороз или Санта Клаус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Проращивание манго в домашних условиях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«Третий - уникальный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34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Игровые технологии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 «Коммуникативная компетентность» для младших школьников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формировать коммуникативную компетентность младших школьников в процессе тренинговых занятий с использованием интерактивных игр.</a:t>
            </a: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1.Научить обучающихся: распознавать чувства других людей; успешно взаимодействовать с другими людьми; выстраивать отношения со сверстниками; работать в группе на основе сотрудничества; относиться друг к другу с теплотой и пониманием.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2.Развивать коммуникативные способности: навыки эффективного общения; чувства благодарности; сочувствие; чувство собственного достоинства.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3.Способствовать формированию: общей психологической культуры; согласованных совместных действий; чувства уверенности в себе; умение оказывать и принимать знаки внимания; умение управлять агрессией и гневом.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Игры: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«Молекулы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«Пум – пум – пум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«Волшебная палочка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«Интервью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другие.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567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154</TotalTime>
  <Words>731</Words>
  <Application>Microsoft Office PowerPoint</Application>
  <PresentationFormat>Экран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Формирование и развитие коммуникативной компетенции младших школьников как необходимое условие достижения нового качества образования</vt:lpstr>
      <vt:lpstr>Слайд 2</vt:lpstr>
      <vt:lpstr>Слайд 3</vt:lpstr>
      <vt:lpstr>Ключевые компетенции:</vt:lpstr>
      <vt:lpstr>  Современные технологии:</vt:lpstr>
      <vt:lpstr>               Технология работы в группах</vt:lpstr>
      <vt:lpstr>                                Работа в парах</vt:lpstr>
      <vt:lpstr>         Проектно-исследовательская технология</vt:lpstr>
      <vt:lpstr>                      Игровые технологии</vt:lpstr>
      <vt:lpstr>          Здоровьесберегающая технология</vt:lpstr>
      <vt:lpstr>                              Внеклассная работа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и развитие коммуникативной компетенции младших школьников как необходимое условие достижения нового качества образования</dc:title>
  <dc:creator>пк</dc:creator>
  <cp:lastModifiedBy>GEG</cp:lastModifiedBy>
  <cp:revision>16</cp:revision>
  <dcterms:created xsi:type="dcterms:W3CDTF">2017-08-23T08:38:44Z</dcterms:created>
  <dcterms:modified xsi:type="dcterms:W3CDTF">2017-08-31T04:29:00Z</dcterms:modified>
</cp:coreProperties>
</file>