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19689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города Новосибирска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«Детский сад №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«Дошкольная академия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132856"/>
            <a:ext cx="7406640" cy="333677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«День самоуправления» - эффективный метод взаимодействия с родителями как участниками образовательного процесса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Матвеева Валентина Геннадьевна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47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773737" cy="38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52936"/>
            <a:ext cx="5433952" cy="362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5248"/>
            <a:ext cx="3606601" cy="480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56184"/>
            <a:ext cx="5359400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69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420888"/>
            <a:ext cx="749808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88287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Актуальность</a:t>
            </a:r>
            <a:r>
              <a:rPr lang="ru-RU" dirty="0"/>
              <a:t/>
            </a:r>
            <a:br>
              <a:rPr lang="ru-RU" dirty="0"/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взаимодействие с семьями воспитанников - партнёрство ,которое характеризуется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как «совместная ответственность за воспитание детей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стремление образовательных учреждений к открытости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8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386928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при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зарождении новой инновационной формы взаимодействия с родителями, повысится уровень их просвещенности в вопросах воспитания, обучения и развития своих детей, даст возможность привлечь родителей к жизни детского сада.</a:t>
            </a:r>
          </a:p>
        </p:txBody>
      </p:sp>
    </p:spTree>
    <p:extLst>
      <p:ext uri="{BB962C8B-B14F-4D97-AF65-F5344CB8AC3E}">
        <p14:creationId xmlns:p14="http://schemas.microsoft.com/office/powerpoint/2010/main" val="207686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2510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– педагогическое просвещение родителей через привлечение их в образовательный процесс ДОУ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1.	Вовлечь родителей в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воспитательно-образовательный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процесс;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2.	Повысить психолого-педагогические компетенции родителей в вопросах деятельности педагогов в ДОУ;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3.	Способствовать обогащению педагогического опыта, укреплению детско-родительских отношений.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4.	Сформировать новую традицию в МАДОУ д/с № 81 – День самоуправления.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89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81897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Условия реализации проекта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организационные,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кадровые,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программно-методические,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4. психолого-педагогические.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67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179016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Направления деятельности:</a:t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1. Просветительское (представление информации для повышения психолого-педагогической, правовой культуры родителей);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2. Практически-действенное (повышение заинтересованности родителей в выполнении общего дела, проявлении творческих способностей, полноценном эмоциональном общении).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41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498080" cy="604867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– организационный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октября-1 ноября 2015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г),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- реализация проекта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ноября 2015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г)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– заключительный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(18-23 ноября)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32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32303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ходе реализации этого проекта были достигнуты следующие результаты: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	У родителей расширились представления о профессиональной деятельности сотрудников ДОУ, сформировалось представление о значимости профессии воспитателя в обществе.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	Педагогический коллектив сблизился с родителями в вопросах воспитания и обучения детей.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	Партнерские отношения между ДОУ и родителями стали более тесными.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	Педагогическая культура родителей повысилась (родители приобрели на практике знания о режиме детей в детском саду, познакомились с возрастными особенностями детей в группах, на опыте попробовали различные способы организации свободного времени детей в коллективе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85344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4876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68960"/>
            <a:ext cx="4687887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5181600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51731"/>
            <a:ext cx="482917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27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</TotalTime>
  <Words>91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Corbel</vt:lpstr>
      <vt:lpstr>Gill Sans MT</vt:lpstr>
      <vt:lpstr>Times New Roman</vt:lpstr>
      <vt:lpstr>Verdana</vt:lpstr>
      <vt:lpstr>Wingdings 2</vt:lpstr>
      <vt:lpstr>Солнцестояние</vt:lpstr>
      <vt:lpstr>Муниципальное автономное дошкольное образовательное учреждение города Новосибирска  «Детский сад №  81 «Дошкольная академия»</vt:lpstr>
      <vt:lpstr>Актуальность 1. взаимодействие с семьями воспитанников - партнёрство ,которое характеризуется как «совместная ответственность за воспитание детей».  2. стремление образовательных учреждений к открытости</vt:lpstr>
      <vt:lpstr>Гипотеза  - при зарождении новой инновационной формы взаимодействия с родителями, повысится уровень их просвещенности в вопросах воспитания, обучения и развития своих детей, даст возможность привлечь родителей к жизни детского сада.</vt:lpstr>
      <vt:lpstr>Цель проекта – педагогическое просвещение родителей через привлечение их в образовательный процесс ДОУ.  Задачи: 1. Вовлечь родителей в воспитательно-образовательный процесс; 2. Повысить психолого-педагогические компетенции родителей в вопросах деятельности педагогов в ДОУ; 3. Способствовать обогащению педагогического опыта, укреплению детско-родительских отношений. 4. Сформировать новую традицию в МАДОУ д/с № 81 – День самоуправления. </vt:lpstr>
      <vt:lpstr>Условия реализации проекта: 1. организационные,  2. кадровые,  3. программно-методические,  4. психолого-педагогические.</vt:lpstr>
      <vt:lpstr>Направления деятельности: 1. Просветительское (представление информации для повышения психолого-педагогической, правовой культуры родителей); 2. Практически-действенное (повышение заинтересованности родителей в выполнении общего дела, проявлении творческих способностей, полноценном эмоциональном общении). </vt:lpstr>
      <vt:lpstr>Этапы реализации проекта: I – организационный (1 октября-1 ноября 2015 г), II - реализация проекта (1 -17 ноября 2015 г) III – заключительный (18-23 ноября)</vt:lpstr>
      <vt:lpstr> В ходе реализации этого проекта были достигнуты следующие результаты: 1. У родителей расширились представления о профессиональной деятельности сотрудников ДОУ, сформировалось представление о значимости профессии воспитателя в обществе. 2. Педагогический коллектив сблизился с родителями в вопросах воспитания и обучения детей. 3. Партнерские отношения между ДОУ и родителями стали более тесными. 4. Педагогическая культура родителей повысилась (родители приобрели на практике знания о режиме детей в детском саду, познакомились с возрастными особенностями детей в группах, на опыте попробовали различные способы организации свободного времени детей в коллективе). 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города Новосибирска  «Детский сад №  81  «Дошкольная академия»</dc:title>
  <dc:creator>user</dc:creator>
  <cp:lastModifiedBy>Галина Ивановна</cp:lastModifiedBy>
  <cp:revision>6</cp:revision>
  <dcterms:created xsi:type="dcterms:W3CDTF">2016-01-31T12:26:27Z</dcterms:created>
  <dcterms:modified xsi:type="dcterms:W3CDTF">2016-02-02T03:20:21Z</dcterms:modified>
</cp:coreProperties>
</file>