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2550" y="674694"/>
            <a:ext cx="6273755" cy="1476164"/>
          </a:xfrm>
          <a:noFill/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боевой славы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воинов-сибиряков «Землянка»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№121 «Академическая»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852936"/>
            <a:ext cx="7848872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школьного музея и патриотического клуба как ресурс духовно-нравственного развития и патриотического воспитания школьников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G:\презентация_Михинкевич_Веселов\Зна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907704" y="5301114"/>
            <a:ext cx="5112568" cy="1391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Михинкевич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Нина Николаевна</a:t>
            </a:r>
          </a:p>
          <a:p>
            <a:pPr algn="r">
              <a:spcBef>
                <a:spcPts val="0"/>
              </a:spcBef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г.Новосибирск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G:\презентация_Михинкевич_Веселов\Михинкевич Нина Николаевна - руководитель музея Землянка МБОУ СОШ №121 Академическа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25143"/>
            <a:ext cx="1475463" cy="196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73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Строевая подготовка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Сергей\Documents\наработки\для музея\IMG_20200215_1534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01" y="1393179"/>
            <a:ext cx="6984776" cy="52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68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Метание гранаты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Сергей\Documents\наработки\для музея\IMG-20200119-WA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43" y="1412776"/>
            <a:ext cx="4184915" cy="313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Сергей\Documents\наработки\для музея\IMG-20200119-WA0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76693"/>
            <a:ext cx="4970105" cy="372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37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Стрельба из лазерного оружия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Сергей\Documents\наработки\для музея\IMG_20200307_1342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5328592" cy="39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Сергей\Documents\наработки\для музея\IMG-20200307-WA0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546" y="1317172"/>
            <a:ext cx="2680041" cy="533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55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Шахматный турнир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Сергей\Documents\наработки\для музея\IMG-20200301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327412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Сергей\Documents\наработки\для музея\IMG-20200301-WA0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44" y="1556792"/>
            <a:ext cx="3694212" cy="492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7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Братство пограничников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1" name="Picture 5" descr="C:\Users\Сергей\Documents\наработки\для музея\IMG-20200229-WA0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4003273" cy="533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Сергей\Documents\наработки\для музея\IMG-20200229-WA0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97" y="4004258"/>
            <a:ext cx="3564535" cy="267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Сергей\Documents\наработки\для музея\DSC009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97" y="1115639"/>
            <a:ext cx="3564535" cy="267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9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10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Залы музея «Землянка»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Сергей\Documents\наработки\для музея\DSC03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818" y="1196752"/>
            <a:ext cx="3585630" cy="268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ергей\Documents\наработки\для музея\DSC039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984" y="4015952"/>
            <a:ext cx="3641298" cy="273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ергей\Documents\наработки\для музея\DSCF57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1"/>
            <a:ext cx="4033619" cy="268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Сергей\Documents\наработки\для музея\DSC039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53" y="4015952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86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Сергей\Documents\наработки\для музея\IMG_20191016_1311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28" y="302144"/>
            <a:ext cx="3779223" cy="283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Сергей\Documents\наработки\для музея\IMG_20191007_1423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4470"/>
            <a:ext cx="3735915" cy="280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презентация_Михинкевич_Веселов\Новая папка (2)\DSC037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29000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7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 региональной общественной организации Ветеранов-пограничников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им.Разумовского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Д.А.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экскурсии в музее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Сергей\Documents\наработки\для музея\IMG-20200301-WA0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4073352" cy="305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ергей\Documents\наработки\для музея\IMG-20200301-WA0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00323"/>
            <a:ext cx="4222692" cy="316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96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ВПК «Рубеж» в музее «Землянка»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C:\Users\Сергей\Documents\наработки\для музея\Расписан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4217065" cy="562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ергей\Documents\наработки\для музея\Описание-объявлен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67088"/>
            <a:ext cx="3707211" cy="278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Сергей\Documents\наработки\для музея\Названи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14" y="1124744"/>
            <a:ext cx="3595078" cy="269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69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90065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Входная экспозиция ВПК «Рубеж» в музее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 descr="C:\Users\Сергей\Documents\наработки\для музея\DSC02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3798833" cy="284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Сергей\Documents\наработки\для музея\DSC02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980728"/>
            <a:ext cx="3798833" cy="284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Сергей\Documents\наработки\для музея\DSC021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41" y="3933056"/>
            <a:ext cx="3744416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31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Торжественное принятие присяги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G:\презентация_Михинкевич_Веселов\121\Информация на буклет к 55летию музея\Присяга 1 2019-12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4248471" cy="238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G:\презентация_Михинкевич_Веселов\121\Информация на буклет к 55летию музея\Присяга 3 2019-12-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05" y="3766235"/>
            <a:ext cx="3836876" cy="287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Сергей\Documents\наработки\для музея\IMG-20200301-WA0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91543"/>
            <a:ext cx="4253880" cy="319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Сергей\Documents\наработки\для музея\Присяга 2 передача знамени 2019-12-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00" y="3819717"/>
            <a:ext cx="2880320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59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 клуба на теоретических занятиях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Сергей\Documents\наработки\для музея\DSC008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217502" cy="316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Сергей\Documents\наработки\для музея\DSC008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4649550" cy="348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0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Разборка и сборка автомата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Сергей\Documents\наработки\для музея\DSC006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9978"/>
            <a:ext cx="3096344" cy="550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Сергей\Documents\наработки\для музея\DSC007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84944"/>
            <a:ext cx="3669741" cy="275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Сергей\Documents\наработки\для музея\IMG-20191019-WA0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739" y="3917054"/>
            <a:ext cx="3669741" cy="275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99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81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Музей боевой славы  воинов-сибиряков «Землянка» МБОУ СОШ №121 «Академическая»</vt:lpstr>
      <vt:lpstr>Залы музея «Землянка»</vt:lpstr>
      <vt:lpstr>Презентация PowerPoint</vt:lpstr>
      <vt:lpstr>Члены региональной общественной организации Ветеранов-пограничников им.Разумовского Д.А.  на экскурсии в музее</vt:lpstr>
      <vt:lpstr>Организация ВПК «Рубеж» в музее «Землянка»</vt:lpstr>
      <vt:lpstr>Входная экспозиция ВПК «Рубеж» в музее</vt:lpstr>
      <vt:lpstr>Торжественное принятие присяги</vt:lpstr>
      <vt:lpstr>Члены клуба на теоретических занятиях</vt:lpstr>
      <vt:lpstr>Разборка и сборка автомата</vt:lpstr>
      <vt:lpstr>Строевая подготовка</vt:lpstr>
      <vt:lpstr>Метание гранаты</vt:lpstr>
      <vt:lpstr>Стрельба из лазерного оружия</vt:lpstr>
      <vt:lpstr>Шахматный турнир</vt:lpstr>
      <vt:lpstr>Братство пограничников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боевой славы  воинов-сибиряков «Землянка» МБОУ СОШ №121 «Академическая»</dc:title>
  <dc:creator>Сергей</dc:creator>
  <cp:lastModifiedBy>Сергей</cp:lastModifiedBy>
  <cp:revision>10</cp:revision>
  <dcterms:created xsi:type="dcterms:W3CDTF">2020-08-21T13:49:46Z</dcterms:created>
  <dcterms:modified xsi:type="dcterms:W3CDTF">2020-08-22T15:10:18Z</dcterms:modified>
</cp:coreProperties>
</file>