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3" r:id="rId2"/>
    <p:sldId id="334" r:id="rId3"/>
    <p:sldId id="301" r:id="rId4"/>
    <p:sldId id="302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F5CDA-9713-4EBA-86F8-A2E3E8406475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4FC18-E05D-4DA2-9893-5E465BE08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488832" cy="529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Семинар-практикум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регионального проекта «Обучение и социализация детей с ОВЗ в инклюзивном пространстве Новосибирской области»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образовательные условия как фактор успешного обучения и социализации детей с ОВЗ в образовательном пространстве МБОУ СОШ № 67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 - 2016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977074"/>
            <a:ext cx="2113604" cy="17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Тьютор  — специалист, осуществляющий непо­средственное сопровождение ребенка (детей) с ОВЗ в течение учебного дня — на фронтальных и (если есть необходимость) индивидуальных заня­тиях, во время перемены, выполнения тех или иных режимных моментов.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Направления взаимодействие учителя 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тьютора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Взаимодействие в процессе обучения детей;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Взаимодействие в процессе социализации ребенка;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Взаимодействие в процессе работы с родителями «особого ребенка».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Координатор по инклюзии  — специалист, играющий важную роль в организации процесса включения ребенка с ограничен­ными возможностями здоровья в образовательную среду школы, созда­нии специальных условий для адаптации, обучения и социализации учащихся, регулирующий деятельность всего педагогического коллек­тива в данном направлении.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68" y="4077072"/>
            <a:ext cx="458458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8064896" cy="391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«Специальные образовательные условия как фактор успешного обучения и социализации детей с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Васильевна Долгих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МБОУ СОШ № 67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85184"/>
            <a:ext cx="2034713" cy="16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Систематика специальных образовательных условий, определяющих возможность и эффективность реализации педагогического процесса и социа­лизации детей, включаемых в инклюзивную образовательную практику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51" y="1844824"/>
            <a:ext cx="5250954" cy="4241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548680"/>
            <a:ext cx="4092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СОУ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1.Организационное обеспечение 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2.Материально-техническое (включая архитектурное) обеспечение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3.Организационно-педагогические условия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4.Психолого-педагогическое сопровождение детей с ОВЗ в образовательном учреждении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5.Кадровое обеспечение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6877" y="548680"/>
            <a:ext cx="6570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Организационное обеспечение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Сетевое взаимодействие с внешними организациями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Медицинское обслуживание и питание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Финансовое обеспечение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Информационное обеспечение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96222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150" y="37920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включая архитектурное) обеспечение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853244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санитарно-гигиенические нормы образовательного процесса с уче­том потребностей детей с ОВЗ, обучающихся в данном учреждении;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возможность для беспрепятственного доступа обучающихся с ограниченными возможностями здоровья к объектам инфраструктуры образовательного учреждения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санитарно-бытовые условия с учетом потребностей детей с ОВЗ, обучающихся в данном учреждении (наличие оборудованных гардеробов, санузлов, мест личной гигиены и т. д.);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социально-бытовые условия с учетом конкретных потребностей ребенка с ОВЗ, обучающегося в данном учреждении (наличие адекватно оборудованного пространства школьного учреждения, рабочего места ребенка, и т. д.);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пожарная и электробезопасность, с учетом потребностей детей с ОВЗ, обучающихся в данном учреждении.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301208"/>
            <a:ext cx="1820216" cy="14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527" y="548680"/>
            <a:ext cx="6073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1004665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раскрытие творческого потенциала 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создание условий для адаптации детей с ограниченными возможностями здоровья в группе сверстников, школьном сообществе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адаптация содержания учебного материала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формирование у детей позитивной, социально-направленной учебной мотивации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атмосфера эмоционального комфорта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адекватные возможностям детей способы оценки их учебных достижений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реализация потребности в самовыражении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Вариативные формы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Формы и методы организации инклюзивного образовательного процесса и  внеурочной работы в классе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029679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 –дефектолог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Тьютор (ассистент, помощник)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Координатор по инклюзии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Уровень квалификации педагогов и иных работников ОУ в области образования детей с ОВЗ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Непрерывность профессионального развития педагогов в сфере инклюзивного и коррекционного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09562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6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859568" cy="47620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085184"/>
            <a:ext cx="2036240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6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431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Титова</cp:lastModifiedBy>
  <cp:revision>69</cp:revision>
  <dcterms:created xsi:type="dcterms:W3CDTF">2013-08-20T23:50:31Z</dcterms:created>
  <dcterms:modified xsi:type="dcterms:W3CDTF">2016-11-28T09:32:19Z</dcterms:modified>
</cp:coreProperties>
</file>